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4" r:id="rId1"/>
    <p:sldMasterId id="2147483675" r:id="rId2"/>
  </p:sldMasterIdLst>
  <p:notesMasterIdLst>
    <p:notesMasterId r:id="rId38"/>
  </p:notesMasterIdLst>
  <p:sldIdLst>
    <p:sldId id="256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80" r:id="rId23"/>
    <p:sldId id="282" r:id="rId24"/>
    <p:sldId id="283" r:id="rId25"/>
    <p:sldId id="284" r:id="rId26"/>
    <p:sldId id="285" r:id="rId27"/>
    <p:sldId id="286" r:id="rId28"/>
    <p:sldId id="287" r:id="rId29"/>
    <p:sldId id="288" r:id="rId30"/>
    <p:sldId id="289" r:id="rId31"/>
    <p:sldId id="290" r:id="rId32"/>
    <p:sldId id="291" r:id="rId33"/>
    <p:sldId id="292" r:id="rId34"/>
    <p:sldId id="293" r:id="rId35"/>
    <p:sldId id="294" r:id="rId36"/>
    <p:sldId id="304" r:id="rId37"/>
  </p:sldIdLst>
  <p:sldSz cx="9144000" cy="5143500" type="screen16x9"/>
  <p:notesSz cx="6858000" cy="9144000"/>
  <p:embeddedFontLst>
    <p:embeddedFont>
      <p:font typeface="Amatic SC" panose="02010600030101010101" charset="-79"/>
      <p:regular r:id="rId39"/>
      <p:bold r:id="rId40"/>
    </p:embeddedFont>
    <p:embeddedFont>
      <p:font typeface="Calibri" panose="020F0502020204030204" pitchFamily="34" charset="0"/>
      <p:regular r:id="rId41"/>
      <p:bold r:id="rId42"/>
      <p:italic r:id="rId43"/>
      <p:boldItalic r:id="rId44"/>
    </p:embeddedFont>
    <p:embeddedFont>
      <p:font typeface="Lato" panose="02010600030101010101" charset="0"/>
      <p:regular r:id="rId45"/>
      <p:bold r:id="rId46"/>
      <p:italic r:id="rId47"/>
      <p:boldItalic r:id="rId48"/>
    </p:embeddedFont>
    <p:embeddedFont>
      <p:font typeface="Montserrat" panose="02010600030101010101" charset="0"/>
      <p:regular r:id="rId49"/>
      <p:bold r:id="rId50"/>
      <p:italic r:id="rId51"/>
      <p:boldItalic r:id="rId52"/>
    </p:embeddedFont>
    <p:embeddedFont>
      <p:font typeface="Proxima Nova" panose="02010600030101010101" charset="0"/>
      <p:regular r:id="rId53"/>
      <p:bold r:id="rId54"/>
      <p:italic r:id="rId55"/>
      <p:boldItalic r:id="rId56"/>
    </p:embeddedFont>
    <p:embeddedFont>
      <p:font typeface="Proxima Nova Semibold" panose="02010600030101010101" charset="0"/>
      <p:regular r:id="rId57"/>
      <p:bold r:id="rId58"/>
      <p:boldItalic r:id="rId59"/>
    </p:embeddedFont>
    <p:embeddedFont>
      <p:font typeface="Roboto Medium" panose="02010600030101010101" charset="0"/>
      <p:regular r:id="rId60"/>
      <p:bold r:id="rId61"/>
      <p:italic r:id="rId62"/>
      <p:boldItalic r:id="rId63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D4FE362D-C0DA-4799-8630-02FFEF8E05D6}">
  <a:tblStyle styleId="{D4FE362D-C0DA-4799-8630-02FFEF8E05D6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5575D1FD-C568-4D21-A6CE-89BE2FE56DB3}" styleName="Table_1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83" d="100"/>
          <a:sy n="83" d="100"/>
        </p:scale>
        <p:origin x="76" y="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font" Target="fonts/font4.fntdata"/><Relationship Id="rId47" Type="http://schemas.openxmlformats.org/officeDocument/2006/relationships/font" Target="fonts/font9.fntdata"/><Relationship Id="rId50" Type="http://schemas.openxmlformats.org/officeDocument/2006/relationships/font" Target="fonts/font12.fntdata"/><Relationship Id="rId55" Type="http://schemas.openxmlformats.org/officeDocument/2006/relationships/font" Target="fonts/font17.fntdata"/><Relationship Id="rId63" Type="http://schemas.openxmlformats.org/officeDocument/2006/relationships/font" Target="fonts/font25.fntdata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font" Target="fonts/font2.fntdata"/><Relationship Id="rId45" Type="http://schemas.openxmlformats.org/officeDocument/2006/relationships/font" Target="fonts/font7.fntdata"/><Relationship Id="rId53" Type="http://schemas.openxmlformats.org/officeDocument/2006/relationships/font" Target="fonts/font15.fntdata"/><Relationship Id="rId58" Type="http://schemas.openxmlformats.org/officeDocument/2006/relationships/font" Target="fonts/font20.fntdata"/><Relationship Id="rId66" Type="http://schemas.openxmlformats.org/officeDocument/2006/relationships/theme" Target="theme/theme1.xml"/><Relationship Id="rId5" Type="http://schemas.openxmlformats.org/officeDocument/2006/relationships/slide" Target="slides/slide3.xml"/><Relationship Id="rId61" Type="http://schemas.openxmlformats.org/officeDocument/2006/relationships/font" Target="fonts/font23.fntdata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font" Target="fonts/font5.fntdata"/><Relationship Id="rId48" Type="http://schemas.openxmlformats.org/officeDocument/2006/relationships/font" Target="fonts/font10.fntdata"/><Relationship Id="rId56" Type="http://schemas.openxmlformats.org/officeDocument/2006/relationships/font" Target="fonts/font18.fntdata"/><Relationship Id="rId64" Type="http://schemas.openxmlformats.org/officeDocument/2006/relationships/presProps" Target="presProps.xml"/><Relationship Id="rId8" Type="http://schemas.openxmlformats.org/officeDocument/2006/relationships/slide" Target="slides/slide6.xml"/><Relationship Id="rId51" Type="http://schemas.openxmlformats.org/officeDocument/2006/relationships/font" Target="fonts/font13.fntdata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notesMaster" Target="notesMasters/notesMaster1.xml"/><Relationship Id="rId46" Type="http://schemas.openxmlformats.org/officeDocument/2006/relationships/font" Target="fonts/font8.fntdata"/><Relationship Id="rId59" Type="http://schemas.openxmlformats.org/officeDocument/2006/relationships/font" Target="fonts/font21.fntdata"/><Relationship Id="rId67" Type="http://schemas.openxmlformats.org/officeDocument/2006/relationships/tableStyles" Target="tableStyles.xml"/><Relationship Id="rId20" Type="http://schemas.openxmlformats.org/officeDocument/2006/relationships/slide" Target="slides/slide18.xml"/><Relationship Id="rId41" Type="http://schemas.openxmlformats.org/officeDocument/2006/relationships/font" Target="fonts/font3.fntdata"/><Relationship Id="rId54" Type="http://schemas.openxmlformats.org/officeDocument/2006/relationships/font" Target="fonts/font16.fntdata"/><Relationship Id="rId62" Type="http://schemas.openxmlformats.org/officeDocument/2006/relationships/font" Target="fonts/font24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font" Target="fonts/font11.fntdata"/><Relationship Id="rId57" Type="http://schemas.openxmlformats.org/officeDocument/2006/relationships/font" Target="fonts/font19.fntdata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font" Target="fonts/font6.fntdata"/><Relationship Id="rId52" Type="http://schemas.openxmlformats.org/officeDocument/2006/relationships/font" Target="fonts/font14.fntdata"/><Relationship Id="rId60" Type="http://schemas.openxmlformats.org/officeDocument/2006/relationships/font" Target="fonts/font22.fntdata"/><Relationship Id="rId65" Type="http://schemas.openxmlformats.org/officeDocument/2006/relationships/viewProps" Target="view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font" Target="fonts/font1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6" name="Google Shape;1286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87" name="Google Shape;1287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" name="Google Shape;1689;g8a97b794f9_1_108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90" name="Google Shape;1690;g8a97b794f9_1_108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2" name="Google Shape;1712;g8a97b794f9_1_108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13" name="Google Shape;1713;g8a97b794f9_1_108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1" name="Google Shape;1721;g8a97b794f9_1_108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22" name="Google Shape;1722;g8a97b794f9_1_108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5" name="Google Shape;1745;g8a97b794f9_1_123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46" name="Google Shape;1746;g8a97b794f9_1_123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6" name="Google Shape;1786;g8a97b794f9_1_123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87" name="Google Shape;1787;g8a97b794f9_1_123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3" name="Google Shape;1833;g8a97b794f9_1_139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34" name="Google Shape;1834;g8a97b794f9_1_1398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9" name="Google Shape;1929;g8a97b794f9_1_140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30" name="Google Shape;1930;g8a97b794f9_1_140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8" name="Google Shape;1968;g8a97b794f9_1_141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69" name="Google Shape;1969;g8a97b794f9_1_141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8" name="Google Shape;2018;g8a97b794f9_1_156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19" name="Google Shape;2019;g8a97b794f9_1_156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3" name="Google Shape;2073;g8a97b794f9_1_1576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74" name="Google Shape;2074;g8a97b794f9_1_1576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5" name="Google Shape;1305;g8a97b794f9_0_174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06" name="Google Shape;1306;g8a97b794f9_0_1744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8" name="Google Shape;2098;g8a97b794f9_1_172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99" name="Google Shape;2099;g8a97b794f9_1_172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3" name="Google Shape;2303;g8a97b794f9_0_79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04" name="Google Shape;2304;g8a97b794f9_0_79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0" name="Google Shape;2340;g8a97b794f9_0_80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1" name="Google Shape;2341;g8a97b794f9_0_80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9" name="Google Shape;2679;g8a97b794f9_0_83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80" name="Google Shape;2680;g8a97b794f9_0_83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66" name="Google Shape;5466;g8a97b794f9_0_111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67" name="Google Shape;5467;g8a97b794f9_0_111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85" name="Google Shape;5885;g8a97b794f9_0_1155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86" name="Google Shape;5886;g8a97b794f9_0_1155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90" name="Google Shape;6290;g8a97b794f9_0_119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291" name="Google Shape;6291;g8a97b794f9_0_119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0" name="Google Shape;6460;g8a97b794f9_0_12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61" name="Google Shape;6461;g8a97b794f9_0_12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0" name="Google Shape;6840;g8a97b794f9_0_125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41" name="Google Shape;6841;g8a97b794f9_0_125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54" name="Google Shape;7254;g8a97b794f9_0_129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55" name="Google Shape;7255;g8a97b794f9_0_129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8" name="Google Shape;1328;g8a97b794f9_1_16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29" name="Google Shape;1329;g8a97b794f9_1_16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5" name="Google Shape;7615;g8a97b794f9_0_132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16" name="Google Shape;7616;g8a97b794f9_0_1328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25" name="Google Shape;8125;g8a97b794f9_0_137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126" name="Google Shape;8126;g8a97b794f9_0_1379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45" name="Google Shape;8745;g8a97b794f9_0_144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46" name="Google Shape;8746;g8a97b794f9_0_144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39" name="Google Shape;9339;g8a97b794f9_0_150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340" name="Google Shape;9340;g8a97b794f9_0_150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60" name="Google Shape;9660;g8a97b794f9_0_153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61" name="Google Shape;9661;g8a97b794f9_0_153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9" name="Google Shape;9829;g5ee62ca137_2_93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30" name="Google Shape;9830;g5ee62ca137_2_93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3164420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8" name="Google Shape;1338;g8a97b794f9_1_16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39" name="Google Shape;1339;g8a97b794f9_1_16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7" name="Google Shape;1347;g8a97b794f9_1_16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48" name="Google Shape;1348;g8a97b794f9_1_16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" name="Google Shape;1361;g8a97b794f9_1_31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62" name="Google Shape;1362;g8a97b794f9_1_31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9" name="Google Shape;1459;g8a97b794f9_1_47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60" name="Google Shape;1460;g8a97b794f9_1_47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7" name="Google Shape;1487;g8a97b794f9_1_76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88" name="Google Shape;1488;g8a97b794f9_1_768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3" name="Google Shape;1643;g8a97b794f9_1_93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44" name="Google Shape;1644;g8a97b794f9_1_93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2393325" y="3577025"/>
            <a:ext cx="6862512" cy="1761428"/>
          </a:xfrm>
          <a:custGeom>
            <a:avLst/>
            <a:gdLst/>
            <a:ahLst/>
            <a:cxnLst/>
            <a:rect l="l" t="t" r="r" b="b"/>
            <a:pathLst>
              <a:path w="208825" h="54487" extrusionOk="0">
                <a:moveTo>
                  <a:pt x="208824" y="0"/>
                </a:moveTo>
                <a:cubicBezTo>
                  <a:pt x="206101" y="167"/>
                  <a:pt x="203411" y="518"/>
                  <a:pt x="200804" y="1136"/>
                </a:cubicBezTo>
                <a:cubicBezTo>
                  <a:pt x="187287" y="4094"/>
                  <a:pt x="175758" y="11629"/>
                  <a:pt x="161890" y="13350"/>
                </a:cubicBezTo>
                <a:cubicBezTo>
                  <a:pt x="159693" y="13622"/>
                  <a:pt x="157504" y="13743"/>
                  <a:pt x="155320" y="13743"/>
                </a:cubicBezTo>
                <a:cubicBezTo>
                  <a:pt x="139271" y="13743"/>
                  <a:pt x="123528" y="7236"/>
                  <a:pt x="107203" y="6633"/>
                </a:cubicBezTo>
                <a:cubicBezTo>
                  <a:pt x="106376" y="6604"/>
                  <a:pt x="105553" y="6589"/>
                  <a:pt x="104733" y="6589"/>
                </a:cubicBezTo>
                <a:cubicBezTo>
                  <a:pt x="80935" y="6589"/>
                  <a:pt x="59858" y="18799"/>
                  <a:pt x="41655" y="30961"/>
                </a:cubicBezTo>
                <a:cubicBezTo>
                  <a:pt x="34938" y="35439"/>
                  <a:pt x="28255" y="39984"/>
                  <a:pt x="21204" y="44127"/>
                </a:cubicBezTo>
                <a:cubicBezTo>
                  <a:pt x="14888" y="47853"/>
                  <a:pt x="8271" y="51345"/>
                  <a:pt x="1154" y="54069"/>
                </a:cubicBezTo>
                <a:cubicBezTo>
                  <a:pt x="769" y="54219"/>
                  <a:pt x="385" y="54353"/>
                  <a:pt x="1" y="54487"/>
                </a:cubicBezTo>
                <a:lnTo>
                  <a:pt x="208824" y="54487"/>
                </a:lnTo>
                <a:lnTo>
                  <a:pt x="208824" y="0"/>
                </a:lnTo>
                <a:close/>
              </a:path>
            </a:pathLst>
          </a:custGeom>
          <a:solidFill>
            <a:srgbClr val="F4D3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" name="Google Shape;10;p2"/>
          <p:cNvGrpSpPr/>
          <p:nvPr/>
        </p:nvGrpSpPr>
        <p:grpSpPr>
          <a:xfrm>
            <a:off x="8371538" y="4381238"/>
            <a:ext cx="798751" cy="834243"/>
            <a:chOff x="8371538" y="4381238"/>
            <a:chExt cx="798751" cy="834243"/>
          </a:xfrm>
        </p:grpSpPr>
        <p:sp>
          <p:nvSpPr>
            <p:cNvPr id="11" name="Google Shape;11;p2"/>
            <p:cNvSpPr/>
            <p:nvPr/>
          </p:nvSpPr>
          <p:spPr>
            <a:xfrm>
              <a:off x="8628845" y="4591884"/>
              <a:ext cx="184188" cy="230818"/>
            </a:xfrm>
            <a:custGeom>
              <a:avLst/>
              <a:gdLst/>
              <a:ahLst/>
              <a:cxnLst/>
              <a:rect l="l" t="t" r="r" b="b"/>
              <a:pathLst>
                <a:path w="5698" h="7140" extrusionOk="0">
                  <a:moveTo>
                    <a:pt x="1308" y="0"/>
                  </a:moveTo>
                  <a:cubicBezTo>
                    <a:pt x="605" y="0"/>
                    <a:pt x="44" y="631"/>
                    <a:pt x="17" y="1380"/>
                  </a:cubicBezTo>
                  <a:cubicBezTo>
                    <a:pt x="0" y="2449"/>
                    <a:pt x="819" y="3234"/>
                    <a:pt x="1387" y="4053"/>
                  </a:cubicBezTo>
                  <a:cubicBezTo>
                    <a:pt x="1989" y="4905"/>
                    <a:pt x="2607" y="5741"/>
                    <a:pt x="3192" y="6593"/>
                  </a:cubicBezTo>
                  <a:cubicBezTo>
                    <a:pt x="3454" y="6979"/>
                    <a:pt x="3800" y="7139"/>
                    <a:pt x="4138" y="7139"/>
                  </a:cubicBezTo>
                  <a:cubicBezTo>
                    <a:pt x="4940" y="7139"/>
                    <a:pt x="5697" y="6235"/>
                    <a:pt x="5180" y="5306"/>
                  </a:cubicBezTo>
                  <a:cubicBezTo>
                    <a:pt x="4679" y="4387"/>
                    <a:pt x="4194" y="3451"/>
                    <a:pt x="3693" y="2533"/>
                  </a:cubicBezTo>
                  <a:cubicBezTo>
                    <a:pt x="3192" y="1614"/>
                    <a:pt x="2857" y="611"/>
                    <a:pt x="1855" y="126"/>
                  </a:cubicBezTo>
                  <a:cubicBezTo>
                    <a:pt x="1668" y="40"/>
                    <a:pt x="1483" y="0"/>
                    <a:pt x="1308" y="0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8468739" y="4595117"/>
              <a:ext cx="107739" cy="131120"/>
            </a:xfrm>
            <a:custGeom>
              <a:avLst/>
              <a:gdLst/>
              <a:ahLst/>
              <a:cxnLst/>
              <a:rect l="l" t="t" r="r" b="b"/>
              <a:pathLst>
                <a:path w="3333" h="4056" extrusionOk="0">
                  <a:moveTo>
                    <a:pt x="1121" y="1"/>
                  </a:moveTo>
                  <a:cubicBezTo>
                    <a:pt x="579" y="1"/>
                    <a:pt x="0" y="501"/>
                    <a:pt x="275" y="1096"/>
                  </a:cubicBezTo>
                  <a:cubicBezTo>
                    <a:pt x="659" y="1864"/>
                    <a:pt x="1010" y="2650"/>
                    <a:pt x="1378" y="3435"/>
                  </a:cubicBezTo>
                  <a:cubicBezTo>
                    <a:pt x="1550" y="3804"/>
                    <a:pt x="1876" y="4056"/>
                    <a:pt x="2257" y="4056"/>
                  </a:cubicBezTo>
                  <a:cubicBezTo>
                    <a:pt x="2393" y="4056"/>
                    <a:pt x="2536" y="4023"/>
                    <a:pt x="2681" y="3953"/>
                  </a:cubicBezTo>
                  <a:cubicBezTo>
                    <a:pt x="3199" y="3702"/>
                    <a:pt x="3332" y="3101"/>
                    <a:pt x="3048" y="2616"/>
                  </a:cubicBezTo>
                  <a:cubicBezTo>
                    <a:pt x="2614" y="1864"/>
                    <a:pt x="2196" y="1113"/>
                    <a:pt x="1762" y="361"/>
                  </a:cubicBezTo>
                  <a:cubicBezTo>
                    <a:pt x="1614" y="107"/>
                    <a:pt x="1371" y="1"/>
                    <a:pt x="1121" y="1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8606282" y="4821668"/>
              <a:ext cx="146949" cy="188211"/>
            </a:xfrm>
            <a:custGeom>
              <a:avLst/>
              <a:gdLst/>
              <a:ahLst/>
              <a:cxnLst/>
              <a:rect l="l" t="t" r="r" b="b"/>
              <a:pathLst>
                <a:path w="4546" h="5822" extrusionOk="0">
                  <a:moveTo>
                    <a:pt x="1656" y="0"/>
                  </a:moveTo>
                  <a:cubicBezTo>
                    <a:pt x="858" y="0"/>
                    <a:pt x="0" y="730"/>
                    <a:pt x="598" y="1774"/>
                  </a:cubicBezTo>
                  <a:cubicBezTo>
                    <a:pt x="1283" y="2977"/>
                    <a:pt x="1784" y="4280"/>
                    <a:pt x="2603" y="5416"/>
                  </a:cubicBezTo>
                  <a:cubicBezTo>
                    <a:pt x="2792" y="5703"/>
                    <a:pt x="3051" y="5821"/>
                    <a:pt x="3307" y="5821"/>
                  </a:cubicBezTo>
                  <a:cubicBezTo>
                    <a:pt x="3933" y="5821"/>
                    <a:pt x="4545" y="5113"/>
                    <a:pt x="4107" y="4414"/>
                  </a:cubicBezTo>
                  <a:cubicBezTo>
                    <a:pt x="3505" y="3411"/>
                    <a:pt x="2803" y="2225"/>
                    <a:pt x="2720" y="1039"/>
                  </a:cubicBezTo>
                  <a:cubicBezTo>
                    <a:pt x="2667" y="308"/>
                    <a:pt x="2174" y="0"/>
                    <a:pt x="1656" y="0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8831619" y="4574298"/>
              <a:ext cx="55825" cy="78200"/>
            </a:xfrm>
            <a:custGeom>
              <a:avLst/>
              <a:gdLst/>
              <a:ahLst/>
              <a:cxnLst/>
              <a:rect l="l" t="t" r="r" b="b"/>
              <a:pathLst>
                <a:path w="1727" h="2419" extrusionOk="0">
                  <a:moveTo>
                    <a:pt x="563" y="1"/>
                  </a:moveTo>
                  <a:cubicBezTo>
                    <a:pt x="282" y="1"/>
                    <a:pt x="1" y="242"/>
                    <a:pt x="127" y="587"/>
                  </a:cubicBezTo>
                  <a:cubicBezTo>
                    <a:pt x="310" y="1088"/>
                    <a:pt x="477" y="1589"/>
                    <a:pt x="661" y="2107"/>
                  </a:cubicBezTo>
                  <a:cubicBezTo>
                    <a:pt x="742" y="2326"/>
                    <a:pt x="923" y="2418"/>
                    <a:pt x="1106" y="2418"/>
                  </a:cubicBezTo>
                  <a:cubicBezTo>
                    <a:pt x="1414" y="2418"/>
                    <a:pt x="1727" y="2157"/>
                    <a:pt x="1580" y="1790"/>
                  </a:cubicBezTo>
                  <a:cubicBezTo>
                    <a:pt x="1380" y="1289"/>
                    <a:pt x="1179" y="787"/>
                    <a:pt x="979" y="286"/>
                  </a:cubicBezTo>
                  <a:cubicBezTo>
                    <a:pt x="898" y="86"/>
                    <a:pt x="730" y="1"/>
                    <a:pt x="563" y="1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8898952" y="4964458"/>
              <a:ext cx="182733" cy="194515"/>
            </a:xfrm>
            <a:custGeom>
              <a:avLst/>
              <a:gdLst/>
              <a:ahLst/>
              <a:cxnLst/>
              <a:rect l="l" t="t" r="r" b="b"/>
              <a:pathLst>
                <a:path w="5653" h="6017" extrusionOk="0">
                  <a:moveTo>
                    <a:pt x="2104" y="1"/>
                  </a:moveTo>
                  <a:cubicBezTo>
                    <a:pt x="1104" y="1"/>
                    <a:pt x="0" y="1186"/>
                    <a:pt x="1101" y="2252"/>
                  </a:cubicBezTo>
                  <a:cubicBezTo>
                    <a:pt x="2004" y="3138"/>
                    <a:pt x="2638" y="4475"/>
                    <a:pt x="3307" y="5511"/>
                  </a:cubicBezTo>
                  <a:cubicBezTo>
                    <a:pt x="3537" y="5868"/>
                    <a:pt x="3852" y="6016"/>
                    <a:pt x="4165" y="6016"/>
                  </a:cubicBezTo>
                  <a:cubicBezTo>
                    <a:pt x="4917" y="6016"/>
                    <a:pt x="5652" y="5158"/>
                    <a:pt x="5145" y="4307"/>
                  </a:cubicBezTo>
                  <a:cubicBezTo>
                    <a:pt x="4493" y="3221"/>
                    <a:pt x="3591" y="2069"/>
                    <a:pt x="3190" y="866"/>
                  </a:cubicBezTo>
                  <a:cubicBezTo>
                    <a:pt x="2996" y="248"/>
                    <a:pt x="2561" y="1"/>
                    <a:pt x="2104" y="1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8937225" y="4758856"/>
              <a:ext cx="85370" cy="88319"/>
            </a:xfrm>
            <a:custGeom>
              <a:avLst/>
              <a:gdLst/>
              <a:ahLst/>
              <a:cxnLst/>
              <a:rect l="l" t="t" r="r" b="b"/>
              <a:pathLst>
                <a:path w="2641" h="2732" extrusionOk="0">
                  <a:moveTo>
                    <a:pt x="772" y="1"/>
                  </a:moveTo>
                  <a:cubicBezTo>
                    <a:pt x="701" y="1"/>
                    <a:pt x="627" y="14"/>
                    <a:pt x="552" y="41"/>
                  </a:cubicBezTo>
                  <a:cubicBezTo>
                    <a:pt x="218" y="141"/>
                    <a:pt x="1" y="542"/>
                    <a:pt x="134" y="893"/>
                  </a:cubicBezTo>
                  <a:cubicBezTo>
                    <a:pt x="385" y="1561"/>
                    <a:pt x="786" y="2129"/>
                    <a:pt x="1337" y="2564"/>
                  </a:cubicBezTo>
                  <a:cubicBezTo>
                    <a:pt x="1486" y="2673"/>
                    <a:pt x="1661" y="2732"/>
                    <a:pt x="1833" y="2732"/>
                  </a:cubicBezTo>
                  <a:cubicBezTo>
                    <a:pt x="2029" y="2732"/>
                    <a:pt x="2222" y="2657"/>
                    <a:pt x="2373" y="2497"/>
                  </a:cubicBezTo>
                  <a:cubicBezTo>
                    <a:pt x="2591" y="2213"/>
                    <a:pt x="2641" y="1662"/>
                    <a:pt x="2307" y="1461"/>
                  </a:cubicBezTo>
                  <a:cubicBezTo>
                    <a:pt x="1906" y="1210"/>
                    <a:pt x="1588" y="893"/>
                    <a:pt x="1404" y="459"/>
                  </a:cubicBezTo>
                  <a:cubicBezTo>
                    <a:pt x="1285" y="193"/>
                    <a:pt x="1049" y="1"/>
                    <a:pt x="772" y="1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8812742" y="4898219"/>
              <a:ext cx="78485" cy="83405"/>
            </a:xfrm>
            <a:custGeom>
              <a:avLst/>
              <a:gdLst/>
              <a:ahLst/>
              <a:cxnLst/>
              <a:rect l="l" t="t" r="r" b="b"/>
              <a:pathLst>
                <a:path w="2428" h="2580" extrusionOk="0">
                  <a:moveTo>
                    <a:pt x="820" y="0"/>
                  </a:moveTo>
                  <a:cubicBezTo>
                    <a:pt x="420" y="0"/>
                    <a:pt x="0" y="459"/>
                    <a:pt x="310" y="876"/>
                  </a:cubicBezTo>
                  <a:lnTo>
                    <a:pt x="1429" y="2380"/>
                  </a:lnTo>
                  <a:cubicBezTo>
                    <a:pt x="1536" y="2521"/>
                    <a:pt x="1673" y="2580"/>
                    <a:pt x="1805" y="2580"/>
                  </a:cubicBezTo>
                  <a:cubicBezTo>
                    <a:pt x="2128" y="2580"/>
                    <a:pt x="2428" y="2229"/>
                    <a:pt x="2214" y="1862"/>
                  </a:cubicBezTo>
                  <a:cubicBezTo>
                    <a:pt x="1897" y="1327"/>
                    <a:pt x="1563" y="793"/>
                    <a:pt x="1245" y="258"/>
                  </a:cubicBezTo>
                  <a:cubicBezTo>
                    <a:pt x="1140" y="75"/>
                    <a:pt x="981" y="0"/>
                    <a:pt x="820" y="0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485580" y="4952012"/>
              <a:ext cx="164664" cy="263469"/>
            </a:xfrm>
            <a:custGeom>
              <a:avLst/>
              <a:gdLst/>
              <a:ahLst/>
              <a:cxnLst/>
              <a:rect l="l" t="t" r="r" b="b"/>
              <a:pathLst>
                <a:path w="5094" h="8150" extrusionOk="0">
                  <a:moveTo>
                    <a:pt x="1463" y="1"/>
                  </a:moveTo>
                  <a:cubicBezTo>
                    <a:pt x="748" y="1"/>
                    <a:pt x="1" y="622"/>
                    <a:pt x="372" y="1418"/>
                  </a:cubicBezTo>
                  <a:cubicBezTo>
                    <a:pt x="1341" y="3456"/>
                    <a:pt x="2277" y="5528"/>
                    <a:pt x="3179" y="7600"/>
                  </a:cubicBezTo>
                  <a:cubicBezTo>
                    <a:pt x="3343" y="7984"/>
                    <a:pt x="3678" y="8150"/>
                    <a:pt x="4009" y="8150"/>
                  </a:cubicBezTo>
                  <a:cubicBezTo>
                    <a:pt x="4556" y="8150"/>
                    <a:pt x="5093" y="7698"/>
                    <a:pt x="4833" y="7032"/>
                  </a:cubicBezTo>
                  <a:cubicBezTo>
                    <a:pt x="3998" y="4943"/>
                    <a:pt x="3229" y="2838"/>
                    <a:pt x="2444" y="699"/>
                  </a:cubicBezTo>
                  <a:cubicBezTo>
                    <a:pt x="2273" y="205"/>
                    <a:pt x="1874" y="1"/>
                    <a:pt x="1463" y="1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9039049" y="4839513"/>
              <a:ext cx="131240" cy="174213"/>
            </a:xfrm>
            <a:custGeom>
              <a:avLst/>
              <a:gdLst/>
              <a:ahLst/>
              <a:cxnLst/>
              <a:rect l="l" t="t" r="r" b="b"/>
              <a:pathLst>
                <a:path w="4060" h="5389" extrusionOk="0">
                  <a:moveTo>
                    <a:pt x="1276" y="0"/>
                  </a:moveTo>
                  <a:cubicBezTo>
                    <a:pt x="662" y="0"/>
                    <a:pt x="1" y="581"/>
                    <a:pt x="309" y="1255"/>
                  </a:cubicBezTo>
                  <a:cubicBezTo>
                    <a:pt x="894" y="2558"/>
                    <a:pt x="1596" y="3761"/>
                    <a:pt x="2264" y="5015"/>
                  </a:cubicBezTo>
                  <a:cubicBezTo>
                    <a:pt x="2412" y="5278"/>
                    <a:pt x="2658" y="5389"/>
                    <a:pt x="2913" y="5389"/>
                  </a:cubicBezTo>
                  <a:cubicBezTo>
                    <a:pt x="3465" y="5389"/>
                    <a:pt x="4059" y="4869"/>
                    <a:pt x="3785" y="4263"/>
                  </a:cubicBezTo>
                  <a:cubicBezTo>
                    <a:pt x="3200" y="2976"/>
                    <a:pt x="2665" y="1673"/>
                    <a:pt x="1997" y="420"/>
                  </a:cubicBezTo>
                  <a:cubicBezTo>
                    <a:pt x="1833" y="124"/>
                    <a:pt x="1560" y="0"/>
                    <a:pt x="1276" y="0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8946211" y="4538091"/>
              <a:ext cx="164502" cy="220247"/>
            </a:xfrm>
            <a:custGeom>
              <a:avLst/>
              <a:gdLst/>
              <a:ahLst/>
              <a:cxnLst/>
              <a:rect l="l" t="t" r="r" b="b"/>
              <a:pathLst>
                <a:path w="5089" h="6813" extrusionOk="0">
                  <a:moveTo>
                    <a:pt x="1424" y="1"/>
                  </a:moveTo>
                  <a:cubicBezTo>
                    <a:pt x="725" y="1"/>
                    <a:pt x="0" y="642"/>
                    <a:pt x="308" y="1440"/>
                  </a:cubicBezTo>
                  <a:cubicBezTo>
                    <a:pt x="959" y="3077"/>
                    <a:pt x="1861" y="4664"/>
                    <a:pt x="2680" y="6252"/>
                  </a:cubicBezTo>
                  <a:cubicBezTo>
                    <a:pt x="2884" y="6649"/>
                    <a:pt x="3196" y="6813"/>
                    <a:pt x="3517" y="6813"/>
                  </a:cubicBezTo>
                  <a:cubicBezTo>
                    <a:pt x="4278" y="6813"/>
                    <a:pt x="5088" y="5893"/>
                    <a:pt x="4618" y="4965"/>
                  </a:cubicBezTo>
                  <a:cubicBezTo>
                    <a:pt x="3867" y="3461"/>
                    <a:pt x="3181" y="1891"/>
                    <a:pt x="2279" y="471"/>
                  </a:cubicBezTo>
                  <a:cubicBezTo>
                    <a:pt x="2072" y="141"/>
                    <a:pt x="1751" y="1"/>
                    <a:pt x="1424" y="1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8722264" y="4381238"/>
              <a:ext cx="86469" cy="94041"/>
            </a:xfrm>
            <a:custGeom>
              <a:avLst/>
              <a:gdLst/>
              <a:ahLst/>
              <a:cxnLst/>
              <a:rect l="l" t="t" r="r" b="b"/>
              <a:pathLst>
                <a:path w="2675" h="2909" extrusionOk="0">
                  <a:moveTo>
                    <a:pt x="858" y="0"/>
                  </a:moveTo>
                  <a:cubicBezTo>
                    <a:pt x="710" y="0"/>
                    <a:pt x="563" y="41"/>
                    <a:pt x="435" y="126"/>
                  </a:cubicBezTo>
                  <a:cubicBezTo>
                    <a:pt x="51" y="377"/>
                    <a:pt x="1" y="861"/>
                    <a:pt x="201" y="1229"/>
                  </a:cubicBezTo>
                  <a:cubicBezTo>
                    <a:pt x="469" y="1663"/>
                    <a:pt x="719" y="2114"/>
                    <a:pt x="1003" y="2549"/>
                  </a:cubicBezTo>
                  <a:cubicBezTo>
                    <a:pt x="1137" y="2786"/>
                    <a:pt x="1406" y="2909"/>
                    <a:pt x="1681" y="2909"/>
                  </a:cubicBezTo>
                  <a:cubicBezTo>
                    <a:pt x="1852" y="2909"/>
                    <a:pt x="2026" y="2862"/>
                    <a:pt x="2173" y="2766"/>
                  </a:cubicBezTo>
                  <a:cubicBezTo>
                    <a:pt x="2540" y="2549"/>
                    <a:pt x="2674" y="1998"/>
                    <a:pt x="2390" y="1630"/>
                  </a:cubicBezTo>
                  <a:cubicBezTo>
                    <a:pt x="2106" y="1212"/>
                    <a:pt x="1805" y="778"/>
                    <a:pt x="1538" y="360"/>
                  </a:cubicBezTo>
                  <a:cubicBezTo>
                    <a:pt x="1378" y="126"/>
                    <a:pt x="1117" y="0"/>
                    <a:pt x="858" y="0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8537559" y="4391809"/>
              <a:ext cx="99949" cy="132219"/>
            </a:xfrm>
            <a:custGeom>
              <a:avLst/>
              <a:gdLst/>
              <a:ahLst/>
              <a:cxnLst/>
              <a:rect l="l" t="t" r="r" b="b"/>
              <a:pathLst>
                <a:path w="3092" h="4090" extrusionOk="0">
                  <a:moveTo>
                    <a:pt x="943" y="1"/>
                  </a:moveTo>
                  <a:cubicBezTo>
                    <a:pt x="849" y="1"/>
                    <a:pt x="752" y="17"/>
                    <a:pt x="652" y="50"/>
                  </a:cubicBezTo>
                  <a:cubicBezTo>
                    <a:pt x="318" y="150"/>
                    <a:pt x="0" y="551"/>
                    <a:pt x="67" y="919"/>
                  </a:cubicBezTo>
                  <a:cubicBezTo>
                    <a:pt x="218" y="1787"/>
                    <a:pt x="702" y="2623"/>
                    <a:pt x="1036" y="3425"/>
                  </a:cubicBezTo>
                  <a:cubicBezTo>
                    <a:pt x="1199" y="3818"/>
                    <a:pt x="1559" y="4090"/>
                    <a:pt x="1965" y="4090"/>
                  </a:cubicBezTo>
                  <a:cubicBezTo>
                    <a:pt x="2060" y="4090"/>
                    <a:pt x="2158" y="4075"/>
                    <a:pt x="2256" y="4043"/>
                  </a:cubicBezTo>
                  <a:cubicBezTo>
                    <a:pt x="2724" y="3893"/>
                    <a:pt x="3092" y="3291"/>
                    <a:pt x="2874" y="2807"/>
                  </a:cubicBezTo>
                  <a:cubicBezTo>
                    <a:pt x="2674" y="2406"/>
                    <a:pt x="2490" y="2005"/>
                    <a:pt x="2290" y="1604"/>
                  </a:cubicBezTo>
                  <a:cubicBezTo>
                    <a:pt x="2089" y="1219"/>
                    <a:pt x="1922" y="735"/>
                    <a:pt x="1655" y="384"/>
                  </a:cubicBezTo>
                  <a:cubicBezTo>
                    <a:pt x="1479" y="145"/>
                    <a:pt x="1227" y="1"/>
                    <a:pt x="943" y="1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8371538" y="4730828"/>
              <a:ext cx="115271" cy="146314"/>
            </a:xfrm>
            <a:custGeom>
              <a:avLst/>
              <a:gdLst/>
              <a:ahLst/>
              <a:cxnLst/>
              <a:rect l="l" t="t" r="r" b="b"/>
              <a:pathLst>
                <a:path w="3566" h="4526" extrusionOk="0">
                  <a:moveTo>
                    <a:pt x="1240" y="0"/>
                  </a:moveTo>
                  <a:cubicBezTo>
                    <a:pt x="644" y="0"/>
                    <a:pt x="1" y="575"/>
                    <a:pt x="274" y="1259"/>
                  </a:cubicBezTo>
                  <a:cubicBezTo>
                    <a:pt x="608" y="2128"/>
                    <a:pt x="993" y="2963"/>
                    <a:pt x="1377" y="3832"/>
                  </a:cubicBezTo>
                  <a:cubicBezTo>
                    <a:pt x="1564" y="4232"/>
                    <a:pt x="1932" y="4526"/>
                    <a:pt x="2353" y="4526"/>
                  </a:cubicBezTo>
                  <a:cubicBezTo>
                    <a:pt x="2459" y="4526"/>
                    <a:pt x="2569" y="4507"/>
                    <a:pt x="2680" y="4467"/>
                  </a:cubicBezTo>
                  <a:cubicBezTo>
                    <a:pt x="3148" y="4283"/>
                    <a:pt x="3566" y="3665"/>
                    <a:pt x="3332" y="3164"/>
                  </a:cubicBezTo>
                  <a:cubicBezTo>
                    <a:pt x="2881" y="2245"/>
                    <a:pt x="2446" y="1326"/>
                    <a:pt x="1945" y="423"/>
                  </a:cubicBezTo>
                  <a:cubicBezTo>
                    <a:pt x="1786" y="126"/>
                    <a:pt x="1518" y="0"/>
                    <a:pt x="1240" y="0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" name="Google Shape;24;p2"/>
          <p:cNvSpPr/>
          <p:nvPr/>
        </p:nvSpPr>
        <p:spPr>
          <a:xfrm>
            <a:off x="8077422" y="1727247"/>
            <a:ext cx="1141299" cy="1021775"/>
          </a:xfrm>
          <a:custGeom>
            <a:avLst/>
            <a:gdLst/>
            <a:ahLst/>
            <a:cxnLst/>
            <a:rect l="l" t="t" r="r" b="b"/>
            <a:pathLst>
              <a:path w="35307" h="31607" extrusionOk="0">
                <a:moveTo>
                  <a:pt x="35306" y="1"/>
                </a:moveTo>
                <a:cubicBezTo>
                  <a:pt x="28272" y="836"/>
                  <a:pt x="20636" y="3309"/>
                  <a:pt x="15557" y="5314"/>
                </a:cubicBezTo>
                <a:cubicBezTo>
                  <a:pt x="10644" y="7269"/>
                  <a:pt x="6033" y="9909"/>
                  <a:pt x="3276" y="13601"/>
                </a:cubicBezTo>
                <a:cubicBezTo>
                  <a:pt x="519" y="17327"/>
                  <a:pt x="1" y="22240"/>
                  <a:pt x="3042" y="25782"/>
                </a:cubicBezTo>
                <a:cubicBezTo>
                  <a:pt x="5348" y="28489"/>
                  <a:pt x="9291" y="30076"/>
                  <a:pt x="13318" y="30861"/>
                </a:cubicBezTo>
                <a:cubicBezTo>
                  <a:pt x="15946" y="31377"/>
                  <a:pt x="18586" y="31607"/>
                  <a:pt x="21226" y="31607"/>
                </a:cubicBezTo>
                <a:cubicBezTo>
                  <a:pt x="25936" y="31607"/>
                  <a:pt x="30649" y="30877"/>
                  <a:pt x="35306" y="29742"/>
                </a:cubicBezTo>
                <a:lnTo>
                  <a:pt x="35306" y="1"/>
                </a:lnTo>
                <a:close/>
              </a:path>
            </a:pathLst>
          </a:custGeom>
          <a:solidFill>
            <a:srgbClr val="F56C6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" name="Google Shape;25;p2"/>
          <p:cNvSpPr/>
          <p:nvPr/>
        </p:nvSpPr>
        <p:spPr>
          <a:xfrm rot="266">
            <a:off x="1806937" y="3386582"/>
            <a:ext cx="7449135" cy="1989919"/>
          </a:xfrm>
          <a:custGeom>
            <a:avLst/>
            <a:gdLst/>
            <a:ahLst/>
            <a:cxnLst/>
            <a:rect l="l" t="t" r="r" b="b"/>
            <a:pathLst>
              <a:path w="230445" h="61555" extrusionOk="0">
                <a:moveTo>
                  <a:pt x="230445" y="1"/>
                </a:moveTo>
                <a:cubicBezTo>
                  <a:pt x="224513" y="1170"/>
                  <a:pt x="218715" y="2774"/>
                  <a:pt x="213068" y="4679"/>
                </a:cubicBezTo>
                <a:cubicBezTo>
                  <a:pt x="204513" y="7603"/>
                  <a:pt x="196576" y="11864"/>
                  <a:pt x="187554" y="13919"/>
                </a:cubicBezTo>
                <a:cubicBezTo>
                  <a:pt x="184625" y="14590"/>
                  <a:pt x="181733" y="14872"/>
                  <a:pt x="178866" y="14872"/>
                </a:cubicBezTo>
                <a:cubicBezTo>
                  <a:pt x="172100" y="14872"/>
                  <a:pt x="165483" y="13300"/>
                  <a:pt x="158899" y="11563"/>
                </a:cubicBezTo>
                <a:cubicBezTo>
                  <a:pt x="150377" y="9341"/>
                  <a:pt x="141939" y="7553"/>
                  <a:pt x="132917" y="7135"/>
                </a:cubicBezTo>
                <a:cubicBezTo>
                  <a:pt x="131241" y="7061"/>
                  <a:pt x="129566" y="7024"/>
                  <a:pt x="127894" y="7024"/>
                </a:cubicBezTo>
                <a:cubicBezTo>
                  <a:pt x="111636" y="7024"/>
                  <a:pt x="95585" y="10493"/>
                  <a:pt x="81087" y="16175"/>
                </a:cubicBezTo>
                <a:cubicBezTo>
                  <a:pt x="64930" y="22507"/>
                  <a:pt x="51379" y="31446"/>
                  <a:pt x="38062" y="40853"/>
                </a:cubicBezTo>
                <a:cubicBezTo>
                  <a:pt x="26349" y="49124"/>
                  <a:pt x="13885" y="56208"/>
                  <a:pt x="0" y="61555"/>
                </a:cubicBezTo>
                <a:lnTo>
                  <a:pt x="2590" y="61555"/>
                </a:lnTo>
                <a:cubicBezTo>
                  <a:pt x="12281" y="57745"/>
                  <a:pt x="21387" y="53117"/>
                  <a:pt x="29758" y="47687"/>
                </a:cubicBezTo>
                <a:cubicBezTo>
                  <a:pt x="44328" y="38213"/>
                  <a:pt x="57427" y="27754"/>
                  <a:pt x="73935" y="20201"/>
                </a:cubicBezTo>
                <a:cubicBezTo>
                  <a:pt x="90309" y="12693"/>
                  <a:pt x="108845" y="7852"/>
                  <a:pt x="127953" y="7852"/>
                </a:cubicBezTo>
                <a:cubicBezTo>
                  <a:pt x="128148" y="7852"/>
                  <a:pt x="128344" y="7853"/>
                  <a:pt x="128539" y="7854"/>
                </a:cubicBezTo>
                <a:cubicBezTo>
                  <a:pt x="138564" y="7887"/>
                  <a:pt x="148038" y="9558"/>
                  <a:pt x="157478" y="12048"/>
                </a:cubicBezTo>
                <a:cubicBezTo>
                  <a:pt x="164247" y="13825"/>
                  <a:pt x="171148" y="15651"/>
                  <a:pt x="178306" y="15651"/>
                </a:cubicBezTo>
                <a:cubicBezTo>
                  <a:pt x="179559" y="15651"/>
                  <a:pt x="180820" y="15595"/>
                  <a:pt x="182090" y="15473"/>
                </a:cubicBezTo>
                <a:cubicBezTo>
                  <a:pt x="191514" y="14571"/>
                  <a:pt x="199617" y="10460"/>
                  <a:pt x="207905" y="7252"/>
                </a:cubicBezTo>
                <a:cubicBezTo>
                  <a:pt x="215173" y="4445"/>
                  <a:pt x="222692" y="2340"/>
                  <a:pt x="230445" y="703"/>
                </a:cubicBezTo>
                <a:lnTo>
                  <a:pt x="230445" y="1"/>
                </a:lnTo>
                <a:close/>
              </a:path>
            </a:pathLst>
          </a:custGeom>
          <a:solidFill>
            <a:srgbClr val="F4D3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" name="Google Shape;26;p2"/>
          <p:cNvSpPr/>
          <p:nvPr/>
        </p:nvSpPr>
        <p:spPr>
          <a:xfrm>
            <a:off x="1167879" y="2671275"/>
            <a:ext cx="1485269" cy="1308262"/>
          </a:xfrm>
          <a:custGeom>
            <a:avLst/>
            <a:gdLst/>
            <a:ahLst/>
            <a:cxnLst/>
            <a:rect l="l" t="t" r="r" b="b"/>
            <a:pathLst>
              <a:path w="45948" h="40469" extrusionOk="0">
                <a:moveTo>
                  <a:pt x="16631" y="0"/>
                </a:moveTo>
                <a:cubicBezTo>
                  <a:pt x="7288" y="0"/>
                  <a:pt x="0" y="7809"/>
                  <a:pt x="316" y="17532"/>
                </a:cubicBezTo>
                <a:cubicBezTo>
                  <a:pt x="639" y="27647"/>
                  <a:pt x="9519" y="40468"/>
                  <a:pt x="24238" y="40468"/>
                </a:cubicBezTo>
                <a:cubicBezTo>
                  <a:pt x="25542" y="40468"/>
                  <a:pt x="26892" y="40368"/>
                  <a:pt x="28287" y="40156"/>
                </a:cubicBezTo>
                <a:cubicBezTo>
                  <a:pt x="41353" y="38134"/>
                  <a:pt x="45948" y="24299"/>
                  <a:pt x="35622" y="11116"/>
                </a:cubicBezTo>
                <a:cubicBezTo>
                  <a:pt x="29418" y="3192"/>
                  <a:pt x="22605" y="0"/>
                  <a:pt x="16631" y="0"/>
                </a:cubicBezTo>
                <a:close/>
              </a:path>
            </a:pathLst>
          </a:custGeom>
          <a:solidFill>
            <a:srgbClr val="EEC4B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" name="Google Shape;27;p2"/>
          <p:cNvGrpSpPr/>
          <p:nvPr/>
        </p:nvGrpSpPr>
        <p:grpSpPr>
          <a:xfrm>
            <a:off x="-83583" y="-83869"/>
            <a:ext cx="4915501" cy="2100609"/>
            <a:chOff x="-83583" y="-83869"/>
            <a:chExt cx="4915501" cy="2100609"/>
          </a:xfrm>
        </p:grpSpPr>
        <p:sp>
          <p:nvSpPr>
            <p:cNvPr id="28" name="Google Shape;28;p2"/>
            <p:cNvSpPr/>
            <p:nvPr/>
          </p:nvSpPr>
          <p:spPr>
            <a:xfrm>
              <a:off x="-83583" y="-43330"/>
              <a:ext cx="4696758" cy="1840211"/>
            </a:xfrm>
            <a:custGeom>
              <a:avLst/>
              <a:gdLst/>
              <a:ahLst/>
              <a:cxnLst/>
              <a:rect l="l" t="t" r="r" b="b"/>
              <a:pathLst>
                <a:path w="145298" h="56924" extrusionOk="0">
                  <a:moveTo>
                    <a:pt x="0" y="0"/>
                  </a:moveTo>
                  <a:lnTo>
                    <a:pt x="0" y="55055"/>
                  </a:lnTo>
                  <a:cubicBezTo>
                    <a:pt x="5752" y="56379"/>
                    <a:pt x="12050" y="56924"/>
                    <a:pt x="18086" y="56924"/>
                  </a:cubicBezTo>
                  <a:cubicBezTo>
                    <a:pt x="21186" y="56924"/>
                    <a:pt x="24216" y="56780"/>
                    <a:pt x="27068" y="56525"/>
                  </a:cubicBezTo>
                  <a:cubicBezTo>
                    <a:pt x="40452" y="55322"/>
                    <a:pt x="53301" y="51228"/>
                    <a:pt x="64412" y="45330"/>
                  </a:cubicBezTo>
                  <a:cubicBezTo>
                    <a:pt x="71847" y="41354"/>
                    <a:pt x="78597" y="36558"/>
                    <a:pt x="86567" y="33283"/>
                  </a:cubicBezTo>
                  <a:cubicBezTo>
                    <a:pt x="101822" y="27085"/>
                    <a:pt x="121004" y="26717"/>
                    <a:pt x="133853" y="17795"/>
                  </a:cubicBezTo>
                  <a:cubicBezTo>
                    <a:pt x="139199" y="14085"/>
                    <a:pt x="143026" y="9073"/>
                    <a:pt x="144613" y="3626"/>
                  </a:cubicBezTo>
                  <a:cubicBezTo>
                    <a:pt x="144964" y="2439"/>
                    <a:pt x="145214" y="1236"/>
                    <a:pt x="145298" y="0"/>
                  </a:cubicBezTo>
                  <a:close/>
                </a:path>
              </a:pathLst>
            </a:custGeom>
            <a:solidFill>
              <a:srgbClr val="F4D3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-82517" y="-83869"/>
              <a:ext cx="4914434" cy="2100609"/>
            </a:xfrm>
            <a:custGeom>
              <a:avLst/>
              <a:gdLst/>
              <a:ahLst/>
              <a:cxnLst/>
              <a:rect l="l" t="t" r="r" b="b"/>
              <a:pathLst>
                <a:path w="152032" h="64979" extrusionOk="0">
                  <a:moveTo>
                    <a:pt x="151364" y="1"/>
                  </a:moveTo>
                  <a:cubicBezTo>
                    <a:pt x="149793" y="9558"/>
                    <a:pt x="145616" y="18614"/>
                    <a:pt x="134805" y="24412"/>
                  </a:cubicBezTo>
                  <a:cubicBezTo>
                    <a:pt x="123711" y="30344"/>
                    <a:pt x="110194" y="32065"/>
                    <a:pt x="97579" y="35156"/>
                  </a:cubicBezTo>
                  <a:cubicBezTo>
                    <a:pt x="91430" y="36659"/>
                    <a:pt x="85331" y="38514"/>
                    <a:pt x="79934" y="41338"/>
                  </a:cubicBezTo>
                  <a:cubicBezTo>
                    <a:pt x="74404" y="44212"/>
                    <a:pt x="69926" y="48105"/>
                    <a:pt x="64880" y="51446"/>
                  </a:cubicBezTo>
                  <a:cubicBezTo>
                    <a:pt x="55256" y="57812"/>
                    <a:pt x="43226" y="61989"/>
                    <a:pt x="30744" y="63560"/>
                  </a:cubicBezTo>
                  <a:cubicBezTo>
                    <a:pt x="26886" y="64042"/>
                    <a:pt x="23007" y="64280"/>
                    <a:pt x="19140" y="64280"/>
                  </a:cubicBezTo>
                  <a:cubicBezTo>
                    <a:pt x="12674" y="64280"/>
                    <a:pt x="6243" y="63614"/>
                    <a:pt x="1" y="62307"/>
                  </a:cubicBezTo>
                  <a:lnTo>
                    <a:pt x="1" y="63142"/>
                  </a:lnTo>
                  <a:cubicBezTo>
                    <a:pt x="6003" y="64374"/>
                    <a:pt x="12226" y="64978"/>
                    <a:pt x="18459" y="64978"/>
                  </a:cubicBezTo>
                  <a:cubicBezTo>
                    <a:pt x="33028" y="64978"/>
                    <a:pt x="47650" y="61675"/>
                    <a:pt x="59634" y="55356"/>
                  </a:cubicBezTo>
                  <a:cubicBezTo>
                    <a:pt x="65248" y="52399"/>
                    <a:pt x="69876" y="48623"/>
                    <a:pt x="74922" y="45164"/>
                  </a:cubicBezTo>
                  <a:cubicBezTo>
                    <a:pt x="81121" y="40903"/>
                    <a:pt x="88239" y="38146"/>
                    <a:pt x="96108" y="36158"/>
                  </a:cubicBezTo>
                  <a:cubicBezTo>
                    <a:pt x="109275" y="32816"/>
                    <a:pt x="123694" y="31329"/>
                    <a:pt x="135290" y="25047"/>
                  </a:cubicBezTo>
                  <a:cubicBezTo>
                    <a:pt x="146151" y="19182"/>
                    <a:pt x="150912" y="9825"/>
                    <a:pt x="152032" y="1"/>
                  </a:cubicBezTo>
                  <a:close/>
                </a:path>
              </a:pathLst>
            </a:custGeom>
            <a:solidFill>
              <a:srgbClr val="F4D3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" name="Google Shape;30;p2"/>
          <p:cNvGrpSpPr/>
          <p:nvPr/>
        </p:nvGrpSpPr>
        <p:grpSpPr>
          <a:xfrm>
            <a:off x="6280" y="-25037"/>
            <a:ext cx="1527550" cy="846722"/>
            <a:chOff x="6280" y="-25037"/>
            <a:chExt cx="1527550" cy="846722"/>
          </a:xfrm>
        </p:grpSpPr>
        <p:sp>
          <p:nvSpPr>
            <p:cNvPr id="31" name="Google Shape;31;p2"/>
            <p:cNvSpPr/>
            <p:nvPr/>
          </p:nvSpPr>
          <p:spPr>
            <a:xfrm>
              <a:off x="6280" y="43659"/>
              <a:ext cx="122900" cy="133707"/>
            </a:xfrm>
            <a:custGeom>
              <a:avLst/>
              <a:gdLst/>
              <a:ahLst/>
              <a:cxnLst/>
              <a:rect l="l" t="t" r="r" b="b"/>
              <a:pathLst>
                <a:path w="3802" h="4136" extrusionOk="0">
                  <a:moveTo>
                    <a:pt x="601" y="1"/>
                  </a:moveTo>
                  <a:cubicBezTo>
                    <a:pt x="298" y="1"/>
                    <a:pt x="1" y="255"/>
                    <a:pt x="77" y="616"/>
                  </a:cubicBezTo>
                  <a:cubicBezTo>
                    <a:pt x="228" y="1301"/>
                    <a:pt x="595" y="2036"/>
                    <a:pt x="1013" y="2621"/>
                  </a:cubicBezTo>
                  <a:cubicBezTo>
                    <a:pt x="1414" y="3189"/>
                    <a:pt x="1982" y="3975"/>
                    <a:pt x="2717" y="4125"/>
                  </a:cubicBezTo>
                  <a:cubicBezTo>
                    <a:pt x="2758" y="4132"/>
                    <a:pt x="2799" y="4136"/>
                    <a:pt x="2842" y="4136"/>
                  </a:cubicBezTo>
                  <a:cubicBezTo>
                    <a:pt x="3289" y="4136"/>
                    <a:pt x="3801" y="3747"/>
                    <a:pt x="3603" y="3290"/>
                  </a:cubicBezTo>
                  <a:cubicBezTo>
                    <a:pt x="3352" y="2688"/>
                    <a:pt x="2734" y="2320"/>
                    <a:pt x="2266" y="1853"/>
                  </a:cubicBezTo>
                  <a:cubicBezTo>
                    <a:pt x="1782" y="1351"/>
                    <a:pt x="1431" y="800"/>
                    <a:pt x="1030" y="232"/>
                  </a:cubicBezTo>
                  <a:cubicBezTo>
                    <a:pt x="920" y="71"/>
                    <a:pt x="760" y="1"/>
                    <a:pt x="601" y="1"/>
                  </a:cubicBezTo>
                  <a:close/>
                </a:path>
              </a:pathLst>
            </a:custGeom>
            <a:solidFill>
              <a:srgbClr val="F56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61685" y="-25037"/>
              <a:ext cx="118633" cy="81918"/>
            </a:xfrm>
            <a:custGeom>
              <a:avLst/>
              <a:gdLst/>
              <a:ahLst/>
              <a:cxnLst/>
              <a:rect l="l" t="t" r="r" b="b"/>
              <a:pathLst>
                <a:path w="3670" h="2534" extrusionOk="0">
                  <a:moveTo>
                    <a:pt x="1" y="1"/>
                  </a:moveTo>
                  <a:cubicBezTo>
                    <a:pt x="452" y="786"/>
                    <a:pt x="1053" y="1521"/>
                    <a:pt x="1688" y="2240"/>
                  </a:cubicBezTo>
                  <a:cubicBezTo>
                    <a:pt x="1871" y="2447"/>
                    <a:pt x="2091" y="2533"/>
                    <a:pt x="2307" y="2533"/>
                  </a:cubicBezTo>
                  <a:cubicBezTo>
                    <a:pt x="3001" y="2533"/>
                    <a:pt x="3669" y="1649"/>
                    <a:pt x="3058" y="987"/>
                  </a:cubicBezTo>
                  <a:cubicBezTo>
                    <a:pt x="2774" y="669"/>
                    <a:pt x="2507" y="335"/>
                    <a:pt x="2223" y="1"/>
                  </a:cubicBezTo>
                  <a:close/>
                </a:path>
              </a:pathLst>
            </a:custGeom>
            <a:solidFill>
              <a:srgbClr val="F56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318798" y="-25037"/>
              <a:ext cx="86437" cy="44644"/>
            </a:xfrm>
            <a:custGeom>
              <a:avLst/>
              <a:gdLst/>
              <a:ahLst/>
              <a:cxnLst/>
              <a:rect l="l" t="t" r="r" b="b"/>
              <a:pathLst>
                <a:path w="2674" h="1381" extrusionOk="0">
                  <a:moveTo>
                    <a:pt x="0" y="1"/>
                  </a:moveTo>
                  <a:cubicBezTo>
                    <a:pt x="284" y="435"/>
                    <a:pt x="685" y="836"/>
                    <a:pt x="1103" y="1154"/>
                  </a:cubicBezTo>
                  <a:cubicBezTo>
                    <a:pt x="1288" y="1295"/>
                    <a:pt x="1515" y="1380"/>
                    <a:pt x="1742" y="1380"/>
                  </a:cubicBezTo>
                  <a:cubicBezTo>
                    <a:pt x="1945" y="1380"/>
                    <a:pt x="2149" y="1312"/>
                    <a:pt x="2323" y="1154"/>
                  </a:cubicBezTo>
                  <a:cubicBezTo>
                    <a:pt x="2607" y="887"/>
                    <a:pt x="2673" y="302"/>
                    <a:pt x="2339" y="51"/>
                  </a:cubicBezTo>
                  <a:cubicBezTo>
                    <a:pt x="2339" y="18"/>
                    <a:pt x="2323" y="18"/>
                    <a:pt x="2289" y="1"/>
                  </a:cubicBezTo>
                  <a:close/>
                </a:path>
              </a:pathLst>
            </a:custGeom>
            <a:solidFill>
              <a:srgbClr val="F56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578045" y="-25037"/>
              <a:ext cx="80295" cy="35851"/>
            </a:xfrm>
            <a:custGeom>
              <a:avLst/>
              <a:gdLst/>
              <a:ahLst/>
              <a:cxnLst/>
              <a:rect l="l" t="t" r="r" b="b"/>
              <a:pathLst>
                <a:path w="2484" h="1109" extrusionOk="0">
                  <a:moveTo>
                    <a:pt x="0" y="1"/>
                  </a:moveTo>
                  <a:cubicBezTo>
                    <a:pt x="184" y="268"/>
                    <a:pt x="401" y="519"/>
                    <a:pt x="585" y="770"/>
                  </a:cubicBezTo>
                  <a:cubicBezTo>
                    <a:pt x="770" y="1009"/>
                    <a:pt x="1031" y="1109"/>
                    <a:pt x="1289" y="1109"/>
                  </a:cubicBezTo>
                  <a:cubicBezTo>
                    <a:pt x="1894" y="1109"/>
                    <a:pt x="2484" y="563"/>
                    <a:pt x="2039" y="1"/>
                  </a:cubicBezTo>
                  <a:close/>
                </a:path>
              </a:pathLst>
            </a:custGeom>
            <a:solidFill>
              <a:srgbClr val="F56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735758" y="118174"/>
              <a:ext cx="91383" cy="101832"/>
            </a:xfrm>
            <a:custGeom>
              <a:avLst/>
              <a:gdLst/>
              <a:ahLst/>
              <a:cxnLst/>
              <a:rect l="l" t="t" r="r" b="b"/>
              <a:pathLst>
                <a:path w="2827" h="3150" extrusionOk="0">
                  <a:moveTo>
                    <a:pt x="430" y="0"/>
                  </a:moveTo>
                  <a:cubicBezTo>
                    <a:pt x="223" y="0"/>
                    <a:pt x="34" y="144"/>
                    <a:pt x="34" y="383"/>
                  </a:cubicBezTo>
                  <a:cubicBezTo>
                    <a:pt x="0" y="801"/>
                    <a:pt x="234" y="1185"/>
                    <a:pt x="418" y="1586"/>
                  </a:cubicBezTo>
                  <a:cubicBezTo>
                    <a:pt x="618" y="2004"/>
                    <a:pt x="802" y="2438"/>
                    <a:pt x="1086" y="2822"/>
                  </a:cubicBezTo>
                  <a:cubicBezTo>
                    <a:pt x="1265" y="3052"/>
                    <a:pt x="1510" y="3149"/>
                    <a:pt x="1751" y="3149"/>
                  </a:cubicBezTo>
                  <a:cubicBezTo>
                    <a:pt x="2300" y="3149"/>
                    <a:pt x="2826" y="2646"/>
                    <a:pt x="2490" y="2054"/>
                  </a:cubicBezTo>
                  <a:cubicBezTo>
                    <a:pt x="2256" y="1653"/>
                    <a:pt x="1922" y="1302"/>
                    <a:pt x="1621" y="934"/>
                  </a:cubicBezTo>
                  <a:cubicBezTo>
                    <a:pt x="1337" y="600"/>
                    <a:pt x="1053" y="233"/>
                    <a:pt x="635" y="49"/>
                  </a:cubicBezTo>
                  <a:cubicBezTo>
                    <a:pt x="569" y="16"/>
                    <a:pt x="498" y="0"/>
                    <a:pt x="430" y="0"/>
                  </a:cubicBezTo>
                  <a:close/>
                </a:path>
              </a:pathLst>
            </a:custGeom>
            <a:solidFill>
              <a:srgbClr val="F56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947455" y="54877"/>
              <a:ext cx="94551" cy="97823"/>
            </a:xfrm>
            <a:custGeom>
              <a:avLst/>
              <a:gdLst/>
              <a:ahLst/>
              <a:cxnLst/>
              <a:rect l="l" t="t" r="r" b="b"/>
              <a:pathLst>
                <a:path w="2925" h="3026" extrusionOk="0">
                  <a:moveTo>
                    <a:pt x="428" y="1"/>
                  </a:moveTo>
                  <a:cubicBezTo>
                    <a:pt x="284" y="1"/>
                    <a:pt x="115" y="110"/>
                    <a:pt x="101" y="219"/>
                  </a:cubicBezTo>
                  <a:cubicBezTo>
                    <a:pt x="1" y="804"/>
                    <a:pt x="419" y="1372"/>
                    <a:pt x="753" y="1856"/>
                  </a:cubicBezTo>
                  <a:cubicBezTo>
                    <a:pt x="1090" y="2378"/>
                    <a:pt x="1512" y="3026"/>
                    <a:pt x="2199" y="3026"/>
                  </a:cubicBezTo>
                  <a:cubicBezTo>
                    <a:pt x="2260" y="3026"/>
                    <a:pt x="2324" y="3020"/>
                    <a:pt x="2390" y="3009"/>
                  </a:cubicBezTo>
                  <a:cubicBezTo>
                    <a:pt x="2607" y="2959"/>
                    <a:pt x="2841" y="2775"/>
                    <a:pt x="2858" y="2592"/>
                  </a:cubicBezTo>
                  <a:cubicBezTo>
                    <a:pt x="2925" y="2207"/>
                    <a:pt x="2841" y="2007"/>
                    <a:pt x="2541" y="1723"/>
                  </a:cubicBezTo>
                  <a:cubicBezTo>
                    <a:pt x="2307" y="1522"/>
                    <a:pt x="2039" y="1305"/>
                    <a:pt x="1805" y="1105"/>
                  </a:cubicBezTo>
                  <a:cubicBezTo>
                    <a:pt x="1388" y="720"/>
                    <a:pt x="1054" y="219"/>
                    <a:pt x="519" y="19"/>
                  </a:cubicBezTo>
                  <a:cubicBezTo>
                    <a:pt x="491" y="6"/>
                    <a:pt x="460" y="1"/>
                    <a:pt x="428" y="1"/>
                  </a:cubicBezTo>
                  <a:close/>
                </a:path>
              </a:pathLst>
            </a:custGeom>
            <a:solidFill>
              <a:srgbClr val="F56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758418" y="-25037"/>
              <a:ext cx="103796" cy="94655"/>
            </a:xfrm>
            <a:custGeom>
              <a:avLst/>
              <a:gdLst/>
              <a:ahLst/>
              <a:cxnLst/>
              <a:rect l="l" t="t" r="r" b="b"/>
              <a:pathLst>
                <a:path w="3211" h="2928" extrusionOk="0">
                  <a:moveTo>
                    <a:pt x="1" y="1"/>
                  </a:moveTo>
                  <a:cubicBezTo>
                    <a:pt x="1" y="519"/>
                    <a:pt x="385" y="1054"/>
                    <a:pt x="686" y="1471"/>
                  </a:cubicBezTo>
                  <a:cubicBezTo>
                    <a:pt x="1037" y="1973"/>
                    <a:pt x="1521" y="2758"/>
                    <a:pt x="2206" y="2908"/>
                  </a:cubicBezTo>
                  <a:cubicBezTo>
                    <a:pt x="2268" y="2921"/>
                    <a:pt x="2329" y="2928"/>
                    <a:pt x="2387" y="2928"/>
                  </a:cubicBezTo>
                  <a:cubicBezTo>
                    <a:pt x="2855" y="2928"/>
                    <a:pt x="3211" y="2537"/>
                    <a:pt x="3092" y="2106"/>
                  </a:cubicBezTo>
                  <a:cubicBezTo>
                    <a:pt x="2908" y="1521"/>
                    <a:pt x="2206" y="1120"/>
                    <a:pt x="1739" y="703"/>
                  </a:cubicBezTo>
                  <a:cubicBezTo>
                    <a:pt x="1538" y="502"/>
                    <a:pt x="1287" y="218"/>
                    <a:pt x="1020" y="1"/>
                  </a:cubicBezTo>
                  <a:close/>
                </a:path>
              </a:pathLst>
            </a:custGeom>
            <a:solidFill>
              <a:srgbClr val="F56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500174" y="126903"/>
              <a:ext cx="97072" cy="109946"/>
            </a:xfrm>
            <a:custGeom>
              <a:avLst/>
              <a:gdLst/>
              <a:ahLst/>
              <a:cxnLst/>
              <a:rect l="l" t="t" r="r" b="b"/>
              <a:pathLst>
                <a:path w="3003" h="3401" extrusionOk="0">
                  <a:moveTo>
                    <a:pt x="352" y="0"/>
                  </a:moveTo>
                  <a:cubicBezTo>
                    <a:pt x="165" y="0"/>
                    <a:pt x="1" y="189"/>
                    <a:pt x="53" y="347"/>
                  </a:cubicBezTo>
                  <a:cubicBezTo>
                    <a:pt x="220" y="898"/>
                    <a:pt x="504" y="1400"/>
                    <a:pt x="822" y="1901"/>
                  </a:cubicBezTo>
                  <a:cubicBezTo>
                    <a:pt x="1139" y="2402"/>
                    <a:pt x="1390" y="2987"/>
                    <a:pt x="1908" y="3304"/>
                  </a:cubicBezTo>
                  <a:cubicBezTo>
                    <a:pt x="2017" y="3371"/>
                    <a:pt x="2129" y="3400"/>
                    <a:pt x="2238" y="3400"/>
                  </a:cubicBezTo>
                  <a:cubicBezTo>
                    <a:pt x="2647" y="3400"/>
                    <a:pt x="3003" y="2989"/>
                    <a:pt x="2910" y="2619"/>
                  </a:cubicBezTo>
                  <a:cubicBezTo>
                    <a:pt x="2760" y="2068"/>
                    <a:pt x="2192" y="1634"/>
                    <a:pt x="1808" y="1216"/>
                  </a:cubicBezTo>
                  <a:cubicBezTo>
                    <a:pt x="1407" y="798"/>
                    <a:pt x="1006" y="380"/>
                    <a:pt x="504" y="46"/>
                  </a:cubicBezTo>
                  <a:cubicBezTo>
                    <a:pt x="455" y="14"/>
                    <a:pt x="402" y="0"/>
                    <a:pt x="352" y="0"/>
                  </a:cubicBezTo>
                  <a:close/>
                </a:path>
              </a:pathLst>
            </a:custGeom>
            <a:solidFill>
              <a:srgbClr val="F56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357685" y="224402"/>
              <a:ext cx="104701" cy="110075"/>
            </a:xfrm>
            <a:custGeom>
              <a:avLst/>
              <a:gdLst/>
              <a:ahLst/>
              <a:cxnLst/>
              <a:rect l="l" t="t" r="r" b="b"/>
              <a:pathLst>
                <a:path w="3239" h="3405" extrusionOk="0">
                  <a:moveTo>
                    <a:pt x="531" y="0"/>
                  </a:moveTo>
                  <a:cubicBezTo>
                    <a:pt x="423" y="0"/>
                    <a:pt x="316" y="42"/>
                    <a:pt x="284" y="138"/>
                  </a:cubicBezTo>
                  <a:cubicBezTo>
                    <a:pt x="0" y="689"/>
                    <a:pt x="284" y="1291"/>
                    <a:pt x="551" y="1792"/>
                  </a:cubicBezTo>
                  <a:cubicBezTo>
                    <a:pt x="819" y="2310"/>
                    <a:pt x="1303" y="3079"/>
                    <a:pt x="1905" y="3329"/>
                  </a:cubicBezTo>
                  <a:cubicBezTo>
                    <a:pt x="2026" y="3381"/>
                    <a:pt x="2149" y="3404"/>
                    <a:pt x="2268" y="3404"/>
                  </a:cubicBezTo>
                  <a:cubicBezTo>
                    <a:pt x="2803" y="3404"/>
                    <a:pt x="3239" y="2924"/>
                    <a:pt x="2924" y="2377"/>
                  </a:cubicBezTo>
                  <a:cubicBezTo>
                    <a:pt x="2657" y="1892"/>
                    <a:pt x="2105" y="1558"/>
                    <a:pt x="1738" y="1141"/>
                  </a:cubicBezTo>
                  <a:cubicBezTo>
                    <a:pt x="1420" y="773"/>
                    <a:pt x="1153" y="272"/>
                    <a:pt x="702" y="38"/>
                  </a:cubicBezTo>
                  <a:cubicBezTo>
                    <a:pt x="654" y="14"/>
                    <a:pt x="592" y="0"/>
                    <a:pt x="531" y="0"/>
                  </a:cubicBezTo>
                  <a:close/>
                </a:path>
              </a:pathLst>
            </a:custGeom>
            <a:solidFill>
              <a:srgbClr val="F56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211027" y="486578"/>
              <a:ext cx="83431" cy="113696"/>
            </a:xfrm>
            <a:custGeom>
              <a:avLst/>
              <a:gdLst/>
              <a:ahLst/>
              <a:cxnLst/>
              <a:rect l="l" t="t" r="r" b="b"/>
              <a:pathLst>
                <a:path w="2581" h="3517" extrusionOk="0">
                  <a:moveTo>
                    <a:pt x="352" y="0"/>
                  </a:moveTo>
                  <a:cubicBezTo>
                    <a:pt x="182" y="0"/>
                    <a:pt x="1" y="94"/>
                    <a:pt x="26" y="282"/>
                  </a:cubicBezTo>
                  <a:cubicBezTo>
                    <a:pt x="76" y="716"/>
                    <a:pt x="310" y="1134"/>
                    <a:pt x="444" y="1552"/>
                  </a:cubicBezTo>
                  <a:cubicBezTo>
                    <a:pt x="611" y="2036"/>
                    <a:pt x="728" y="2521"/>
                    <a:pt x="895" y="2972"/>
                  </a:cubicBezTo>
                  <a:cubicBezTo>
                    <a:pt x="1017" y="3351"/>
                    <a:pt x="1333" y="3516"/>
                    <a:pt x="1650" y="3516"/>
                  </a:cubicBezTo>
                  <a:cubicBezTo>
                    <a:pt x="2115" y="3516"/>
                    <a:pt x="2581" y="3161"/>
                    <a:pt x="2432" y="2604"/>
                  </a:cubicBezTo>
                  <a:cubicBezTo>
                    <a:pt x="2281" y="2053"/>
                    <a:pt x="1997" y="1552"/>
                    <a:pt x="1663" y="1101"/>
                  </a:cubicBezTo>
                  <a:cubicBezTo>
                    <a:pt x="1346" y="700"/>
                    <a:pt x="995" y="232"/>
                    <a:pt x="510" y="31"/>
                  </a:cubicBezTo>
                  <a:cubicBezTo>
                    <a:pt x="464" y="10"/>
                    <a:pt x="409" y="0"/>
                    <a:pt x="352" y="0"/>
                  </a:cubicBezTo>
                  <a:close/>
                </a:path>
              </a:pathLst>
            </a:custGeom>
            <a:solidFill>
              <a:srgbClr val="F56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192925" y="264585"/>
              <a:ext cx="105767" cy="118189"/>
            </a:xfrm>
            <a:custGeom>
              <a:avLst/>
              <a:gdLst/>
              <a:ahLst/>
              <a:cxnLst/>
              <a:rect l="l" t="t" r="r" b="b"/>
              <a:pathLst>
                <a:path w="3272" h="3656" extrusionOk="0">
                  <a:moveTo>
                    <a:pt x="303" y="1"/>
                  </a:moveTo>
                  <a:cubicBezTo>
                    <a:pt x="117" y="1"/>
                    <a:pt x="1" y="235"/>
                    <a:pt x="68" y="382"/>
                  </a:cubicBezTo>
                  <a:cubicBezTo>
                    <a:pt x="486" y="1251"/>
                    <a:pt x="870" y="2170"/>
                    <a:pt x="1237" y="3089"/>
                  </a:cubicBezTo>
                  <a:cubicBezTo>
                    <a:pt x="1411" y="3490"/>
                    <a:pt x="1750" y="3655"/>
                    <a:pt x="2084" y="3655"/>
                  </a:cubicBezTo>
                  <a:cubicBezTo>
                    <a:pt x="2684" y="3655"/>
                    <a:pt x="3272" y="3125"/>
                    <a:pt x="2875" y="2471"/>
                  </a:cubicBezTo>
                  <a:cubicBezTo>
                    <a:pt x="2257" y="1468"/>
                    <a:pt x="1471" y="716"/>
                    <a:pt x="452" y="48"/>
                  </a:cubicBezTo>
                  <a:cubicBezTo>
                    <a:pt x="399" y="15"/>
                    <a:pt x="349" y="1"/>
                    <a:pt x="303" y="1"/>
                  </a:cubicBezTo>
                  <a:close/>
                </a:path>
              </a:pathLst>
            </a:custGeom>
            <a:solidFill>
              <a:srgbClr val="F56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438465" y="472775"/>
              <a:ext cx="113590" cy="124881"/>
            </a:xfrm>
            <a:custGeom>
              <a:avLst/>
              <a:gdLst/>
              <a:ahLst/>
              <a:cxnLst/>
              <a:rect l="l" t="t" r="r" b="b"/>
              <a:pathLst>
                <a:path w="3514" h="3863" extrusionOk="0">
                  <a:moveTo>
                    <a:pt x="457" y="1"/>
                  </a:moveTo>
                  <a:cubicBezTo>
                    <a:pt x="234" y="1"/>
                    <a:pt x="1" y="144"/>
                    <a:pt x="24" y="375"/>
                  </a:cubicBezTo>
                  <a:cubicBezTo>
                    <a:pt x="174" y="1544"/>
                    <a:pt x="910" y="2714"/>
                    <a:pt x="1745" y="3600"/>
                  </a:cubicBezTo>
                  <a:cubicBezTo>
                    <a:pt x="1915" y="3785"/>
                    <a:pt x="2113" y="3862"/>
                    <a:pt x="2306" y="3862"/>
                  </a:cubicBezTo>
                  <a:cubicBezTo>
                    <a:pt x="2932" y="3862"/>
                    <a:pt x="3514" y="3054"/>
                    <a:pt x="2965" y="2480"/>
                  </a:cubicBezTo>
                  <a:cubicBezTo>
                    <a:pt x="2213" y="1712"/>
                    <a:pt x="1511" y="859"/>
                    <a:pt x="726" y="91"/>
                  </a:cubicBezTo>
                  <a:cubicBezTo>
                    <a:pt x="654" y="29"/>
                    <a:pt x="556" y="1"/>
                    <a:pt x="457" y="1"/>
                  </a:cubicBezTo>
                  <a:close/>
                </a:path>
              </a:pathLst>
            </a:custGeom>
            <a:solidFill>
              <a:srgbClr val="F56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663189" y="411061"/>
              <a:ext cx="131466" cy="115442"/>
            </a:xfrm>
            <a:custGeom>
              <a:avLst/>
              <a:gdLst/>
              <a:ahLst/>
              <a:cxnLst/>
              <a:rect l="l" t="t" r="r" b="b"/>
              <a:pathLst>
                <a:path w="4067" h="3571" extrusionOk="0">
                  <a:moveTo>
                    <a:pt x="427" y="0"/>
                  </a:moveTo>
                  <a:cubicBezTo>
                    <a:pt x="177" y="0"/>
                    <a:pt x="1" y="262"/>
                    <a:pt x="123" y="479"/>
                  </a:cubicBezTo>
                  <a:cubicBezTo>
                    <a:pt x="457" y="1148"/>
                    <a:pt x="942" y="1716"/>
                    <a:pt x="1460" y="2267"/>
                  </a:cubicBezTo>
                  <a:cubicBezTo>
                    <a:pt x="1944" y="2785"/>
                    <a:pt x="2496" y="3554"/>
                    <a:pt x="3314" y="3570"/>
                  </a:cubicBezTo>
                  <a:cubicBezTo>
                    <a:pt x="3816" y="3570"/>
                    <a:pt x="4066" y="3136"/>
                    <a:pt x="4000" y="2718"/>
                  </a:cubicBezTo>
                  <a:cubicBezTo>
                    <a:pt x="3899" y="2067"/>
                    <a:pt x="2947" y="1615"/>
                    <a:pt x="2412" y="1231"/>
                  </a:cubicBezTo>
                  <a:cubicBezTo>
                    <a:pt x="1827" y="813"/>
                    <a:pt x="1243" y="379"/>
                    <a:pt x="608" y="45"/>
                  </a:cubicBezTo>
                  <a:cubicBezTo>
                    <a:pt x="545" y="14"/>
                    <a:pt x="484" y="0"/>
                    <a:pt x="427" y="0"/>
                  </a:cubicBezTo>
                  <a:close/>
                </a:path>
              </a:pathLst>
            </a:custGeom>
            <a:solidFill>
              <a:srgbClr val="F56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702916" y="672171"/>
              <a:ext cx="134698" cy="131702"/>
            </a:xfrm>
            <a:custGeom>
              <a:avLst/>
              <a:gdLst/>
              <a:ahLst/>
              <a:cxnLst/>
              <a:rect l="l" t="t" r="r" b="b"/>
              <a:pathLst>
                <a:path w="4167" h="4074" extrusionOk="0">
                  <a:moveTo>
                    <a:pt x="481" y="1"/>
                  </a:moveTo>
                  <a:cubicBezTo>
                    <a:pt x="244" y="1"/>
                    <a:pt x="1" y="181"/>
                    <a:pt x="97" y="422"/>
                  </a:cubicBezTo>
                  <a:cubicBezTo>
                    <a:pt x="665" y="1676"/>
                    <a:pt x="1467" y="2795"/>
                    <a:pt x="2420" y="3831"/>
                  </a:cubicBezTo>
                  <a:cubicBezTo>
                    <a:pt x="2579" y="4002"/>
                    <a:pt x="2768" y="4074"/>
                    <a:pt x="2956" y="4074"/>
                  </a:cubicBezTo>
                  <a:cubicBezTo>
                    <a:pt x="3573" y="4074"/>
                    <a:pt x="4166" y="3296"/>
                    <a:pt x="3589" y="2745"/>
                  </a:cubicBezTo>
                  <a:cubicBezTo>
                    <a:pt x="2637" y="1876"/>
                    <a:pt x="1718" y="957"/>
                    <a:pt x="732" y="88"/>
                  </a:cubicBezTo>
                  <a:cubicBezTo>
                    <a:pt x="662" y="28"/>
                    <a:pt x="572" y="1"/>
                    <a:pt x="481" y="1"/>
                  </a:cubicBezTo>
                  <a:close/>
                </a:path>
              </a:pathLst>
            </a:custGeom>
            <a:solidFill>
              <a:srgbClr val="F56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954437" y="449919"/>
              <a:ext cx="131143" cy="120905"/>
            </a:xfrm>
            <a:custGeom>
              <a:avLst/>
              <a:gdLst/>
              <a:ahLst/>
              <a:cxnLst/>
              <a:rect l="l" t="t" r="r" b="b"/>
              <a:pathLst>
                <a:path w="4057" h="3740" extrusionOk="0">
                  <a:moveTo>
                    <a:pt x="605" y="1"/>
                  </a:moveTo>
                  <a:cubicBezTo>
                    <a:pt x="306" y="1"/>
                    <a:pt x="1" y="262"/>
                    <a:pt x="119" y="564"/>
                  </a:cubicBezTo>
                  <a:cubicBezTo>
                    <a:pt x="570" y="1600"/>
                    <a:pt x="1406" y="2586"/>
                    <a:pt x="2157" y="3454"/>
                  </a:cubicBezTo>
                  <a:cubicBezTo>
                    <a:pt x="2331" y="3656"/>
                    <a:pt x="2541" y="3740"/>
                    <a:pt x="2751" y="3740"/>
                  </a:cubicBezTo>
                  <a:cubicBezTo>
                    <a:pt x="3411" y="3740"/>
                    <a:pt x="4057" y="2906"/>
                    <a:pt x="3461" y="2285"/>
                  </a:cubicBezTo>
                  <a:cubicBezTo>
                    <a:pt x="3043" y="1867"/>
                    <a:pt x="2592" y="1500"/>
                    <a:pt x="2157" y="1099"/>
                  </a:cubicBezTo>
                  <a:cubicBezTo>
                    <a:pt x="1740" y="731"/>
                    <a:pt x="1322" y="330"/>
                    <a:pt x="838" y="63"/>
                  </a:cubicBezTo>
                  <a:cubicBezTo>
                    <a:pt x="766" y="20"/>
                    <a:pt x="686" y="1"/>
                    <a:pt x="605" y="1"/>
                  </a:cubicBezTo>
                  <a:close/>
                </a:path>
              </a:pathLst>
            </a:custGeom>
            <a:solidFill>
              <a:srgbClr val="F56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1001211" y="275965"/>
              <a:ext cx="129850" cy="119579"/>
            </a:xfrm>
            <a:custGeom>
              <a:avLst/>
              <a:gdLst/>
              <a:ahLst/>
              <a:cxnLst/>
              <a:rect l="l" t="t" r="r" b="b"/>
              <a:pathLst>
                <a:path w="4017" h="3699" extrusionOk="0">
                  <a:moveTo>
                    <a:pt x="378" y="0"/>
                  </a:moveTo>
                  <a:cubicBezTo>
                    <a:pt x="169" y="0"/>
                    <a:pt x="1" y="178"/>
                    <a:pt x="59" y="381"/>
                  </a:cubicBezTo>
                  <a:cubicBezTo>
                    <a:pt x="226" y="899"/>
                    <a:pt x="627" y="1367"/>
                    <a:pt x="961" y="1784"/>
                  </a:cubicBezTo>
                  <a:cubicBezTo>
                    <a:pt x="1312" y="2252"/>
                    <a:pt x="1646" y="2770"/>
                    <a:pt x="1964" y="3288"/>
                  </a:cubicBezTo>
                  <a:cubicBezTo>
                    <a:pt x="2145" y="3580"/>
                    <a:pt x="2411" y="3699"/>
                    <a:pt x="2678" y="3699"/>
                  </a:cubicBezTo>
                  <a:cubicBezTo>
                    <a:pt x="3345" y="3699"/>
                    <a:pt x="4016" y="2954"/>
                    <a:pt x="3384" y="2286"/>
                  </a:cubicBezTo>
                  <a:cubicBezTo>
                    <a:pt x="2632" y="1467"/>
                    <a:pt x="1646" y="314"/>
                    <a:pt x="477" y="13"/>
                  </a:cubicBezTo>
                  <a:cubicBezTo>
                    <a:pt x="443" y="4"/>
                    <a:pt x="410" y="0"/>
                    <a:pt x="378" y="0"/>
                  </a:cubicBezTo>
                  <a:close/>
                </a:path>
              </a:pathLst>
            </a:custGeom>
            <a:solidFill>
              <a:srgbClr val="F56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1200721" y="182053"/>
              <a:ext cx="146691" cy="114763"/>
            </a:xfrm>
            <a:custGeom>
              <a:avLst/>
              <a:gdLst/>
              <a:ahLst/>
              <a:cxnLst/>
              <a:rect l="l" t="t" r="r" b="b"/>
              <a:pathLst>
                <a:path w="4538" h="3550" extrusionOk="0">
                  <a:moveTo>
                    <a:pt x="557" y="0"/>
                  </a:moveTo>
                  <a:cubicBezTo>
                    <a:pt x="291" y="0"/>
                    <a:pt x="0" y="230"/>
                    <a:pt x="119" y="512"/>
                  </a:cubicBezTo>
                  <a:cubicBezTo>
                    <a:pt x="370" y="1131"/>
                    <a:pt x="971" y="1615"/>
                    <a:pt x="1456" y="2100"/>
                  </a:cubicBezTo>
                  <a:cubicBezTo>
                    <a:pt x="1991" y="2618"/>
                    <a:pt x="2542" y="3269"/>
                    <a:pt x="3294" y="3503"/>
                  </a:cubicBezTo>
                  <a:cubicBezTo>
                    <a:pt x="3389" y="3535"/>
                    <a:pt x="3481" y="3550"/>
                    <a:pt x="3568" y="3550"/>
                  </a:cubicBezTo>
                  <a:cubicBezTo>
                    <a:pt x="4167" y="3550"/>
                    <a:pt x="4538" y="2861"/>
                    <a:pt x="4246" y="2350"/>
                  </a:cubicBezTo>
                  <a:cubicBezTo>
                    <a:pt x="3912" y="1765"/>
                    <a:pt x="3110" y="1364"/>
                    <a:pt x="2508" y="997"/>
                  </a:cubicBezTo>
                  <a:cubicBezTo>
                    <a:pt x="1957" y="629"/>
                    <a:pt x="1322" y="128"/>
                    <a:pt x="654" y="11"/>
                  </a:cubicBezTo>
                  <a:cubicBezTo>
                    <a:pt x="623" y="4"/>
                    <a:pt x="590" y="0"/>
                    <a:pt x="557" y="0"/>
                  </a:cubicBezTo>
                  <a:close/>
                </a:path>
              </a:pathLst>
            </a:custGeom>
            <a:solidFill>
              <a:srgbClr val="F56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389661" y="81062"/>
              <a:ext cx="144169" cy="116993"/>
            </a:xfrm>
            <a:custGeom>
              <a:avLst/>
              <a:gdLst/>
              <a:ahLst/>
              <a:cxnLst/>
              <a:rect l="l" t="t" r="r" b="b"/>
              <a:pathLst>
                <a:path w="4460" h="3619" extrusionOk="0">
                  <a:moveTo>
                    <a:pt x="524" y="0"/>
                  </a:moveTo>
                  <a:cubicBezTo>
                    <a:pt x="244" y="0"/>
                    <a:pt x="1" y="241"/>
                    <a:pt x="105" y="495"/>
                  </a:cubicBezTo>
                  <a:cubicBezTo>
                    <a:pt x="289" y="1063"/>
                    <a:pt x="740" y="1514"/>
                    <a:pt x="1141" y="1982"/>
                  </a:cubicBezTo>
                  <a:cubicBezTo>
                    <a:pt x="1576" y="2467"/>
                    <a:pt x="2027" y="3001"/>
                    <a:pt x="2562" y="3402"/>
                  </a:cubicBezTo>
                  <a:cubicBezTo>
                    <a:pt x="2770" y="3554"/>
                    <a:pt x="2990" y="3619"/>
                    <a:pt x="3197" y="3619"/>
                  </a:cubicBezTo>
                  <a:cubicBezTo>
                    <a:pt x="3904" y="3619"/>
                    <a:pt x="4459" y="2862"/>
                    <a:pt x="3865" y="2216"/>
                  </a:cubicBezTo>
                  <a:cubicBezTo>
                    <a:pt x="3414" y="1732"/>
                    <a:pt x="2812" y="1331"/>
                    <a:pt x="2278" y="963"/>
                  </a:cubicBezTo>
                  <a:cubicBezTo>
                    <a:pt x="1776" y="595"/>
                    <a:pt x="1242" y="194"/>
                    <a:pt x="623" y="11"/>
                  </a:cubicBezTo>
                  <a:cubicBezTo>
                    <a:pt x="590" y="4"/>
                    <a:pt x="557" y="0"/>
                    <a:pt x="524" y="0"/>
                  </a:cubicBezTo>
                  <a:close/>
                </a:path>
              </a:pathLst>
            </a:custGeom>
            <a:solidFill>
              <a:srgbClr val="F56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129832" y="28110"/>
              <a:ext cx="114237" cy="92877"/>
            </a:xfrm>
            <a:custGeom>
              <a:avLst/>
              <a:gdLst/>
              <a:ahLst/>
              <a:cxnLst/>
              <a:rect l="l" t="t" r="r" b="b"/>
              <a:pathLst>
                <a:path w="3534" h="2873" extrusionOk="0">
                  <a:moveTo>
                    <a:pt x="589" y="0"/>
                  </a:moveTo>
                  <a:cubicBezTo>
                    <a:pt x="269" y="0"/>
                    <a:pt x="1" y="233"/>
                    <a:pt x="90" y="546"/>
                  </a:cubicBezTo>
                  <a:cubicBezTo>
                    <a:pt x="240" y="1030"/>
                    <a:pt x="658" y="1431"/>
                    <a:pt x="1042" y="1782"/>
                  </a:cubicBezTo>
                  <a:cubicBezTo>
                    <a:pt x="1460" y="2183"/>
                    <a:pt x="1811" y="2668"/>
                    <a:pt x="2396" y="2835"/>
                  </a:cubicBezTo>
                  <a:cubicBezTo>
                    <a:pt x="2479" y="2861"/>
                    <a:pt x="2559" y="2873"/>
                    <a:pt x="2635" y="2873"/>
                  </a:cubicBezTo>
                  <a:cubicBezTo>
                    <a:pt x="3198" y="2873"/>
                    <a:pt x="3534" y="2220"/>
                    <a:pt x="3298" y="1749"/>
                  </a:cubicBezTo>
                  <a:cubicBezTo>
                    <a:pt x="3064" y="1298"/>
                    <a:pt x="2463" y="997"/>
                    <a:pt x="2045" y="696"/>
                  </a:cubicBezTo>
                  <a:cubicBezTo>
                    <a:pt x="1644" y="429"/>
                    <a:pt x="1209" y="95"/>
                    <a:pt x="708" y="11"/>
                  </a:cubicBezTo>
                  <a:cubicBezTo>
                    <a:pt x="668" y="4"/>
                    <a:pt x="628" y="0"/>
                    <a:pt x="589" y="0"/>
                  </a:cubicBezTo>
                  <a:close/>
                </a:path>
              </a:pathLst>
            </a:custGeom>
            <a:solidFill>
              <a:srgbClr val="F56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475057" y="692472"/>
              <a:ext cx="119764" cy="129213"/>
            </a:xfrm>
            <a:custGeom>
              <a:avLst/>
              <a:gdLst/>
              <a:ahLst/>
              <a:cxnLst/>
              <a:rect l="l" t="t" r="r" b="b"/>
              <a:pathLst>
                <a:path w="3705" h="3997" extrusionOk="0">
                  <a:moveTo>
                    <a:pt x="517" y="1"/>
                  </a:moveTo>
                  <a:cubicBezTo>
                    <a:pt x="221" y="1"/>
                    <a:pt x="0" y="232"/>
                    <a:pt x="45" y="530"/>
                  </a:cubicBezTo>
                  <a:cubicBezTo>
                    <a:pt x="195" y="1181"/>
                    <a:pt x="780" y="1749"/>
                    <a:pt x="1098" y="2334"/>
                  </a:cubicBezTo>
                  <a:cubicBezTo>
                    <a:pt x="1432" y="2919"/>
                    <a:pt x="1632" y="3788"/>
                    <a:pt x="2384" y="3972"/>
                  </a:cubicBezTo>
                  <a:cubicBezTo>
                    <a:pt x="2449" y="3989"/>
                    <a:pt x="2513" y="3997"/>
                    <a:pt x="2577" y="3997"/>
                  </a:cubicBezTo>
                  <a:cubicBezTo>
                    <a:pt x="2825" y="3997"/>
                    <a:pt x="3053" y="3874"/>
                    <a:pt x="3186" y="3687"/>
                  </a:cubicBezTo>
                  <a:cubicBezTo>
                    <a:pt x="3704" y="3019"/>
                    <a:pt x="3002" y="2033"/>
                    <a:pt x="2535" y="1465"/>
                  </a:cubicBezTo>
                  <a:cubicBezTo>
                    <a:pt x="2083" y="914"/>
                    <a:pt x="1432" y="129"/>
                    <a:pt x="630" y="12"/>
                  </a:cubicBezTo>
                  <a:cubicBezTo>
                    <a:pt x="591" y="4"/>
                    <a:pt x="554" y="1"/>
                    <a:pt x="517" y="1"/>
                  </a:cubicBezTo>
                  <a:close/>
                </a:path>
              </a:pathLst>
            </a:custGeom>
            <a:solidFill>
              <a:srgbClr val="F56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937693" y="688367"/>
              <a:ext cx="161981" cy="116541"/>
            </a:xfrm>
            <a:custGeom>
              <a:avLst/>
              <a:gdLst/>
              <a:ahLst/>
              <a:cxnLst/>
              <a:rect l="l" t="t" r="r" b="b"/>
              <a:pathLst>
                <a:path w="5011" h="3605" extrusionOk="0">
                  <a:moveTo>
                    <a:pt x="677" y="0"/>
                  </a:moveTo>
                  <a:cubicBezTo>
                    <a:pt x="308" y="0"/>
                    <a:pt x="1" y="328"/>
                    <a:pt x="219" y="657"/>
                  </a:cubicBezTo>
                  <a:cubicBezTo>
                    <a:pt x="570" y="1191"/>
                    <a:pt x="1071" y="1592"/>
                    <a:pt x="1573" y="2027"/>
                  </a:cubicBezTo>
                  <a:cubicBezTo>
                    <a:pt x="2074" y="2478"/>
                    <a:pt x="2575" y="2979"/>
                    <a:pt x="3110" y="3397"/>
                  </a:cubicBezTo>
                  <a:cubicBezTo>
                    <a:pt x="3314" y="3542"/>
                    <a:pt x="3530" y="3604"/>
                    <a:pt x="3734" y="3604"/>
                  </a:cubicBezTo>
                  <a:cubicBezTo>
                    <a:pt x="4447" y="3604"/>
                    <a:pt x="5011" y="2843"/>
                    <a:pt x="4413" y="2194"/>
                  </a:cubicBezTo>
                  <a:cubicBezTo>
                    <a:pt x="3929" y="1693"/>
                    <a:pt x="3277" y="1258"/>
                    <a:pt x="2675" y="890"/>
                  </a:cubicBezTo>
                  <a:cubicBezTo>
                    <a:pt x="2091" y="506"/>
                    <a:pt x="1489" y="139"/>
                    <a:pt x="754" y="5"/>
                  </a:cubicBezTo>
                  <a:cubicBezTo>
                    <a:pt x="728" y="2"/>
                    <a:pt x="702" y="0"/>
                    <a:pt x="677" y="0"/>
                  </a:cubicBezTo>
                  <a:close/>
                </a:path>
              </a:pathLst>
            </a:custGeom>
            <a:solidFill>
              <a:srgbClr val="F56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1211906" y="478206"/>
              <a:ext cx="154546" cy="108847"/>
            </a:xfrm>
            <a:custGeom>
              <a:avLst/>
              <a:gdLst/>
              <a:ahLst/>
              <a:cxnLst/>
              <a:rect l="l" t="t" r="r" b="b"/>
              <a:pathLst>
                <a:path w="4781" h="3367" extrusionOk="0">
                  <a:moveTo>
                    <a:pt x="672" y="1"/>
                  </a:moveTo>
                  <a:cubicBezTo>
                    <a:pt x="265" y="1"/>
                    <a:pt x="1" y="443"/>
                    <a:pt x="308" y="792"/>
                  </a:cubicBezTo>
                  <a:cubicBezTo>
                    <a:pt x="726" y="1243"/>
                    <a:pt x="1210" y="1644"/>
                    <a:pt x="1645" y="2061"/>
                  </a:cubicBezTo>
                  <a:cubicBezTo>
                    <a:pt x="2062" y="2479"/>
                    <a:pt x="2563" y="2947"/>
                    <a:pt x="3098" y="3248"/>
                  </a:cubicBezTo>
                  <a:cubicBezTo>
                    <a:pt x="3243" y="3330"/>
                    <a:pt x="3390" y="3366"/>
                    <a:pt x="3532" y="3366"/>
                  </a:cubicBezTo>
                  <a:cubicBezTo>
                    <a:pt x="4225" y="3366"/>
                    <a:pt x="4781" y="2502"/>
                    <a:pt x="4184" y="1961"/>
                  </a:cubicBezTo>
                  <a:cubicBezTo>
                    <a:pt x="3716" y="1560"/>
                    <a:pt x="3132" y="1226"/>
                    <a:pt x="2597" y="959"/>
                  </a:cubicBezTo>
                  <a:cubicBezTo>
                    <a:pt x="2029" y="658"/>
                    <a:pt x="1511" y="324"/>
                    <a:pt x="926" y="56"/>
                  </a:cubicBezTo>
                  <a:cubicBezTo>
                    <a:pt x="838" y="18"/>
                    <a:pt x="752" y="1"/>
                    <a:pt x="672" y="1"/>
                  </a:cubicBezTo>
                  <a:close/>
                </a:path>
              </a:pathLst>
            </a:custGeom>
            <a:solidFill>
              <a:srgbClr val="F56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1205764" y="691341"/>
              <a:ext cx="145721" cy="120420"/>
            </a:xfrm>
            <a:custGeom>
              <a:avLst/>
              <a:gdLst/>
              <a:ahLst/>
              <a:cxnLst/>
              <a:rect l="l" t="t" r="r" b="b"/>
              <a:pathLst>
                <a:path w="4508" h="3725" extrusionOk="0">
                  <a:moveTo>
                    <a:pt x="476" y="0"/>
                  </a:moveTo>
                  <a:cubicBezTo>
                    <a:pt x="169" y="0"/>
                    <a:pt x="0" y="372"/>
                    <a:pt x="130" y="631"/>
                  </a:cubicBezTo>
                  <a:cubicBezTo>
                    <a:pt x="464" y="1333"/>
                    <a:pt x="1200" y="1968"/>
                    <a:pt x="1784" y="2503"/>
                  </a:cubicBezTo>
                  <a:cubicBezTo>
                    <a:pt x="2252" y="2941"/>
                    <a:pt x="2822" y="3724"/>
                    <a:pt x="3549" y="3724"/>
                  </a:cubicBezTo>
                  <a:cubicBezTo>
                    <a:pt x="3654" y="3724"/>
                    <a:pt x="3762" y="3708"/>
                    <a:pt x="3873" y="3672"/>
                  </a:cubicBezTo>
                  <a:cubicBezTo>
                    <a:pt x="4073" y="3622"/>
                    <a:pt x="4307" y="3455"/>
                    <a:pt x="4341" y="3238"/>
                  </a:cubicBezTo>
                  <a:cubicBezTo>
                    <a:pt x="4508" y="2319"/>
                    <a:pt x="3505" y="1918"/>
                    <a:pt x="2820" y="1400"/>
                  </a:cubicBezTo>
                  <a:cubicBezTo>
                    <a:pt x="2152" y="915"/>
                    <a:pt x="1450" y="314"/>
                    <a:pt x="631" y="30"/>
                  </a:cubicBezTo>
                  <a:cubicBezTo>
                    <a:pt x="577" y="9"/>
                    <a:pt x="525" y="0"/>
                    <a:pt x="476" y="0"/>
                  </a:cubicBezTo>
                  <a:close/>
                </a:path>
              </a:pathLst>
            </a:custGeom>
            <a:solidFill>
              <a:srgbClr val="F56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" name="Google Shape;54;p2"/>
          <p:cNvGrpSpPr/>
          <p:nvPr/>
        </p:nvGrpSpPr>
        <p:grpSpPr>
          <a:xfrm>
            <a:off x="4831924" y="-1550080"/>
            <a:ext cx="5249839" cy="3057697"/>
            <a:chOff x="3893749" y="-43879"/>
            <a:chExt cx="5249839" cy="3057697"/>
          </a:xfrm>
        </p:grpSpPr>
        <p:sp>
          <p:nvSpPr>
            <p:cNvPr id="55" name="Google Shape;55;p2"/>
            <p:cNvSpPr/>
            <p:nvPr/>
          </p:nvSpPr>
          <p:spPr>
            <a:xfrm>
              <a:off x="4257244" y="-43330"/>
              <a:ext cx="4886344" cy="2726534"/>
            </a:xfrm>
            <a:custGeom>
              <a:avLst/>
              <a:gdLst/>
              <a:ahLst/>
              <a:cxnLst/>
              <a:rect l="l" t="t" r="r" b="b"/>
              <a:pathLst>
                <a:path w="151163" h="84341" extrusionOk="0">
                  <a:moveTo>
                    <a:pt x="70727" y="0"/>
                  </a:moveTo>
                  <a:cubicBezTo>
                    <a:pt x="62908" y="3960"/>
                    <a:pt x="56007" y="9624"/>
                    <a:pt x="50644" y="16308"/>
                  </a:cubicBezTo>
                  <a:cubicBezTo>
                    <a:pt x="47185" y="20635"/>
                    <a:pt x="44261" y="25414"/>
                    <a:pt x="40017" y="29073"/>
                  </a:cubicBezTo>
                  <a:cubicBezTo>
                    <a:pt x="35339" y="33150"/>
                    <a:pt x="29390" y="35572"/>
                    <a:pt x="23693" y="38229"/>
                  </a:cubicBezTo>
                  <a:cubicBezTo>
                    <a:pt x="17511" y="41103"/>
                    <a:pt x="11345" y="44461"/>
                    <a:pt x="6917" y="49507"/>
                  </a:cubicBezTo>
                  <a:cubicBezTo>
                    <a:pt x="2490" y="54537"/>
                    <a:pt x="0" y="61537"/>
                    <a:pt x="2072" y="67770"/>
                  </a:cubicBezTo>
                  <a:cubicBezTo>
                    <a:pt x="4695" y="75740"/>
                    <a:pt x="13617" y="80218"/>
                    <a:pt x="22139" y="82306"/>
                  </a:cubicBezTo>
                  <a:cubicBezTo>
                    <a:pt x="27711" y="83674"/>
                    <a:pt x="33455" y="84340"/>
                    <a:pt x="39203" y="84340"/>
                  </a:cubicBezTo>
                  <a:cubicBezTo>
                    <a:pt x="55156" y="84340"/>
                    <a:pt x="71137" y="79206"/>
                    <a:pt x="83543" y="69675"/>
                  </a:cubicBezTo>
                  <a:cubicBezTo>
                    <a:pt x="92031" y="63158"/>
                    <a:pt x="99048" y="54687"/>
                    <a:pt x="108823" y="50059"/>
                  </a:cubicBezTo>
                  <a:cubicBezTo>
                    <a:pt x="118029" y="45715"/>
                    <a:pt x="128673" y="45297"/>
                    <a:pt x="138481" y="42356"/>
                  </a:cubicBezTo>
                  <a:cubicBezTo>
                    <a:pt x="142925" y="41019"/>
                    <a:pt x="147186" y="39115"/>
                    <a:pt x="151162" y="36775"/>
                  </a:cubicBezTo>
                  <a:lnTo>
                    <a:pt x="151162" y="0"/>
                  </a:lnTo>
                  <a:close/>
                </a:path>
              </a:pathLst>
            </a:custGeom>
            <a:solidFill>
              <a:srgbClr val="EE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3893749" y="-43880"/>
              <a:ext cx="5249839" cy="3057697"/>
            </a:xfrm>
            <a:custGeom>
              <a:avLst/>
              <a:gdLst/>
              <a:ahLst/>
              <a:cxnLst/>
              <a:rect l="l" t="t" r="r" b="b"/>
              <a:pathLst>
                <a:path w="162408" h="94585" extrusionOk="0">
                  <a:moveTo>
                    <a:pt x="59867" y="0"/>
                  </a:moveTo>
                  <a:cubicBezTo>
                    <a:pt x="56659" y="3058"/>
                    <a:pt x="53735" y="6450"/>
                    <a:pt x="50978" y="10076"/>
                  </a:cubicBezTo>
                  <a:cubicBezTo>
                    <a:pt x="47051" y="15255"/>
                    <a:pt x="42891" y="19499"/>
                    <a:pt x="37177" y="22924"/>
                  </a:cubicBezTo>
                  <a:cubicBezTo>
                    <a:pt x="32131" y="25932"/>
                    <a:pt x="26851" y="28522"/>
                    <a:pt x="21922" y="31696"/>
                  </a:cubicBezTo>
                  <a:cubicBezTo>
                    <a:pt x="13300" y="37277"/>
                    <a:pt x="5330" y="44696"/>
                    <a:pt x="2540" y="54503"/>
                  </a:cubicBezTo>
                  <a:cubicBezTo>
                    <a:pt x="0" y="63426"/>
                    <a:pt x="2958" y="72599"/>
                    <a:pt x="9156" y="79550"/>
                  </a:cubicBezTo>
                  <a:cubicBezTo>
                    <a:pt x="19011" y="90579"/>
                    <a:pt x="34942" y="94585"/>
                    <a:pt x="50493" y="94585"/>
                  </a:cubicBezTo>
                  <a:cubicBezTo>
                    <a:pt x="57934" y="94585"/>
                    <a:pt x="65288" y="93668"/>
                    <a:pt x="71847" y="92164"/>
                  </a:cubicBezTo>
                  <a:cubicBezTo>
                    <a:pt x="94086" y="87068"/>
                    <a:pt x="111079" y="72365"/>
                    <a:pt x="131112" y="62774"/>
                  </a:cubicBezTo>
                  <a:cubicBezTo>
                    <a:pt x="137061" y="59934"/>
                    <a:pt x="143293" y="57645"/>
                    <a:pt x="149809" y="56275"/>
                  </a:cubicBezTo>
                  <a:cubicBezTo>
                    <a:pt x="153986" y="55406"/>
                    <a:pt x="158197" y="54854"/>
                    <a:pt x="162407" y="54186"/>
                  </a:cubicBezTo>
                  <a:lnTo>
                    <a:pt x="162407" y="53200"/>
                  </a:lnTo>
                  <a:cubicBezTo>
                    <a:pt x="153886" y="54754"/>
                    <a:pt x="145331" y="55857"/>
                    <a:pt x="137178" y="59065"/>
                  </a:cubicBezTo>
                  <a:cubicBezTo>
                    <a:pt x="118898" y="66300"/>
                    <a:pt x="103844" y="79115"/>
                    <a:pt x="85715" y="86651"/>
                  </a:cubicBezTo>
                  <a:cubicBezTo>
                    <a:pt x="75247" y="91003"/>
                    <a:pt x="62787" y="93713"/>
                    <a:pt x="50501" y="93713"/>
                  </a:cubicBezTo>
                  <a:cubicBezTo>
                    <a:pt x="38922" y="93713"/>
                    <a:pt x="27498" y="91305"/>
                    <a:pt x="18045" y="85598"/>
                  </a:cubicBezTo>
                  <a:cubicBezTo>
                    <a:pt x="8872" y="80068"/>
                    <a:pt x="1788" y="70260"/>
                    <a:pt x="2557" y="59616"/>
                  </a:cubicBezTo>
                  <a:cubicBezTo>
                    <a:pt x="3375" y="48288"/>
                    <a:pt x="12064" y="39332"/>
                    <a:pt x="21421" y="33100"/>
                  </a:cubicBezTo>
                  <a:cubicBezTo>
                    <a:pt x="31028" y="26734"/>
                    <a:pt x="41989" y="22757"/>
                    <a:pt x="49307" y="13701"/>
                  </a:cubicBezTo>
                  <a:cubicBezTo>
                    <a:pt x="52816" y="9374"/>
                    <a:pt x="55857" y="4762"/>
                    <a:pt x="59917" y="836"/>
                  </a:cubicBezTo>
                  <a:cubicBezTo>
                    <a:pt x="60201" y="535"/>
                    <a:pt x="60502" y="268"/>
                    <a:pt x="60786" y="0"/>
                  </a:cubicBezTo>
                  <a:close/>
                </a:path>
              </a:pathLst>
            </a:custGeom>
            <a:solidFill>
              <a:srgbClr val="EE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" name="Google Shape;57;p2"/>
          <p:cNvGrpSpPr/>
          <p:nvPr/>
        </p:nvGrpSpPr>
        <p:grpSpPr>
          <a:xfrm>
            <a:off x="52505" y="3249905"/>
            <a:ext cx="969524" cy="1969294"/>
            <a:chOff x="52505" y="3249905"/>
            <a:chExt cx="969524" cy="1969294"/>
          </a:xfrm>
        </p:grpSpPr>
        <p:sp>
          <p:nvSpPr>
            <p:cNvPr id="58" name="Google Shape;58;p2"/>
            <p:cNvSpPr/>
            <p:nvPr/>
          </p:nvSpPr>
          <p:spPr>
            <a:xfrm>
              <a:off x="619615" y="3249905"/>
              <a:ext cx="271174" cy="622822"/>
            </a:xfrm>
            <a:custGeom>
              <a:avLst/>
              <a:gdLst/>
              <a:ahLst/>
              <a:cxnLst/>
              <a:rect l="l" t="t" r="r" b="b"/>
              <a:pathLst>
                <a:path w="8389" h="19266" extrusionOk="0">
                  <a:moveTo>
                    <a:pt x="8388" y="1"/>
                  </a:moveTo>
                  <a:lnTo>
                    <a:pt x="8388" y="1"/>
                  </a:lnTo>
                  <a:cubicBezTo>
                    <a:pt x="5498" y="2223"/>
                    <a:pt x="2474" y="4629"/>
                    <a:pt x="1204" y="8054"/>
                  </a:cubicBezTo>
                  <a:cubicBezTo>
                    <a:pt x="1" y="11229"/>
                    <a:pt x="134" y="16024"/>
                    <a:pt x="1087" y="19266"/>
                  </a:cubicBezTo>
                  <a:cubicBezTo>
                    <a:pt x="5615" y="13919"/>
                    <a:pt x="8238" y="7002"/>
                    <a:pt x="8388" y="1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642856" y="3836520"/>
              <a:ext cx="362428" cy="427273"/>
            </a:xfrm>
            <a:custGeom>
              <a:avLst/>
              <a:gdLst/>
              <a:ahLst/>
              <a:cxnLst/>
              <a:rect l="l" t="t" r="r" b="b"/>
              <a:pathLst>
                <a:path w="11212" h="13217" extrusionOk="0">
                  <a:moveTo>
                    <a:pt x="11212" y="0"/>
                  </a:moveTo>
                  <a:lnTo>
                    <a:pt x="11212" y="0"/>
                  </a:lnTo>
                  <a:cubicBezTo>
                    <a:pt x="9056" y="1270"/>
                    <a:pt x="6867" y="2590"/>
                    <a:pt x="5130" y="4378"/>
                  </a:cubicBezTo>
                  <a:cubicBezTo>
                    <a:pt x="2924" y="6700"/>
                    <a:pt x="1537" y="9658"/>
                    <a:pt x="234" y="12582"/>
                  </a:cubicBezTo>
                  <a:lnTo>
                    <a:pt x="0" y="13217"/>
                  </a:lnTo>
                  <a:cubicBezTo>
                    <a:pt x="2774" y="10961"/>
                    <a:pt x="5614" y="8622"/>
                    <a:pt x="7452" y="5548"/>
                  </a:cubicBezTo>
                  <a:cubicBezTo>
                    <a:pt x="7937" y="4779"/>
                    <a:pt x="8338" y="3944"/>
                    <a:pt x="8789" y="3175"/>
                  </a:cubicBezTo>
                  <a:cubicBezTo>
                    <a:pt x="9474" y="2022"/>
                    <a:pt x="10309" y="969"/>
                    <a:pt x="11212" y="0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253437" y="3759806"/>
              <a:ext cx="379172" cy="512100"/>
            </a:xfrm>
            <a:custGeom>
              <a:avLst/>
              <a:gdLst/>
              <a:ahLst/>
              <a:cxnLst/>
              <a:rect l="l" t="t" r="r" b="b"/>
              <a:pathLst>
                <a:path w="11730" h="15841" extrusionOk="0">
                  <a:moveTo>
                    <a:pt x="0" y="1"/>
                  </a:moveTo>
                  <a:lnTo>
                    <a:pt x="0" y="1"/>
                  </a:lnTo>
                  <a:cubicBezTo>
                    <a:pt x="301" y="1454"/>
                    <a:pt x="602" y="2875"/>
                    <a:pt x="919" y="4311"/>
                  </a:cubicBezTo>
                  <a:cubicBezTo>
                    <a:pt x="1454" y="6901"/>
                    <a:pt x="2106" y="9658"/>
                    <a:pt x="4044" y="11446"/>
                  </a:cubicBezTo>
                  <a:cubicBezTo>
                    <a:pt x="6071" y="13332"/>
                    <a:pt x="9088" y="13740"/>
                    <a:pt x="11317" y="15366"/>
                  </a:cubicBezTo>
                  <a:lnTo>
                    <a:pt x="11317" y="15366"/>
                  </a:lnTo>
                  <a:cubicBezTo>
                    <a:pt x="9934" y="13269"/>
                    <a:pt x="8552" y="11172"/>
                    <a:pt x="7185" y="9090"/>
                  </a:cubicBezTo>
                  <a:cubicBezTo>
                    <a:pt x="5046" y="5849"/>
                    <a:pt x="2874" y="2574"/>
                    <a:pt x="0" y="1"/>
                  </a:cubicBezTo>
                  <a:close/>
                  <a:moveTo>
                    <a:pt x="11317" y="15366"/>
                  </a:moveTo>
                  <a:cubicBezTo>
                    <a:pt x="11421" y="15524"/>
                    <a:pt x="11525" y="15682"/>
                    <a:pt x="11630" y="15840"/>
                  </a:cubicBezTo>
                  <a:lnTo>
                    <a:pt x="11730" y="15690"/>
                  </a:lnTo>
                  <a:cubicBezTo>
                    <a:pt x="11596" y="15577"/>
                    <a:pt x="11458" y="15469"/>
                    <a:pt x="11317" y="15366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11967" y="4231368"/>
              <a:ext cx="310061" cy="577434"/>
            </a:xfrm>
            <a:custGeom>
              <a:avLst/>
              <a:gdLst/>
              <a:ahLst/>
              <a:cxnLst/>
              <a:rect l="l" t="t" r="r" b="b"/>
              <a:pathLst>
                <a:path w="9592" h="17862" extrusionOk="0">
                  <a:moveTo>
                    <a:pt x="9592" y="0"/>
                  </a:moveTo>
                  <a:cubicBezTo>
                    <a:pt x="7353" y="1354"/>
                    <a:pt x="5582" y="3375"/>
                    <a:pt x="4128" y="5531"/>
                  </a:cubicBezTo>
                  <a:cubicBezTo>
                    <a:pt x="1832" y="8913"/>
                    <a:pt x="126" y="12872"/>
                    <a:pt x="215" y="16925"/>
                  </a:cubicBezTo>
                  <a:lnTo>
                    <a:pt x="215" y="16925"/>
                  </a:lnTo>
                  <a:cubicBezTo>
                    <a:pt x="965" y="15291"/>
                    <a:pt x="2415" y="14038"/>
                    <a:pt x="3593" y="12649"/>
                  </a:cubicBezTo>
                  <a:cubicBezTo>
                    <a:pt x="6668" y="9090"/>
                    <a:pt x="8171" y="4461"/>
                    <a:pt x="9592" y="0"/>
                  </a:cubicBezTo>
                  <a:close/>
                  <a:moveTo>
                    <a:pt x="215" y="16925"/>
                  </a:moveTo>
                  <a:cubicBezTo>
                    <a:pt x="135" y="17099"/>
                    <a:pt x="64" y="17277"/>
                    <a:pt x="1" y="17461"/>
                  </a:cubicBezTo>
                  <a:lnTo>
                    <a:pt x="268" y="17862"/>
                  </a:lnTo>
                  <a:cubicBezTo>
                    <a:pt x="240" y="17549"/>
                    <a:pt x="222" y="17237"/>
                    <a:pt x="215" y="16925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52505" y="4282671"/>
              <a:ext cx="665992" cy="553156"/>
            </a:xfrm>
            <a:custGeom>
              <a:avLst/>
              <a:gdLst/>
              <a:ahLst/>
              <a:cxnLst/>
              <a:rect l="l" t="t" r="r" b="b"/>
              <a:pathLst>
                <a:path w="20603" h="17111" extrusionOk="0">
                  <a:moveTo>
                    <a:pt x="1" y="1"/>
                  </a:moveTo>
                  <a:lnTo>
                    <a:pt x="1" y="1"/>
                  </a:lnTo>
                  <a:cubicBezTo>
                    <a:pt x="34" y="2741"/>
                    <a:pt x="903" y="5448"/>
                    <a:pt x="2490" y="7670"/>
                  </a:cubicBezTo>
                  <a:cubicBezTo>
                    <a:pt x="4011" y="9808"/>
                    <a:pt x="6150" y="11463"/>
                    <a:pt x="8422" y="12816"/>
                  </a:cubicBezTo>
                  <a:cubicBezTo>
                    <a:pt x="12072" y="14993"/>
                    <a:pt x="16155" y="16416"/>
                    <a:pt x="20341" y="17007"/>
                  </a:cubicBezTo>
                  <a:lnTo>
                    <a:pt x="20341" y="17007"/>
                  </a:lnTo>
                  <a:cubicBezTo>
                    <a:pt x="19034" y="14024"/>
                    <a:pt x="16211" y="12043"/>
                    <a:pt x="13501" y="10209"/>
                  </a:cubicBezTo>
                  <a:cubicBezTo>
                    <a:pt x="10193" y="7971"/>
                    <a:pt x="6918" y="5748"/>
                    <a:pt x="3627" y="3509"/>
                  </a:cubicBezTo>
                  <a:cubicBezTo>
                    <a:pt x="2223" y="2540"/>
                    <a:pt x="736" y="1521"/>
                    <a:pt x="1" y="1"/>
                  </a:cubicBezTo>
                  <a:close/>
                  <a:moveTo>
                    <a:pt x="20341" y="17007"/>
                  </a:moveTo>
                  <a:lnTo>
                    <a:pt x="20341" y="17007"/>
                  </a:lnTo>
                  <a:cubicBezTo>
                    <a:pt x="20356" y="17041"/>
                    <a:pt x="20371" y="17076"/>
                    <a:pt x="20385" y="17110"/>
                  </a:cubicBezTo>
                  <a:lnTo>
                    <a:pt x="20602" y="17043"/>
                  </a:lnTo>
                  <a:cubicBezTo>
                    <a:pt x="20515" y="17032"/>
                    <a:pt x="20428" y="17020"/>
                    <a:pt x="20341" y="17007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607202" y="3731391"/>
              <a:ext cx="354411" cy="1487809"/>
            </a:xfrm>
            <a:custGeom>
              <a:avLst/>
              <a:gdLst/>
              <a:ahLst/>
              <a:cxnLst/>
              <a:rect l="l" t="t" r="r" b="b"/>
              <a:pathLst>
                <a:path w="10964" h="46023" extrusionOk="0">
                  <a:moveTo>
                    <a:pt x="2311" y="1"/>
                  </a:moveTo>
                  <a:cubicBezTo>
                    <a:pt x="2154" y="1"/>
                    <a:pt x="1862" y="73"/>
                    <a:pt x="1838" y="178"/>
                  </a:cubicBezTo>
                  <a:cubicBezTo>
                    <a:pt x="0" y="7563"/>
                    <a:pt x="51" y="15583"/>
                    <a:pt x="769" y="23152"/>
                  </a:cubicBezTo>
                  <a:cubicBezTo>
                    <a:pt x="1538" y="31373"/>
                    <a:pt x="3275" y="40780"/>
                    <a:pt x="10326" y="45993"/>
                  </a:cubicBezTo>
                  <a:cubicBezTo>
                    <a:pt x="10350" y="46013"/>
                    <a:pt x="10386" y="46022"/>
                    <a:pt x="10428" y="46022"/>
                  </a:cubicBezTo>
                  <a:cubicBezTo>
                    <a:pt x="10624" y="46022"/>
                    <a:pt x="10963" y="45833"/>
                    <a:pt x="10894" y="45792"/>
                  </a:cubicBezTo>
                  <a:cubicBezTo>
                    <a:pt x="3843" y="40546"/>
                    <a:pt x="2173" y="31172"/>
                    <a:pt x="1354" y="22968"/>
                  </a:cubicBezTo>
                  <a:cubicBezTo>
                    <a:pt x="619" y="15450"/>
                    <a:pt x="602" y="7396"/>
                    <a:pt x="2407" y="44"/>
                  </a:cubicBezTo>
                  <a:cubicBezTo>
                    <a:pt x="2422" y="14"/>
                    <a:pt x="2379" y="1"/>
                    <a:pt x="2311" y="1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262068" y="4261594"/>
              <a:ext cx="386219" cy="234407"/>
            </a:xfrm>
            <a:custGeom>
              <a:avLst/>
              <a:gdLst/>
              <a:ahLst/>
              <a:cxnLst/>
              <a:rect l="l" t="t" r="r" b="b"/>
              <a:pathLst>
                <a:path w="11948" h="7251" extrusionOk="0">
                  <a:moveTo>
                    <a:pt x="1011" y="411"/>
                  </a:moveTo>
                  <a:cubicBezTo>
                    <a:pt x="3063" y="650"/>
                    <a:pt x="5072" y="1191"/>
                    <a:pt x="7002" y="2023"/>
                  </a:cubicBezTo>
                  <a:cubicBezTo>
                    <a:pt x="9042" y="2918"/>
                    <a:pt x="11280" y="4358"/>
                    <a:pt x="11312" y="6831"/>
                  </a:cubicBezTo>
                  <a:lnTo>
                    <a:pt x="11312" y="6831"/>
                  </a:lnTo>
                  <a:cubicBezTo>
                    <a:pt x="9963" y="5510"/>
                    <a:pt x="8039" y="5224"/>
                    <a:pt x="6317" y="4596"/>
                  </a:cubicBezTo>
                  <a:cubicBezTo>
                    <a:pt x="4158" y="3814"/>
                    <a:pt x="2526" y="2094"/>
                    <a:pt x="1011" y="411"/>
                  </a:cubicBezTo>
                  <a:close/>
                  <a:moveTo>
                    <a:pt x="619" y="1"/>
                  </a:moveTo>
                  <a:cubicBezTo>
                    <a:pt x="535" y="1"/>
                    <a:pt x="1" y="84"/>
                    <a:pt x="151" y="268"/>
                  </a:cubicBezTo>
                  <a:cubicBezTo>
                    <a:pt x="1588" y="1889"/>
                    <a:pt x="3042" y="3460"/>
                    <a:pt x="4963" y="4495"/>
                  </a:cubicBezTo>
                  <a:cubicBezTo>
                    <a:pt x="6918" y="5515"/>
                    <a:pt x="9291" y="5531"/>
                    <a:pt x="10895" y="7202"/>
                  </a:cubicBezTo>
                  <a:cubicBezTo>
                    <a:pt x="10929" y="7237"/>
                    <a:pt x="10985" y="7251"/>
                    <a:pt x="11050" y="7251"/>
                  </a:cubicBezTo>
                  <a:cubicBezTo>
                    <a:pt x="11267" y="7251"/>
                    <a:pt x="11579" y="7088"/>
                    <a:pt x="11463" y="6985"/>
                  </a:cubicBezTo>
                  <a:cubicBezTo>
                    <a:pt x="11459" y="6981"/>
                    <a:pt x="11455" y="6977"/>
                    <a:pt x="11452" y="6973"/>
                  </a:cubicBezTo>
                  <a:lnTo>
                    <a:pt x="11452" y="6973"/>
                  </a:lnTo>
                  <a:cubicBezTo>
                    <a:pt x="11468" y="6975"/>
                    <a:pt x="11485" y="6976"/>
                    <a:pt x="11502" y="6976"/>
                  </a:cubicBezTo>
                  <a:cubicBezTo>
                    <a:pt x="11689" y="6976"/>
                    <a:pt x="11947" y="6877"/>
                    <a:pt x="11947" y="6734"/>
                  </a:cubicBezTo>
                  <a:cubicBezTo>
                    <a:pt x="11931" y="4412"/>
                    <a:pt x="10059" y="3008"/>
                    <a:pt x="8171" y="2056"/>
                  </a:cubicBezTo>
                  <a:cubicBezTo>
                    <a:pt x="5832" y="853"/>
                    <a:pt x="3242" y="218"/>
                    <a:pt x="619" y="1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508902" y="3867845"/>
              <a:ext cx="122092" cy="232370"/>
            </a:xfrm>
            <a:custGeom>
              <a:avLst/>
              <a:gdLst/>
              <a:ahLst/>
              <a:cxnLst/>
              <a:rect l="l" t="t" r="r" b="b"/>
              <a:pathLst>
                <a:path w="3777" h="7188" extrusionOk="0">
                  <a:moveTo>
                    <a:pt x="667" y="506"/>
                  </a:moveTo>
                  <a:cubicBezTo>
                    <a:pt x="2554" y="904"/>
                    <a:pt x="3012" y="3299"/>
                    <a:pt x="3123" y="5284"/>
                  </a:cubicBezTo>
                  <a:lnTo>
                    <a:pt x="3123" y="5284"/>
                  </a:lnTo>
                  <a:cubicBezTo>
                    <a:pt x="2331" y="3660"/>
                    <a:pt x="923" y="2296"/>
                    <a:pt x="667" y="506"/>
                  </a:cubicBezTo>
                  <a:close/>
                  <a:moveTo>
                    <a:pt x="418" y="0"/>
                  </a:moveTo>
                  <a:cubicBezTo>
                    <a:pt x="301" y="0"/>
                    <a:pt x="1" y="67"/>
                    <a:pt x="1" y="251"/>
                  </a:cubicBezTo>
                  <a:cubicBezTo>
                    <a:pt x="151" y="2657"/>
                    <a:pt x="2223" y="4211"/>
                    <a:pt x="2874" y="6416"/>
                  </a:cubicBezTo>
                  <a:cubicBezTo>
                    <a:pt x="2909" y="6503"/>
                    <a:pt x="3003" y="6540"/>
                    <a:pt x="3109" y="6540"/>
                  </a:cubicBezTo>
                  <a:cubicBezTo>
                    <a:pt x="3125" y="6540"/>
                    <a:pt x="3141" y="6539"/>
                    <a:pt x="3158" y="6537"/>
                  </a:cubicBezTo>
                  <a:lnTo>
                    <a:pt x="3158" y="6537"/>
                  </a:lnTo>
                  <a:cubicBezTo>
                    <a:pt x="3158" y="6696"/>
                    <a:pt x="3158" y="6845"/>
                    <a:pt x="3158" y="6985"/>
                  </a:cubicBezTo>
                  <a:cubicBezTo>
                    <a:pt x="3158" y="7126"/>
                    <a:pt x="3278" y="7188"/>
                    <a:pt x="3410" y="7188"/>
                  </a:cubicBezTo>
                  <a:cubicBezTo>
                    <a:pt x="3575" y="7188"/>
                    <a:pt x="3760" y="7092"/>
                    <a:pt x="3760" y="6934"/>
                  </a:cubicBezTo>
                  <a:cubicBezTo>
                    <a:pt x="3777" y="4629"/>
                    <a:pt x="3660" y="134"/>
                    <a:pt x="418" y="0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634904" y="4279277"/>
              <a:ext cx="169933" cy="222252"/>
            </a:xfrm>
            <a:custGeom>
              <a:avLst/>
              <a:gdLst/>
              <a:ahLst/>
              <a:cxnLst/>
              <a:rect l="l" t="t" r="r" b="b"/>
              <a:pathLst>
                <a:path w="5257" h="6875" extrusionOk="0">
                  <a:moveTo>
                    <a:pt x="4439" y="629"/>
                  </a:moveTo>
                  <a:cubicBezTo>
                    <a:pt x="4450" y="2875"/>
                    <a:pt x="2916" y="4518"/>
                    <a:pt x="1242" y="5875"/>
                  </a:cubicBezTo>
                  <a:lnTo>
                    <a:pt x="1242" y="5875"/>
                  </a:lnTo>
                  <a:cubicBezTo>
                    <a:pt x="1738" y="3826"/>
                    <a:pt x="2850" y="2012"/>
                    <a:pt x="4439" y="629"/>
                  </a:cubicBezTo>
                  <a:close/>
                  <a:moveTo>
                    <a:pt x="4896" y="1"/>
                  </a:moveTo>
                  <a:cubicBezTo>
                    <a:pt x="4748" y="1"/>
                    <a:pt x="4524" y="100"/>
                    <a:pt x="4490" y="122"/>
                  </a:cubicBezTo>
                  <a:cubicBezTo>
                    <a:pt x="2430" y="1679"/>
                    <a:pt x="1032" y="3898"/>
                    <a:pt x="539" y="6426"/>
                  </a:cubicBezTo>
                  <a:lnTo>
                    <a:pt x="539" y="6426"/>
                  </a:lnTo>
                  <a:cubicBezTo>
                    <a:pt x="407" y="6526"/>
                    <a:pt x="276" y="6625"/>
                    <a:pt x="146" y="6722"/>
                  </a:cubicBezTo>
                  <a:cubicBezTo>
                    <a:pt x="0" y="6834"/>
                    <a:pt x="92" y="6875"/>
                    <a:pt x="234" y="6875"/>
                  </a:cubicBezTo>
                  <a:cubicBezTo>
                    <a:pt x="369" y="6875"/>
                    <a:pt x="549" y="6838"/>
                    <a:pt x="614" y="6789"/>
                  </a:cubicBezTo>
                  <a:cubicBezTo>
                    <a:pt x="621" y="6784"/>
                    <a:pt x="627" y="6779"/>
                    <a:pt x="634" y="6774"/>
                  </a:cubicBezTo>
                  <a:lnTo>
                    <a:pt x="634" y="6774"/>
                  </a:lnTo>
                  <a:cubicBezTo>
                    <a:pt x="653" y="6776"/>
                    <a:pt x="672" y="6777"/>
                    <a:pt x="693" y="6777"/>
                  </a:cubicBezTo>
                  <a:cubicBezTo>
                    <a:pt x="865" y="6777"/>
                    <a:pt x="1088" y="6693"/>
                    <a:pt x="1098" y="6572"/>
                  </a:cubicBezTo>
                  <a:cubicBezTo>
                    <a:pt x="1108" y="6515"/>
                    <a:pt x="1118" y="6458"/>
                    <a:pt x="1129" y="6401"/>
                  </a:cubicBezTo>
                  <a:lnTo>
                    <a:pt x="1129" y="6401"/>
                  </a:lnTo>
                  <a:cubicBezTo>
                    <a:pt x="3195" y="4820"/>
                    <a:pt x="5256" y="2896"/>
                    <a:pt x="5025" y="89"/>
                  </a:cubicBezTo>
                  <a:cubicBezTo>
                    <a:pt x="5019" y="24"/>
                    <a:pt x="4966" y="1"/>
                    <a:pt x="4896" y="1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340391" y="4866991"/>
              <a:ext cx="393040" cy="81045"/>
            </a:xfrm>
            <a:custGeom>
              <a:avLst/>
              <a:gdLst/>
              <a:ahLst/>
              <a:cxnLst/>
              <a:rect l="l" t="t" r="r" b="b"/>
              <a:pathLst>
                <a:path w="12159" h="2507" extrusionOk="0">
                  <a:moveTo>
                    <a:pt x="5055" y="412"/>
                  </a:moveTo>
                  <a:cubicBezTo>
                    <a:pt x="7131" y="412"/>
                    <a:pt x="9285" y="841"/>
                    <a:pt x="11152" y="1275"/>
                  </a:cubicBezTo>
                  <a:lnTo>
                    <a:pt x="11152" y="1275"/>
                  </a:lnTo>
                  <a:cubicBezTo>
                    <a:pt x="9341" y="1736"/>
                    <a:pt x="7455" y="2089"/>
                    <a:pt x="5593" y="2089"/>
                  </a:cubicBezTo>
                  <a:cubicBezTo>
                    <a:pt x="4011" y="2089"/>
                    <a:pt x="2446" y="1834"/>
                    <a:pt x="961" y="1176"/>
                  </a:cubicBezTo>
                  <a:lnTo>
                    <a:pt x="961" y="1176"/>
                  </a:lnTo>
                  <a:cubicBezTo>
                    <a:pt x="2208" y="619"/>
                    <a:pt x="3613" y="412"/>
                    <a:pt x="5055" y="412"/>
                  </a:cubicBezTo>
                  <a:close/>
                  <a:moveTo>
                    <a:pt x="5140" y="1"/>
                  </a:moveTo>
                  <a:cubicBezTo>
                    <a:pt x="3422" y="1"/>
                    <a:pt x="1747" y="277"/>
                    <a:pt x="284" y="1040"/>
                  </a:cubicBezTo>
                  <a:cubicBezTo>
                    <a:pt x="184" y="1090"/>
                    <a:pt x="0" y="1291"/>
                    <a:pt x="184" y="1374"/>
                  </a:cubicBezTo>
                  <a:cubicBezTo>
                    <a:pt x="1887" y="2191"/>
                    <a:pt x="3685" y="2507"/>
                    <a:pt x="5504" y="2507"/>
                  </a:cubicBezTo>
                  <a:cubicBezTo>
                    <a:pt x="7630" y="2507"/>
                    <a:pt x="9785" y="2075"/>
                    <a:pt x="11847" y="1508"/>
                  </a:cubicBezTo>
                  <a:cubicBezTo>
                    <a:pt x="12027" y="1459"/>
                    <a:pt x="12095" y="1338"/>
                    <a:pt x="12072" y="1240"/>
                  </a:cubicBezTo>
                  <a:lnTo>
                    <a:pt x="12072" y="1240"/>
                  </a:lnTo>
                  <a:cubicBezTo>
                    <a:pt x="12154" y="1149"/>
                    <a:pt x="12159" y="1045"/>
                    <a:pt x="11980" y="1007"/>
                  </a:cubicBezTo>
                  <a:cubicBezTo>
                    <a:pt x="9907" y="515"/>
                    <a:pt x="7484" y="1"/>
                    <a:pt x="5140" y="1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715103" y="4604168"/>
              <a:ext cx="251844" cy="309407"/>
            </a:xfrm>
            <a:custGeom>
              <a:avLst/>
              <a:gdLst/>
              <a:ahLst/>
              <a:cxnLst/>
              <a:rect l="l" t="t" r="r" b="b"/>
              <a:pathLst>
                <a:path w="7791" h="9571" extrusionOk="0">
                  <a:moveTo>
                    <a:pt x="7539" y="0"/>
                  </a:moveTo>
                  <a:cubicBezTo>
                    <a:pt x="7396" y="0"/>
                    <a:pt x="7167" y="91"/>
                    <a:pt x="7122" y="114"/>
                  </a:cubicBezTo>
                  <a:cubicBezTo>
                    <a:pt x="4231" y="2437"/>
                    <a:pt x="2009" y="5377"/>
                    <a:pt x="522" y="8769"/>
                  </a:cubicBezTo>
                  <a:cubicBezTo>
                    <a:pt x="490" y="8833"/>
                    <a:pt x="558" y="8860"/>
                    <a:pt x="659" y="8860"/>
                  </a:cubicBezTo>
                  <a:cubicBezTo>
                    <a:pt x="823" y="8860"/>
                    <a:pt x="1072" y="8789"/>
                    <a:pt x="1124" y="8686"/>
                  </a:cubicBezTo>
                  <a:cubicBezTo>
                    <a:pt x="2498" y="5579"/>
                    <a:pt x="4499" y="2866"/>
                    <a:pt x="7059" y="655"/>
                  </a:cubicBezTo>
                  <a:lnTo>
                    <a:pt x="7059" y="655"/>
                  </a:lnTo>
                  <a:cubicBezTo>
                    <a:pt x="7012" y="4732"/>
                    <a:pt x="4332" y="8301"/>
                    <a:pt x="305" y="9287"/>
                  </a:cubicBezTo>
                  <a:cubicBezTo>
                    <a:pt x="1" y="9360"/>
                    <a:pt x="11" y="9570"/>
                    <a:pt x="248" y="9570"/>
                  </a:cubicBezTo>
                  <a:cubicBezTo>
                    <a:pt x="284" y="9570"/>
                    <a:pt x="325" y="9565"/>
                    <a:pt x="372" y="9554"/>
                  </a:cubicBezTo>
                  <a:cubicBezTo>
                    <a:pt x="4766" y="8468"/>
                    <a:pt x="7790" y="4625"/>
                    <a:pt x="7657" y="81"/>
                  </a:cubicBezTo>
                  <a:cubicBezTo>
                    <a:pt x="7657" y="21"/>
                    <a:pt x="7608" y="0"/>
                    <a:pt x="7539" y="0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" name="Google Shape;69;p2"/>
          <p:cNvSpPr txBox="1">
            <a:spLocks noGrp="1"/>
          </p:cNvSpPr>
          <p:nvPr>
            <p:ph type="ctrTitle"/>
          </p:nvPr>
        </p:nvSpPr>
        <p:spPr>
          <a:xfrm>
            <a:off x="1674750" y="1759800"/>
            <a:ext cx="5794500" cy="1479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000"/>
              <a:buFont typeface="Montserrat"/>
              <a:buNone/>
              <a:defRPr sz="5000" b="1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70" name="Google Shape;70;p2"/>
          <p:cNvSpPr txBox="1">
            <a:spLocks noGrp="1"/>
          </p:cNvSpPr>
          <p:nvPr>
            <p:ph type="subTitle" idx="1"/>
          </p:nvPr>
        </p:nvSpPr>
        <p:spPr>
          <a:xfrm>
            <a:off x="2700450" y="3074550"/>
            <a:ext cx="37431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Lato"/>
              <a:buNone/>
              <a:defRPr sz="2000">
                <a:solidFill>
                  <a:schemeClr val="accent6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None/>
              <a:defRPr sz="2000">
                <a:solidFill>
                  <a:schemeClr val="accent6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None/>
              <a:defRPr sz="2000">
                <a:solidFill>
                  <a:schemeClr val="accent6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None/>
              <a:defRPr sz="2000">
                <a:solidFill>
                  <a:schemeClr val="accent6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None/>
              <a:defRPr sz="2000">
                <a:solidFill>
                  <a:schemeClr val="accent6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None/>
              <a:defRPr sz="2000">
                <a:solidFill>
                  <a:schemeClr val="accent6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None/>
              <a:defRPr sz="2000">
                <a:solidFill>
                  <a:schemeClr val="accent6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None/>
              <a:defRPr sz="2000">
                <a:solidFill>
                  <a:schemeClr val="accent6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None/>
              <a:defRPr sz="2000">
                <a:solidFill>
                  <a:schemeClr val="accent6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0" name="Google Shape;530;p11"/>
          <p:cNvSpPr/>
          <p:nvPr/>
        </p:nvSpPr>
        <p:spPr>
          <a:xfrm>
            <a:off x="7347075" y="3489600"/>
            <a:ext cx="2537687" cy="2632449"/>
          </a:xfrm>
          <a:custGeom>
            <a:avLst/>
            <a:gdLst/>
            <a:ahLst/>
            <a:cxnLst/>
            <a:rect l="l" t="t" r="r" b="b"/>
            <a:pathLst>
              <a:path w="72760" h="75477" extrusionOk="0">
                <a:moveTo>
                  <a:pt x="49121" y="1"/>
                </a:moveTo>
                <a:cubicBezTo>
                  <a:pt x="43164" y="1"/>
                  <a:pt x="37348" y="2293"/>
                  <a:pt x="33886" y="7185"/>
                </a:cubicBezTo>
                <a:cubicBezTo>
                  <a:pt x="24480" y="20484"/>
                  <a:pt x="30017" y="23616"/>
                  <a:pt x="19408" y="27997"/>
                </a:cubicBezTo>
                <a:cubicBezTo>
                  <a:pt x="2692" y="34927"/>
                  <a:pt x="1" y="53643"/>
                  <a:pt x="11467" y="66157"/>
                </a:cubicBezTo>
                <a:cubicBezTo>
                  <a:pt x="17235" y="72457"/>
                  <a:pt x="25645" y="75476"/>
                  <a:pt x="34084" y="75476"/>
                </a:cubicBezTo>
                <a:cubicBezTo>
                  <a:pt x="39457" y="75476"/>
                  <a:pt x="44842" y="74252"/>
                  <a:pt x="49567" y="71872"/>
                </a:cubicBezTo>
                <a:cubicBezTo>
                  <a:pt x="59306" y="66966"/>
                  <a:pt x="64449" y="56751"/>
                  <a:pt x="67783" y="46857"/>
                </a:cubicBezTo>
                <a:cubicBezTo>
                  <a:pt x="71474" y="35891"/>
                  <a:pt x="72760" y="23687"/>
                  <a:pt x="68879" y="12579"/>
                </a:cubicBezTo>
                <a:cubicBezTo>
                  <a:pt x="66040" y="4474"/>
                  <a:pt x="57443" y="1"/>
                  <a:pt x="4912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31" name="Google Shape;531;p11"/>
          <p:cNvGrpSpPr/>
          <p:nvPr/>
        </p:nvGrpSpPr>
        <p:grpSpPr>
          <a:xfrm>
            <a:off x="1523101" y="-1109924"/>
            <a:ext cx="8490027" cy="5779270"/>
            <a:chOff x="3279878" y="695415"/>
            <a:chExt cx="4345615" cy="2627538"/>
          </a:xfrm>
        </p:grpSpPr>
        <p:sp>
          <p:nvSpPr>
            <p:cNvPr id="532" name="Google Shape;532;p11"/>
            <p:cNvSpPr/>
            <p:nvPr/>
          </p:nvSpPr>
          <p:spPr>
            <a:xfrm rot="175645">
              <a:off x="3590561" y="794086"/>
              <a:ext cx="3961034" cy="2365241"/>
            </a:xfrm>
            <a:custGeom>
              <a:avLst/>
              <a:gdLst/>
              <a:ahLst/>
              <a:cxnLst/>
              <a:rect l="l" t="t" r="r" b="b"/>
              <a:pathLst>
                <a:path w="151247" h="84394" extrusionOk="0">
                  <a:moveTo>
                    <a:pt x="70772" y="1"/>
                  </a:moveTo>
                  <a:cubicBezTo>
                    <a:pt x="62973" y="3954"/>
                    <a:pt x="56032" y="9621"/>
                    <a:pt x="50698" y="16312"/>
                  </a:cubicBezTo>
                  <a:cubicBezTo>
                    <a:pt x="47221" y="20634"/>
                    <a:pt x="44292" y="25433"/>
                    <a:pt x="40054" y="29088"/>
                  </a:cubicBezTo>
                  <a:cubicBezTo>
                    <a:pt x="35363" y="33160"/>
                    <a:pt x="29409" y="35565"/>
                    <a:pt x="23706" y="38232"/>
                  </a:cubicBezTo>
                  <a:cubicBezTo>
                    <a:pt x="17503" y="41137"/>
                    <a:pt x="11360" y="44495"/>
                    <a:pt x="6918" y="49531"/>
                  </a:cubicBezTo>
                  <a:cubicBezTo>
                    <a:pt x="2489" y="54543"/>
                    <a:pt x="1" y="61556"/>
                    <a:pt x="2073" y="67807"/>
                  </a:cubicBezTo>
                  <a:cubicBezTo>
                    <a:pt x="4704" y="75784"/>
                    <a:pt x="13634" y="80261"/>
                    <a:pt x="22158" y="82356"/>
                  </a:cubicBezTo>
                  <a:cubicBezTo>
                    <a:pt x="27739" y="83726"/>
                    <a:pt x="33491" y="84394"/>
                    <a:pt x="39247" y="84394"/>
                  </a:cubicBezTo>
                  <a:cubicBezTo>
                    <a:pt x="55204" y="84394"/>
                    <a:pt x="71187" y="79261"/>
                    <a:pt x="83595" y="69724"/>
                  </a:cubicBezTo>
                  <a:cubicBezTo>
                    <a:pt x="92084" y="63187"/>
                    <a:pt x="99097" y="54710"/>
                    <a:pt x="108884" y="50090"/>
                  </a:cubicBezTo>
                  <a:cubicBezTo>
                    <a:pt x="118099" y="45757"/>
                    <a:pt x="128755" y="45340"/>
                    <a:pt x="138566" y="42387"/>
                  </a:cubicBezTo>
                  <a:cubicBezTo>
                    <a:pt x="143019" y="41030"/>
                    <a:pt x="147281" y="39149"/>
                    <a:pt x="151246" y="36803"/>
                  </a:cubicBezTo>
                  <a:lnTo>
                    <a:pt x="15124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11"/>
            <p:cNvSpPr/>
            <p:nvPr/>
          </p:nvSpPr>
          <p:spPr>
            <a:xfrm rot="175815">
              <a:off x="3353754" y="854977"/>
              <a:ext cx="4060853" cy="2366658"/>
            </a:xfrm>
            <a:custGeom>
              <a:avLst/>
              <a:gdLst/>
              <a:ahLst/>
              <a:cxnLst/>
              <a:rect l="l" t="t" r="r" b="b"/>
              <a:pathLst>
                <a:path w="162498" h="94629" extrusionOk="0">
                  <a:moveTo>
                    <a:pt x="59925" y="0"/>
                  </a:moveTo>
                  <a:cubicBezTo>
                    <a:pt x="56686" y="3072"/>
                    <a:pt x="53769" y="6453"/>
                    <a:pt x="51019" y="10097"/>
                  </a:cubicBezTo>
                  <a:cubicBezTo>
                    <a:pt x="47114" y="15264"/>
                    <a:pt x="42923" y="19514"/>
                    <a:pt x="37208" y="22943"/>
                  </a:cubicBezTo>
                  <a:cubicBezTo>
                    <a:pt x="32159" y="25944"/>
                    <a:pt x="26885" y="28516"/>
                    <a:pt x="21956" y="31706"/>
                  </a:cubicBezTo>
                  <a:cubicBezTo>
                    <a:pt x="13324" y="37290"/>
                    <a:pt x="5382" y="44696"/>
                    <a:pt x="2560" y="54519"/>
                  </a:cubicBezTo>
                  <a:cubicBezTo>
                    <a:pt x="1" y="63460"/>
                    <a:pt x="3001" y="72628"/>
                    <a:pt x="9192" y="79581"/>
                  </a:cubicBezTo>
                  <a:cubicBezTo>
                    <a:pt x="19030" y="90619"/>
                    <a:pt x="34961" y="94629"/>
                    <a:pt x="50515" y="94629"/>
                  </a:cubicBezTo>
                  <a:cubicBezTo>
                    <a:pt x="57963" y="94629"/>
                    <a:pt x="65325" y="93709"/>
                    <a:pt x="71890" y="92202"/>
                  </a:cubicBezTo>
                  <a:cubicBezTo>
                    <a:pt x="94155" y="87094"/>
                    <a:pt x="111169" y="72378"/>
                    <a:pt x="131196" y="62794"/>
                  </a:cubicBezTo>
                  <a:cubicBezTo>
                    <a:pt x="137161" y="59948"/>
                    <a:pt x="143388" y="57662"/>
                    <a:pt x="149900" y="56293"/>
                  </a:cubicBezTo>
                  <a:cubicBezTo>
                    <a:pt x="154056" y="55424"/>
                    <a:pt x="158294" y="54876"/>
                    <a:pt x="162497" y="54209"/>
                  </a:cubicBezTo>
                  <a:lnTo>
                    <a:pt x="162497" y="53209"/>
                  </a:lnTo>
                  <a:cubicBezTo>
                    <a:pt x="153984" y="54793"/>
                    <a:pt x="145435" y="55888"/>
                    <a:pt x="137268" y="59138"/>
                  </a:cubicBezTo>
                  <a:cubicBezTo>
                    <a:pt x="118980" y="66377"/>
                    <a:pt x="103906" y="79200"/>
                    <a:pt x="85773" y="86737"/>
                  </a:cubicBezTo>
                  <a:cubicBezTo>
                    <a:pt x="75308" y="91090"/>
                    <a:pt x="62834" y="93801"/>
                    <a:pt x="50535" y="93801"/>
                  </a:cubicBezTo>
                  <a:cubicBezTo>
                    <a:pt x="38949" y="93801"/>
                    <a:pt x="27517" y="91395"/>
                    <a:pt x="18062" y="85689"/>
                  </a:cubicBezTo>
                  <a:cubicBezTo>
                    <a:pt x="8895" y="80129"/>
                    <a:pt x="1810" y="70330"/>
                    <a:pt x="2584" y="59686"/>
                  </a:cubicBezTo>
                  <a:cubicBezTo>
                    <a:pt x="3394" y="48328"/>
                    <a:pt x="12085" y="39374"/>
                    <a:pt x="21432" y="33147"/>
                  </a:cubicBezTo>
                  <a:cubicBezTo>
                    <a:pt x="31028" y="26765"/>
                    <a:pt x="42018" y="22789"/>
                    <a:pt x="49328" y="13728"/>
                  </a:cubicBezTo>
                  <a:cubicBezTo>
                    <a:pt x="52840" y="9382"/>
                    <a:pt x="55888" y="4751"/>
                    <a:pt x="59949" y="834"/>
                  </a:cubicBezTo>
                  <a:cubicBezTo>
                    <a:pt x="60234" y="560"/>
                    <a:pt x="60532" y="274"/>
                    <a:pt x="608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4" name="Google Shape;534;p11"/>
          <p:cNvGrpSpPr/>
          <p:nvPr/>
        </p:nvGrpSpPr>
        <p:grpSpPr>
          <a:xfrm>
            <a:off x="8282650" y="801325"/>
            <a:ext cx="2590250" cy="3728325"/>
            <a:chOff x="8282650" y="801325"/>
            <a:chExt cx="2590250" cy="3728325"/>
          </a:xfrm>
        </p:grpSpPr>
        <p:sp>
          <p:nvSpPr>
            <p:cNvPr id="535" name="Google Shape;535;p11"/>
            <p:cNvSpPr/>
            <p:nvPr/>
          </p:nvSpPr>
          <p:spPr>
            <a:xfrm>
              <a:off x="8492500" y="1009475"/>
              <a:ext cx="2291675" cy="3130250"/>
            </a:xfrm>
            <a:custGeom>
              <a:avLst/>
              <a:gdLst/>
              <a:ahLst/>
              <a:cxnLst/>
              <a:rect l="l" t="t" r="r" b="b"/>
              <a:pathLst>
                <a:path w="91667" h="125210" extrusionOk="0">
                  <a:moveTo>
                    <a:pt x="62097" y="0"/>
                  </a:moveTo>
                  <a:cubicBezTo>
                    <a:pt x="59623" y="0"/>
                    <a:pt x="56944" y="302"/>
                    <a:pt x="54055" y="946"/>
                  </a:cubicBezTo>
                  <a:cubicBezTo>
                    <a:pt x="35577" y="5065"/>
                    <a:pt x="22146" y="23437"/>
                    <a:pt x="13086" y="38796"/>
                  </a:cubicBezTo>
                  <a:cubicBezTo>
                    <a:pt x="4573" y="53214"/>
                    <a:pt x="120" y="69990"/>
                    <a:pt x="37" y="86742"/>
                  </a:cubicBezTo>
                  <a:cubicBezTo>
                    <a:pt x="1" y="92159"/>
                    <a:pt x="429" y="97577"/>
                    <a:pt x="1322" y="102911"/>
                  </a:cubicBezTo>
                  <a:cubicBezTo>
                    <a:pt x="2299" y="108649"/>
                    <a:pt x="3870" y="114495"/>
                    <a:pt x="7537" y="119020"/>
                  </a:cubicBezTo>
                  <a:cubicBezTo>
                    <a:pt x="11049" y="123357"/>
                    <a:pt x="15465" y="125209"/>
                    <a:pt x="19926" y="125209"/>
                  </a:cubicBezTo>
                  <a:cubicBezTo>
                    <a:pt x="26658" y="125209"/>
                    <a:pt x="33493" y="120992"/>
                    <a:pt x="37482" y="114734"/>
                  </a:cubicBezTo>
                  <a:cubicBezTo>
                    <a:pt x="43268" y="105649"/>
                    <a:pt x="46554" y="95684"/>
                    <a:pt x="52222" y="86552"/>
                  </a:cubicBezTo>
                  <a:cubicBezTo>
                    <a:pt x="59389" y="75002"/>
                    <a:pt x="67700" y="65608"/>
                    <a:pt x="76177" y="55143"/>
                  </a:cubicBezTo>
                  <a:cubicBezTo>
                    <a:pt x="91667" y="36032"/>
                    <a:pt x="89137" y="0"/>
                    <a:pt x="620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11"/>
            <p:cNvSpPr/>
            <p:nvPr/>
          </p:nvSpPr>
          <p:spPr>
            <a:xfrm>
              <a:off x="8282650" y="801325"/>
              <a:ext cx="2590250" cy="3728325"/>
            </a:xfrm>
            <a:custGeom>
              <a:avLst/>
              <a:gdLst/>
              <a:ahLst/>
              <a:cxnLst/>
              <a:rect l="l" t="t" r="r" b="b"/>
              <a:pathLst>
                <a:path w="103610" h="149133" extrusionOk="0">
                  <a:moveTo>
                    <a:pt x="73791" y="550"/>
                  </a:moveTo>
                  <a:cubicBezTo>
                    <a:pt x="74709" y="550"/>
                    <a:pt x="75631" y="583"/>
                    <a:pt x="76558" y="652"/>
                  </a:cubicBezTo>
                  <a:cubicBezTo>
                    <a:pt x="81249" y="997"/>
                    <a:pt x="85833" y="2473"/>
                    <a:pt x="89691" y="5188"/>
                  </a:cubicBezTo>
                  <a:cubicBezTo>
                    <a:pt x="93239" y="7712"/>
                    <a:pt x="96013" y="11236"/>
                    <a:pt x="97918" y="15118"/>
                  </a:cubicBezTo>
                  <a:cubicBezTo>
                    <a:pt x="102133" y="23690"/>
                    <a:pt x="102466" y="33882"/>
                    <a:pt x="100668" y="43133"/>
                  </a:cubicBezTo>
                  <a:cubicBezTo>
                    <a:pt x="99704" y="48110"/>
                    <a:pt x="98037" y="52980"/>
                    <a:pt x="95715" y="57504"/>
                  </a:cubicBezTo>
                  <a:cubicBezTo>
                    <a:pt x="92727" y="63350"/>
                    <a:pt x="88345" y="68231"/>
                    <a:pt x="84178" y="73280"/>
                  </a:cubicBezTo>
                  <a:cubicBezTo>
                    <a:pt x="78499" y="80185"/>
                    <a:pt x="72820" y="87127"/>
                    <a:pt x="67640" y="94425"/>
                  </a:cubicBezTo>
                  <a:cubicBezTo>
                    <a:pt x="64985" y="98199"/>
                    <a:pt x="62437" y="102033"/>
                    <a:pt x="60163" y="106057"/>
                  </a:cubicBezTo>
                  <a:cubicBezTo>
                    <a:pt x="57913" y="110010"/>
                    <a:pt x="55948" y="114118"/>
                    <a:pt x="53996" y="118226"/>
                  </a:cubicBezTo>
                  <a:cubicBezTo>
                    <a:pt x="52043" y="122333"/>
                    <a:pt x="50126" y="126453"/>
                    <a:pt x="47971" y="130465"/>
                  </a:cubicBezTo>
                  <a:cubicBezTo>
                    <a:pt x="46078" y="133989"/>
                    <a:pt x="44090" y="137526"/>
                    <a:pt x="41351" y="140478"/>
                  </a:cubicBezTo>
                  <a:cubicBezTo>
                    <a:pt x="36958" y="145205"/>
                    <a:pt x="30707" y="148586"/>
                    <a:pt x="24147" y="148586"/>
                  </a:cubicBezTo>
                  <a:cubicBezTo>
                    <a:pt x="20932" y="148586"/>
                    <a:pt x="17801" y="147682"/>
                    <a:pt x="15062" y="146039"/>
                  </a:cubicBezTo>
                  <a:cubicBezTo>
                    <a:pt x="11800" y="144098"/>
                    <a:pt x="9288" y="141121"/>
                    <a:pt x="7395" y="137859"/>
                  </a:cubicBezTo>
                  <a:cubicBezTo>
                    <a:pt x="5287" y="134192"/>
                    <a:pt x="4037" y="130084"/>
                    <a:pt x="3144" y="125977"/>
                  </a:cubicBezTo>
                  <a:cubicBezTo>
                    <a:pt x="2156" y="121428"/>
                    <a:pt x="1561" y="116785"/>
                    <a:pt x="1227" y="112153"/>
                  </a:cubicBezTo>
                  <a:cubicBezTo>
                    <a:pt x="1001" y="109165"/>
                    <a:pt x="894" y="106177"/>
                    <a:pt x="906" y="103176"/>
                  </a:cubicBezTo>
                  <a:cubicBezTo>
                    <a:pt x="904" y="103143"/>
                    <a:pt x="896" y="103113"/>
                    <a:pt x="883" y="103087"/>
                  </a:cubicBezTo>
                  <a:lnTo>
                    <a:pt x="883" y="103087"/>
                  </a:lnTo>
                  <a:cubicBezTo>
                    <a:pt x="1015" y="85365"/>
                    <a:pt x="5194" y="67705"/>
                    <a:pt x="13276" y="51908"/>
                  </a:cubicBezTo>
                  <a:cubicBezTo>
                    <a:pt x="16705" y="45217"/>
                    <a:pt x="20801" y="38799"/>
                    <a:pt x="25135" y="32679"/>
                  </a:cubicBezTo>
                  <a:cubicBezTo>
                    <a:pt x="29469" y="26583"/>
                    <a:pt x="34267" y="20773"/>
                    <a:pt x="39756" y="15689"/>
                  </a:cubicBezTo>
                  <a:cubicBezTo>
                    <a:pt x="49023" y="7077"/>
                    <a:pt x="60946" y="550"/>
                    <a:pt x="73791" y="550"/>
                  </a:cubicBezTo>
                  <a:close/>
                  <a:moveTo>
                    <a:pt x="74139" y="1"/>
                  </a:moveTo>
                  <a:cubicBezTo>
                    <a:pt x="73085" y="1"/>
                    <a:pt x="72033" y="45"/>
                    <a:pt x="70986" y="128"/>
                  </a:cubicBezTo>
                  <a:cubicBezTo>
                    <a:pt x="64283" y="664"/>
                    <a:pt x="57770" y="2735"/>
                    <a:pt x="51900" y="5998"/>
                  </a:cubicBezTo>
                  <a:cubicBezTo>
                    <a:pt x="39053" y="13106"/>
                    <a:pt x="29338" y="24893"/>
                    <a:pt x="21337" y="36966"/>
                  </a:cubicBezTo>
                  <a:cubicBezTo>
                    <a:pt x="16955" y="43550"/>
                    <a:pt x="12919" y="50360"/>
                    <a:pt x="9728" y="57599"/>
                  </a:cubicBezTo>
                  <a:cubicBezTo>
                    <a:pt x="6168" y="65612"/>
                    <a:pt x="3597" y="74065"/>
                    <a:pt x="1965" y="82697"/>
                  </a:cubicBezTo>
                  <a:cubicBezTo>
                    <a:pt x="704" y="89471"/>
                    <a:pt x="61" y="96376"/>
                    <a:pt x="25" y="103269"/>
                  </a:cubicBezTo>
                  <a:lnTo>
                    <a:pt x="25" y="103269"/>
                  </a:lnTo>
                  <a:cubicBezTo>
                    <a:pt x="25" y="103270"/>
                    <a:pt x="25" y="103271"/>
                    <a:pt x="25" y="103271"/>
                  </a:cubicBezTo>
                  <a:cubicBezTo>
                    <a:pt x="1" y="108058"/>
                    <a:pt x="275" y="112856"/>
                    <a:pt x="858" y="117618"/>
                  </a:cubicBezTo>
                  <a:cubicBezTo>
                    <a:pt x="1370" y="121988"/>
                    <a:pt x="2120" y="126381"/>
                    <a:pt x="3382" y="130608"/>
                  </a:cubicBezTo>
                  <a:cubicBezTo>
                    <a:pt x="5502" y="137704"/>
                    <a:pt x="9693" y="144729"/>
                    <a:pt x="16777" y="147729"/>
                  </a:cubicBezTo>
                  <a:cubicBezTo>
                    <a:pt x="19060" y="148695"/>
                    <a:pt x="21469" y="149132"/>
                    <a:pt x="23884" y="149132"/>
                  </a:cubicBezTo>
                  <a:cubicBezTo>
                    <a:pt x="27512" y="149132"/>
                    <a:pt x="31152" y="148145"/>
                    <a:pt x="34398" y="146479"/>
                  </a:cubicBezTo>
                  <a:cubicBezTo>
                    <a:pt x="37256" y="145003"/>
                    <a:pt x="39827" y="143002"/>
                    <a:pt x="42030" y="140669"/>
                  </a:cubicBezTo>
                  <a:cubicBezTo>
                    <a:pt x="44697" y="137823"/>
                    <a:pt x="46650" y="134406"/>
                    <a:pt x="48507" y="131001"/>
                  </a:cubicBezTo>
                  <a:cubicBezTo>
                    <a:pt x="52865" y="123024"/>
                    <a:pt x="56258" y="114535"/>
                    <a:pt x="60699" y="106593"/>
                  </a:cubicBezTo>
                  <a:cubicBezTo>
                    <a:pt x="65164" y="98580"/>
                    <a:pt x="70688" y="91151"/>
                    <a:pt x="76368" y="83971"/>
                  </a:cubicBezTo>
                  <a:cubicBezTo>
                    <a:pt x="79166" y="80435"/>
                    <a:pt x="82023" y="76959"/>
                    <a:pt x="84881" y="73470"/>
                  </a:cubicBezTo>
                  <a:cubicBezTo>
                    <a:pt x="87417" y="70410"/>
                    <a:pt x="90036" y="67398"/>
                    <a:pt x="92393" y="64207"/>
                  </a:cubicBezTo>
                  <a:cubicBezTo>
                    <a:pt x="95394" y="60171"/>
                    <a:pt x="97680" y="55647"/>
                    <a:pt x="99359" y="50932"/>
                  </a:cubicBezTo>
                  <a:cubicBezTo>
                    <a:pt x="102621" y="41776"/>
                    <a:pt x="103609" y="31489"/>
                    <a:pt x="101299" y="21999"/>
                  </a:cubicBezTo>
                  <a:cubicBezTo>
                    <a:pt x="99228" y="13439"/>
                    <a:pt x="94025" y="5688"/>
                    <a:pt x="85726" y="2176"/>
                  </a:cubicBezTo>
                  <a:cubicBezTo>
                    <a:pt x="82059" y="624"/>
                    <a:pt x="78095" y="1"/>
                    <a:pt x="741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7" name="Google Shape;537;p11"/>
          <p:cNvGrpSpPr/>
          <p:nvPr/>
        </p:nvGrpSpPr>
        <p:grpSpPr>
          <a:xfrm>
            <a:off x="7664575" y="3375250"/>
            <a:ext cx="1167725" cy="1482225"/>
            <a:chOff x="6926150" y="24869075"/>
            <a:chExt cx="1167725" cy="1482225"/>
          </a:xfrm>
        </p:grpSpPr>
        <p:sp>
          <p:nvSpPr>
            <p:cNvPr id="538" name="Google Shape;538;p11"/>
            <p:cNvSpPr/>
            <p:nvPr/>
          </p:nvSpPr>
          <p:spPr>
            <a:xfrm>
              <a:off x="7936200" y="24869075"/>
              <a:ext cx="119900" cy="158375"/>
            </a:xfrm>
            <a:custGeom>
              <a:avLst/>
              <a:gdLst/>
              <a:ahLst/>
              <a:cxnLst/>
              <a:rect l="l" t="t" r="r" b="b"/>
              <a:pathLst>
                <a:path w="4796" h="6335" extrusionOk="0">
                  <a:moveTo>
                    <a:pt x="3497" y="1"/>
                  </a:moveTo>
                  <a:cubicBezTo>
                    <a:pt x="3152" y="1"/>
                    <a:pt x="2805" y="168"/>
                    <a:pt x="2604" y="567"/>
                  </a:cubicBezTo>
                  <a:cubicBezTo>
                    <a:pt x="1890" y="2008"/>
                    <a:pt x="1175" y="3437"/>
                    <a:pt x="425" y="4866"/>
                  </a:cubicBezTo>
                  <a:cubicBezTo>
                    <a:pt x="1" y="5660"/>
                    <a:pt x="744" y="6334"/>
                    <a:pt x="1463" y="6334"/>
                  </a:cubicBezTo>
                  <a:cubicBezTo>
                    <a:pt x="1832" y="6334"/>
                    <a:pt x="2195" y="6156"/>
                    <a:pt x="2390" y="5723"/>
                  </a:cubicBezTo>
                  <a:cubicBezTo>
                    <a:pt x="3044" y="4270"/>
                    <a:pt x="3735" y="2830"/>
                    <a:pt x="4437" y="1365"/>
                  </a:cubicBezTo>
                  <a:cubicBezTo>
                    <a:pt x="4796" y="601"/>
                    <a:pt x="4150" y="1"/>
                    <a:pt x="34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11"/>
            <p:cNvSpPr/>
            <p:nvPr/>
          </p:nvSpPr>
          <p:spPr>
            <a:xfrm>
              <a:off x="8042950" y="25010700"/>
              <a:ext cx="50925" cy="59150"/>
            </a:xfrm>
            <a:custGeom>
              <a:avLst/>
              <a:gdLst/>
              <a:ahLst/>
              <a:cxnLst/>
              <a:rect l="l" t="t" r="r" b="b"/>
              <a:pathLst>
                <a:path w="2037" h="2366" extrusionOk="0">
                  <a:moveTo>
                    <a:pt x="1136" y="1"/>
                  </a:moveTo>
                  <a:cubicBezTo>
                    <a:pt x="1029" y="1"/>
                    <a:pt x="922" y="19"/>
                    <a:pt x="822" y="58"/>
                  </a:cubicBezTo>
                  <a:cubicBezTo>
                    <a:pt x="608" y="153"/>
                    <a:pt x="406" y="308"/>
                    <a:pt x="334" y="522"/>
                  </a:cubicBezTo>
                  <a:cubicBezTo>
                    <a:pt x="263" y="748"/>
                    <a:pt x="179" y="951"/>
                    <a:pt x="108" y="1165"/>
                  </a:cubicBezTo>
                  <a:cubicBezTo>
                    <a:pt x="37" y="1391"/>
                    <a:pt x="1" y="1594"/>
                    <a:pt x="96" y="1820"/>
                  </a:cubicBezTo>
                  <a:cubicBezTo>
                    <a:pt x="167" y="2010"/>
                    <a:pt x="346" y="2225"/>
                    <a:pt x="560" y="2296"/>
                  </a:cubicBezTo>
                  <a:cubicBezTo>
                    <a:pt x="676" y="2337"/>
                    <a:pt x="802" y="2366"/>
                    <a:pt x="929" y="2366"/>
                  </a:cubicBezTo>
                  <a:cubicBezTo>
                    <a:pt x="1026" y="2366"/>
                    <a:pt x="1123" y="2349"/>
                    <a:pt x="1215" y="2308"/>
                  </a:cubicBezTo>
                  <a:cubicBezTo>
                    <a:pt x="1418" y="2225"/>
                    <a:pt x="1596" y="2070"/>
                    <a:pt x="1691" y="1844"/>
                  </a:cubicBezTo>
                  <a:cubicBezTo>
                    <a:pt x="1775" y="1641"/>
                    <a:pt x="1858" y="1451"/>
                    <a:pt x="1942" y="1236"/>
                  </a:cubicBezTo>
                  <a:cubicBezTo>
                    <a:pt x="2025" y="1034"/>
                    <a:pt x="2037" y="772"/>
                    <a:pt x="1953" y="570"/>
                  </a:cubicBezTo>
                  <a:cubicBezTo>
                    <a:pt x="1882" y="355"/>
                    <a:pt x="1680" y="165"/>
                    <a:pt x="1489" y="70"/>
                  </a:cubicBezTo>
                  <a:cubicBezTo>
                    <a:pt x="1381" y="25"/>
                    <a:pt x="1259" y="1"/>
                    <a:pt x="1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11"/>
            <p:cNvSpPr/>
            <p:nvPr/>
          </p:nvSpPr>
          <p:spPr>
            <a:xfrm>
              <a:off x="7940275" y="25156125"/>
              <a:ext cx="27700" cy="37775"/>
            </a:xfrm>
            <a:custGeom>
              <a:avLst/>
              <a:gdLst/>
              <a:ahLst/>
              <a:cxnLst/>
              <a:rect l="l" t="t" r="r" b="b"/>
              <a:pathLst>
                <a:path w="1108" h="1511" extrusionOk="0">
                  <a:moveTo>
                    <a:pt x="576" y="1"/>
                  </a:moveTo>
                  <a:cubicBezTo>
                    <a:pt x="453" y="1"/>
                    <a:pt x="327" y="30"/>
                    <a:pt x="226" y="111"/>
                  </a:cubicBezTo>
                  <a:cubicBezTo>
                    <a:pt x="119" y="194"/>
                    <a:pt x="12" y="337"/>
                    <a:pt x="12" y="468"/>
                  </a:cubicBezTo>
                  <a:cubicBezTo>
                    <a:pt x="12" y="599"/>
                    <a:pt x="0" y="753"/>
                    <a:pt x="0" y="884"/>
                  </a:cubicBezTo>
                  <a:cubicBezTo>
                    <a:pt x="0" y="1027"/>
                    <a:pt x="0" y="1170"/>
                    <a:pt x="107" y="1301"/>
                  </a:cubicBezTo>
                  <a:cubicBezTo>
                    <a:pt x="179" y="1408"/>
                    <a:pt x="334" y="1492"/>
                    <a:pt x="464" y="1504"/>
                  </a:cubicBezTo>
                  <a:cubicBezTo>
                    <a:pt x="494" y="1508"/>
                    <a:pt x="523" y="1511"/>
                    <a:pt x="553" y="1511"/>
                  </a:cubicBezTo>
                  <a:cubicBezTo>
                    <a:pt x="669" y="1511"/>
                    <a:pt x="786" y="1475"/>
                    <a:pt x="881" y="1408"/>
                  </a:cubicBezTo>
                  <a:cubicBezTo>
                    <a:pt x="988" y="1313"/>
                    <a:pt x="1096" y="1194"/>
                    <a:pt x="1096" y="1051"/>
                  </a:cubicBezTo>
                  <a:cubicBezTo>
                    <a:pt x="1096" y="908"/>
                    <a:pt x="1107" y="765"/>
                    <a:pt x="1107" y="634"/>
                  </a:cubicBezTo>
                  <a:cubicBezTo>
                    <a:pt x="1107" y="480"/>
                    <a:pt x="1107" y="349"/>
                    <a:pt x="1000" y="218"/>
                  </a:cubicBezTo>
                  <a:cubicBezTo>
                    <a:pt x="929" y="111"/>
                    <a:pt x="774" y="15"/>
                    <a:pt x="643" y="3"/>
                  </a:cubicBezTo>
                  <a:cubicBezTo>
                    <a:pt x="621" y="2"/>
                    <a:pt x="599" y="1"/>
                    <a:pt x="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11"/>
            <p:cNvSpPr/>
            <p:nvPr/>
          </p:nvSpPr>
          <p:spPr>
            <a:xfrm>
              <a:off x="7802675" y="25055425"/>
              <a:ext cx="103075" cy="128375"/>
            </a:xfrm>
            <a:custGeom>
              <a:avLst/>
              <a:gdLst/>
              <a:ahLst/>
              <a:cxnLst/>
              <a:rect l="l" t="t" r="r" b="b"/>
              <a:pathLst>
                <a:path w="4123" h="5135" extrusionOk="0">
                  <a:moveTo>
                    <a:pt x="3104" y="0"/>
                  </a:moveTo>
                  <a:cubicBezTo>
                    <a:pt x="2766" y="0"/>
                    <a:pt x="2468" y="216"/>
                    <a:pt x="2289" y="519"/>
                  </a:cubicBezTo>
                  <a:cubicBezTo>
                    <a:pt x="1694" y="1531"/>
                    <a:pt x="1123" y="2555"/>
                    <a:pt x="504" y="3567"/>
                  </a:cubicBezTo>
                  <a:cubicBezTo>
                    <a:pt x="0" y="4378"/>
                    <a:pt x="664" y="5134"/>
                    <a:pt x="1334" y="5134"/>
                  </a:cubicBezTo>
                  <a:cubicBezTo>
                    <a:pt x="1647" y="5134"/>
                    <a:pt x="1961" y="4969"/>
                    <a:pt x="2158" y="4567"/>
                  </a:cubicBezTo>
                  <a:cubicBezTo>
                    <a:pt x="2706" y="3436"/>
                    <a:pt x="3325" y="2341"/>
                    <a:pt x="3897" y="1233"/>
                  </a:cubicBezTo>
                  <a:cubicBezTo>
                    <a:pt x="4123" y="805"/>
                    <a:pt x="3861" y="257"/>
                    <a:pt x="3456" y="79"/>
                  </a:cubicBezTo>
                  <a:cubicBezTo>
                    <a:pt x="3336" y="25"/>
                    <a:pt x="3218" y="0"/>
                    <a:pt x="31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11"/>
            <p:cNvSpPr/>
            <p:nvPr/>
          </p:nvSpPr>
          <p:spPr>
            <a:xfrm>
              <a:off x="7797975" y="24903650"/>
              <a:ext cx="39025" cy="55950"/>
            </a:xfrm>
            <a:custGeom>
              <a:avLst/>
              <a:gdLst/>
              <a:ahLst/>
              <a:cxnLst/>
              <a:rect l="l" t="t" r="r" b="b"/>
              <a:pathLst>
                <a:path w="1561" h="2238" extrusionOk="0">
                  <a:moveTo>
                    <a:pt x="1017" y="0"/>
                  </a:moveTo>
                  <a:cubicBezTo>
                    <a:pt x="825" y="0"/>
                    <a:pt x="631" y="107"/>
                    <a:pt x="561" y="292"/>
                  </a:cubicBezTo>
                  <a:cubicBezTo>
                    <a:pt x="394" y="708"/>
                    <a:pt x="251" y="1125"/>
                    <a:pt x="84" y="1542"/>
                  </a:cubicBezTo>
                  <a:cubicBezTo>
                    <a:pt x="1" y="1792"/>
                    <a:pt x="84" y="2090"/>
                    <a:pt x="334" y="2197"/>
                  </a:cubicBezTo>
                  <a:cubicBezTo>
                    <a:pt x="397" y="2225"/>
                    <a:pt x="465" y="2238"/>
                    <a:pt x="534" y="2238"/>
                  </a:cubicBezTo>
                  <a:cubicBezTo>
                    <a:pt x="730" y="2238"/>
                    <a:pt x="928" y="2131"/>
                    <a:pt x="989" y="1947"/>
                  </a:cubicBezTo>
                  <a:cubicBezTo>
                    <a:pt x="1156" y="1530"/>
                    <a:pt x="1323" y="1113"/>
                    <a:pt x="1465" y="696"/>
                  </a:cubicBezTo>
                  <a:cubicBezTo>
                    <a:pt x="1561" y="446"/>
                    <a:pt x="1465" y="149"/>
                    <a:pt x="1215" y="42"/>
                  </a:cubicBezTo>
                  <a:cubicBezTo>
                    <a:pt x="1153" y="14"/>
                    <a:pt x="1085" y="0"/>
                    <a:pt x="10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11"/>
            <p:cNvSpPr/>
            <p:nvPr/>
          </p:nvSpPr>
          <p:spPr>
            <a:xfrm>
              <a:off x="7666425" y="25031400"/>
              <a:ext cx="53300" cy="46500"/>
            </a:xfrm>
            <a:custGeom>
              <a:avLst/>
              <a:gdLst/>
              <a:ahLst/>
              <a:cxnLst/>
              <a:rect l="l" t="t" r="r" b="b"/>
              <a:pathLst>
                <a:path w="2132" h="1860" extrusionOk="0">
                  <a:moveTo>
                    <a:pt x="1352" y="0"/>
                  </a:moveTo>
                  <a:cubicBezTo>
                    <a:pt x="1231" y="0"/>
                    <a:pt x="1111" y="37"/>
                    <a:pt x="1012" y="123"/>
                  </a:cubicBezTo>
                  <a:cubicBezTo>
                    <a:pt x="798" y="337"/>
                    <a:pt x="584" y="539"/>
                    <a:pt x="358" y="754"/>
                  </a:cubicBezTo>
                  <a:cubicBezTo>
                    <a:pt x="143" y="980"/>
                    <a:pt x="0" y="1337"/>
                    <a:pt x="239" y="1611"/>
                  </a:cubicBezTo>
                  <a:cubicBezTo>
                    <a:pt x="364" y="1758"/>
                    <a:pt x="561" y="1860"/>
                    <a:pt x="759" y="1860"/>
                  </a:cubicBezTo>
                  <a:cubicBezTo>
                    <a:pt x="881" y="1860"/>
                    <a:pt x="1003" y="1821"/>
                    <a:pt x="1108" y="1730"/>
                  </a:cubicBezTo>
                  <a:lnTo>
                    <a:pt x="1774" y="1159"/>
                  </a:lnTo>
                  <a:cubicBezTo>
                    <a:pt x="2024" y="932"/>
                    <a:pt x="2132" y="539"/>
                    <a:pt x="1905" y="266"/>
                  </a:cubicBezTo>
                  <a:cubicBezTo>
                    <a:pt x="1784" y="114"/>
                    <a:pt x="1565" y="0"/>
                    <a:pt x="1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11"/>
            <p:cNvSpPr/>
            <p:nvPr/>
          </p:nvSpPr>
          <p:spPr>
            <a:xfrm>
              <a:off x="7507125" y="25162600"/>
              <a:ext cx="45300" cy="79375"/>
            </a:xfrm>
            <a:custGeom>
              <a:avLst/>
              <a:gdLst/>
              <a:ahLst/>
              <a:cxnLst/>
              <a:rect l="l" t="t" r="r" b="b"/>
              <a:pathLst>
                <a:path w="1812" h="3175" extrusionOk="0">
                  <a:moveTo>
                    <a:pt x="1358" y="1"/>
                  </a:moveTo>
                  <a:cubicBezTo>
                    <a:pt x="1223" y="1"/>
                    <a:pt x="1093" y="67"/>
                    <a:pt x="1038" y="221"/>
                  </a:cubicBezTo>
                  <a:cubicBezTo>
                    <a:pt x="753" y="971"/>
                    <a:pt x="479" y="1721"/>
                    <a:pt x="181" y="2459"/>
                  </a:cubicBezTo>
                  <a:cubicBezTo>
                    <a:pt x="0" y="2878"/>
                    <a:pt x="355" y="3175"/>
                    <a:pt x="694" y="3175"/>
                  </a:cubicBezTo>
                  <a:cubicBezTo>
                    <a:pt x="913" y="3175"/>
                    <a:pt x="1125" y="3051"/>
                    <a:pt x="1181" y="2757"/>
                  </a:cubicBezTo>
                  <a:cubicBezTo>
                    <a:pt x="1348" y="1983"/>
                    <a:pt x="1550" y="1209"/>
                    <a:pt x="1753" y="435"/>
                  </a:cubicBezTo>
                  <a:cubicBezTo>
                    <a:pt x="1812" y="177"/>
                    <a:pt x="1578" y="1"/>
                    <a:pt x="13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11"/>
            <p:cNvSpPr/>
            <p:nvPr/>
          </p:nvSpPr>
          <p:spPr>
            <a:xfrm>
              <a:off x="7630100" y="25268025"/>
              <a:ext cx="50925" cy="77050"/>
            </a:xfrm>
            <a:custGeom>
              <a:avLst/>
              <a:gdLst/>
              <a:ahLst/>
              <a:cxnLst/>
              <a:rect l="l" t="t" r="r" b="b"/>
              <a:pathLst>
                <a:path w="2037" h="3082" extrusionOk="0">
                  <a:moveTo>
                    <a:pt x="1183" y="1"/>
                  </a:moveTo>
                  <a:cubicBezTo>
                    <a:pt x="773" y="1"/>
                    <a:pt x="401" y="258"/>
                    <a:pt x="322" y="695"/>
                  </a:cubicBezTo>
                  <a:cubicBezTo>
                    <a:pt x="239" y="1183"/>
                    <a:pt x="144" y="1671"/>
                    <a:pt x="72" y="2171"/>
                  </a:cubicBezTo>
                  <a:cubicBezTo>
                    <a:pt x="1" y="2588"/>
                    <a:pt x="310" y="3028"/>
                    <a:pt x="739" y="3076"/>
                  </a:cubicBezTo>
                  <a:cubicBezTo>
                    <a:pt x="771" y="3079"/>
                    <a:pt x="803" y="3081"/>
                    <a:pt x="834" y="3081"/>
                  </a:cubicBezTo>
                  <a:cubicBezTo>
                    <a:pt x="1234" y="3081"/>
                    <a:pt x="1567" y="2807"/>
                    <a:pt x="1656" y="2409"/>
                  </a:cubicBezTo>
                  <a:cubicBezTo>
                    <a:pt x="1751" y="1909"/>
                    <a:pt x="1846" y="1433"/>
                    <a:pt x="1953" y="945"/>
                  </a:cubicBezTo>
                  <a:cubicBezTo>
                    <a:pt x="2037" y="528"/>
                    <a:pt x="1692" y="52"/>
                    <a:pt x="1263" y="4"/>
                  </a:cubicBezTo>
                  <a:cubicBezTo>
                    <a:pt x="1236" y="2"/>
                    <a:pt x="1210" y="1"/>
                    <a:pt x="1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11"/>
            <p:cNvSpPr/>
            <p:nvPr/>
          </p:nvSpPr>
          <p:spPr>
            <a:xfrm>
              <a:off x="7783100" y="25335525"/>
              <a:ext cx="44975" cy="59950"/>
            </a:xfrm>
            <a:custGeom>
              <a:avLst/>
              <a:gdLst/>
              <a:ahLst/>
              <a:cxnLst/>
              <a:rect l="l" t="t" r="r" b="b"/>
              <a:pathLst>
                <a:path w="1799" h="2398" extrusionOk="0">
                  <a:moveTo>
                    <a:pt x="1012" y="1"/>
                  </a:moveTo>
                  <a:cubicBezTo>
                    <a:pt x="672" y="1"/>
                    <a:pt x="386" y="230"/>
                    <a:pt x="310" y="578"/>
                  </a:cubicBezTo>
                  <a:cubicBezTo>
                    <a:pt x="239" y="924"/>
                    <a:pt x="155" y="1281"/>
                    <a:pt x="72" y="1626"/>
                  </a:cubicBezTo>
                  <a:cubicBezTo>
                    <a:pt x="1" y="1971"/>
                    <a:pt x="274" y="2340"/>
                    <a:pt x="620" y="2388"/>
                  </a:cubicBezTo>
                  <a:cubicBezTo>
                    <a:pt x="663" y="2394"/>
                    <a:pt x="704" y="2397"/>
                    <a:pt x="743" y="2397"/>
                  </a:cubicBezTo>
                  <a:cubicBezTo>
                    <a:pt x="1087" y="2397"/>
                    <a:pt x="1298" y="2173"/>
                    <a:pt x="1394" y="1852"/>
                  </a:cubicBezTo>
                  <a:cubicBezTo>
                    <a:pt x="1501" y="1507"/>
                    <a:pt x="1584" y="1162"/>
                    <a:pt x="1691" y="805"/>
                  </a:cubicBezTo>
                  <a:cubicBezTo>
                    <a:pt x="1798" y="447"/>
                    <a:pt x="1453" y="43"/>
                    <a:pt x="1108" y="7"/>
                  </a:cubicBezTo>
                  <a:cubicBezTo>
                    <a:pt x="1075" y="3"/>
                    <a:pt x="1043" y="1"/>
                    <a:pt x="10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11"/>
            <p:cNvSpPr/>
            <p:nvPr/>
          </p:nvSpPr>
          <p:spPr>
            <a:xfrm>
              <a:off x="7946775" y="25327600"/>
              <a:ext cx="92375" cy="127350"/>
            </a:xfrm>
            <a:custGeom>
              <a:avLst/>
              <a:gdLst/>
              <a:ahLst/>
              <a:cxnLst/>
              <a:rect l="l" t="t" r="r" b="b"/>
              <a:pathLst>
                <a:path w="3695" h="5094" extrusionOk="0">
                  <a:moveTo>
                    <a:pt x="2419" y="0"/>
                  </a:moveTo>
                  <a:cubicBezTo>
                    <a:pt x="2090" y="0"/>
                    <a:pt x="1771" y="173"/>
                    <a:pt x="1609" y="586"/>
                  </a:cubicBezTo>
                  <a:cubicBezTo>
                    <a:pt x="1181" y="1610"/>
                    <a:pt x="752" y="2646"/>
                    <a:pt x="335" y="3669"/>
                  </a:cubicBezTo>
                  <a:cubicBezTo>
                    <a:pt x="1" y="4463"/>
                    <a:pt x="703" y="5094"/>
                    <a:pt x="1363" y="5094"/>
                  </a:cubicBezTo>
                  <a:cubicBezTo>
                    <a:pt x="1713" y="5094"/>
                    <a:pt x="2052" y="4916"/>
                    <a:pt x="2217" y="4491"/>
                  </a:cubicBezTo>
                  <a:cubicBezTo>
                    <a:pt x="2610" y="3443"/>
                    <a:pt x="3002" y="2407"/>
                    <a:pt x="3407" y="1372"/>
                  </a:cubicBezTo>
                  <a:cubicBezTo>
                    <a:pt x="3695" y="610"/>
                    <a:pt x="3038" y="0"/>
                    <a:pt x="2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11"/>
            <p:cNvSpPr/>
            <p:nvPr/>
          </p:nvSpPr>
          <p:spPr>
            <a:xfrm>
              <a:off x="8031050" y="25219175"/>
              <a:ext cx="35150" cy="41950"/>
            </a:xfrm>
            <a:custGeom>
              <a:avLst/>
              <a:gdLst/>
              <a:ahLst/>
              <a:cxnLst/>
              <a:rect l="l" t="t" r="r" b="b"/>
              <a:pathLst>
                <a:path w="1406" h="1678" extrusionOk="0">
                  <a:moveTo>
                    <a:pt x="818" y="0"/>
                  </a:moveTo>
                  <a:cubicBezTo>
                    <a:pt x="613" y="0"/>
                    <a:pt x="405" y="112"/>
                    <a:pt x="334" y="315"/>
                  </a:cubicBezTo>
                  <a:cubicBezTo>
                    <a:pt x="251" y="517"/>
                    <a:pt x="167" y="732"/>
                    <a:pt x="96" y="934"/>
                  </a:cubicBezTo>
                  <a:cubicBezTo>
                    <a:pt x="1" y="1208"/>
                    <a:pt x="96" y="1530"/>
                    <a:pt x="358" y="1637"/>
                  </a:cubicBezTo>
                  <a:cubicBezTo>
                    <a:pt x="425" y="1664"/>
                    <a:pt x="497" y="1678"/>
                    <a:pt x="569" y="1678"/>
                  </a:cubicBezTo>
                  <a:cubicBezTo>
                    <a:pt x="776" y="1678"/>
                    <a:pt x="981" y="1566"/>
                    <a:pt x="1060" y="1363"/>
                  </a:cubicBezTo>
                  <a:cubicBezTo>
                    <a:pt x="1132" y="1160"/>
                    <a:pt x="1227" y="946"/>
                    <a:pt x="1298" y="744"/>
                  </a:cubicBezTo>
                  <a:cubicBezTo>
                    <a:pt x="1405" y="494"/>
                    <a:pt x="1298" y="148"/>
                    <a:pt x="1024" y="41"/>
                  </a:cubicBezTo>
                  <a:cubicBezTo>
                    <a:pt x="960" y="14"/>
                    <a:pt x="889" y="0"/>
                    <a:pt x="8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11"/>
            <p:cNvSpPr/>
            <p:nvPr/>
          </p:nvSpPr>
          <p:spPr>
            <a:xfrm>
              <a:off x="7806325" y="25464650"/>
              <a:ext cx="79500" cy="92425"/>
            </a:xfrm>
            <a:custGeom>
              <a:avLst/>
              <a:gdLst/>
              <a:ahLst/>
              <a:cxnLst/>
              <a:rect l="l" t="t" r="r" b="b"/>
              <a:pathLst>
                <a:path w="3180" h="3697" extrusionOk="0">
                  <a:moveTo>
                    <a:pt x="2134" y="0"/>
                  </a:moveTo>
                  <a:cubicBezTo>
                    <a:pt x="1864" y="0"/>
                    <a:pt x="1597" y="107"/>
                    <a:pt x="1453" y="343"/>
                  </a:cubicBezTo>
                  <a:lnTo>
                    <a:pt x="286" y="2176"/>
                  </a:lnTo>
                  <a:cubicBezTo>
                    <a:pt x="24" y="2605"/>
                    <a:pt x="0" y="3152"/>
                    <a:pt x="441" y="3498"/>
                  </a:cubicBezTo>
                  <a:cubicBezTo>
                    <a:pt x="601" y="3626"/>
                    <a:pt x="834" y="3697"/>
                    <a:pt x="1064" y="3697"/>
                  </a:cubicBezTo>
                  <a:cubicBezTo>
                    <a:pt x="1346" y="3697"/>
                    <a:pt x="1625" y="3591"/>
                    <a:pt x="1762" y="3355"/>
                  </a:cubicBezTo>
                  <a:cubicBezTo>
                    <a:pt x="2132" y="2724"/>
                    <a:pt x="2501" y="2117"/>
                    <a:pt x="2894" y="1486"/>
                  </a:cubicBezTo>
                  <a:cubicBezTo>
                    <a:pt x="3144" y="1057"/>
                    <a:pt x="3179" y="533"/>
                    <a:pt x="2739" y="200"/>
                  </a:cubicBezTo>
                  <a:cubicBezTo>
                    <a:pt x="2578" y="71"/>
                    <a:pt x="2355" y="0"/>
                    <a:pt x="21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11"/>
            <p:cNvSpPr/>
            <p:nvPr/>
          </p:nvSpPr>
          <p:spPr>
            <a:xfrm>
              <a:off x="7622975" y="25484450"/>
              <a:ext cx="64900" cy="76975"/>
            </a:xfrm>
            <a:custGeom>
              <a:avLst/>
              <a:gdLst/>
              <a:ahLst/>
              <a:cxnLst/>
              <a:rect l="l" t="t" r="r" b="b"/>
              <a:pathLst>
                <a:path w="2596" h="3079" extrusionOk="0">
                  <a:moveTo>
                    <a:pt x="1670" y="0"/>
                  </a:moveTo>
                  <a:cubicBezTo>
                    <a:pt x="1352" y="0"/>
                    <a:pt x="1065" y="177"/>
                    <a:pt x="905" y="479"/>
                  </a:cubicBezTo>
                  <a:cubicBezTo>
                    <a:pt x="667" y="955"/>
                    <a:pt x="429" y="1432"/>
                    <a:pt x="191" y="1920"/>
                  </a:cubicBezTo>
                  <a:cubicBezTo>
                    <a:pt x="0" y="2301"/>
                    <a:pt x="214" y="2872"/>
                    <a:pt x="631" y="3015"/>
                  </a:cubicBezTo>
                  <a:cubicBezTo>
                    <a:pt x="741" y="3058"/>
                    <a:pt x="855" y="3079"/>
                    <a:pt x="965" y="3079"/>
                  </a:cubicBezTo>
                  <a:cubicBezTo>
                    <a:pt x="1286" y="3079"/>
                    <a:pt x="1585" y="2905"/>
                    <a:pt x="1726" y="2587"/>
                  </a:cubicBezTo>
                  <a:cubicBezTo>
                    <a:pt x="1953" y="2110"/>
                    <a:pt x="2191" y="1634"/>
                    <a:pt x="2417" y="1146"/>
                  </a:cubicBezTo>
                  <a:cubicBezTo>
                    <a:pt x="2596" y="753"/>
                    <a:pt x="2393" y="217"/>
                    <a:pt x="2000" y="62"/>
                  </a:cubicBezTo>
                  <a:cubicBezTo>
                    <a:pt x="1889" y="20"/>
                    <a:pt x="1778" y="0"/>
                    <a:pt x="16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11"/>
            <p:cNvSpPr/>
            <p:nvPr/>
          </p:nvSpPr>
          <p:spPr>
            <a:xfrm>
              <a:off x="7473100" y="25454125"/>
              <a:ext cx="27500" cy="21825"/>
            </a:xfrm>
            <a:custGeom>
              <a:avLst/>
              <a:gdLst/>
              <a:ahLst/>
              <a:cxnLst/>
              <a:rect l="l" t="t" r="r" b="b"/>
              <a:pathLst>
                <a:path w="1100" h="873" extrusionOk="0">
                  <a:moveTo>
                    <a:pt x="574" y="0"/>
                  </a:moveTo>
                  <a:cubicBezTo>
                    <a:pt x="291" y="0"/>
                    <a:pt x="0" y="255"/>
                    <a:pt x="137" y="597"/>
                  </a:cubicBezTo>
                  <a:cubicBezTo>
                    <a:pt x="210" y="791"/>
                    <a:pt x="366" y="872"/>
                    <a:pt x="525" y="872"/>
                  </a:cubicBezTo>
                  <a:cubicBezTo>
                    <a:pt x="807" y="872"/>
                    <a:pt x="1100" y="617"/>
                    <a:pt x="971" y="275"/>
                  </a:cubicBezTo>
                  <a:cubicBezTo>
                    <a:pt x="893" y="82"/>
                    <a:pt x="735" y="0"/>
                    <a:pt x="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11"/>
            <p:cNvSpPr/>
            <p:nvPr/>
          </p:nvSpPr>
          <p:spPr>
            <a:xfrm>
              <a:off x="7534850" y="25651550"/>
              <a:ext cx="71475" cy="93775"/>
            </a:xfrm>
            <a:custGeom>
              <a:avLst/>
              <a:gdLst/>
              <a:ahLst/>
              <a:cxnLst/>
              <a:rect l="l" t="t" r="r" b="b"/>
              <a:pathLst>
                <a:path w="2859" h="3751" extrusionOk="0">
                  <a:moveTo>
                    <a:pt x="1771" y="1"/>
                  </a:moveTo>
                  <a:cubicBezTo>
                    <a:pt x="1395" y="1"/>
                    <a:pt x="1023" y="193"/>
                    <a:pt x="882" y="582"/>
                  </a:cubicBezTo>
                  <a:cubicBezTo>
                    <a:pt x="644" y="1201"/>
                    <a:pt x="406" y="1820"/>
                    <a:pt x="179" y="2451"/>
                  </a:cubicBezTo>
                  <a:cubicBezTo>
                    <a:pt x="1" y="2915"/>
                    <a:pt x="168" y="3499"/>
                    <a:pt x="656" y="3689"/>
                  </a:cubicBezTo>
                  <a:cubicBezTo>
                    <a:pt x="770" y="3730"/>
                    <a:pt x="889" y="3750"/>
                    <a:pt x="1006" y="3750"/>
                  </a:cubicBezTo>
                  <a:cubicBezTo>
                    <a:pt x="1368" y="3750"/>
                    <a:pt x="1717" y="3560"/>
                    <a:pt x="1870" y="3201"/>
                  </a:cubicBezTo>
                  <a:cubicBezTo>
                    <a:pt x="2144" y="2582"/>
                    <a:pt x="2394" y="1975"/>
                    <a:pt x="2668" y="1356"/>
                  </a:cubicBezTo>
                  <a:cubicBezTo>
                    <a:pt x="2858" y="879"/>
                    <a:pt x="2668" y="260"/>
                    <a:pt x="2156" y="70"/>
                  </a:cubicBezTo>
                  <a:cubicBezTo>
                    <a:pt x="2033" y="24"/>
                    <a:pt x="1902" y="1"/>
                    <a:pt x="17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11"/>
            <p:cNvSpPr/>
            <p:nvPr/>
          </p:nvSpPr>
          <p:spPr>
            <a:xfrm>
              <a:off x="7660475" y="25695500"/>
              <a:ext cx="72350" cy="94925"/>
            </a:xfrm>
            <a:custGeom>
              <a:avLst/>
              <a:gdLst/>
              <a:ahLst/>
              <a:cxnLst/>
              <a:rect l="l" t="t" r="r" b="b"/>
              <a:pathLst>
                <a:path w="2894" h="3797" extrusionOk="0">
                  <a:moveTo>
                    <a:pt x="1645" y="0"/>
                  </a:moveTo>
                  <a:cubicBezTo>
                    <a:pt x="1323" y="0"/>
                    <a:pt x="1001" y="132"/>
                    <a:pt x="786" y="407"/>
                  </a:cubicBezTo>
                  <a:cubicBezTo>
                    <a:pt x="274" y="1110"/>
                    <a:pt x="0" y="1991"/>
                    <a:pt x="155" y="2872"/>
                  </a:cubicBezTo>
                  <a:cubicBezTo>
                    <a:pt x="233" y="3370"/>
                    <a:pt x="639" y="3796"/>
                    <a:pt x="1165" y="3796"/>
                  </a:cubicBezTo>
                  <a:cubicBezTo>
                    <a:pt x="1205" y="3796"/>
                    <a:pt x="1245" y="3794"/>
                    <a:pt x="1286" y="3789"/>
                  </a:cubicBezTo>
                  <a:cubicBezTo>
                    <a:pt x="1846" y="3705"/>
                    <a:pt x="2251" y="3241"/>
                    <a:pt x="2203" y="2658"/>
                  </a:cubicBezTo>
                  <a:lnTo>
                    <a:pt x="2203" y="2550"/>
                  </a:lnTo>
                  <a:lnTo>
                    <a:pt x="2203" y="2479"/>
                  </a:lnTo>
                  <a:cubicBezTo>
                    <a:pt x="2227" y="2408"/>
                    <a:pt x="2239" y="2348"/>
                    <a:pt x="2239" y="2288"/>
                  </a:cubicBezTo>
                  <a:lnTo>
                    <a:pt x="2239" y="2265"/>
                  </a:lnTo>
                  <a:cubicBezTo>
                    <a:pt x="2262" y="2193"/>
                    <a:pt x="2298" y="2098"/>
                    <a:pt x="2322" y="2015"/>
                  </a:cubicBezTo>
                  <a:lnTo>
                    <a:pt x="2370" y="1967"/>
                  </a:lnTo>
                  <a:cubicBezTo>
                    <a:pt x="2417" y="1919"/>
                    <a:pt x="2477" y="1836"/>
                    <a:pt x="2524" y="1776"/>
                  </a:cubicBezTo>
                  <a:cubicBezTo>
                    <a:pt x="2893" y="1348"/>
                    <a:pt x="2798" y="574"/>
                    <a:pt x="2346" y="229"/>
                  </a:cubicBezTo>
                  <a:cubicBezTo>
                    <a:pt x="2144" y="78"/>
                    <a:pt x="1894" y="0"/>
                    <a:pt x="16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11"/>
            <p:cNvSpPr/>
            <p:nvPr/>
          </p:nvSpPr>
          <p:spPr>
            <a:xfrm>
              <a:off x="7580100" y="25863650"/>
              <a:ext cx="45625" cy="81275"/>
            </a:xfrm>
            <a:custGeom>
              <a:avLst/>
              <a:gdLst/>
              <a:ahLst/>
              <a:cxnLst/>
              <a:rect l="l" t="t" r="r" b="b"/>
              <a:pathLst>
                <a:path w="1825" h="3251" extrusionOk="0">
                  <a:moveTo>
                    <a:pt x="1163" y="0"/>
                  </a:moveTo>
                  <a:cubicBezTo>
                    <a:pt x="968" y="0"/>
                    <a:pt x="783" y="98"/>
                    <a:pt x="715" y="325"/>
                  </a:cubicBezTo>
                  <a:cubicBezTo>
                    <a:pt x="501" y="1051"/>
                    <a:pt x="263" y="1778"/>
                    <a:pt x="84" y="2528"/>
                  </a:cubicBezTo>
                  <a:cubicBezTo>
                    <a:pt x="1" y="2849"/>
                    <a:pt x="286" y="3194"/>
                    <a:pt x="596" y="3242"/>
                  </a:cubicBezTo>
                  <a:cubicBezTo>
                    <a:pt x="632" y="3248"/>
                    <a:pt x="666" y="3251"/>
                    <a:pt x="700" y="3251"/>
                  </a:cubicBezTo>
                  <a:cubicBezTo>
                    <a:pt x="1006" y="3251"/>
                    <a:pt x="1235" y="3018"/>
                    <a:pt x="1310" y="2718"/>
                  </a:cubicBezTo>
                  <a:cubicBezTo>
                    <a:pt x="1489" y="2016"/>
                    <a:pt x="1608" y="1325"/>
                    <a:pt x="1751" y="623"/>
                  </a:cubicBezTo>
                  <a:cubicBezTo>
                    <a:pt x="1824" y="255"/>
                    <a:pt x="1480" y="0"/>
                    <a:pt x="1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11"/>
            <p:cNvSpPr/>
            <p:nvPr/>
          </p:nvSpPr>
          <p:spPr>
            <a:xfrm>
              <a:off x="7483825" y="25818500"/>
              <a:ext cx="87350" cy="78875"/>
            </a:xfrm>
            <a:custGeom>
              <a:avLst/>
              <a:gdLst/>
              <a:ahLst/>
              <a:cxnLst/>
              <a:rect l="l" t="t" r="r" b="b"/>
              <a:pathLst>
                <a:path w="3494" h="3155" extrusionOk="0">
                  <a:moveTo>
                    <a:pt x="2379" y="0"/>
                  </a:moveTo>
                  <a:cubicBezTo>
                    <a:pt x="2177" y="0"/>
                    <a:pt x="1971" y="84"/>
                    <a:pt x="1804" y="285"/>
                  </a:cubicBezTo>
                  <a:cubicBezTo>
                    <a:pt x="1351" y="821"/>
                    <a:pt x="911" y="1369"/>
                    <a:pt x="458" y="1905"/>
                  </a:cubicBezTo>
                  <a:cubicBezTo>
                    <a:pt x="0" y="2477"/>
                    <a:pt x="539" y="3154"/>
                    <a:pt x="1111" y="3154"/>
                  </a:cubicBezTo>
                  <a:cubicBezTo>
                    <a:pt x="1312" y="3154"/>
                    <a:pt x="1517" y="3070"/>
                    <a:pt x="1685" y="2869"/>
                  </a:cubicBezTo>
                  <a:cubicBezTo>
                    <a:pt x="2125" y="2333"/>
                    <a:pt x="2578" y="1786"/>
                    <a:pt x="3018" y="1250"/>
                  </a:cubicBezTo>
                  <a:cubicBezTo>
                    <a:pt x="3494" y="677"/>
                    <a:pt x="2953" y="0"/>
                    <a:pt x="2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11"/>
            <p:cNvSpPr/>
            <p:nvPr/>
          </p:nvSpPr>
          <p:spPr>
            <a:xfrm>
              <a:off x="7344650" y="25831000"/>
              <a:ext cx="60450" cy="55125"/>
            </a:xfrm>
            <a:custGeom>
              <a:avLst/>
              <a:gdLst/>
              <a:ahLst/>
              <a:cxnLst/>
              <a:rect l="l" t="t" r="r" b="b"/>
              <a:pathLst>
                <a:path w="2418" h="2205" extrusionOk="0">
                  <a:moveTo>
                    <a:pt x="1573" y="1"/>
                  </a:moveTo>
                  <a:cubicBezTo>
                    <a:pt x="1415" y="1"/>
                    <a:pt x="1257" y="49"/>
                    <a:pt x="1132" y="155"/>
                  </a:cubicBezTo>
                  <a:cubicBezTo>
                    <a:pt x="906" y="345"/>
                    <a:pt x="691" y="547"/>
                    <a:pt x="453" y="738"/>
                  </a:cubicBezTo>
                  <a:cubicBezTo>
                    <a:pt x="72" y="1048"/>
                    <a:pt x="1" y="1583"/>
                    <a:pt x="358" y="1952"/>
                  </a:cubicBezTo>
                  <a:cubicBezTo>
                    <a:pt x="513" y="2119"/>
                    <a:pt x="703" y="2191"/>
                    <a:pt x="929" y="2202"/>
                  </a:cubicBezTo>
                  <a:cubicBezTo>
                    <a:pt x="950" y="2204"/>
                    <a:pt x="969" y="2205"/>
                    <a:pt x="989" y="2205"/>
                  </a:cubicBezTo>
                  <a:cubicBezTo>
                    <a:pt x="1233" y="2205"/>
                    <a:pt x="1420" y="2070"/>
                    <a:pt x="1596" y="1905"/>
                  </a:cubicBezTo>
                  <a:cubicBezTo>
                    <a:pt x="1799" y="1702"/>
                    <a:pt x="2013" y="1488"/>
                    <a:pt x="2239" y="1286"/>
                  </a:cubicBezTo>
                  <a:cubicBezTo>
                    <a:pt x="2358" y="1167"/>
                    <a:pt x="2418" y="881"/>
                    <a:pt x="2382" y="702"/>
                  </a:cubicBezTo>
                  <a:cubicBezTo>
                    <a:pt x="2358" y="524"/>
                    <a:pt x="2299" y="381"/>
                    <a:pt x="2156" y="250"/>
                  </a:cubicBezTo>
                  <a:cubicBezTo>
                    <a:pt x="2011" y="92"/>
                    <a:pt x="1791" y="1"/>
                    <a:pt x="15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11"/>
            <p:cNvSpPr/>
            <p:nvPr/>
          </p:nvSpPr>
          <p:spPr>
            <a:xfrm>
              <a:off x="7232725" y="25861800"/>
              <a:ext cx="62850" cy="78600"/>
            </a:xfrm>
            <a:custGeom>
              <a:avLst/>
              <a:gdLst/>
              <a:ahLst/>
              <a:cxnLst/>
              <a:rect l="l" t="t" r="r" b="b"/>
              <a:pathLst>
                <a:path w="2514" h="3144" extrusionOk="0">
                  <a:moveTo>
                    <a:pt x="1407" y="0"/>
                  </a:moveTo>
                  <a:cubicBezTo>
                    <a:pt x="1172" y="0"/>
                    <a:pt x="930" y="58"/>
                    <a:pt x="739" y="208"/>
                  </a:cubicBezTo>
                  <a:cubicBezTo>
                    <a:pt x="525" y="387"/>
                    <a:pt x="418" y="589"/>
                    <a:pt x="346" y="875"/>
                  </a:cubicBezTo>
                  <a:cubicBezTo>
                    <a:pt x="251" y="1220"/>
                    <a:pt x="144" y="1578"/>
                    <a:pt x="61" y="1911"/>
                  </a:cubicBezTo>
                  <a:cubicBezTo>
                    <a:pt x="1" y="2173"/>
                    <a:pt x="108" y="2506"/>
                    <a:pt x="251" y="2721"/>
                  </a:cubicBezTo>
                  <a:cubicBezTo>
                    <a:pt x="406" y="2923"/>
                    <a:pt x="680" y="3102"/>
                    <a:pt x="930" y="3137"/>
                  </a:cubicBezTo>
                  <a:cubicBezTo>
                    <a:pt x="973" y="3142"/>
                    <a:pt x="1016" y="3144"/>
                    <a:pt x="1059" y="3144"/>
                  </a:cubicBezTo>
                  <a:cubicBezTo>
                    <a:pt x="1614" y="3144"/>
                    <a:pt x="2034" y="2787"/>
                    <a:pt x="2156" y="2244"/>
                  </a:cubicBezTo>
                  <a:cubicBezTo>
                    <a:pt x="2227" y="1899"/>
                    <a:pt x="2323" y="1542"/>
                    <a:pt x="2394" y="1197"/>
                  </a:cubicBezTo>
                  <a:cubicBezTo>
                    <a:pt x="2513" y="661"/>
                    <a:pt x="2073" y="66"/>
                    <a:pt x="1537" y="6"/>
                  </a:cubicBezTo>
                  <a:cubicBezTo>
                    <a:pt x="1494" y="2"/>
                    <a:pt x="1451" y="0"/>
                    <a:pt x="14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11"/>
            <p:cNvSpPr/>
            <p:nvPr/>
          </p:nvSpPr>
          <p:spPr>
            <a:xfrm>
              <a:off x="7323525" y="25985125"/>
              <a:ext cx="69975" cy="81925"/>
            </a:xfrm>
            <a:custGeom>
              <a:avLst/>
              <a:gdLst/>
              <a:ahLst/>
              <a:cxnLst/>
              <a:rect l="l" t="t" r="r" b="b"/>
              <a:pathLst>
                <a:path w="2799" h="3277" extrusionOk="0">
                  <a:moveTo>
                    <a:pt x="1737" y="1"/>
                  </a:moveTo>
                  <a:cubicBezTo>
                    <a:pt x="1386" y="1"/>
                    <a:pt x="1061" y="197"/>
                    <a:pt x="893" y="550"/>
                  </a:cubicBezTo>
                  <a:cubicBezTo>
                    <a:pt x="667" y="1026"/>
                    <a:pt x="429" y="1526"/>
                    <a:pt x="203" y="2002"/>
                  </a:cubicBezTo>
                  <a:cubicBezTo>
                    <a:pt x="0" y="2431"/>
                    <a:pt x="227" y="3026"/>
                    <a:pt x="667" y="3205"/>
                  </a:cubicBezTo>
                  <a:cubicBezTo>
                    <a:pt x="788" y="3253"/>
                    <a:pt x="912" y="3276"/>
                    <a:pt x="1032" y="3276"/>
                  </a:cubicBezTo>
                  <a:cubicBezTo>
                    <a:pt x="1384" y="3276"/>
                    <a:pt x="1710" y="3078"/>
                    <a:pt x="1870" y="2741"/>
                  </a:cubicBezTo>
                  <a:cubicBezTo>
                    <a:pt x="2108" y="2264"/>
                    <a:pt x="2346" y="1776"/>
                    <a:pt x="2584" y="1300"/>
                  </a:cubicBezTo>
                  <a:cubicBezTo>
                    <a:pt x="2798" y="871"/>
                    <a:pt x="2572" y="252"/>
                    <a:pt x="2108" y="74"/>
                  </a:cubicBezTo>
                  <a:cubicBezTo>
                    <a:pt x="1985" y="24"/>
                    <a:pt x="1859" y="1"/>
                    <a:pt x="17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11"/>
            <p:cNvSpPr/>
            <p:nvPr/>
          </p:nvSpPr>
          <p:spPr>
            <a:xfrm>
              <a:off x="7442875" y="26005275"/>
              <a:ext cx="59850" cy="84225"/>
            </a:xfrm>
            <a:custGeom>
              <a:avLst/>
              <a:gdLst/>
              <a:ahLst/>
              <a:cxnLst/>
              <a:rect l="l" t="t" r="r" b="b"/>
              <a:pathLst>
                <a:path w="2394" h="3369" extrusionOk="0">
                  <a:moveTo>
                    <a:pt x="1559" y="1"/>
                  </a:moveTo>
                  <a:cubicBezTo>
                    <a:pt x="1269" y="1"/>
                    <a:pt x="975" y="165"/>
                    <a:pt x="870" y="446"/>
                  </a:cubicBezTo>
                  <a:cubicBezTo>
                    <a:pt x="644" y="1077"/>
                    <a:pt x="406" y="1685"/>
                    <a:pt x="156" y="2304"/>
                  </a:cubicBezTo>
                  <a:cubicBezTo>
                    <a:pt x="1" y="2697"/>
                    <a:pt x="156" y="3137"/>
                    <a:pt x="537" y="3304"/>
                  </a:cubicBezTo>
                  <a:cubicBezTo>
                    <a:pt x="630" y="3348"/>
                    <a:pt x="733" y="3368"/>
                    <a:pt x="836" y="3368"/>
                  </a:cubicBezTo>
                  <a:cubicBezTo>
                    <a:pt x="1127" y="3368"/>
                    <a:pt x="1423" y="3204"/>
                    <a:pt x="1537" y="2923"/>
                  </a:cubicBezTo>
                  <a:cubicBezTo>
                    <a:pt x="1775" y="2292"/>
                    <a:pt x="2013" y="1673"/>
                    <a:pt x="2251" y="1054"/>
                  </a:cubicBezTo>
                  <a:cubicBezTo>
                    <a:pt x="2394" y="673"/>
                    <a:pt x="2251" y="220"/>
                    <a:pt x="1858" y="65"/>
                  </a:cubicBezTo>
                  <a:cubicBezTo>
                    <a:pt x="1764" y="22"/>
                    <a:pt x="1662" y="1"/>
                    <a:pt x="15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11"/>
            <p:cNvSpPr/>
            <p:nvPr/>
          </p:nvSpPr>
          <p:spPr>
            <a:xfrm>
              <a:off x="7173500" y="26030075"/>
              <a:ext cx="61950" cy="74250"/>
            </a:xfrm>
            <a:custGeom>
              <a:avLst/>
              <a:gdLst/>
              <a:ahLst/>
              <a:cxnLst/>
              <a:rect l="l" t="t" r="r" b="b"/>
              <a:pathLst>
                <a:path w="2478" h="2970" extrusionOk="0">
                  <a:moveTo>
                    <a:pt x="1605" y="1"/>
                  </a:moveTo>
                  <a:cubicBezTo>
                    <a:pt x="1307" y="1"/>
                    <a:pt x="1037" y="177"/>
                    <a:pt x="894" y="455"/>
                  </a:cubicBezTo>
                  <a:cubicBezTo>
                    <a:pt x="655" y="931"/>
                    <a:pt x="417" y="1419"/>
                    <a:pt x="179" y="1895"/>
                  </a:cubicBezTo>
                  <a:cubicBezTo>
                    <a:pt x="1" y="2252"/>
                    <a:pt x="191" y="2764"/>
                    <a:pt x="572" y="2907"/>
                  </a:cubicBezTo>
                  <a:cubicBezTo>
                    <a:pt x="673" y="2950"/>
                    <a:pt x="775" y="2970"/>
                    <a:pt x="875" y="2970"/>
                  </a:cubicBezTo>
                  <a:cubicBezTo>
                    <a:pt x="1164" y="2970"/>
                    <a:pt x="1434" y="2801"/>
                    <a:pt x="1584" y="2526"/>
                  </a:cubicBezTo>
                  <a:cubicBezTo>
                    <a:pt x="1834" y="2026"/>
                    <a:pt x="2060" y="1550"/>
                    <a:pt x="2299" y="1074"/>
                  </a:cubicBezTo>
                  <a:cubicBezTo>
                    <a:pt x="2477" y="716"/>
                    <a:pt x="2275" y="216"/>
                    <a:pt x="1906" y="62"/>
                  </a:cubicBezTo>
                  <a:cubicBezTo>
                    <a:pt x="1805" y="20"/>
                    <a:pt x="1703" y="1"/>
                    <a:pt x="16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11"/>
            <p:cNvSpPr/>
            <p:nvPr/>
          </p:nvSpPr>
          <p:spPr>
            <a:xfrm>
              <a:off x="7247325" y="26184875"/>
              <a:ext cx="56575" cy="64325"/>
            </a:xfrm>
            <a:custGeom>
              <a:avLst/>
              <a:gdLst/>
              <a:ahLst/>
              <a:cxnLst/>
              <a:rect l="l" t="t" r="r" b="b"/>
              <a:pathLst>
                <a:path w="2263" h="2573" extrusionOk="0">
                  <a:moveTo>
                    <a:pt x="1221" y="0"/>
                  </a:moveTo>
                  <a:cubicBezTo>
                    <a:pt x="1109" y="0"/>
                    <a:pt x="998" y="19"/>
                    <a:pt x="893" y="61"/>
                  </a:cubicBezTo>
                  <a:cubicBezTo>
                    <a:pt x="667" y="168"/>
                    <a:pt x="429" y="347"/>
                    <a:pt x="334" y="585"/>
                  </a:cubicBezTo>
                  <a:lnTo>
                    <a:pt x="119" y="1216"/>
                  </a:lnTo>
                  <a:cubicBezTo>
                    <a:pt x="24" y="1454"/>
                    <a:pt x="0" y="1704"/>
                    <a:pt x="96" y="1954"/>
                  </a:cubicBezTo>
                  <a:cubicBezTo>
                    <a:pt x="191" y="2180"/>
                    <a:pt x="381" y="2406"/>
                    <a:pt x="620" y="2490"/>
                  </a:cubicBezTo>
                  <a:cubicBezTo>
                    <a:pt x="749" y="2542"/>
                    <a:pt x="889" y="2572"/>
                    <a:pt x="1028" y="2572"/>
                  </a:cubicBezTo>
                  <a:cubicBezTo>
                    <a:pt x="1145" y="2572"/>
                    <a:pt x="1261" y="2551"/>
                    <a:pt x="1370" y="2502"/>
                  </a:cubicBezTo>
                  <a:cubicBezTo>
                    <a:pt x="1608" y="2430"/>
                    <a:pt x="1810" y="2264"/>
                    <a:pt x="1905" y="2013"/>
                  </a:cubicBezTo>
                  <a:cubicBezTo>
                    <a:pt x="1989" y="1811"/>
                    <a:pt x="2060" y="1597"/>
                    <a:pt x="2155" y="1394"/>
                  </a:cubicBezTo>
                  <a:cubicBezTo>
                    <a:pt x="2239" y="1156"/>
                    <a:pt x="2263" y="882"/>
                    <a:pt x="2167" y="632"/>
                  </a:cubicBezTo>
                  <a:cubicBezTo>
                    <a:pt x="2084" y="406"/>
                    <a:pt x="1870" y="168"/>
                    <a:pt x="1643" y="85"/>
                  </a:cubicBezTo>
                  <a:cubicBezTo>
                    <a:pt x="1510" y="31"/>
                    <a:pt x="1365" y="0"/>
                    <a:pt x="12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11"/>
            <p:cNvSpPr/>
            <p:nvPr/>
          </p:nvSpPr>
          <p:spPr>
            <a:xfrm>
              <a:off x="7124100" y="26224175"/>
              <a:ext cx="60750" cy="65425"/>
            </a:xfrm>
            <a:custGeom>
              <a:avLst/>
              <a:gdLst/>
              <a:ahLst/>
              <a:cxnLst/>
              <a:rect l="l" t="t" r="r" b="b"/>
              <a:pathLst>
                <a:path w="2430" h="2617" extrusionOk="0">
                  <a:moveTo>
                    <a:pt x="1491" y="1"/>
                  </a:moveTo>
                  <a:cubicBezTo>
                    <a:pt x="1143" y="1"/>
                    <a:pt x="833" y="199"/>
                    <a:pt x="655" y="537"/>
                  </a:cubicBezTo>
                  <a:cubicBezTo>
                    <a:pt x="500" y="811"/>
                    <a:pt x="357" y="1084"/>
                    <a:pt x="215" y="1370"/>
                  </a:cubicBezTo>
                  <a:cubicBezTo>
                    <a:pt x="0" y="1787"/>
                    <a:pt x="250" y="2382"/>
                    <a:pt x="679" y="2537"/>
                  </a:cubicBezTo>
                  <a:cubicBezTo>
                    <a:pt x="797" y="2589"/>
                    <a:pt x="925" y="2617"/>
                    <a:pt x="1055" y="2617"/>
                  </a:cubicBezTo>
                  <a:cubicBezTo>
                    <a:pt x="1161" y="2617"/>
                    <a:pt x="1268" y="2598"/>
                    <a:pt x="1369" y="2561"/>
                  </a:cubicBezTo>
                  <a:cubicBezTo>
                    <a:pt x="1584" y="2454"/>
                    <a:pt x="1739" y="2299"/>
                    <a:pt x="1858" y="2085"/>
                  </a:cubicBezTo>
                  <a:cubicBezTo>
                    <a:pt x="2012" y="1823"/>
                    <a:pt x="2155" y="1561"/>
                    <a:pt x="2322" y="1275"/>
                  </a:cubicBezTo>
                  <a:cubicBezTo>
                    <a:pt x="2429" y="1084"/>
                    <a:pt x="2405" y="775"/>
                    <a:pt x="2334" y="572"/>
                  </a:cubicBezTo>
                  <a:cubicBezTo>
                    <a:pt x="2262" y="370"/>
                    <a:pt x="2072" y="156"/>
                    <a:pt x="1858" y="72"/>
                  </a:cubicBezTo>
                  <a:cubicBezTo>
                    <a:pt x="1734" y="24"/>
                    <a:pt x="1610" y="1"/>
                    <a:pt x="14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11"/>
            <p:cNvSpPr/>
            <p:nvPr/>
          </p:nvSpPr>
          <p:spPr>
            <a:xfrm>
              <a:off x="7070525" y="26027750"/>
              <a:ext cx="55375" cy="69750"/>
            </a:xfrm>
            <a:custGeom>
              <a:avLst/>
              <a:gdLst/>
              <a:ahLst/>
              <a:cxnLst/>
              <a:rect l="l" t="t" r="r" b="b"/>
              <a:pathLst>
                <a:path w="2215" h="2790" extrusionOk="0">
                  <a:moveTo>
                    <a:pt x="1472" y="1"/>
                  </a:moveTo>
                  <a:cubicBezTo>
                    <a:pt x="1222" y="1"/>
                    <a:pt x="996" y="154"/>
                    <a:pt x="881" y="393"/>
                  </a:cubicBezTo>
                  <a:cubicBezTo>
                    <a:pt x="643" y="869"/>
                    <a:pt x="405" y="1345"/>
                    <a:pt x="167" y="1845"/>
                  </a:cubicBezTo>
                  <a:cubicBezTo>
                    <a:pt x="0" y="2167"/>
                    <a:pt x="191" y="2583"/>
                    <a:pt x="500" y="2738"/>
                  </a:cubicBezTo>
                  <a:cubicBezTo>
                    <a:pt x="585" y="2773"/>
                    <a:pt x="673" y="2790"/>
                    <a:pt x="759" y="2790"/>
                  </a:cubicBezTo>
                  <a:cubicBezTo>
                    <a:pt x="1024" y="2790"/>
                    <a:pt x="1276" y="2635"/>
                    <a:pt x="1393" y="2393"/>
                  </a:cubicBezTo>
                  <a:cubicBezTo>
                    <a:pt x="1619" y="1881"/>
                    <a:pt x="1846" y="1393"/>
                    <a:pt x="2072" y="917"/>
                  </a:cubicBezTo>
                  <a:cubicBezTo>
                    <a:pt x="2215" y="595"/>
                    <a:pt x="2048" y="202"/>
                    <a:pt x="1738" y="59"/>
                  </a:cubicBezTo>
                  <a:cubicBezTo>
                    <a:pt x="1649" y="19"/>
                    <a:pt x="1559" y="1"/>
                    <a:pt x="14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11"/>
            <p:cNvSpPr/>
            <p:nvPr/>
          </p:nvSpPr>
          <p:spPr>
            <a:xfrm>
              <a:off x="7030025" y="26201725"/>
              <a:ext cx="47050" cy="63400"/>
            </a:xfrm>
            <a:custGeom>
              <a:avLst/>
              <a:gdLst/>
              <a:ahLst/>
              <a:cxnLst/>
              <a:rect l="l" t="t" r="r" b="b"/>
              <a:pathLst>
                <a:path w="1882" h="2536" extrusionOk="0">
                  <a:moveTo>
                    <a:pt x="1068" y="0"/>
                  </a:moveTo>
                  <a:cubicBezTo>
                    <a:pt x="683" y="0"/>
                    <a:pt x="362" y="253"/>
                    <a:pt x="275" y="637"/>
                  </a:cubicBezTo>
                  <a:cubicBezTo>
                    <a:pt x="203" y="994"/>
                    <a:pt x="132" y="1339"/>
                    <a:pt x="60" y="1697"/>
                  </a:cubicBezTo>
                  <a:cubicBezTo>
                    <a:pt x="1" y="2066"/>
                    <a:pt x="298" y="2482"/>
                    <a:pt x="679" y="2530"/>
                  </a:cubicBezTo>
                  <a:cubicBezTo>
                    <a:pt x="714" y="2534"/>
                    <a:pt x="749" y="2536"/>
                    <a:pt x="782" y="2536"/>
                  </a:cubicBezTo>
                  <a:cubicBezTo>
                    <a:pt x="1155" y="2536"/>
                    <a:pt x="1415" y="2295"/>
                    <a:pt x="1525" y="1923"/>
                  </a:cubicBezTo>
                  <a:cubicBezTo>
                    <a:pt x="1632" y="1578"/>
                    <a:pt x="1727" y="1232"/>
                    <a:pt x="1822" y="875"/>
                  </a:cubicBezTo>
                  <a:cubicBezTo>
                    <a:pt x="1882" y="697"/>
                    <a:pt x="1787" y="435"/>
                    <a:pt x="1680" y="304"/>
                  </a:cubicBezTo>
                  <a:cubicBezTo>
                    <a:pt x="1561" y="149"/>
                    <a:pt x="1370" y="18"/>
                    <a:pt x="1168" y="6"/>
                  </a:cubicBezTo>
                  <a:cubicBezTo>
                    <a:pt x="1134" y="2"/>
                    <a:pt x="1101" y="0"/>
                    <a:pt x="10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11"/>
            <p:cNvSpPr/>
            <p:nvPr/>
          </p:nvSpPr>
          <p:spPr>
            <a:xfrm>
              <a:off x="6926150" y="26301275"/>
              <a:ext cx="40800" cy="50025"/>
            </a:xfrm>
            <a:custGeom>
              <a:avLst/>
              <a:gdLst/>
              <a:ahLst/>
              <a:cxnLst/>
              <a:rect l="l" t="t" r="r" b="b"/>
              <a:pathLst>
                <a:path w="1632" h="2001" extrusionOk="0">
                  <a:moveTo>
                    <a:pt x="834" y="1"/>
                  </a:moveTo>
                  <a:cubicBezTo>
                    <a:pt x="608" y="1"/>
                    <a:pt x="417" y="84"/>
                    <a:pt x="251" y="227"/>
                  </a:cubicBezTo>
                  <a:cubicBezTo>
                    <a:pt x="179" y="286"/>
                    <a:pt x="96" y="382"/>
                    <a:pt x="72" y="477"/>
                  </a:cubicBezTo>
                  <a:cubicBezTo>
                    <a:pt x="12" y="620"/>
                    <a:pt x="1" y="751"/>
                    <a:pt x="12" y="882"/>
                  </a:cubicBezTo>
                  <a:cubicBezTo>
                    <a:pt x="12" y="1013"/>
                    <a:pt x="12" y="1167"/>
                    <a:pt x="1" y="1298"/>
                  </a:cubicBezTo>
                  <a:cubicBezTo>
                    <a:pt x="1" y="1406"/>
                    <a:pt x="36" y="1513"/>
                    <a:pt x="96" y="1596"/>
                  </a:cubicBezTo>
                  <a:cubicBezTo>
                    <a:pt x="143" y="1703"/>
                    <a:pt x="203" y="1775"/>
                    <a:pt x="298" y="1834"/>
                  </a:cubicBezTo>
                  <a:cubicBezTo>
                    <a:pt x="441" y="1941"/>
                    <a:pt x="596" y="2001"/>
                    <a:pt x="774" y="2001"/>
                  </a:cubicBezTo>
                  <a:cubicBezTo>
                    <a:pt x="953" y="2001"/>
                    <a:pt x="1132" y="1953"/>
                    <a:pt x="1275" y="1846"/>
                  </a:cubicBezTo>
                  <a:cubicBezTo>
                    <a:pt x="1417" y="1739"/>
                    <a:pt x="1560" y="1560"/>
                    <a:pt x="1572" y="1346"/>
                  </a:cubicBezTo>
                  <a:cubicBezTo>
                    <a:pt x="1584" y="1215"/>
                    <a:pt x="1584" y="1060"/>
                    <a:pt x="1608" y="929"/>
                  </a:cubicBezTo>
                  <a:cubicBezTo>
                    <a:pt x="1632" y="786"/>
                    <a:pt x="1620" y="644"/>
                    <a:pt x="1560" y="513"/>
                  </a:cubicBezTo>
                  <a:cubicBezTo>
                    <a:pt x="1536" y="453"/>
                    <a:pt x="1489" y="382"/>
                    <a:pt x="1453" y="322"/>
                  </a:cubicBezTo>
                  <a:cubicBezTo>
                    <a:pt x="1322" y="108"/>
                    <a:pt x="1072" y="1"/>
                    <a:pt x="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6" name="Google Shape;566;p11"/>
          <p:cNvGrpSpPr/>
          <p:nvPr/>
        </p:nvGrpSpPr>
        <p:grpSpPr>
          <a:xfrm>
            <a:off x="185459" y="947316"/>
            <a:ext cx="763397" cy="646153"/>
            <a:chOff x="8351384" y="752041"/>
            <a:chExt cx="763397" cy="646153"/>
          </a:xfrm>
        </p:grpSpPr>
        <p:sp>
          <p:nvSpPr>
            <p:cNvPr id="567" name="Google Shape;567;p11"/>
            <p:cNvSpPr/>
            <p:nvPr/>
          </p:nvSpPr>
          <p:spPr>
            <a:xfrm>
              <a:off x="8775472" y="1160773"/>
              <a:ext cx="143434" cy="74903"/>
            </a:xfrm>
            <a:custGeom>
              <a:avLst/>
              <a:gdLst/>
              <a:ahLst/>
              <a:cxnLst/>
              <a:rect l="l" t="t" r="r" b="b"/>
              <a:pathLst>
                <a:path w="4502" h="2351" extrusionOk="0">
                  <a:moveTo>
                    <a:pt x="1189" y="1003"/>
                  </a:moveTo>
                  <a:cubicBezTo>
                    <a:pt x="1173" y="1084"/>
                    <a:pt x="1170" y="1161"/>
                    <a:pt x="1177" y="1235"/>
                  </a:cubicBezTo>
                  <a:lnTo>
                    <a:pt x="1177" y="1235"/>
                  </a:lnTo>
                  <a:cubicBezTo>
                    <a:pt x="1129" y="1189"/>
                    <a:pt x="1083" y="1141"/>
                    <a:pt x="1040" y="1090"/>
                  </a:cubicBezTo>
                  <a:lnTo>
                    <a:pt x="1040" y="1090"/>
                  </a:lnTo>
                  <a:cubicBezTo>
                    <a:pt x="1089" y="1059"/>
                    <a:pt x="1139" y="1030"/>
                    <a:pt x="1189" y="1003"/>
                  </a:cubicBezTo>
                  <a:close/>
                  <a:moveTo>
                    <a:pt x="2307" y="713"/>
                  </a:moveTo>
                  <a:cubicBezTo>
                    <a:pt x="2539" y="713"/>
                    <a:pt x="2776" y="748"/>
                    <a:pt x="3013" y="821"/>
                  </a:cubicBezTo>
                  <a:lnTo>
                    <a:pt x="3013" y="821"/>
                  </a:lnTo>
                  <a:cubicBezTo>
                    <a:pt x="3207" y="955"/>
                    <a:pt x="3386" y="1139"/>
                    <a:pt x="3524" y="1291"/>
                  </a:cubicBezTo>
                  <a:lnTo>
                    <a:pt x="3524" y="1291"/>
                  </a:lnTo>
                  <a:cubicBezTo>
                    <a:pt x="3370" y="1439"/>
                    <a:pt x="3196" y="1549"/>
                    <a:pt x="3011" y="1621"/>
                  </a:cubicBezTo>
                  <a:lnTo>
                    <a:pt x="3011" y="1621"/>
                  </a:lnTo>
                  <a:cubicBezTo>
                    <a:pt x="3175" y="1391"/>
                    <a:pt x="2940" y="1261"/>
                    <a:pt x="2681" y="1261"/>
                  </a:cubicBezTo>
                  <a:cubicBezTo>
                    <a:pt x="2522" y="1261"/>
                    <a:pt x="2354" y="1309"/>
                    <a:pt x="2263" y="1414"/>
                  </a:cubicBezTo>
                  <a:cubicBezTo>
                    <a:pt x="2387" y="1268"/>
                    <a:pt x="1595" y="1004"/>
                    <a:pt x="2223" y="714"/>
                  </a:cubicBezTo>
                  <a:lnTo>
                    <a:pt x="2223" y="714"/>
                  </a:lnTo>
                  <a:cubicBezTo>
                    <a:pt x="2251" y="713"/>
                    <a:pt x="2279" y="713"/>
                    <a:pt x="2307" y="713"/>
                  </a:cubicBezTo>
                  <a:close/>
                  <a:moveTo>
                    <a:pt x="2607" y="1"/>
                  </a:moveTo>
                  <a:cubicBezTo>
                    <a:pt x="2453" y="1"/>
                    <a:pt x="2289" y="26"/>
                    <a:pt x="2129" y="75"/>
                  </a:cubicBezTo>
                  <a:lnTo>
                    <a:pt x="2129" y="75"/>
                  </a:lnTo>
                  <a:cubicBezTo>
                    <a:pt x="1438" y="137"/>
                    <a:pt x="769" y="404"/>
                    <a:pt x="203" y="854"/>
                  </a:cubicBezTo>
                  <a:cubicBezTo>
                    <a:pt x="84" y="961"/>
                    <a:pt x="1" y="1092"/>
                    <a:pt x="108" y="1247"/>
                  </a:cubicBezTo>
                  <a:cubicBezTo>
                    <a:pt x="571" y="1993"/>
                    <a:pt x="1396" y="2350"/>
                    <a:pt x="2233" y="2350"/>
                  </a:cubicBezTo>
                  <a:cubicBezTo>
                    <a:pt x="3052" y="2350"/>
                    <a:pt x="3882" y="2008"/>
                    <a:pt x="4394" y="1354"/>
                  </a:cubicBezTo>
                  <a:cubicBezTo>
                    <a:pt x="4453" y="1259"/>
                    <a:pt x="4501" y="1128"/>
                    <a:pt x="4418" y="1033"/>
                  </a:cubicBezTo>
                  <a:cubicBezTo>
                    <a:pt x="4242" y="844"/>
                    <a:pt x="4061" y="665"/>
                    <a:pt x="3866" y="510"/>
                  </a:cubicBezTo>
                  <a:lnTo>
                    <a:pt x="3866" y="510"/>
                  </a:lnTo>
                  <a:cubicBezTo>
                    <a:pt x="3879" y="422"/>
                    <a:pt x="3829" y="338"/>
                    <a:pt x="3680" y="283"/>
                  </a:cubicBezTo>
                  <a:cubicBezTo>
                    <a:pt x="3559" y="238"/>
                    <a:pt x="3437" y="200"/>
                    <a:pt x="3314" y="169"/>
                  </a:cubicBezTo>
                  <a:lnTo>
                    <a:pt x="3314" y="169"/>
                  </a:lnTo>
                  <a:cubicBezTo>
                    <a:pt x="3141" y="92"/>
                    <a:pt x="2954" y="37"/>
                    <a:pt x="2751" y="9"/>
                  </a:cubicBezTo>
                  <a:cubicBezTo>
                    <a:pt x="2704" y="4"/>
                    <a:pt x="2656" y="1"/>
                    <a:pt x="26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11"/>
            <p:cNvSpPr/>
            <p:nvPr/>
          </p:nvSpPr>
          <p:spPr>
            <a:xfrm>
              <a:off x="8910144" y="1312362"/>
              <a:ext cx="166022" cy="85831"/>
            </a:xfrm>
            <a:custGeom>
              <a:avLst/>
              <a:gdLst/>
              <a:ahLst/>
              <a:cxnLst/>
              <a:rect l="l" t="t" r="r" b="b"/>
              <a:pathLst>
                <a:path w="5211" h="2694" extrusionOk="0">
                  <a:moveTo>
                    <a:pt x="2586" y="666"/>
                  </a:moveTo>
                  <a:cubicBezTo>
                    <a:pt x="2792" y="666"/>
                    <a:pt x="3007" y="694"/>
                    <a:pt x="3203" y="728"/>
                  </a:cubicBezTo>
                  <a:cubicBezTo>
                    <a:pt x="3929" y="883"/>
                    <a:pt x="3989" y="1657"/>
                    <a:pt x="3453" y="2085"/>
                  </a:cubicBezTo>
                  <a:cubicBezTo>
                    <a:pt x="3336" y="2178"/>
                    <a:pt x="3195" y="2216"/>
                    <a:pt x="3040" y="2216"/>
                  </a:cubicBezTo>
                  <a:cubicBezTo>
                    <a:pt x="2568" y="2216"/>
                    <a:pt x="1974" y="1864"/>
                    <a:pt x="1591" y="1645"/>
                  </a:cubicBezTo>
                  <a:lnTo>
                    <a:pt x="1591" y="1645"/>
                  </a:lnTo>
                  <a:cubicBezTo>
                    <a:pt x="1696" y="1664"/>
                    <a:pt x="1809" y="1672"/>
                    <a:pt x="1923" y="1672"/>
                  </a:cubicBezTo>
                  <a:cubicBezTo>
                    <a:pt x="2266" y="1672"/>
                    <a:pt x="2619" y="1601"/>
                    <a:pt x="2810" y="1537"/>
                  </a:cubicBezTo>
                  <a:cubicBezTo>
                    <a:pt x="3254" y="1393"/>
                    <a:pt x="3224" y="1007"/>
                    <a:pt x="2867" y="1007"/>
                  </a:cubicBezTo>
                  <a:cubicBezTo>
                    <a:pt x="2812" y="1007"/>
                    <a:pt x="2749" y="1017"/>
                    <a:pt x="2679" y="1037"/>
                  </a:cubicBezTo>
                  <a:cubicBezTo>
                    <a:pt x="2548" y="1073"/>
                    <a:pt x="2405" y="1097"/>
                    <a:pt x="2262" y="1133"/>
                  </a:cubicBezTo>
                  <a:cubicBezTo>
                    <a:pt x="1965" y="835"/>
                    <a:pt x="1989" y="680"/>
                    <a:pt x="2346" y="680"/>
                  </a:cubicBezTo>
                  <a:cubicBezTo>
                    <a:pt x="2423" y="670"/>
                    <a:pt x="2504" y="666"/>
                    <a:pt x="2586" y="666"/>
                  </a:cubicBezTo>
                  <a:close/>
                  <a:moveTo>
                    <a:pt x="1922" y="1"/>
                  </a:moveTo>
                  <a:cubicBezTo>
                    <a:pt x="1488" y="1"/>
                    <a:pt x="1060" y="87"/>
                    <a:pt x="715" y="371"/>
                  </a:cubicBezTo>
                  <a:cubicBezTo>
                    <a:pt x="226" y="775"/>
                    <a:pt x="0" y="1478"/>
                    <a:pt x="607" y="1895"/>
                  </a:cubicBezTo>
                  <a:cubicBezTo>
                    <a:pt x="1249" y="2322"/>
                    <a:pt x="2120" y="2694"/>
                    <a:pt x="2917" y="2694"/>
                  </a:cubicBezTo>
                  <a:cubicBezTo>
                    <a:pt x="3584" y="2694"/>
                    <a:pt x="4199" y="2433"/>
                    <a:pt x="4584" y="1728"/>
                  </a:cubicBezTo>
                  <a:cubicBezTo>
                    <a:pt x="5211" y="598"/>
                    <a:pt x="3853" y="149"/>
                    <a:pt x="2837" y="135"/>
                  </a:cubicBezTo>
                  <a:lnTo>
                    <a:pt x="2837" y="135"/>
                  </a:lnTo>
                  <a:cubicBezTo>
                    <a:pt x="2796" y="101"/>
                    <a:pt x="2730" y="75"/>
                    <a:pt x="2632" y="61"/>
                  </a:cubicBezTo>
                  <a:cubicBezTo>
                    <a:pt x="2403" y="27"/>
                    <a:pt x="2162" y="1"/>
                    <a:pt x="19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11"/>
            <p:cNvSpPr/>
            <p:nvPr/>
          </p:nvSpPr>
          <p:spPr>
            <a:xfrm>
              <a:off x="8480353" y="1216623"/>
              <a:ext cx="143784" cy="76528"/>
            </a:xfrm>
            <a:custGeom>
              <a:avLst/>
              <a:gdLst/>
              <a:ahLst/>
              <a:cxnLst/>
              <a:rect l="l" t="t" r="r" b="b"/>
              <a:pathLst>
                <a:path w="4513" h="2402" extrusionOk="0">
                  <a:moveTo>
                    <a:pt x="1281" y="756"/>
                  </a:moveTo>
                  <a:lnTo>
                    <a:pt x="1281" y="756"/>
                  </a:lnTo>
                  <a:cubicBezTo>
                    <a:pt x="1359" y="1142"/>
                    <a:pt x="1577" y="1431"/>
                    <a:pt x="1885" y="1610"/>
                  </a:cubicBezTo>
                  <a:lnTo>
                    <a:pt x="1885" y="1610"/>
                  </a:lnTo>
                  <a:cubicBezTo>
                    <a:pt x="1528" y="1471"/>
                    <a:pt x="1211" y="1223"/>
                    <a:pt x="1000" y="882"/>
                  </a:cubicBezTo>
                  <a:lnTo>
                    <a:pt x="1000" y="882"/>
                  </a:lnTo>
                  <a:cubicBezTo>
                    <a:pt x="1091" y="831"/>
                    <a:pt x="1185" y="788"/>
                    <a:pt x="1281" y="756"/>
                  </a:cubicBezTo>
                  <a:close/>
                  <a:moveTo>
                    <a:pt x="2213" y="782"/>
                  </a:moveTo>
                  <a:lnTo>
                    <a:pt x="2213" y="782"/>
                  </a:lnTo>
                  <a:cubicBezTo>
                    <a:pt x="2706" y="835"/>
                    <a:pt x="3130" y="1084"/>
                    <a:pt x="3465" y="1489"/>
                  </a:cubicBezTo>
                  <a:lnTo>
                    <a:pt x="3465" y="1489"/>
                  </a:lnTo>
                  <a:cubicBezTo>
                    <a:pt x="3340" y="1566"/>
                    <a:pt x="3207" y="1624"/>
                    <a:pt x="3070" y="1665"/>
                  </a:cubicBezTo>
                  <a:lnTo>
                    <a:pt x="3070" y="1665"/>
                  </a:lnTo>
                  <a:cubicBezTo>
                    <a:pt x="3240" y="1471"/>
                    <a:pt x="3188" y="1161"/>
                    <a:pt x="2787" y="1161"/>
                  </a:cubicBezTo>
                  <a:cubicBezTo>
                    <a:pt x="2513" y="1161"/>
                    <a:pt x="2316" y="998"/>
                    <a:pt x="2213" y="782"/>
                  </a:cubicBezTo>
                  <a:close/>
                  <a:moveTo>
                    <a:pt x="1947" y="1"/>
                  </a:moveTo>
                  <a:cubicBezTo>
                    <a:pt x="1323" y="1"/>
                    <a:pt x="728" y="205"/>
                    <a:pt x="203" y="613"/>
                  </a:cubicBezTo>
                  <a:cubicBezTo>
                    <a:pt x="120" y="673"/>
                    <a:pt x="0" y="816"/>
                    <a:pt x="48" y="935"/>
                  </a:cubicBezTo>
                  <a:cubicBezTo>
                    <a:pt x="500" y="1888"/>
                    <a:pt x="1491" y="2402"/>
                    <a:pt x="2487" y="2402"/>
                  </a:cubicBezTo>
                  <a:cubicBezTo>
                    <a:pt x="3144" y="2402"/>
                    <a:pt x="3804" y="2178"/>
                    <a:pt x="4311" y="1709"/>
                  </a:cubicBezTo>
                  <a:cubicBezTo>
                    <a:pt x="4430" y="1602"/>
                    <a:pt x="4513" y="1459"/>
                    <a:pt x="4406" y="1304"/>
                  </a:cubicBezTo>
                  <a:cubicBezTo>
                    <a:pt x="4056" y="758"/>
                    <a:pt x="3528" y="385"/>
                    <a:pt x="2928" y="216"/>
                  </a:cubicBezTo>
                  <a:lnTo>
                    <a:pt x="2928" y="216"/>
                  </a:lnTo>
                  <a:cubicBezTo>
                    <a:pt x="2900" y="174"/>
                    <a:pt x="2846" y="139"/>
                    <a:pt x="2763" y="113"/>
                  </a:cubicBezTo>
                  <a:cubicBezTo>
                    <a:pt x="2488" y="38"/>
                    <a:pt x="2215" y="1"/>
                    <a:pt x="19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11"/>
            <p:cNvSpPr/>
            <p:nvPr/>
          </p:nvSpPr>
          <p:spPr>
            <a:xfrm>
              <a:off x="8623373" y="964451"/>
              <a:ext cx="163888" cy="79300"/>
            </a:xfrm>
            <a:custGeom>
              <a:avLst/>
              <a:gdLst/>
              <a:ahLst/>
              <a:cxnLst/>
              <a:rect l="l" t="t" r="r" b="b"/>
              <a:pathLst>
                <a:path w="5144" h="2489" extrusionOk="0">
                  <a:moveTo>
                    <a:pt x="2539" y="613"/>
                  </a:moveTo>
                  <a:cubicBezTo>
                    <a:pt x="2496" y="757"/>
                    <a:pt x="2381" y="831"/>
                    <a:pt x="2257" y="831"/>
                  </a:cubicBezTo>
                  <a:cubicBezTo>
                    <a:pt x="2187" y="831"/>
                    <a:pt x="2114" y="807"/>
                    <a:pt x="2051" y="758"/>
                  </a:cubicBezTo>
                  <a:lnTo>
                    <a:pt x="2051" y="758"/>
                  </a:lnTo>
                  <a:cubicBezTo>
                    <a:pt x="2159" y="713"/>
                    <a:pt x="2268" y="671"/>
                    <a:pt x="2378" y="637"/>
                  </a:cubicBezTo>
                  <a:lnTo>
                    <a:pt x="2378" y="637"/>
                  </a:lnTo>
                  <a:cubicBezTo>
                    <a:pt x="2430" y="634"/>
                    <a:pt x="2485" y="625"/>
                    <a:pt x="2539" y="613"/>
                  </a:cubicBezTo>
                  <a:close/>
                  <a:moveTo>
                    <a:pt x="1650" y="446"/>
                  </a:moveTo>
                  <a:cubicBezTo>
                    <a:pt x="1675" y="446"/>
                    <a:pt x="1700" y="447"/>
                    <a:pt x="1726" y="449"/>
                  </a:cubicBezTo>
                  <a:lnTo>
                    <a:pt x="1726" y="449"/>
                  </a:lnTo>
                  <a:cubicBezTo>
                    <a:pt x="1594" y="508"/>
                    <a:pt x="1471" y="567"/>
                    <a:pt x="1357" y="623"/>
                  </a:cubicBezTo>
                  <a:cubicBezTo>
                    <a:pt x="1298" y="646"/>
                    <a:pt x="1024" y="766"/>
                    <a:pt x="1095" y="885"/>
                  </a:cubicBezTo>
                  <a:cubicBezTo>
                    <a:pt x="1300" y="1218"/>
                    <a:pt x="1681" y="1368"/>
                    <a:pt x="2078" y="1368"/>
                  </a:cubicBezTo>
                  <a:cubicBezTo>
                    <a:pt x="2601" y="1368"/>
                    <a:pt x="3150" y="1106"/>
                    <a:pt x="3354" y="654"/>
                  </a:cubicBezTo>
                  <a:lnTo>
                    <a:pt x="3354" y="654"/>
                  </a:lnTo>
                  <a:cubicBezTo>
                    <a:pt x="3453" y="703"/>
                    <a:pt x="3550" y="771"/>
                    <a:pt x="3643" y="861"/>
                  </a:cubicBezTo>
                  <a:cubicBezTo>
                    <a:pt x="3798" y="1027"/>
                    <a:pt x="3858" y="1230"/>
                    <a:pt x="3893" y="1444"/>
                  </a:cubicBezTo>
                  <a:cubicBezTo>
                    <a:pt x="3972" y="1888"/>
                    <a:pt x="3561" y="1982"/>
                    <a:pt x="3190" y="1982"/>
                  </a:cubicBezTo>
                  <a:cubicBezTo>
                    <a:pt x="3053" y="1982"/>
                    <a:pt x="2921" y="1969"/>
                    <a:pt x="2822" y="1956"/>
                  </a:cubicBezTo>
                  <a:cubicBezTo>
                    <a:pt x="2286" y="1897"/>
                    <a:pt x="1774" y="1658"/>
                    <a:pt x="1334" y="1349"/>
                  </a:cubicBezTo>
                  <a:cubicBezTo>
                    <a:pt x="702" y="918"/>
                    <a:pt x="1120" y="446"/>
                    <a:pt x="1650" y="446"/>
                  </a:cubicBezTo>
                  <a:close/>
                  <a:moveTo>
                    <a:pt x="1908" y="1"/>
                  </a:moveTo>
                  <a:cubicBezTo>
                    <a:pt x="1128" y="1"/>
                    <a:pt x="337" y="427"/>
                    <a:pt x="12" y="1158"/>
                  </a:cubicBezTo>
                  <a:cubicBezTo>
                    <a:pt x="0" y="1206"/>
                    <a:pt x="12" y="1230"/>
                    <a:pt x="36" y="1266"/>
                  </a:cubicBezTo>
                  <a:cubicBezTo>
                    <a:pt x="719" y="1949"/>
                    <a:pt x="1847" y="2489"/>
                    <a:pt x="2897" y="2489"/>
                  </a:cubicBezTo>
                  <a:cubicBezTo>
                    <a:pt x="3530" y="2489"/>
                    <a:pt x="4135" y="2292"/>
                    <a:pt x="4596" y="1813"/>
                  </a:cubicBezTo>
                  <a:cubicBezTo>
                    <a:pt x="5144" y="1242"/>
                    <a:pt x="4441" y="444"/>
                    <a:pt x="3941" y="182"/>
                  </a:cubicBezTo>
                  <a:cubicBezTo>
                    <a:pt x="3737" y="79"/>
                    <a:pt x="3511" y="36"/>
                    <a:pt x="3274" y="36"/>
                  </a:cubicBezTo>
                  <a:cubicBezTo>
                    <a:pt x="3059" y="36"/>
                    <a:pt x="2837" y="71"/>
                    <a:pt x="2616" y="127"/>
                  </a:cubicBezTo>
                  <a:lnTo>
                    <a:pt x="2616" y="127"/>
                  </a:lnTo>
                  <a:cubicBezTo>
                    <a:pt x="2391" y="42"/>
                    <a:pt x="2150" y="1"/>
                    <a:pt x="19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11"/>
            <p:cNvSpPr/>
            <p:nvPr/>
          </p:nvSpPr>
          <p:spPr>
            <a:xfrm>
              <a:off x="8962108" y="1015077"/>
              <a:ext cx="152673" cy="80096"/>
            </a:xfrm>
            <a:custGeom>
              <a:avLst/>
              <a:gdLst/>
              <a:ahLst/>
              <a:cxnLst/>
              <a:rect l="l" t="t" r="r" b="b"/>
              <a:pathLst>
                <a:path w="4792" h="2514" extrusionOk="0">
                  <a:moveTo>
                    <a:pt x="1365" y="577"/>
                  </a:moveTo>
                  <a:lnTo>
                    <a:pt x="1365" y="577"/>
                  </a:lnTo>
                  <a:cubicBezTo>
                    <a:pt x="1168" y="838"/>
                    <a:pt x="1076" y="1151"/>
                    <a:pt x="1200" y="1389"/>
                  </a:cubicBezTo>
                  <a:lnTo>
                    <a:pt x="1200" y="1389"/>
                  </a:lnTo>
                  <a:cubicBezTo>
                    <a:pt x="1197" y="1386"/>
                    <a:pt x="1194" y="1382"/>
                    <a:pt x="1191" y="1379"/>
                  </a:cubicBezTo>
                  <a:cubicBezTo>
                    <a:pt x="773" y="904"/>
                    <a:pt x="985" y="658"/>
                    <a:pt x="1365" y="577"/>
                  </a:cubicBezTo>
                  <a:close/>
                  <a:moveTo>
                    <a:pt x="2097" y="588"/>
                  </a:moveTo>
                  <a:cubicBezTo>
                    <a:pt x="2226" y="614"/>
                    <a:pt x="2345" y="652"/>
                    <a:pt x="2441" y="701"/>
                  </a:cubicBezTo>
                  <a:cubicBezTo>
                    <a:pt x="2474" y="714"/>
                    <a:pt x="2516" y="720"/>
                    <a:pt x="2562" y="720"/>
                  </a:cubicBezTo>
                  <a:cubicBezTo>
                    <a:pt x="2656" y="720"/>
                    <a:pt x="2771" y="695"/>
                    <a:pt x="2878" y="656"/>
                  </a:cubicBezTo>
                  <a:lnTo>
                    <a:pt x="2878" y="656"/>
                  </a:lnTo>
                  <a:cubicBezTo>
                    <a:pt x="3000" y="705"/>
                    <a:pt x="3103" y="751"/>
                    <a:pt x="3156" y="772"/>
                  </a:cubicBezTo>
                  <a:cubicBezTo>
                    <a:pt x="3608" y="951"/>
                    <a:pt x="3691" y="1296"/>
                    <a:pt x="3441" y="1701"/>
                  </a:cubicBezTo>
                  <a:cubicBezTo>
                    <a:pt x="3252" y="1980"/>
                    <a:pt x="2912" y="2067"/>
                    <a:pt x="2590" y="2067"/>
                  </a:cubicBezTo>
                  <a:cubicBezTo>
                    <a:pt x="2527" y="2067"/>
                    <a:pt x="2465" y="2064"/>
                    <a:pt x="2405" y="2058"/>
                  </a:cubicBezTo>
                  <a:cubicBezTo>
                    <a:pt x="2053" y="2014"/>
                    <a:pt x="1733" y="1852"/>
                    <a:pt x="1460" y="1631"/>
                  </a:cubicBezTo>
                  <a:lnTo>
                    <a:pt x="1460" y="1631"/>
                  </a:lnTo>
                  <a:cubicBezTo>
                    <a:pt x="1525" y="1664"/>
                    <a:pt x="1602" y="1692"/>
                    <a:pt x="1691" y="1713"/>
                  </a:cubicBezTo>
                  <a:cubicBezTo>
                    <a:pt x="1708" y="1717"/>
                    <a:pt x="1727" y="1719"/>
                    <a:pt x="1749" y="1719"/>
                  </a:cubicBezTo>
                  <a:cubicBezTo>
                    <a:pt x="2039" y="1719"/>
                    <a:pt x="2671" y="1360"/>
                    <a:pt x="2227" y="1260"/>
                  </a:cubicBezTo>
                  <a:cubicBezTo>
                    <a:pt x="1917" y="1191"/>
                    <a:pt x="2005" y="757"/>
                    <a:pt x="2097" y="588"/>
                  </a:cubicBezTo>
                  <a:close/>
                  <a:moveTo>
                    <a:pt x="2000" y="1"/>
                  </a:moveTo>
                  <a:cubicBezTo>
                    <a:pt x="1304" y="1"/>
                    <a:pt x="611" y="276"/>
                    <a:pt x="108" y="772"/>
                  </a:cubicBezTo>
                  <a:cubicBezTo>
                    <a:pt x="60" y="820"/>
                    <a:pt x="0" y="879"/>
                    <a:pt x="24" y="951"/>
                  </a:cubicBezTo>
                  <a:cubicBezTo>
                    <a:pt x="303" y="1961"/>
                    <a:pt x="1357" y="2514"/>
                    <a:pt x="2385" y="2514"/>
                  </a:cubicBezTo>
                  <a:cubicBezTo>
                    <a:pt x="3246" y="2514"/>
                    <a:pt x="4089" y="2126"/>
                    <a:pt x="4441" y="1296"/>
                  </a:cubicBezTo>
                  <a:cubicBezTo>
                    <a:pt x="4791" y="441"/>
                    <a:pt x="3373" y="70"/>
                    <a:pt x="2516" y="52"/>
                  </a:cubicBezTo>
                  <a:lnTo>
                    <a:pt x="2516" y="52"/>
                  </a:lnTo>
                  <a:cubicBezTo>
                    <a:pt x="2346" y="18"/>
                    <a:pt x="2173" y="1"/>
                    <a:pt x="20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11"/>
            <p:cNvSpPr/>
            <p:nvPr/>
          </p:nvSpPr>
          <p:spPr>
            <a:xfrm>
              <a:off x="8351384" y="1014344"/>
              <a:ext cx="150985" cy="71653"/>
            </a:xfrm>
            <a:custGeom>
              <a:avLst/>
              <a:gdLst/>
              <a:ahLst/>
              <a:cxnLst/>
              <a:rect l="l" t="t" r="r" b="b"/>
              <a:pathLst>
                <a:path w="4739" h="2249" extrusionOk="0">
                  <a:moveTo>
                    <a:pt x="2458" y="473"/>
                  </a:moveTo>
                  <a:lnTo>
                    <a:pt x="2458" y="473"/>
                  </a:lnTo>
                  <a:cubicBezTo>
                    <a:pt x="2705" y="537"/>
                    <a:pt x="2942" y="641"/>
                    <a:pt x="3179" y="783"/>
                  </a:cubicBezTo>
                  <a:cubicBezTo>
                    <a:pt x="3222" y="808"/>
                    <a:pt x="3264" y="834"/>
                    <a:pt x="3303" y="860"/>
                  </a:cubicBezTo>
                  <a:lnTo>
                    <a:pt x="3303" y="860"/>
                  </a:lnTo>
                  <a:cubicBezTo>
                    <a:pt x="3294" y="862"/>
                    <a:pt x="3284" y="864"/>
                    <a:pt x="3275" y="866"/>
                  </a:cubicBezTo>
                  <a:cubicBezTo>
                    <a:pt x="3223" y="877"/>
                    <a:pt x="3173" y="882"/>
                    <a:pt x="3124" y="882"/>
                  </a:cubicBezTo>
                  <a:cubicBezTo>
                    <a:pt x="2838" y="882"/>
                    <a:pt x="2611" y="705"/>
                    <a:pt x="2458" y="473"/>
                  </a:cubicBezTo>
                  <a:close/>
                  <a:moveTo>
                    <a:pt x="1218" y="939"/>
                  </a:moveTo>
                  <a:cubicBezTo>
                    <a:pt x="1234" y="939"/>
                    <a:pt x="1269" y="966"/>
                    <a:pt x="1334" y="1033"/>
                  </a:cubicBezTo>
                  <a:cubicBezTo>
                    <a:pt x="1374" y="1075"/>
                    <a:pt x="1444" y="1093"/>
                    <a:pt x="1527" y="1093"/>
                  </a:cubicBezTo>
                  <a:cubicBezTo>
                    <a:pt x="1641" y="1093"/>
                    <a:pt x="1780" y="1060"/>
                    <a:pt x="1899" y="1012"/>
                  </a:cubicBezTo>
                  <a:lnTo>
                    <a:pt x="1899" y="1012"/>
                  </a:lnTo>
                  <a:cubicBezTo>
                    <a:pt x="2137" y="1183"/>
                    <a:pt x="2435" y="1265"/>
                    <a:pt x="2745" y="1265"/>
                  </a:cubicBezTo>
                  <a:cubicBezTo>
                    <a:pt x="2873" y="1265"/>
                    <a:pt x="3003" y="1251"/>
                    <a:pt x="3132" y="1224"/>
                  </a:cubicBezTo>
                  <a:cubicBezTo>
                    <a:pt x="3278" y="1194"/>
                    <a:pt x="3428" y="1107"/>
                    <a:pt x="3514" y="1023"/>
                  </a:cubicBezTo>
                  <a:lnTo>
                    <a:pt x="3514" y="1023"/>
                  </a:lnTo>
                  <a:cubicBezTo>
                    <a:pt x="3810" y="1296"/>
                    <a:pt x="3844" y="1595"/>
                    <a:pt x="3215" y="1795"/>
                  </a:cubicBezTo>
                  <a:cubicBezTo>
                    <a:pt x="3090" y="1835"/>
                    <a:pt x="2958" y="1852"/>
                    <a:pt x="2824" y="1852"/>
                  </a:cubicBezTo>
                  <a:cubicBezTo>
                    <a:pt x="2475" y="1852"/>
                    <a:pt x="2111" y="1732"/>
                    <a:pt x="1810" y="1569"/>
                  </a:cubicBezTo>
                  <a:cubicBezTo>
                    <a:pt x="1655" y="1497"/>
                    <a:pt x="1524" y="1378"/>
                    <a:pt x="1393" y="1259"/>
                  </a:cubicBezTo>
                  <a:cubicBezTo>
                    <a:pt x="1330" y="1214"/>
                    <a:pt x="1169" y="939"/>
                    <a:pt x="1218" y="939"/>
                  </a:cubicBezTo>
                  <a:close/>
                  <a:moveTo>
                    <a:pt x="2300" y="0"/>
                  </a:moveTo>
                  <a:cubicBezTo>
                    <a:pt x="2217" y="0"/>
                    <a:pt x="2133" y="3"/>
                    <a:pt x="2048" y="9"/>
                  </a:cubicBezTo>
                  <a:cubicBezTo>
                    <a:pt x="1929" y="21"/>
                    <a:pt x="1370" y="104"/>
                    <a:pt x="1429" y="319"/>
                  </a:cubicBezTo>
                  <a:cubicBezTo>
                    <a:pt x="1447" y="385"/>
                    <a:pt x="1469" y="448"/>
                    <a:pt x="1495" y="507"/>
                  </a:cubicBezTo>
                  <a:lnTo>
                    <a:pt x="1495" y="507"/>
                  </a:lnTo>
                  <a:cubicBezTo>
                    <a:pt x="1227" y="517"/>
                    <a:pt x="946" y="617"/>
                    <a:pt x="715" y="735"/>
                  </a:cubicBezTo>
                  <a:cubicBezTo>
                    <a:pt x="0" y="1105"/>
                    <a:pt x="524" y="1605"/>
                    <a:pt x="1000" y="1878"/>
                  </a:cubicBezTo>
                  <a:cubicBezTo>
                    <a:pt x="1410" y="2133"/>
                    <a:pt x="1891" y="2248"/>
                    <a:pt x="2379" y="2248"/>
                  </a:cubicBezTo>
                  <a:cubicBezTo>
                    <a:pt x="3238" y="2248"/>
                    <a:pt x="4122" y="1891"/>
                    <a:pt x="4691" y="1307"/>
                  </a:cubicBezTo>
                  <a:cubicBezTo>
                    <a:pt x="4739" y="1259"/>
                    <a:pt x="4739" y="1212"/>
                    <a:pt x="4703" y="1164"/>
                  </a:cubicBezTo>
                  <a:cubicBezTo>
                    <a:pt x="4123" y="376"/>
                    <a:pt x="3251" y="0"/>
                    <a:pt x="23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11"/>
            <p:cNvSpPr/>
            <p:nvPr/>
          </p:nvSpPr>
          <p:spPr>
            <a:xfrm>
              <a:off x="8836165" y="809229"/>
              <a:ext cx="151749" cy="69519"/>
            </a:xfrm>
            <a:custGeom>
              <a:avLst/>
              <a:gdLst/>
              <a:ahLst/>
              <a:cxnLst/>
              <a:rect l="l" t="t" r="r" b="b"/>
              <a:pathLst>
                <a:path w="4763" h="2182" extrusionOk="0">
                  <a:moveTo>
                    <a:pt x="2002" y="460"/>
                  </a:moveTo>
                  <a:cubicBezTo>
                    <a:pt x="2712" y="530"/>
                    <a:pt x="3333" y="919"/>
                    <a:pt x="3787" y="1485"/>
                  </a:cubicBezTo>
                  <a:lnTo>
                    <a:pt x="3787" y="1485"/>
                  </a:lnTo>
                  <a:cubicBezTo>
                    <a:pt x="3465" y="1649"/>
                    <a:pt x="3139" y="1723"/>
                    <a:pt x="2789" y="1723"/>
                  </a:cubicBezTo>
                  <a:cubicBezTo>
                    <a:pt x="2620" y="1723"/>
                    <a:pt x="2445" y="1706"/>
                    <a:pt x="2263" y="1673"/>
                  </a:cubicBezTo>
                  <a:cubicBezTo>
                    <a:pt x="1917" y="1613"/>
                    <a:pt x="1596" y="1435"/>
                    <a:pt x="1310" y="1232"/>
                  </a:cubicBezTo>
                  <a:cubicBezTo>
                    <a:pt x="1024" y="1043"/>
                    <a:pt x="1038" y="940"/>
                    <a:pt x="1164" y="915"/>
                  </a:cubicBezTo>
                  <a:lnTo>
                    <a:pt x="1164" y="915"/>
                  </a:lnTo>
                  <a:cubicBezTo>
                    <a:pt x="1309" y="1200"/>
                    <a:pt x="1673" y="1370"/>
                    <a:pt x="2041" y="1370"/>
                  </a:cubicBezTo>
                  <a:cubicBezTo>
                    <a:pt x="2111" y="1370"/>
                    <a:pt x="2182" y="1364"/>
                    <a:pt x="2251" y="1351"/>
                  </a:cubicBezTo>
                  <a:cubicBezTo>
                    <a:pt x="2594" y="1287"/>
                    <a:pt x="2907" y="895"/>
                    <a:pt x="2534" y="895"/>
                  </a:cubicBezTo>
                  <a:cubicBezTo>
                    <a:pt x="2531" y="895"/>
                    <a:pt x="2529" y="895"/>
                    <a:pt x="2526" y="895"/>
                  </a:cubicBezTo>
                  <a:lnTo>
                    <a:pt x="2526" y="895"/>
                  </a:lnTo>
                  <a:cubicBezTo>
                    <a:pt x="2540" y="859"/>
                    <a:pt x="2534" y="823"/>
                    <a:pt x="2501" y="792"/>
                  </a:cubicBezTo>
                  <a:cubicBezTo>
                    <a:pt x="2350" y="653"/>
                    <a:pt x="2181" y="553"/>
                    <a:pt x="2003" y="487"/>
                  </a:cubicBezTo>
                  <a:lnTo>
                    <a:pt x="2003" y="487"/>
                  </a:lnTo>
                  <a:cubicBezTo>
                    <a:pt x="2002" y="478"/>
                    <a:pt x="2002" y="469"/>
                    <a:pt x="2002" y="460"/>
                  </a:cubicBezTo>
                  <a:close/>
                  <a:moveTo>
                    <a:pt x="2040" y="1"/>
                  </a:moveTo>
                  <a:cubicBezTo>
                    <a:pt x="1917" y="1"/>
                    <a:pt x="1793" y="6"/>
                    <a:pt x="1667" y="18"/>
                  </a:cubicBezTo>
                  <a:cubicBezTo>
                    <a:pt x="1489" y="30"/>
                    <a:pt x="1251" y="113"/>
                    <a:pt x="1179" y="304"/>
                  </a:cubicBezTo>
                  <a:cubicBezTo>
                    <a:pt x="1161" y="342"/>
                    <a:pt x="1146" y="380"/>
                    <a:pt x="1134" y="417"/>
                  </a:cubicBezTo>
                  <a:lnTo>
                    <a:pt x="1134" y="417"/>
                  </a:lnTo>
                  <a:cubicBezTo>
                    <a:pt x="728" y="488"/>
                    <a:pt x="338" y="693"/>
                    <a:pt x="48" y="994"/>
                  </a:cubicBezTo>
                  <a:cubicBezTo>
                    <a:pt x="1" y="1042"/>
                    <a:pt x="1" y="1113"/>
                    <a:pt x="48" y="1161"/>
                  </a:cubicBezTo>
                  <a:cubicBezTo>
                    <a:pt x="691" y="1850"/>
                    <a:pt x="1582" y="2182"/>
                    <a:pt x="2483" y="2182"/>
                  </a:cubicBezTo>
                  <a:cubicBezTo>
                    <a:pt x="3201" y="2182"/>
                    <a:pt x="3925" y="1972"/>
                    <a:pt x="4537" y="1566"/>
                  </a:cubicBezTo>
                  <a:cubicBezTo>
                    <a:pt x="4632" y="1506"/>
                    <a:pt x="4763" y="1411"/>
                    <a:pt x="4668" y="1280"/>
                  </a:cubicBezTo>
                  <a:cubicBezTo>
                    <a:pt x="4029" y="407"/>
                    <a:pt x="3077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11"/>
            <p:cNvSpPr/>
            <p:nvPr/>
          </p:nvSpPr>
          <p:spPr>
            <a:xfrm>
              <a:off x="8383244" y="752041"/>
              <a:ext cx="111924" cy="67671"/>
            </a:xfrm>
            <a:custGeom>
              <a:avLst/>
              <a:gdLst/>
              <a:ahLst/>
              <a:cxnLst/>
              <a:rect l="l" t="t" r="r" b="b"/>
              <a:pathLst>
                <a:path w="3513" h="2124" extrusionOk="0">
                  <a:moveTo>
                    <a:pt x="1189" y="616"/>
                  </a:moveTo>
                  <a:lnTo>
                    <a:pt x="1189" y="616"/>
                  </a:lnTo>
                  <a:cubicBezTo>
                    <a:pt x="1426" y="892"/>
                    <a:pt x="1747" y="1005"/>
                    <a:pt x="2083" y="1005"/>
                  </a:cubicBezTo>
                  <a:cubicBezTo>
                    <a:pt x="2196" y="1005"/>
                    <a:pt x="2310" y="993"/>
                    <a:pt x="2424" y="969"/>
                  </a:cubicBezTo>
                  <a:lnTo>
                    <a:pt x="2424" y="969"/>
                  </a:lnTo>
                  <a:cubicBezTo>
                    <a:pt x="2440" y="1092"/>
                    <a:pt x="2424" y="1222"/>
                    <a:pt x="2382" y="1348"/>
                  </a:cubicBezTo>
                  <a:cubicBezTo>
                    <a:pt x="2298" y="1600"/>
                    <a:pt x="2144" y="1695"/>
                    <a:pt x="1968" y="1695"/>
                  </a:cubicBezTo>
                  <a:cubicBezTo>
                    <a:pt x="1795" y="1695"/>
                    <a:pt x="1600" y="1603"/>
                    <a:pt x="1429" y="1479"/>
                  </a:cubicBezTo>
                  <a:cubicBezTo>
                    <a:pt x="1158" y="1271"/>
                    <a:pt x="996" y="961"/>
                    <a:pt x="904" y="639"/>
                  </a:cubicBezTo>
                  <a:lnTo>
                    <a:pt x="904" y="639"/>
                  </a:lnTo>
                  <a:cubicBezTo>
                    <a:pt x="999" y="625"/>
                    <a:pt x="1094" y="617"/>
                    <a:pt x="1189" y="616"/>
                  </a:cubicBezTo>
                  <a:close/>
                  <a:moveTo>
                    <a:pt x="2233" y="0"/>
                  </a:moveTo>
                  <a:cubicBezTo>
                    <a:pt x="1918" y="0"/>
                    <a:pt x="1591" y="105"/>
                    <a:pt x="1343" y="286"/>
                  </a:cubicBezTo>
                  <a:lnTo>
                    <a:pt x="1343" y="286"/>
                  </a:lnTo>
                  <a:cubicBezTo>
                    <a:pt x="993" y="317"/>
                    <a:pt x="642" y="399"/>
                    <a:pt x="298" y="527"/>
                  </a:cubicBezTo>
                  <a:cubicBezTo>
                    <a:pt x="227" y="563"/>
                    <a:pt x="0" y="646"/>
                    <a:pt x="12" y="753"/>
                  </a:cubicBezTo>
                  <a:cubicBezTo>
                    <a:pt x="167" y="1396"/>
                    <a:pt x="643" y="2039"/>
                    <a:pt x="1346" y="2110"/>
                  </a:cubicBezTo>
                  <a:cubicBezTo>
                    <a:pt x="1421" y="2119"/>
                    <a:pt x="1497" y="2123"/>
                    <a:pt x="1574" y="2123"/>
                  </a:cubicBezTo>
                  <a:cubicBezTo>
                    <a:pt x="2133" y="2123"/>
                    <a:pt x="2730" y="1897"/>
                    <a:pt x="3096" y="1468"/>
                  </a:cubicBezTo>
                  <a:cubicBezTo>
                    <a:pt x="3513" y="991"/>
                    <a:pt x="3287" y="360"/>
                    <a:pt x="2751" y="110"/>
                  </a:cubicBezTo>
                  <a:cubicBezTo>
                    <a:pt x="2594" y="35"/>
                    <a:pt x="2415" y="0"/>
                    <a:pt x="22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5" name="Google Shape;575;p11"/>
          <p:cNvGrpSpPr/>
          <p:nvPr/>
        </p:nvGrpSpPr>
        <p:grpSpPr>
          <a:xfrm rot="10285502">
            <a:off x="132392" y="104942"/>
            <a:ext cx="623646" cy="800369"/>
            <a:chOff x="8070665" y="1451368"/>
            <a:chExt cx="623660" cy="800387"/>
          </a:xfrm>
        </p:grpSpPr>
        <p:sp>
          <p:nvSpPr>
            <p:cNvPr id="576" name="Google Shape;576;p11"/>
            <p:cNvSpPr/>
            <p:nvPr/>
          </p:nvSpPr>
          <p:spPr>
            <a:xfrm>
              <a:off x="8070665" y="1451368"/>
              <a:ext cx="623660" cy="800387"/>
            </a:xfrm>
            <a:custGeom>
              <a:avLst/>
              <a:gdLst/>
              <a:ahLst/>
              <a:cxnLst/>
              <a:rect l="l" t="t" r="r" b="b"/>
              <a:pathLst>
                <a:path w="19575" h="25122" extrusionOk="0">
                  <a:moveTo>
                    <a:pt x="546" y="1"/>
                  </a:moveTo>
                  <a:cubicBezTo>
                    <a:pt x="356" y="1"/>
                    <a:pt x="173" y="10"/>
                    <a:pt x="1" y="32"/>
                  </a:cubicBezTo>
                  <a:cubicBezTo>
                    <a:pt x="215" y="961"/>
                    <a:pt x="691" y="1913"/>
                    <a:pt x="941" y="2866"/>
                  </a:cubicBezTo>
                  <a:cubicBezTo>
                    <a:pt x="1132" y="3556"/>
                    <a:pt x="1239" y="4223"/>
                    <a:pt x="1310" y="4913"/>
                  </a:cubicBezTo>
                  <a:cubicBezTo>
                    <a:pt x="1322" y="5092"/>
                    <a:pt x="1358" y="5283"/>
                    <a:pt x="1370" y="5461"/>
                  </a:cubicBezTo>
                  <a:cubicBezTo>
                    <a:pt x="1477" y="6616"/>
                    <a:pt x="1513" y="7795"/>
                    <a:pt x="1691" y="8974"/>
                  </a:cubicBezTo>
                  <a:cubicBezTo>
                    <a:pt x="1703" y="9104"/>
                    <a:pt x="1727" y="9235"/>
                    <a:pt x="1751" y="9355"/>
                  </a:cubicBezTo>
                  <a:cubicBezTo>
                    <a:pt x="1775" y="9569"/>
                    <a:pt x="1822" y="9771"/>
                    <a:pt x="1846" y="9997"/>
                  </a:cubicBezTo>
                  <a:cubicBezTo>
                    <a:pt x="2049" y="11176"/>
                    <a:pt x="2299" y="12367"/>
                    <a:pt x="2584" y="13546"/>
                  </a:cubicBezTo>
                  <a:cubicBezTo>
                    <a:pt x="2620" y="13736"/>
                    <a:pt x="2680" y="13938"/>
                    <a:pt x="2727" y="14141"/>
                  </a:cubicBezTo>
                  <a:cubicBezTo>
                    <a:pt x="3180" y="15820"/>
                    <a:pt x="3715" y="17451"/>
                    <a:pt x="4370" y="18999"/>
                  </a:cubicBezTo>
                  <a:cubicBezTo>
                    <a:pt x="4466" y="19237"/>
                    <a:pt x="4573" y="19463"/>
                    <a:pt x="4680" y="19701"/>
                  </a:cubicBezTo>
                  <a:cubicBezTo>
                    <a:pt x="4858" y="20094"/>
                    <a:pt x="5037" y="20463"/>
                    <a:pt x="5228" y="20832"/>
                  </a:cubicBezTo>
                  <a:cubicBezTo>
                    <a:pt x="6594" y="23485"/>
                    <a:pt x="8784" y="25121"/>
                    <a:pt x="11809" y="25121"/>
                  </a:cubicBezTo>
                  <a:cubicBezTo>
                    <a:pt x="11974" y="25121"/>
                    <a:pt x="12142" y="25116"/>
                    <a:pt x="12312" y="25106"/>
                  </a:cubicBezTo>
                  <a:cubicBezTo>
                    <a:pt x="12919" y="25071"/>
                    <a:pt x="13526" y="24975"/>
                    <a:pt x="14110" y="24809"/>
                  </a:cubicBezTo>
                  <a:cubicBezTo>
                    <a:pt x="14336" y="24749"/>
                    <a:pt x="14562" y="24678"/>
                    <a:pt x="14776" y="24594"/>
                  </a:cubicBezTo>
                  <a:cubicBezTo>
                    <a:pt x="15003" y="24511"/>
                    <a:pt x="15229" y="24416"/>
                    <a:pt x="15431" y="24321"/>
                  </a:cubicBezTo>
                  <a:cubicBezTo>
                    <a:pt x="15800" y="24142"/>
                    <a:pt x="16146" y="23928"/>
                    <a:pt x="16467" y="23690"/>
                  </a:cubicBezTo>
                  <a:cubicBezTo>
                    <a:pt x="17551" y="22868"/>
                    <a:pt x="18324" y="21701"/>
                    <a:pt x="18801" y="20427"/>
                  </a:cubicBezTo>
                  <a:cubicBezTo>
                    <a:pt x="19456" y="18677"/>
                    <a:pt x="19575" y="16820"/>
                    <a:pt x="19277" y="14998"/>
                  </a:cubicBezTo>
                  <a:cubicBezTo>
                    <a:pt x="19217" y="14653"/>
                    <a:pt x="19146" y="14319"/>
                    <a:pt x="19075" y="13986"/>
                  </a:cubicBezTo>
                  <a:cubicBezTo>
                    <a:pt x="18729" y="12653"/>
                    <a:pt x="18182" y="11343"/>
                    <a:pt x="17467" y="10128"/>
                  </a:cubicBezTo>
                  <a:cubicBezTo>
                    <a:pt x="17360" y="9950"/>
                    <a:pt x="17241" y="9759"/>
                    <a:pt x="17122" y="9581"/>
                  </a:cubicBezTo>
                  <a:cubicBezTo>
                    <a:pt x="16896" y="9235"/>
                    <a:pt x="16658" y="8914"/>
                    <a:pt x="16408" y="8581"/>
                  </a:cubicBezTo>
                  <a:cubicBezTo>
                    <a:pt x="15443" y="7354"/>
                    <a:pt x="14348" y="6354"/>
                    <a:pt x="13181" y="5485"/>
                  </a:cubicBezTo>
                  <a:cubicBezTo>
                    <a:pt x="13026" y="5366"/>
                    <a:pt x="12883" y="5271"/>
                    <a:pt x="12717" y="5164"/>
                  </a:cubicBezTo>
                  <a:cubicBezTo>
                    <a:pt x="11240" y="4140"/>
                    <a:pt x="9669" y="3259"/>
                    <a:pt x="8037" y="2354"/>
                  </a:cubicBezTo>
                  <a:cubicBezTo>
                    <a:pt x="7883" y="2258"/>
                    <a:pt x="7716" y="2175"/>
                    <a:pt x="7549" y="2068"/>
                  </a:cubicBezTo>
                  <a:cubicBezTo>
                    <a:pt x="7442" y="2008"/>
                    <a:pt x="7359" y="1949"/>
                    <a:pt x="7252" y="1889"/>
                  </a:cubicBezTo>
                  <a:cubicBezTo>
                    <a:pt x="5954" y="1139"/>
                    <a:pt x="4287" y="603"/>
                    <a:pt x="2834" y="294"/>
                  </a:cubicBezTo>
                  <a:cubicBezTo>
                    <a:pt x="2159" y="151"/>
                    <a:pt x="1301" y="1"/>
                    <a:pt x="5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11"/>
            <p:cNvSpPr/>
            <p:nvPr/>
          </p:nvSpPr>
          <p:spPr>
            <a:xfrm>
              <a:off x="8086085" y="1460607"/>
              <a:ext cx="599127" cy="774357"/>
            </a:xfrm>
            <a:custGeom>
              <a:avLst/>
              <a:gdLst/>
              <a:ahLst/>
              <a:cxnLst/>
              <a:rect l="l" t="t" r="r" b="b"/>
              <a:pathLst>
                <a:path w="18805" h="24305" extrusionOk="0">
                  <a:moveTo>
                    <a:pt x="229" y="0"/>
                  </a:moveTo>
                  <a:cubicBezTo>
                    <a:pt x="113" y="0"/>
                    <a:pt x="1" y="151"/>
                    <a:pt x="112" y="242"/>
                  </a:cubicBezTo>
                  <a:cubicBezTo>
                    <a:pt x="1041" y="944"/>
                    <a:pt x="1838" y="1790"/>
                    <a:pt x="2612" y="2659"/>
                  </a:cubicBezTo>
                  <a:cubicBezTo>
                    <a:pt x="3374" y="3516"/>
                    <a:pt x="4089" y="4421"/>
                    <a:pt x="4755" y="5350"/>
                  </a:cubicBezTo>
                  <a:cubicBezTo>
                    <a:pt x="4946" y="5636"/>
                    <a:pt x="5160" y="5897"/>
                    <a:pt x="5351" y="6183"/>
                  </a:cubicBezTo>
                  <a:cubicBezTo>
                    <a:pt x="5267" y="6183"/>
                    <a:pt x="5172" y="6183"/>
                    <a:pt x="5101" y="6171"/>
                  </a:cubicBezTo>
                  <a:cubicBezTo>
                    <a:pt x="4827" y="6147"/>
                    <a:pt x="4553" y="6124"/>
                    <a:pt x="4279" y="6064"/>
                  </a:cubicBezTo>
                  <a:cubicBezTo>
                    <a:pt x="3267" y="5886"/>
                    <a:pt x="2291" y="5481"/>
                    <a:pt x="1410" y="4981"/>
                  </a:cubicBezTo>
                  <a:cubicBezTo>
                    <a:pt x="1219" y="4862"/>
                    <a:pt x="1029" y="4743"/>
                    <a:pt x="838" y="4623"/>
                  </a:cubicBezTo>
                  <a:lnTo>
                    <a:pt x="838" y="4623"/>
                  </a:lnTo>
                  <a:cubicBezTo>
                    <a:pt x="862" y="4802"/>
                    <a:pt x="886" y="4993"/>
                    <a:pt x="910" y="5171"/>
                  </a:cubicBezTo>
                  <a:cubicBezTo>
                    <a:pt x="1576" y="5636"/>
                    <a:pt x="2291" y="6017"/>
                    <a:pt x="3065" y="6290"/>
                  </a:cubicBezTo>
                  <a:cubicBezTo>
                    <a:pt x="3589" y="6469"/>
                    <a:pt x="4136" y="6600"/>
                    <a:pt x="4684" y="6659"/>
                  </a:cubicBezTo>
                  <a:cubicBezTo>
                    <a:pt x="4970" y="6683"/>
                    <a:pt x="5232" y="6719"/>
                    <a:pt x="5517" y="6719"/>
                  </a:cubicBezTo>
                  <a:lnTo>
                    <a:pt x="5744" y="6719"/>
                  </a:lnTo>
                  <a:cubicBezTo>
                    <a:pt x="6589" y="7969"/>
                    <a:pt x="7375" y="9243"/>
                    <a:pt x="8149" y="10541"/>
                  </a:cubicBezTo>
                  <a:cubicBezTo>
                    <a:pt x="8470" y="11077"/>
                    <a:pt x="8792" y="11601"/>
                    <a:pt x="9089" y="12136"/>
                  </a:cubicBezTo>
                  <a:cubicBezTo>
                    <a:pt x="8446" y="12089"/>
                    <a:pt x="7815" y="11982"/>
                    <a:pt x="7184" y="11851"/>
                  </a:cubicBezTo>
                  <a:cubicBezTo>
                    <a:pt x="5648" y="11505"/>
                    <a:pt x="4184" y="10934"/>
                    <a:pt x="2839" y="10136"/>
                  </a:cubicBezTo>
                  <a:cubicBezTo>
                    <a:pt x="2291" y="9815"/>
                    <a:pt x="1767" y="9457"/>
                    <a:pt x="1279" y="9088"/>
                  </a:cubicBezTo>
                  <a:lnTo>
                    <a:pt x="1279" y="9088"/>
                  </a:lnTo>
                  <a:cubicBezTo>
                    <a:pt x="1303" y="9291"/>
                    <a:pt x="1350" y="9505"/>
                    <a:pt x="1386" y="9719"/>
                  </a:cubicBezTo>
                  <a:cubicBezTo>
                    <a:pt x="3672" y="11481"/>
                    <a:pt x="6518" y="12541"/>
                    <a:pt x="9399" y="12696"/>
                  </a:cubicBezTo>
                  <a:cubicBezTo>
                    <a:pt x="10042" y="13827"/>
                    <a:pt x="10673" y="14982"/>
                    <a:pt x="11232" y="16137"/>
                  </a:cubicBezTo>
                  <a:cubicBezTo>
                    <a:pt x="11232" y="16137"/>
                    <a:pt x="11232" y="16147"/>
                    <a:pt x="11241" y="16148"/>
                  </a:cubicBezTo>
                  <a:lnTo>
                    <a:pt x="11241" y="16148"/>
                  </a:lnTo>
                  <a:cubicBezTo>
                    <a:pt x="11111" y="16137"/>
                    <a:pt x="10982" y="16137"/>
                    <a:pt x="10863" y="16125"/>
                  </a:cubicBezTo>
                  <a:lnTo>
                    <a:pt x="10101" y="16030"/>
                  </a:lnTo>
                  <a:cubicBezTo>
                    <a:pt x="9601" y="15958"/>
                    <a:pt x="9089" y="15875"/>
                    <a:pt x="8601" y="15768"/>
                  </a:cubicBezTo>
                  <a:cubicBezTo>
                    <a:pt x="6780" y="15375"/>
                    <a:pt x="5029" y="14756"/>
                    <a:pt x="3362" y="13934"/>
                  </a:cubicBezTo>
                  <a:cubicBezTo>
                    <a:pt x="2946" y="13732"/>
                    <a:pt x="2529" y="13506"/>
                    <a:pt x="2112" y="13279"/>
                  </a:cubicBezTo>
                  <a:lnTo>
                    <a:pt x="2112" y="13279"/>
                  </a:lnTo>
                  <a:cubicBezTo>
                    <a:pt x="2160" y="13470"/>
                    <a:pt x="2219" y="13684"/>
                    <a:pt x="2255" y="13875"/>
                  </a:cubicBezTo>
                  <a:cubicBezTo>
                    <a:pt x="3470" y="14589"/>
                    <a:pt x="4755" y="15172"/>
                    <a:pt x="6089" y="15637"/>
                  </a:cubicBezTo>
                  <a:cubicBezTo>
                    <a:pt x="6982" y="15946"/>
                    <a:pt x="7887" y="16184"/>
                    <a:pt x="8804" y="16375"/>
                  </a:cubicBezTo>
                  <a:cubicBezTo>
                    <a:pt x="9280" y="16482"/>
                    <a:pt x="9756" y="16554"/>
                    <a:pt x="10256" y="16613"/>
                  </a:cubicBezTo>
                  <a:cubicBezTo>
                    <a:pt x="10494" y="16649"/>
                    <a:pt x="10709" y="16673"/>
                    <a:pt x="10947" y="16708"/>
                  </a:cubicBezTo>
                  <a:cubicBezTo>
                    <a:pt x="11109" y="16708"/>
                    <a:pt x="11255" y="16724"/>
                    <a:pt x="11405" y="16724"/>
                  </a:cubicBezTo>
                  <a:cubicBezTo>
                    <a:pt x="11442" y="16724"/>
                    <a:pt x="11480" y="16723"/>
                    <a:pt x="11518" y="16720"/>
                  </a:cubicBezTo>
                  <a:cubicBezTo>
                    <a:pt x="12280" y="18292"/>
                    <a:pt x="12947" y="19899"/>
                    <a:pt x="13495" y="21554"/>
                  </a:cubicBezTo>
                  <a:cubicBezTo>
                    <a:pt x="12590" y="21364"/>
                    <a:pt x="11685" y="21173"/>
                    <a:pt x="10792" y="20947"/>
                  </a:cubicBezTo>
                  <a:cubicBezTo>
                    <a:pt x="8946" y="20494"/>
                    <a:pt x="7113" y="19983"/>
                    <a:pt x="5339" y="19304"/>
                  </a:cubicBezTo>
                  <a:cubicBezTo>
                    <a:pt x="4851" y="19125"/>
                    <a:pt x="4374" y="18923"/>
                    <a:pt x="3898" y="18709"/>
                  </a:cubicBezTo>
                  <a:lnTo>
                    <a:pt x="3898" y="18709"/>
                  </a:lnTo>
                  <a:cubicBezTo>
                    <a:pt x="4005" y="18947"/>
                    <a:pt x="4101" y="19173"/>
                    <a:pt x="4208" y="19411"/>
                  </a:cubicBezTo>
                  <a:cubicBezTo>
                    <a:pt x="5494" y="19983"/>
                    <a:pt x="6827" y="20423"/>
                    <a:pt x="8173" y="20828"/>
                  </a:cubicBezTo>
                  <a:cubicBezTo>
                    <a:pt x="9994" y="21364"/>
                    <a:pt x="11840" y="21780"/>
                    <a:pt x="13709" y="22161"/>
                  </a:cubicBezTo>
                  <a:cubicBezTo>
                    <a:pt x="13923" y="22876"/>
                    <a:pt x="14138" y="23590"/>
                    <a:pt x="14304" y="24304"/>
                  </a:cubicBezTo>
                  <a:cubicBezTo>
                    <a:pt x="14519" y="24221"/>
                    <a:pt x="14745" y="24126"/>
                    <a:pt x="14959" y="24019"/>
                  </a:cubicBezTo>
                  <a:cubicBezTo>
                    <a:pt x="14781" y="23281"/>
                    <a:pt x="14566" y="22554"/>
                    <a:pt x="14328" y="21816"/>
                  </a:cubicBezTo>
                  <a:cubicBezTo>
                    <a:pt x="14626" y="21566"/>
                    <a:pt x="14876" y="21256"/>
                    <a:pt x="15138" y="20971"/>
                  </a:cubicBezTo>
                  <a:cubicBezTo>
                    <a:pt x="15435" y="20625"/>
                    <a:pt x="15733" y="20292"/>
                    <a:pt x="16007" y="19911"/>
                  </a:cubicBezTo>
                  <a:cubicBezTo>
                    <a:pt x="16995" y="18637"/>
                    <a:pt x="17793" y="17232"/>
                    <a:pt x="18412" y="15768"/>
                  </a:cubicBezTo>
                  <a:cubicBezTo>
                    <a:pt x="18555" y="15411"/>
                    <a:pt x="18686" y="15053"/>
                    <a:pt x="18805" y="14696"/>
                  </a:cubicBezTo>
                  <a:cubicBezTo>
                    <a:pt x="18745" y="14351"/>
                    <a:pt x="18674" y="14006"/>
                    <a:pt x="18602" y="13684"/>
                  </a:cubicBezTo>
                  <a:cubicBezTo>
                    <a:pt x="18150" y="15172"/>
                    <a:pt x="17531" y="16577"/>
                    <a:pt x="16721" y="17911"/>
                  </a:cubicBezTo>
                  <a:cubicBezTo>
                    <a:pt x="16328" y="18578"/>
                    <a:pt x="15876" y="19221"/>
                    <a:pt x="15400" y="19828"/>
                  </a:cubicBezTo>
                  <a:cubicBezTo>
                    <a:pt x="15162" y="20125"/>
                    <a:pt x="14911" y="20423"/>
                    <a:pt x="14638" y="20709"/>
                  </a:cubicBezTo>
                  <a:cubicBezTo>
                    <a:pt x="14483" y="20887"/>
                    <a:pt x="14316" y="21042"/>
                    <a:pt x="14138" y="21209"/>
                  </a:cubicBezTo>
                  <a:cubicBezTo>
                    <a:pt x="14126" y="21161"/>
                    <a:pt x="14102" y="21137"/>
                    <a:pt x="14090" y="21090"/>
                  </a:cubicBezTo>
                  <a:cubicBezTo>
                    <a:pt x="13566" y="19590"/>
                    <a:pt x="12959" y="18113"/>
                    <a:pt x="12280" y="16673"/>
                  </a:cubicBezTo>
                  <a:cubicBezTo>
                    <a:pt x="12828" y="16184"/>
                    <a:pt x="13328" y="15625"/>
                    <a:pt x="13804" y="15065"/>
                  </a:cubicBezTo>
                  <a:cubicBezTo>
                    <a:pt x="14685" y="14006"/>
                    <a:pt x="15471" y="12863"/>
                    <a:pt x="16126" y="11660"/>
                  </a:cubicBezTo>
                  <a:cubicBezTo>
                    <a:pt x="16435" y="11065"/>
                    <a:pt x="16733" y="10446"/>
                    <a:pt x="16995" y="9827"/>
                  </a:cubicBezTo>
                  <a:cubicBezTo>
                    <a:pt x="16888" y="9648"/>
                    <a:pt x="16769" y="9457"/>
                    <a:pt x="16650" y="9279"/>
                  </a:cubicBezTo>
                  <a:cubicBezTo>
                    <a:pt x="16578" y="9457"/>
                    <a:pt x="16507" y="9648"/>
                    <a:pt x="16412" y="9827"/>
                  </a:cubicBezTo>
                  <a:cubicBezTo>
                    <a:pt x="15864" y="11041"/>
                    <a:pt x="15197" y="12220"/>
                    <a:pt x="14435" y="13327"/>
                  </a:cubicBezTo>
                  <a:cubicBezTo>
                    <a:pt x="13721" y="14351"/>
                    <a:pt x="12899" y="15268"/>
                    <a:pt x="12042" y="16161"/>
                  </a:cubicBezTo>
                  <a:cubicBezTo>
                    <a:pt x="11447" y="14934"/>
                    <a:pt x="10792" y="13720"/>
                    <a:pt x="10113" y="12529"/>
                  </a:cubicBezTo>
                  <a:cubicBezTo>
                    <a:pt x="10339" y="12267"/>
                    <a:pt x="10506" y="11958"/>
                    <a:pt x="10649" y="11660"/>
                  </a:cubicBezTo>
                  <a:cubicBezTo>
                    <a:pt x="10828" y="11327"/>
                    <a:pt x="10994" y="10981"/>
                    <a:pt x="11149" y="10648"/>
                  </a:cubicBezTo>
                  <a:cubicBezTo>
                    <a:pt x="11697" y="9434"/>
                    <a:pt x="12125" y="8172"/>
                    <a:pt x="12411" y="6874"/>
                  </a:cubicBezTo>
                  <a:cubicBezTo>
                    <a:pt x="12530" y="6314"/>
                    <a:pt x="12637" y="5743"/>
                    <a:pt x="12709" y="5183"/>
                  </a:cubicBezTo>
                  <a:cubicBezTo>
                    <a:pt x="12554" y="5064"/>
                    <a:pt x="12411" y="4957"/>
                    <a:pt x="12244" y="4850"/>
                  </a:cubicBezTo>
                  <a:cubicBezTo>
                    <a:pt x="12233" y="4909"/>
                    <a:pt x="12233" y="4993"/>
                    <a:pt x="12221" y="5052"/>
                  </a:cubicBezTo>
                  <a:cubicBezTo>
                    <a:pt x="11994" y="6326"/>
                    <a:pt x="11685" y="7600"/>
                    <a:pt x="11244" y="8826"/>
                  </a:cubicBezTo>
                  <a:cubicBezTo>
                    <a:pt x="11042" y="9434"/>
                    <a:pt x="10792" y="10017"/>
                    <a:pt x="10518" y="10612"/>
                  </a:cubicBezTo>
                  <a:cubicBezTo>
                    <a:pt x="10387" y="10910"/>
                    <a:pt x="10232" y="11208"/>
                    <a:pt x="10089" y="11493"/>
                  </a:cubicBezTo>
                  <a:cubicBezTo>
                    <a:pt x="9994" y="11672"/>
                    <a:pt x="9887" y="11851"/>
                    <a:pt x="9816" y="12029"/>
                  </a:cubicBezTo>
                  <a:cubicBezTo>
                    <a:pt x="9339" y="11196"/>
                    <a:pt x="8839" y="10362"/>
                    <a:pt x="8327" y="9541"/>
                  </a:cubicBezTo>
                  <a:cubicBezTo>
                    <a:pt x="7672" y="8469"/>
                    <a:pt x="7006" y="7410"/>
                    <a:pt x="6291" y="6386"/>
                  </a:cubicBezTo>
                  <a:cubicBezTo>
                    <a:pt x="6434" y="6159"/>
                    <a:pt x="6541" y="5862"/>
                    <a:pt x="6637" y="5624"/>
                  </a:cubicBezTo>
                  <a:cubicBezTo>
                    <a:pt x="6732" y="5362"/>
                    <a:pt x="6839" y="5088"/>
                    <a:pt x="6934" y="4826"/>
                  </a:cubicBezTo>
                  <a:cubicBezTo>
                    <a:pt x="7113" y="4278"/>
                    <a:pt x="7256" y="3719"/>
                    <a:pt x="7375" y="3159"/>
                  </a:cubicBezTo>
                  <a:cubicBezTo>
                    <a:pt x="7446" y="2790"/>
                    <a:pt x="7506" y="2409"/>
                    <a:pt x="7553" y="2040"/>
                  </a:cubicBezTo>
                  <a:cubicBezTo>
                    <a:pt x="7387" y="1956"/>
                    <a:pt x="7232" y="1861"/>
                    <a:pt x="7065" y="1766"/>
                  </a:cubicBezTo>
                  <a:cubicBezTo>
                    <a:pt x="7006" y="2159"/>
                    <a:pt x="6946" y="2552"/>
                    <a:pt x="6851" y="2957"/>
                  </a:cubicBezTo>
                  <a:cubicBezTo>
                    <a:pt x="6732" y="3516"/>
                    <a:pt x="6577" y="4064"/>
                    <a:pt x="6399" y="4600"/>
                  </a:cubicBezTo>
                  <a:cubicBezTo>
                    <a:pt x="6303" y="4874"/>
                    <a:pt x="6196" y="5135"/>
                    <a:pt x="6101" y="5409"/>
                  </a:cubicBezTo>
                  <a:cubicBezTo>
                    <a:pt x="6041" y="5540"/>
                    <a:pt x="5982" y="5695"/>
                    <a:pt x="5898" y="5826"/>
                  </a:cubicBezTo>
                  <a:cubicBezTo>
                    <a:pt x="5541" y="5314"/>
                    <a:pt x="5172" y="4814"/>
                    <a:pt x="4791" y="4326"/>
                  </a:cubicBezTo>
                  <a:cubicBezTo>
                    <a:pt x="4136" y="3480"/>
                    <a:pt x="3446" y="2695"/>
                    <a:pt x="2708" y="1933"/>
                  </a:cubicBezTo>
                  <a:cubicBezTo>
                    <a:pt x="2005" y="1206"/>
                    <a:pt x="1219" y="468"/>
                    <a:pt x="291" y="16"/>
                  </a:cubicBezTo>
                  <a:cubicBezTo>
                    <a:pt x="271" y="5"/>
                    <a:pt x="250" y="0"/>
                    <a:pt x="22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8" name="Google Shape;578;p11"/>
          <p:cNvGrpSpPr/>
          <p:nvPr/>
        </p:nvGrpSpPr>
        <p:grpSpPr>
          <a:xfrm rot="6600572" flipH="1">
            <a:off x="7893449" y="1150293"/>
            <a:ext cx="1115336" cy="1974627"/>
            <a:chOff x="-14" y="-73516"/>
            <a:chExt cx="1115259" cy="1974492"/>
          </a:xfrm>
        </p:grpSpPr>
        <p:sp>
          <p:nvSpPr>
            <p:cNvPr id="579" name="Google Shape;579;p11"/>
            <p:cNvSpPr/>
            <p:nvPr/>
          </p:nvSpPr>
          <p:spPr>
            <a:xfrm>
              <a:off x="103531" y="209528"/>
              <a:ext cx="1011714" cy="1691447"/>
            </a:xfrm>
            <a:custGeom>
              <a:avLst/>
              <a:gdLst/>
              <a:ahLst/>
              <a:cxnLst/>
              <a:rect l="l" t="t" r="r" b="b"/>
              <a:pathLst>
                <a:path w="31755" h="53090" extrusionOk="0">
                  <a:moveTo>
                    <a:pt x="700" y="1"/>
                  </a:moveTo>
                  <a:cubicBezTo>
                    <a:pt x="541" y="1"/>
                    <a:pt x="394" y="59"/>
                    <a:pt x="275" y="160"/>
                  </a:cubicBezTo>
                  <a:cubicBezTo>
                    <a:pt x="144" y="279"/>
                    <a:pt x="60" y="458"/>
                    <a:pt x="36" y="672"/>
                  </a:cubicBezTo>
                  <a:cubicBezTo>
                    <a:pt x="1" y="1112"/>
                    <a:pt x="60" y="1565"/>
                    <a:pt x="84" y="2017"/>
                  </a:cubicBezTo>
                  <a:cubicBezTo>
                    <a:pt x="191" y="3482"/>
                    <a:pt x="203" y="4982"/>
                    <a:pt x="382" y="6423"/>
                  </a:cubicBezTo>
                  <a:cubicBezTo>
                    <a:pt x="727" y="9149"/>
                    <a:pt x="1572" y="11947"/>
                    <a:pt x="2477" y="14614"/>
                  </a:cubicBezTo>
                  <a:cubicBezTo>
                    <a:pt x="2644" y="15102"/>
                    <a:pt x="2823" y="15590"/>
                    <a:pt x="2989" y="16067"/>
                  </a:cubicBezTo>
                  <a:cubicBezTo>
                    <a:pt x="3120" y="16448"/>
                    <a:pt x="3251" y="16817"/>
                    <a:pt x="3370" y="17174"/>
                  </a:cubicBezTo>
                  <a:cubicBezTo>
                    <a:pt x="4323" y="19936"/>
                    <a:pt x="5620" y="22436"/>
                    <a:pt x="7144" y="24711"/>
                  </a:cubicBezTo>
                  <a:cubicBezTo>
                    <a:pt x="7383" y="25103"/>
                    <a:pt x="7645" y="25473"/>
                    <a:pt x="7895" y="25842"/>
                  </a:cubicBezTo>
                  <a:cubicBezTo>
                    <a:pt x="9359" y="27913"/>
                    <a:pt x="10966" y="29854"/>
                    <a:pt x="12657" y="31723"/>
                  </a:cubicBezTo>
                  <a:cubicBezTo>
                    <a:pt x="12943" y="32057"/>
                    <a:pt x="13229" y="32366"/>
                    <a:pt x="13526" y="32676"/>
                  </a:cubicBezTo>
                  <a:cubicBezTo>
                    <a:pt x="15026" y="34319"/>
                    <a:pt x="16586" y="35891"/>
                    <a:pt x="18134" y="37486"/>
                  </a:cubicBezTo>
                  <a:cubicBezTo>
                    <a:pt x="18408" y="37772"/>
                    <a:pt x="18694" y="38046"/>
                    <a:pt x="18955" y="38331"/>
                  </a:cubicBezTo>
                  <a:cubicBezTo>
                    <a:pt x="20563" y="39998"/>
                    <a:pt x="22158" y="41677"/>
                    <a:pt x="23658" y="43439"/>
                  </a:cubicBezTo>
                  <a:cubicBezTo>
                    <a:pt x="23932" y="43772"/>
                    <a:pt x="24206" y="44094"/>
                    <a:pt x="24480" y="44415"/>
                  </a:cubicBezTo>
                  <a:cubicBezTo>
                    <a:pt x="25552" y="45713"/>
                    <a:pt x="26564" y="47059"/>
                    <a:pt x="27504" y="48452"/>
                  </a:cubicBezTo>
                  <a:cubicBezTo>
                    <a:pt x="28421" y="49845"/>
                    <a:pt x="29290" y="51238"/>
                    <a:pt x="30028" y="52726"/>
                  </a:cubicBezTo>
                  <a:cubicBezTo>
                    <a:pt x="30100" y="52869"/>
                    <a:pt x="30207" y="52964"/>
                    <a:pt x="30326" y="53024"/>
                  </a:cubicBezTo>
                  <a:cubicBezTo>
                    <a:pt x="30411" y="53068"/>
                    <a:pt x="30505" y="53089"/>
                    <a:pt x="30598" y="53089"/>
                  </a:cubicBezTo>
                  <a:cubicBezTo>
                    <a:pt x="30780" y="53089"/>
                    <a:pt x="30962" y="53010"/>
                    <a:pt x="31088" y="52869"/>
                  </a:cubicBezTo>
                  <a:cubicBezTo>
                    <a:pt x="31195" y="52774"/>
                    <a:pt x="31267" y="52619"/>
                    <a:pt x="31278" y="52452"/>
                  </a:cubicBezTo>
                  <a:cubicBezTo>
                    <a:pt x="31755" y="48654"/>
                    <a:pt x="31255" y="44713"/>
                    <a:pt x="30600" y="40963"/>
                  </a:cubicBezTo>
                  <a:cubicBezTo>
                    <a:pt x="30540" y="40593"/>
                    <a:pt x="30481" y="40224"/>
                    <a:pt x="30397" y="39855"/>
                  </a:cubicBezTo>
                  <a:cubicBezTo>
                    <a:pt x="30362" y="39641"/>
                    <a:pt x="30326" y="39439"/>
                    <a:pt x="30278" y="39224"/>
                  </a:cubicBezTo>
                  <a:cubicBezTo>
                    <a:pt x="29969" y="37474"/>
                    <a:pt x="29600" y="35688"/>
                    <a:pt x="29183" y="33902"/>
                  </a:cubicBezTo>
                  <a:cubicBezTo>
                    <a:pt x="29088" y="33545"/>
                    <a:pt x="29004" y="33164"/>
                    <a:pt x="28909" y="32795"/>
                  </a:cubicBezTo>
                  <a:cubicBezTo>
                    <a:pt x="28219" y="29937"/>
                    <a:pt x="27385" y="27068"/>
                    <a:pt x="26337" y="24318"/>
                  </a:cubicBezTo>
                  <a:cubicBezTo>
                    <a:pt x="26194" y="23913"/>
                    <a:pt x="26040" y="23532"/>
                    <a:pt x="25873" y="23127"/>
                  </a:cubicBezTo>
                  <a:cubicBezTo>
                    <a:pt x="25075" y="21127"/>
                    <a:pt x="24170" y="19210"/>
                    <a:pt x="23135" y="17376"/>
                  </a:cubicBezTo>
                  <a:cubicBezTo>
                    <a:pt x="22896" y="16960"/>
                    <a:pt x="22658" y="16543"/>
                    <a:pt x="22408" y="16150"/>
                  </a:cubicBezTo>
                  <a:cubicBezTo>
                    <a:pt x="20670" y="13316"/>
                    <a:pt x="18598" y="10768"/>
                    <a:pt x="16098" y="8649"/>
                  </a:cubicBezTo>
                  <a:cubicBezTo>
                    <a:pt x="15717" y="8316"/>
                    <a:pt x="15312" y="7982"/>
                    <a:pt x="14895" y="7673"/>
                  </a:cubicBezTo>
                  <a:cubicBezTo>
                    <a:pt x="14836" y="7637"/>
                    <a:pt x="14788" y="7601"/>
                    <a:pt x="14729" y="7554"/>
                  </a:cubicBezTo>
                  <a:cubicBezTo>
                    <a:pt x="11455" y="5113"/>
                    <a:pt x="7597" y="3422"/>
                    <a:pt x="4001" y="1577"/>
                  </a:cubicBezTo>
                  <a:cubicBezTo>
                    <a:pt x="3715" y="1422"/>
                    <a:pt x="2834" y="874"/>
                    <a:pt x="1989" y="458"/>
                  </a:cubicBezTo>
                  <a:cubicBezTo>
                    <a:pt x="1584" y="255"/>
                    <a:pt x="1191" y="88"/>
                    <a:pt x="846" y="17"/>
                  </a:cubicBezTo>
                  <a:cubicBezTo>
                    <a:pt x="797" y="6"/>
                    <a:pt x="748" y="1"/>
                    <a:pt x="7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11"/>
            <p:cNvSpPr/>
            <p:nvPr/>
          </p:nvSpPr>
          <p:spPr>
            <a:xfrm>
              <a:off x="-14" y="-73516"/>
              <a:ext cx="1094009" cy="1973950"/>
            </a:xfrm>
            <a:custGeom>
              <a:avLst/>
              <a:gdLst/>
              <a:ahLst/>
              <a:cxnLst/>
              <a:rect l="l" t="t" r="r" b="b"/>
              <a:pathLst>
                <a:path w="34338" h="61957" extrusionOk="0">
                  <a:moveTo>
                    <a:pt x="938" y="1"/>
                  </a:moveTo>
                  <a:cubicBezTo>
                    <a:pt x="485" y="1"/>
                    <a:pt x="1" y="425"/>
                    <a:pt x="191" y="995"/>
                  </a:cubicBezTo>
                  <a:cubicBezTo>
                    <a:pt x="1131" y="3758"/>
                    <a:pt x="2251" y="6436"/>
                    <a:pt x="3525" y="9044"/>
                  </a:cubicBezTo>
                  <a:cubicBezTo>
                    <a:pt x="4977" y="12009"/>
                    <a:pt x="6608" y="14890"/>
                    <a:pt x="8370" y="17712"/>
                  </a:cubicBezTo>
                  <a:cubicBezTo>
                    <a:pt x="8192" y="18045"/>
                    <a:pt x="8049" y="18438"/>
                    <a:pt x="7906" y="18748"/>
                  </a:cubicBezTo>
                  <a:cubicBezTo>
                    <a:pt x="7180" y="20331"/>
                    <a:pt x="6454" y="21903"/>
                    <a:pt x="5727" y="23462"/>
                  </a:cubicBezTo>
                  <a:cubicBezTo>
                    <a:pt x="5894" y="23962"/>
                    <a:pt x="6073" y="24451"/>
                    <a:pt x="6239" y="24927"/>
                  </a:cubicBezTo>
                  <a:cubicBezTo>
                    <a:pt x="6954" y="23379"/>
                    <a:pt x="7644" y="21819"/>
                    <a:pt x="8359" y="20271"/>
                  </a:cubicBezTo>
                  <a:cubicBezTo>
                    <a:pt x="8525" y="19890"/>
                    <a:pt x="8704" y="19521"/>
                    <a:pt x="8870" y="19152"/>
                  </a:cubicBezTo>
                  <a:cubicBezTo>
                    <a:pt x="8918" y="19033"/>
                    <a:pt x="8978" y="18902"/>
                    <a:pt x="9037" y="18748"/>
                  </a:cubicBezTo>
                  <a:cubicBezTo>
                    <a:pt x="10418" y="20938"/>
                    <a:pt x="11883" y="23093"/>
                    <a:pt x="13347" y="25236"/>
                  </a:cubicBezTo>
                  <a:cubicBezTo>
                    <a:pt x="13323" y="25344"/>
                    <a:pt x="13276" y="25451"/>
                    <a:pt x="13240" y="25546"/>
                  </a:cubicBezTo>
                  <a:cubicBezTo>
                    <a:pt x="12550" y="27546"/>
                    <a:pt x="11835" y="29558"/>
                    <a:pt x="11133" y="31547"/>
                  </a:cubicBezTo>
                  <a:cubicBezTo>
                    <a:pt x="10895" y="32237"/>
                    <a:pt x="10645" y="32928"/>
                    <a:pt x="10383" y="33618"/>
                  </a:cubicBezTo>
                  <a:cubicBezTo>
                    <a:pt x="10645" y="33999"/>
                    <a:pt x="10895" y="34380"/>
                    <a:pt x="11145" y="34749"/>
                  </a:cubicBezTo>
                  <a:cubicBezTo>
                    <a:pt x="11335" y="34166"/>
                    <a:pt x="11537" y="33606"/>
                    <a:pt x="11740" y="33035"/>
                  </a:cubicBezTo>
                  <a:lnTo>
                    <a:pt x="13752" y="27320"/>
                  </a:lnTo>
                  <a:cubicBezTo>
                    <a:pt x="13871" y="26975"/>
                    <a:pt x="13990" y="26653"/>
                    <a:pt x="14109" y="26308"/>
                  </a:cubicBezTo>
                  <a:cubicBezTo>
                    <a:pt x="15324" y="28082"/>
                    <a:pt x="16586" y="29832"/>
                    <a:pt x="17812" y="31594"/>
                  </a:cubicBezTo>
                  <a:cubicBezTo>
                    <a:pt x="17383" y="33999"/>
                    <a:pt x="16800" y="36393"/>
                    <a:pt x="16300" y="38798"/>
                  </a:cubicBezTo>
                  <a:cubicBezTo>
                    <a:pt x="16157" y="39405"/>
                    <a:pt x="16038" y="40000"/>
                    <a:pt x="15907" y="40607"/>
                  </a:cubicBezTo>
                  <a:cubicBezTo>
                    <a:pt x="16193" y="40929"/>
                    <a:pt x="16490" y="41250"/>
                    <a:pt x="16776" y="41560"/>
                  </a:cubicBezTo>
                  <a:cubicBezTo>
                    <a:pt x="16955" y="40703"/>
                    <a:pt x="17145" y="39822"/>
                    <a:pt x="17324" y="38952"/>
                  </a:cubicBezTo>
                  <a:cubicBezTo>
                    <a:pt x="17753" y="36904"/>
                    <a:pt x="18157" y="34821"/>
                    <a:pt x="18622" y="32761"/>
                  </a:cubicBezTo>
                  <a:cubicBezTo>
                    <a:pt x="20372" y="35297"/>
                    <a:pt x="22110" y="37845"/>
                    <a:pt x="23765" y="40429"/>
                  </a:cubicBezTo>
                  <a:lnTo>
                    <a:pt x="23682" y="40655"/>
                  </a:lnTo>
                  <a:cubicBezTo>
                    <a:pt x="23479" y="41155"/>
                    <a:pt x="23289" y="41667"/>
                    <a:pt x="23087" y="42179"/>
                  </a:cubicBezTo>
                  <a:cubicBezTo>
                    <a:pt x="22694" y="43143"/>
                    <a:pt x="22289" y="44120"/>
                    <a:pt x="21896" y="45096"/>
                  </a:cubicBezTo>
                  <a:cubicBezTo>
                    <a:pt x="21717" y="45513"/>
                    <a:pt x="21551" y="45941"/>
                    <a:pt x="21384" y="46370"/>
                  </a:cubicBezTo>
                  <a:cubicBezTo>
                    <a:pt x="21658" y="46656"/>
                    <a:pt x="21932" y="46941"/>
                    <a:pt x="22205" y="47215"/>
                  </a:cubicBezTo>
                  <a:lnTo>
                    <a:pt x="22610" y="46191"/>
                  </a:lnTo>
                  <a:cubicBezTo>
                    <a:pt x="22979" y="45239"/>
                    <a:pt x="23348" y="44298"/>
                    <a:pt x="23718" y="43346"/>
                  </a:cubicBezTo>
                  <a:cubicBezTo>
                    <a:pt x="23896" y="42905"/>
                    <a:pt x="24063" y="42477"/>
                    <a:pt x="24241" y="42024"/>
                  </a:cubicBezTo>
                  <a:cubicBezTo>
                    <a:pt x="24301" y="41857"/>
                    <a:pt x="24372" y="41703"/>
                    <a:pt x="24456" y="41536"/>
                  </a:cubicBezTo>
                  <a:cubicBezTo>
                    <a:pt x="25658" y="43453"/>
                    <a:pt x="26813" y="45394"/>
                    <a:pt x="27909" y="47370"/>
                  </a:cubicBezTo>
                  <a:cubicBezTo>
                    <a:pt x="27551" y="48966"/>
                    <a:pt x="27218" y="50549"/>
                    <a:pt x="26932" y="52144"/>
                  </a:cubicBezTo>
                  <a:cubicBezTo>
                    <a:pt x="26920" y="52204"/>
                    <a:pt x="26920" y="52264"/>
                    <a:pt x="26908" y="52311"/>
                  </a:cubicBezTo>
                  <a:cubicBezTo>
                    <a:pt x="27194" y="52633"/>
                    <a:pt x="27456" y="52966"/>
                    <a:pt x="27730" y="53287"/>
                  </a:cubicBezTo>
                  <a:cubicBezTo>
                    <a:pt x="27790" y="52966"/>
                    <a:pt x="27849" y="52621"/>
                    <a:pt x="27909" y="52299"/>
                  </a:cubicBezTo>
                  <a:cubicBezTo>
                    <a:pt x="28123" y="51085"/>
                    <a:pt x="28361" y="49894"/>
                    <a:pt x="28623" y="48704"/>
                  </a:cubicBezTo>
                  <a:cubicBezTo>
                    <a:pt x="28754" y="48966"/>
                    <a:pt x="28897" y="49227"/>
                    <a:pt x="29040" y="49501"/>
                  </a:cubicBezTo>
                  <a:cubicBezTo>
                    <a:pt x="30242" y="51823"/>
                    <a:pt x="31361" y="54180"/>
                    <a:pt x="32219" y="56645"/>
                  </a:cubicBezTo>
                  <a:cubicBezTo>
                    <a:pt x="32814" y="58348"/>
                    <a:pt x="33266" y="60110"/>
                    <a:pt x="33576" y="61896"/>
                  </a:cubicBezTo>
                  <a:cubicBezTo>
                    <a:pt x="33661" y="61936"/>
                    <a:pt x="33755" y="61956"/>
                    <a:pt x="33849" y="61956"/>
                  </a:cubicBezTo>
                  <a:cubicBezTo>
                    <a:pt x="34030" y="61956"/>
                    <a:pt x="34212" y="61882"/>
                    <a:pt x="34338" y="61741"/>
                  </a:cubicBezTo>
                  <a:cubicBezTo>
                    <a:pt x="34064" y="57990"/>
                    <a:pt x="32564" y="54299"/>
                    <a:pt x="30980" y="50954"/>
                  </a:cubicBezTo>
                  <a:cubicBezTo>
                    <a:pt x="30540" y="50001"/>
                    <a:pt x="30064" y="49061"/>
                    <a:pt x="29587" y="48132"/>
                  </a:cubicBezTo>
                  <a:lnTo>
                    <a:pt x="29587" y="48132"/>
                  </a:lnTo>
                  <a:cubicBezTo>
                    <a:pt x="30707" y="48573"/>
                    <a:pt x="31814" y="49037"/>
                    <a:pt x="32933" y="49477"/>
                  </a:cubicBezTo>
                  <a:cubicBezTo>
                    <a:pt x="33243" y="49597"/>
                    <a:pt x="33540" y="49739"/>
                    <a:pt x="33838" y="49858"/>
                  </a:cubicBezTo>
                  <a:cubicBezTo>
                    <a:pt x="33778" y="49477"/>
                    <a:pt x="33707" y="49108"/>
                    <a:pt x="33647" y="48739"/>
                  </a:cubicBezTo>
                  <a:cubicBezTo>
                    <a:pt x="33540" y="48692"/>
                    <a:pt x="33421" y="48632"/>
                    <a:pt x="33326" y="48585"/>
                  </a:cubicBezTo>
                  <a:cubicBezTo>
                    <a:pt x="31861" y="47918"/>
                    <a:pt x="30361" y="47334"/>
                    <a:pt x="28873" y="46763"/>
                  </a:cubicBezTo>
                  <a:cubicBezTo>
                    <a:pt x="27813" y="44810"/>
                    <a:pt x="26694" y="42905"/>
                    <a:pt x="25527" y="41024"/>
                  </a:cubicBezTo>
                  <a:lnTo>
                    <a:pt x="25527" y="41024"/>
                  </a:lnTo>
                  <a:cubicBezTo>
                    <a:pt x="25658" y="41060"/>
                    <a:pt x="25789" y="41107"/>
                    <a:pt x="25920" y="41131"/>
                  </a:cubicBezTo>
                  <a:cubicBezTo>
                    <a:pt x="26385" y="41250"/>
                    <a:pt x="26861" y="41381"/>
                    <a:pt x="27325" y="41500"/>
                  </a:cubicBezTo>
                  <a:cubicBezTo>
                    <a:pt x="28290" y="41762"/>
                    <a:pt x="29242" y="42024"/>
                    <a:pt x="30206" y="42262"/>
                  </a:cubicBezTo>
                  <a:cubicBezTo>
                    <a:pt x="30945" y="42441"/>
                    <a:pt x="31683" y="42619"/>
                    <a:pt x="32409" y="42786"/>
                  </a:cubicBezTo>
                  <a:cubicBezTo>
                    <a:pt x="32326" y="42417"/>
                    <a:pt x="32242" y="42060"/>
                    <a:pt x="32147" y="41679"/>
                  </a:cubicBezTo>
                  <a:lnTo>
                    <a:pt x="30266" y="41143"/>
                  </a:lnTo>
                  <a:cubicBezTo>
                    <a:pt x="29218" y="40845"/>
                    <a:pt x="28147" y="40595"/>
                    <a:pt x="27075" y="40333"/>
                  </a:cubicBezTo>
                  <a:cubicBezTo>
                    <a:pt x="26539" y="40191"/>
                    <a:pt x="26004" y="40060"/>
                    <a:pt x="25480" y="39929"/>
                  </a:cubicBezTo>
                  <a:cubicBezTo>
                    <a:pt x="25230" y="39869"/>
                    <a:pt x="24956" y="39762"/>
                    <a:pt x="24706" y="39750"/>
                  </a:cubicBezTo>
                  <a:cubicBezTo>
                    <a:pt x="24480" y="39393"/>
                    <a:pt x="24253" y="39036"/>
                    <a:pt x="24027" y="38690"/>
                  </a:cubicBezTo>
                  <a:cubicBezTo>
                    <a:pt x="22563" y="36440"/>
                    <a:pt x="21051" y="34214"/>
                    <a:pt x="19527" y="32011"/>
                  </a:cubicBezTo>
                  <a:lnTo>
                    <a:pt x="19527" y="32011"/>
                  </a:lnTo>
                  <a:cubicBezTo>
                    <a:pt x="21598" y="32154"/>
                    <a:pt x="23658" y="32333"/>
                    <a:pt x="25718" y="32618"/>
                  </a:cubicBezTo>
                  <a:cubicBezTo>
                    <a:pt x="27016" y="32797"/>
                    <a:pt x="28290" y="33011"/>
                    <a:pt x="29575" y="33214"/>
                  </a:cubicBezTo>
                  <a:cubicBezTo>
                    <a:pt x="29421" y="32809"/>
                    <a:pt x="29278" y="32416"/>
                    <a:pt x="29111" y="32023"/>
                  </a:cubicBezTo>
                  <a:cubicBezTo>
                    <a:pt x="28051" y="31785"/>
                    <a:pt x="26980" y="31594"/>
                    <a:pt x="25896" y="31440"/>
                  </a:cubicBezTo>
                  <a:cubicBezTo>
                    <a:pt x="23515" y="31082"/>
                    <a:pt x="21134" y="30868"/>
                    <a:pt x="18729" y="30844"/>
                  </a:cubicBezTo>
                  <a:cubicBezTo>
                    <a:pt x="17479" y="29046"/>
                    <a:pt x="16240" y="27249"/>
                    <a:pt x="15002" y="25451"/>
                  </a:cubicBezTo>
                  <a:lnTo>
                    <a:pt x="15252" y="25451"/>
                  </a:lnTo>
                  <a:cubicBezTo>
                    <a:pt x="15916" y="25410"/>
                    <a:pt x="16573" y="25386"/>
                    <a:pt x="17230" y="25386"/>
                  </a:cubicBezTo>
                  <a:cubicBezTo>
                    <a:pt x="17539" y="25386"/>
                    <a:pt x="17848" y="25392"/>
                    <a:pt x="18157" y="25403"/>
                  </a:cubicBezTo>
                  <a:cubicBezTo>
                    <a:pt x="20003" y="25451"/>
                    <a:pt x="21836" y="25653"/>
                    <a:pt x="23670" y="25951"/>
                  </a:cubicBezTo>
                  <a:cubicBezTo>
                    <a:pt x="24563" y="26082"/>
                    <a:pt x="25468" y="26225"/>
                    <a:pt x="26373" y="26296"/>
                  </a:cubicBezTo>
                  <a:cubicBezTo>
                    <a:pt x="26135" y="25879"/>
                    <a:pt x="25896" y="25463"/>
                    <a:pt x="25646" y="25058"/>
                  </a:cubicBezTo>
                  <a:cubicBezTo>
                    <a:pt x="25111" y="24986"/>
                    <a:pt x="24575" y="24891"/>
                    <a:pt x="24027" y="24808"/>
                  </a:cubicBezTo>
                  <a:cubicBezTo>
                    <a:pt x="22086" y="24498"/>
                    <a:pt x="20158" y="24236"/>
                    <a:pt x="18193" y="24224"/>
                  </a:cubicBezTo>
                  <a:cubicBezTo>
                    <a:pt x="18092" y="24223"/>
                    <a:pt x="17991" y="24223"/>
                    <a:pt x="17890" y="24223"/>
                  </a:cubicBezTo>
                  <a:cubicBezTo>
                    <a:pt x="17003" y="24223"/>
                    <a:pt x="16117" y="24269"/>
                    <a:pt x="15240" y="24343"/>
                  </a:cubicBezTo>
                  <a:cubicBezTo>
                    <a:pt x="14943" y="24379"/>
                    <a:pt x="14621" y="24379"/>
                    <a:pt x="14300" y="24439"/>
                  </a:cubicBezTo>
                  <a:cubicBezTo>
                    <a:pt x="12823" y="22272"/>
                    <a:pt x="11407" y="20093"/>
                    <a:pt x="10013" y="17866"/>
                  </a:cubicBezTo>
                  <a:cubicBezTo>
                    <a:pt x="10299" y="17843"/>
                    <a:pt x="10597" y="17855"/>
                    <a:pt x="10811" y="17843"/>
                  </a:cubicBezTo>
                  <a:cubicBezTo>
                    <a:pt x="11240" y="17807"/>
                    <a:pt x="11668" y="17771"/>
                    <a:pt x="12097" y="17735"/>
                  </a:cubicBezTo>
                  <a:cubicBezTo>
                    <a:pt x="13424" y="17623"/>
                    <a:pt x="14714" y="17585"/>
                    <a:pt x="16013" y="17585"/>
                  </a:cubicBezTo>
                  <a:cubicBezTo>
                    <a:pt x="16370" y="17585"/>
                    <a:pt x="16727" y="17587"/>
                    <a:pt x="17086" y="17593"/>
                  </a:cubicBezTo>
                  <a:cubicBezTo>
                    <a:pt x="17848" y="17593"/>
                    <a:pt x="18586" y="17593"/>
                    <a:pt x="19336" y="17533"/>
                  </a:cubicBezTo>
                  <a:cubicBezTo>
                    <a:pt x="18943" y="17188"/>
                    <a:pt x="18550" y="16866"/>
                    <a:pt x="18134" y="16557"/>
                  </a:cubicBezTo>
                  <a:lnTo>
                    <a:pt x="17098" y="16521"/>
                  </a:lnTo>
                  <a:cubicBezTo>
                    <a:pt x="16246" y="16473"/>
                    <a:pt x="15392" y="16444"/>
                    <a:pt x="14536" y="16444"/>
                  </a:cubicBezTo>
                  <a:cubicBezTo>
                    <a:pt x="13681" y="16444"/>
                    <a:pt x="12823" y="16473"/>
                    <a:pt x="11966" y="16545"/>
                  </a:cubicBezTo>
                  <a:cubicBezTo>
                    <a:pt x="11121" y="16616"/>
                    <a:pt x="10228" y="16652"/>
                    <a:pt x="9394" y="16819"/>
                  </a:cubicBezTo>
                  <a:cubicBezTo>
                    <a:pt x="9001" y="16176"/>
                    <a:pt x="8620" y="15521"/>
                    <a:pt x="8228" y="14866"/>
                  </a:cubicBezTo>
                  <a:cubicBezTo>
                    <a:pt x="7180" y="13044"/>
                    <a:pt x="6168" y="11199"/>
                    <a:pt x="5239" y="9330"/>
                  </a:cubicBezTo>
                  <a:cubicBezTo>
                    <a:pt x="3822" y="6460"/>
                    <a:pt x="2560" y="3508"/>
                    <a:pt x="1548" y="460"/>
                  </a:cubicBezTo>
                  <a:cubicBezTo>
                    <a:pt x="1441" y="137"/>
                    <a:pt x="1194" y="1"/>
                    <a:pt x="9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81" name="Google Shape;581;p11"/>
          <p:cNvSpPr/>
          <p:nvPr/>
        </p:nvSpPr>
        <p:spPr>
          <a:xfrm rot="5110556">
            <a:off x="-735218" y="4381189"/>
            <a:ext cx="1469612" cy="1507039"/>
          </a:xfrm>
          <a:custGeom>
            <a:avLst/>
            <a:gdLst/>
            <a:ahLst/>
            <a:cxnLst/>
            <a:rect l="l" t="t" r="r" b="b"/>
            <a:pathLst>
              <a:path w="58782" h="60279" extrusionOk="0">
                <a:moveTo>
                  <a:pt x="27325" y="1"/>
                </a:moveTo>
                <a:cubicBezTo>
                  <a:pt x="21873" y="1"/>
                  <a:pt x="16764" y="1706"/>
                  <a:pt x="13336" y="5983"/>
                </a:cubicBezTo>
                <a:cubicBezTo>
                  <a:pt x="9681" y="10555"/>
                  <a:pt x="7002" y="16591"/>
                  <a:pt x="4454" y="21818"/>
                </a:cubicBezTo>
                <a:cubicBezTo>
                  <a:pt x="632" y="29664"/>
                  <a:pt x="1" y="36808"/>
                  <a:pt x="4870" y="44488"/>
                </a:cubicBezTo>
                <a:cubicBezTo>
                  <a:pt x="8740" y="50572"/>
                  <a:pt x="14276" y="57299"/>
                  <a:pt x="21396" y="59573"/>
                </a:cubicBezTo>
                <a:cubicBezTo>
                  <a:pt x="22833" y="60033"/>
                  <a:pt x="24361" y="60279"/>
                  <a:pt x="25876" y="60279"/>
                </a:cubicBezTo>
                <a:cubicBezTo>
                  <a:pt x="28442" y="60279"/>
                  <a:pt x="30975" y="59573"/>
                  <a:pt x="32981" y="58001"/>
                </a:cubicBezTo>
                <a:cubicBezTo>
                  <a:pt x="35624" y="55941"/>
                  <a:pt x="37053" y="52762"/>
                  <a:pt x="38625" y="49810"/>
                </a:cubicBezTo>
                <a:cubicBezTo>
                  <a:pt x="43982" y="39761"/>
                  <a:pt x="58782" y="25092"/>
                  <a:pt x="52745" y="12638"/>
                </a:cubicBezTo>
                <a:cubicBezTo>
                  <a:pt x="52079" y="11245"/>
                  <a:pt x="51102" y="9912"/>
                  <a:pt x="49769" y="8686"/>
                </a:cubicBezTo>
                <a:cubicBezTo>
                  <a:pt x="44582" y="3893"/>
                  <a:pt x="35562" y="1"/>
                  <a:pt x="2732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2" name="Google Shape;582;p11"/>
          <p:cNvSpPr txBox="1">
            <a:spLocks noGrp="1"/>
          </p:cNvSpPr>
          <p:nvPr>
            <p:ph type="title" hasCustomPrompt="1"/>
          </p:nvPr>
        </p:nvSpPr>
        <p:spPr>
          <a:xfrm>
            <a:off x="2620050" y="1593475"/>
            <a:ext cx="3903900" cy="105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6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6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6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6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6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6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6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600"/>
              <a:buNone/>
              <a:defRPr sz="5600"/>
            </a:lvl9pPr>
          </a:lstStyle>
          <a:p>
            <a:r>
              <a:t>xx%</a:t>
            </a:r>
          </a:p>
        </p:txBody>
      </p:sp>
      <p:sp>
        <p:nvSpPr>
          <p:cNvPr id="583" name="Google Shape;583;p11"/>
          <p:cNvSpPr txBox="1">
            <a:spLocks noGrp="1"/>
          </p:cNvSpPr>
          <p:nvPr>
            <p:ph type="subTitle" idx="1"/>
          </p:nvPr>
        </p:nvSpPr>
        <p:spPr>
          <a:xfrm>
            <a:off x="3231300" y="2560150"/>
            <a:ext cx="2681400" cy="9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b="1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58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_10">
    <p:bg>
      <p:bgPr>
        <a:solidFill>
          <a:schemeClr val="accent6"/>
        </a:solidFill>
        <a:effectLst/>
      </p:bgPr>
    </p:bg>
    <p:spTree>
      <p:nvGrpSpPr>
        <p:cNvPr id="1" name="Shape 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6" name="Google Shape;586;p13"/>
          <p:cNvGrpSpPr/>
          <p:nvPr/>
        </p:nvGrpSpPr>
        <p:grpSpPr>
          <a:xfrm>
            <a:off x="-2468690" y="2795661"/>
            <a:ext cx="3562774" cy="3908200"/>
            <a:chOff x="-3130275" y="2997500"/>
            <a:chExt cx="2943225" cy="3228850"/>
          </a:xfrm>
        </p:grpSpPr>
        <p:sp>
          <p:nvSpPr>
            <p:cNvPr id="587" name="Google Shape;587;p13"/>
            <p:cNvSpPr/>
            <p:nvPr/>
          </p:nvSpPr>
          <p:spPr>
            <a:xfrm>
              <a:off x="-3130275" y="3146875"/>
              <a:ext cx="2943225" cy="3017850"/>
            </a:xfrm>
            <a:custGeom>
              <a:avLst/>
              <a:gdLst/>
              <a:ahLst/>
              <a:cxnLst/>
              <a:rect l="l" t="t" r="r" b="b"/>
              <a:pathLst>
                <a:path w="117729" h="120714" extrusionOk="0">
                  <a:moveTo>
                    <a:pt x="54749" y="1"/>
                  </a:moveTo>
                  <a:cubicBezTo>
                    <a:pt x="43825" y="1"/>
                    <a:pt x="33586" y="3414"/>
                    <a:pt x="26717" y="11973"/>
                  </a:cubicBezTo>
                  <a:cubicBezTo>
                    <a:pt x="19416" y="21096"/>
                    <a:pt x="14036" y="33210"/>
                    <a:pt x="8923" y="43703"/>
                  </a:cubicBezTo>
                  <a:cubicBezTo>
                    <a:pt x="1254" y="59426"/>
                    <a:pt x="0" y="73711"/>
                    <a:pt x="9758" y="89083"/>
                  </a:cubicBezTo>
                  <a:cubicBezTo>
                    <a:pt x="17511" y="101280"/>
                    <a:pt x="28572" y="114731"/>
                    <a:pt x="42824" y="119309"/>
                  </a:cubicBezTo>
                  <a:cubicBezTo>
                    <a:pt x="45682" y="120224"/>
                    <a:pt x="48726" y="120714"/>
                    <a:pt x="51751" y="120714"/>
                  </a:cubicBezTo>
                  <a:cubicBezTo>
                    <a:pt x="56897" y="120714"/>
                    <a:pt x="61992" y="119297"/>
                    <a:pt x="66033" y="116151"/>
                  </a:cubicBezTo>
                  <a:cubicBezTo>
                    <a:pt x="71313" y="112041"/>
                    <a:pt x="74153" y="105641"/>
                    <a:pt x="77311" y="99760"/>
                  </a:cubicBezTo>
                  <a:cubicBezTo>
                    <a:pt x="88088" y="79593"/>
                    <a:pt x="117729" y="50236"/>
                    <a:pt x="105649" y="25290"/>
                  </a:cubicBezTo>
                  <a:cubicBezTo>
                    <a:pt x="104295" y="22500"/>
                    <a:pt x="102357" y="19843"/>
                    <a:pt x="99684" y="17387"/>
                  </a:cubicBezTo>
                  <a:cubicBezTo>
                    <a:pt x="89309" y="7787"/>
                    <a:pt x="71248" y="1"/>
                    <a:pt x="547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13"/>
            <p:cNvSpPr/>
            <p:nvPr/>
          </p:nvSpPr>
          <p:spPr>
            <a:xfrm>
              <a:off x="-2976150" y="2997500"/>
              <a:ext cx="2726450" cy="3228850"/>
            </a:xfrm>
            <a:custGeom>
              <a:avLst/>
              <a:gdLst/>
              <a:ahLst/>
              <a:cxnLst/>
              <a:rect l="l" t="t" r="r" b="b"/>
              <a:pathLst>
                <a:path w="109058" h="129154" extrusionOk="0">
                  <a:moveTo>
                    <a:pt x="50225" y="637"/>
                  </a:moveTo>
                  <a:cubicBezTo>
                    <a:pt x="57708" y="637"/>
                    <a:pt x="65232" y="2421"/>
                    <a:pt x="72165" y="5049"/>
                  </a:cubicBezTo>
                  <a:cubicBezTo>
                    <a:pt x="81288" y="8508"/>
                    <a:pt x="90194" y="13621"/>
                    <a:pt x="97128" y="20555"/>
                  </a:cubicBezTo>
                  <a:cubicBezTo>
                    <a:pt x="99550" y="22978"/>
                    <a:pt x="101556" y="25735"/>
                    <a:pt x="103059" y="28809"/>
                  </a:cubicBezTo>
                  <a:cubicBezTo>
                    <a:pt x="103077" y="28836"/>
                    <a:pt x="103099" y="28859"/>
                    <a:pt x="103125" y="28878"/>
                  </a:cubicBezTo>
                  <a:lnTo>
                    <a:pt x="103125" y="28878"/>
                  </a:lnTo>
                  <a:cubicBezTo>
                    <a:pt x="107833" y="38902"/>
                    <a:pt x="106676" y="49952"/>
                    <a:pt x="102926" y="60071"/>
                  </a:cubicBezTo>
                  <a:cubicBezTo>
                    <a:pt x="98966" y="70848"/>
                    <a:pt x="92633" y="80605"/>
                    <a:pt x="86484" y="90230"/>
                  </a:cubicBezTo>
                  <a:cubicBezTo>
                    <a:pt x="83694" y="94590"/>
                    <a:pt x="80870" y="98985"/>
                    <a:pt x="78364" y="103513"/>
                  </a:cubicBezTo>
                  <a:cubicBezTo>
                    <a:pt x="75540" y="108609"/>
                    <a:pt x="73502" y="114139"/>
                    <a:pt x="70227" y="118985"/>
                  </a:cubicBezTo>
                  <a:cubicBezTo>
                    <a:pt x="68439" y="121608"/>
                    <a:pt x="66300" y="123981"/>
                    <a:pt x="63577" y="125635"/>
                  </a:cubicBezTo>
                  <a:cubicBezTo>
                    <a:pt x="60753" y="127339"/>
                    <a:pt x="57495" y="128241"/>
                    <a:pt x="54203" y="128459"/>
                  </a:cubicBezTo>
                  <a:cubicBezTo>
                    <a:pt x="53713" y="128487"/>
                    <a:pt x="53224" y="128501"/>
                    <a:pt x="52737" y="128501"/>
                  </a:cubicBezTo>
                  <a:cubicBezTo>
                    <a:pt x="46976" y="128501"/>
                    <a:pt x="41418" y="126541"/>
                    <a:pt x="36442" y="123630"/>
                  </a:cubicBezTo>
                  <a:cubicBezTo>
                    <a:pt x="25565" y="117264"/>
                    <a:pt x="17361" y="106821"/>
                    <a:pt x="10611" y="96345"/>
                  </a:cubicBezTo>
                  <a:cubicBezTo>
                    <a:pt x="6768" y="90397"/>
                    <a:pt x="3593" y="84114"/>
                    <a:pt x="2223" y="77113"/>
                  </a:cubicBezTo>
                  <a:cubicBezTo>
                    <a:pt x="937" y="70614"/>
                    <a:pt x="1271" y="63964"/>
                    <a:pt x="2841" y="57548"/>
                  </a:cubicBezTo>
                  <a:cubicBezTo>
                    <a:pt x="4479" y="50831"/>
                    <a:pt x="7419" y="44615"/>
                    <a:pt x="10193" y="38333"/>
                  </a:cubicBezTo>
                  <a:cubicBezTo>
                    <a:pt x="13000" y="31933"/>
                    <a:pt x="15874" y="25551"/>
                    <a:pt x="19399" y="19502"/>
                  </a:cubicBezTo>
                  <a:cubicBezTo>
                    <a:pt x="22223" y="14707"/>
                    <a:pt x="25364" y="9962"/>
                    <a:pt x="29892" y="6603"/>
                  </a:cubicBezTo>
                  <a:cubicBezTo>
                    <a:pt x="33669" y="3796"/>
                    <a:pt x="38113" y="2075"/>
                    <a:pt x="42741" y="1273"/>
                  </a:cubicBezTo>
                  <a:cubicBezTo>
                    <a:pt x="45216" y="837"/>
                    <a:pt x="47718" y="637"/>
                    <a:pt x="50225" y="637"/>
                  </a:cubicBezTo>
                  <a:close/>
                  <a:moveTo>
                    <a:pt x="50512" y="0"/>
                  </a:moveTo>
                  <a:cubicBezTo>
                    <a:pt x="50317" y="0"/>
                    <a:pt x="50121" y="1"/>
                    <a:pt x="49926" y="3"/>
                  </a:cubicBezTo>
                  <a:cubicBezTo>
                    <a:pt x="40402" y="137"/>
                    <a:pt x="30895" y="3278"/>
                    <a:pt x="24462" y="10580"/>
                  </a:cubicBezTo>
                  <a:cubicBezTo>
                    <a:pt x="20135" y="15476"/>
                    <a:pt x="16993" y="21541"/>
                    <a:pt x="14103" y="27389"/>
                  </a:cubicBezTo>
                  <a:cubicBezTo>
                    <a:pt x="10945" y="33805"/>
                    <a:pt x="8088" y="40388"/>
                    <a:pt x="5281" y="46971"/>
                  </a:cubicBezTo>
                  <a:cubicBezTo>
                    <a:pt x="2541" y="53421"/>
                    <a:pt x="552" y="60305"/>
                    <a:pt x="268" y="67356"/>
                  </a:cubicBezTo>
                  <a:cubicBezTo>
                    <a:pt x="1" y="74189"/>
                    <a:pt x="1404" y="80940"/>
                    <a:pt x="4161" y="87172"/>
                  </a:cubicBezTo>
                  <a:cubicBezTo>
                    <a:pt x="6918" y="93404"/>
                    <a:pt x="10895" y="99185"/>
                    <a:pt x="14955" y="104616"/>
                  </a:cubicBezTo>
                  <a:cubicBezTo>
                    <a:pt x="18882" y="109879"/>
                    <a:pt x="23276" y="114858"/>
                    <a:pt x="28322" y="119068"/>
                  </a:cubicBezTo>
                  <a:cubicBezTo>
                    <a:pt x="35000" y="124639"/>
                    <a:pt x="43688" y="129153"/>
                    <a:pt x="52433" y="129153"/>
                  </a:cubicBezTo>
                  <a:cubicBezTo>
                    <a:pt x="55832" y="129153"/>
                    <a:pt x="59239" y="128471"/>
                    <a:pt x="62541" y="126905"/>
                  </a:cubicBezTo>
                  <a:cubicBezTo>
                    <a:pt x="68339" y="124148"/>
                    <a:pt x="71831" y="118818"/>
                    <a:pt x="74638" y="113271"/>
                  </a:cubicBezTo>
                  <a:cubicBezTo>
                    <a:pt x="75991" y="110580"/>
                    <a:pt x="77194" y="107824"/>
                    <a:pt x="78598" y="105150"/>
                  </a:cubicBezTo>
                  <a:cubicBezTo>
                    <a:pt x="79834" y="102828"/>
                    <a:pt x="81154" y="100572"/>
                    <a:pt x="82508" y="98316"/>
                  </a:cubicBezTo>
                  <a:cubicBezTo>
                    <a:pt x="88540" y="88392"/>
                    <a:pt x="95240" y="78868"/>
                    <a:pt x="100403" y="68442"/>
                  </a:cubicBezTo>
                  <a:cubicBezTo>
                    <a:pt x="105298" y="58584"/>
                    <a:pt x="109058" y="47322"/>
                    <a:pt x="106886" y="36211"/>
                  </a:cubicBezTo>
                  <a:cubicBezTo>
                    <a:pt x="106351" y="33538"/>
                    <a:pt x="105482" y="30965"/>
                    <a:pt x="104313" y="28476"/>
                  </a:cubicBezTo>
                  <a:lnTo>
                    <a:pt x="104313" y="28476"/>
                  </a:lnTo>
                  <a:cubicBezTo>
                    <a:pt x="104313" y="28475"/>
                    <a:pt x="104313" y="28475"/>
                    <a:pt x="104312" y="28475"/>
                  </a:cubicBezTo>
                  <a:lnTo>
                    <a:pt x="104312" y="28475"/>
                  </a:lnTo>
                  <a:cubicBezTo>
                    <a:pt x="104312" y="28475"/>
                    <a:pt x="104312" y="28475"/>
                    <a:pt x="104312" y="28475"/>
                  </a:cubicBezTo>
                  <a:cubicBezTo>
                    <a:pt x="104312" y="28474"/>
                    <a:pt x="104312" y="28473"/>
                    <a:pt x="104311" y="28473"/>
                  </a:cubicBezTo>
                  <a:lnTo>
                    <a:pt x="104311" y="28473"/>
                  </a:lnTo>
                  <a:cubicBezTo>
                    <a:pt x="101722" y="23127"/>
                    <a:pt x="97511" y="18951"/>
                    <a:pt x="92867" y="15359"/>
                  </a:cubicBezTo>
                  <a:cubicBezTo>
                    <a:pt x="88874" y="12268"/>
                    <a:pt x="84513" y="9628"/>
                    <a:pt x="79968" y="7422"/>
                  </a:cubicBezTo>
                  <a:cubicBezTo>
                    <a:pt x="70886" y="2979"/>
                    <a:pt x="60709" y="0"/>
                    <a:pt x="50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89" name="Google Shape;589;p13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90" name="Google Shape;590;p13"/>
          <p:cNvSpPr txBox="1">
            <a:spLocks noGrp="1"/>
          </p:cNvSpPr>
          <p:nvPr>
            <p:ph type="subTitle" idx="1"/>
          </p:nvPr>
        </p:nvSpPr>
        <p:spPr>
          <a:xfrm>
            <a:off x="2890275" y="1720871"/>
            <a:ext cx="2024700" cy="5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591" name="Google Shape;591;p13"/>
          <p:cNvSpPr/>
          <p:nvPr/>
        </p:nvSpPr>
        <p:spPr>
          <a:xfrm>
            <a:off x="8380750" y="3504776"/>
            <a:ext cx="2375775" cy="2464563"/>
          </a:xfrm>
          <a:custGeom>
            <a:avLst/>
            <a:gdLst/>
            <a:ahLst/>
            <a:cxnLst/>
            <a:rect l="l" t="t" r="r" b="b"/>
            <a:pathLst>
              <a:path w="102107" h="105923" extrusionOk="0">
                <a:moveTo>
                  <a:pt x="68929" y="0"/>
                </a:moveTo>
                <a:cubicBezTo>
                  <a:pt x="60570" y="0"/>
                  <a:pt x="52411" y="3217"/>
                  <a:pt x="47553" y="10082"/>
                </a:cubicBezTo>
                <a:cubicBezTo>
                  <a:pt x="34353" y="28745"/>
                  <a:pt x="42123" y="33139"/>
                  <a:pt x="27235" y="39305"/>
                </a:cubicBezTo>
                <a:cubicBezTo>
                  <a:pt x="3777" y="49012"/>
                  <a:pt x="0" y="75278"/>
                  <a:pt x="16074" y="92856"/>
                </a:cubicBezTo>
                <a:cubicBezTo>
                  <a:pt x="24182" y="101689"/>
                  <a:pt x="35991" y="105922"/>
                  <a:pt x="47836" y="105922"/>
                </a:cubicBezTo>
                <a:cubicBezTo>
                  <a:pt x="55371" y="105922"/>
                  <a:pt x="62921" y="104209"/>
                  <a:pt x="69542" y="100876"/>
                </a:cubicBezTo>
                <a:cubicBezTo>
                  <a:pt x="83226" y="93975"/>
                  <a:pt x="90427" y="79656"/>
                  <a:pt x="95106" y="65754"/>
                </a:cubicBezTo>
                <a:cubicBezTo>
                  <a:pt x="100302" y="50366"/>
                  <a:pt x="102107" y="33240"/>
                  <a:pt x="96660" y="17667"/>
                </a:cubicBezTo>
                <a:cubicBezTo>
                  <a:pt x="92676" y="6282"/>
                  <a:pt x="80609" y="0"/>
                  <a:pt x="6892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2" name="Google Shape;592;p13"/>
          <p:cNvGrpSpPr/>
          <p:nvPr/>
        </p:nvGrpSpPr>
        <p:grpSpPr>
          <a:xfrm>
            <a:off x="8080599" y="167727"/>
            <a:ext cx="6707134" cy="3905481"/>
            <a:chOff x="3632100" y="657125"/>
            <a:chExt cx="5999225" cy="3493275"/>
          </a:xfrm>
        </p:grpSpPr>
        <p:sp>
          <p:nvSpPr>
            <p:cNvPr id="593" name="Google Shape;593;p13"/>
            <p:cNvSpPr/>
            <p:nvPr/>
          </p:nvSpPr>
          <p:spPr>
            <a:xfrm>
              <a:off x="4048550" y="657125"/>
              <a:ext cx="5582775" cy="3115550"/>
            </a:xfrm>
            <a:custGeom>
              <a:avLst/>
              <a:gdLst/>
              <a:ahLst/>
              <a:cxnLst/>
              <a:rect l="l" t="t" r="r" b="b"/>
              <a:pathLst>
                <a:path w="223311" h="124622" extrusionOk="0">
                  <a:moveTo>
                    <a:pt x="104480" y="1"/>
                  </a:moveTo>
                  <a:cubicBezTo>
                    <a:pt x="92984" y="5865"/>
                    <a:pt x="82742" y="14236"/>
                    <a:pt x="74872" y="24111"/>
                  </a:cubicBezTo>
                  <a:cubicBezTo>
                    <a:pt x="69726" y="30494"/>
                    <a:pt x="65415" y="37561"/>
                    <a:pt x="59149" y="42975"/>
                  </a:cubicBezTo>
                  <a:cubicBezTo>
                    <a:pt x="52215" y="48990"/>
                    <a:pt x="43410" y="52549"/>
                    <a:pt x="35005" y="56475"/>
                  </a:cubicBezTo>
                  <a:cubicBezTo>
                    <a:pt x="25832" y="60753"/>
                    <a:pt x="16760" y="65715"/>
                    <a:pt x="10210" y="73151"/>
                  </a:cubicBezTo>
                  <a:cubicBezTo>
                    <a:pt x="3643" y="80569"/>
                    <a:pt x="1" y="90912"/>
                    <a:pt x="3042" y="100135"/>
                  </a:cubicBezTo>
                  <a:cubicBezTo>
                    <a:pt x="6935" y="111914"/>
                    <a:pt x="20101" y="118531"/>
                    <a:pt x="32700" y="121622"/>
                  </a:cubicBezTo>
                  <a:cubicBezTo>
                    <a:pt x="40931" y="123639"/>
                    <a:pt x="49415" y="124622"/>
                    <a:pt x="57904" y="124622"/>
                  </a:cubicBezTo>
                  <a:cubicBezTo>
                    <a:pt x="81483" y="124622"/>
                    <a:pt x="105097" y="117038"/>
                    <a:pt x="123427" y="102959"/>
                  </a:cubicBezTo>
                  <a:cubicBezTo>
                    <a:pt x="135959" y="93318"/>
                    <a:pt x="146318" y="80770"/>
                    <a:pt x="160771" y="73969"/>
                  </a:cubicBezTo>
                  <a:cubicBezTo>
                    <a:pt x="174372" y="67553"/>
                    <a:pt x="190111" y="66952"/>
                    <a:pt x="204597" y="62574"/>
                  </a:cubicBezTo>
                  <a:cubicBezTo>
                    <a:pt x="211147" y="60602"/>
                    <a:pt x="217463" y="57829"/>
                    <a:pt x="223311" y="54353"/>
                  </a:cubicBezTo>
                  <a:lnTo>
                    <a:pt x="22331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13"/>
            <p:cNvSpPr/>
            <p:nvPr/>
          </p:nvSpPr>
          <p:spPr>
            <a:xfrm>
              <a:off x="3632100" y="657550"/>
              <a:ext cx="5999225" cy="3492850"/>
            </a:xfrm>
            <a:custGeom>
              <a:avLst/>
              <a:gdLst/>
              <a:ahLst/>
              <a:cxnLst/>
              <a:rect l="l" t="t" r="r" b="b"/>
              <a:pathLst>
                <a:path w="239969" h="139714" extrusionOk="0">
                  <a:moveTo>
                    <a:pt x="88506" y="0"/>
                  </a:moveTo>
                  <a:cubicBezTo>
                    <a:pt x="83710" y="4512"/>
                    <a:pt x="79416" y="9524"/>
                    <a:pt x="75339" y="14888"/>
                  </a:cubicBezTo>
                  <a:cubicBezTo>
                    <a:pt x="69542" y="22507"/>
                    <a:pt x="63393" y="28789"/>
                    <a:pt x="54938" y="33852"/>
                  </a:cubicBezTo>
                  <a:cubicBezTo>
                    <a:pt x="47503" y="38280"/>
                    <a:pt x="39683" y="42106"/>
                    <a:pt x="32415" y="46801"/>
                  </a:cubicBezTo>
                  <a:cubicBezTo>
                    <a:pt x="19683" y="55022"/>
                    <a:pt x="7920" y="65966"/>
                    <a:pt x="3793" y="80485"/>
                  </a:cubicBezTo>
                  <a:cubicBezTo>
                    <a:pt x="0" y="93685"/>
                    <a:pt x="4412" y="107219"/>
                    <a:pt x="13568" y="117495"/>
                  </a:cubicBezTo>
                  <a:cubicBezTo>
                    <a:pt x="28100" y="133801"/>
                    <a:pt x="51635" y="139713"/>
                    <a:pt x="74610" y="139713"/>
                  </a:cubicBezTo>
                  <a:cubicBezTo>
                    <a:pt x="85607" y="139713"/>
                    <a:pt x="96475" y="138359"/>
                    <a:pt x="106167" y="136141"/>
                  </a:cubicBezTo>
                  <a:cubicBezTo>
                    <a:pt x="139066" y="128623"/>
                    <a:pt x="164162" y="106885"/>
                    <a:pt x="193770" y="92733"/>
                  </a:cubicBezTo>
                  <a:cubicBezTo>
                    <a:pt x="202558" y="88522"/>
                    <a:pt x="211748" y="85130"/>
                    <a:pt x="221372" y="83125"/>
                  </a:cubicBezTo>
                  <a:cubicBezTo>
                    <a:pt x="227521" y="81822"/>
                    <a:pt x="233753" y="81003"/>
                    <a:pt x="239969" y="80034"/>
                  </a:cubicBezTo>
                  <a:lnTo>
                    <a:pt x="239969" y="78547"/>
                  </a:lnTo>
                  <a:cubicBezTo>
                    <a:pt x="227371" y="80886"/>
                    <a:pt x="214772" y="82507"/>
                    <a:pt x="202726" y="87286"/>
                  </a:cubicBezTo>
                  <a:cubicBezTo>
                    <a:pt x="175725" y="98013"/>
                    <a:pt x="153469" y="116927"/>
                    <a:pt x="126702" y="128054"/>
                  </a:cubicBezTo>
                  <a:cubicBezTo>
                    <a:pt x="111230" y="134491"/>
                    <a:pt x="92810" y="138499"/>
                    <a:pt x="74649" y="138499"/>
                  </a:cubicBezTo>
                  <a:cubicBezTo>
                    <a:pt x="57546" y="138499"/>
                    <a:pt x="40671" y="134945"/>
                    <a:pt x="26701" y="126517"/>
                  </a:cubicBezTo>
                  <a:cubicBezTo>
                    <a:pt x="13133" y="118330"/>
                    <a:pt x="2691" y="103861"/>
                    <a:pt x="3827" y="88138"/>
                  </a:cubicBezTo>
                  <a:cubicBezTo>
                    <a:pt x="5046" y="71362"/>
                    <a:pt x="17862" y="58113"/>
                    <a:pt x="31697" y="48923"/>
                  </a:cubicBezTo>
                  <a:cubicBezTo>
                    <a:pt x="45865" y="39483"/>
                    <a:pt x="62073" y="33635"/>
                    <a:pt x="72883" y="20251"/>
                  </a:cubicBezTo>
                  <a:cubicBezTo>
                    <a:pt x="78063" y="13835"/>
                    <a:pt x="82574" y="7018"/>
                    <a:pt x="88556" y="1220"/>
                  </a:cubicBezTo>
                  <a:cubicBezTo>
                    <a:pt x="88974" y="802"/>
                    <a:pt x="89425" y="385"/>
                    <a:pt x="898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5" name="Google Shape;595;p13"/>
          <p:cNvSpPr txBox="1">
            <a:spLocks noGrp="1"/>
          </p:cNvSpPr>
          <p:nvPr>
            <p:ph type="body" idx="2"/>
          </p:nvPr>
        </p:nvSpPr>
        <p:spPr>
          <a:xfrm>
            <a:off x="4829175" y="1720871"/>
            <a:ext cx="2105100" cy="5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1400"/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2pPr>
            <a:lvl3pPr marL="1371600" lvl="2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3pPr>
            <a:lvl4pPr marL="1828800" lvl="3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4pPr>
            <a:lvl5pPr marL="2286000" lvl="4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5pPr>
            <a:lvl6pPr marL="2743200" lvl="5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6pPr>
            <a:lvl7pPr marL="3200400" lvl="6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7pPr>
            <a:lvl8pPr marL="3657600" lvl="7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8pPr>
            <a:lvl9pPr marL="4114800" lvl="8" indent="-317500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596" name="Google Shape;596;p13"/>
          <p:cNvGrpSpPr/>
          <p:nvPr/>
        </p:nvGrpSpPr>
        <p:grpSpPr>
          <a:xfrm>
            <a:off x="-425250" y="2585800"/>
            <a:ext cx="1833300" cy="2701850"/>
            <a:chOff x="0" y="2585800"/>
            <a:chExt cx="1833300" cy="2701850"/>
          </a:xfrm>
        </p:grpSpPr>
        <p:sp>
          <p:nvSpPr>
            <p:cNvPr id="597" name="Google Shape;597;p13"/>
            <p:cNvSpPr/>
            <p:nvPr/>
          </p:nvSpPr>
          <p:spPr>
            <a:xfrm>
              <a:off x="207100" y="2792850"/>
              <a:ext cx="1043075" cy="2494800"/>
            </a:xfrm>
            <a:custGeom>
              <a:avLst/>
              <a:gdLst/>
              <a:ahLst/>
              <a:cxnLst/>
              <a:rect l="l" t="t" r="r" b="b"/>
              <a:pathLst>
                <a:path w="41723" h="99792" extrusionOk="0">
                  <a:moveTo>
                    <a:pt x="41043" y="0"/>
                  </a:moveTo>
                  <a:cubicBezTo>
                    <a:pt x="40858" y="0"/>
                    <a:pt x="40674" y="87"/>
                    <a:pt x="40553" y="259"/>
                  </a:cubicBezTo>
                  <a:cubicBezTo>
                    <a:pt x="40519" y="309"/>
                    <a:pt x="37929" y="3968"/>
                    <a:pt x="34086" y="10034"/>
                  </a:cubicBezTo>
                  <a:cubicBezTo>
                    <a:pt x="33736" y="10568"/>
                    <a:pt x="33368" y="11136"/>
                    <a:pt x="33017" y="11721"/>
                  </a:cubicBezTo>
                  <a:cubicBezTo>
                    <a:pt x="30327" y="16049"/>
                    <a:pt x="27136" y="21412"/>
                    <a:pt x="23811" y="27444"/>
                  </a:cubicBezTo>
                  <a:cubicBezTo>
                    <a:pt x="23309" y="28363"/>
                    <a:pt x="22808" y="29282"/>
                    <a:pt x="22290" y="30251"/>
                  </a:cubicBezTo>
                  <a:cubicBezTo>
                    <a:pt x="22073" y="30618"/>
                    <a:pt x="21872" y="31019"/>
                    <a:pt x="21655" y="31420"/>
                  </a:cubicBezTo>
                  <a:cubicBezTo>
                    <a:pt x="21204" y="32306"/>
                    <a:pt x="20720" y="33225"/>
                    <a:pt x="20235" y="34144"/>
                  </a:cubicBezTo>
                  <a:cubicBezTo>
                    <a:pt x="19867" y="34862"/>
                    <a:pt x="19500" y="35598"/>
                    <a:pt x="19132" y="36316"/>
                  </a:cubicBezTo>
                  <a:cubicBezTo>
                    <a:pt x="18230" y="38104"/>
                    <a:pt x="17344" y="39942"/>
                    <a:pt x="16409" y="41830"/>
                  </a:cubicBezTo>
                  <a:cubicBezTo>
                    <a:pt x="16175" y="42381"/>
                    <a:pt x="15908" y="42899"/>
                    <a:pt x="15657" y="43451"/>
                  </a:cubicBezTo>
                  <a:cubicBezTo>
                    <a:pt x="15339" y="44136"/>
                    <a:pt x="15022" y="44821"/>
                    <a:pt x="14705" y="45506"/>
                  </a:cubicBezTo>
                  <a:cubicBezTo>
                    <a:pt x="14454" y="46074"/>
                    <a:pt x="14187" y="46642"/>
                    <a:pt x="13936" y="47227"/>
                  </a:cubicBezTo>
                  <a:cubicBezTo>
                    <a:pt x="13919" y="47260"/>
                    <a:pt x="13886" y="47310"/>
                    <a:pt x="13869" y="47377"/>
                  </a:cubicBezTo>
                  <a:cubicBezTo>
                    <a:pt x="13702" y="47728"/>
                    <a:pt x="13535" y="48079"/>
                    <a:pt x="13385" y="48463"/>
                  </a:cubicBezTo>
                  <a:cubicBezTo>
                    <a:pt x="12198" y="51153"/>
                    <a:pt x="11029" y="53944"/>
                    <a:pt x="9909" y="56784"/>
                  </a:cubicBezTo>
                  <a:cubicBezTo>
                    <a:pt x="9525" y="57753"/>
                    <a:pt x="9157" y="58705"/>
                    <a:pt x="8790" y="59691"/>
                  </a:cubicBezTo>
                  <a:cubicBezTo>
                    <a:pt x="7403" y="63367"/>
                    <a:pt x="6116" y="67127"/>
                    <a:pt x="4980" y="70936"/>
                  </a:cubicBezTo>
                  <a:cubicBezTo>
                    <a:pt x="4780" y="71538"/>
                    <a:pt x="4613" y="72139"/>
                    <a:pt x="4429" y="72774"/>
                  </a:cubicBezTo>
                  <a:cubicBezTo>
                    <a:pt x="1906" y="81563"/>
                    <a:pt x="218" y="90518"/>
                    <a:pt x="1" y="99040"/>
                  </a:cubicBezTo>
                  <a:lnTo>
                    <a:pt x="1171" y="99792"/>
                  </a:lnTo>
                  <a:cubicBezTo>
                    <a:pt x="1304" y="90869"/>
                    <a:pt x="3109" y="81379"/>
                    <a:pt x="5933" y="71888"/>
                  </a:cubicBezTo>
                  <a:cubicBezTo>
                    <a:pt x="6116" y="71270"/>
                    <a:pt x="6300" y="70619"/>
                    <a:pt x="6517" y="69984"/>
                  </a:cubicBezTo>
                  <a:cubicBezTo>
                    <a:pt x="7754" y="66024"/>
                    <a:pt x="9141" y="62047"/>
                    <a:pt x="10678" y="58137"/>
                  </a:cubicBezTo>
                  <a:cubicBezTo>
                    <a:pt x="11045" y="57152"/>
                    <a:pt x="11463" y="56132"/>
                    <a:pt x="11864" y="55147"/>
                  </a:cubicBezTo>
                  <a:cubicBezTo>
                    <a:pt x="12482" y="53576"/>
                    <a:pt x="13151" y="52005"/>
                    <a:pt x="13819" y="50485"/>
                  </a:cubicBezTo>
                  <a:cubicBezTo>
                    <a:pt x="13986" y="50067"/>
                    <a:pt x="14187" y="49649"/>
                    <a:pt x="14370" y="49232"/>
                  </a:cubicBezTo>
                  <a:cubicBezTo>
                    <a:pt x="15573" y="46492"/>
                    <a:pt x="16810" y="43801"/>
                    <a:pt x="18080" y="41195"/>
                  </a:cubicBezTo>
                  <a:cubicBezTo>
                    <a:pt x="18380" y="40610"/>
                    <a:pt x="18664" y="40025"/>
                    <a:pt x="18948" y="39441"/>
                  </a:cubicBezTo>
                  <a:cubicBezTo>
                    <a:pt x="20502" y="36266"/>
                    <a:pt x="22090" y="33208"/>
                    <a:pt x="23660" y="30284"/>
                  </a:cubicBezTo>
                  <a:lnTo>
                    <a:pt x="24345" y="29031"/>
                  </a:lnTo>
                  <a:cubicBezTo>
                    <a:pt x="24395" y="28914"/>
                    <a:pt x="24462" y="28797"/>
                    <a:pt x="24512" y="28697"/>
                  </a:cubicBezTo>
                  <a:cubicBezTo>
                    <a:pt x="24964" y="27862"/>
                    <a:pt x="25415" y="27043"/>
                    <a:pt x="25849" y="26257"/>
                  </a:cubicBezTo>
                  <a:cubicBezTo>
                    <a:pt x="28422" y="21646"/>
                    <a:pt x="30895" y="17486"/>
                    <a:pt x="33067" y="13927"/>
                  </a:cubicBezTo>
                  <a:cubicBezTo>
                    <a:pt x="33284" y="13542"/>
                    <a:pt x="33535" y="13158"/>
                    <a:pt x="33769" y="12790"/>
                  </a:cubicBezTo>
                  <a:cubicBezTo>
                    <a:pt x="35022" y="10785"/>
                    <a:pt x="36175" y="8964"/>
                    <a:pt x="37178" y="7410"/>
                  </a:cubicBezTo>
                  <a:cubicBezTo>
                    <a:pt x="38097" y="6023"/>
                    <a:pt x="38882" y="4804"/>
                    <a:pt x="39533" y="3851"/>
                  </a:cubicBezTo>
                  <a:cubicBezTo>
                    <a:pt x="40770" y="2047"/>
                    <a:pt x="41472" y="1028"/>
                    <a:pt x="41538" y="944"/>
                  </a:cubicBezTo>
                  <a:cubicBezTo>
                    <a:pt x="41722" y="677"/>
                    <a:pt x="41672" y="292"/>
                    <a:pt x="41388" y="109"/>
                  </a:cubicBezTo>
                  <a:cubicBezTo>
                    <a:pt x="41283" y="36"/>
                    <a:pt x="41163" y="0"/>
                    <a:pt x="410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13"/>
            <p:cNvSpPr/>
            <p:nvPr/>
          </p:nvSpPr>
          <p:spPr>
            <a:xfrm>
              <a:off x="223350" y="2801700"/>
              <a:ext cx="546025" cy="858125"/>
            </a:xfrm>
            <a:custGeom>
              <a:avLst/>
              <a:gdLst/>
              <a:ahLst/>
              <a:cxnLst/>
              <a:rect l="l" t="t" r="r" b="b"/>
              <a:pathLst>
                <a:path w="21841" h="34325" extrusionOk="0">
                  <a:moveTo>
                    <a:pt x="9434" y="1"/>
                  </a:moveTo>
                  <a:cubicBezTo>
                    <a:pt x="1" y="1"/>
                    <a:pt x="19869" y="34325"/>
                    <a:pt x="19869" y="34325"/>
                  </a:cubicBezTo>
                  <a:lnTo>
                    <a:pt x="21005" y="32537"/>
                  </a:lnTo>
                  <a:cubicBezTo>
                    <a:pt x="21005" y="32537"/>
                    <a:pt x="21841" y="2194"/>
                    <a:pt x="10329" y="89"/>
                  </a:cubicBezTo>
                  <a:cubicBezTo>
                    <a:pt x="10005" y="30"/>
                    <a:pt x="9707" y="1"/>
                    <a:pt x="94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13"/>
            <p:cNvSpPr/>
            <p:nvPr/>
          </p:nvSpPr>
          <p:spPr>
            <a:xfrm>
              <a:off x="768950" y="3391075"/>
              <a:ext cx="655400" cy="160975"/>
            </a:xfrm>
            <a:custGeom>
              <a:avLst/>
              <a:gdLst/>
              <a:ahLst/>
              <a:cxnLst/>
              <a:rect l="l" t="t" r="r" b="b"/>
              <a:pathLst>
                <a:path w="26216" h="6439" extrusionOk="0">
                  <a:moveTo>
                    <a:pt x="20007" y="1"/>
                  </a:moveTo>
                  <a:cubicBezTo>
                    <a:pt x="13487" y="1"/>
                    <a:pt x="843" y="5070"/>
                    <a:pt x="936" y="5403"/>
                  </a:cubicBezTo>
                  <a:lnTo>
                    <a:pt x="0" y="6439"/>
                  </a:lnTo>
                  <a:cubicBezTo>
                    <a:pt x="0" y="6439"/>
                    <a:pt x="26216" y="5202"/>
                    <a:pt x="23492" y="1159"/>
                  </a:cubicBezTo>
                  <a:cubicBezTo>
                    <a:pt x="22941" y="332"/>
                    <a:pt x="21674" y="1"/>
                    <a:pt x="200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13"/>
            <p:cNvSpPr/>
            <p:nvPr/>
          </p:nvSpPr>
          <p:spPr>
            <a:xfrm>
              <a:off x="710875" y="2585800"/>
              <a:ext cx="348825" cy="505925"/>
            </a:xfrm>
            <a:custGeom>
              <a:avLst/>
              <a:gdLst/>
              <a:ahLst/>
              <a:cxnLst/>
              <a:rect l="l" t="t" r="r" b="b"/>
              <a:pathLst>
                <a:path w="13953" h="20237" extrusionOk="0">
                  <a:moveTo>
                    <a:pt x="7290" y="1"/>
                  </a:moveTo>
                  <a:cubicBezTo>
                    <a:pt x="7104" y="1"/>
                    <a:pt x="6913" y="18"/>
                    <a:pt x="6717" y="53"/>
                  </a:cubicBezTo>
                  <a:cubicBezTo>
                    <a:pt x="1" y="1290"/>
                    <a:pt x="13016" y="20237"/>
                    <a:pt x="13016" y="20237"/>
                  </a:cubicBezTo>
                  <a:lnTo>
                    <a:pt x="13952" y="18817"/>
                  </a:lnTo>
                  <a:cubicBezTo>
                    <a:pt x="13952" y="18817"/>
                    <a:pt x="13448" y="1"/>
                    <a:pt x="7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13"/>
            <p:cNvSpPr/>
            <p:nvPr/>
          </p:nvSpPr>
          <p:spPr>
            <a:xfrm>
              <a:off x="1103100" y="2625350"/>
              <a:ext cx="730200" cy="364475"/>
            </a:xfrm>
            <a:custGeom>
              <a:avLst/>
              <a:gdLst/>
              <a:ahLst/>
              <a:cxnLst/>
              <a:rect l="l" t="t" r="r" b="b"/>
              <a:pathLst>
                <a:path w="29208" h="14579" extrusionOk="0">
                  <a:moveTo>
                    <a:pt x="22047" y="1"/>
                  </a:moveTo>
                  <a:cubicBezTo>
                    <a:pt x="15345" y="1"/>
                    <a:pt x="1254" y="12657"/>
                    <a:pt x="1254" y="12657"/>
                  </a:cubicBezTo>
                  <a:lnTo>
                    <a:pt x="1" y="14578"/>
                  </a:lnTo>
                  <a:cubicBezTo>
                    <a:pt x="1" y="14578"/>
                    <a:pt x="29207" y="5238"/>
                    <a:pt x="24329" y="777"/>
                  </a:cubicBezTo>
                  <a:cubicBezTo>
                    <a:pt x="23743" y="238"/>
                    <a:pt x="22964" y="1"/>
                    <a:pt x="220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13"/>
            <p:cNvSpPr/>
            <p:nvPr/>
          </p:nvSpPr>
          <p:spPr>
            <a:xfrm>
              <a:off x="1007025" y="3083275"/>
              <a:ext cx="385550" cy="72925"/>
            </a:xfrm>
            <a:custGeom>
              <a:avLst/>
              <a:gdLst/>
              <a:ahLst/>
              <a:cxnLst/>
              <a:rect l="l" t="t" r="r" b="b"/>
              <a:pathLst>
                <a:path w="15422" h="2917" extrusionOk="0">
                  <a:moveTo>
                    <a:pt x="10610" y="0"/>
                  </a:moveTo>
                  <a:cubicBezTo>
                    <a:pt x="6340" y="0"/>
                    <a:pt x="435" y="1508"/>
                    <a:pt x="435" y="1508"/>
                  </a:cubicBezTo>
                  <a:lnTo>
                    <a:pt x="1" y="2193"/>
                  </a:lnTo>
                  <a:cubicBezTo>
                    <a:pt x="1" y="2193"/>
                    <a:pt x="5578" y="2916"/>
                    <a:pt x="9900" y="2916"/>
                  </a:cubicBezTo>
                  <a:cubicBezTo>
                    <a:pt x="12980" y="2916"/>
                    <a:pt x="15422" y="2549"/>
                    <a:pt x="14755" y="1290"/>
                  </a:cubicBezTo>
                  <a:cubicBezTo>
                    <a:pt x="14239" y="328"/>
                    <a:pt x="12602" y="0"/>
                    <a:pt x="106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13"/>
            <p:cNvSpPr/>
            <p:nvPr/>
          </p:nvSpPr>
          <p:spPr>
            <a:xfrm>
              <a:off x="638600" y="3764900"/>
              <a:ext cx="561725" cy="152625"/>
            </a:xfrm>
            <a:custGeom>
              <a:avLst/>
              <a:gdLst/>
              <a:ahLst/>
              <a:cxnLst/>
              <a:rect l="l" t="t" r="r" b="b"/>
              <a:pathLst>
                <a:path w="22469" h="6105" extrusionOk="0">
                  <a:moveTo>
                    <a:pt x="11145" y="1"/>
                  </a:moveTo>
                  <a:cubicBezTo>
                    <a:pt x="5850" y="1"/>
                    <a:pt x="669" y="726"/>
                    <a:pt x="669" y="726"/>
                  </a:cubicBezTo>
                  <a:lnTo>
                    <a:pt x="1" y="2079"/>
                  </a:lnTo>
                  <a:cubicBezTo>
                    <a:pt x="1" y="2079"/>
                    <a:pt x="11835" y="6105"/>
                    <a:pt x="18274" y="6105"/>
                  </a:cubicBezTo>
                  <a:cubicBezTo>
                    <a:pt x="20780" y="6105"/>
                    <a:pt x="22469" y="5495"/>
                    <a:pt x="22324" y="3800"/>
                  </a:cubicBezTo>
                  <a:cubicBezTo>
                    <a:pt x="22062" y="755"/>
                    <a:pt x="16545" y="1"/>
                    <a:pt x="11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13"/>
            <p:cNvSpPr/>
            <p:nvPr/>
          </p:nvSpPr>
          <p:spPr>
            <a:xfrm>
              <a:off x="0" y="3931175"/>
              <a:ext cx="584750" cy="236600"/>
            </a:xfrm>
            <a:custGeom>
              <a:avLst/>
              <a:gdLst/>
              <a:ahLst/>
              <a:cxnLst/>
              <a:rect l="l" t="t" r="r" b="b"/>
              <a:pathLst>
                <a:path w="23390" h="9464" extrusionOk="0">
                  <a:moveTo>
                    <a:pt x="22600" y="0"/>
                  </a:moveTo>
                  <a:cubicBezTo>
                    <a:pt x="18512" y="0"/>
                    <a:pt x="0" y="371"/>
                    <a:pt x="1919" y="7124"/>
                  </a:cubicBezTo>
                  <a:cubicBezTo>
                    <a:pt x="2399" y="8809"/>
                    <a:pt x="3696" y="9464"/>
                    <a:pt x="5422" y="9464"/>
                  </a:cubicBezTo>
                  <a:cubicBezTo>
                    <a:pt x="11452" y="9464"/>
                    <a:pt x="22721" y="1476"/>
                    <a:pt x="22721" y="1476"/>
                  </a:cubicBezTo>
                  <a:lnTo>
                    <a:pt x="23390" y="6"/>
                  </a:lnTo>
                  <a:cubicBezTo>
                    <a:pt x="23390" y="6"/>
                    <a:pt x="23105" y="0"/>
                    <a:pt x="226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13"/>
            <p:cNvSpPr/>
            <p:nvPr/>
          </p:nvSpPr>
          <p:spPr>
            <a:xfrm>
              <a:off x="332075" y="3490450"/>
              <a:ext cx="289025" cy="395775"/>
            </a:xfrm>
            <a:custGeom>
              <a:avLst/>
              <a:gdLst/>
              <a:ahLst/>
              <a:cxnLst/>
              <a:rect l="l" t="t" r="r" b="b"/>
              <a:pathLst>
                <a:path w="11561" h="15831" extrusionOk="0">
                  <a:moveTo>
                    <a:pt x="4357" y="0"/>
                  </a:moveTo>
                  <a:cubicBezTo>
                    <a:pt x="1" y="0"/>
                    <a:pt x="10858" y="15831"/>
                    <a:pt x="10858" y="15831"/>
                  </a:cubicBezTo>
                  <a:lnTo>
                    <a:pt x="11560" y="14745"/>
                  </a:lnTo>
                  <a:cubicBezTo>
                    <a:pt x="11560" y="14745"/>
                    <a:pt x="9305" y="392"/>
                    <a:pt x="4526" y="8"/>
                  </a:cubicBezTo>
                  <a:cubicBezTo>
                    <a:pt x="4467" y="3"/>
                    <a:pt x="4411" y="0"/>
                    <a:pt x="43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6" name="Google Shape;606;p13"/>
          <p:cNvGrpSpPr/>
          <p:nvPr/>
        </p:nvGrpSpPr>
        <p:grpSpPr>
          <a:xfrm>
            <a:off x="121875" y="4099075"/>
            <a:ext cx="696350" cy="1073700"/>
            <a:chOff x="547125" y="4099075"/>
            <a:chExt cx="696350" cy="1073700"/>
          </a:xfrm>
        </p:grpSpPr>
        <p:sp>
          <p:nvSpPr>
            <p:cNvPr id="607" name="Google Shape;607;p13"/>
            <p:cNvSpPr/>
            <p:nvPr/>
          </p:nvSpPr>
          <p:spPr>
            <a:xfrm>
              <a:off x="723000" y="4201925"/>
              <a:ext cx="275300" cy="970850"/>
            </a:xfrm>
            <a:custGeom>
              <a:avLst/>
              <a:gdLst/>
              <a:ahLst/>
              <a:cxnLst/>
              <a:rect l="l" t="t" r="r" b="b"/>
              <a:pathLst>
                <a:path w="11012" h="38834" extrusionOk="0">
                  <a:moveTo>
                    <a:pt x="10737" y="1"/>
                  </a:moveTo>
                  <a:cubicBezTo>
                    <a:pt x="10623" y="1"/>
                    <a:pt x="10540" y="64"/>
                    <a:pt x="10510" y="154"/>
                  </a:cubicBezTo>
                  <a:lnTo>
                    <a:pt x="10476" y="220"/>
                  </a:lnTo>
                  <a:cubicBezTo>
                    <a:pt x="10209" y="822"/>
                    <a:pt x="9457" y="2426"/>
                    <a:pt x="8488" y="4765"/>
                  </a:cubicBezTo>
                  <a:cubicBezTo>
                    <a:pt x="8371" y="5016"/>
                    <a:pt x="8271" y="5300"/>
                    <a:pt x="8154" y="5567"/>
                  </a:cubicBezTo>
                  <a:cubicBezTo>
                    <a:pt x="7201" y="7856"/>
                    <a:pt x="6082" y="10764"/>
                    <a:pt x="4996" y="14022"/>
                  </a:cubicBezTo>
                  <a:cubicBezTo>
                    <a:pt x="4979" y="14089"/>
                    <a:pt x="4946" y="14172"/>
                    <a:pt x="4929" y="14239"/>
                  </a:cubicBezTo>
                  <a:cubicBezTo>
                    <a:pt x="4478" y="15609"/>
                    <a:pt x="4010" y="17046"/>
                    <a:pt x="3576" y="18533"/>
                  </a:cubicBezTo>
                  <a:cubicBezTo>
                    <a:pt x="3509" y="18767"/>
                    <a:pt x="3442" y="19001"/>
                    <a:pt x="3358" y="19218"/>
                  </a:cubicBezTo>
                  <a:cubicBezTo>
                    <a:pt x="1587" y="25367"/>
                    <a:pt x="150" y="32217"/>
                    <a:pt x="0" y="38633"/>
                  </a:cubicBezTo>
                  <a:lnTo>
                    <a:pt x="501" y="38834"/>
                  </a:lnTo>
                  <a:cubicBezTo>
                    <a:pt x="602" y="32384"/>
                    <a:pt x="2072" y="25467"/>
                    <a:pt x="3860" y="19285"/>
                  </a:cubicBezTo>
                  <a:cubicBezTo>
                    <a:pt x="3943" y="18967"/>
                    <a:pt x="4060" y="18650"/>
                    <a:pt x="4144" y="18366"/>
                  </a:cubicBezTo>
                  <a:cubicBezTo>
                    <a:pt x="4578" y="16879"/>
                    <a:pt x="5029" y="15459"/>
                    <a:pt x="5497" y="14105"/>
                  </a:cubicBezTo>
                  <a:cubicBezTo>
                    <a:pt x="5597" y="13838"/>
                    <a:pt x="5681" y="13554"/>
                    <a:pt x="5765" y="13287"/>
                  </a:cubicBezTo>
                  <a:cubicBezTo>
                    <a:pt x="6650" y="10747"/>
                    <a:pt x="7519" y="8441"/>
                    <a:pt x="8321" y="6503"/>
                  </a:cubicBezTo>
                  <a:cubicBezTo>
                    <a:pt x="8404" y="6319"/>
                    <a:pt x="8455" y="6152"/>
                    <a:pt x="8521" y="5951"/>
                  </a:cubicBezTo>
                  <a:cubicBezTo>
                    <a:pt x="8922" y="5016"/>
                    <a:pt x="9273" y="4164"/>
                    <a:pt x="9591" y="3428"/>
                  </a:cubicBezTo>
                  <a:cubicBezTo>
                    <a:pt x="9875" y="2777"/>
                    <a:pt x="10125" y="2225"/>
                    <a:pt x="10343" y="1741"/>
                  </a:cubicBezTo>
                  <a:cubicBezTo>
                    <a:pt x="10610" y="1139"/>
                    <a:pt x="10827" y="688"/>
                    <a:pt x="10944" y="421"/>
                  </a:cubicBezTo>
                  <a:cubicBezTo>
                    <a:pt x="10978" y="337"/>
                    <a:pt x="10978" y="337"/>
                    <a:pt x="10978" y="304"/>
                  </a:cubicBezTo>
                  <a:cubicBezTo>
                    <a:pt x="11011" y="154"/>
                    <a:pt x="10927" y="37"/>
                    <a:pt x="10777" y="3"/>
                  </a:cubicBezTo>
                  <a:cubicBezTo>
                    <a:pt x="10763" y="2"/>
                    <a:pt x="10750" y="1"/>
                    <a:pt x="107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13"/>
            <p:cNvSpPr/>
            <p:nvPr/>
          </p:nvSpPr>
          <p:spPr>
            <a:xfrm>
              <a:off x="548575" y="4270925"/>
              <a:ext cx="297250" cy="347550"/>
            </a:xfrm>
            <a:custGeom>
              <a:avLst/>
              <a:gdLst/>
              <a:ahLst/>
              <a:cxnLst/>
              <a:rect l="l" t="t" r="r" b="b"/>
              <a:pathLst>
                <a:path w="11890" h="13902" extrusionOk="0">
                  <a:moveTo>
                    <a:pt x="4995" y="0"/>
                  </a:moveTo>
                  <a:cubicBezTo>
                    <a:pt x="1" y="0"/>
                    <a:pt x="11539" y="13902"/>
                    <a:pt x="11539" y="13902"/>
                  </a:cubicBezTo>
                  <a:lnTo>
                    <a:pt x="11889" y="13066"/>
                  </a:lnTo>
                  <a:cubicBezTo>
                    <a:pt x="11889" y="13066"/>
                    <a:pt x="10068" y="84"/>
                    <a:pt x="5022" y="0"/>
                  </a:cubicBezTo>
                  <a:cubicBezTo>
                    <a:pt x="5013" y="0"/>
                    <a:pt x="5004" y="0"/>
                    <a:pt x="49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13"/>
            <p:cNvSpPr/>
            <p:nvPr/>
          </p:nvSpPr>
          <p:spPr>
            <a:xfrm>
              <a:off x="848725" y="4448925"/>
              <a:ext cx="276975" cy="106050"/>
            </a:xfrm>
            <a:custGeom>
              <a:avLst/>
              <a:gdLst/>
              <a:ahLst/>
              <a:cxnLst/>
              <a:rect l="l" t="t" r="r" b="b"/>
              <a:pathLst>
                <a:path w="11079" h="4242" extrusionOk="0">
                  <a:moveTo>
                    <a:pt x="8717" y="0"/>
                  </a:moveTo>
                  <a:cubicBezTo>
                    <a:pt x="6164" y="0"/>
                    <a:pt x="262" y="3580"/>
                    <a:pt x="335" y="3724"/>
                  </a:cubicBezTo>
                  <a:lnTo>
                    <a:pt x="0" y="4242"/>
                  </a:lnTo>
                  <a:cubicBezTo>
                    <a:pt x="0" y="4242"/>
                    <a:pt x="11078" y="1819"/>
                    <a:pt x="9641" y="299"/>
                  </a:cubicBezTo>
                  <a:cubicBezTo>
                    <a:pt x="9442" y="91"/>
                    <a:pt x="9122" y="0"/>
                    <a:pt x="87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13"/>
            <p:cNvSpPr/>
            <p:nvPr/>
          </p:nvSpPr>
          <p:spPr>
            <a:xfrm>
              <a:off x="756400" y="4137275"/>
              <a:ext cx="179650" cy="205100"/>
            </a:xfrm>
            <a:custGeom>
              <a:avLst/>
              <a:gdLst/>
              <a:ahLst/>
              <a:cxnLst/>
              <a:rect l="l" t="t" r="r" b="b"/>
              <a:pathLst>
                <a:path w="7186" h="8204" extrusionOk="0">
                  <a:moveTo>
                    <a:pt x="3209" y="1"/>
                  </a:moveTo>
                  <a:cubicBezTo>
                    <a:pt x="3062" y="1"/>
                    <a:pt x="2912" y="27"/>
                    <a:pt x="2758" y="83"/>
                  </a:cubicBezTo>
                  <a:cubicBezTo>
                    <a:pt x="1" y="1085"/>
                    <a:pt x="6901" y="8203"/>
                    <a:pt x="6901" y="8203"/>
                  </a:cubicBezTo>
                  <a:lnTo>
                    <a:pt x="7185" y="7552"/>
                  </a:lnTo>
                  <a:cubicBezTo>
                    <a:pt x="7185" y="7552"/>
                    <a:pt x="5696" y="1"/>
                    <a:pt x="32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13"/>
            <p:cNvSpPr/>
            <p:nvPr/>
          </p:nvSpPr>
          <p:spPr>
            <a:xfrm>
              <a:off x="949800" y="4099075"/>
              <a:ext cx="293675" cy="195675"/>
            </a:xfrm>
            <a:custGeom>
              <a:avLst/>
              <a:gdLst/>
              <a:ahLst/>
              <a:cxnLst/>
              <a:rect l="l" t="t" r="r" b="b"/>
              <a:pathLst>
                <a:path w="11747" h="7827" extrusionOk="0">
                  <a:moveTo>
                    <a:pt x="8664" y="0"/>
                  </a:moveTo>
                  <a:cubicBezTo>
                    <a:pt x="5896" y="0"/>
                    <a:pt x="385" y="6924"/>
                    <a:pt x="385" y="6924"/>
                  </a:cubicBezTo>
                  <a:lnTo>
                    <a:pt x="1" y="7827"/>
                  </a:lnTo>
                  <a:cubicBezTo>
                    <a:pt x="1" y="7827"/>
                    <a:pt x="11747" y="1745"/>
                    <a:pt x="9358" y="191"/>
                  </a:cubicBezTo>
                  <a:cubicBezTo>
                    <a:pt x="9154" y="60"/>
                    <a:pt x="8921" y="0"/>
                    <a:pt x="866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13"/>
            <p:cNvSpPr/>
            <p:nvPr/>
          </p:nvSpPr>
          <p:spPr>
            <a:xfrm>
              <a:off x="919725" y="4320250"/>
              <a:ext cx="177550" cy="44250"/>
            </a:xfrm>
            <a:custGeom>
              <a:avLst/>
              <a:gdLst/>
              <a:ahLst/>
              <a:cxnLst/>
              <a:rect l="l" t="t" r="r" b="b"/>
              <a:pathLst>
                <a:path w="7102" h="1770" extrusionOk="0">
                  <a:moveTo>
                    <a:pt x="5214" y="0"/>
                  </a:moveTo>
                  <a:cubicBezTo>
                    <a:pt x="3421" y="0"/>
                    <a:pt x="134" y="1452"/>
                    <a:pt x="134" y="1452"/>
                  </a:cubicBezTo>
                  <a:lnTo>
                    <a:pt x="1" y="1770"/>
                  </a:lnTo>
                  <a:cubicBezTo>
                    <a:pt x="1" y="1770"/>
                    <a:pt x="7102" y="1503"/>
                    <a:pt x="6216" y="333"/>
                  </a:cubicBezTo>
                  <a:cubicBezTo>
                    <a:pt x="6033" y="95"/>
                    <a:pt x="5672" y="0"/>
                    <a:pt x="5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13"/>
            <p:cNvSpPr/>
            <p:nvPr/>
          </p:nvSpPr>
          <p:spPr>
            <a:xfrm>
              <a:off x="811950" y="4635625"/>
              <a:ext cx="247700" cy="61750"/>
            </a:xfrm>
            <a:custGeom>
              <a:avLst/>
              <a:gdLst/>
              <a:ahLst/>
              <a:cxnLst/>
              <a:rect l="l" t="t" r="r" b="b"/>
              <a:pathLst>
                <a:path w="9908" h="2470" extrusionOk="0">
                  <a:moveTo>
                    <a:pt x="7144" y="1"/>
                  </a:moveTo>
                  <a:cubicBezTo>
                    <a:pt x="4336" y="1"/>
                    <a:pt x="185" y="1319"/>
                    <a:pt x="185" y="1319"/>
                  </a:cubicBezTo>
                  <a:lnTo>
                    <a:pt x="1" y="1937"/>
                  </a:lnTo>
                  <a:cubicBezTo>
                    <a:pt x="1" y="1937"/>
                    <a:pt x="3308" y="2469"/>
                    <a:pt x="6051" y="2469"/>
                  </a:cubicBezTo>
                  <a:cubicBezTo>
                    <a:pt x="8143" y="2469"/>
                    <a:pt x="9907" y="2160"/>
                    <a:pt x="9625" y="1068"/>
                  </a:cubicBezTo>
                  <a:cubicBezTo>
                    <a:pt x="9421" y="274"/>
                    <a:pt x="8422" y="1"/>
                    <a:pt x="71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13"/>
            <p:cNvSpPr/>
            <p:nvPr/>
          </p:nvSpPr>
          <p:spPr>
            <a:xfrm>
              <a:off x="547125" y="4729975"/>
              <a:ext cx="252325" cy="134025"/>
            </a:xfrm>
            <a:custGeom>
              <a:avLst/>
              <a:gdLst/>
              <a:ahLst/>
              <a:cxnLst/>
              <a:rect l="l" t="t" r="r" b="b"/>
              <a:pathLst>
                <a:path w="10093" h="5361" extrusionOk="0">
                  <a:moveTo>
                    <a:pt x="10093" y="1"/>
                  </a:moveTo>
                  <a:cubicBezTo>
                    <a:pt x="10093" y="1"/>
                    <a:pt x="1" y="1505"/>
                    <a:pt x="1454" y="4579"/>
                  </a:cubicBezTo>
                  <a:cubicBezTo>
                    <a:pt x="1720" y="5134"/>
                    <a:pt x="2164" y="5361"/>
                    <a:pt x="2714" y="5361"/>
                  </a:cubicBezTo>
                  <a:cubicBezTo>
                    <a:pt x="5212" y="5361"/>
                    <a:pt x="9892" y="669"/>
                    <a:pt x="9892" y="669"/>
                  </a:cubicBezTo>
                  <a:lnTo>
                    <a:pt x="100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13"/>
            <p:cNvSpPr/>
            <p:nvPr/>
          </p:nvSpPr>
          <p:spPr>
            <a:xfrm>
              <a:off x="654900" y="4559025"/>
              <a:ext cx="153325" cy="157625"/>
            </a:xfrm>
            <a:custGeom>
              <a:avLst/>
              <a:gdLst/>
              <a:ahLst/>
              <a:cxnLst/>
              <a:rect l="l" t="t" r="r" b="b"/>
              <a:pathLst>
                <a:path w="6133" h="6305" extrusionOk="0">
                  <a:moveTo>
                    <a:pt x="2167" y="1"/>
                  </a:moveTo>
                  <a:cubicBezTo>
                    <a:pt x="2135" y="1"/>
                    <a:pt x="2104" y="2"/>
                    <a:pt x="2072" y="5"/>
                  </a:cubicBezTo>
                  <a:cubicBezTo>
                    <a:pt x="1" y="189"/>
                    <a:pt x="5915" y="6304"/>
                    <a:pt x="5915" y="6304"/>
                  </a:cubicBezTo>
                  <a:lnTo>
                    <a:pt x="6133" y="5769"/>
                  </a:lnTo>
                  <a:cubicBezTo>
                    <a:pt x="6133" y="5769"/>
                    <a:pt x="4204" y="1"/>
                    <a:pt x="21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13"/>
            <p:cNvSpPr/>
            <p:nvPr/>
          </p:nvSpPr>
          <p:spPr>
            <a:xfrm>
              <a:off x="662425" y="4272175"/>
              <a:ext cx="183400" cy="325425"/>
            </a:xfrm>
            <a:custGeom>
              <a:avLst/>
              <a:gdLst/>
              <a:ahLst/>
              <a:cxnLst/>
              <a:rect l="l" t="t" r="r" b="b"/>
              <a:pathLst>
                <a:path w="7336" h="13017" extrusionOk="0">
                  <a:moveTo>
                    <a:pt x="0" y="0"/>
                  </a:moveTo>
                  <a:lnTo>
                    <a:pt x="0" y="0"/>
                  </a:lnTo>
                  <a:cubicBezTo>
                    <a:pt x="485" y="418"/>
                    <a:pt x="903" y="869"/>
                    <a:pt x="1270" y="1370"/>
                  </a:cubicBezTo>
                  <a:cubicBezTo>
                    <a:pt x="1654" y="1872"/>
                    <a:pt x="2005" y="2373"/>
                    <a:pt x="2340" y="2924"/>
                  </a:cubicBezTo>
                  <a:cubicBezTo>
                    <a:pt x="3008" y="3994"/>
                    <a:pt x="3609" y="5080"/>
                    <a:pt x="4177" y="6182"/>
                  </a:cubicBezTo>
                  <a:cubicBezTo>
                    <a:pt x="4762" y="7285"/>
                    <a:pt x="5280" y="8421"/>
                    <a:pt x="5815" y="9558"/>
                  </a:cubicBezTo>
                  <a:cubicBezTo>
                    <a:pt x="6082" y="10126"/>
                    <a:pt x="6333" y="10710"/>
                    <a:pt x="6583" y="11279"/>
                  </a:cubicBezTo>
                  <a:cubicBezTo>
                    <a:pt x="6834" y="11847"/>
                    <a:pt x="7085" y="12431"/>
                    <a:pt x="7335" y="13016"/>
                  </a:cubicBezTo>
                  <a:cubicBezTo>
                    <a:pt x="6934" y="11813"/>
                    <a:pt x="6483" y="10644"/>
                    <a:pt x="5999" y="9474"/>
                  </a:cubicBezTo>
                  <a:cubicBezTo>
                    <a:pt x="5514" y="8338"/>
                    <a:pt x="4979" y="7185"/>
                    <a:pt x="4411" y="6049"/>
                  </a:cubicBezTo>
                  <a:cubicBezTo>
                    <a:pt x="3827" y="4946"/>
                    <a:pt x="3225" y="3843"/>
                    <a:pt x="2507" y="2791"/>
                  </a:cubicBezTo>
                  <a:cubicBezTo>
                    <a:pt x="1805" y="1771"/>
                    <a:pt x="1020" y="735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13"/>
            <p:cNvSpPr/>
            <p:nvPr/>
          </p:nvSpPr>
          <p:spPr>
            <a:xfrm>
              <a:off x="857075" y="4456800"/>
              <a:ext cx="232700" cy="85225"/>
            </a:xfrm>
            <a:custGeom>
              <a:avLst/>
              <a:gdLst/>
              <a:ahLst/>
              <a:cxnLst/>
              <a:rect l="l" t="t" r="r" b="b"/>
              <a:pathLst>
                <a:path w="9308" h="3409" extrusionOk="0">
                  <a:moveTo>
                    <a:pt x="9307" y="0"/>
                  </a:moveTo>
                  <a:lnTo>
                    <a:pt x="9307" y="0"/>
                  </a:lnTo>
                  <a:cubicBezTo>
                    <a:pt x="8472" y="67"/>
                    <a:pt x="7653" y="284"/>
                    <a:pt x="6851" y="502"/>
                  </a:cubicBezTo>
                  <a:cubicBezTo>
                    <a:pt x="6066" y="736"/>
                    <a:pt x="5264" y="1036"/>
                    <a:pt x="4495" y="1320"/>
                  </a:cubicBezTo>
                  <a:cubicBezTo>
                    <a:pt x="3727" y="1638"/>
                    <a:pt x="2958" y="1955"/>
                    <a:pt x="2223" y="2306"/>
                  </a:cubicBezTo>
                  <a:cubicBezTo>
                    <a:pt x="1471" y="2640"/>
                    <a:pt x="736" y="3008"/>
                    <a:pt x="1" y="3409"/>
                  </a:cubicBezTo>
                  <a:lnTo>
                    <a:pt x="2306" y="2473"/>
                  </a:lnTo>
                  <a:cubicBezTo>
                    <a:pt x="3075" y="2156"/>
                    <a:pt x="3827" y="1838"/>
                    <a:pt x="4595" y="1554"/>
                  </a:cubicBezTo>
                  <a:cubicBezTo>
                    <a:pt x="5381" y="1237"/>
                    <a:pt x="6149" y="970"/>
                    <a:pt x="6918" y="702"/>
                  </a:cubicBezTo>
                  <a:cubicBezTo>
                    <a:pt x="7319" y="552"/>
                    <a:pt x="7686" y="418"/>
                    <a:pt x="8087" y="318"/>
                  </a:cubicBezTo>
                  <a:lnTo>
                    <a:pt x="8689" y="151"/>
                  </a:lnTo>
                  <a:cubicBezTo>
                    <a:pt x="8906" y="117"/>
                    <a:pt x="9090" y="67"/>
                    <a:pt x="93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13"/>
            <p:cNvSpPr/>
            <p:nvPr/>
          </p:nvSpPr>
          <p:spPr>
            <a:xfrm>
              <a:off x="583475" y="4734575"/>
              <a:ext cx="214300" cy="109875"/>
            </a:xfrm>
            <a:custGeom>
              <a:avLst/>
              <a:gdLst/>
              <a:ahLst/>
              <a:cxnLst/>
              <a:rect l="l" t="t" r="r" b="b"/>
              <a:pathLst>
                <a:path w="8572" h="4395" extrusionOk="0">
                  <a:moveTo>
                    <a:pt x="8572" y="1"/>
                  </a:moveTo>
                  <a:lnTo>
                    <a:pt x="8572" y="1"/>
                  </a:lnTo>
                  <a:cubicBezTo>
                    <a:pt x="7787" y="235"/>
                    <a:pt x="7035" y="552"/>
                    <a:pt x="6316" y="853"/>
                  </a:cubicBezTo>
                  <a:cubicBezTo>
                    <a:pt x="5581" y="1187"/>
                    <a:pt x="4846" y="1555"/>
                    <a:pt x="4144" y="1922"/>
                  </a:cubicBezTo>
                  <a:cubicBezTo>
                    <a:pt x="3426" y="2306"/>
                    <a:pt x="2724" y="2707"/>
                    <a:pt x="2022" y="3092"/>
                  </a:cubicBezTo>
                  <a:cubicBezTo>
                    <a:pt x="1370" y="3509"/>
                    <a:pt x="669" y="3927"/>
                    <a:pt x="0" y="4395"/>
                  </a:cubicBezTo>
                  <a:lnTo>
                    <a:pt x="1070" y="3844"/>
                  </a:lnTo>
                  <a:lnTo>
                    <a:pt x="2139" y="3275"/>
                  </a:lnTo>
                  <a:lnTo>
                    <a:pt x="4261" y="2156"/>
                  </a:lnTo>
                  <a:cubicBezTo>
                    <a:pt x="4980" y="1788"/>
                    <a:pt x="5681" y="1404"/>
                    <a:pt x="6400" y="1053"/>
                  </a:cubicBezTo>
                  <a:cubicBezTo>
                    <a:pt x="6751" y="869"/>
                    <a:pt x="7102" y="686"/>
                    <a:pt x="7486" y="502"/>
                  </a:cubicBezTo>
                  <a:lnTo>
                    <a:pt x="8021" y="251"/>
                  </a:lnTo>
                  <a:cubicBezTo>
                    <a:pt x="8221" y="168"/>
                    <a:pt x="8405" y="84"/>
                    <a:pt x="8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13"/>
            <p:cNvSpPr/>
            <p:nvPr/>
          </p:nvSpPr>
          <p:spPr>
            <a:xfrm>
              <a:off x="706700" y="4559150"/>
              <a:ext cx="94000" cy="146200"/>
            </a:xfrm>
            <a:custGeom>
              <a:avLst/>
              <a:gdLst/>
              <a:ahLst/>
              <a:cxnLst/>
              <a:rect l="l" t="t" r="r" b="b"/>
              <a:pathLst>
                <a:path w="3760" h="5848" extrusionOk="0">
                  <a:moveTo>
                    <a:pt x="0" y="0"/>
                  </a:moveTo>
                  <a:lnTo>
                    <a:pt x="0" y="0"/>
                  </a:lnTo>
                  <a:cubicBezTo>
                    <a:pt x="201" y="234"/>
                    <a:pt x="401" y="451"/>
                    <a:pt x="569" y="668"/>
                  </a:cubicBezTo>
                  <a:cubicBezTo>
                    <a:pt x="752" y="886"/>
                    <a:pt x="919" y="1136"/>
                    <a:pt x="1086" y="1370"/>
                  </a:cubicBezTo>
                  <a:cubicBezTo>
                    <a:pt x="1421" y="1838"/>
                    <a:pt x="1738" y="2323"/>
                    <a:pt x="2056" y="2824"/>
                  </a:cubicBezTo>
                  <a:cubicBezTo>
                    <a:pt x="2373" y="3325"/>
                    <a:pt x="2640" y="3826"/>
                    <a:pt x="2924" y="4328"/>
                  </a:cubicBezTo>
                  <a:cubicBezTo>
                    <a:pt x="3075" y="4578"/>
                    <a:pt x="3208" y="4829"/>
                    <a:pt x="3342" y="5096"/>
                  </a:cubicBezTo>
                  <a:cubicBezTo>
                    <a:pt x="3493" y="5330"/>
                    <a:pt x="3626" y="5597"/>
                    <a:pt x="3760" y="5848"/>
                  </a:cubicBezTo>
                  <a:cubicBezTo>
                    <a:pt x="3593" y="5297"/>
                    <a:pt x="3359" y="4745"/>
                    <a:pt x="3125" y="4227"/>
                  </a:cubicBezTo>
                  <a:cubicBezTo>
                    <a:pt x="2874" y="3676"/>
                    <a:pt x="2590" y="3175"/>
                    <a:pt x="2289" y="2673"/>
                  </a:cubicBezTo>
                  <a:cubicBezTo>
                    <a:pt x="1972" y="2172"/>
                    <a:pt x="1638" y="1704"/>
                    <a:pt x="1254" y="1236"/>
                  </a:cubicBezTo>
                  <a:cubicBezTo>
                    <a:pt x="886" y="785"/>
                    <a:pt x="468" y="368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13"/>
            <p:cNvSpPr/>
            <p:nvPr/>
          </p:nvSpPr>
          <p:spPr>
            <a:xfrm>
              <a:off x="821575" y="4649175"/>
              <a:ext cx="231850" cy="30700"/>
            </a:xfrm>
            <a:custGeom>
              <a:avLst/>
              <a:gdLst/>
              <a:ahLst/>
              <a:cxnLst/>
              <a:rect l="l" t="t" r="r" b="b"/>
              <a:pathLst>
                <a:path w="9274" h="1228" extrusionOk="0">
                  <a:moveTo>
                    <a:pt x="5988" y="0"/>
                  </a:moveTo>
                  <a:cubicBezTo>
                    <a:pt x="5527" y="0"/>
                    <a:pt x="5069" y="26"/>
                    <a:pt x="4612" y="75"/>
                  </a:cubicBezTo>
                  <a:cubicBezTo>
                    <a:pt x="3827" y="158"/>
                    <a:pt x="3058" y="309"/>
                    <a:pt x="2306" y="493"/>
                  </a:cubicBezTo>
                  <a:cubicBezTo>
                    <a:pt x="1487" y="693"/>
                    <a:pt x="735" y="910"/>
                    <a:pt x="0" y="1228"/>
                  </a:cubicBezTo>
                  <a:cubicBezTo>
                    <a:pt x="385" y="1128"/>
                    <a:pt x="752" y="1027"/>
                    <a:pt x="1153" y="944"/>
                  </a:cubicBezTo>
                  <a:cubicBezTo>
                    <a:pt x="1537" y="827"/>
                    <a:pt x="1905" y="743"/>
                    <a:pt x="2306" y="693"/>
                  </a:cubicBezTo>
                  <a:cubicBezTo>
                    <a:pt x="3075" y="543"/>
                    <a:pt x="3843" y="409"/>
                    <a:pt x="4612" y="326"/>
                  </a:cubicBezTo>
                  <a:cubicBezTo>
                    <a:pt x="5397" y="242"/>
                    <a:pt x="6166" y="225"/>
                    <a:pt x="6951" y="225"/>
                  </a:cubicBezTo>
                  <a:cubicBezTo>
                    <a:pt x="7352" y="242"/>
                    <a:pt x="7736" y="275"/>
                    <a:pt x="8121" y="326"/>
                  </a:cubicBezTo>
                  <a:cubicBezTo>
                    <a:pt x="8522" y="342"/>
                    <a:pt x="8906" y="476"/>
                    <a:pt x="9274" y="543"/>
                  </a:cubicBezTo>
                  <a:cubicBezTo>
                    <a:pt x="8538" y="275"/>
                    <a:pt x="7753" y="92"/>
                    <a:pt x="6984" y="41"/>
                  </a:cubicBezTo>
                  <a:cubicBezTo>
                    <a:pt x="6650" y="14"/>
                    <a:pt x="6318" y="0"/>
                    <a:pt x="5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13"/>
            <p:cNvSpPr/>
            <p:nvPr/>
          </p:nvSpPr>
          <p:spPr>
            <a:xfrm>
              <a:off x="825750" y="4140175"/>
              <a:ext cx="107800" cy="192175"/>
            </a:xfrm>
            <a:custGeom>
              <a:avLst/>
              <a:gdLst/>
              <a:ahLst/>
              <a:cxnLst/>
              <a:rect l="l" t="t" r="r" b="b"/>
              <a:pathLst>
                <a:path w="4312" h="7687" extrusionOk="0">
                  <a:moveTo>
                    <a:pt x="0" y="0"/>
                  </a:moveTo>
                  <a:lnTo>
                    <a:pt x="0" y="0"/>
                  </a:lnTo>
                  <a:cubicBezTo>
                    <a:pt x="134" y="134"/>
                    <a:pt x="251" y="268"/>
                    <a:pt x="401" y="385"/>
                  </a:cubicBezTo>
                  <a:cubicBezTo>
                    <a:pt x="535" y="518"/>
                    <a:pt x="652" y="685"/>
                    <a:pt x="752" y="802"/>
                  </a:cubicBezTo>
                  <a:lnTo>
                    <a:pt x="953" y="1020"/>
                  </a:lnTo>
                  <a:cubicBezTo>
                    <a:pt x="1003" y="1086"/>
                    <a:pt x="1053" y="1170"/>
                    <a:pt x="1120" y="1254"/>
                  </a:cubicBezTo>
                  <a:cubicBezTo>
                    <a:pt x="1220" y="1387"/>
                    <a:pt x="1337" y="1538"/>
                    <a:pt x="1421" y="1705"/>
                  </a:cubicBezTo>
                  <a:cubicBezTo>
                    <a:pt x="1838" y="2306"/>
                    <a:pt x="2206" y="2958"/>
                    <a:pt x="2557" y="3609"/>
                  </a:cubicBezTo>
                  <a:cubicBezTo>
                    <a:pt x="2908" y="4261"/>
                    <a:pt x="3208" y="4946"/>
                    <a:pt x="3492" y="5614"/>
                  </a:cubicBezTo>
                  <a:cubicBezTo>
                    <a:pt x="3643" y="5949"/>
                    <a:pt x="3793" y="6299"/>
                    <a:pt x="3910" y="6634"/>
                  </a:cubicBezTo>
                  <a:cubicBezTo>
                    <a:pt x="4061" y="6985"/>
                    <a:pt x="4178" y="7352"/>
                    <a:pt x="4311" y="7686"/>
                  </a:cubicBezTo>
                  <a:cubicBezTo>
                    <a:pt x="4144" y="6951"/>
                    <a:pt x="3910" y="6233"/>
                    <a:pt x="3660" y="5531"/>
                  </a:cubicBezTo>
                  <a:cubicBezTo>
                    <a:pt x="3409" y="4812"/>
                    <a:pt x="3091" y="4127"/>
                    <a:pt x="2757" y="3476"/>
                  </a:cubicBezTo>
                  <a:cubicBezTo>
                    <a:pt x="2406" y="2807"/>
                    <a:pt x="2039" y="2172"/>
                    <a:pt x="1571" y="1588"/>
                  </a:cubicBezTo>
                  <a:cubicBezTo>
                    <a:pt x="1120" y="1003"/>
                    <a:pt x="585" y="435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13"/>
            <p:cNvSpPr/>
            <p:nvPr/>
          </p:nvSpPr>
          <p:spPr>
            <a:xfrm>
              <a:off x="969025" y="4105925"/>
              <a:ext cx="219750" cy="164175"/>
            </a:xfrm>
            <a:custGeom>
              <a:avLst/>
              <a:gdLst/>
              <a:ahLst/>
              <a:cxnLst/>
              <a:rect l="l" t="t" r="r" b="b"/>
              <a:pathLst>
                <a:path w="8790" h="6567" extrusionOk="0">
                  <a:moveTo>
                    <a:pt x="8789" y="0"/>
                  </a:moveTo>
                  <a:lnTo>
                    <a:pt x="8789" y="0"/>
                  </a:lnTo>
                  <a:cubicBezTo>
                    <a:pt x="7870" y="134"/>
                    <a:pt x="7018" y="568"/>
                    <a:pt x="6199" y="1020"/>
                  </a:cubicBezTo>
                  <a:cubicBezTo>
                    <a:pt x="5381" y="1487"/>
                    <a:pt x="4629" y="2055"/>
                    <a:pt x="3927" y="2640"/>
                  </a:cubicBezTo>
                  <a:cubicBezTo>
                    <a:pt x="3208" y="3225"/>
                    <a:pt x="2507" y="3843"/>
                    <a:pt x="1855" y="4512"/>
                  </a:cubicBezTo>
                  <a:cubicBezTo>
                    <a:pt x="1203" y="5163"/>
                    <a:pt x="585" y="5832"/>
                    <a:pt x="0" y="6567"/>
                  </a:cubicBezTo>
                  <a:cubicBezTo>
                    <a:pt x="335" y="6233"/>
                    <a:pt x="669" y="5915"/>
                    <a:pt x="1003" y="5598"/>
                  </a:cubicBezTo>
                  <a:cubicBezTo>
                    <a:pt x="1337" y="5280"/>
                    <a:pt x="1671" y="4946"/>
                    <a:pt x="2005" y="4662"/>
                  </a:cubicBezTo>
                  <a:cubicBezTo>
                    <a:pt x="2690" y="4027"/>
                    <a:pt x="3376" y="3426"/>
                    <a:pt x="4094" y="2841"/>
                  </a:cubicBezTo>
                  <a:cubicBezTo>
                    <a:pt x="4796" y="2256"/>
                    <a:pt x="5531" y="1688"/>
                    <a:pt x="6300" y="1187"/>
                  </a:cubicBezTo>
                  <a:cubicBezTo>
                    <a:pt x="6684" y="936"/>
                    <a:pt x="7102" y="719"/>
                    <a:pt x="7503" y="502"/>
                  </a:cubicBezTo>
                  <a:lnTo>
                    <a:pt x="8121" y="217"/>
                  </a:lnTo>
                  <a:cubicBezTo>
                    <a:pt x="8355" y="151"/>
                    <a:pt x="8555" y="67"/>
                    <a:pt x="87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13"/>
            <p:cNvSpPr/>
            <p:nvPr/>
          </p:nvSpPr>
          <p:spPr>
            <a:xfrm>
              <a:off x="921400" y="4327325"/>
              <a:ext cx="152900" cy="33000"/>
            </a:xfrm>
            <a:custGeom>
              <a:avLst/>
              <a:gdLst/>
              <a:ahLst/>
              <a:cxnLst/>
              <a:rect l="l" t="t" r="r" b="b"/>
              <a:pathLst>
                <a:path w="6116" h="1320" extrusionOk="0">
                  <a:moveTo>
                    <a:pt x="5455" y="0"/>
                  </a:moveTo>
                  <a:cubicBezTo>
                    <a:pt x="5149" y="0"/>
                    <a:pt x="4839" y="28"/>
                    <a:pt x="4529" y="67"/>
                  </a:cubicBezTo>
                  <a:cubicBezTo>
                    <a:pt x="4011" y="133"/>
                    <a:pt x="3493" y="234"/>
                    <a:pt x="2975" y="367"/>
                  </a:cubicBezTo>
                  <a:cubicBezTo>
                    <a:pt x="1972" y="585"/>
                    <a:pt x="970" y="902"/>
                    <a:pt x="1" y="1320"/>
                  </a:cubicBezTo>
                  <a:cubicBezTo>
                    <a:pt x="1020" y="1086"/>
                    <a:pt x="2056" y="819"/>
                    <a:pt x="3042" y="585"/>
                  </a:cubicBezTo>
                  <a:cubicBezTo>
                    <a:pt x="3543" y="468"/>
                    <a:pt x="4078" y="367"/>
                    <a:pt x="4579" y="250"/>
                  </a:cubicBezTo>
                  <a:cubicBezTo>
                    <a:pt x="5097" y="150"/>
                    <a:pt x="5598" y="67"/>
                    <a:pt x="6116" y="50"/>
                  </a:cubicBezTo>
                  <a:cubicBezTo>
                    <a:pt x="5898" y="15"/>
                    <a:pt x="5678" y="0"/>
                    <a:pt x="5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4" name="Google Shape;624;p13"/>
          <p:cNvGrpSpPr/>
          <p:nvPr/>
        </p:nvGrpSpPr>
        <p:grpSpPr>
          <a:xfrm>
            <a:off x="5913585" y="4843400"/>
            <a:ext cx="2024683" cy="1260399"/>
            <a:chOff x="2771200" y="4287475"/>
            <a:chExt cx="1503775" cy="936125"/>
          </a:xfrm>
        </p:grpSpPr>
        <p:sp>
          <p:nvSpPr>
            <p:cNvPr id="625" name="Google Shape;625;p13"/>
            <p:cNvSpPr/>
            <p:nvPr/>
          </p:nvSpPr>
          <p:spPr>
            <a:xfrm>
              <a:off x="3861000" y="5182225"/>
              <a:ext cx="66450" cy="38850"/>
            </a:xfrm>
            <a:custGeom>
              <a:avLst/>
              <a:gdLst/>
              <a:ahLst/>
              <a:cxnLst/>
              <a:rect l="l" t="t" r="r" b="b"/>
              <a:pathLst>
                <a:path w="2658" h="1554" extrusionOk="0">
                  <a:moveTo>
                    <a:pt x="1321" y="0"/>
                  </a:moveTo>
                  <a:cubicBezTo>
                    <a:pt x="352" y="0"/>
                    <a:pt x="1" y="902"/>
                    <a:pt x="268" y="1554"/>
                  </a:cubicBezTo>
                  <a:lnTo>
                    <a:pt x="2357" y="1554"/>
                  </a:lnTo>
                  <a:cubicBezTo>
                    <a:pt x="2657" y="902"/>
                    <a:pt x="2290" y="0"/>
                    <a:pt x="13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13"/>
            <p:cNvSpPr/>
            <p:nvPr/>
          </p:nvSpPr>
          <p:spPr>
            <a:xfrm>
              <a:off x="3702275" y="5185550"/>
              <a:ext cx="66850" cy="34700"/>
            </a:xfrm>
            <a:custGeom>
              <a:avLst/>
              <a:gdLst/>
              <a:ahLst/>
              <a:cxnLst/>
              <a:rect l="l" t="t" r="r" b="b"/>
              <a:pathLst>
                <a:path w="2674" h="1388" extrusionOk="0">
                  <a:moveTo>
                    <a:pt x="1337" y="1"/>
                  </a:moveTo>
                  <a:cubicBezTo>
                    <a:pt x="401" y="1"/>
                    <a:pt x="0" y="769"/>
                    <a:pt x="117" y="1388"/>
                  </a:cubicBezTo>
                  <a:lnTo>
                    <a:pt x="2540" y="1388"/>
                  </a:lnTo>
                  <a:cubicBezTo>
                    <a:pt x="2674" y="753"/>
                    <a:pt x="2256" y="1"/>
                    <a:pt x="13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13"/>
            <p:cNvSpPr/>
            <p:nvPr/>
          </p:nvSpPr>
          <p:spPr>
            <a:xfrm>
              <a:off x="3531425" y="5192650"/>
              <a:ext cx="66450" cy="28425"/>
            </a:xfrm>
            <a:custGeom>
              <a:avLst/>
              <a:gdLst/>
              <a:ahLst/>
              <a:cxnLst/>
              <a:rect l="l" t="t" r="r" b="b"/>
              <a:pathLst>
                <a:path w="2658" h="1137" extrusionOk="0">
                  <a:moveTo>
                    <a:pt x="1321" y="1"/>
                  </a:moveTo>
                  <a:cubicBezTo>
                    <a:pt x="652" y="1"/>
                    <a:pt x="68" y="502"/>
                    <a:pt x="1" y="1137"/>
                  </a:cubicBezTo>
                  <a:lnTo>
                    <a:pt x="2657" y="1137"/>
                  </a:lnTo>
                  <a:cubicBezTo>
                    <a:pt x="2591" y="502"/>
                    <a:pt x="2006" y="1"/>
                    <a:pt x="13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13"/>
            <p:cNvSpPr/>
            <p:nvPr/>
          </p:nvSpPr>
          <p:spPr>
            <a:xfrm>
              <a:off x="3345975" y="5194800"/>
              <a:ext cx="75200" cy="26700"/>
            </a:xfrm>
            <a:custGeom>
              <a:avLst/>
              <a:gdLst/>
              <a:ahLst/>
              <a:cxnLst/>
              <a:rect l="l" t="t" r="r" b="b"/>
              <a:pathLst>
                <a:path w="3008" h="1068" extrusionOk="0">
                  <a:moveTo>
                    <a:pt x="1522" y="0"/>
                  </a:moveTo>
                  <a:cubicBezTo>
                    <a:pt x="986" y="0"/>
                    <a:pt x="496" y="270"/>
                    <a:pt x="201" y="683"/>
                  </a:cubicBezTo>
                  <a:cubicBezTo>
                    <a:pt x="201" y="733"/>
                    <a:pt x="167" y="750"/>
                    <a:pt x="150" y="767"/>
                  </a:cubicBezTo>
                  <a:cubicBezTo>
                    <a:pt x="84" y="850"/>
                    <a:pt x="50" y="967"/>
                    <a:pt x="0" y="1051"/>
                  </a:cubicBezTo>
                  <a:lnTo>
                    <a:pt x="0" y="1068"/>
                  </a:lnTo>
                  <a:lnTo>
                    <a:pt x="3008" y="1068"/>
                  </a:lnTo>
                  <a:lnTo>
                    <a:pt x="3008" y="1051"/>
                  </a:lnTo>
                  <a:cubicBezTo>
                    <a:pt x="2807" y="500"/>
                    <a:pt x="2389" y="99"/>
                    <a:pt x="1738" y="15"/>
                  </a:cubicBezTo>
                  <a:cubicBezTo>
                    <a:pt x="1665" y="5"/>
                    <a:pt x="1593" y="0"/>
                    <a:pt x="15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13"/>
            <p:cNvSpPr/>
            <p:nvPr/>
          </p:nvSpPr>
          <p:spPr>
            <a:xfrm>
              <a:off x="3181800" y="5212700"/>
              <a:ext cx="39300" cy="8375"/>
            </a:xfrm>
            <a:custGeom>
              <a:avLst/>
              <a:gdLst/>
              <a:ahLst/>
              <a:cxnLst/>
              <a:rect l="l" t="t" r="r" b="b"/>
              <a:pathLst>
                <a:path w="1572" h="335" extrusionOk="0">
                  <a:moveTo>
                    <a:pt x="786" y="1"/>
                  </a:moveTo>
                  <a:cubicBezTo>
                    <a:pt x="435" y="1"/>
                    <a:pt x="151" y="118"/>
                    <a:pt x="1" y="335"/>
                  </a:cubicBezTo>
                  <a:lnTo>
                    <a:pt x="1571" y="335"/>
                  </a:lnTo>
                  <a:cubicBezTo>
                    <a:pt x="1404" y="118"/>
                    <a:pt x="1137" y="1"/>
                    <a:pt x="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13"/>
            <p:cNvSpPr/>
            <p:nvPr/>
          </p:nvSpPr>
          <p:spPr>
            <a:xfrm>
              <a:off x="4043550" y="5173450"/>
              <a:ext cx="70200" cy="50150"/>
            </a:xfrm>
            <a:custGeom>
              <a:avLst/>
              <a:gdLst/>
              <a:ahLst/>
              <a:cxnLst/>
              <a:rect l="l" t="t" r="r" b="b"/>
              <a:pathLst>
                <a:path w="2808" h="2006" extrusionOk="0">
                  <a:moveTo>
                    <a:pt x="1404" y="0"/>
                  </a:moveTo>
                  <a:cubicBezTo>
                    <a:pt x="0" y="0"/>
                    <a:pt x="0" y="2005"/>
                    <a:pt x="1404" y="2005"/>
                  </a:cubicBezTo>
                  <a:cubicBezTo>
                    <a:pt x="2807" y="2005"/>
                    <a:pt x="2807" y="0"/>
                    <a:pt x="14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13"/>
            <p:cNvSpPr/>
            <p:nvPr/>
          </p:nvSpPr>
          <p:spPr>
            <a:xfrm>
              <a:off x="2800850" y="5129175"/>
              <a:ext cx="75200" cy="53475"/>
            </a:xfrm>
            <a:custGeom>
              <a:avLst/>
              <a:gdLst/>
              <a:ahLst/>
              <a:cxnLst/>
              <a:rect l="l" t="t" r="r" b="b"/>
              <a:pathLst>
                <a:path w="3008" h="2139" extrusionOk="0">
                  <a:moveTo>
                    <a:pt x="1504" y="0"/>
                  </a:moveTo>
                  <a:cubicBezTo>
                    <a:pt x="0" y="0"/>
                    <a:pt x="0" y="2139"/>
                    <a:pt x="1504" y="2139"/>
                  </a:cubicBezTo>
                  <a:cubicBezTo>
                    <a:pt x="3008" y="2139"/>
                    <a:pt x="3008" y="0"/>
                    <a:pt x="15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13"/>
            <p:cNvSpPr/>
            <p:nvPr/>
          </p:nvSpPr>
          <p:spPr>
            <a:xfrm>
              <a:off x="2934100" y="5117475"/>
              <a:ext cx="77300" cy="54750"/>
            </a:xfrm>
            <a:custGeom>
              <a:avLst/>
              <a:gdLst/>
              <a:ahLst/>
              <a:cxnLst/>
              <a:rect l="l" t="t" r="r" b="b"/>
              <a:pathLst>
                <a:path w="3092" h="2190" extrusionOk="0">
                  <a:moveTo>
                    <a:pt x="1554" y="0"/>
                  </a:moveTo>
                  <a:cubicBezTo>
                    <a:pt x="0" y="0"/>
                    <a:pt x="0" y="2189"/>
                    <a:pt x="1554" y="2189"/>
                  </a:cubicBezTo>
                  <a:cubicBezTo>
                    <a:pt x="3075" y="2189"/>
                    <a:pt x="3092" y="0"/>
                    <a:pt x="15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13"/>
            <p:cNvSpPr/>
            <p:nvPr/>
          </p:nvSpPr>
          <p:spPr>
            <a:xfrm>
              <a:off x="3101600" y="5102850"/>
              <a:ext cx="66025" cy="60600"/>
            </a:xfrm>
            <a:custGeom>
              <a:avLst/>
              <a:gdLst/>
              <a:ahLst/>
              <a:cxnLst/>
              <a:rect l="l" t="t" r="r" b="b"/>
              <a:pathLst>
                <a:path w="2641" h="2424" extrusionOk="0">
                  <a:moveTo>
                    <a:pt x="1321" y="0"/>
                  </a:moveTo>
                  <a:cubicBezTo>
                    <a:pt x="619" y="0"/>
                    <a:pt x="1" y="569"/>
                    <a:pt x="1" y="1220"/>
                  </a:cubicBezTo>
                  <a:cubicBezTo>
                    <a:pt x="1" y="1889"/>
                    <a:pt x="585" y="2423"/>
                    <a:pt x="1321" y="2423"/>
                  </a:cubicBezTo>
                  <a:cubicBezTo>
                    <a:pt x="2039" y="2423"/>
                    <a:pt x="2641" y="1855"/>
                    <a:pt x="2641" y="1220"/>
                  </a:cubicBezTo>
                  <a:cubicBezTo>
                    <a:pt x="2641" y="569"/>
                    <a:pt x="2039" y="0"/>
                    <a:pt x="13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13"/>
            <p:cNvSpPr/>
            <p:nvPr/>
          </p:nvSpPr>
          <p:spPr>
            <a:xfrm>
              <a:off x="3244875" y="5081125"/>
              <a:ext cx="84000" cy="59750"/>
            </a:xfrm>
            <a:custGeom>
              <a:avLst/>
              <a:gdLst/>
              <a:ahLst/>
              <a:cxnLst/>
              <a:rect l="l" t="t" r="r" b="b"/>
              <a:pathLst>
                <a:path w="3360" h="2390" extrusionOk="0">
                  <a:moveTo>
                    <a:pt x="1688" y="1"/>
                  </a:moveTo>
                  <a:cubicBezTo>
                    <a:pt x="17" y="1"/>
                    <a:pt x="1" y="2390"/>
                    <a:pt x="1688" y="2390"/>
                  </a:cubicBezTo>
                  <a:cubicBezTo>
                    <a:pt x="3359" y="2390"/>
                    <a:pt x="3359" y="1"/>
                    <a:pt x="16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13"/>
            <p:cNvSpPr/>
            <p:nvPr/>
          </p:nvSpPr>
          <p:spPr>
            <a:xfrm>
              <a:off x="3403600" y="5075275"/>
              <a:ext cx="65625" cy="60600"/>
            </a:xfrm>
            <a:custGeom>
              <a:avLst/>
              <a:gdLst/>
              <a:ahLst/>
              <a:cxnLst/>
              <a:rect l="l" t="t" r="r" b="b"/>
              <a:pathLst>
                <a:path w="2625" h="2424" extrusionOk="0">
                  <a:moveTo>
                    <a:pt x="1321" y="1"/>
                  </a:moveTo>
                  <a:cubicBezTo>
                    <a:pt x="602" y="1"/>
                    <a:pt x="1" y="569"/>
                    <a:pt x="1" y="1204"/>
                  </a:cubicBezTo>
                  <a:cubicBezTo>
                    <a:pt x="1" y="1855"/>
                    <a:pt x="602" y="2423"/>
                    <a:pt x="1321" y="2423"/>
                  </a:cubicBezTo>
                  <a:cubicBezTo>
                    <a:pt x="2023" y="2423"/>
                    <a:pt x="2624" y="1855"/>
                    <a:pt x="2624" y="1204"/>
                  </a:cubicBezTo>
                  <a:cubicBezTo>
                    <a:pt x="2624" y="569"/>
                    <a:pt x="2023" y="1"/>
                    <a:pt x="13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13"/>
            <p:cNvSpPr/>
            <p:nvPr/>
          </p:nvSpPr>
          <p:spPr>
            <a:xfrm>
              <a:off x="3592825" y="5069850"/>
              <a:ext cx="65200" cy="59750"/>
            </a:xfrm>
            <a:custGeom>
              <a:avLst/>
              <a:gdLst/>
              <a:ahLst/>
              <a:cxnLst/>
              <a:rect l="l" t="t" r="r" b="b"/>
              <a:pathLst>
                <a:path w="2608" h="2390" extrusionOk="0">
                  <a:moveTo>
                    <a:pt x="1304" y="0"/>
                  </a:moveTo>
                  <a:cubicBezTo>
                    <a:pt x="586" y="0"/>
                    <a:pt x="1" y="552"/>
                    <a:pt x="1" y="1203"/>
                  </a:cubicBezTo>
                  <a:cubicBezTo>
                    <a:pt x="1" y="1838"/>
                    <a:pt x="602" y="2390"/>
                    <a:pt x="1304" y="2390"/>
                  </a:cubicBezTo>
                  <a:cubicBezTo>
                    <a:pt x="2023" y="2390"/>
                    <a:pt x="2607" y="1838"/>
                    <a:pt x="2607" y="1203"/>
                  </a:cubicBezTo>
                  <a:cubicBezTo>
                    <a:pt x="2607" y="552"/>
                    <a:pt x="2023" y="0"/>
                    <a:pt x="13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13"/>
            <p:cNvSpPr/>
            <p:nvPr/>
          </p:nvSpPr>
          <p:spPr>
            <a:xfrm>
              <a:off x="3769950" y="5071950"/>
              <a:ext cx="77300" cy="55575"/>
            </a:xfrm>
            <a:custGeom>
              <a:avLst/>
              <a:gdLst/>
              <a:ahLst/>
              <a:cxnLst/>
              <a:rect l="l" t="t" r="r" b="b"/>
              <a:pathLst>
                <a:path w="3092" h="2223" extrusionOk="0">
                  <a:moveTo>
                    <a:pt x="1554" y="0"/>
                  </a:moveTo>
                  <a:cubicBezTo>
                    <a:pt x="0" y="0"/>
                    <a:pt x="0" y="2222"/>
                    <a:pt x="1554" y="2222"/>
                  </a:cubicBezTo>
                  <a:cubicBezTo>
                    <a:pt x="3091" y="2222"/>
                    <a:pt x="3091" y="0"/>
                    <a:pt x="15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13"/>
            <p:cNvSpPr/>
            <p:nvPr/>
          </p:nvSpPr>
          <p:spPr>
            <a:xfrm>
              <a:off x="3926175" y="5064825"/>
              <a:ext cx="81900" cy="58525"/>
            </a:xfrm>
            <a:custGeom>
              <a:avLst/>
              <a:gdLst/>
              <a:ahLst/>
              <a:cxnLst/>
              <a:rect l="l" t="t" r="r" b="b"/>
              <a:pathLst>
                <a:path w="3276" h="2341" extrusionOk="0">
                  <a:moveTo>
                    <a:pt x="1654" y="1"/>
                  </a:moveTo>
                  <a:cubicBezTo>
                    <a:pt x="17" y="18"/>
                    <a:pt x="0" y="2340"/>
                    <a:pt x="1654" y="2340"/>
                  </a:cubicBezTo>
                  <a:cubicBezTo>
                    <a:pt x="3275" y="2340"/>
                    <a:pt x="3275" y="1"/>
                    <a:pt x="16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13"/>
            <p:cNvSpPr/>
            <p:nvPr/>
          </p:nvSpPr>
          <p:spPr>
            <a:xfrm>
              <a:off x="4111225" y="5043950"/>
              <a:ext cx="78125" cy="56000"/>
            </a:xfrm>
            <a:custGeom>
              <a:avLst/>
              <a:gdLst/>
              <a:ahLst/>
              <a:cxnLst/>
              <a:rect l="l" t="t" r="r" b="b"/>
              <a:pathLst>
                <a:path w="3125" h="2240" extrusionOk="0">
                  <a:moveTo>
                    <a:pt x="1554" y="1"/>
                  </a:moveTo>
                  <a:cubicBezTo>
                    <a:pt x="0" y="1"/>
                    <a:pt x="0" y="2239"/>
                    <a:pt x="1554" y="2239"/>
                  </a:cubicBezTo>
                  <a:cubicBezTo>
                    <a:pt x="3125" y="2239"/>
                    <a:pt x="3125" y="1"/>
                    <a:pt x="15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13"/>
            <p:cNvSpPr/>
            <p:nvPr/>
          </p:nvSpPr>
          <p:spPr>
            <a:xfrm>
              <a:off x="4173050" y="5162575"/>
              <a:ext cx="76450" cy="54325"/>
            </a:xfrm>
            <a:custGeom>
              <a:avLst/>
              <a:gdLst/>
              <a:ahLst/>
              <a:cxnLst/>
              <a:rect l="l" t="t" r="r" b="b"/>
              <a:pathLst>
                <a:path w="3058" h="2173" extrusionOk="0">
                  <a:moveTo>
                    <a:pt x="1537" y="1"/>
                  </a:moveTo>
                  <a:cubicBezTo>
                    <a:pt x="0" y="1"/>
                    <a:pt x="0" y="2173"/>
                    <a:pt x="1537" y="2173"/>
                  </a:cubicBezTo>
                  <a:cubicBezTo>
                    <a:pt x="3058" y="2173"/>
                    <a:pt x="3058" y="1"/>
                    <a:pt x="1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13"/>
            <p:cNvSpPr/>
            <p:nvPr/>
          </p:nvSpPr>
          <p:spPr>
            <a:xfrm>
              <a:off x="4010125" y="4965425"/>
              <a:ext cx="66450" cy="60600"/>
            </a:xfrm>
            <a:custGeom>
              <a:avLst/>
              <a:gdLst/>
              <a:ahLst/>
              <a:cxnLst/>
              <a:rect l="l" t="t" r="r" b="b"/>
              <a:pathLst>
                <a:path w="2658" h="2424" extrusionOk="0">
                  <a:moveTo>
                    <a:pt x="1337" y="0"/>
                  </a:moveTo>
                  <a:cubicBezTo>
                    <a:pt x="636" y="0"/>
                    <a:pt x="34" y="568"/>
                    <a:pt x="34" y="1220"/>
                  </a:cubicBezTo>
                  <a:cubicBezTo>
                    <a:pt x="1" y="1888"/>
                    <a:pt x="619" y="2423"/>
                    <a:pt x="1337" y="2423"/>
                  </a:cubicBezTo>
                  <a:cubicBezTo>
                    <a:pt x="2056" y="2423"/>
                    <a:pt x="2657" y="1872"/>
                    <a:pt x="2657" y="1220"/>
                  </a:cubicBezTo>
                  <a:cubicBezTo>
                    <a:pt x="2657" y="552"/>
                    <a:pt x="2056" y="0"/>
                    <a:pt x="1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13"/>
            <p:cNvSpPr/>
            <p:nvPr/>
          </p:nvSpPr>
          <p:spPr>
            <a:xfrm>
              <a:off x="3825925" y="4977525"/>
              <a:ext cx="75200" cy="53925"/>
            </a:xfrm>
            <a:custGeom>
              <a:avLst/>
              <a:gdLst/>
              <a:ahLst/>
              <a:cxnLst/>
              <a:rect l="l" t="t" r="r" b="b"/>
              <a:pathLst>
                <a:path w="3008" h="2157" extrusionOk="0">
                  <a:moveTo>
                    <a:pt x="1504" y="1"/>
                  </a:moveTo>
                  <a:cubicBezTo>
                    <a:pt x="0" y="1"/>
                    <a:pt x="0" y="2156"/>
                    <a:pt x="1504" y="2156"/>
                  </a:cubicBezTo>
                  <a:cubicBezTo>
                    <a:pt x="3008" y="2156"/>
                    <a:pt x="3008" y="1"/>
                    <a:pt x="15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13"/>
            <p:cNvSpPr/>
            <p:nvPr/>
          </p:nvSpPr>
          <p:spPr>
            <a:xfrm>
              <a:off x="3681400" y="4969175"/>
              <a:ext cx="71850" cy="64775"/>
            </a:xfrm>
            <a:custGeom>
              <a:avLst/>
              <a:gdLst/>
              <a:ahLst/>
              <a:cxnLst/>
              <a:rect l="l" t="t" r="r" b="b"/>
              <a:pathLst>
                <a:path w="2874" h="2591" extrusionOk="0">
                  <a:moveTo>
                    <a:pt x="1437" y="1"/>
                  </a:moveTo>
                  <a:cubicBezTo>
                    <a:pt x="702" y="1"/>
                    <a:pt x="0" y="602"/>
                    <a:pt x="33" y="1304"/>
                  </a:cubicBezTo>
                  <a:cubicBezTo>
                    <a:pt x="67" y="2006"/>
                    <a:pt x="635" y="2591"/>
                    <a:pt x="1437" y="2591"/>
                  </a:cubicBezTo>
                  <a:cubicBezTo>
                    <a:pt x="2172" y="2591"/>
                    <a:pt x="2874" y="1989"/>
                    <a:pt x="2841" y="1304"/>
                  </a:cubicBezTo>
                  <a:cubicBezTo>
                    <a:pt x="2790" y="586"/>
                    <a:pt x="2206" y="1"/>
                    <a:pt x="1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13"/>
            <p:cNvSpPr/>
            <p:nvPr/>
          </p:nvSpPr>
          <p:spPr>
            <a:xfrm>
              <a:off x="3479625" y="4982975"/>
              <a:ext cx="66025" cy="60575"/>
            </a:xfrm>
            <a:custGeom>
              <a:avLst/>
              <a:gdLst/>
              <a:ahLst/>
              <a:cxnLst/>
              <a:rect l="l" t="t" r="r" b="b"/>
              <a:pathLst>
                <a:path w="2641" h="2423" extrusionOk="0">
                  <a:moveTo>
                    <a:pt x="1321" y="0"/>
                  </a:moveTo>
                  <a:cubicBezTo>
                    <a:pt x="619" y="0"/>
                    <a:pt x="1" y="551"/>
                    <a:pt x="1" y="1203"/>
                  </a:cubicBezTo>
                  <a:cubicBezTo>
                    <a:pt x="1" y="1855"/>
                    <a:pt x="619" y="2423"/>
                    <a:pt x="1321" y="2423"/>
                  </a:cubicBezTo>
                  <a:cubicBezTo>
                    <a:pt x="2039" y="2423"/>
                    <a:pt x="2641" y="1855"/>
                    <a:pt x="2641" y="1203"/>
                  </a:cubicBezTo>
                  <a:cubicBezTo>
                    <a:pt x="2641" y="535"/>
                    <a:pt x="2023" y="0"/>
                    <a:pt x="13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13"/>
            <p:cNvSpPr/>
            <p:nvPr/>
          </p:nvSpPr>
          <p:spPr>
            <a:xfrm>
              <a:off x="3296675" y="4982125"/>
              <a:ext cx="84400" cy="60600"/>
            </a:xfrm>
            <a:custGeom>
              <a:avLst/>
              <a:gdLst/>
              <a:ahLst/>
              <a:cxnLst/>
              <a:rect l="l" t="t" r="r" b="b"/>
              <a:pathLst>
                <a:path w="3376" h="2424" extrusionOk="0">
                  <a:moveTo>
                    <a:pt x="1688" y="1"/>
                  </a:moveTo>
                  <a:cubicBezTo>
                    <a:pt x="0" y="34"/>
                    <a:pt x="0" y="2423"/>
                    <a:pt x="1688" y="2423"/>
                  </a:cubicBezTo>
                  <a:cubicBezTo>
                    <a:pt x="3376" y="2423"/>
                    <a:pt x="3376" y="1"/>
                    <a:pt x="16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13"/>
            <p:cNvSpPr/>
            <p:nvPr/>
          </p:nvSpPr>
          <p:spPr>
            <a:xfrm>
              <a:off x="3140025" y="4992575"/>
              <a:ext cx="67700" cy="62675"/>
            </a:xfrm>
            <a:custGeom>
              <a:avLst/>
              <a:gdLst/>
              <a:ahLst/>
              <a:cxnLst/>
              <a:rect l="l" t="t" r="r" b="b"/>
              <a:pathLst>
                <a:path w="2708" h="2507" extrusionOk="0">
                  <a:moveTo>
                    <a:pt x="1354" y="0"/>
                  </a:moveTo>
                  <a:cubicBezTo>
                    <a:pt x="619" y="0"/>
                    <a:pt x="1" y="568"/>
                    <a:pt x="1" y="1254"/>
                  </a:cubicBezTo>
                  <a:cubicBezTo>
                    <a:pt x="17" y="1922"/>
                    <a:pt x="619" y="2507"/>
                    <a:pt x="1354" y="2507"/>
                  </a:cubicBezTo>
                  <a:cubicBezTo>
                    <a:pt x="2089" y="2507"/>
                    <a:pt x="2708" y="1939"/>
                    <a:pt x="2708" y="1254"/>
                  </a:cubicBezTo>
                  <a:cubicBezTo>
                    <a:pt x="2708" y="585"/>
                    <a:pt x="2089" y="0"/>
                    <a:pt x="13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13"/>
            <p:cNvSpPr/>
            <p:nvPr/>
          </p:nvSpPr>
          <p:spPr>
            <a:xfrm>
              <a:off x="2993825" y="5003850"/>
              <a:ext cx="67700" cy="62675"/>
            </a:xfrm>
            <a:custGeom>
              <a:avLst/>
              <a:gdLst/>
              <a:ahLst/>
              <a:cxnLst/>
              <a:rect l="l" t="t" r="r" b="b"/>
              <a:pathLst>
                <a:path w="2708" h="2507" extrusionOk="0">
                  <a:moveTo>
                    <a:pt x="1354" y="1"/>
                  </a:moveTo>
                  <a:cubicBezTo>
                    <a:pt x="619" y="1"/>
                    <a:pt x="1" y="552"/>
                    <a:pt x="1" y="1254"/>
                  </a:cubicBezTo>
                  <a:cubicBezTo>
                    <a:pt x="1" y="1939"/>
                    <a:pt x="619" y="2507"/>
                    <a:pt x="1354" y="2507"/>
                  </a:cubicBezTo>
                  <a:cubicBezTo>
                    <a:pt x="2089" y="2507"/>
                    <a:pt x="2708" y="1939"/>
                    <a:pt x="2708" y="1254"/>
                  </a:cubicBezTo>
                  <a:cubicBezTo>
                    <a:pt x="2708" y="585"/>
                    <a:pt x="2089" y="1"/>
                    <a:pt x="13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13"/>
            <p:cNvSpPr/>
            <p:nvPr/>
          </p:nvSpPr>
          <p:spPr>
            <a:xfrm>
              <a:off x="2839700" y="5020550"/>
              <a:ext cx="88575" cy="63100"/>
            </a:xfrm>
            <a:custGeom>
              <a:avLst/>
              <a:gdLst/>
              <a:ahLst/>
              <a:cxnLst/>
              <a:rect l="l" t="t" r="r" b="b"/>
              <a:pathLst>
                <a:path w="3543" h="2524" extrusionOk="0">
                  <a:moveTo>
                    <a:pt x="1771" y="1"/>
                  </a:moveTo>
                  <a:cubicBezTo>
                    <a:pt x="17" y="1"/>
                    <a:pt x="0" y="2524"/>
                    <a:pt x="1771" y="2524"/>
                  </a:cubicBezTo>
                  <a:cubicBezTo>
                    <a:pt x="3542" y="2524"/>
                    <a:pt x="3542" y="1"/>
                    <a:pt x="17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13"/>
            <p:cNvSpPr/>
            <p:nvPr/>
          </p:nvSpPr>
          <p:spPr>
            <a:xfrm>
              <a:off x="2771200" y="4914875"/>
              <a:ext cx="67275" cy="61850"/>
            </a:xfrm>
            <a:custGeom>
              <a:avLst/>
              <a:gdLst/>
              <a:ahLst/>
              <a:cxnLst/>
              <a:rect l="l" t="t" r="r" b="b"/>
              <a:pathLst>
                <a:path w="2691" h="2474" extrusionOk="0">
                  <a:moveTo>
                    <a:pt x="1353" y="1"/>
                  </a:moveTo>
                  <a:cubicBezTo>
                    <a:pt x="635" y="1"/>
                    <a:pt x="17" y="569"/>
                    <a:pt x="17" y="1237"/>
                  </a:cubicBezTo>
                  <a:cubicBezTo>
                    <a:pt x="0" y="1889"/>
                    <a:pt x="635" y="2473"/>
                    <a:pt x="1353" y="2473"/>
                  </a:cubicBezTo>
                  <a:cubicBezTo>
                    <a:pt x="2089" y="2473"/>
                    <a:pt x="2690" y="1905"/>
                    <a:pt x="2690" y="1237"/>
                  </a:cubicBezTo>
                  <a:cubicBezTo>
                    <a:pt x="2690" y="569"/>
                    <a:pt x="2089" y="1"/>
                    <a:pt x="13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13"/>
            <p:cNvSpPr/>
            <p:nvPr/>
          </p:nvSpPr>
          <p:spPr>
            <a:xfrm>
              <a:off x="4213725" y="4944425"/>
              <a:ext cx="61250" cy="52825"/>
            </a:xfrm>
            <a:custGeom>
              <a:avLst/>
              <a:gdLst/>
              <a:ahLst/>
              <a:cxnLst/>
              <a:rect l="l" t="t" r="r" b="b"/>
              <a:pathLst>
                <a:path w="2450" h="2113" extrusionOk="0">
                  <a:moveTo>
                    <a:pt x="1202" y="1"/>
                  </a:moveTo>
                  <a:cubicBezTo>
                    <a:pt x="601" y="1"/>
                    <a:pt x="10" y="392"/>
                    <a:pt x="10" y="1074"/>
                  </a:cubicBezTo>
                  <a:cubicBezTo>
                    <a:pt x="0" y="1731"/>
                    <a:pt x="576" y="2113"/>
                    <a:pt x="1174" y="2113"/>
                  </a:cubicBezTo>
                  <a:cubicBezTo>
                    <a:pt x="1565" y="2113"/>
                    <a:pt x="1965" y="1949"/>
                    <a:pt x="2216" y="1592"/>
                  </a:cubicBezTo>
                  <a:lnTo>
                    <a:pt x="2266" y="1542"/>
                  </a:lnTo>
                  <a:cubicBezTo>
                    <a:pt x="2450" y="1258"/>
                    <a:pt x="2450" y="840"/>
                    <a:pt x="2266" y="573"/>
                  </a:cubicBezTo>
                  <a:cubicBezTo>
                    <a:pt x="2249" y="556"/>
                    <a:pt x="2216" y="540"/>
                    <a:pt x="2216" y="506"/>
                  </a:cubicBezTo>
                  <a:cubicBezTo>
                    <a:pt x="1975" y="161"/>
                    <a:pt x="1586" y="1"/>
                    <a:pt x="12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13"/>
            <p:cNvSpPr/>
            <p:nvPr/>
          </p:nvSpPr>
          <p:spPr>
            <a:xfrm>
              <a:off x="4083225" y="4866850"/>
              <a:ext cx="85250" cy="61000"/>
            </a:xfrm>
            <a:custGeom>
              <a:avLst/>
              <a:gdLst/>
              <a:ahLst/>
              <a:cxnLst/>
              <a:rect l="l" t="t" r="r" b="b"/>
              <a:pathLst>
                <a:path w="3410" h="2440" extrusionOk="0">
                  <a:moveTo>
                    <a:pt x="1688" y="0"/>
                  </a:moveTo>
                  <a:cubicBezTo>
                    <a:pt x="1" y="17"/>
                    <a:pt x="1" y="2440"/>
                    <a:pt x="1688" y="2440"/>
                  </a:cubicBezTo>
                  <a:cubicBezTo>
                    <a:pt x="3393" y="2440"/>
                    <a:pt x="3409" y="0"/>
                    <a:pt x="16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13"/>
            <p:cNvSpPr/>
            <p:nvPr/>
          </p:nvSpPr>
          <p:spPr>
            <a:xfrm>
              <a:off x="3914900" y="4878525"/>
              <a:ext cx="86475" cy="61450"/>
            </a:xfrm>
            <a:custGeom>
              <a:avLst/>
              <a:gdLst/>
              <a:ahLst/>
              <a:cxnLst/>
              <a:rect l="l" t="t" r="r" b="b"/>
              <a:pathLst>
                <a:path w="3459" h="2458" extrusionOk="0">
                  <a:moveTo>
                    <a:pt x="1687" y="1"/>
                  </a:moveTo>
                  <a:cubicBezTo>
                    <a:pt x="0" y="1"/>
                    <a:pt x="12" y="2457"/>
                    <a:pt x="1721" y="2457"/>
                  </a:cubicBezTo>
                  <a:cubicBezTo>
                    <a:pt x="3459" y="2457"/>
                    <a:pt x="3459" y="1"/>
                    <a:pt x="1721" y="1"/>
                  </a:cubicBezTo>
                  <a:cubicBezTo>
                    <a:pt x="1710" y="1"/>
                    <a:pt x="1698" y="1"/>
                    <a:pt x="16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13"/>
            <p:cNvSpPr/>
            <p:nvPr/>
          </p:nvSpPr>
          <p:spPr>
            <a:xfrm>
              <a:off x="3756575" y="4861825"/>
              <a:ext cx="73950" cy="66850"/>
            </a:xfrm>
            <a:custGeom>
              <a:avLst/>
              <a:gdLst/>
              <a:ahLst/>
              <a:cxnLst/>
              <a:rect l="l" t="t" r="r" b="b"/>
              <a:pathLst>
                <a:path w="2958" h="2674" extrusionOk="0">
                  <a:moveTo>
                    <a:pt x="1488" y="1"/>
                  </a:moveTo>
                  <a:cubicBezTo>
                    <a:pt x="736" y="1"/>
                    <a:pt x="1" y="602"/>
                    <a:pt x="17" y="1337"/>
                  </a:cubicBezTo>
                  <a:cubicBezTo>
                    <a:pt x="67" y="2039"/>
                    <a:pt x="669" y="2674"/>
                    <a:pt x="1488" y="2674"/>
                  </a:cubicBezTo>
                  <a:cubicBezTo>
                    <a:pt x="2223" y="2674"/>
                    <a:pt x="2958" y="2056"/>
                    <a:pt x="2941" y="1337"/>
                  </a:cubicBezTo>
                  <a:cubicBezTo>
                    <a:pt x="2908" y="602"/>
                    <a:pt x="2290" y="1"/>
                    <a:pt x="1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13"/>
            <p:cNvSpPr/>
            <p:nvPr/>
          </p:nvSpPr>
          <p:spPr>
            <a:xfrm>
              <a:off x="3561075" y="4869350"/>
              <a:ext cx="74400" cy="66850"/>
            </a:xfrm>
            <a:custGeom>
              <a:avLst/>
              <a:gdLst/>
              <a:ahLst/>
              <a:cxnLst/>
              <a:rect l="l" t="t" r="r" b="b"/>
              <a:pathLst>
                <a:path w="2976" h="2674" extrusionOk="0">
                  <a:moveTo>
                    <a:pt x="1488" y="0"/>
                  </a:moveTo>
                  <a:cubicBezTo>
                    <a:pt x="736" y="0"/>
                    <a:pt x="1" y="619"/>
                    <a:pt x="51" y="1337"/>
                  </a:cubicBezTo>
                  <a:cubicBezTo>
                    <a:pt x="68" y="2072"/>
                    <a:pt x="669" y="2674"/>
                    <a:pt x="1488" y="2674"/>
                  </a:cubicBezTo>
                  <a:cubicBezTo>
                    <a:pt x="2240" y="2674"/>
                    <a:pt x="2975" y="2072"/>
                    <a:pt x="2925" y="1337"/>
                  </a:cubicBezTo>
                  <a:cubicBezTo>
                    <a:pt x="2892" y="635"/>
                    <a:pt x="2307" y="0"/>
                    <a:pt x="1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13"/>
            <p:cNvSpPr/>
            <p:nvPr/>
          </p:nvSpPr>
          <p:spPr>
            <a:xfrm>
              <a:off x="3353900" y="4889400"/>
              <a:ext cx="85650" cy="61000"/>
            </a:xfrm>
            <a:custGeom>
              <a:avLst/>
              <a:gdLst/>
              <a:ahLst/>
              <a:cxnLst/>
              <a:rect l="l" t="t" r="r" b="b"/>
              <a:pathLst>
                <a:path w="3426" h="2440" extrusionOk="0">
                  <a:moveTo>
                    <a:pt x="1722" y="0"/>
                  </a:moveTo>
                  <a:cubicBezTo>
                    <a:pt x="17" y="17"/>
                    <a:pt x="1" y="2440"/>
                    <a:pt x="1722" y="2440"/>
                  </a:cubicBezTo>
                  <a:cubicBezTo>
                    <a:pt x="3409" y="2440"/>
                    <a:pt x="3426" y="0"/>
                    <a:pt x="17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13"/>
            <p:cNvSpPr/>
            <p:nvPr/>
          </p:nvSpPr>
          <p:spPr>
            <a:xfrm>
              <a:off x="3190575" y="4890225"/>
              <a:ext cx="64775" cy="59775"/>
            </a:xfrm>
            <a:custGeom>
              <a:avLst/>
              <a:gdLst/>
              <a:ahLst/>
              <a:cxnLst/>
              <a:rect l="l" t="t" r="r" b="b"/>
              <a:pathLst>
                <a:path w="2591" h="2391" extrusionOk="0">
                  <a:moveTo>
                    <a:pt x="1287" y="1"/>
                  </a:moveTo>
                  <a:cubicBezTo>
                    <a:pt x="602" y="1"/>
                    <a:pt x="0" y="552"/>
                    <a:pt x="0" y="1204"/>
                  </a:cubicBezTo>
                  <a:cubicBezTo>
                    <a:pt x="0" y="1839"/>
                    <a:pt x="602" y="2390"/>
                    <a:pt x="1287" y="2390"/>
                  </a:cubicBezTo>
                  <a:cubicBezTo>
                    <a:pt x="1989" y="2390"/>
                    <a:pt x="2590" y="1839"/>
                    <a:pt x="2590" y="1204"/>
                  </a:cubicBezTo>
                  <a:cubicBezTo>
                    <a:pt x="2590" y="552"/>
                    <a:pt x="2006" y="1"/>
                    <a:pt x="1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13"/>
            <p:cNvSpPr/>
            <p:nvPr/>
          </p:nvSpPr>
          <p:spPr>
            <a:xfrm>
              <a:off x="3048850" y="4907775"/>
              <a:ext cx="67400" cy="48075"/>
            </a:xfrm>
            <a:custGeom>
              <a:avLst/>
              <a:gdLst/>
              <a:ahLst/>
              <a:cxnLst/>
              <a:rect l="l" t="t" r="r" b="b"/>
              <a:pathLst>
                <a:path w="2696" h="1923" extrusionOk="0">
                  <a:moveTo>
                    <a:pt x="1308" y="0"/>
                  </a:moveTo>
                  <a:cubicBezTo>
                    <a:pt x="5" y="0"/>
                    <a:pt x="0" y="1922"/>
                    <a:pt x="1342" y="1922"/>
                  </a:cubicBezTo>
                  <a:cubicBezTo>
                    <a:pt x="2695" y="1922"/>
                    <a:pt x="2695" y="1"/>
                    <a:pt x="1342" y="1"/>
                  </a:cubicBezTo>
                  <a:cubicBezTo>
                    <a:pt x="1331" y="0"/>
                    <a:pt x="1319" y="0"/>
                    <a:pt x="13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13"/>
            <p:cNvSpPr/>
            <p:nvPr/>
          </p:nvSpPr>
          <p:spPr>
            <a:xfrm>
              <a:off x="2907375" y="4903600"/>
              <a:ext cx="94000" cy="66850"/>
            </a:xfrm>
            <a:custGeom>
              <a:avLst/>
              <a:gdLst/>
              <a:ahLst/>
              <a:cxnLst/>
              <a:rect l="l" t="t" r="r" b="b"/>
              <a:pathLst>
                <a:path w="3760" h="2674" extrusionOk="0">
                  <a:moveTo>
                    <a:pt x="1888" y="0"/>
                  </a:moveTo>
                  <a:cubicBezTo>
                    <a:pt x="0" y="0"/>
                    <a:pt x="0" y="2674"/>
                    <a:pt x="1888" y="2674"/>
                  </a:cubicBezTo>
                  <a:cubicBezTo>
                    <a:pt x="3759" y="2674"/>
                    <a:pt x="3759" y="0"/>
                    <a:pt x="18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13"/>
            <p:cNvSpPr/>
            <p:nvPr/>
          </p:nvSpPr>
          <p:spPr>
            <a:xfrm>
              <a:off x="2992150" y="4801850"/>
              <a:ext cx="71050" cy="61975"/>
            </a:xfrm>
            <a:custGeom>
              <a:avLst/>
              <a:gdLst/>
              <a:ahLst/>
              <a:cxnLst/>
              <a:rect l="l" t="t" r="r" b="b"/>
              <a:pathLst>
                <a:path w="2842" h="2479" extrusionOk="0">
                  <a:moveTo>
                    <a:pt x="1488" y="1"/>
                  </a:moveTo>
                  <a:cubicBezTo>
                    <a:pt x="1276" y="1"/>
                    <a:pt x="1064" y="60"/>
                    <a:pt x="870" y="194"/>
                  </a:cubicBezTo>
                  <a:cubicBezTo>
                    <a:pt x="836" y="228"/>
                    <a:pt x="786" y="261"/>
                    <a:pt x="753" y="278"/>
                  </a:cubicBezTo>
                  <a:cubicBezTo>
                    <a:pt x="1" y="829"/>
                    <a:pt x="1" y="1664"/>
                    <a:pt x="753" y="2199"/>
                  </a:cubicBezTo>
                  <a:cubicBezTo>
                    <a:pt x="786" y="2233"/>
                    <a:pt x="836" y="2266"/>
                    <a:pt x="870" y="2283"/>
                  </a:cubicBezTo>
                  <a:cubicBezTo>
                    <a:pt x="1066" y="2419"/>
                    <a:pt x="1282" y="2478"/>
                    <a:pt x="1496" y="2478"/>
                  </a:cubicBezTo>
                  <a:cubicBezTo>
                    <a:pt x="2175" y="2478"/>
                    <a:pt x="2841" y="1882"/>
                    <a:pt x="2841" y="1247"/>
                  </a:cubicBezTo>
                  <a:cubicBezTo>
                    <a:pt x="2841" y="609"/>
                    <a:pt x="2170" y="1"/>
                    <a:pt x="1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13"/>
            <p:cNvSpPr/>
            <p:nvPr/>
          </p:nvSpPr>
          <p:spPr>
            <a:xfrm>
              <a:off x="2829675" y="4817975"/>
              <a:ext cx="72275" cy="64775"/>
            </a:xfrm>
            <a:custGeom>
              <a:avLst/>
              <a:gdLst/>
              <a:ahLst/>
              <a:cxnLst/>
              <a:rect l="l" t="t" r="r" b="b"/>
              <a:pathLst>
                <a:path w="2891" h="2591" extrusionOk="0">
                  <a:moveTo>
                    <a:pt x="1437" y="0"/>
                  </a:moveTo>
                  <a:cubicBezTo>
                    <a:pt x="719" y="0"/>
                    <a:pt x="0" y="602"/>
                    <a:pt x="34" y="1287"/>
                  </a:cubicBezTo>
                  <a:cubicBezTo>
                    <a:pt x="84" y="1972"/>
                    <a:pt x="669" y="2590"/>
                    <a:pt x="1437" y="2590"/>
                  </a:cubicBezTo>
                  <a:cubicBezTo>
                    <a:pt x="2172" y="2590"/>
                    <a:pt x="2891" y="1972"/>
                    <a:pt x="2841" y="1287"/>
                  </a:cubicBezTo>
                  <a:cubicBezTo>
                    <a:pt x="2807" y="585"/>
                    <a:pt x="2223" y="0"/>
                    <a:pt x="14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13"/>
            <p:cNvSpPr/>
            <p:nvPr/>
          </p:nvSpPr>
          <p:spPr>
            <a:xfrm>
              <a:off x="3152550" y="4784975"/>
              <a:ext cx="67700" cy="62675"/>
            </a:xfrm>
            <a:custGeom>
              <a:avLst/>
              <a:gdLst/>
              <a:ahLst/>
              <a:cxnLst/>
              <a:rect l="l" t="t" r="r" b="b"/>
              <a:pathLst>
                <a:path w="2708" h="2507" extrusionOk="0">
                  <a:moveTo>
                    <a:pt x="1354" y="0"/>
                  </a:moveTo>
                  <a:cubicBezTo>
                    <a:pt x="619" y="0"/>
                    <a:pt x="1" y="568"/>
                    <a:pt x="1" y="1253"/>
                  </a:cubicBezTo>
                  <a:cubicBezTo>
                    <a:pt x="1" y="1922"/>
                    <a:pt x="619" y="2507"/>
                    <a:pt x="1354" y="2507"/>
                  </a:cubicBezTo>
                  <a:cubicBezTo>
                    <a:pt x="2090" y="2507"/>
                    <a:pt x="2708" y="1938"/>
                    <a:pt x="2708" y="1253"/>
                  </a:cubicBezTo>
                  <a:cubicBezTo>
                    <a:pt x="2708" y="585"/>
                    <a:pt x="2090" y="0"/>
                    <a:pt x="13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13"/>
            <p:cNvSpPr/>
            <p:nvPr/>
          </p:nvSpPr>
          <p:spPr>
            <a:xfrm>
              <a:off x="3296675" y="4769525"/>
              <a:ext cx="71875" cy="65175"/>
            </a:xfrm>
            <a:custGeom>
              <a:avLst/>
              <a:gdLst/>
              <a:ahLst/>
              <a:cxnLst/>
              <a:rect l="l" t="t" r="r" b="b"/>
              <a:pathLst>
                <a:path w="2875" h="2607" extrusionOk="0">
                  <a:moveTo>
                    <a:pt x="1437" y="0"/>
                  </a:moveTo>
                  <a:cubicBezTo>
                    <a:pt x="702" y="0"/>
                    <a:pt x="0" y="585"/>
                    <a:pt x="34" y="1303"/>
                  </a:cubicBezTo>
                  <a:cubicBezTo>
                    <a:pt x="84" y="1988"/>
                    <a:pt x="669" y="2607"/>
                    <a:pt x="1437" y="2607"/>
                  </a:cubicBezTo>
                  <a:cubicBezTo>
                    <a:pt x="2173" y="2607"/>
                    <a:pt x="2874" y="2022"/>
                    <a:pt x="2841" y="1303"/>
                  </a:cubicBezTo>
                  <a:cubicBezTo>
                    <a:pt x="2791" y="618"/>
                    <a:pt x="2223" y="0"/>
                    <a:pt x="14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13"/>
            <p:cNvSpPr/>
            <p:nvPr/>
          </p:nvSpPr>
          <p:spPr>
            <a:xfrm>
              <a:off x="3455400" y="4772425"/>
              <a:ext cx="71875" cy="64775"/>
            </a:xfrm>
            <a:custGeom>
              <a:avLst/>
              <a:gdLst/>
              <a:ahLst/>
              <a:cxnLst/>
              <a:rect l="l" t="t" r="r" b="b"/>
              <a:pathLst>
                <a:path w="2875" h="2591" extrusionOk="0">
                  <a:moveTo>
                    <a:pt x="1438" y="1"/>
                  </a:moveTo>
                  <a:cubicBezTo>
                    <a:pt x="702" y="1"/>
                    <a:pt x="1" y="586"/>
                    <a:pt x="34" y="1288"/>
                  </a:cubicBezTo>
                  <a:cubicBezTo>
                    <a:pt x="84" y="2006"/>
                    <a:pt x="669" y="2591"/>
                    <a:pt x="1438" y="2591"/>
                  </a:cubicBezTo>
                  <a:cubicBezTo>
                    <a:pt x="2156" y="2591"/>
                    <a:pt x="2875" y="2006"/>
                    <a:pt x="2841" y="1288"/>
                  </a:cubicBezTo>
                  <a:cubicBezTo>
                    <a:pt x="2791" y="603"/>
                    <a:pt x="2223" y="1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13"/>
            <p:cNvSpPr/>
            <p:nvPr/>
          </p:nvSpPr>
          <p:spPr>
            <a:xfrm>
              <a:off x="3683900" y="4777025"/>
              <a:ext cx="66850" cy="61850"/>
            </a:xfrm>
            <a:custGeom>
              <a:avLst/>
              <a:gdLst/>
              <a:ahLst/>
              <a:cxnLst/>
              <a:rect l="l" t="t" r="r" b="b"/>
              <a:pathLst>
                <a:path w="2674" h="2474" extrusionOk="0">
                  <a:moveTo>
                    <a:pt x="1337" y="1"/>
                  </a:moveTo>
                  <a:cubicBezTo>
                    <a:pt x="635" y="1"/>
                    <a:pt x="0" y="569"/>
                    <a:pt x="0" y="1237"/>
                  </a:cubicBezTo>
                  <a:cubicBezTo>
                    <a:pt x="0" y="1906"/>
                    <a:pt x="602" y="2474"/>
                    <a:pt x="1337" y="2474"/>
                  </a:cubicBezTo>
                  <a:cubicBezTo>
                    <a:pt x="2055" y="2474"/>
                    <a:pt x="2674" y="1906"/>
                    <a:pt x="2674" y="1237"/>
                  </a:cubicBezTo>
                  <a:cubicBezTo>
                    <a:pt x="2674" y="569"/>
                    <a:pt x="2072" y="1"/>
                    <a:pt x="13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13"/>
            <p:cNvSpPr/>
            <p:nvPr/>
          </p:nvSpPr>
          <p:spPr>
            <a:xfrm>
              <a:off x="3851400" y="4777025"/>
              <a:ext cx="85225" cy="61025"/>
            </a:xfrm>
            <a:custGeom>
              <a:avLst/>
              <a:gdLst/>
              <a:ahLst/>
              <a:cxnLst/>
              <a:rect l="l" t="t" r="r" b="b"/>
              <a:pathLst>
                <a:path w="3409" h="2441" extrusionOk="0">
                  <a:moveTo>
                    <a:pt x="1705" y="1"/>
                  </a:moveTo>
                  <a:cubicBezTo>
                    <a:pt x="0" y="18"/>
                    <a:pt x="0" y="2440"/>
                    <a:pt x="1705" y="2440"/>
                  </a:cubicBezTo>
                  <a:cubicBezTo>
                    <a:pt x="3392" y="2440"/>
                    <a:pt x="3409" y="1"/>
                    <a:pt x="17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13"/>
            <p:cNvSpPr/>
            <p:nvPr/>
          </p:nvSpPr>
          <p:spPr>
            <a:xfrm>
              <a:off x="3998425" y="4780375"/>
              <a:ext cx="65625" cy="60600"/>
            </a:xfrm>
            <a:custGeom>
              <a:avLst/>
              <a:gdLst/>
              <a:ahLst/>
              <a:cxnLst/>
              <a:rect l="l" t="t" r="r" b="b"/>
              <a:pathLst>
                <a:path w="2625" h="2424" extrusionOk="0">
                  <a:moveTo>
                    <a:pt x="1304" y="0"/>
                  </a:moveTo>
                  <a:cubicBezTo>
                    <a:pt x="602" y="0"/>
                    <a:pt x="1" y="552"/>
                    <a:pt x="1" y="1203"/>
                  </a:cubicBezTo>
                  <a:cubicBezTo>
                    <a:pt x="1" y="1872"/>
                    <a:pt x="602" y="2423"/>
                    <a:pt x="1304" y="2423"/>
                  </a:cubicBezTo>
                  <a:cubicBezTo>
                    <a:pt x="2023" y="2423"/>
                    <a:pt x="2624" y="1855"/>
                    <a:pt x="2624" y="1203"/>
                  </a:cubicBezTo>
                  <a:cubicBezTo>
                    <a:pt x="2624" y="535"/>
                    <a:pt x="2023" y="0"/>
                    <a:pt x="13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13"/>
            <p:cNvSpPr/>
            <p:nvPr/>
          </p:nvSpPr>
          <p:spPr>
            <a:xfrm>
              <a:off x="4168025" y="4759500"/>
              <a:ext cx="80225" cy="57250"/>
            </a:xfrm>
            <a:custGeom>
              <a:avLst/>
              <a:gdLst/>
              <a:ahLst/>
              <a:cxnLst/>
              <a:rect l="l" t="t" r="r" b="b"/>
              <a:pathLst>
                <a:path w="3209" h="2290" extrusionOk="0">
                  <a:moveTo>
                    <a:pt x="1605" y="0"/>
                  </a:moveTo>
                  <a:cubicBezTo>
                    <a:pt x="1" y="0"/>
                    <a:pt x="1" y="2289"/>
                    <a:pt x="1605" y="2289"/>
                  </a:cubicBezTo>
                  <a:cubicBezTo>
                    <a:pt x="3209" y="2289"/>
                    <a:pt x="3209" y="0"/>
                    <a:pt x="16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13"/>
            <p:cNvSpPr/>
            <p:nvPr/>
          </p:nvSpPr>
          <p:spPr>
            <a:xfrm>
              <a:off x="4048975" y="4670100"/>
              <a:ext cx="87325" cy="62250"/>
            </a:xfrm>
            <a:custGeom>
              <a:avLst/>
              <a:gdLst/>
              <a:ahLst/>
              <a:cxnLst/>
              <a:rect l="l" t="t" r="r" b="b"/>
              <a:pathLst>
                <a:path w="3493" h="2490" extrusionOk="0">
                  <a:moveTo>
                    <a:pt x="1738" y="0"/>
                  </a:moveTo>
                  <a:cubicBezTo>
                    <a:pt x="1" y="0"/>
                    <a:pt x="1" y="2490"/>
                    <a:pt x="1738" y="2490"/>
                  </a:cubicBezTo>
                  <a:cubicBezTo>
                    <a:pt x="3459" y="2490"/>
                    <a:pt x="3493" y="0"/>
                    <a:pt x="17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13"/>
            <p:cNvSpPr/>
            <p:nvPr/>
          </p:nvSpPr>
          <p:spPr>
            <a:xfrm>
              <a:off x="3900700" y="4676375"/>
              <a:ext cx="65600" cy="60575"/>
            </a:xfrm>
            <a:custGeom>
              <a:avLst/>
              <a:gdLst/>
              <a:ahLst/>
              <a:cxnLst/>
              <a:rect l="l" t="t" r="r" b="b"/>
              <a:pathLst>
                <a:path w="2624" h="2423" extrusionOk="0">
                  <a:moveTo>
                    <a:pt x="1320" y="0"/>
                  </a:moveTo>
                  <a:cubicBezTo>
                    <a:pt x="602" y="0"/>
                    <a:pt x="0" y="568"/>
                    <a:pt x="0" y="1203"/>
                  </a:cubicBezTo>
                  <a:cubicBezTo>
                    <a:pt x="0" y="1871"/>
                    <a:pt x="602" y="2423"/>
                    <a:pt x="1320" y="2423"/>
                  </a:cubicBezTo>
                  <a:cubicBezTo>
                    <a:pt x="2022" y="2423"/>
                    <a:pt x="2623" y="1855"/>
                    <a:pt x="2623" y="1203"/>
                  </a:cubicBezTo>
                  <a:cubicBezTo>
                    <a:pt x="2623" y="535"/>
                    <a:pt x="2022" y="0"/>
                    <a:pt x="1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13"/>
            <p:cNvSpPr/>
            <p:nvPr/>
          </p:nvSpPr>
          <p:spPr>
            <a:xfrm>
              <a:off x="3731925" y="4682200"/>
              <a:ext cx="86075" cy="61025"/>
            </a:xfrm>
            <a:custGeom>
              <a:avLst/>
              <a:gdLst/>
              <a:ahLst/>
              <a:cxnLst/>
              <a:rect l="l" t="t" r="r" b="b"/>
              <a:pathLst>
                <a:path w="3443" h="2441" extrusionOk="0">
                  <a:moveTo>
                    <a:pt x="1704" y="1"/>
                  </a:moveTo>
                  <a:cubicBezTo>
                    <a:pt x="1" y="1"/>
                    <a:pt x="12" y="2440"/>
                    <a:pt x="1738" y="2440"/>
                  </a:cubicBezTo>
                  <a:cubicBezTo>
                    <a:pt x="3443" y="2440"/>
                    <a:pt x="3443" y="1"/>
                    <a:pt x="1738" y="1"/>
                  </a:cubicBezTo>
                  <a:cubicBezTo>
                    <a:pt x="1727" y="1"/>
                    <a:pt x="1715" y="1"/>
                    <a:pt x="17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13"/>
            <p:cNvSpPr/>
            <p:nvPr/>
          </p:nvSpPr>
          <p:spPr>
            <a:xfrm>
              <a:off x="3589075" y="4676350"/>
              <a:ext cx="85650" cy="61025"/>
            </a:xfrm>
            <a:custGeom>
              <a:avLst/>
              <a:gdLst/>
              <a:ahLst/>
              <a:cxnLst/>
              <a:rect l="l" t="t" r="r" b="b"/>
              <a:pathLst>
                <a:path w="3426" h="2441" extrusionOk="0">
                  <a:moveTo>
                    <a:pt x="1687" y="1"/>
                  </a:moveTo>
                  <a:cubicBezTo>
                    <a:pt x="0" y="1"/>
                    <a:pt x="6" y="2440"/>
                    <a:pt x="1705" y="2440"/>
                  </a:cubicBezTo>
                  <a:cubicBezTo>
                    <a:pt x="3426" y="2440"/>
                    <a:pt x="3426" y="1"/>
                    <a:pt x="1705" y="1"/>
                  </a:cubicBezTo>
                  <a:cubicBezTo>
                    <a:pt x="1699" y="1"/>
                    <a:pt x="1693" y="1"/>
                    <a:pt x="16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13"/>
            <p:cNvSpPr/>
            <p:nvPr/>
          </p:nvSpPr>
          <p:spPr>
            <a:xfrm>
              <a:off x="3397350" y="4696425"/>
              <a:ext cx="59325" cy="43050"/>
            </a:xfrm>
            <a:custGeom>
              <a:avLst/>
              <a:gdLst/>
              <a:ahLst/>
              <a:cxnLst/>
              <a:rect l="l" t="t" r="r" b="b"/>
              <a:pathLst>
                <a:path w="2373" h="1722" extrusionOk="0">
                  <a:moveTo>
                    <a:pt x="1187" y="0"/>
                  </a:moveTo>
                  <a:cubicBezTo>
                    <a:pt x="0" y="17"/>
                    <a:pt x="0" y="1721"/>
                    <a:pt x="1187" y="1721"/>
                  </a:cubicBezTo>
                  <a:cubicBezTo>
                    <a:pt x="2373" y="1721"/>
                    <a:pt x="2373" y="0"/>
                    <a:pt x="11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13"/>
            <p:cNvSpPr/>
            <p:nvPr/>
          </p:nvSpPr>
          <p:spPr>
            <a:xfrm>
              <a:off x="3214375" y="4684725"/>
              <a:ext cx="66025" cy="60575"/>
            </a:xfrm>
            <a:custGeom>
              <a:avLst/>
              <a:gdLst/>
              <a:ahLst/>
              <a:cxnLst/>
              <a:rect l="l" t="t" r="r" b="b"/>
              <a:pathLst>
                <a:path w="2641" h="2423" extrusionOk="0">
                  <a:moveTo>
                    <a:pt x="1321" y="0"/>
                  </a:moveTo>
                  <a:cubicBezTo>
                    <a:pt x="619" y="0"/>
                    <a:pt x="1" y="568"/>
                    <a:pt x="1" y="1203"/>
                  </a:cubicBezTo>
                  <a:cubicBezTo>
                    <a:pt x="1" y="1872"/>
                    <a:pt x="619" y="2423"/>
                    <a:pt x="1321" y="2423"/>
                  </a:cubicBezTo>
                  <a:cubicBezTo>
                    <a:pt x="2039" y="2423"/>
                    <a:pt x="2641" y="1855"/>
                    <a:pt x="2641" y="1203"/>
                  </a:cubicBezTo>
                  <a:cubicBezTo>
                    <a:pt x="2641" y="568"/>
                    <a:pt x="2039" y="0"/>
                    <a:pt x="13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13"/>
            <p:cNvSpPr/>
            <p:nvPr/>
          </p:nvSpPr>
          <p:spPr>
            <a:xfrm>
              <a:off x="3042700" y="4693075"/>
              <a:ext cx="85650" cy="61000"/>
            </a:xfrm>
            <a:custGeom>
              <a:avLst/>
              <a:gdLst/>
              <a:ahLst/>
              <a:cxnLst/>
              <a:rect l="l" t="t" r="r" b="b"/>
              <a:pathLst>
                <a:path w="3426" h="2440" extrusionOk="0">
                  <a:moveTo>
                    <a:pt x="1722" y="0"/>
                  </a:moveTo>
                  <a:cubicBezTo>
                    <a:pt x="1" y="0"/>
                    <a:pt x="1" y="2440"/>
                    <a:pt x="1722" y="2440"/>
                  </a:cubicBezTo>
                  <a:cubicBezTo>
                    <a:pt x="3426" y="2440"/>
                    <a:pt x="3426" y="0"/>
                    <a:pt x="17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13"/>
            <p:cNvSpPr/>
            <p:nvPr/>
          </p:nvSpPr>
          <p:spPr>
            <a:xfrm>
              <a:off x="2895675" y="4700525"/>
              <a:ext cx="73250" cy="62475"/>
            </a:xfrm>
            <a:custGeom>
              <a:avLst/>
              <a:gdLst/>
              <a:ahLst/>
              <a:cxnLst/>
              <a:rect l="l" t="t" r="r" b="b"/>
              <a:pathLst>
                <a:path w="2930" h="2499" extrusionOk="0">
                  <a:moveTo>
                    <a:pt x="1495" y="0"/>
                  </a:moveTo>
                  <a:cubicBezTo>
                    <a:pt x="916" y="0"/>
                    <a:pt x="363" y="355"/>
                    <a:pt x="184" y="905"/>
                  </a:cubicBezTo>
                  <a:cubicBezTo>
                    <a:pt x="0" y="1574"/>
                    <a:pt x="435" y="2292"/>
                    <a:pt x="1136" y="2459"/>
                  </a:cubicBezTo>
                  <a:cubicBezTo>
                    <a:pt x="1244" y="2486"/>
                    <a:pt x="1355" y="2499"/>
                    <a:pt x="1466" y="2499"/>
                  </a:cubicBezTo>
                  <a:cubicBezTo>
                    <a:pt x="2187" y="2499"/>
                    <a:pt x="2930" y="1963"/>
                    <a:pt x="2857" y="1240"/>
                  </a:cubicBezTo>
                  <a:cubicBezTo>
                    <a:pt x="2807" y="722"/>
                    <a:pt x="2557" y="304"/>
                    <a:pt x="2022" y="103"/>
                  </a:cubicBezTo>
                  <a:cubicBezTo>
                    <a:pt x="1850" y="33"/>
                    <a:pt x="1671" y="0"/>
                    <a:pt x="14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13"/>
            <p:cNvSpPr/>
            <p:nvPr/>
          </p:nvSpPr>
          <p:spPr>
            <a:xfrm>
              <a:off x="3482975" y="4594900"/>
              <a:ext cx="83975" cy="60600"/>
            </a:xfrm>
            <a:custGeom>
              <a:avLst/>
              <a:gdLst/>
              <a:ahLst/>
              <a:cxnLst/>
              <a:rect l="l" t="t" r="r" b="b"/>
              <a:pathLst>
                <a:path w="3359" h="2424" extrusionOk="0">
                  <a:moveTo>
                    <a:pt x="1671" y="1"/>
                  </a:moveTo>
                  <a:cubicBezTo>
                    <a:pt x="0" y="1"/>
                    <a:pt x="0" y="2424"/>
                    <a:pt x="1671" y="2424"/>
                  </a:cubicBezTo>
                  <a:cubicBezTo>
                    <a:pt x="3359" y="2424"/>
                    <a:pt x="3359" y="1"/>
                    <a:pt x="1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13"/>
            <p:cNvSpPr/>
            <p:nvPr/>
          </p:nvSpPr>
          <p:spPr>
            <a:xfrm>
              <a:off x="3302100" y="4594900"/>
              <a:ext cx="73125" cy="65625"/>
            </a:xfrm>
            <a:custGeom>
              <a:avLst/>
              <a:gdLst/>
              <a:ahLst/>
              <a:cxnLst/>
              <a:rect l="l" t="t" r="r" b="b"/>
              <a:pathLst>
                <a:path w="2925" h="2625" extrusionOk="0">
                  <a:moveTo>
                    <a:pt x="1471" y="1"/>
                  </a:moveTo>
                  <a:cubicBezTo>
                    <a:pt x="719" y="1"/>
                    <a:pt x="1" y="602"/>
                    <a:pt x="51" y="1321"/>
                  </a:cubicBezTo>
                  <a:cubicBezTo>
                    <a:pt x="84" y="2023"/>
                    <a:pt x="669" y="2624"/>
                    <a:pt x="1471" y="2624"/>
                  </a:cubicBezTo>
                  <a:cubicBezTo>
                    <a:pt x="2223" y="2624"/>
                    <a:pt x="2925" y="2023"/>
                    <a:pt x="2891" y="1321"/>
                  </a:cubicBezTo>
                  <a:cubicBezTo>
                    <a:pt x="2841" y="602"/>
                    <a:pt x="2256" y="1"/>
                    <a:pt x="14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13"/>
            <p:cNvSpPr/>
            <p:nvPr/>
          </p:nvSpPr>
          <p:spPr>
            <a:xfrm>
              <a:off x="3122475" y="4593250"/>
              <a:ext cx="78575" cy="70200"/>
            </a:xfrm>
            <a:custGeom>
              <a:avLst/>
              <a:gdLst/>
              <a:ahLst/>
              <a:cxnLst/>
              <a:rect l="l" t="t" r="r" b="b"/>
              <a:pathLst>
                <a:path w="3143" h="2808" extrusionOk="0">
                  <a:moveTo>
                    <a:pt x="1572" y="0"/>
                  </a:moveTo>
                  <a:cubicBezTo>
                    <a:pt x="786" y="0"/>
                    <a:pt x="1" y="652"/>
                    <a:pt x="51" y="1404"/>
                  </a:cubicBezTo>
                  <a:cubicBezTo>
                    <a:pt x="85" y="2155"/>
                    <a:pt x="719" y="2807"/>
                    <a:pt x="1572" y="2807"/>
                  </a:cubicBezTo>
                  <a:cubicBezTo>
                    <a:pt x="2374" y="2807"/>
                    <a:pt x="3142" y="2155"/>
                    <a:pt x="3092" y="1404"/>
                  </a:cubicBezTo>
                  <a:cubicBezTo>
                    <a:pt x="3059" y="635"/>
                    <a:pt x="2424" y="0"/>
                    <a:pt x="15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13"/>
            <p:cNvSpPr/>
            <p:nvPr/>
          </p:nvSpPr>
          <p:spPr>
            <a:xfrm>
              <a:off x="2969175" y="4586550"/>
              <a:ext cx="92775" cy="66450"/>
            </a:xfrm>
            <a:custGeom>
              <a:avLst/>
              <a:gdLst/>
              <a:ahLst/>
              <a:cxnLst/>
              <a:rect l="l" t="t" r="r" b="b"/>
              <a:pathLst>
                <a:path w="3711" h="2658" extrusionOk="0">
                  <a:moveTo>
                    <a:pt x="1856" y="1"/>
                  </a:moveTo>
                  <a:cubicBezTo>
                    <a:pt x="1" y="1"/>
                    <a:pt x="1" y="2657"/>
                    <a:pt x="1856" y="2657"/>
                  </a:cubicBezTo>
                  <a:cubicBezTo>
                    <a:pt x="3710" y="2657"/>
                    <a:pt x="3710" y="1"/>
                    <a:pt x="18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13"/>
            <p:cNvSpPr/>
            <p:nvPr/>
          </p:nvSpPr>
          <p:spPr>
            <a:xfrm>
              <a:off x="2853900" y="4611200"/>
              <a:ext cx="66850" cy="61425"/>
            </a:xfrm>
            <a:custGeom>
              <a:avLst/>
              <a:gdLst/>
              <a:ahLst/>
              <a:cxnLst/>
              <a:rect l="l" t="t" r="r" b="b"/>
              <a:pathLst>
                <a:path w="2674" h="2457" extrusionOk="0">
                  <a:moveTo>
                    <a:pt x="1337" y="1"/>
                  </a:moveTo>
                  <a:cubicBezTo>
                    <a:pt x="619" y="1"/>
                    <a:pt x="0" y="552"/>
                    <a:pt x="0" y="1220"/>
                  </a:cubicBezTo>
                  <a:cubicBezTo>
                    <a:pt x="0" y="1889"/>
                    <a:pt x="619" y="2457"/>
                    <a:pt x="1337" y="2457"/>
                  </a:cubicBezTo>
                  <a:cubicBezTo>
                    <a:pt x="2039" y="2457"/>
                    <a:pt x="2674" y="1889"/>
                    <a:pt x="2674" y="1220"/>
                  </a:cubicBezTo>
                  <a:cubicBezTo>
                    <a:pt x="2674" y="552"/>
                    <a:pt x="2056" y="1"/>
                    <a:pt x="13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13"/>
            <p:cNvSpPr/>
            <p:nvPr/>
          </p:nvSpPr>
          <p:spPr>
            <a:xfrm>
              <a:off x="3049800" y="4463325"/>
              <a:ext cx="65200" cy="59350"/>
            </a:xfrm>
            <a:custGeom>
              <a:avLst/>
              <a:gdLst/>
              <a:ahLst/>
              <a:cxnLst/>
              <a:rect l="l" t="t" r="r" b="b"/>
              <a:pathLst>
                <a:path w="2608" h="2374" extrusionOk="0">
                  <a:moveTo>
                    <a:pt x="1304" y="1"/>
                  </a:moveTo>
                  <a:cubicBezTo>
                    <a:pt x="619" y="1"/>
                    <a:pt x="1" y="535"/>
                    <a:pt x="1" y="1187"/>
                  </a:cubicBezTo>
                  <a:cubicBezTo>
                    <a:pt x="17" y="1839"/>
                    <a:pt x="619" y="2373"/>
                    <a:pt x="1304" y="2373"/>
                  </a:cubicBezTo>
                  <a:cubicBezTo>
                    <a:pt x="1989" y="2373"/>
                    <a:pt x="2607" y="1839"/>
                    <a:pt x="2607" y="1187"/>
                  </a:cubicBezTo>
                  <a:cubicBezTo>
                    <a:pt x="2607" y="535"/>
                    <a:pt x="2022" y="1"/>
                    <a:pt x="13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13"/>
            <p:cNvSpPr/>
            <p:nvPr/>
          </p:nvSpPr>
          <p:spPr>
            <a:xfrm>
              <a:off x="3208950" y="4467725"/>
              <a:ext cx="82325" cy="67650"/>
            </a:xfrm>
            <a:custGeom>
              <a:avLst/>
              <a:gdLst/>
              <a:ahLst/>
              <a:cxnLst/>
              <a:rect l="l" t="t" r="r" b="b"/>
              <a:pathLst>
                <a:path w="3293" h="2706" extrusionOk="0">
                  <a:moveTo>
                    <a:pt x="1660" y="0"/>
                  </a:moveTo>
                  <a:cubicBezTo>
                    <a:pt x="1033" y="0"/>
                    <a:pt x="490" y="437"/>
                    <a:pt x="268" y="978"/>
                  </a:cubicBezTo>
                  <a:cubicBezTo>
                    <a:pt x="1" y="1613"/>
                    <a:pt x="468" y="2348"/>
                    <a:pt x="1103" y="2598"/>
                  </a:cubicBezTo>
                  <a:cubicBezTo>
                    <a:pt x="1291" y="2671"/>
                    <a:pt x="1486" y="2705"/>
                    <a:pt x="1676" y="2705"/>
                  </a:cubicBezTo>
                  <a:cubicBezTo>
                    <a:pt x="2315" y="2705"/>
                    <a:pt x="2912" y="2322"/>
                    <a:pt x="3092" y="1729"/>
                  </a:cubicBezTo>
                  <a:cubicBezTo>
                    <a:pt x="3292" y="994"/>
                    <a:pt x="2808" y="276"/>
                    <a:pt x="2056" y="59"/>
                  </a:cubicBezTo>
                  <a:cubicBezTo>
                    <a:pt x="1922" y="19"/>
                    <a:pt x="1789" y="0"/>
                    <a:pt x="16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13"/>
            <p:cNvSpPr/>
            <p:nvPr/>
          </p:nvSpPr>
          <p:spPr>
            <a:xfrm>
              <a:off x="3366025" y="4465425"/>
              <a:ext cx="73950" cy="66850"/>
            </a:xfrm>
            <a:custGeom>
              <a:avLst/>
              <a:gdLst/>
              <a:ahLst/>
              <a:cxnLst/>
              <a:rect l="l" t="t" r="r" b="b"/>
              <a:pathLst>
                <a:path w="2958" h="2674" extrusionOk="0">
                  <a:moveTo>
                    <a:pt x="1487" y="0"/>
                  </a:moveTo>
                  <a:cubicBezTo>
                    <a:pt x="735" y="0"/>
                    <a:pt x="0" y="602"/>
                    <a:pt x="17" y="1337"/>
                  </a:cubicBezTo>
                  <a:cubicBezTo>
                    <a:pt x="67" y="2072"/>
                    <a:pt x="668" y="2674"/>
                    <a:pt x="1487" y="2674"/>
                  </a:cubicBezTo>
                  <a:cubicBezTo>
                    <a:pt x="2239" y="2674"/>
                    <a:pt x="2957" y="2072"/>
                    <a:pt x="2941" y="1337"/>
                  </a:cubicBezTo>
                  <a:cubicBezTo>
                    <a:pt x="2907" y="602"/>
                    <a:pt x="2289" y="0"/>
                    <a:pt x="14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13"/>
            <p:cNvSpPr/>
            <p:nvPr/>
          </p:nvSpPr>
          <p:spPr>
            <a:xfrm>
              <a:off x="3567350" y="4469175"/>
              <a:ext cx="91925" cy="65600"/>
            </a:xfrm>
            <a:custGeom>
              <a:avLst/>
              <a:gdLst/>
              <a:ahLst/>
              <a:cxnLst/>
              <a:rect l="l" t="t" r="r" b="b"/>
              <a:pathLst>
                <a:path w="3677" h="2624" extrusionOk="0">
                  <a:moveTo>
                    <a:pt x="1804" y="0"/>
                  </a:moveTo>
                  <a:cubicBezTo>
                    <a:pt x="1" y="0"/>
                    <a:pt x="12" y="2624"/>
                    <a:pt x="1839" y="2624"/>
                  </a:cubicBezTo>
                  <a:cubicBezTo>
                    <a:pt x="3676" y="2624"/>
                    <a:pt x="3676" y="1"/>
                    <a:pt x="1839" y="1"/>
                  </a:cubicBezTo>
                  <a:cubicBezTo>
                    <a:pt x="1827" y="0"/>
                    <a:pt x="1816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13"/>
            <p:cNvSpPr/>
            <p:nvPr/>
          </p:nvSpPr>
          <p:spPr>
            <a:xfrm>
              <a:off x="3663425" y="4562325"/>
              <a:ext cx="76475" cy="68950"/>
            </a:xfrm>
            <a:custGeom>
              <a:avLst/>
              <a:gdLst/>
              <a:ahLst/>
              <a:cxnLst/>
              <a:rect l="l" t="t" r="r" b="b"/>
              <a:pathLst>
                <a:path w="3059" h="2758" extrusionOk="0">
                  <a:moveTo>
                    <a:pt x="1538" y="1"/>
                  </a:moveTo>
                  <a:cubicBezTo>
                    <a:pt x="752" y="1"/>
                    <a:pt x="1" y="636"/>
                    <a:pt x="34" y="1387"/>
                  </a:cubicBezTo>
                  <a:cubicBezTo>
                    <a:pt x="67" y="2139"/>
                    <a:pt x="702" y="2758"/>
                    <a:pt x="1538" y="2758"/>
                  </a:cubicBezTo>
                  <a:cubicBezTo>
                    <a:pt x="2306" y="2758"/>
                    <a:pt x="3058" y="2139"/>
                    <a:pt x="3042" y="1387"/>
                  </a:cubicBezTo>
                  <a:cubicBezTo>
                    <a:pt x="2991" y="636"/>
                    <a:pt x="2390" y="1"/>
                    <a:pt x="15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13"/>
            <p:cNvSpPr/>
            <p:nvPr/>
          </p:nvSpPr>
          <p:spPr>
            <a:xfrm>
              <a:off x="3814650" y="4569425"/>
              <a:ext cx="73950" cy="66875"/>
            </a:xfrm>
            <a:custGeom>
              <a:avLst/>
              <a:gdLst/>
              <a:ahLst/>
              <a:cxnLst/>
              <a:rect l="l" t="t" r="r" b="b"/>
              <a:pathLst>
                <a:path w="2958" h="2675" extrusionOk="0">
                  <a:moveTo>
                    <a:pt x="1470" y="1"/>
                  </a:moveTo>
                  <a:cubicBezTo>
                    <a:pt x="719" y="1"/>
                    <a:pt x="0" y="602"/>
                    <a:pt x="34" y="1337"/>
                  </a:cubicBezTo>
                  <a:cubicBezTo>
                    <a:pt x="50" y="2056"/>
                    <a:pt x="668" y="2674"/>
                    <a:pt x="1470" y="2674"/>
                  </a:cubicBezTo>
                  <a:cubicBezTo>
                    <a:pt x="2222" y="2674"/>
                    <a:pt x="2958" y="2056"/>
                    <a:pt x="2924" y="1337"/>
                  </a:cubicBezTo>
                  <a:cubicBezTo>
                    <a:pt x="2874" y="619"/>
                    <a:pt x="2289" y="1"/>
                    <a:pt x="14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13"/>
            <p:cNvSpPr/>
            <p:nvPr/>
          </p:nvSpPr>
          <p:spPr>
            <a:xfrm>
              <a:off x="3951225" y="4573600"/>
              <a:ext cx="68950" cy="63525"/>
            </a:xfrm>
            <a:custGeom>
              <a:avLst/>
              <a:gdLst/>
              <a:ahLst/>
              <a:cxnLst/>
              <a:rect l="l" t="t" r="r" b="b"/>
              <a:pathLst>
                <a:path w="2758" h="2541" extrusionOk="0">
                  <a:moveTo>
                    <a:pt x="1388" y="1"/>
                  </a:moveTo>
                  <a:cubicBezTo>
                    <a:pt x="636" y="1"/>
                    <a:pt x="1" y="586"/>
                    <a:pt x="1" y="1271"/>
                  </a:cubicBezTo>
                  <a:cubicBezTo>
                    <a:pt x="1" y="1956"/>
                    <a:pt x="636" y="2540"/>
                    <a:pt x="1388" y="2540"/>
                  </a:cubicBezTo>
                  <a:cubicBezTo>
                    <a:pt x="2123" y="2540"/>
                    <a:pt x="2758" y="1956"/>
                    <a:pt x="2758" y="1271"/>
                  </a:cubicBezTo>
                  <a:cubicBezTo>
                    <a:pt x="2758" y="586"/>
                    <a:pt x="2123" y="1"/>
                    <a:pt x="1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13"/>
            <p:cNvSpPr/>
            <p:nvPr/>
          </p:nvSpPr>
          <p:spPr>
            <a:xfrm>
              <a:off x="4102025" y="4564000"/>
              <a:ext cx="66025" cy="60600"/>
            </a:xfrm>
            <a:custGeom>
              <a:avLst/>
              <a:gdLst/>
              <a:ahLst/>
              <a:cxnLst/>
              <a:rect l="l" t="t" r="r" b="b"/>
              <a:pathLst>
                <a:path w="2641" h="2424" extrusionOk="0">
                  <a:moveTo>
                    <a:pt x="1321" y="0"/>
                  </a:moveTo>
                  <a:cubicBezTo>
                    <a:pt x="619" y="0"/>
                    <a:pt x="1" y="569"/>
                    <a:pt x="1" y="1220"/>
                  </a:cubicBezTo>
                  <a:cubicBezTo>
                    <a:pt x="1" y="1855"/>
                    <a:pt x="619" y="2423"/>
                    <a:pt x="1321" y="2423"/>
                  </a:cubicBezTo>
                  <a:cubicBezTo>
                    <a:pt x="2039" y="2423"/>
                    <a:pt x="2641" y="1855"/>
                    <a:pt x="2641" y="1220"/>
                  </a:cubicBezTo>
                  <a:cubicBezTo>
                    <a:pt x="2641" y="569"/>
                    <a:pt x="2039" y="0"/>
                    <a:pt x="13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13"/>
            <p:cNvSpPr/>
            <p:nvPr/>
          </p:nvSpPr>
          <p:spPr>
            <a:xfrm>
              <a:off x="3981725" y="4455400"/>
              <a:ext cx="81050" cy="58500"/>
            </a:xfrm>
            <a:custGeom>
              <a:avLst/>
              <a:gdLst/>
              <a:ahLst/>
              <a:cxnLst/>
              <a:rect l="l" t="t" r="r" b="b"/>
              <a:pathLst>
                <a:path w="3242" h="2340" extrusionOk="0">
                  <a:moveTo>
                    <a:pt x="1621" y="0"/>
                  </a:moveTo>
                  <a:cubicBezTo>
                    <a:pt x="1" y="0"/>
                    <a:pt x="1" y="2339"/>
                    <a:pt x="1621" y="2339"/>
                  </a:cubicBezTo>
                  <a:cubicBezTo>
                    <a:pt x="3242" y="2339"/>
                    <a:pt x="3242" y="0"/>
                    <a:pt x="16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13"/>
            <p:cNvSpPr/>
            <p:nvPr/>
          </p:nvSpPr>
          <p:spPr>
            <a:xfrm>
              <a:off x="3840125" y="4455400"/>
              <a:ext cx="77300" cy="70200"/>
            </a:xfrm>
            <a:custGeom>
              <a:avLst/>
              <a:gdLst/>
              <a:ahLst/>
              <a:cxnLst/>
              <a:rect l="l" t="t" r="r" b="b"/>
              <a:pathLst>
                <a:path w="3092" h="2808" extrusionOk="0">
                  <a:moveTo>
                    <a:pt x="1537" y="0"/>
                  </a:moveTo>
                  <a:cubicBezTo>
                    <a:pt x="752" y="0"/>
                    <a:pt x="0" y="652"/>
                    <a:pt x="17" y="1404"/>
                  </a:cubicBezTo>
                  <a:cubicBezTo>
                    <a:pt x="67" y="2156"/>
                    <a:pt x="685" y="2807"/>
                    <a:pt x="1537" y="2807"/>
                  </a:cubicBezTo>
                  <a:cubicBezTo>
                    <a:pt x="2340" y="2807"/>
                    <a:pt x="3091" y="2156"/>
                    <a:pt x="3058" y="1404"/>
                  </a:cubicBezTo>
                  <a:cubicBezTo>
                    <a:pt x="3025" y="652"/>
                    <a:pt x="2390" y="0"/>
                    <a:pt x="15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13"/>
            <p:cNvSpPr/>
            <p:nvPr/>
          </p:nvSpPr>
          <p:spPr>
            <a:xfrm>
              <a:off x="3713125" y="4463325"/>
              <a:ext cx="99025" cy="71050"/>
            </a:xfrm>
            <a:custGeom>
              <a:avLst/>
              <a:gdLst/>
              <a:ahLst/>
              <a:cxnLst/>
              <a:rect l="l" t="t" r="r" b="b"/>
              <a:pathLst>
                <a:path w="3961" h="2842" extrusionOk="0">
                  <a:moveTo>
                    <a:pt x="1989" y="1"/>
                  </a:moveTo>
                  <a:cubicBezTo>
                    <a:pt x="1" y="1"/>
                    <a:pt x="1" y="2841"/>
                    <a:pt x="1989" y="2841"/>
                  </a:cubicBezTo>
                  <a:cubicBezTo>
                    <a:pt x="3961" y="2841"/>
                    <a:pt x="3961" y="1"/>
                    <a:pt x="19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13"/>
            <p:cNvSpPr/>
            <p:nvPr/>
          </p:nvSpPr>
          <p:spPr>
            <a:xfrm>
              <a:off x="3750725" y="4365575"/>
              <a:ext cx="96950" cy="69375"/>
            </a:xfrm>
            <a:custGeom>
              <a:avLst/>
              <a:gdLst/>
              <a:ahLst/>
              <a:cxnLst/>
              <a:rect l="l" t="t" r="r" b="b"/>
              <a:pathLst>
                <a:path w="3878" h="2775" extrusionOk="0">
                  <a:moveTo>
                    <a:pt x="1939" y="1"/>
                  </a:moveTo>
                  <a:cubicBezTo>
                    <a:pt x="1" y="1"/>
                    <a:pt x="1" y="2775"/>
                    <a:pt x="1939" y="2775"/>
                  </a:cubicBezTo>
                  <a:cubicBezTo>
                    <a:pt x="3877" y="2775"/>
                    <a:pt x="3877" y="1"/>
                    <a:pt x="19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13"/>
            <p:cNvSpPr/>
            <p:nvPr/>
          </p:nvSpPr>
          <p:spPr>
            <a:xfrm>
              <a:off x="3625000" y="4340950"/>
              <a:ext cx="79400" cy="71025"/>
            </a:xfrm>
            <a:custGeom>
              <a:avLst/>
              <a:gdLst/>
              <a:ahLst/>
              <a:cxnLst/>
              <a:rect l="l" t="t" r="r" b="b"/>
              <a:pathLst>
                <a:path w="3176" h="2841" extrusionOk="0">
                  <a:moveTo>
                    <a:pt x="1588" y="0"/>
                  </a:moveTo>
                  <a:cubicBezTo>
                    <a:pt x="769" y="0"/>
                    <a:pt x="0" y="652"/>
                    <a:pt x="34" y="1420"/>
                  </a:cubicBezTo>
                  <a:cubicBezTo>
                    <a:pt x="67" y="2206"/>
                    <a:pt x="702" y="2841"/>
                    <a:pt x="1588" y="2841"/>
                  </a:cubicBezTo>
                  <a:cubicBezTo>
                    <a:pt x="2406" y="2841"/>
                    <a:pt x="3175" y="2206"/>
                    <a:pt x="3125" y="1420"/>
                  </a:cubicBezTo>
                  <a:cubicBezTo>
                    <a:pt x="3091" y="652"/>
                    <a:pt x="2440" y="0"/>
                    <a:pt x="15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13"/>
            <p:cNvSpPr/>
            <p:nvPr/>
          </p:nvSpPr>
          <p:spPr>
            <a:xfrm>
              <a:off x="3466275" y="4380625"/>
              <a:ext cx="62675" cy="45125"/>
            </a:xfrm>
            <a:custGeom>
              <a:avLst/>
              <a:gdLst/>
              <a:ahLst/>
              <a:cxnLst/>
              <a:rect l="l" t="t" r="r" b="b"/>
              <a:pathLst>
                <a:path w="2507" h="1805" extrusionOk="0">
                  <a:moveTo>
                    <a:pt x="1253" y="0"/>
                  </a:moveTo>
                  <a:cubicBezTo>
                    <a:pt x="0" y="0"/>
                    <a:pt x="0" y="1805"/>
                    <a:pt x="1253" y="1805"/>
                  </a:cubicBezTo>
                  <a:cubicBezTo>
                    <a:pt x="2506" y="1805"/>
                    <a:pt x="2506" y="0"/>
                    <a:pt x="12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13"/>
            <p:cNvSpPr/>
            <p:nvPr/>
          </p:nvSpPr>
          <p:spPr>
            <a:xfrm>
              <a:off x="3294575" y="4376425"/>
              <a:ext cx="76050" cy="73200"/>
            </a:xfrm>
            <a:custGeom>
              <a:avLst/>
              <a:gdLst/>
              <a:ahLst/>
              <a:cxnLst/>
              <a:rect l="l" t="t" r="r" b="b"/>
              <a:pathLst>
                <a:path w="3042" h="2928" extrusionOk="0">
                  <a:moveTo>
                    <a:pt x="1578" y="0"/>
                  </a:moveTo>
                  <a:cubicBezTo>
                    <a:pt x="1559" y="0"/>
                    <a:pt x="1540" y="1"/>
                    <a:pt x="1521" y="1"/>
                  </a:cubicBezTo>
                  <a:cubicBezTo>
                    <a:pt x="686" y="51"/>
                    <a:pt x="1" y="636"/>
                    <a:pt x="1" y="1405"/>
                  </a:cubicBezTo>
                  <a:lnTo>
                    <a:pt x="1" y="1505"/>
                  </a:lnTo>
                  <a:cubicBezTo>
                    <a:pt x="1" y="2232"/>
                    <a:pt x="657" y="2928"/>
                    <a:pt x="1440" y="2928"/>
                  </a:cubicBezTo>
                  <a:cubicBezTo>
                    <a:pt x="1467" y="2928"/>
                    <a:pt x="1494" y="2927"/>
                    <a:pt x="1521" y="2925"/>
                  </a:cubicBezTo>
                  <a:cubicBezTo>
                    <a:pt x="2357" y="2892"/>
                    <a:pt x="3042" y="2307"/>
                    <a:pt x="3042" y="1522"/>
                  </a:cubicBezTo>
                  <a:lnTo>
                    <a:pt x="3042" y="1405"/>
                  </a:lnTo>
                  <a:cubicBezTo>
                    <a:pt x="3042" y="687"/>
                    <a:pt x="2372" y="0"/>
                    <a:pt x="15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13"/>
            <p:cNvSpPr/>
            <p:nvPr/>
          </p:nvSpPr>
          <p:spPr>
            <a:xfrm>
              <a:off x="3152975" y="4378125"/>
              <a:ext cx="67275" cy="61850"/>
            </a:xfrm>
            <a:custGeom>
              <a:avLst/>
              <a:gdLst/>
              <a:ahLst/>
              <a:cxnLst/>
              <a:rect l="l" t="t" r="r" b="b"/>
              <a:pathLst>
                <a:path w="2691" h="2474" extrusionOk="0">
                  <a:moveTo>
                    <a:pt x="1354" y="0"/>
                  </a:moveTo>
                  <a:cubicBezTo>
                    <a:pt x="619" y="0"/>
                    <a:pt x="17" y="568"/>
                    <a:pt x="17" y="1237"/>
                  </a:cubicBezTo>
                  <a:cubicBezTo>
                    <a:pt x="1" y="1905"/>
                    <a:pt x="619" y="2473"/>
                    <a:pt x="1354" y="2473"/>
                  </a:cubicBezTo>
                  <a:cubicBezTo>
                    <a:pt x="2089" y="2473"/>
                    <a:pt x="2691" y="1905"/>
                    <a:pt x="2691" y="1237"/>
                  </a:cubicBezTo>
                  <a:cubicBezTo>
                    <a:pt x="2691" y="568"/>
                    <a:pt x="2089" y="0"/>
                    <a:pt x="13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13"/>
            <p:cNvSpPr/>
            <p:nvPr/>
          </p:nvSpPr>
          <p:spPr>
            <a:xfrm>
              <a:off x="3373125" y="4291125"/>
              <a:ext cx="90650" cy="68375"/>
            </a:xfrm>
            <a:custGeom>
              <a:avLst/>
              <a:gdLst/>
              <a:ahLst/>
              <a:cxnLst/>
              <a:rect l="l" t="t" r="r" b="b"/>
              <a:pathLst>
                <a:path w="3626" h="2735" extrusionOk="0">
                  <a:moveTo>
                    <a:pt x="1808" y="0"/>
                  </a:moveTo>
                  <a:cubicBezTo>
                    <a:pt x="1238" y="0"/>
                    <a:pt x="676" y="303"/>
                    <a:pt x="451" y="824"/>
                  </a:cubicBezTo>
                  <a:cubicBezTo>
                    <a:pt x="0" y="1776"/>
                    <a:pt x="752" y="2661"/>
                    <a:pt x="1788" y="2728"/>
                  </a:cubicBezTo>
                  <a:cubicBezTo>
                    <a:pt x="1837" y="2732"/>
                    <a:pt x="1886" y="2734"/>
                    <a:pt x="1937" y="2734"/>
                  </a:cubicBezTo>
                  <a:cubicBezTo>
                    <a:pt x="2109" y="2734"/>
                    <a:pt x="2288" y="2709"/>
                    <a:pt x="2456" y="2645"/>
                  </a:cubicBezTo>
                  <a:cubicBezTo>
                    <a:pt x="3058" y="2461"/>
                    <a:pt x="3626" y="1809"/>
                    <a:pt x="3342" y="1191"/>
                  </a:cubicBezTo>
                  <a:cubicBezTo>
                    <a:pt x="3208" y="874"/>
                    <a:pt x="3075" y="640"/>
                    <a:pt x="2824" y="389"/>
                  </a:cubicBezTo>
                  <a:cubicBezTo>
                    <a:pt x="2538" y="123"/>
                    <a:pt x="2171" y="0"/>
                    <a:pt x="18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13"/>
            <p:cNvSpPr/>
            <p:nvPr/>
          </p:nvSpPr>
          <p:spPr>
            <a:xfrm>
              <a:off x="3544375" y="4287475"/>
              <a:ext cx="64775" cy="59350"/>
            </a:xfrm>
            <a:custGeom>
              <a:avLst/>
              <a:gdLst/>
              <a:ahLst/>
              <a:cxnLst/>
              <a:rect l="l" t="t" r="r" b="b"/>
              <a:pathLst>
                <a:path w="2591" h="2374" extrusionOk="0">
                  <a:moveTo>
                    <a:pt x="1304" y="0"/>
                  </a:moveTo>
                  <a:cubicBezTo>
                    <a:pt x="619" y="0"/>
                    <a:pt x="1" y="535"/>
                    <a:pt x="1" y="1187"/>
                  </a:cubicBezTo>
                  <a:cubicBezTo>
                    <a:pt x="1" y="1838"/>
                    <a:pt x="585" y="2373"/>
                    <a:pt x="1304" y="2373"/>
                  </a:cubicBezTo>
                  <a:cubicBezTo>
                    <a:pt x="1989" y="2373"/>
                    <a:pt x="2590" y="1838"/>
                    <a:pt x="2590" y="1187"/>
                  </a:cubicBezTo>
                  <a:cubicBezTo>
                    <a:pt x="2590" y="535"/>
                    <a:pt x="2006" y="0"/>
                    <a:pt x="13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9" name="Google Shape;699;p13"/>
          <p:cNvGrpSpPr/>
          <p:nvPr/>
        </p:nvGrpSpPr>
        <p:grpSpPr>
          <a:xfrm>
            <a:off x="5" y="2"/>
            <a:ext cx="1500346" cy="831564"/>
            <a:chOff x="-1822650" y="767000"/>
            <a:chExt cx="1181375" cy="654775"/>
          </a:xfrm>
        </p:grpSpPr>
        <p:sp>
          <p:nvSpPr>
            <p:cNvPr id="700" name="Google Shape;700;p13"/>
            <p:cNvSpPr/>
            <p:nvPr/>
          </p:nvSpPr>
          <p:spPr>
            <a:xfrm>
              <a:off x="-1822650" y="820100"/>
              <a:ext cx="95075" cy="103400"/>
            </a:xfrm>
            <a:custGeom>
              <a:avLst/>
              <a:gdLst/>
              <a:ahLst/>
              <a:cxnLst/>
              <a:rect l="l" t="t" r="r" b="b"/>
              <a:pathLst>
                <a:path w="3803" h="4136" extrusionOk="0">
                  <a:moveTo>
                    <a:pt x="605" y="1"/>
                  </a:moveTo>
                  <a:cubicBezTo>
                    <a:pt x="297" y="1"/>
                    <a:pt x="0" y="255"/>
                    <a:pt x="77" y="616"/>
                  </a:cubicBezTo>
                  <a:cubicBezTo>
                    <a:pt x="227" y="1301"/>
                    <a:pt x="611" y="2036"/>
                    <a:pt x="1029" y="2621"/>
                  </a:cubicBezTo>
                  <a:cubicBezTo>
                    <a:pt x="1413" y="3189"/>
                    <a:pt x="1982" y="3975"/>
                    <a:pt x="2717" y="4125"/>
                  </a:cubicBezTo>
                  <a:cubicBezTo>
                    <a:pt x="2759" y="4132"/>
                    <a:pt x="2801" y="4136"/>
                    <a:pt x="2845" y="4136"/>
                  </a:cubicBezTo>
                  <a:cubicBezTo>
                    <a:pt x="3302" y="4136"/>
                    <a:pt x="3802" y="3747"/>
                    <a:pt x="3619" y="3290"/>
                  </a:cubicBezTo>
                  <a:cubicBezTo>
                    <a:pt x="3368" y="2688"/>
                    <a:pt x="2733" y="2320"/>
                    <a:pt x="2282" y="1853"/>
                  </a:cubicBezTo>
                  <a:cubicBezTo>
                    <a:pt x="1798" y="1351"/>
                    <a:pt x="1447" y="800"/>
                    <a:pt x="1046" y="232"/>
                  </a:cubicBezTo>
                  <a:cubicBezTo>
                    <a:pt x="931" y="71"/>
                    <a:pt x="766" y="1"/>
                    <a:pt x="6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13"/>
            <p:cNvSpPr/>
            <p:nvPr/>
          </p:nvSpPr>
          <p:spPr>
            <a:xfrm>
              <a:off x="-1779800" y="767000"/>
              <a:ext cx="91825" cy="63325"/>
            </a:xfrm>
            <a:custGeom>
              <a:avLst/>
              <a:gdLst/>
              <a:ahLst/>
              <a:cxnLst/>
              <a:rect l="l" t="t" r="r" b="b"/>
              <a:pathLst>
                <a:path w="3673" h="2533" extrusionOk="0">
                  <a:moveTo>
                    <a:pt x="0" y="0"/>
                  </a:moveTo>
                  <a:cubicBezTo>
                    <a:pt x="451" y="785"/>
                    <a:pt x="1070" y="1520"/>
                    <a:pt x="1688" y="2239"/>
                  </a:cubicBezTo>
                  <a:cubicBezTo>
                    <a:pt x="1875" y="2446"/>
                    <a:pt x="2096" y="2532"/>
                    <a:pt x="2314" y="2532"/>
                  </a:cubicBezTo>
                  <a:cubicBezTo>
                    <a:pt x="3011" y="2532"/>
                    <a:pt x="3673" y="1648"/>
                    <a:pt x="3075" y="986"/>
                  </a:cubicBezTo>
                  <a:cubicBezTo>
                    <a:pt x="2774" y="668"/>
                    <a:pt x="2506" y="334"/>
                    <a:pt x="22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13"/>
            <p:cNvSpPr/>
            <p:nvPr/>
          </p:nvSpPr>
          <p:spPr>
            <a:xfrm>
              <a:off x="-1581400" y="767000"/>
              <a:ext cx="67275" cy="34500"/>
            </a:xfrm>
            <a:custGeom>
              <a:avLst/>
              <a:gdLst/>
              <a:ahLst/>
              <a:cxnLst/>
              <a:rect l="l" t="t" r="r" b="b"/>
              <a:pathLst>
                <a:path w="2691" h="1380" extrusionOk="0">
                  <a:moveTo>
                    <a:pt x="1" y="0"/>
                  </a:moveTo>
                  <a:cubicBezTo>
                    <a:pt x="301" y="434"/>
                    <a:pt x="686" y="835"/>
                    <a:pt x="1137" y="1153"/>
                  </a:cubicBezTo>
                  <a:cubicBezTo>
                    <a:pt x="1322" y="1294"/>
                    <a:pt x="1549" y="1379"/>
                    <a:pt x="1774" y="1379"/>
                  </a:cubicBezTo>
                  <a:cubicBezTo>
                    <a:pt x="1975" y="1379"/>
                    <a:pt x="2174" y="1311"/>
                    <a:pt x="2340" y="1153"/>
                  </a:cubicBezTo>
                  <a:cubicBezTo>
                    <a:pt x="2641" y="886"/>
                    <a:pt x="2691" y="301"/>
                    <a:pt x="2340" y="50"/>
                  </a:cubicBezTo>
                  <a:cubicBezTo>
                    <a:pt x="2340" y="17"/>
                    <a:pt x="2323" y="17"/>
                    <a:pt x="22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13"/>
            <p:cNvSpPr/>
            <p:nvPr/>
          </p:nvSpPr>
          <p:spPr>
            <a:xfrm>
              <a:off x="-1380475" y="767000"/>
              <a:ext cx="62250" cy="27700"/>
            </a:xfrm>
            <a:custGeom>
              <a:avLst/>
              <a:gdLst/>
              <a:ahLst/>
              <a:cxnLst/>
              <a:rect l="l" t="t" r="r" b="b"/>
              <a:pathLst>
                <a:path w="2490" h="1108" extrusionOk="0">
                  <a:moveTo>
                    <a:pt x="1" y="0"/>
                  </a:moveTo>
                  <a:cubicBezTo>
                    <a:pt x="201" y="267"/>
                    <a:pt x="402" y="518"/>
                    <a:pt x="585" y="769"/>
                  </a:cubicBezTo>
                  <a:cubicBezTo>
                    <a:pt x="775" y="1008"/>
                    <a:pt x="1038" y="1108"/>
                    <a:pt x="1297" y="1108"/>
                  </a:cubicBezTo>
                  <a:cubicBezTo>
                    <a:pt x="1905" y="1108"/>
                    <a:pt x="2489" y="562"/>
                    <a:pt x="20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13"/>
            <p:cNvSpPr/>
            <p:nvPr/>
          </p:nvSpPr>
          <p:spPr>
            <a:xfrm>
              <a:off x="-1258075" y="877725"/>
              <a:ext cx="70375" cy="78750"/>
            </a:xfrm>
            <a:custGeom>
              <a:avLst/>
              <a:gdLst/>
              <a:ahLst/>
              <a:cxnLst/>
              <a:rect l="l" t="t" r="r" b="b"/>
              <a:pathLst>
                <a:path w="2815" h="3150" extrusionOk="0">
                  <a:moveTo>
                    <a:pt x="413" y="0"/>
                  </a:moveTo>
                  <a:cubicBezTo>
                    <a:pt x="206" y="0"/>
                    <a:pt x="17" y="144"/>
                    <a:pt x="17" y="383"/>
                  </a:cubicBezTo>
                  <a:cubicBezTo>
                    <a:pt x="0" y="801"/>
                    <a:pt x="234" y="1185"/>
                    <a:pt x="418" y="1586"/>
                  </a:cubicBezTo>
                  <a:cubicBezTo>
                    <a:pt x="602" y="2004"/>
                    <a:pt x="785" y="2438"/>
                    <a:pt x="1086" y="2822"/>
                  </a:cubicBezTo>
                  <a:cubicBezTo>
                    <a:pt x="1265" y="3052"/>
                    <a:pt x="1509" y="3149"/>
                    <a:pt x="1748" y="3149"/>
                  </a:cubicBezTo>
                  <a:cubicBezTo>
                    <a:pt x="2293" y="3149"/>
                    <a:pt x="2815" y="2646"/>
                    <a:pt x="2490" y="2054"/>
                  </a:cubicBezTo>
                  <a:cubicBezTo>
                    <a:pt x="2256" y="1653"/>
                    <a:pt x="1922" y="1302"/>
                    <a:pt x="1604" y="934"/>
                  </a:cubicBezTo>
                  <a:cubicBezTo>
                    <a:pt x="1337" y="600"/>
                    <a:pt x="1036" y="233"/>
                    <a:pt x="618" y="49"/>
                  </a:cubicBezTo>
                  <a:cubicBezTo>
                    <a:pt x="552" y="16"/>
                    <a:pt x="482" y="0"/>
                    <a:pt x="4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13"/>
            <p:cNvSpPr/>
            <p:nvPr/>
          </p:nvSpPr>
          <p:spPr>
            <a:xfrm>
              <a:off x="-1094750" y="828775"/>
              <a:ext cx="73125" cy="75650"/>
            </a:xfrm>
            <a:custGeom>
              <a:avLst/>
              <a:gdLst/>
              <a:ahLst/>
              <a:cxnLst/>
              <a:rect l="l" t="t" r="r" b="b"/>
              <a:pathLst>
                <a:path w="2925" h="3026" extrusionOk="0">
                  <a:moveTo>
                    <a:pt x="435" y="1"/>
                  </a:moveTo>
                  <a:cubicBezTo>
                    <a:pt x="300" y="1"/>
                    <a:pt x="128" y="110"/>
                    <a:pt x="100" y="219"/>
                  </a:cubicBezTo>
                  <a:cubicBezTo>
                    <a:pt x="0" y="804"/>
                    <a:pt x="418" y="1372"/>
                    <a:pt x="752" y="1857"/>
                  </a:cubicBezTo>
                  <a:cubicBezTo>
                    <a:pt x="1105" y="2378"/>
                    <a:pt x="1514" y="3026"/>
                    <a:pt x="2211" y="3026"/>
                  </a:cubicBezTo>
                  <a:cubicBezTo>
                    <a:pt x="2274" y="3026"/>
                    <a:pt x="2339" y="3020"/>
                    <a:pt x="2406" y="3009"/>
                  </a:cubicBezTo>
                  <a:cubicBezTo>
                    <a:pt x="2607" y="2959"/>
                    <a:pt x="2841" y="2775"/>
                    <a:pt x="2857" y="2592"/>
                  </a:cubicBezTo>
                  <a:cubicBezTo>
                    <a:pt x="2924" y="2207"/>
                    <a:pt x="2841" y="2007"/>
                    <a:pt x="2557" y="1723"/>
                  </a:cubicBezTo>
                  <a:cubicBezTo>
                    <a:pt x="2323" y="1522"/>
                    <a:pt x="2055" y="1305"/>
                    <a:pt x="1821" y="1105"/>
                  </a:cubicBezTo>
                  <a:cubicBezTo>
                    <a:pt x="1404" y="720"/>
                    <a:pt x="1070" y="219"/>
                    <a:pt x="518" y="19"/>
                  </a:cubicBezTo>
                  <a:cubicBezTo>
                    <a:pt x="494" y="6"/>
                    <a:pt x="465" y="1"/>
                    <a:pt x="4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13"/>
            <p:cNvSpPr/>
            <p:nvPr/>
          </p:nvSpPr>
          <p:spPr>
            <a:xfrm>
              <a:off x="-1240950" y="767000"/>
              <a:ext cx="80625" cy="73175"/>
            </a:xfrm>
            <a:custGeom>
              <a:avLst/>
              <a:gdLst/>
              <a:ahLst/>
              <a:cxnLst/>
              <a:rect l="l" t="t" r="r" b="b"/>
              <a:pathLst>
                <a:path w="3225" h="2927" extrusionOk="0">
                  <a:moveTo>
                    <a:pt x="0" y="0"/>
                  </a:moveTo>
                  <a:cubicBezTo>
                    <a:pt x="0" y="518"/>
                    <a:pt x="401" y="1036"/>
                    <a:pt x="685" y="1454"/>
                  </a:cubicBezTo>
                  <a:cubicBezTo>
                    <a:pt x="1053" y="1955"/>
                    <a:pt x="1521" y="2757"/>
                    <a:pt x="2222" y="2907"/>
                  </a:cubicBezTo>
                  <a:cubicBezTo>
                    <a:pt x="2282" y="2920"/>
                    <a:pt x="2341" y="2927"/>
                    <a:pt x="2399" y="2927"/>
                  </a:cubicBezTo>
                  <a:cubicBezTo>
                    <a:pt x="2858" y="2927"/>
                    <a:pt x="3225" y="2536"/>
                    <a:pt x="3091" y="2105"/>
                  </a:cubicBezTo>
                  <a:cubicBezTo>
                    <a:pt x="2924" y="1520"/>
                    <a:pt x="2222" y="1136"/>
                    <a:pt x="1755" y="718"/>
                  </a:cubicBezTo>
                  <a:cubicBezTo>
                    <a:pt x="1554" y="501"/>
                    <a:pt x="1304" y="217"/>
                    <a:pt x="10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13"/>
            <p:cNvSpPr/>
            <p:nvPr/>
          </p:nvSpPr>
          <p:spPr>
            <a:xfrm>
              <a:off x="-1440700" y="884475"/>
              <a:ext cx="75425" cy="84850"/>
            </a:xfrm>
            <a:custGeom>
              <a:avLst/>
              <a:gdLst/>
              <a:ahLst/>
              <a:cxnLst/>
              <a:rect l="l" t="t" r="r" b="b"/>
              <a:pathLst>
                <a:path w="3017" h="3394" extrusionOk="0">
                  <a:moveTo>
                    <a:pt x="368" y="1"/>
                  </a:moveTo>
                  <a:cubicBezTo>
                    <a:pt x="177" y="1"/>
                    <a:pt x="1" y="192"/>
                    <a:pt x="54" y="364"/>
                  </a:cubicBezTo>
                  <a:cubicBezTo>
                    <a:pt x="221" y="898"/>
                    <a:pt x="521" y="1400"/>
                    <a:pt x="822" y="1901"/>
                  </a:cubicBezTo>
                  <a:cubicBezTo>
                    <a:pt x="1140" y="2402"/>
                    <a:pt x="1390" y="2987"/>
                    <a:pt x="1908" y="3304"/>
                  </a:cubicBezTo>
                  <a:cubicBezTo>
                    <a:pt x="2019" y="3366"/>
                    <a:pt x="2132" y="3394"/>
                    <a:pt x="2241" y="3394"/>
                  </a:cubicBezTo>
                  <a:cubicBezTo>
                    <a:pt x="2660" y="3394"/>
                    <a:pt x="3017" y="2991"/>
                    <a:pt x="2911" y="2619"/>
                  </a:cubicBezTo>
                  <a:cubicBezTo>
                    <a:pt x="2777" y="2068"/>
                    <a:pt x="2209" y="1634"/>
                    <a:pt x="1808" y="1216"/>
                  </a:cubicBezTo>
                  <a:cubicBezTo>
                    <a:pt x="1407" y="798"/>
                    <a:pt x="1023" y="380"/>
                    <a:pt x="521" y="46"/>
                  </a:cubicBezTo>
                  <a:cubicBezTo>
                    <a:pt x="472" y="14"/>
                    <a:pt x="419" y="1"/>
                    <a:pt x="3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13"/>
            <p:cNvSpPr/>
            <p:nvPr/>
          </p:nvSpPr>
          <p:spPr>
            <a:xfrm>
              <a:off x="-1550475" y="959875"/>
              <a:ext cx="80650" cy="85125"/>
            </a:xfrm>
            <a:custGeom>
              <a:avLst/>
              <a:gdLst/>
              <a:ahLst/>
              <a:cxnLst/>
              <a:rect l="l" t="t" r="r" b="b"/>
              <a:pathLst>
                <a:path w="3226" h="3405" extrusionOk="0">
                  <a:moveTo>
                    <a:pt x="526" y="0"/>
                  </a:moveTo>
                  <a:cubicBezTo>
                    <a:pt x="421" y="0"/>
                    <a:pt x="310" y="42"/>
                    <a:pt x="268" y="138"/>
                  </a:cubicBezTo>
                  <a:cubicBezTo>
                    <a:pt x="0" y="689"/>
                    <a:pt x="268" y="1291"/>
                    <a:pt x="535" y="1792"/>
                  </a:cubicBezTo>
                  <a:cubicBezTo>
                    <a:pt x="802" y="2310"/>
                    <a:pt x="1287" y="3079"/>
                    <a:pt x="1888" y="3329"/>
                  </a:cubicBezTo>
                  <a:cubicBezTo>
                    <a:pt x="2012" y="3381"/>
                    <a:pt x="2138" y="3404"/>
                    <a:pt x="2257" y="3404"/>
                  </a:cubicBezTo>
                  <a:cubicBezTo>
                    <a:pt x="2798" y="3404"/>
                    <a:pt x="3225" y="2924"/>
                    <a:pt x="2924" y="2377"/>
                  </a:cubicBezTo>
                  <a:cubicBezTo>
                    <a:pt x="2657" y="1892"/>
                    <a:pt x="2105" y="1558"/>
                    <a:pt x="1738" y="1141"/>
                  </a:cubicBezTo>
                  <a:cubicBezTo>
                    <a:pt x="1420" y="773"/>
                    <a:pt x="1153" y="255"/>
                    <a:pt x="685" y="38"/>
                  </a:cubicBezTo>
                  <a:cubicBezTo>
                    <a:pt x="643" y="14"/>
                    <a:pt x="586" y="0"/>
                    <a:pt x="5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13"/>
            <p:cNvSpPr/>
            <p:nvPr/>
          </p:nvSpPr>
          <p:spPr>
            <a:xfrm>
              <a:off x="-1664200" y="1162625"/>
              <a:ext cx="64825" cy="87925"/>
            </a:xfrm>
            <a:custGeom>
              <a:avLst/>
              <a:gdLst/>
              <a:ahLst/>
              <a:cxnLst/>
              <a:rect l="l" t="t" r="r" b="b"/>
              <a:pathLst>
                <a:path w="2593" h="3517" extrusionOk="0">
                  <a:moveTo>
                    <a:pt x="348" y="0"/>
                  </a:moveTo>
                  <a:cubicBezTo>
                    <a:pt x="179" y="0"/>
                    <a:pt x="0" y="94"/>
                    <a:pt x="38" y="282"/>
                  </a:cubicBezTo>
                  <a:cubicBezTo>
                    <a:pt x="71" y="716"/>
                    <a:pt x="305" y="1134"/>
                    <a:pt x="456" y="1552"/>
                  </a:cubicBezTo>
                  <a:cubicBezTo>
                    <a:pt x="623" y="2036"/>
                    <a:pt x="723" y="2521"/>
                    <a:pt x="890" y="2972"/>
                  </a:cubicBezTo>
                  <a:cubicBezTo>
                    <a:pt x="1019" y="3351"/>
                    <a:pt x="1339" y="3516"/>
                    <a:pt x="1659" y="3516"/>
                  </a:cubicBezTo>
                  <a:cubicBezTo>
                    <a:pt x="2127" y="3516"/>
                    <a:pt x="2593" y="3161"/>
                    <a:pt x="2444" y="2604"/>
                  </a:cubicBezTo>
                  <a:cubicBezTo>
                    <a:pt x="2294" y="2053"/>
                    <a:pt x="1993" y="1552"/>
                    <a:pt x="1659" y="1101"/>
                  </a:cubicBezTo>
                  <a:cubicBezTo>
                    <a:pt x="1358" y="700"/>
                    <a:pt x="990" y="232"/>
                    <a:pt x="506" y="31"/>
                  </a:cubicBezTo>
                  <a:cubicBezTo>
                    <a:pt x="460" y="11"/>
                    <a:pt x="404" y="0"/>
                    <a:pt x="3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13"/>
            <p:cNvSpPr/>
            <p:nvPr/>
          </p:nvSpPr>
          <p:spPr>
            <a:xfrm>
              <a:off x="-1678225" y="990950"/>
              <a:ext cx="81975" cy="91400"/>
            </a:xfrm>
            <a:custGeom>
              <a:avLst/>
              <a:gdLst/>
              <a:ahLst/>
              <a:cxnLst/>
              <a:rect l="l" t="t" r="r" b="b"/>
              <a:pathLst>
                <a:path w="3279" h="3656" extrusionOk="0">
                  <a:moveTo>
                    <a:pt x="306" y="1"/>
                  </a:moveTo>
                  <a:cubicBezTo>
                    <a:pt x="125" y="1"/>
                    <a:pt x="0" y="235"/>
                    <a:pt x="81" y="382"/>
                  </a:cubicBezTo>
                  <a:cubicBezTo>
                    <a:pt x="499" y="1251"/>
                    <a:pt x="866" y="2170"/>
                    <a:pt x="1250" y="3089"/>
                  </a:cubicBezTo>
                  <a:cubicBezTo>
                    <a:pt x="1418" y="3490"/>
                    <a:pt x="1755" y="3655"/>
                    <a:pt x="2089" y="3655"/>
                  </a:cubicBezTo>
                  <a:cubicBezTo>
                    <a:pt x="2688" y="3655"/>
                    <a:pt x="3279" y="3125"/>
                    <a:pt x="2871" y="2471"/>
                  </a:cubicBezTo>
                  <a:cubicBezTo>
                    <a:pt x="2270" y="1468"/>
                    <a:pt x="1468" y="716"/>
                    <a:pt x="448" y="48"/>
                  </a:cubicBezTo>
                  <a:cubicBezTo>
                    <a:pt x="399" y="15"/>
                    <a:pt x="351" y="1"/>
                    <a:pt x="3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13"/>
            <p:cNvSpPr/>
            <p:nvPr/>
          </p:nvSpPr>
          <p:spPr>
            <a:xfrm>
              <a:off x="-1488275" y="1151950"/>
              <a:ext cx="88025" cy="96575"/>
            </a:xfrm>
            <a:custGeom>
              <a:avLst/>
              <a:gdLst/>
              <a:ahLst/>
              <a:cxnLst/>
              <a:rect l="l" t="t" r="r" b="b"/>
              <a:pathLst>
                <a:path w="3521" h="3863" extrusionOk="0">
                  <a:moveTo>
                    <a:pt x="459" y="1"/>
                  </a:moveTo>
                  <a:cubicBezTo>
                    <a:pt x="238" y="1"/>
                    <a:pt x="1" y="144"/>
                    <a:pt x="35" y="375"/>
                  </a:cubicBezTo>
                  <a:cubicBezTo>
                    <a:pt x="186" y="1544"/>
                    <a:pt x="921" y="2714"/>
                    <a:pt x="1756" y="3600"/>
                  </a:cubicBezTo>
                  <a:cubicBezTo>
                    <a:pt x="1922" y="3785"/>
                    <a:pt x="2118" y="3862"/>
                    <a:pt x="2310" y="3862"/>
                  </a:cubicBezTo>
                  <a:cubicBezTo>
                    <a:pt x="2932" y="3862"/>
                    <a:pt x="3521" y="3054"/>
                    <a:pt x="2959" y="2480"/>
                  </a:cubicBezTo>
                  <a:cubicBezTo>
                    <a:pt x="2207" y="1712"/>
                    <a:pt x="1522" y="859"/>
                    <a:pt x="720" y="91"/>
                  </a:cubicBezTo>
                  <a:cubicBezTo>
                    <a:pt x="653" y="29"/>
                    <a:pt x="558" y="1"/>
                    <a:pt x="4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13"/>
            <p:cNvSpPr/>
            <p:nvPr/>
          </p:nvSpPr>
          <p:spPr>
            <a:xfrm>
              <a:off x="-1314275" y="1104225"/>
              <a:ext cx="101750" cy="89275"/>
            </a:xfrm>
            <a:custGeom>
              <a:avLst/>
              <a:gdLst/>
              <a:ahLst/>
              <a:cxnLst/>
              <a:rect l="l" t="t" r="r" b="b"/>
              <a:pathLst>
                <a:path w="4070" h="3571" extrusionOk="0">
                  <a:moveTo>
                    <a:pt x="415" y="0"/>
                  </a:moveTo>
                  <a:cubicBezTo>
                    <a:pt x="169" y="0"/>
                    <a:pt x="1" y="262"/>
                    <a:pt x="109" y="479"/>
                  </a:cubicBezTo>
                  <a:cubicBezTo>
                    <a:pt x="444" y="1148"/>
                    <a:pt x="928" y="1716"/>
                    <a:pt x="1446" y="2250"/>
                  </a:cubicBezTo>
                  <a:cubicBezTo>
                    <a:pt x="1931" y="2785"/>
                    <a:pt x="2499" y="3554"/>
                    <a:pt x="3318" y="3570"/>
                  </a:cubicBezTo>
                  <a:cubicBezTo>
                    <a:pt x="3819" y="3570"/>
                    <a:pt x="4069" y="3136"/>
                    <a:pt x="4003" y="2718"/>
                  </a:cubicBezTo>
                  <a:cubicBezTo>
                    <a:pt x="3902" y="2067"/>
                    <a:pt x="2933" y="1616"/>
                    <a:pt x="2415" y="1231"/>
                  </a:cubicBezTo>
                  <a:cubicBezTo>
                    <a:pt x="1830" y="813"/>
                    <a:pt x="1246" y="379"/>
                    <a:pt x="594" y="45"/>
                  </a:cubicBezTo>
                  <a:cubicBezTo>
                    <a:pt x="532" y="14"/>
                    <a:pt x="471" y="0"/>
                    <a:pt x="4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13"/>
            <p:cNvSpPr/>
            <p:nvPr/>
          </p:nvSpPr>
          <p:spPr>
            <a:xfrm>
              <a:off x="-1283775" y="1306150"/>
              <a:ext cx="104475" cy="101850"/>
            </a:xfrm>
            <a:custGeom>
              <a:avLst/>
              <a:gdLst/>
              <a:ahLst/>
              <a:cxnLst/>
              <a:rect l="l" t="t" r="r" b="b"/>
              <a:pathLst>
                <a:path w="4179" h="4074" extrusionOk="0">
                  <a:moveTo>
                    <a:pt x="476" y="1"/>
                  </a:moveTo>
                  <a:cubicBezTo>
                    <a:pt x="240" y="1"/>
                    <a:pt x="1" y="181"/>
                    <a:pt x="109" y="422"/>
                  </a:cubicBezTo>
                  <a:cubicBezTo>
                    <a:pt x="677" y="1676"/>
                    <a:pt x="1463" y="2795"/>
                    <a:pt x="2415" y="3831"/>
                  </a:cubicBezTo>
                  <a:cubicBezTo>
                    <a:pt x="2578" y="4002"/>
                    <a:pt x="2771" y="4074"/>
                    <a:pt x="2960" y="4074"/>
                  </a:cubicBezTo>
                  <a:cubicBezTo>
                    <a:pt x="3585" y="4074"/>
                    <a:pt x="4178" y="3296"/>
                    <a:pt x="3601" y="2745"/>
                  </a:cubicBezTo>
                  <a:cubicBezTo>
                    <a:pt x="2632" y="1876"/>
                    <a:pt x="1713" y="957"/>
                    <a:pt x="727" y="88"/>
                  </a:cubicBezTo>
                  <a:cubicBezTo>
                    <a:pt x="658" y="28"/>
                    <a:pt x="567" y="1"/>
                    <a:pt x="4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13"/>
            <p:cNvSpPr/>
            <p:nvPr/>
          </p:nvSpPr>
          <p:spPr>
            <a:xfrm>
              <a:off x="-1089400" y="1134075"/>
              <a:ext cx="101775" cy="93700"/>
            </a:xfrm>
            <a:custGeom>
              <a:avLst/>
              <a:gdLst/>
              <a:ahLst/>
              <a:cxnLst/>
              <a:rect l="l" t="t" r="r" b="b"/>
              <a:pathLst>
                <a:path w="4071" h="3748" extrusionOk="0">
                  <a:moveTo>
                    <a:pt x="635" y="0"/>
                  </a:moveTo>
                  <a:cubicBezTo>
                    <a:pt x="328" y="0"/>
                    <a:pt x="0" y="265"/>
                    <a:pt x="120" y="572"/>
                  </a:cubicBezTo>
                  <a:cubicBezTo>
                    <a:pt x="588" y="1608"/>
                    <a:pt x="1424" y="2594"/>
                    <a:pt x="2176" y="3462"/>
                  </a:cubicBezTo>
                  <a:cubicBezTo>
                    <a:pt x="2345" y="3664"/>
                    <a:pt x="2553" y="3748"/>
                    <a:pt x="2762" y="3748"/>
                  </a:cubicBezTo>
                  <a:cubicBezTo>
                    <a:pt x="3418" y="3748"/>
                    <a:pt x="4071" y="2914"/>
                    <a:pt x="3462" y="2293"/>
                  </a:cubicBezTo>
                  <a:cubicBezTo>
                    <a:pt x="3044" y="1875"/>
                    <a:pt x="2610" y="1508"/>
                    <a:pt x="2176" y="1107"/>
                  </a:cubicBezTo>
                  <a:cubicBezTo>
                    <a:pt x="1758" y="739"/>
                    <a:pt x="1340" y="338"/>
                    <a:pt x="856" y="54"/>
                  </a:cubicBezTo>
                  <a:cubicBezTo>
                    <a:pt x="788" y="17"/>
                    <a:pt x="713" y="0"/>
                    <a:pt x="6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13"/>
            <p:cNvSpPr/>
            <p:nvPr/>
          </p:nvSpPr>
          <p:spPr>
            <a:xfrm>
              <a:off x="-1052775" y="999750"/>
              <a:ext cx="100125" cy="92475"/>
            </a:xfrm>
            <a:custGeom>
              <a:avLst/>
              <a:gdLst/>
              <a:ahLst/>
              <a:cxnLst/>
              <a:rect l="l" t="t" r="r" b="b"/>
              <a:pathLst>
                <a:path w="4005" h="3699" extrusionOk="0">
                  <a:moveTo>
                    <a:pt x="378" y="0"/>
                  </a:moveTo>
                  <a:cubicBezTo>
                    <a:pt x="169" y="0"/>
                    <a:pt x="1" y="178"/>
                    <a:pt x="59" y="381"/>
                  </a:cubicBezTo>
                  <a:cubicBezTo>
                    <a:pt x="226" y="899"/>
                    <a:pt x="610" y="1367"/>
                    <a:pt x="961" y="1784"/>
                  </a:cubicBezTo>
                  <a:cubicBezTo>
                    <a:pt x="1312" y="2269"/>
                    <a:pt x="1646" y="2770"/>
                    <a:pt x="1964" y="3288"/>
                  </a:cubicBezTo>
                  <a:cubicBezTo>
                    <a:pt x="2140" y="3580"/>
                    <a:pt x="2403" y="3699"/>
                    <a:pt x="2668" y="3699"/>
                  </a:cubicBezTo>
                  <a:cubicBezTo>
                    <a:pt x="3330" y="3699"/>
                    <a:pt x="4004" y="2954"/>
                    <a:pt x="3384" y="2286"/>
                  </a:cubicBezTo>
                  <a:cubicBezTo>
                    <a:pt x="2632" y="1467"/>
                    <a:pt x="1646" y="314"/>
                    <a:pt x="477" y="13"/>
                  </a:cubicBezTo>
                  <a:cubicBezTo>
                    <a:pt x="443" y="4"/>
                    <a:pt x="410" y="0"/>
                    <a:pt x="3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13"/>
            <p:cNvSpPr/>
            <p:nvPr/>
          </p:nvSpPr>
          <p:spPr>
            <a:xfrm>
              <a:off x="-898525" y="927125"/>
              <a:ext cx="113500" cy="88750"/>
            </a:xfrm>
            <a:custGeom>
              <a:avLst/>
              <a:gdLst/>
              <a:ahLst/>
              <a:cxnLst/>
              <a:rect l="l" t="t" r="r" b="b"/>
              <a:pathLst>
                <a:path w="4540" h="3550" extrusionOk="0">
                  <a:moveTo>
                    <a:pt x="555" y="0"/>
                  </a:moveTo>
                  <a:cubicBezTo>
                    <a:pt x="280" y="0"/>
                    <a:pt x="0" y="230"/>
                    <a:pt x="105" y="512"/>
                  </a:cubicBezTo>
                  <a:cubicBezTo>
                    <a:pt x="355" y="1131"/>
                    <a:pt x="957" y="1615"/>
                    <a:pt x="1441" y="2100"/>
                  </a:cubicBezTo>
                  <a:cubicBezTo>
                    <a:pt x="1993" y="2618"/>
                    <a:pt x="2527" y="3269"/>
                    <a:pt x="3279" y="3503"/>
                  </a:cubicBezTo>
                  <a:cubicBezTo>
                    <a:pt x="3375" y="3535"/>
                    <a:pt x="3467" y="3550"/>
                    <a:pt x="3555" y="3550"/>
                  </a:cubicBezTo>
                  <a:cubicBezTo>
                    <a:pt x="4157" y="3550"/>
                    <a:pt x="4540" y="2861"/>
                    <a:pt x="4248" y="2350"/>
                  </a:cubicBezTo>
                  <a:cubicBezTo>
                    <a:pt x="3914" y="1765"/>
                    <a:pt x="3095" y="1364"/>
                    <a:pt x="2511" y="997"/>
                  </a:cubicBezTo>
                  <a:cubicBezTo>
                    <a:pt x="1942" y="629"/>
                    <a:pt x="1324" y="128"/>
                    <a:pt x="656" y="11"/>
                  </a:cubicBezTo>
                  <a:cubicBezTo>
                    <a:pt x="623" y="4"/>
                    <a:pt x="589" y="0"/>
                    <a:pt x="5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13"/>
            <p:cNvSpPr/>
            <p:nvPr/>
          </p:nvSpPr>
          <p:spPr>
            <a:xfrm>
              <a:off x="-752325" y="849300"/>
              <a:ext cx="111050" cy="90200"/>
            </a:xfrm>
            <a:custGeom>
              <a:avLst/>
              <a:gdLst/>
              <a:ahLst/>
              <a:cxnLst/>
              <a:rect l="l" t="t" r="r" b="b"/>
              <a:pathLst>
                <a:path w="4442" h="3608" extrusionOk="0">
                  <a:moveTo>
                    <a:pt x="492" y="1"/>
                  </a:moveTo>
                  <a:cubicBezTo>
                    <a:pt x="231" y="1"/>
                    <a:pt x="0" y="236"/>
                    <a:pt x="88" y="484"/>
                  </a:cubicBezTo>
                  <a:cubicBezTo>
                    <a:pt x="272" y="1052"/>
                    <a:pt x="739" y="1520"/>
                    <a:pt x="1140" y="1971"/>
                  </a:cubicBezTo>
                  <a:cubicBezTo>
                    <a:pt x="1575" y="2456"/>
                    <a:pt x="2009" y="2990"/>
                    <a:pt x="2561" y="3391"/>
                  </a:cubicBezTo>
                  <a:cubicBezTo>
                    <a:pt x="2769" y="3543"/>
                    <a:pt x="2988" y="3608"/>
                    <a:pt x="3194" y="3608"/>
                  </a:cubicBezTo>
                  <a:cubicBezTo>
                    <a:pt x="3897" y="3608"/>
                    <a:pt x="4442" y="2851"/>
                    <a:pt x="3847" y="2205"/>
                  </a:cubicBezTo>
                  <a:cubicBezTo>
                    <a:pt x="3413" y="1721"/>
                    <a:pt x="2811" y="1320"/>
                    <a:pt x="2260" y="952"/>
                  </a:cubicBezTo>
                  <a:cubicBezTo>
                    <a:pt x="1759" y="601"/>
                    <a:pt x="1241" y="183"/>
                    <a:pt x="606" y="16"/>
                  </a:cubicBezTo>
                  <a:cubicBezTo>
                    <a:pt x="568" y="6"/>
                    <a:pt x="529" y="1"/>
                    <a:pt x="4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13"/>
            <p:cNvSpPr/>
            <p:nvPr/>
          </p:nvSpPr>
          <p:spPr>
            <a:xfrm>
              <a:off x="-953300" y="808075"/>
              <a:ext cx="87925" cy="71825"/>
            </a:xfrm>
            <a:custGeom>
              <a:avLst/>
              <a:gdLst/>
              <a:ahLst/>
              <a:cxnLst/>
              <a:rect l="l" t="t" r="r" b="b"/>
              <a:pathLst>
                <a:path w="3517" h="2873" extrusionOk="0">
                  <a:moveTo>
                    <a:pt x="577" y="0"/>
                  </a:moveTo>
                  <a:cubicBezTo>
                    <a:pt x="269" y="0"/>
                    <a:pt x="1" y="233"/>
                    <a:pt x="90" y="546"/>
                  </a:cubicBezTo>
                  <a:cubicBezTo>
                    <a:pt x="224" y="1030"/>
                    <a:pt x="641" y="1431"/>
                    <a:pt x="1026" y="1782"/>
                  </a:cubicBezTo>
                  <a:cubicBezTo>
                    <a:pt x="1443" y="2183"/>
                    <a:pt x="1794" y="2668"/>
                    <a:pt x="2379" y="2835"/>
                  </a:cubicBezTo>
                  <a:cubicBezTo>
                    <a:pt x="2464" y="2861"/>
                    <a:pt x="2546" y="2873"/>
                    <a:pt x="2623" y="2873"/>
                  </a:cubicBezTo>
                  <a:cubicBezTo>
                    <a:pt x="3195" y="2873"/>
                    <a:pt x="3517" y="2220"/>
                    <a:pt x="3281" y="1749"/>
                  </a:cubicBezTo>
                  <a:cubicBezTo>
                    <a:pt x="3047" y="1298"/>
                    <a:pt x="2446" y="997"/>
                    <a:pt x="2028" y="696"/>
                  </a:cubicBezTo>
                  <a:cubicBezTo>
                    <a:pt x="1627" y="429"/>
                    <a:pt x="1193" y="95"/>
                    <a:pt x="691" y="11"/>
                  </a:cubicBezTo>
                  <a:cubicBezTo>
                    <a:pt x="653" y="4"/>
                    <a:pt x="615" y="0"/>
                    <a:pt x="5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13"/>
            <p:cNvSpPr/>
            <p:nvPr/>
          </p:nvSpPr>
          <p:spPr>
            <a:xfrm>
              <a:off x="-1460075" y="1321850"/>
              <a:ext cx="93000" cy="99925"/>
            </a:xfrm>
            <a:custGeom>
              <a:avLst/>
              <a:gdLst/>
              <a:ahLst/>
              <a:cxnLst/>
              <a:rect l="l" t="t" r="r" b="b"/>
              <a:pathLst>
                <a:path w="3720" h="3997" extrusionOk="0">
                  <a:moveTo>
                    <a:pt x="532" y="1"/>
                  </a:moveTo>
                  <a:cubicBezTo>
                    <a:pt x="232" y="1"/>
                    <a:pt x="1" y="232"/>
                    <a:pt x="60" y="530"/>
                  </a:cubicBezTo>
                  <a:cubicBezTo>
                    <a:pt x="210" y="1181"/>
                    <a:pt x="795" y="1749"/>
                    <a:pt x="1096" y="2334"/>
                  </a:cubicBezTo>
                  <a:cubicBezTo>
                    <a:pt x="1430" y="2902"/>
                    <a:pt x="1647" y="3788"/>
                    <a:pt x="2399" y="3972"/>
                  </a:cubicBezTo>
                  <a:cubicBezTo>
                    <a:pt x="2464" y="3989"/>
                    <a:pt x="2528" y="3997"/>
                    <a:pt x="2590" y="3997"/>
                  </a:cubicBezTo>
                  <a:cubicBezTo>
                    <a:pt x="2834" y="3997"/>
                    <a:pt x="3051" y="3874"/>
                    <a:pt x="3185" y="3687"/>
                  </a:cubicBezTo>
                  <a:cubicBezTo>
                    <a:pt x="3719" y="3019"/>
                    <a:pt x="3001" y="2033"/>
                    <a:pt x="2550" y="1465"/>
                  </a:cubicBezTo>
                  <a:cubicBezTo>
                    <a:pt x="2082" y="914"/>
                    <a:pt x="1430" y="129"/>
                    <a:pt x="645" y="12"/>
                  </a:cubicBezTo>
                  <a:cubicBezTo>
                    <a:pt x="606" y="4"/>
                    <a:pt x="568" y="1"/>
                    <a:pt x="5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13"/>
            <p:cNvSpPr/>
            <p:nvPr/>
          </p:nvSpPr>
          <p:spPr>
            <a:xfrm>
              <a:off x="-1102325" y="1318675"/>
              <a:ext cx="125575" cy="90175"/>
            </a:xfrm>
            <a:custGeom>
              <a:avLst/>
              <a:gdLst/>
              <a:ahLst/>
              <a:cxnLst/>
              <a:rect l="l" t="t" r="r" b="b"/>
              <a:pathLst>
                <a:path w="5023" h="3607" extrusionOk="0">
                  <a:moveTo>
                    <a:pt x="694" y="0"/>
                  </a:moveTo>
                  <a:cubicBezTo>
                    <a:pt x="323" y="0"/>
                    <a:pt x="1" y="328"/>
                    <a:pt x="220" y="657"/>
                  </a:cubicBezTo>
                  <a:cubicBezTo>
                    <a:pt x="571" y="1208"/>
                    <a:pt x="1072" y="1592"/>
                    <a:pt x="1573" y="2043"/>
                  </a:cubicBezTo>
                  <a:cubicBezTo>
                    <a:pt x="2074" y="2478"/>
                    <a:pt x="2576" y="2979"/>
                    <a:pt x="3127" y="3397"/>
                  </a:cubicBezTo>
                  <a:cubicBezTo>
                    <a:pt x="3334" y="3543"/>
                    <a:pt x="3552" y="3606"/>
                    <a:pt x="3757" y="3606"/>
                  </a:cubicBezTo>
                  <a:cubicBezTo>
                    <a:pt x="4466" y="3606"/>
                    <a:pt x="5022" y="2858"/>
                    <a:pt x="4414" y="2210"/>
                  </a:cubicBezTo>
                  <a:cubicBezTo>
                    <a:pt x="3946" y="1709"/>
                    <a:pt x="3294" y="1258"/>
                    <a:pt x="2676" y="891"/>
                  </a:cubicBezTo>
                  <a:cubicBezTo>
                    <a:pt x="2091" y="506"/>
                    <a:pt x="1490" y="139"/>
                    <a:pt x="771" y="5"/>
                  </a:cubicBezTo>
                  <a:cubicBezTo>
                    <a:pt x="745" y="2"/>
                    <a:pt x="719" y="0"/>
                    <a:pt x="6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13"/>
            <p:cNvSpPr/>
            <p:nvPr/>
          </p:nvSpPr>
          <p:spPr>
            <a:xfrm>
              <a:off x="-890175" y="1156150"/>
              <a:ext cx="119825" cy="84175"/>
            </a:xfrm>
            <a:custGeom>
              <a:avLst/>
              <a:gdLst/>
              <a:ahLst/>
              <a:cxnLst/>
              <a:rect l="l" t="t" r="r" b="b"/>
              <a:pathLst>
                <a:path w="4793" h="3367" extrusionOk="0">
                  <a:moveTo>
                    <a:pt x="675" y="1"/>
                  </a:moveTo>
                  <a:cubicBezTo>
                    <a:pt x="274" y="1"/>
                    <a:pt x="1" y="443"/>
                    <a:pt x="322" y="792"/>
                  </a:cubicBezTo>
                  <a:cubicBezTo>
                    <a:pt x="740" y="1243"/>
                    <a:pt x="1224" y="1644"/>
                    <a:pt x="1659" y="2061"/>
                  </a:cubicBezTo>
                  <a:cubicBezTo>
                    <a:pt x="2076" y="2479"/>
                    <a:pt x="2578" y="2947"/>
                    <a:pt x="3096" y="3248"/>
                  </a:cubicBezTo>
                  <a:cubicBezTo>
                    <a:pt x="3240" y="3330"/>
                    <a:pt x="3388" y="3366"/>
                    <a:pt x="3530" y="3366"/>
                  </a:cubicBezTo>
                  <a:cubicBezTo>
                    <a:pt x="4227" y="3366"/>
                    <a:pt x="4792" y="2502"/>
                    <a:pt x="4182" y="1961"/>
                  </a:cubicBezTo>
                  <a:cubicBezTo>
                    <a:pt x="3730" y="1560"/>
                    <a:pt x="3146" y="1226"/>
                    <a:pt x="2594" y="959"/>
                  </a:cubicBezTo>
                  <a:cubicBezTo>
                    <a:pt x="2026" y="658"/>
                    <a:pt x="1508" y="324"/>
                    <a:pt x="923" y="56"/>
                  </a:cubicBezTo>
                  <a:cubicBezTo>
                    <a:pt x="838" y="18"/>
                    <a:pt x="754" y="1"/>
                    <a:pt x="6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13"/>
            <p:cNvSpPr/>
            <p:nvPr/>
          </p:nvSpPr>
          <p:spPr>
            <a:xfrm>
              <a:off x="-894625" y="1320975"/>
              <a:ext cx="112750" cy="93125"/>
            </a:xfrm>
            <a:custGeom>
              <a:avLst/>
              <a:gdLst/>
              <a:ahLst/>
              <a:cxnLst/>
              <a:rect l="l" t="t" r="r" b="b"/>
              <a:pathLst>
                <a:path w="4510" h="3725" extrusionOk="0">
                  <a:moveTo>
                    <a:pt x="467" y="0"/>
                  </a:moveTo>
                  <a:cubicBezTo>
                    <a:pt x="171" y="0"/>
                    <a:pt x="0" y="372"/>
                    <a:pt x="116" y="631"/>
                  </a:cubicBezTo>
                  <a:cubicBezTo>
                    <a:pt x="450" y="1333"/>
                    <a:pt x="1185" y="1968"/>
                    <a:pt x="1770" y="2503"/>
                  </a:cubicBezTo>
                  <a:cubicBezTo>
                    <a:pt x="2252" y="2941"/>
                    <a:pt x="2823" y="3724"/>
                    <a:pt x="3540" y="3724"/>
                  </a:cubicBezTo>
                  <a:cubicBezTo>
                    <a:pt x="3643" y="3724"/>
                    <a:pt x="3749" y="3708"/>
                    <a:pt x="3858" y="3672"/>
                  </a:cubicBezTo>
                  <a:cubicBezTo>
                    <a:pt x="4076" y="3622"/>
                    <a:pt x="4293" y="3455"/>
                    <a:pt x="4343" y="3238"/>
                  </a:cubicBezTo>
                  <a:cubicBezTo>
                    <a:pt x="4510" y="2319"/>
                    <a:pt x="3507" y="1918"/>
                    <a:pt x="2822" y="1400"/>
                  </a:cubicBezTo>
                  <a:cubicBezTo>
                    <a:pt x="2154" y="915"/>
                    <a:pt x="1436" y="314"/>
                    <a:pt x="617" y="30"/>
                  </a:cubicBezTo>
                  <a:cubicBezTo>
                    <a:pt x="564" y="9"/>
                    <a:pt x="514" y="0"/>
                    <a:pt x="4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3" name="Google Shape;723;p13"/>
          <p:cNvSpPr txBox="1">
            <a:spLocks noGrp="1"/>
          </p:cNvSpPr>
          <p:nvPr>
            <p:ph type="title" idx="3" hasCustomPrompt="1"/>
          </p:nvPr>
        </p:nvSpPr>
        <p:spPr>
          <a:xfrm>
            <a:off x="2019300" y="1668971"/>
            <a:ext cx="1147200" cy="64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 sz="4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 sz="4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 sz="4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 sz="4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 sz="4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 sz="4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 sz="4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 sz="4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 sz="4000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24" name="Google Shape;724;p13"/>
          <p:cNvSpPr txBox="1">
            <a:spLocks noGrp="1"/>
          </p:cNvSpPr>
          <p:nvPr>
            <p:ph type="subTitle" idx="4"/>
          </p:nvPr>
        </p:nvSpPr>
        <p:spPr>
          <a:xfrm>
            <a:off x="2890275" y="2437293"/>
            <a:ext cx="2024700" cy="5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725" name="Google Shape;725;p13"/>
          <p:cNvSpPr txBox="1">
            <a:spLocks noGrp="1"/>
          </p:cNvSpPr>
          <p:nvPr>
            <p:ph type="body" idx="5"/>
          </p:nvPr>
        </p:nvSpPr>
        <p:spPr>
          <a:xfrm>
            <a:off x="4829175" y="2437293"/>
            <a:ext cx="2105100" cy="5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1400"/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2pPr>
            <a:lvl3pPr marL="1371600" lvl="2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3pPr>
            <a:lvl4pPr marL="1828800" lvl="3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4pPr>
            <a:lvl5pPr marL="2286000" lvl="4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5pPr>
            <a:lvl6pPr marL="2743200" lvl="5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6pPr>
            <a:lvl7pPr marL="3200400" lvl="6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7pPr>
            <a:lvl8pPr marL="3657600" lvl="7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8pPr>
            <a:lvl9pPr marL="4114800" lvl="8" indent="-317500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26" name="Google Shape;726;p13"/>
          <p:cNvSpPr txBox="1">
            <a:spLocks noGrp="1"/>
          </p:cNvSpPr>
          <p:nvPr>
            <p:ph type="title" idx="6" hasCustomPrompt="1"/>
          </p:nvPr>
        </p:nvSpPr>
        <p:spPr>
          <a:xfrm>
            <a:off x="2019300" y="2385393"/>
            <a:ext cx="1147200" cy="64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 sz="4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 sz="4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 sz="4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 sz="4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 sz="4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 sz="4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 sz="4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 sz="4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 sz="4000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27" name="Google Shape;727;p13"/>
          <p:cNvSpPr txBox="1">
            <a:spLocks noGrp="1"/>
          </p:cNvSpPr>
          <p:nvPr>
            <p:ph type="subTitle" idx="7"/>
          </p:nvPr>
        </p:nvSpPr>
        <p:spPr>
          <a:xfrm>
            <a:off x="2890275" y="3153898"/>
            <a:ext cx="2024700" cy="5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728" name="Google Shape;728;p13"/>
          <p:cNvSpPr txBox="1">
            <a:spLocks noGrp="1"/>
          </p:cNvSpPr>
          <p:nvPr>
            <p:ph type="body" idx="8"/>
          </p:nvPr>
        </p:nvSpPr>
        <p:spPr>
          <a:xfrm>
            <a:off x="4829175" y="3153898"/>
            <a:ext cx="2105100" cy="5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1400"/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2pPr>
            <a:lvl3pPr marL="1371600" lvl="2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3pPr>
            <a:lvl4pPr marL="1828800" lvl="3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4pPr>
            <a:lvl5pPr marL="2286000" lvl="4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5pPr>
            <a:lvl6pPr marL="2743200" lvl="5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6pPr>
            <a:lvl7pPr marL="3200400" lvl="6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7pPr>
            <a:lvl8pPr marL="3657600" lvl="7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8pPr>
            <a:lvl9pPr marL="4114800" lvl="8" indent="-317500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29" name="Google Shape;729;p13"/>
          <p:cNvSpPr txBox="1">
            <a:spLocks noGrp="1"/>
          </p:cNvSpPr>
          <p:nvPr>
            <p:ph type="title" idx="9" hasCustomPrompt="1"/>
          </p:nvPr>
        </p:nvSpPr>
        <p:spPr>
          <a:xfrm>
            <a:off x="2019300" y="3101998"/>
            <a:ext cx="1147200" cy="64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 sz="4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 sz="4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 sz="4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 sz="4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 sz="4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 sz="4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 sz="4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 sz="4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 sz="4000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30" name="Google Shape;730;p13"/>
          <p:cNvSpPr txBox="1">
            <a:spLocks noGrp="1"/>
          </p:cNvSpPr>
          <p:nvPr>
            <p:ph type="subTitle" idx="13"/>
          </p:nvPr>
        </p:nvSpPr>
        <p:spPr>
          <a:xfrm>
            <a:off x="2890275" y="3870165"/>
            <a:ext cx="2024700" cy="5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731" name="Google Shape;731;p13"/>
          <p:cNvSpPr txBox="1">
            <a:spLocks noGrp="1"/>
          </p:cNvSpPr>
          <p:nvPr>
            <p:ph type="body" idx="14"/>
          </p:nvPr>
        </p:nvSpPr>
        <p:spPr>
          <a:xfrm>
            <a:off x="4829175" y="3870165"/>
            <a:ext cx="2105100" cy="5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1400"/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2pPr>
            <a:lvl3pPr marL="1371600" lvl="2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3pPr>
            <a:lvl4pPr marL="1828800" lvl="3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4pPr>
            <a:lvl5pPr marL="2286000" lvl="4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5pPr>
            <a:lvl6pPr marL="2743200" lvl="5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6pPr>
            <a:lvl7pPr marL="3200400" lvl="6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7pPr>
            <a:lvl8pPr marL="3657600" lvl="7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8pPr>
            <a:lvl9pPr marL="4114800" lvl="8" indent="-317500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32" name="Google Shape;732;p13"/>
          <p:cNvSpPr txBox="1">
            <a:spLocks noGrp="1"/>
          </p:cNvSpPr>
          <p:nvPr>
            <p:ph type="title" idx="15" hasCustomPrompt="1"/>
          </p:nvPr>
        </p:nvSpPr>
        <p:spPr>
          <a:xfrm>
            <a:off x="2019300" y="3818265"/>
            <a:ext cx="1147200" cy="64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 sz="4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 sz="4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 sz="4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 sz="4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 sz="4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 sz="4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 sz="4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 sz="4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None/>
              <a:defRPr sz="4000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11">
    <p:spTree>
      <p:nvGrpSpPr>
        <p:cNvPr id="1" name="Shape 7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4" name="Google Shape;734;p14"/>
          <p:cNvSpPr txBox="1">
            <a:spLocks noGrp="1"/>
          </p:cNvSpPr>
          <p:nvPr>
            <p:ph type="body" idx="1"/>
          </p:nvPr>
        </p:nvSpPr>
        <p:spPr>
          <a:xfrm>
            <a:off x="1348650" y="2140500"/>
            <a:ext cx="4161300" cy="113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Char char="●"/>
              <a:defRPr sz="2100">
                <a:solidFill>
                  <a:schemeClr val="accent1"/>
                </a:solidFill>
              </a:defRPr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○"/>
              <a:defRPr i="1">
                <a:solidFill>
                  <a:schemeClr val="accent1"/>
                </a:solidFill>
              </a:defRPr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■"/>
              <a:defRPr i="1">
                <a:solidFill>
                  <a:schemeClr val="accent1"/>
                </a:solidFill>
              </a:defRPr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●"/>
              <a:defRPr i="1">
                <a:solidFill>
                  <a:schemeClr val="accent1"/>
                </a:solidFill>
              </a:defRPr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○"/>
              <a:defRPr i="1">
                <a:solidFill>
                  <a:schemeClr val="accent1"/>
                </a:solidFill>
              </a:defRPr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■"/>
              <a:defRPr i="1">
                <a:solidFill>
                  <a:schemeClr val="accent1"/>
                </a:solidFill>
              </a:defRPr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●"/>
              <a:defRPr i="1">
                <a:solidFill>
                  <a:schemeClr val="accent1"/>
                </a:solidFill>
              </a:defRPr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○"/>
              <a:defRPr i="1">
                <a:solidFill>
                  <a:schemeClr val="accent1"/>
                </a:solidFill>
              </a:defRPr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Clr>
                <a:schemeClr val="accent1"/>
              </a:buClr>
              <a:buSzPts val="1400"/>
              <a:buChar char="■"/>
              <a:defRPr i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735" name="Google Shape;735;p14"/>
          <p:cNvSpPr txBox="1">
            <a:spLocks noGrp="1"/>
          </p:cNvSpPr>
          <p:nvPr>
            <p:ph type="title"/>
          </p:nvPr>
        </p:nvSpPr>
        <p:spPr>
          <a:xfrm>
            <a:off x="1348650" y="3219450"/>
            <a:ext cx="3871500" cy="93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Lato"/>
                <a:ea typeface="Lato"/>
                <a:cs typeface="Lato"/>
                <a:sym typeface="Lato"/>
              </a:defRPr>
            </a:lvl2pPr>
            <a:lvl3pPr lvl="2" algn="l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Lato"/>
                <a:ea typeface="Lato"/>
                <a:cs typeface="Lato"/>
                <a:sym typeface="Lato"/>
              </a:defRPr>
            </a:lvl3pPr>
            <a:lvl4pPr lvl="3" algn="l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Lato"/>
                <a:ea typeface="Lato"/>
                <a:cs typeface="Lato"/>
                <a:sym typeface="Lato"/>
              </a:defRPr>
            </a:lvl4pPr>
            <a:lvl5pPr lvl="4" algn="l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Lato"/>
                <a:ea typeface="Lato"/>
                <a:cs typeface="Lato"/>
                <a:sym typeface="Lato"/>
              </a:defRPr>
            </a:lvl5pPr>
            <a:lvl6pPr lvl="5" algn="l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Lato"/>
                <a:ea typeface="Lato"/>
                <a:cs typeface="Lato"/>
                <a:sym typeface="Lato"/>
              </a:defRPr>
            </a:lvl6pPr>
            <a:lvl7pPr lvl="6" algn="l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Lato"/>
                <a:ea typeface="Lato"/>
                <a:cs typeface="Lato"/>
                <a:sym typeface="Lato"/>
              </a:defRPr>
            </a:lvl7pPr>
            <a:lvl8pPr lvl="7" algn="l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Lato"/>
                <a:ea typeface="Lato"/>
                <a:cs typeface="Lato"/>
                <a:sym typeface="Lato"/>
              </a:defRPr>
            </a:lvl8pPr>
            <a:lvl9pPr lvl="8" algn="l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CUSTOM_4">
    <p:bg>
      <p:bgPr>
        <a:solidFill>
          <a:schemeClr val="accent6"/>
        </a:solidFill>
        <a:effectLst/>
      </p:bgPr>
    </p:bg>
    <p:spTree>
      <p:nvGrpSpPr>
        <p:cNvPr id="1" name="Shape 7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" name="Google Shape;737;p15"/>
          <p:cNvSpPr/>
          <p:nvPr/>
        </p:nvSpPr>
        <p:spPr>
          <a:xfrm>
            <a:off x="-47625" y="4115555"/>
            <a:ext cx="1205620" cy="1027963"/>
          </a:xfrm>
          <a:custGeom>
            <a:avLst/>
            <a:gdLst/>
            <a:ahLst/>
            <a:cxnLst/>
            <a:rect l="l" t="t" r="r" b="b"/>
            <a:pathLst>
              <a:path w="37494" h="31969" extrusionOk="0">
                <a:moveTo>
                  <a:pt x="7835" y="0"/>
                </a:moveTo>
                <a:cubicBezTo>
                  <a:pt x="5121" y="0"/>
                  <a:pt x="2501" y="345"/>
                  <a:pt x="1" y="965"/>
                </a:cubicBezTo>
                <a:lnTo>
                  <a:pt x="1" y="31968"/>
                </a:lnTo>
                <a:lnTo>
                  <a:pt x="37065" y="31968"/>
                </a:lnTo>
                <a:cubicBezTo>
                  <a:pt x="37351" y="30456"/>
                  <a:pt x="37494" y="28897"/>
                  <a:pt x="37494" y="27313"/>
                </a:cubicBezTo>
                <a:cubicBezTo>
                  <a:pt x="37494" y="12240"/>
                  <a:pt x="24218" y="0"/>
                  <a:pt x="783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8" name="Google Shape;738;p15"/>
          <p:cNvGrpSpPr/>
          <p:nvPr/>
        </p:nvGrpSpPr>
        <p:grpSpPr>
          <a:xfrm>
            <a:off x="8186048" y="1796816"/>
            <a:ext cx="3354377" cy="2002292"/>
            <a:chOff x="8186048" y="1796816"/>
            <a:chExt cx="3354377" cy="2002292"/>
          </a:xfrm>
        </p:grpSpPr>
        <p:sp>
          <p:nvSpPr>
            <p:cNvPr id="739" name="Google Shape;739;p15"/>
            <p:cNvSpPr/>
            <p:nvPr/>
          </p:nvSpPr>
          <p:spPr>
            <a:xfrm>
              <a:off x="8186048" y="1796816"/>
              <a:ext cx="3354377" cy="2002292"/>
            </a:xfrm>
            <a:custGeom>
              <a:avLst/>
              <a:gdLst/>
              <a:ahLst/>
              <a:cxnLst/>
              <a:rect l="l" t="t" r="r" b="b"/>
              <a:pathLst>
                <a:path w="104319" h="62270" extrusionOk="0">
                  <a:moveTo>
                    <a:pt x="58174" y="411"/>
                  </a:moveTo>
                  <a:cubicBezTo>
                    <a:pt x="60925" y="411"/>
                    <a:pt x="63670" y="530"/>
                    <a:pt x="66390" y="783"/>
                  </a:cubicBezTo>
                  <a:cubicBezTo>
                    <a:pt x="74427" y="1521"/>
                    <a:pt x="82356" y="3783"/>
                    <a:pt x="88845" y="8724"/>
                  </a:cubicBezTo>
                  <a:cubicBezTo>
                    <a:pt x="94572" y="13094"/>
                    <a:pt x="99096" y="19130"/>
                    <a:pt x="101335" y="26000"/>
                  </a:cubicBezTo>
                  <a:cubicBezTo>
                    <a:pt x="103501" y="32748"/>
                    <a:pt x="103133" y="40077"/>
                    <a:pt x="99852" y="46385"/>
                  </a:cubicBezTo>
                  <a:lnTo>
                    <a:pt x="99852" y="46385"/>
                  </a:lnTo>
                  <a:cubicBezTo>
                    <a:pt x="99850" y="46389"/>
                    <a:pt x="99848" y="46392"/>
                    <a:pt x="99846" y="46396"/>
                  </a:cubicBezTo>
                  <a:cubicBezTo>
                    <a:pt x="99846" y="46396"/>
                    <a:pt x="99846" y="46396"/>
                    <a:pt x="99846" y="46396"/>
                  </a:cubicBezTo>
                  <a:lnTo>
                    <a:pt x="99846" y="46396"/>
                  </a:lnTo>
                  <a:cubicBezTo>
                    <a:pt x="99846" y="46397"/>
                    <a:pt x="99845" y="46398"/>
                    <a:pt x="99844" y="46400"/>
                  </a:cubicBezTo>
                  <a:lnTo>
                    <a:pt x="99844" y="46400"/>
                  </a:lnTo>
                  <a:cubicBezTo>
                    <a:pt x="96772" y="52148"/>
                    <a:pt x="91808" y="56671"/>
                    <a:pt x="85857" y="59302"/>
                  </a:cubicBezTo>
                  <a:cubicBezTo>
                    <a:pt x="81971" y="61010"/>
                    <a:pt x="77767" y="61848"/>
                    <a:pt x="73554" y="61848"/>
                  </a:cubicBezTo>
                  <a:cubicBezTo>
                    <a:pt x="71247" y="61848"/>
                    <a:pt x="68938" y="61597"/>
                    <a:pt x="66676" y="61100"/>
                  </a:cubicBezTo>
                  <a:cubicBezTo>
                    <a:pt x="63247" y="60338"/>
                    <a:pt x="59949" y="58969"/>
                    <a:pt x="56948" y="57171"/>
                  </a:cubicBezTo>
                  <a:cubicBezTo>
                    <a:pt x="54341" y="55611"/>
                    <a:pt x="52138" y="53480"/>
                    <a:pt x="49519" y="51944"/>
                  </a:cubicBezTo>
                  <a:cubicBezTo>
                    <a:pt x="47947" y="51027"/>
                    <a:pt x="46245" y="50384"/>
                    <a:pt x="44435" y="50158"/>
                  </a:cubicBezTo>
                  <a:cubicBezTo>
                    <a:pt x="43765" y="50078"/>
                    <a:pt x="43094" y="50048"/>
                    <a:pt x="42422" y="50048"/>
                  </a:cubicBezTo>
                  <a:cubicBezTo>
                    <a:pt x="41302" y="50048"/>
                    <a:pt x="40181" y="50131"/>
                    <a:pt x="39065" y="50206"/>
                  </a:cubicBezTo>
                  <a:cubicBezTo>
                    <a:pt x="37207" y="50336"/>
                    <a:pt x="35354" y="50422"/>
                    <a:pt x="33504" y="50422"/>
                  </a:cubicBezTo>
                  <a:cubicBezTo>
                    <a:pt x="32818" y="50422"/>
                    <a:pt x="32131" y="50410"/>
                    <a:pt x="31445" y="50384"/>
                  </a:cubicBezTo>
                  <a:cubicBezTo>
                    <a:pt x="27718" y="50253"/>
                    <a:pt x="23837" y="49896"/>
                    <a:pt x="20217" y="48944"/>
                  </a:cubicBezTo>
                  <a:cubicBezTo>
                    <a:pt x="14633" y="47479"/>
                    <a:pt x="9847" y="43717"/>
                    <a:pt x="6954" y="38752"/>
                  </a:cubicBezTo>
                  <a:cubicBezTo>
                    <a:pt x="4275" y="34144"/>
                    <a:pt x="3299" y="28536"/>
                    <a:pt x="4632" y="23345"/>
                  </a:cubicBezTo>
                  <a:cubicBezTo>
                    <a:pt x="5323" y="20714"/>
                    <a:pt x="6644" y="18285"/>
                    <a:pt x="8430" y="16225"/>
                  </a:cubicBezTo>
                  <a:cubicBezTo>
                    <a:pt x="10823" y="13487"/>
                    <a:pt x="14121" y="11487"/>
                    <a:pt x="17253" y="9713"/>
                  </a:cubicBezTo>
                  <a:cubicBezTo>
                    <a:pt x="24659" y="5557"/>
                    <a:pt x="32945" y="3164"/>
                    <a:pt x="41280" y="1807"/>
                  </a:cubicBezTo>
                  <a:cubicBezTo>
                    <a:pt x="46818" y="917"/>
                    <a:pt x="52508" y="411"/>
                    <a:pt x="58174" y="411"/>
                  </a:cubicBezTo>
                  <a:close/>
                  <a:moveTo>
                    <a:pt x="58898" y="0"/>
                  </a:moveTo>
                  <a:cubicBezTo>
                    <a:pt x="54220" y="0"/>
                    <a:pt x="49531" y="356"/>
                    <a:pt x="44923" y="914"/>
                  </a:cubicBezTo>
                  <a:cubicBezTo>
                    <a:pt x="36696" y="1926"/>
                    <a:pt x="28516" y="3914"/>
                    <a:pt x="20968" y="7379"/>
                  </a:cubicBezTo>
                  <a:cubicBezTo>
                    <a:pt x="17384" y="9010"/>
                    <a:pt x="13943" y="11010"/>
                    <a:pt x="10788" y="13392"/>
                  </a:cubicBezTo>
                  <a:cubicBezTo>
                    <a:pt x="8526" y="15082"/>
                    <a:pt x="6621" y="17154"/>
                    <a:pt x="5263" y="19654"/>
                  </a:cubicBezTo>
                  <a:cubicBezTo>
                    <a:pt x="1" y="29382"/>
                    <a:pt x="5085" y="41943"/>
                    <a:pt x="14312" y="47182"/>
                  </a:cubicBezTo>
                  <a:cubicBezTo>
                    <a:pt x="17086" y="48765"/>
                    <a:pt x="20039" y="49551"/>
                    <a:pt x="23182" y="50027"/>
                  </a:cubicBezTo>
                  <a:cubicBezTo>
                    <a:pt x="26557" y="50553"/>
                    <a:pt x="29954" y="50849"/>
                    <a:pt x="33363" y="50849"/>
                  </a:cubicBezTo>
                  <a:cubicBezTo>
                    <a:pt x="33430" y="50849"/>
                    <a:pt x="33497" y="50849"/>
                    <a:pt x="33564" y="50849"/>
                  </a:cubicBezTo>
                  <a:cubicBezTo>
                    <a:pt x="35838" y="50837"/>
                    <a:pt x="38101" y="50646"/>
                    <a:pt x="40351" y="50515"/>
                  </a:cubicBezTo>
                  <a:cubicBezTo>
                    <a:pt x="40874" y="50490"/>
                    <a:pt x="41400" y="50472"/>
                    <a:pt x="41925" y="50472"/>
                  </a:cubicBezTo>
                  <a:cubicBezTo>
                    <a:pt x="43132" y="50472"/>
                    <a:pt x="44336" y="50565"/>
                    <a:pt x="45506" y="50872"/>
                  </a:cubicBezTo>
                  <a:cubicBezTo>
                    <a:pt x="47590" y="51444"/>
                    <a:pt x="49459" y="52599"/>
                    <a:pt x="51186" y="53885"/>
                  </a:cubicBezTo>
                  <a:cubicBezTo>
                    <a:pt x="52543" y="54897"/>
                    <a:pt x="53841" y="55968"/>
                    <a:pt x="55258" y="56909"/>
                  </a:cubicBezTo>
                  <a:cubicBezTo>
                    <a:pt x="56686" y="57838"/>
                    <a:pt x="58187" y="58659"/>
                    <a:pt x="59746" y="59373"/>
                  </a:cubicBezTo>
                  <a:cubicBezTo>
                    <a:pt x="63977" y="61301"/>
                    <a:pt x="68600" y="62270"/>
                    <a:pt x="73237" y="62270"/>
                  </a:cubicBezTo>
                  <a:cubicBezTo>
                    <a:pt x="75071" y="62270"/>
                    <a:pt x="76909" y="62118"/>
                    <a:pt x="78725" y="61814"/>
                  </a:cubicBezTo>
                  <a:cubicBezTo>
                    <a:pt x="87976" y="60255"/>
                    <a:pt x="96298" y="54599"/>
                    <a:pt x="100739" y="46277"/>
                  </a:cubicBezTo>
                  <a:cubicBezTo>
                    <a:pt x="100746" y="46254"/>
                    <a:pt x="100742" y="46234"/>
                    <a:pt x="100728" y="46218"/>
                  </a:cubicBezTo>
                  <a:lnTo>
                    <a:pt x="100728" y="46218"/>
                  </a:lnTo>
                  <a:cubicBezTo>
                    <a:pt x="103897" y="40122"/>
                    <a:pt x="104318" y="33139"/>
                    <a:pt x="102430" y="26584"/>
                  </a:cubicBezTo>
                  <a:cubicBezTo>
                    <a:pt x="100466" y="19773"/>
                    <a:pt x="96120" y="13761"/>
                    <a:pt x="90691" y="9260"/>
                  </a:cubicBezTo>
                  <a:cubicBezTo>
                    <a:pt x="84606" y="4236"/>
                    <a:pt x="77106" y="1700"/>
                    <a:pt x="69355" y="664"/>
                  </a:cubicBezTo>
                  <a:cubicBezTo>
                    <a:pt x="65902" y="200"/>
                    <a:pt x="62403" y="0"/>
                    <a:pt x="588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15"/>
            <p:cNvSpPr/>
            <p:nvPr/>
          </p:nvSpPr>
          <p:spPr>
            <a:xfrm>
              <a:off x="8504567" y="2008037"/>
              <a:ext cx="1148962" cy="1219446"/>
            </a:xfrm>
            <a:custGeom>
              <a:avLst/>
              <a:gdLst/>
              <a:ahLst/>
              <a:cxnLst/>
              <a:rect l="l" t="t" r="r" b="b"/>
              <a:pathLst>
                <a:path w="35732" h="37924" extrusionOk="0">
                  <a:moveTo>
                    <a:pt x="35731" y="0"/>
                  </a:moveTo>
                  <a:cubicBezTo>
                    <a:pt x="28588" y="1012"/>
                    <a:pt x="20872" y="3989"/>
                    <a:pt x="15729" y="6430"/>
                  </a:cubicBezTo>
                  <a:cubicBezTo>
                    <a:pt x="10776" y="8763"/>
                    <a:pt x="6085" y="11930"/>
                    <a:pt x="3311" y="16371"/>
                  </a:cubicBezTo>
                  <a:cubicBezTo>
                    <a:pt x="525" y="20812"/>
                    <a:pt x="1" y="26706"/>
                    <a:pt x="3084" y="30957"/>
                  </a:cubicBezTo>
                  <a:cubicBezTo>
                    <a:pt x="5418" y="34171"/>
                    <a:pt x="9419" y="36076"/>
                    <a:pt x="13490" y="37029"/>
                  </a:cubicBezTo>
                  <a:cubicBezTo>
                    <a:pt x="16126" y="37649"/>
                    <a:pt x="18781" y="37924"/>
                    <a:pt x="21438" y="37924"/>
                  </a:cubicBezTo>
                  <a:cubicBezTo>
                    <a:pt x="26222" y="37924"/>
                    <a:pt x="31016" y="37034"/>
                    <a:pt x="35731" y="35671"/>
                  </a:cubicBezTo>
                  <a:lnTo>
                    <a:pt x="3573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1" name="Google Shape;741;p15"/>
          <p:cNvSpPr/>
          <p:nvPr/>
        </p:nvSpPr>
        <p:spPr>
          <a:xfrm>
            <a:off x="8242713" y="-390975"/>
            <a:ext cx="1441830" cy="1750004"/>
          </a:xfrm>
          <a:custGeom>
            <a:avLst/>
            <a:gdLst/>
            <a:ahLst/>
            <a:cxnLst/>
            <a:rect l="l" t="t" r="r" b="b"/>
            <a:pathLst>
              <a:path w="44840" h="54424" extrusionOk="0">
                <a:moveTo>
                  <a:pt x="2334" y="0"/>
                </a:moveTo>
                <a:cubicBezTo>
                  <a:pt x="822" y="4120"/>
                  <a:pt x="0" y="8549"/>
                  <a:pt x="0" y="13157"/>
                </a:cubicBezTo>
                <a:cubicBezTo>
                  <a:pt x="0" y="35957"/>
                  <a:pt x="20074" y="54424"/>
                  <a:pt x="44839" y="54424"/>
                </a:cubicBezTo>
                <a:lnTo>
                  <a:pt x="4483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2" name="Google Shape;742;p15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grpSp>
        <p:nvGrpSpPr>
          <p:cNvPr id="743" name="Google Shape;743;p15"/>
          <p:cNvGrpSpPr/>
          <p:nvPr/>
        </p:nvGrpSpPr>
        <p:grpSpPr>
          <a:xfrm>
            <a:off x="12" y="-6"/>
            <a:ext cx="794406" cy="1064983"/>
            <a:chOff x="35912" y="92994"/>
            <a:chExt cx="794406" cy="1064983"/>
          </a:xfrm>
        </p:grpSpPr>
        <p:sp>
          <p:nvSpPr>
            <p:cNvPr id="744" name="Google Shape;744;p15"/>
            <p:cNvSpPr/>
            <p:nvPr/>
          </p:nvSpPr>
          <p:spPr>
            <a:xfrm>
              <a:off x="291956" y="291097"/>
              <a:ext cx="182512" cy="229908"/>
            </a:xfrm>
            <a:custGeom>
              <a:avLst/>
              <a:gdLst/>
              <a:ahLst/>
              <a:cxnLst/>
              <a:rect l="l" t="t" r="r" b="b"/>
              <a:pathLst>
                <a:path w="5676" h="7150" extrusionOk="0">
                  <a:moveTo>
                    <a:pt x="1305" y="1"/>
                  </a:moveTo>
                  <a:cubicBezTo>
                    <a:pt x="595" y="1"/>
                    <a:pt x="22" y="637"/>
                    <a:pt x="13" y="1379"/>
                  </a:cubicBezTo>
                  <a:cubicBezTo>
                    <a:pt x="1" y="2439"/>
                    <a:pt x="799" y="3248"/>
                    <a:pt x="1382" y="4058"/>
                  </a:cubicBezTo>
                  <a:cubicBezTo>
                    <a:pt x="1977" y="4915"/>
                    <a:pt x="2596" y="5761"/>
                    <a:pt x="3192" y="6606"/>
                  </a:cubicBezTo>
                  <a:cubicBezTo>
                    <a:pt x="3449" y="6990"/>
                    <a:pt x="3791" y="7150"/>
                    <a:pt x="4126" y="7150"/>
                  </a:cubicBezTo>
                  <a:cubicBezTo>
                    <a:pt x="4921" y="7150"/>
                    <a:pt x="5676" y="6247"/>
                    <a:pt x="5156" y="5308"/>
                  </a:cubicBezTo>
                  <a:cubicBezTo>
                    <a:pt x="4656" y="4391"/>
                    <a:pt x="4180" y="3451"/>
                    <a:pt x="3692" y="2534"/>
                  </a:cubicBezTo>
                  <a:cubicBezTo>
                    <a:pt x="3180" y="1605"/>
                    <a:pt x="2858" y="605"/>
                    <a:pt x="1858" y="129"/>
                  </a:cubicBezTo>
                  <a:cubicBezTo>
                    <a:pt x="1670" y="41"/>
                    <a:pt x="1483" y="1"/>
                    <a:pt x="13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15"/>
            <p:cNvSpPr/>
            <p:nvPr/>
          </p:nvSpPr>
          <p:spPr>
            <a:xfrm>
              <a:off x="132214" y="295212"/>
              <a:ext cx="106948" cy="130646"/>
            </a:xfrm>
            <a:custGeom>
              <a:avLst/>
              <a:gdLst/>
              <a:ahLst/>
              <a:cxnLst/>
              <a:rect l="l" t="t" r="r" b="b"/>
              <a:pathLst>
                <a:path w="3326" h="4063" extrusionOk="0">
                  <a:moveTo>
                    <a:pt x="1118" y="1"/>
                  </a:moveTo>
                  <a:cubicBezTo>
                    <a:pt x="578" y="1"/>
                    <a:pt x="0" y="501"/>
                    <a:pt x="278" y="1096"/>
                  </a:cubicBezTo>
                  <a:cubicBezTo>
                    <a:pt x="647" y="1870"/>
                    <a:pt x="1004" y="2656"/>
                    <a:pt x="1373" y="3430"/>
                  </a:cubicBezTo>
                  <a:cubicBezTo>
                    <a:pt x="1551" y="3803"/>
                    <a:pt x="1880" y="4063"/>
                    <a:pt x="2263" y="4063"/>
                  </a:cubicBezTo>
                  <a:cubicBezTo>
                    <a:pt x="2394" y="4063"/>
                    <a:pt x="2531" y="4032"/>
                    <a:pt x="2671" y="3966"/>
                  </a:cubicBezTo>
                  <a:cubicBezTo>
                    <a:pt x="3195" y="3692"/>
                    <a:pt x="3326" y="3097"/>
                    <a:pt x="3040" y="2608"/>
                  </a:cubicBezTo>
                  <a:cubicBezTo>
                    <a:pt x="2611" y="1870"/>
                    <a:pt x="2183" y="1108"/>
                    <a:pt x="1754" y="358"/>
                  </a:cubicBezTo>
                  <a:cubicBezTo>
                    <a:pt x="1608" y="107"/>
                    <a:pt x="1367" y="1"/>
                    <a:pt x="1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15"/>
            <p:cNvSpPr/>
            <p:nvPr/>
          </p:nvSpPr>
          <p:spPr>
            <a:xfrm>
              <a:off x="268837" y="520324"/>
              <a:ext cx="146402" cy="187367"/>
            </a:xfrm>
            <a:custGeom>
              <a:avLst/>
              <a:gdLst/>
              <a:ahLst/>
              <a:cxnLst/>
              <a:rect l="l" t="t" r="r" b="b"/>
              <a:pathLst>
                <a:path w="4553" h="5827" extrusionOk="0">
                  <a:moveTo>
                    <a:pt x="1656" y="0"/>
                  </a:moveTo>
                  <a:cubicBezTo>
                    <a:pt x="858" y="0"/>
                    <a:pt x="1" y="734"/>
                    <a:pt x="601" y="1775"/>
                  </a:cubicBezTo>
                  <a:cubicBezTo>
                    <a:pt x="1291" y="2989"/>
                    <a:pt x="1803" y="4275"/>
                    <a:pt x="2589" y="5430"/>
                  </a:cubicBezTo>
                  <a:cubicBezTo>
                    <a:pt x="2782" y="5710"/>
                    <a:pt x="3044" y="5826"/>
                    <a:pt x="3303" y="5826"/>
                  </a:cubicBezTo>
                  <a:cubicBezTo>
                    <a:pt x="3936" y="5826"/>
                    <a:pt x="4553" y="5128"/>
                    <a:pt x="4113" y="4418"/>
                  </a:cubicBezTo>
                  <a:cubicBezTo>
                    <a:pt x="3494" y="3418"/>
                    <a:pt x="2815" y="2227"/>
                    <a:pt x="2720" y="1037"/>
                  </a:cubicBezTo>
                  <a:cubicBezTo>
                    <a:pt x="2664" y="307"/>
                    <a:pt x="2172" y="0"/>
                    <a:pt x="16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15"/>
            <p:cNvSpPr/>
            <p:nvPr/>
          </p:nvSpPr>
          <p:spPr>
            <a:xfrm>
              <a:off x="493885" y="274055"/>
              <a:ext cx="55082" cy="77815"/>
            </a:xfrm>
            <a:custGeom>
              <a:avLst/>
              <a:gdLst/>
              <a:ahLst/>
              <a:cxnLst/>
              <a:rect l="l" t="t" r="r" b="b"/>
              <a:pathLst>
                <a:path w="1713" h="2420" extrusionOk="0">
                  <a:moveTo>
                    <a:pt x="560" y="0"/>
                  </a:moveTo>
                  <a:cubicBezTo>
                    <a:pt x="280" y="0"/>
                    <a:pt x="0" y="235"/>
                    <a:pt x="126" y="576"/>
                  </a:cubicBezTo>
                  <a:lnTo>
                    <a:pt x="662" y="2088"/>
                  </a:lnTo>
                  <a:cubicBezTo>
                    <a:pt x="739" y="2321"/>
                    <a:pt x="919" y="2419"/>
                    <a:pt x="1101" y="2419"/>
                  </a:cubicBezTo>
                  <a:cubicBezTo>
                    <a:pt x="1403" y="2419"/>
                    <a:pt x="1712" y="2153"/>
                    <a:pt x="1579" y="1790"/>
                  </a:cubicBezTo>
                  <a:cubicBezTo>
                    <a:pt x="1377" y="1290"/>
                    <a:pt x="1174" y="802"/>
                    <a:pt x="984" y="290"/>
                  </a:cubicBezTo>
                  <a:cubicBezTo>
                    <a:pt x="903" y="87"/>
                    <a:pt x="731" y="0"/>
                    <a:pt x="5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15"/>
            <p:cNvSpPr/>
            <p:nvPr/>
          </p:nvSpPr>
          <p:spPr>
            <a:xfrm>
              <a:off x="560830" y="662832"/>
              <a:ext cx="181740" cy="193348"/>
            </a:xfrm>
            <a:custGeom>
              <a:avLst/>
              <a:gdLst/>
              <a:ahLst/>
              <a:cxnLst/>
              <a:rect l="l" t="t" r="r" b="b"/>
              <a:pathLst>
                <a:path w="5652" h="6013" extrusionOk="0">
                  <a:moveTo>
                    <a:pt x="2092" y="0"/>
                  </a:moveTo>
                  <a:cubicBezTo>
                    <a:pt x="1092" y="0"/>
                    <a:pt x="1" y="1189"/>
                    <a:pt x="1104" y="2260"/>
                  </a:cubicBezTo>
                  <a:cubicBezTo>
                    <a:pt x="1997" y="3141"/>
                    <a:pt x="2616" y="4487"/>
                    <a:pt x="3307" y="5522"/>
                  </a:cubicBezTo>
                  <a:cubicBezTo>
                    <a:pt x="3525" y="5869"/>
                    <a:pt x="3833" y="6013"/>
                    <a:pt x="4142" y="6013"/>
                  </a:cubicBezTo>
                  <a:cubicBezTo>
                    <a:pt x="4895" y="6013"/>
                    <a:pt x="5652" y="5160"/>
                    <a:pt x="5129" y="4308"/>
                  </a:cubicBezTo>
                  <a:cubicBezTo>
                    <a:pt x="4474" y="3213"/>
                    <a:pt x="3581" y="2070"/>
                    <a:pt x="3188" y="867"/>
                  </a:cubicBezTo>
                  <a:cubicBezTo>
                    <a:pt x="2986" y="248"/>
                    <a:pt x="2549" y="0"/>
                    <a:pt x="20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15"/>
            <p:cNvSpPr/>
            <p:nvPr/>
          </p:nvSpPr>
          <p:spPr>
            <a:xfrm>
              <a:off x="598611" y="457816"/>
              <a:ext cx="84278" cy="87558"/>
            </a:xfrm>
            <a:custGeom>
              <a:avLst/>
              <a:gdLst/>
              <a:ahLst/>
              <a:cxnLst/>
              <a:rect l="l" t="t" r="r" b="b"/>
              <a:pathLst>
                <a:path w="2621" h="2723" extrusionOk="0">
                  <a:moveTo>
                    <a:pt x="763" y="1"/>
                  </a:moveTo>
                  <a:cubicBezTo>
                    <a:pt x="693" y="1"/>
                    <a:pt x="621" y="13"/>
                    <a:pt x="548" y="40"/>
                  </a:cubicBezTo>
                  <a:cubicBezTo>
                    <a:pt x="203" y="159"/>
                    <a:pt x="1" y="540"/>
                    <a:pt x="132" y="885"/>
                  </a:cubicBezTo>
                  <a:cubicBezTo>
                    <a:pt x="370" y="1540"/>
                    <a:pt x="787" y="2123"/>
                    <a:pt x="1346" y="2552"/>
                  </a:cubicBezTo>
                  <a:cubicBezTo>
                    <a:pt x="1496" y="2663"/>
                    <a:pt x="1673" y="2723"/>
                    <a:pt x="1846" y="2723"/>
                  </a:cubicBezTo>
                  <a:cubicBezTo>
                    <a:pt x="2043" y="2723"/>
                    <a:pt x="2236" y="2645"/>
                    <a:pt x="2382" y="2481"/>
                  </a:cubicBezTo>
                  <a:cubicBezTo>
                    <a:pt x="2608" y="2195"/>
                    <a:pt x="2620" y="1659"/>
                    <a:pt x="2287" y="1457"/>
                  </a:cubicBezTo>
                  <a:cubicBezTo>
                    <a:pt x="1906" y="1195"/>
                    <a:pt x="1596" y="885"/>
                    <a:pt x="1394" y="457"/>
                  </a:cubicBezTo>
                  <a:cubicBezTo>
                    <a:pt x="1280" y="191"/>
                    <a:pt x="1038" y="1"/>
                    <a:pt x="7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15"/>
            <p:cNvSpPr/>
            <p:nvPr/>
          </p:nvSpPr>
          <p:spPr>
            <a:xfrm>
              <a:off x="474014" y="596401"/>
              <a:ext cx="78490" cy="83185"/>
            </a:xfrm>
            <a:custGeom>
              <a:avLst/>
              <a:gdLst/>
              <a:ahLst/>
              <a:cxnLst/>
              <a:rect l="l" t="t" r="r" b="b"/>
              <a:pathLst>
                <a:path w="2441" h="2587" extrusionOk="0">
                  <a:moveTo>
                    <a:pt x="833" y="1"/>
                  </a:moveTo>
                  <a:cubicBezTo>
                    <a:pt x="429" y="1"/>
                    <a:pt x="1" y="465"/>
                    <a:pt x="316" y="873"/>
                  </a:cubicBezTo>
                  <a:cubicBezTo>
                    <a:pt x="685" y="1385"/>
                    <a:pt x="1066" y="1885"/>
                    <a:pt x="1435" y="2385"/>
                  </a:cubicBezTo>
                  <a:cubicBezTo>
                    <a:pt x="1539" y="2527"/>
                    <a:pt x="1675" y="2587"/>
                    <a:pt x="1808" y="2587"/>
                  </a:cubicBezTo>
                  <a:cubicBezTo>
                    <a:pt x="2133" y="2587"/>
                    <a:pt x="2440" y="2233"/>
                    <a:pt x="2221" y="1861"/>
                  </a:cubicBezTo>
                  <a:cubicBezTo>
                    <a:pt x="1899" y="1326"/>
                    <a:pt x="1578" y="790"/>
                    <a:pt x="1256" y="254"/>
                  </a:cubicBezTo>
                  <a:cubicBezTo>
                    <a:pt x="1151" y="74"/>
                    <a:pt x="994" y="1"/>
                    <a:pt x="8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15"/>
            <p:cNvSpPr/>
            <p:nvPr/>
          </p:nvSpPr>
          <p:spPr>
            <a:xfrm>
              <a:off x="434496" y="842542"/>
              <a:ext cx="136337" cy="186145"/>
            </a:xfrm>
            <a:custGeom>
              <a:avLst/>
              <a:gdLst/>
              <a:ahLst/>
              <a:cxnLst/>
              <a:rect l="l" t="t" r="r" b="b"/>
              <a:pathLst>
                <a:path w="4240" h="5789" extrusionOk="0">
                  <a:moveTo>
                    <a:pt x="1261" y="0"/>
                  </a:moveTo>
                  <a:cubicBezTo>
                    <a:pt x="633" y="0"/>
                    <a:pt x="1" y="607"/>
                    <a:pt x="235" y="1350"/>
                  </a:cubicBezTo>
                  <a:cubicBezTo>
                    <a:pt x="640" y="2660"/>
                    <a:pt x="1426" y="3922"/>
                    <a:pt x="1985" y="5172"/>
                  </a:cubicBezTo>
                  <a:cubicBezTo>
                    <a:pt x="2188" y="5605"/>
                    <a:pt x="2578" y="5789"/>
                    <a:pt x="2961" y="5789"/>
                  </a:cubicBezTo>
                  <a:cubicBezTo>
                    <a:pt x="3610" y="5789"/>
                    <a:pt x="4239" y="5259"/>
                    <a:pt x="3902" y="4517"/>
                  </a:cubicBezTo>
                  <a:cubicBezTo>
                    <a:pt x="3283" y="3196"/>
                    <a:pt x="2807" y="1696"/>
                    <a:pt x="2057" y="457"/>
                  </a:cubicBezTo>
                  <a:cubicBezTo>
                    <a:pt x="1854" y="136"/>
                    <a:pt x="1558" y="0"/>
                    <a:pt x="12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15"/>
            <p:cNvSpPr/>
            <p:nvPr/>
          </p:nvSpPr>
          <p:spPr>
            <a:xfrm>
              <a:off x="149802" y="649842"/>
              <a:ext cx="162769" cy="262063"/>
            </a:xfrm>
            <a:custGeom>
              <a:avLst/>
              <a:gdLst/>
              <a:ahLst/>
              <a:cxnLst/>
              <a:rect l="l" t="t" r="r" b="b"/>
              <a:pathLst>
                <a:path w="5062" h="8150" extrusionOk="0">
                  <a:moveTo>
                    <a:pt x="1440" y="1"/>
                  </a:moveTo>
                  <a:cubicBezTo>
                    <a:pt x="731" y="1"/>
                    <a:pt x="0" y="611"/>
                    <a:pt x="362" y="1402"/>
                  </a:cubicBezTo>
                  <a:cubicBezTo>
                    <a:pt x="1326" y="3462"/>
                    <a:pt x="2255" y="5510"/>
                    <a:pt x="3148" y="7593"/>
                  </a:cubicBezTo>
                  <a:cubicBezTo>
                    <a:pt x="3320" y="7982"/>
                    <a:pt x="3660" y="8149"/>
                    <a:pt x="3993" y="8149"/>
                  </a:cubicBezTo>
                  <a:cubicBezTo>
                    <a:pt x="4536" y="8149"/>
                    <a:pt x="5061" y="7703"/>
                    <a:pt x="4803" y="7046"/>
                  </a:cubicBezTo>
                  <a:cubicBezTo>
                    <a:pt x="3969" y="4950"/>
                    <a:pt x="3195" y="2831"/>
                    <a:pt x="2433" y="700"/>
                  </a:cubicBezTo>
                  <a:cubicBezTo>
                    <a:pt x="2254" y="206"/>
                    <a:pt x="1851" y="1"/>
                    <a:pt x="14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15"/>
            <p:cNvSpPr/>
            <p:nvPr/>
          </p:nvSpPr>
          <p:spPr>
            <a:xfrm>
              <a:off x="699190" y="537752"/>
              <a:ext cx="131128" cy="173701"/>
            </a:xfrm>
            <a:custGeom>
              <a:avLst/>
              <a:gdLst/>
              <a:ahLst/>
              <a:cxnLst/>
              <a:rect l="l" t="t" r="r" b="b"/>
              <a:pathLst>
                <a:path w="4078" h="5402" extrusionOk="0">
                  <a:moveTo>
                    <a:pt x="1277" y="1"/>
                  </a:moveTo>
                  <a:cubicBezTo>
                    <a:pt x="661" y="1"/>
                    <a:pt x="1" y="581"/>
                    <a:pt x="302" y="1257"/>
                  </a:cubicBezTo>
                  <a:cubicBezTo>
                    <a:pt x="885" y="2554"/>
                    <a:pt x="1599" y="3769"/>
                    <a:pt x="2266" y="5007"/>
                  </a:cubicBezTo>
                  <a:cubicBezTo>
                    <a:pt x="2422" y="5285"/>
                    <a:pt x="2677" y="5401"/>
                    <a:pt x="2938" y="5401"/>
                  </a:cubicBezTo>
                  <a:cubicBezTo>
                    <a:pt x="3493" y="5401"/>
                    <a:pt x="4077" y="4876"/>
                    <a:pt x="3802" y="4269"/>
                  </a:cubicBezTo>
                  <a:cubicBezTo>
                    <a:pt x="3231" y="2971"/>
                    <a:pt x="2695" y="1661"/>
                    <a:pt x="2004" y="423"/>
                  </a:cubicBezTo>
                  <a:cubicBezTo>
                    <a:pt x="1838" y="125"/>
                    <a:pt x="1563" y="1"/>
                    <a:pt x="12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15"/>
            <p:cNvSpPr/>
            <p:nvPr/>
          </p:nvSpPr>
          <p:spPr>
            <a:xfrm>
              <a:off x="720733" y="1046368"/>
              <a:ext cx="92221" cy="111610"/>
            </a:xfrm>
            <a:custGeom>
              <a:avLst/>
              <a:gdLst/>
              <a:ahLst/>
              <a:cxnLst/>
              <a:rect l="l" t="t" r="r" b="b"/>
              <a:pathLst>
                <a:path w="2868" h="3471" extrusionOk="0">
                  <a:moveTo>
                    <a:pt x="881" y="1"/>
                  </a:moveTo>
                  <a:cubicBezTo>
                    <a:pt x="454" y="1"/>
                    <a:pt x="1" y="399"/>
                    <a:pt x="203" y="869"/>
                  </a:cubicBezTo>
                  <a:cubicBezTo>
                    <a:pt x="501" y="1572"/>
                    <a:pt x="787" y="2262"/>
                    <a:pt x="1084" y="2953"/>
                  </a:cubicBezTo>
                  <a:cubicBezTo>
                    <a:pt x="1232" y="3318"/>
                    <a:pt x="1514" y="3470"/>
                    <a:pt x="1796" y="3470"/>
                  </a:cubicBezTo>
                  <a:cubicBezTo>
                    <a:pt x="2330" y="3470"/>
                    <a:pt x="2868" y="2925"/>
                    <a:pt x="2501" y="2262"/>
                  </a:cubicBezTo>
                  <a:cubicBezTo>
                    <a:pt x="2120" y="1607"/>
                    <a:pt x="1763" y="952"/>
                    <a:pt x="1394" y="298"/>
                  </a:cubicBezTo>
                  <a:cubicBezTo>
                    <a:pt x="1276" y="88"/>
                    <a:pt x="1082" y="1"/>
                    <a:pt x="8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15"/>
            <p:cNvSpPr/>
            <p:nvPr/>
          </p:nvSpPr>
          <p:spPr>
            <a:xfrm>
              <a:off x="607196" y="238010"/>
              <a:ext cx="163508" cy="219522"/>
            </a:xfrm>
            <a:custGeom>
              <a:avLst/>
              <a:gdLst/>
              <a:ahLst/>
              <a:cxnLst/>
              <a:rect l="l" t="t" r="r" b="b"/>
              <a:pathLst>
                <a:path w="5085" h="6827" extrusionOk="0">
                  <a:moveTo>
                    <a:pt x="1424" y="0"/>
                  </a:moveTo>
                  <a:cubicBezTo>
                    <a:pt x="724" y="0"/>
                    <a:pt x="1" y="643"/>
                    <a:pt x="317" y="1447"/>
                  </a:cubicBezTo>
                  <a:cubicBezTo>
                    <a:pt x="972" y="3090"/>
                    <a:pt x="1865" y="4673"/>
                    <a:pt x="2663" y="6269"/>
                  </a:cubicBezTo>
                  <a:cubicBezTo>
                    <a:pt x="2870" y="6663"/>
                    <a:pt x="3184" y="6826"/>
                    <a:pt x="3506" y="6826"/>
                  </a:cubicBezTo>
                  <a:cubicBezTo>
                    <a:pt x="4273" y="6826"/>
                    <a:pt x="5085" y="5901"/>
                    <a:pt x="4615" y="4971"/>
                  </a:cubicBezTo>
                  <a:cubicBezTo>
                    <a:pt x="3853" y="3471"/>
                    <a:pt x="3175" y="1899"/>
                    <a:pt x="2282" y="470"/>
                  </a:cubicBezTo>
                  <a:cubicBezTo>
                    <a:pt x="2073" y="140"/>
                    <a:pt x="1751" y="0"/>
                    <a:pt x="14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15"/>
            <p:cNvSpPr/>
            <p:nvPr/>
          </p:nvSpPr>
          <p:spPr>
            <a:xfrm>
              <a:off x="200863" y="92994"/>
              <a:ext cx="99552" cy="131032"/>
            </a:xfrm>
            <a:custGeom>
              <a:avLst/>
              <a:gdLst/>
              <a:ahLst/>
              <a:cxnLst/>
              <a:rect l="l" t="t" r="r" b="b"/>
              <a:pathLst>
                <a:path w="3096" h="4075" extrusionOk="0">
                  <a:moveTo>
                    <a:pt x="912" y="0"/>
                  </a:moveTo>
                  <a:cubicBezTo>
                    <a:pt x="828" y="0"/>
                    <a:pt x="742" y="13"/>
                    <a:pt x="655" y="39"/>
                  </a:cubicBezTo>
                  <a:cubicBezTo>
                    <a:pt x="333" y="158"/>
                    <a:pt x="0" y="551"/>
                    <a:pt x="72" y="920"/>
                  </a:cubicBezTo>
                  <a:cubicBezTo>
                    <a:pt x="226" y="1789"/>
                    <a:pt x="703" y="2623"/>
                    <a:pt x="1024" y="3421"/>
                  </a:cubicBezTo>
                  <a:cubicBezTo>
                    <a:pt x="1197" y="3806"/>
                    <a:pt x="1558" y="4074"/>
                    <a:pt x="1961" y="4074"/>
                  </a:cubicBezTo>
                  <a:cubicBezTo>
                    <a:pt x="2056" y="4074"/>
                    <a:pt x="2153" y="4060"/>
                    <a:pt x="2250" y="4028"/>
                  </a:cubicBezTo>
                  <a:cubicBezTo>
                    <a:pt x="2715" y="3873"/>
                    <a:pt x="3096" y="3278"/>
                    <a:pt x="2870" y="2801"/>
                  </a:cubicBezTo>
                  <a:cubicBezTo>
                    <a:pt x="2679" y="2397"/>
                    <a:pt x="2489" y="1992"/>
                    <a:pt x="2298" y="1611"/>
                  </a:cubicBezTo>
                  <a:cubicBezTo>
                    <a:pt x="2096" y="1206"/>
                    <a:pt x="1941" y="730"/>
                    <a:pt x="1655" y="384"/>
                  </a:cubicBezTo>
                  <a:cubicBezTo>
                    <a:pt x="1470" y="153"/>
                    <a:pt x="1205" y="0"/>
                    <a:pt x="9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15"/>
            <p:cNvSpPr/>
            <p:nvPr/>
          </p:nvSpPr>
          <p:spPr>
            <a:xfrm>
              <a:off x="35912" y="429714"/>
              <a:ext cx="114440" cy="145630"/>
            </a:xfrm>
            <a:custGeom>
              <a:avLst/>
              <a:gdLst/>
              <a:ahLst/>
              <a:cxnLst/>
              <a:rect l="l" t="t" r="r" b="b"/>
              <a:pathLst>
                <a:path w="3559" h="4529" extrusionOk="0">
                  <a:moveTo>
                    <a:pt x="1239" y="0"/>
                  </a:moveTo>
                  <a:cubicBezTo>
                    <a:pt x="642" y="0"/>
                    <a:pt x="1" y="574"/>
                    <a:pt x="260" y="1247"/>
                  </a:cubicBezTo>
                  <a:cubicBezTo>
                    <a:pt x="606" y="2116"/>
                    <a:pt x="975" y="2962"/>
                    <a:pt x="1368" y="3831"/>
                  </a:cubicBezTo>
                  <a:cubicBezTo>
                    <a:pt x="1540" y="4233"/>
                    <a:pt x="1914" y="4528"/>
                    <a:pt x="2351" y="4528"/>
                  </a:cubicBezTo>
                  <a:cubicBezTo>
                    <a:pt x="2457" y="4528"/>
                    <a:pt x="2566" y="4511"/>
                    <a:pt x="2677" y="4474"/>
                  </a:cubicBezTo>
                  <a:cubicBezTo>
                    <a:pt x="3142" y="4307"/>
                    <a:pt x="3558" y="3664"/>
                    <a:pt x="3308" y="3164"/>
                  </a:cubicBezTo>
                  <a:cubicBezTo>
                    <a:pt x="2868" y="2235"/>
                    <a:pt x="2439" y="1331"/>
                    <a:pt x="1951" y="426"/>
                  </a:cubicBezTo>
                  <a:cubicBezTo>
                    <a:pt x="1788" y="126"/>
                    <a:pt x="1518" y="0"/>
                    <a:pt x="12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8" name="Google Shape;758;p15"/>
          <p:cNvGrpSpPr/>
          <p:nvPr/>
        </p:nvGrpSpPr>
        <p:grpSpPr>
          <a:xfrm>
            <a:off x="8570644" y="271627"/>
            <a:ext cx="338843" cy="310129"/>
            <a:chOff x="7903894" y="376402"/>
            <a:chExt cx="338843" cy="310129"/>
          </a:xfrm>
        </p:grpSpPr>
        <p:sp>
          <p:nvSpPr>
            <p:cNvPr id="759" name="Google Shape;759;p15"/>
            <p:cNvSpPr/>
            <p:nvPr/>
          </p:nvSpPr>
          <p:spPr>
            <a:xfrm>
              <a:off x="8171900" y="513990"/>
              <a:ext cx="70837" cy="59937"/>
            </a:xfrm>
            <a:custGeom>
              <a:avLst/>
              <a:gdLst/>
              <a:ahLst/>
              <a:cxnLst/>
              <a:rect l="l" t="t" r="r" b="b"/>
              <a:pathLst>
                <a:path w="2203" h="1864" extrusionOk="0">
                  <a:moveTo>
                    <a:pt x="1096" y="1"/>
                  </a:moveTo>
                  <a:cubicBezTo>
                    <a:pt x="748" y="1"/>
                    <a:pt x="402" y="155"/>
                    <a:pt x="226" y="460"/>
                  </a:cubicBezTo>
                  <a:cubicBezTo>
                    <a:pt x="0" y="853"/>
                    <a:pt x="0" y="1150"/>
                    <a:pt x="298" y="1507"/>
                  </a:cubicBezTo>
                  <a:cubicBezTo>
                    <a:pt x="505" y="1740"/>
                    <a:pt x="802" y="1864"/>
                    <a:pt x="1104" y="1864"/>
                  </a:cubicBezTo>
                  <a:cubicBezTo>
                    <a:pt x="1358" y="1864"/>
                    <a:pt x="1615" y="1776"/>
                    <a:pt x="1822" y="1591"/>
                  </a:cubicBezTo>
                  <a:cubicBezTo>
                    <a:pt x="2203" y="1234"/>
                    <a:pt x="2203" y="626"/>
                    <a:pt x="1822" y="269"/>
                  </a:cubicBezTo>
                  <a:cubicBezTo>
                    <a:pt x="1627" y="89"/>
                    <a:pt x="1361" y="1"/>
                    <a:pt x="109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15"/>
            <p:cNvSpPr/>
            <p:nvPr/>
          </p:nvSpPr>
          <p:spPr>
            <a:xfrm>
              <a:off x="7989649" y="376402"/>
              <a:ext cx="78523" cy="56303"/>
            </a:xfrm>
            <a:custGeom>
              <a:avLst/>
              <a:gdLst/>
              <a:ahLst/>
              <a:cxnLst/>
              <a:rect l="l" t="t" r="r" b="b"/>
              <a:pathLst>
                <a:path w="2442" h="1751" extrusionOk="0">
                  <a:moveTo>
                    <a:pt x="1227" y="0"/>
                  </a:moveTo>
                  <a:cubicBezTo>
                    <a:pt x="1" y="0"/>
                    <a:pt x="1" y="1750"/>
                    <a:pt x="1227" y="1750"/>
                  </a:cubicBezTo>
                  <a:cubicBezTo>
                    <a:pt x="2442" y="1750"/>
                    <a:pt x="2442" y="0"/>
                    <a:pt x="1227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15"/>
            <p:cNvSpPr/>
            <p:nvPr/>
          </p:nvSpPr>
          <p:spPr>
            <a:xfrm>
              <a:off x="7903894" y="521289"/>
              <a:ext cx="44824" cy="34309"/>
            </a:xfrm>
            <a:custGeom>
              <a:avLst/>
              <a:gdLst/>
              <a:ahLst/>
              <a:cxnLst/>
              <a:rect l="l" t="t" r="r" b="b"/>
              <a:pathLst>
                <a:path w="1394" h="1067" extrusionOk="0">
                  <a:moveTo>
                    <a:pt x="690" y="1"/>
                  </a:moveTo>
                  <a:cubicBezTo>
                    <a:pt x="516" y="1"/>
                    <a:pt x="340" y="78"/>
                    <a:pt x="239" y="233"/>
                  </a:cubicBezTo>
                  <a:lnTo>
                    <a:pt x="215" y="292"/>
                  </a:lnTo>
                  <a:cubicBezTo>
                    <a:pt x="1" y="638"/>
                    <a:pt x="275" y="1066"/>
                    <a:pt x="703" y="1066"/>
                  </a:cubicBezTo>
                  <a:cubicBezTo>
                    <a:pt x="1108" y="1066"/>
                    <a:pt x="1394" y="626"/>
                    <a:pt x="1168" y="292"/>
                  </a:cubicBezTo>
                  <a:lnTo>
                    <a:pt x="1132" y="233"/>
                  </a:lnTo>
                  <a:cubicBezTo>
                    <a:pt x="1037" y="78"/>
                    <a:pt x="864" y="1"/>
                    <a:pt x="690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15"/>
            <p:cNvSpPr/>
            <p:nvPr/>
          </p:nvSpPr>
          <p:spPr>
            <a:xfrm>
              <a:off x="8076177" y="469906"/>
              <a:ext cx="39358" cy="28232"/>
            </a:xfrm>
            <a:custGeom>
              <a:avLst/>
              <a:gdLst/>
              <a:ahLst/>
              <a:cxnLst/>
              <a:rect l="l" t="t" r="r" b="b"/>
              <a:pathLst>
                <a:path w="1224" h="878" extrusionOk="0">
                  <a:moveTo>
                    <a:pt x="666" y="1"/>
                  </a:moveTo>
                  <a:cubicBezTo>
                    <a:pt x="619" y="1"/>
                    <a:pt x="568" y="7"/>
                    <a:pt x="513" y="21"/>
                  </a:cubicBezTo>
                  <a:cubicBezTo>
                    <a:pt x="477" y="21"/>
                    <a:pt x="465" y="33"/>
                    <a:pt x="441" y="33"/>
                  </a:cubicBezTo>
                  <a:cubicBezTo>
                    <a:pt x="1" y="152"/>
                    <a:pt x="1" y="723"/>
                    <a:pt x="441" y="843"/>
                  </a:cubicBezTo>
                  <a:cubicBezTo>
                    <a:pt x="465" y="843"/>
                    <a:pt x="477" y="854"/>
                    <a:pt x="513" y="854"/>
                  </a:cubicBezTo>
                  <a:cubicBezTo>
                    <a:pt x="571" y="870"/>
                    <a:pt x="625" y="877"/>
                    <a:pt x="674" y="877"/>
                  </a:cubicBezTo>
                  <a:cubicBezTo>
                    <a:pt x="1223" y="877"/>
                    <a:pt x="1221" y="1"/>
                    <a:pt x="66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15"/>
            <p:cNvSpPr/>
            <p:nvPr/>
          </p:nvSpPr>
          <p:spPr>
            <a:xfrm>
              <a:off x="8075019" y="651256"/>
              <a:ext cx="48297" cy="35274"/>
            </a:xfrm>
            <a:custGeom>
              <a:avLst/>
              <a:gdLst/>
              <a:ahLst/>
              <a:cxnLst/>
              <a:rect l="l" t="t" r="r" b="b"/>
              <a:pathLst>
                <a:path w="1502" h="1097" extrusionOk="0">
                  <a:moveTo>
                    <a:pt x="751" y="1"/>
                  </a:moveTo>
                  <a:cubicBezTo>
                    <a:pt x="1" y="1"/>
                    <a:pt x="1" y="1096"/>
                    <a:pt x="751" y="1096"/>
                  </a:cubicBezTo>
                  <a:cubicBezTo>
                    <a:pt x="1501" y="1072"/>
                    <a:pt x="1501" y="1"/>
                    <a:pt x="751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15"/>
            <p:cNvSpPr/>
            <p:nvPr/>
          </p:nvSpPr>
          <p:spPr>
            <a:xfrm>
              <a:off x="7955598" y="577752"/>
              <a:ext cx="59358" cy="42541"/>
            </a:xfrm>
            <a:custGeom>
              <a:avLst/>
              <a:gdLst/>
              <a:ahLst/>
              <a:cxnLst/>
              <a:rect l="l" t="t" r="r" b="b"/>
              <a:pathLst>
                <a:path w="1846" h="1323" extrusionOk="0">
                  <a:moveTo>
                    <a:pt x="929" y="1"/>
                  </a:moveTo>
                  <a:cubicBezTo>
                    <a:pt x="0" y="1"/>
                    <a:pt x="0" y="1322"/>
                    <a:pt x="929" y="1322"/>
                  </a:cubicBezTo>
                  <a:cubicBezTo>
                    <a:pt x="1846" y="1310"/>
                    <a:pt x="1846" y="1"/>
                    <a:pt x="929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5" name="Google Shape;765;p15"/>
          <p:cNvSpPr txBox="1">
            <a:spLocks noGrp="1"/>
          </p:cNvSpPr>
          <p:nvPr>
            <p:ph type="subTitle" idx="1"/>
          </p:nvPr>
        </p:nvSpPr>
        <p:spPr>
          <a:xfrm>
            <a:off x="1479425" y="2874146"/>
            <a:ext cx="1857300" cy="42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766" name="Google Shape;766;p15"/>
          <p:cNvSpPr txBox="1">
            <a:spLocks noGrp="1"/>
          </p:cNvSpPr>
          <p:nvPr>
            <p:ph type="subTitle" idx="2"/>
          </p:nvPr>
        </p:nvSpPr>
        <p:spPr>
          <a:xfrm>
            <a:off x="3643354" y="2874163"/>
            <a:ext cx="1857300" cy="42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767" name="Google Shape;767;p15"/>
          <p:cNvSpPr txBox="1">
            <a:spLocks noGrp="1"/>
          </p:cNvSpPr>
          <p:nvPr>
            <p:ph type="subTitle" idx="3"/>
          </p:nvPr>
        </p:nvSpPr>
        <p:spPr>
          <a:xfrm>
            <a:off x="5807271" y="2874172"/>
            <a:ext cx="1857300" cy="42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768" name="Google Shape;768;p15"/>
          <p:cNvSpPr txBox="1">
            <a:spLocks noGrp="1"/>
          </p:cNvSpPr>
          <p:nvPr>
            <p:ph type="body" idx="4"/>
          </p:nvPr>
        </p:nvSpPr>
        <p:spPr>
          <a:xfrm>
            <a:off x="1628775" y="3181350"/>
            <a:ext cx="1562100" cy="85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769" name="Google Shape;769;p15"/>
          <p:cNvSpPr txBox="1">
            <a:spLocks noGrp="1"/>
          </p:cNvSpPr>
          <p:nvPr>
            <p:ph type="body" idx="5"/>
          </p:nvPr>
        </p:nvSpPr>
        <p:spPr>
          <a:xfrm>
            <a:off x="3800475" y="3181350"/>
            <a:ext cx="1562100" cy="85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770" name="Google Shape;770;p15"/>
          <p:cNvSpPr txBox="1">
            <a:spLocks noGrp="1"/>
          </p:cNvSpPr>
          <p:nvPr>
            <p:ph type="body" idx="6"/>
          </p:nvPr>
        </p:nvSpPr>
        <p:spPr>
          <a:xfrm>
            <a:off x="5943600" y="3181350"/>
            <a:ext cx="1562100" cy="85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17">
    <p:spTree>
      <p:nvGrpSpPr>
        <p:cNvPr id="1" name="Shape 7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2" name="Google Shape;772;p16"/>
          <p:cNvSpPr/>
          <p:nvPr/>
        </p:nvSpPr>
        <p:spPr>
          <a:xfrm>
            <a:off x="-1391900" y="-1981624"/>
            <a:ext cx="2375775" cy="2464563"/>
          </a:xfrm>
          <a:custGeom>
            <a:avLst/>
            <a:gdLst/>
            <a:ahLst/>
            <a:cxnLst/>
            <a:rect l="l" t="t" r="r" b="b"/>
            <a:pathLst>
              <a:path w="102107" h="105923" extrusionOk="0">
                <a:moveTo>
                  <a:pt x="68929" y="0"/>
                </a:moveTo>
                <a:cubicBezTo>
                  <a:pt x="60570" y="0"/>
                  <a:pt x="52411" y="3217"/>
                  <a:pt x="47553" y="10082"/>
                </a:cubicBezTo>
                <a:cubicBezTo>
                  <a:pt x="34353" y="28745"/>
                  <a:pt x="42123" y="33139"/>
                  <a:pt x="27235" y="39305"/>
                </a:cubicBezTo>
                <a:cubicBezTo>
                  <a:pt x="3777" y="49012"/>
                  <a:pt x="0" y="75278"/>
                  <a:pt x="16074" y="92856"/>
                </a:cubicBezTo>
                <a:cubicBezTo>
                  <a:pt x="24182" y="101689"/>
                  <a:pt x="35991" y="105922"/>
                  <a:pt x="47836" y="105922"/>
                </a:cubicBezTo>
                <a:cubicBezTo>
                  <a:pt x="55371" y="105922"/>
                  <a:pt x="62921" y="104209"/>
                  <a:pt x="69542" y="100876"/>
                </a:cubicBezTo>
                <a:cubicBezTo>
                  <a:pt x="83226" y="93975"/>
                  <a:pt x="90427" y="79656"/>
                  <a:pt x="95106" y="65754"/>
                </a:cubicBezTo>
                <a:cubicBezTo>
                  <a:pt x="100302" y="50366"/>
                  <a:pt x="102107" y="33240"/>
                  <a:pt x="96660" y="17667"/>
                </a:cubicBezTo>
                <a:cubicBezTo>
                  <a:pt x="92676" y="6282"/>
                  <a:pt x="80609" y="0"/>
                  <a:pt x="6892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3" name="Google Shape;773;p16"/>
          <p:cNvSpPr/>
          <p:nvPr/>
        </p:nvSpPr>
        <p:spPr>
          <a:xfrm rot="9851859">
            <a:off x="-489458" y="4176229"/>
            <a:ext cx="1485229" cy="1308250"/>
          </a:xfrm>
          <a:custGeom>
            <a:avLst/>
            <a:gdLst/>
            <a:ahLst/>
            <a:cxnLst/>
            <a:rect l="l" t="t" r="r" b="b"/>
            <a:pathLst>
              <a:path w="45948" h="40469" extrusionOk="0">
                <a:moveTo>
                  <a:pt x="16631" y="0"/>
                </a:moveTo>
                <a:cubicBezTo>
                  <a:pt x="7288" y="0"/>
                  <a:pt x="0" y="7809"/>
                  <a:pt x="316" y="17532"/>
                </a:cubicBezTo>
                <a:cubicBezTo>
                  <a:pt x="639" y="27647"/>
                  <a:pt x="9519" y="40468"/>
                  <a:pt x="24238" y="40468"/>
                </a:cubicBezTo>
                <a:cubicBezTo>
                  <a:pt x="25542" y="40468"/>
                  <a:pt x="26892" y="40368"/>
                  <a:pt x="28287" y="40156"/>
                </a:cubicBezTo>
                <a:cubicBezTo>
                  <a:pt x="41353" y="38134"/>
                  <a:pt x="45948" y="24299"/>
                  <a:pt x="35622" y="11116"/>
                </a:cubicBezTo>
                <a:cubicBezTo>
                  <a:pt x="29418" y="3192"/>
                  <a:pt x="22605" y="0"/>
                  <a:pt x="1663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4" name="Google Shape;774;p16"/>
          <p:cNvSpPr txBox="1">
            <a:spLocks noGrp="1"/>
          </p:cNvSpPr>
          <p:nvPr>
            <p:ph type="title"/>
          </p:nvPr>
        </p:nvSpPr>
        <p:spPr>
          <a:xfrm>
            <a:off x="1356000" y="445025"/>
            <a:ext cx="6432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Lato"/>
                <a:ea typeface="Lato"/>
                <a:cs typeface="Lato"/>
                <a:sym typeface="La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Lato"/>
                <a:ea typeface="Lato"/>
                <a:cs typeface="Lato"/>
                <a:sym typeface="Lat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Lato"/>
                <a:ea typeface="Lato"/>
                <a:cs typeface="Lato"/>
                <a:sym typeface="Lat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Lato"/>
                <a:ea typeface="Lato"/>
                <a:cs typeface="Lato"/>
                <a:sym typeface="Lat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Lato"/>
                <a:ea typeface="Lato"/>
                <a:cs typeface="Lato"/>
                <a:sym typeface="Lat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Lato"/>
                <a:ea typeface="Lato"/>
                <a:cs typeface="Lato"/>
                <a:sym typeface="Lat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Lato"/>
                <a:ea typeface="Lato"/>
                <a:cs typeface="Lato"/>
                <a:sym typeface="Lat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Lato"/>
                <a:ea typeface="Lato"/>
                <a:cs typeface="Lato"/>
                <a:sym typeface="Lat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grpSp>
        <p:nvGrpSpPr>
          <p:cNvPr id="775" name="Google Shape;775;p16"/>
          <p:cNvGrpSpPr/>
          <p:nvPr/>
        </p:nvGrpSpPr>
        <p:grpSpPr>
          <a:xfrm rot="5906135">
            <a:off x="8485015" y="-1354641"/>
            <a:ext cx="3273117" cy="4858099"/>
            <a:chOff x="-1488525" y="2674699"/>
            <a:chExt cx="3273056" cy="4858007"/>
          </a:xfrm>
        </p:grpSpPr>
        <p:sp>
          <p:nvSpPr>
            <p:cNvPr id="776" name="Google Shape;776;p16"/>
            <p:cNvSpPr/>
            <p:nvPr/>
          </p:nvSpPr>
          <p:spPr>
            <a:xfrm>
              <a:off x="-1111229" y="2822093"/>
              <a:ext cx="2895761" cy="4078716"/>
            </a:xfrm>
            <a:custGeom>
              <a:avLst/>
              <a:gdLst/>
              <a:ahLst/>
              <a:cxnLst/>
              <a:rect l="l" t="t" r="r" b="b"/>
              <a:pathLst>
                <a:path w="91667" h="125210" extrusionOk="0">
                  <a:moveTo>
                    <a:pt x="62097" y="0"/>
                  </a:moveTo>
                  <a:cubicBezTo>
                    <a:pt x="59623" y="0"/>
                    <a:pt x="56944" y="302"/>
                    <a:pt x="54055" y="946"/>
                  </a:cubicBezTo>
                  <a:cubicBezTo>
                    <a:pt x="35577" y="5065"/>
                    <a:pt x="22146" y="23437"/>
                    <a:pt x="13086" y="38796"/>
                  </a:cubicBezTo>
                  <a:cubicBezTo>
                    <a:pt x="4573" y="53214"/>
                    <a:pt x="120" y="69990"/>
                    <a:pt x="37" y="86742"/>
                  </a:cubicBezTo>
                  <a:cubicBezTo>
                    <a:pt x="1" y="92159"/>
                    <a:pt x="429" y="97577"/>
                    <a:pt x="1322" y="102911"/>
                  </a:cubicBezTo>
                  <a:cubicBezTo>
                    <a:pt x="2299" y="108649"/>
                    <a:pt x="3870" y="114495"/>
                    <a:pt x="7537" y="119020"/>
                  </a:cubicBezTo>
                  <a:cubicBezTo>
                    <a:pt x="11049" y="123357"/>
                    <a:pt x="15465" y="125209"/>
                    <a:pt x="19926" y="125209"/>
                  </a:cubicBezTo>
                  <a:cubicBezTo>
                    <a:pt x="26658" y="125209"/>
                    <a:pt x="33493" y="120992"/>
                    <a:pt x="37482" y="114734"/>
                  </a:cubicBezTo>
                  <a:cubicBezTo>
                    <a:pt x="43268" y="105649"/>
                    <a:pt x="46554" y="95684"/>
                    <a:pt x="52222" y="86552"/>
                  </a:cubicBezTo>
                  <a:cubicBezTo>
                    <a:pt x="59389" y="75002"/>
                    <a:pt x="67700" y="65608"/>
                    <a:pt x="76177" y="55143"/>
                  </a:cubicBezTo>
                  <a:cubicBezTo>
                    <a:pt x="91667" y="36032"/>
                    <a:pt x="89137" y="0"/>
                    <a:pt x="620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16"/>
            <p:cNvSpPr/>
            <p:nvPr/>
          </p:nvSpPr>
          <p:spPr>
            <a:xfrm>
              <a:off x="-1488525" y="2674699"/>
              <a:ext cx="3273040" cy="4858007"/>
            </a:xfrm>
            <a:custGeom>
              <a:avLst/>
              <a:gdLst/>
              <a:ahLst/>
              <a:cxnLst/>
              <a:rect l="l" t="t" r="r" b="b"/>
              <a:pathLst>
                <a:path w="103610" h="149133" extrusionOk="0">
                  <a:moveTo>
                    <a:pt x="73791" y="550"/>
                  </a:moveTo>
                  <a:cubicBezTo>
                    <a:pt x="74709" y="550"/>
                    <a:pt x="75631" y="583"/>
                    <a:pt x="76558" y="652"/>
                  </a:cubicBezTo>
                  <a:cubicBezTo>
                    <a:pt x="81249" y="997"/>
                    <a:pt x="85833" y="2473"/>
                    <a:pt x="89691" y="5188"/>
                  </a:cubicBezTo>
                  <a:cubicBezTo>
                    <a:pt x="93239" y="7712"/>
                    <a:pt x="96013" y="11236"/>
                    <a:pt x="97918" y="15118"/>
                  </a:cubicBezTo>
                  <a:cubicBezTo>
                    <a:pt x="102133" y="23690"/>
                    <a:pt x="102466" y="33882"/>
                    <a:pt x="100668" y="43133"/>
                  </a:cubicBezTo>
                  <a:cubicBezTo>
                    <a:pt x="99704" y="48110"/>
                    <a:pt x="98037" y="52980"/>
                    <a:pt x="95715" y="57504"/>
                  </a:cubicBezTo>
                  <a:cubicBezTo>
                    <a:pt x="92727" y="63350"/>
                    <a:pt x="88345" y="68231"/>
                    <a:pt x="84178" y="73280"/>
                  </a:cubicBezTo>
                  <a:cubicBezTo>
                    <a:pt x="78499" y="80185"/>
                    <a:pt x="72820" y="87127"/>
                    <a:pt x="67640" y="94425"/>
                  </a:cubicBezTo>
                  <a:cubicBezTo>
                    <a:pt x="64985" y="98199"/>
                    <a:pt x="62437" y="102033"/>
                    <a:pt x="60163" y="106057"/>
                  </a:cubicBezTo>
                  <a:cubicBezTo>
                    <a:pt x="57913" y="110010"/>
                    <a:pt x="55948" y="114118"/>
                    <a:pt x="53996" y="118226"/>
                  </a:cubicBezTo>
                  <a:cubicBezTo>
                    <a:pt x="52043" y="122333"/>
                    <a:pt x="50126" y="126453"/>
                    <a:pt x="47971" y="130465"/>
                  </a:cubicBezTo>
                  <a:cubicBezTo>
                    <a:pt x="46078" y="133989"/>
                    <a:pt x="44090" y="137526"/>
                    <a:pt x="41351" y="140478"/>
                  </a:cubicBezTo>
                  <a:cubicBezTo>
                    <a:pt x="36958" y="145205"/>
                    <a:pt x="30707" y="148586"/>
                    <a:pt x="24147" y="148586"/>
                  </a:cubicBezTo>
                  <a:cubicBezTo>
                    <a:pt x="20932" y="148586"/>
                    <a:pt x="17801" y="147682"/>
                    <a:pt x="15062" y="146039"/>
                  </a:cubicBezTo>
                  <a:cubicBezTo>
                    <a:pt x="11800" y="144098"/>
                    <a:pt x="9288" y="141121"/>
                    <a:pt x="7395" y="137859"/>
                  </a:cubicBezTo>
                  <a:cubicBezTo>
                    <a:pt x="5287" y="134192"/>
                    <a:pt x="4037" y="130084"/>
                    <a:pt x="3144" y="125977"/>
                  </a:cubicBezTo>
                  <a:cubicBezTo>
                    <a:pt x="2156" y="121428"/>
                    <a:pt x="1561" y="116785"/>
                    <a:pt x="1227" y="112153"/>
                  </a:cubicBezTo>
                  <a:cubicBezTo>
                    <a:pt x="1001" y="109165"/>
                    <a:pt x="894" y="106177"/>
                    <a:pt x="906" y="103176"/>
                  </a:cubicBezTo>
                  <a:cubicBezTo>
                    <a:pt x="904" y="103143"/>
                    <a:pt x="896" y="103113"/>
                    <a:pt x="883" y="103087"/>
                  </a:cubicBezTo>
                  <a:lnTo>
                    <a:pt x="883" y="103087"/>
                  </a:lnTo>
                  <a:cubicBezTo>
                    <a:pt x="1015" y="85365"/>
                    <a:pt x="5194" y="67705"/>
                    <a:pt x="13276" y="51908"/>
                  </a:cubicBezTo>
                  <a:cubicBezTo>
                    <a:pt x="16705" y="45217"/>
                    <a:pt x="20801" y="38799"/>
                    <a:pt x="25135" y="32679"/>
                  </a:cubicBezTo>
                  <a:cubicBezTo>
                    <a:pt x="29469" y="26583"/>
                    <a:pt x="34267" y="20773"/>
                    <a:pt x="39756" y="15689"/>
                  </a:cubicBezTo>
                  <a:cubicBezTo>
                    <a:pt x="49023" y="7077"/>
                    <a:pt x="60946" y="550"/>
                    <a:pt x="73791" y="550"/>
                  </a:cubicBezTo>
                  <a:close/>
                  <a:moveTo>
                    <a:pt x="74139" y="1"/>
                  </a:moveTo>
                  <a:cubicBezTo>
                    <a:pt x="73085" y="1"/>
                    <a:pt x="72033" y="45"/>
                    <a:pt x="70986" y="128"/>
                  </a:cubicBezTo>
                  <a:cubicBezTo>
                    <a:pt x="64283" y="664"/>
                    <a:pt x="57770" y="2735"/>
                    <a:pt x="51900" y="5998"/>
                  </a:cubicBezTo>
                  <a:cubicBezTo>
                    <a:pt x="39053" y="13106"/>
                    <a:pt x="29338" y="24893"/>
                    <a:pt x="21337" y="36966"/>
                  </a:cubicBezTo>
                  <a:cubicBezTo>
                    <a:pt x="16955" y="43550"/>
                    <a:pt x="12919" y="50360"/>
                    <a:pt x="9728" y="57599"/>
                  </a:cubicBezTo>
                  <a:cubicBezTo>
                    <a:pt x="6168" y="65612"/>
                    <a:pt x="3597" y="74065"/>
                    <a:pt x="1965" y="82697"/>
                  </a:cubicBezTo>
                  <a:cubicBezTo>
                    <a:pt x="704" y="89471"/>
                    <a:pt x="61" y="96376"/>
                    <a:pt x="25" y="103269"/>
                  </a:cubicBezTo>
                  <a:lnTo>
                    <a:pt x="25" y="103269"/>
                  </a:lnTo>
                  <a:cubicBezTo>
                    <a:pt x="25" y="103270"/>
                    <a:pt x="25" y="103271"/>
                    <a:pt x="25" y="103271"/>
                  </a:cubicBezTo>
                  <a:cubicBezTo>
                    <a:pt x="1" y="108058"/>
                    <a:pt x="275" y="112856"/>
                    <a:pt x="858" y="117618"/>
                  </a:cubicBezTo>
                  <a:cubicBezTo>
                    <a:pt x="1370" y="121988"/>
                    <a:pt x="2120" y="126381"/>
                    <a:pt x="3382" y="130608"/>
                  </a:cubicBezTo>
                  <a:cubicBezTo>
                    <a:pt x="5502" y="137704"/>
                    <a:pt x="9693" y="144729"/>
                    <a:pt x="16777" y="147729"/>
                  </a:cubicBezTo>
                  <a:cubicBezTo>
                    <a:pt x="19060" y="148695"/>
                    <a:pt x="21469" y="149132"/>
                    <a:pt x="23884" y="149132"/>
                  </a:cubicBezTo>
                  <a:cubicBezTo>
                    <a:pt x="27512" y="149132"/>
                    <a:pt x="31152" y="148145"/>
                    <a:pt x="34398" y="146479"/>
                  </a:cubicBezTo>
                  <a:cubicBezTo>
                    <a:pt x="37256" y="145003"/>
                    <a:pt x="39827" y="143002"/>
                    <a:pt x="42030" y="140669"/>
                  </a:cubicBezTo>
                  <a:cubicBezTo>
                    <a:pt x="44697" y="137823"/>
                    <a:pt x="46650" y="134406"/>
                    <a:pt x="48507" y="131001"/>
                  </a:cubicBezTo>
                  <a:cubicBezTo>
                    <a:pt x="52865" y="123024"/>
                    <a:pt x="56258" y="114535"/>
                    <a:pt x="60699" y="106593"/>
                  </a:cubicBezTo>
                  <a:cubicBezTo>
                    <a:pt x="65164" y="98580"/>
                    <a:pt x="70688" y="91151"/>
                    <a:pt x="76368" y="83971"/>
                  </a:cubicBezTo>
                  <a:cubicBezTo>
                    <a:pt x="79166" y="80435"/>
                    <a:pt x="82023" y="76959"/>
                    <a:pt x="84881" y="73470"/>
                  </a:cubicBezTo>
                  <a:cubicBezTo>
                    <a:pt x="87417" y="70410"/>
                    <a:pt x="90036" y="67398"/>
                    <a:pt x="92393" y="64207"/>
                  </a:cubicBezTo>
                  <a:cubicBezTo>
                    <a:pt x="95394" y="60171"/>
                    <a:pt x="97680" y="55647"/>
                    <a:pt x="99359" y="50932"/>
                  </a:cubicBezTo>
                  <a:cubicBezTo>
                    <a:pt x="102621" y="41776"/>
                    <a:pt x="103609" y="31489"/>
                    <a:pt x="101299" y="21999"/>
                  </a:cubicBezTo>
                  <a:cubicBezTo>
                    <a:pt x="99228" y="13439"/>
                    <a:pt x="94025" y="5688"/>
                    <a:pt x="85726" y="2176"/>
                  </a:cubicBezTo>
                  <a:cubicBezTo>
                    <a:pt x="82059" y="624"/>
                    <a:pt x="78095" y="1"/>
                    <a:pt x="741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8" name="Google Shape;778;p16"/>
          <p:cNvGrpSpPr/>
          <p:nvPr/>
        </p:nvGrpSpPr>
        <p:grpSpPr>
          <a:xfrm rot="-9922065" flipH="1">
            <a:off x="18248" y="-495968"/>
            <a:ext cx="1084883" cy="1649230"/>
            <a:chOff x="-62625" y="1699112"/>
            <a:chExt cx="2226294" cy="3569796"/>
          </a:xfrm>
        </p:grpSpPr>
        <p:sp>
          <p:nvSpPr>
            <p:cNvPr id="779" name="Google Shape;779;p16"/>
            <p:cNvSpPr/>
            <p:nvPr/>
          </p:nvSpPr>
          <p:spPr>
            <a:xfrm>
              <a:off x="298075" y="1951373"/>
              <a:ext cx="1135534" cy="3317536"/>
            </a:xfrm>
            <a:custGeom>
              <a:avLst/>
              <a:gdLst/>
              <a:ahLst/>
              <a:cxnLst/>
              <a:rect l="l" t="t" r="r" b="b"/>
              <a:pathLst>
                <a:path w="35946" h="101843" extrusionOk="0">
                  <a:moveTo>
                    <a:pt x="35274" y="0"/>
                  </a:moveTo>
                  <a:cubicBezTo>
                    <a:pt x="35072" y="0"/>
                    <a:pt x="34876" y="95"/>
                    <a:pt x="34767" y="282"/>
                  </a:cubicBezTo>
                  <a:cubicBezTo>
                    <a:pt x="34731" y="354"/>
                    <a:pt x="32374" y="4140"/>
                    <a:pt x="28909" y="10415"/>
                  </a:cubicBezTo>
                  <a:cubicBezTo>
                    <a:pt x="28599" y="10962"/>
                    <a:pt x="28278" y="11558"/>
                    <a:pt x="27956" y="12153"/>
                  </a:cubicBezTo>
                  <a:cubicBezTo>
                    <a:pt x="25528" y="16642"/>
                    <a:pt x="22670" y="22178"/>
                    <a:pt x="19729" y="28393"/>
                  </a:cubicBezTo>
                  <a:cubicBezTo>
                    <a:pt x="19277" y="29334"/>
                    <a:pt x="18836" y="30298"/>
                    <a:pt x="18384" y="31286"/>
                  </a:cubicBezTo>
                  <a:cubicBezTo>
                    <a:pt x="18205" y="31679"/>
                    <a:pt x="18027" y="32084"/>
                    <a:pt x="17836" y="32489"/>
                  </a:cubicBezTo>
                  <a:cubicBezTo>
                    <a:pt x="17431" y="33406"/>
                    <a:pt x="17003" y="34346"/>
                    <a:pt x="16586" y="35299"/>
                  </a:cubicBezTo>
                  <a:lnTo>
                    <a:pt x="15598" y="37537"/>
                  </a:lnTo>
                  <a:cubicBezTo>
                    <a:pt x="14812" y="39347"/>
                    <a:pt x="14026" y="41240"/>
                    <a:pt x="13240" y="43192"/>
                  </a:cubicBezTo>
                  <a:cubicBezTo>
                    <a:pt x="13014" y="43728"/>
                    <a:pt x="12800" y="44276"/>
                    <a:pt x="12586" y="44824"/>
                  </a:cubicBezTo>
                  <a:cubicBezTo>
                    <a:pt x="12312" y="45502"/>
                    <a:pt x="12026" y="46217"/>
                    <a:pt x="11764" y="46943"/>
                  </a:cubicBezTo>
                  <a:cubicBezTo>
                    <a:pt x="11538" y="47514"/>
                    <a:pt x="11312" y="48098"/>
                    <a:pt x="11097" y="48693"/>
                  </a:cubicBezTo>
                  <a:cubicBezTo>
                    <a:pt x="11073" y="48741"/>
                    <a:pt x="11050" y="48788"/>
                    <a:pt x="11038" y="48848"/>
                  </a:cubicBezTo>
                  <a:cubicBezTo>
                    <a:pt x="10883" y="49217"/>
                    <a:pt x="10752" y="49574"/>
                    <a:pt x="10621" y="49955"/>
                  </a:cubicBezTo>
                  <a:cubicBezTo>
                    <a:pt x="9573" y="52717"/>
                    <a:pt x="8597" y="55575"/>
                    <a:pt x="7644" y="58468"/>
                  </a:cubicBezTo>
                  <a:cubicBezTo>
                    <a:pt x="7311" y="59444"/>
                    <a:pt x="7001" y="60421"/>
                    <a:pt x="6704" y="61421"/>
                  </a:cubicBezTo>
                  <a:cubicBezTo>
                    <a:pt x="5537" y="65148"/>
                    <a:pt x="4489" y="68981"/>
                    <a:pt x="3572" y="72839"/>
                  </a:cubicBezTo>
                  <a:cubicBezTo>
                    <a:pt x="3430" y="73446"/>
                    <a:pt x="3299" y="74065"/>
                    <a:pt x="3144" y="74696"/>
                  </a:cubicBezTo>
                  <a:cubicBezTo>
                    <a:pt x="1156" y="83614"/>
                    <a:pt x="1" y="92639"/>
                    <a:pt x="322" y="101152"/>
                  </a:cubicBezTo>
                  <a:lnTo>
                    <a:pt x="1537" y="101843"/>
                  </a:lnTo>
                  <a:cubicBezTo>
                    <a:pt x="1120" y="92937"/>
                    <a:pt x="2358" y="83376"/>
                    <a:pt x="4573" y="73780"/>
                  </a:cubicBezTo>
                  <a:cubicBezTo>
                    <a:pt x="4727" y="73149"/>
                    <a:pt x="4870" y="72506"/>
                    <a:pt x="5037" y="71863"/>
                  </a:cubicBezTo>
                  <a:cubicBezTo>
                    <a:pt x="6037" y="67826"/>
                    <a:pt x="7192" y="63778"/>
                    <a:pt x="8478" y="59814"/>
                  </a:cubicBezTo>
                  <a:cubicBezTo>
                    <a:pt x="8799" y="58778"/>
                    <a:pt x="9145" y="57754"/>
                    <a:pt x="9490" y="56742"/>
                  </a:cubicBezTo>
                  <a:cubicBezTo>
                    <a:pt x="10038" y="55134"/>
                    <a:pt x="10585" y="53539"/>
                    <a:pt x="11169" y="51979"/>
                  </a:cubicBezTo>
                  <a:cubicBezTo>
                    <a:pt x="11312" y="51539"/>
                    <a:pt x="11478" y="51122"/>
                    <a:pt x="11633" y="50681"/>
                  </a:cubicBezTo>
                  <a:cubicBezTo>
                    <a:pt x="12669" y="47884"/>
                    <a:pt x="13752" y="45133"/>
                    <a:pt x="14860" y="42454"/>
                  </a:cubicBezTo>
                  <a:cubicBezTo>
                    <a:pt x="15110" y="41859"/>
                    <a:pt x="15360" y="41252"/>
                    <a:pt x="15598" y="40656"/>
                  </a:cubicBezTo>
                  <a:cubicBezTo>
                    <a:pt x="16967" y="37394"/>
                    <a:pt x="18360" y="34251"/>
                    <a:pt x="19741" y="31251"/>
                  </a:cubicBezTo>
                  <a:cubicBezTo>
                    <a:pt x="19944" y="30822"/>
                    <a:pt x="20146" y="30381"/>
                    <a:pt x="20348" y="29953"/>
                  </a:cubicBezTo>
                  <a:cubicBezTo>
                    <a:pt x="20396" y="29846"/>
                    <a:pt x="20444" y="29727"/>
                    <a:pt x="20503" y="29631"/>
                  </a:cubicBezTo>
                  <a:cubicBezTo>
                    <a:pt x="20896" y="28774"/>
                    <a:pt x="21301" y="27929"/>
                    <a:pt x="21694" y="27107"/>
                  </a:cubicBezTo>
                  <a:cubicBezTo>
                    <a:pt x="23980" y="22345"/>
                    <a:pt x="26171" y="18058"/>
                    <a:pt x="28135" y="14391"/>
                  </a:cubicBezTo>
                  <a:cubicBezTo>
                    <a:pt x="28337" y="13986"/>
                    <a:pt x="28564" y="13582"/>
                    <a:pt x="28778" y="13201"/>
                  </a:cubicBezTo>
                  <a:cubicBezTo>
                    <a:pt x="29909" y="11093"/>
                    <a:pt x="30933" y="9236"/>
                    <a:pt x="31838" y="7629"/>
                  </a:cubicBezTo>
                  <a:cubicBezTo>
                    <a:pt x="32659" y="6176"/>
                    <a:pt x="33374" y="4926"/>
                    <a:pt x="33969" y="3926"/>
                  </a:cubicBezTo>
                  <a:cubicBezTo>
                    <a:pt x="35065" y="2045"/>
                    <a:pt x="35743" y="973"/>
                    <a:pt x="35779" y="902"/>
                  </a:cubicBezTo>
                  <a:cubicBezTo>
                    <a:pt x="35946" y="628"/>
                    <a:pt x="35874" y="259"/>
                    <a:pt x="35588" y="80"/>
                  </a:cubicBezTo>
                  <a:cubicBezTo>
                    <a:pt x="35490" y="27"/>
                    <a:pt x="35381" y="0"/>
                    <a:pt x="352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16"/>
            <p:cNvSpPr/>
            <p:nvPr/>
          </p:nvSpPr>
          <p:spPr>
            <a:xfrm>
              <a:off x="128781" y="2022809"/>
              <a:ext cx="735384" cy="1093543"/>
            </a:xfrm>
            <a:custGeom>
              <a:avLst/>
              <a:gdLst/>
              <a:ahLst/>
              <a:cxnLst/>
              <a:rect l="l" t="t" r="r" b="b"/>
              <a:pathLst>
                <a:path w="23279" h="33570" extrusionOk="0">
                  <a:moveTo>
                    <a:pt x="10048" y="1"/>
                  </a:moveTo>
                  <a:cubicBezTo>
                    <a:pt x="1" y="1"/>
                    <a:pt x="22255" y="33570"/>
                    <a:pt x="22255" y="33570"/>
                  </a:cubicBezTo>
                  <a:lnTo>
                    <a:pt x="23279" y="31736"/>
                  </a:lnTo>
                  <a:cubicBezTo>
                    <a:pt x="23279" y="31736"/>
                    <a:pt x="22290" y="1435"/>
                    <a:pt x="10694" y="42"/>
                  </a:cubicBezTo>
                  <a:cubicBezTo>
                    <a:pt x="10465" y="14"/>
                    <a:pt x="10250" y="1"/>
                    <a:pt x="100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16"/>
            <p:cNvSpPr/>
            <p:nvPr/>
          </p:nvSpPr>
          <p:spPr>
            <a:xfrm>
              <a:off x="884457" y="2723626"/>
              <a:ext cx="823362" cy="249622"/>
            </a:xfrm>
            <a:custGeom>
              <a:avLst/>
              <a:gdLst/>
              <a:ahLst/>
              <a:cxnLst/>
              <a:rect l="l" t="t" r="r" b="b"/>
              <a:pathLst>
                <a:path w="26064" h="7663" extrusionOk="0">
                  <a:moveTo>
                    <a:pt x="20203" y="1"/>
                  </a:moveTo>
                  <a:cubicBezTo>
                    <a:pt x="13914" y="1"/>
                    <a:pt x="754" y="6200"/>
                    <a:pt x="882" y="6543"/>
                  </a:cubicBezTo>
                  <a:lnTo>
                    <a:pt x="0" y="7663"/>
                  </a:lnTo>
                  <a:cubicBezTo>
                    <a:pt x="0" y="7663"/>
                    <a:pt x="26063" y="4841"/>
                    <a:pt x="23099" y="971"/>
                  </a:cubicBezTo>
                  <a:cubicBezTo>
                    <a:pt x="22580" y="285"/>
                    <a:pt x="21549" y="1"/>
                    <a:pt x="202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16"/>
            <p:cNvSpPr/>
            <p:nvPr/>
          </p:nvSpPr>
          <p:spPr>
            <a:xfrm>
              <a:off x="740784" y="1708494"/>
              <a:ext cx="472428" cy="645767"/>
            </a:xfrm>
            <a:custGeom>
              <a:avLst/>
              <a:gdLst/>
              <a:ahLst/>
              <a:cxnLst/>
              <a:rect l="l" t="t" r="r" b="b"/>
              <a:pathLst>
                <a:path w="14955" h="19824" extrusionOk="0">
                  <a:moveTo>
                    <a:pt x="7362" y="1"/>
                  </a:moveTo>
                  <a:cubicBezTo>
                    <a:pt x="7118" y="1"/>
                    <a:pt x="6867" y="31"/>
                    <a:pt x="6608" y="95"/>
                  </a:cubicBezTo>
                  <a:cubicBezTo>
                    <a:pt x="0" y="1726"/>
                    <a:pt x="14121" y="19823"/>
                    <a:pt x="14121" y="19823"/>
                  </a:cubicBezTo>
                  <a:lnTo>
                    <a:pt x="14955" y="18347"/>
                  </a:lnTo>
                  <a:cubicBezTo>
                    <a:pt x="14955" y="18347"/>
                    <a:pt x="13350" y="1"/>
                    <a:pt x="73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16"/>
            <p:cNvSpPr/>
            <p:nvPr/>
          </p:nvSpPr>
          <p:spPr>
            <a:xfrm>
              <a:off x="1262090" y="1699112"/>
              <a:ext cx="901579" cy="517063"/>
            </a:xfrm>
            <a:custGeom>
              <a:avLst/>
              <a:gdLst/>
              <a:ahLst/>
              <a:cxnLst/>
              <a:rect l="l" t="t" r="r" b="b"/>
              <a:pathLst>
                <a:path w="28540" h="15873" extrusionOk="0">
                  <a:moveTo>
                    <a:pt x="21389" y="0"/>
                  </a:moveTo>
                  <a:cubicBezTo>
                    <a:pt x="14816" y="0"/>
                    <a:pt x="1131" y="13884"/>
                    <a:pt x="1131" y="13884"/>
                  </a:cubicBezTo>
                  <a:lnTo>
                    <a:pt x="0" y="15873"/>
                  </a:lnTo>
                  <a:cubicBezTo>
                    <a:pt x="0" y="15873"/>
                    <a:pt x="28540" y="4800"/>
                    <a:pt x="23408" y="645"/>
                  </a:cubicBezTo>
                  <a:cubicBezTo>
                    <a:pt x="22861" y="199"/>
                    <a:pt x="22176" y="0"/>
                    <a:pt x="213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16"/>
            <p:cNvSpPr/>
            <p:nvPr/>
          </p:nvSpPr>
          <p:spPr>
            <a:xfrm>
              <a:off x="1152629" y="2323737"/>
              <a:ext cx="494573" cy="100201"/>
            </a:xfrm>
            <a:custGeom>
              <a:avLst/>
              <a:gdLst/>
              <a:ahLst/>
              <a:cxnLst/>
              <a:rect l="l" t="t" r="r" b="b"/>
              <a:pathLst>
                <a:path w="15656" h="3076" extrusionOk="0">
                  <a:moveTo>
                    <a:pt x="11358" y="0"/>
                  </a:moveTo>
                  <a:cubicBezTo>
                    <a:pt x="7077" y="0"/>
                    <a:pt x="394" y="2139"/>
                    <a:pt x="394" y="2139"/>
                  </a:cubicBezTo>
                  <a:lnTo>
                    <a:pt x="1" y="2865"/>
                  </a:lnTo>
                  <a:cubicBezTo>
                    <a:pt x="1" y="2865"/>
                    <a:pt x="3098" y="3076"/>
                    <a:pt x="6457" y="3076"/>
                  </a:cubicBezTo>
                  <a:cubicBezTo>
                    <a:pt x="10834" y="3076"/>
                    <a:pt x="15656" y="2718"/>
                    <a:pt x="14645" y="1067"/>
                  </a:cubicBezTo>
                  <a:cubicBezTo>
                    <a:pt x="14167" y="286"/>
                    <a:pt x="12923" y="0"/>
                    <a:pt x="11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16"/>
            <p:cNvSpPr/>
            <p:nvPr/>
          </p:nvSpPr>
          <p:spPr>
            <a:xfrm>
              <a:off x="741163" y="3234629"/>
              <a:ext cx="714913" cy="188088"/>
            </a:xfrm>
            <a:custGeom>
              <a:avLst/>
              <a:gdLst/>
              <a:ahLst/>
              <a:cxnLst/>
              <a:rect l="l" t="t" r="r" b="b"/>
              <a:pathLst>
                <a:path w="22631" h="5774" extrusionOk="0">
                  <a:moveTo>
                    <a:pt x="13833" y="0"/>
                  </a:moveTo>
                  <a:cubicBezTo>
                    <a:pt x="7726" y="0"/>
                    <a:pt x="584" y="1441"/>
                    <a:pt x="584" y="1441"/>
                  </a:cubicBezTo>
                  <a:lnTo>
                    <a:pt x="0" y="2846"/>
                  </a:lnTo>
                  <a:cubicBezTo>
                    <a:pt x="0" y="2846"/>
                    <a:pt x="10737" y="5774"/>
                    <a:pt x="17335" y="5774"/>
                  </a:cubicBezTo>
                  <a:cubicBezTo>
                    <a:pt x="20441" y="5774"/>
                    <a:pt x="22630" y="5125"/>
                    <a:pt x="22348" y="3215"/>
                  </a:cubicBezTo>
                  <a:cubicBezTo>
                    <a:pt x="21987" y="728"/>
                    <a:pt x="18171" y="0"/>
                    <a:pt x="138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16"/>
            <p:cNvSpPr/>
            <p:nvPr/>
          </p:nvSpPr>
          <p:spPr>
            <a:xfrm>
              <a:off x="-62625" y="3479364"/>
              <a:ext cx="744355" cy="343080"/>
            </a:xfrm>
            <a:custGeom>
              <a:avLst/>
              <a:gdLst/>
              <a:ahLst/>
              <a:cxnLst/>
              <a:rect l="l" t="t" r="r" b="b"/>
              <a:pathLst>
                <a:path w="23563" h="10532" extrusionOk="0">
                  <a:moveTo>
                    <a:pt x="23563" y="0"/>
                  </a:moveTo>
                  <a:cubicBezTo>
                    <a:pt x="23562" y="0"/>
                    <a:pt x="1" y="965"/>
                    <a:pt x="2596" y="8394"/>
                  </a:cubicBezTo>
                  <a:cubicBezTo>
                    <a:pt x="3131" y="9924"/>
                    <a:pt x="4310" y="10532"/>
                    <a:pt x="5846" y="10532"/>
                  </a:cubicBezTo>
                  <a:cubicBezTo>
                    <a:pt x="11768" y="10532"/>
                    <a:pt x="22991" y="1500"/>
                    <a:pt x="22991" y="1500"/>
                  </a:cubicBezTo>
                  <a:lnTo>
                    <a:pt x="2356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16"/>
            <p:cNvSpPr/>
            <p:nvPr/>
          </p:nvSpPr>
          <p:spPr>
            <a:xfrm>
              <a:off x="322621" y="2918522"/>
              <a:ext cx="399740" cy="501134"/>
            </a:xfrm>
            <a:custGeom>
              <a:avLst/>
              <a:gdLst/>
              <a:ahLst/>
              <a:cxnLst/>
              <a:rect l="l" t="t" r="r" b="b"/>
              <a:pathLst>
                <a:path w="12654" h="15384" extrusionOk="0">
                  <a:moveTo>
                    <a:pt x="4692" y="0"/>
                  </a:moveTo>
                  <a:cubicBezTo>
                    <a:pt x="0" y="0"/>
                    <a:pt x="12011" y="15384"/>
                    <a:pt x="12011" y="15384"/>
                  </a:cubicBezTo>
                  <a:lnTo>
                    <a:pt x="12654" y="14253"/>
                  </a:lnTo>
                  <a:cubicBezTo>
                    <a:pt x="12654" y="14253"/>
                    <a:pt x="9534" y="84"/>
                    <a:pt x="4736" y="1"/>
                  </a:cubicBezTo>
                  <a:cubicBezTo>
                    <a:pt x="4721" y="1"/>
                    <a:pt x="4707" y="0"/>
                    <a:pt x="46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 ">
  <p:cSld name="CUSTOM_14_1">
    <p:spTree>
      <p:nvGrpSpPr>
        <p:cNvPr id="1" name="Shape 7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9" name="Google Shape;789;p17"/>
          <p:cNvSpPr/>
          <p:nvPr/>
        </p:nvSpPr>
        <p:spPr>
          <a:xfrm>
            <a:off x="-1031625" y="-780673"/>
            <a:ext cx="2599369" cy="1551613"/>
          </a:xfrm>
          <a:custGeom>
            <a:avLst/>
            <a:gdLst/>
            <a:ahLst/>
            <a:cxnLst/>
            <a:rect l="l" t="t" r="r" b="b"/>
            <a:pathLst>
              <a:path w="104319" h="62270" extrusionOk="0">
                <a:moveTo>
                  <a:pt x="58174" y="411"/>
                </a:moveTo>
                <a:cubicBezTo>
                  <a:pt x="60925" y="411"/>
                  <a:pt x="63670" y="530"/>
                  <a:pt x="66390" y="783"/>
                </a:cubicBezTo>
                <a:cubicBezTo>
                  <a:pt x="74427" y="1521"/>
                  <a:pt x="82356" y="3783"/>
                  <a:pt x="88845" y="8724"/>
                </a:cubicBezTo>
                <a:cubicBezTo>
                  <a:pt x="94572" y="13094"/>
                  <a:pt x="99096" y="19130"/>
                  <a:pt x="101335" y="26000"/>
                </a:cubicBezTo>
                <a:cubicBezTo>
                  <a:pt x="103501" y="32748"/>
                  <a:pt x="103133" y="40077"/>
                  <a:pt x="99852" y="46385"/>
                </a:cubicBezTo>
                <a:lnTo>
                  <a:pt x="99852" y="46385"/>
                </a:lnTo>
                <a:cubicBezTo>
                  <a:pt x="99850" y="46389"/>
                  <a:pt x="99848" y="46392"/>
                  <a:pt x="99846" y="46396"/>
                </a:cubicBezTo>
                <a:cubicBezTo>
                  <a:pt x="99846" y="46396"/>
                  <a:pt x="99846" y="46396"/>
                  <a:pt x="99846" y="46396"/>
                </a:cubicBezTo>
                <a:lnTo>
                  <a:pt x="99846" y="46396"/>
                </a:lnTo>
                <a:cubicBezTo>
                  <a:pt x="99846" y="46397"/>
                  <a:pt x="99845" y="46398"/>
                  <a:pt x="99844" y="46400"/>
                </a:cubicBezTo>
                <a:lnTo>
                  <a:pt x="99844" y="46400"/>
                </a:lnTo>
                <a:cubicBezTo>
                  <a:pt x="96772" y="52148"/>
                  <a:pt x="91808" y="56671"/>
                  <a:pt x="85857" y="59302"/>
                </a:cubicBezTo>
                <a:cubicBezTo>
                  <a:pt x="81971" y="61010"/>
                  <a:pt x="77767" y="61848"/>
                  <a:pt x="73554" y="61848"/>
                </a:cubicBezTo>
                <a:cubicBezTo>
                  <a:pt x="71247" y="61848"/>
                  <a:pt x="68938" y="61597"/>
                  <a:pt x="66676" y="61100"/>
                </a:cubicBezTo>
                <a:cubicBezTo>
                  <a:pt x="63247" y="60338"/>
                  <a:pt x="59949" y="58969"/>
                  <a:pt x="56948" y="57171"/>
                </a:cubicBezTo>
                <a:cubicBezTo>
                  <a:pt x="54341" y="55611"/>
                  <a:pt x="52138" y="53480"/>
                  <a:pt x="49519" y="51944"/>
                </a:cubicBezTo>
                <a:cubicBezTo>
                  <a:pt x="47947" y="51027"/>
                  <a:pt x="46245" y="50384"/>
                  <a:pt x="44435" y="50158"/>
                </a:cubicBezTo>
                <a:cubicBezTo>
                  <a:pt x="43765" y="50078"/>
                  <a:pt x="43094" y="50048"/>
                  <a:pt x="42422" y="50048"/>
                </a:cubicBezTo>
                <a:cubicBezTo>
                  <a:pt x="41302" y="50048"/>
                  <a:pt x="40181" y="50131"/>
                  <a:pt x="39065" y="50206"/>
                </a:cubicBezTo>
                <a:cubicBezTo>
                  <a:pt x="37207" y="50336"/>
                  <a:pt x="35354" y="50422"/>
                  <a:pt x="33504" y="50422"/>
                </a:cubicBezTo>
                <a:cubicBezTo>
                  <a:pt x="32818" y="50422"/>
                  <a:pt x="32131" y="50410"/>
                  <a:pt x="31445" y="50384"/>
                </a:cubicBezTo>
                <a:cubicBezTo>
                  <a:pt x="27718" y="50253"/>
                  <a:pt x="23837" y="49896"/>
                  <a:pt x="20217" y="48944"/>
                </a:cubicBezTo>
                <a:cubicBezTo>
                  <a:pt x="14633" y="47479"/>
                  <a:pt x="9847" y="43717"/>
                  <a:pt x="6954" y="38752"/>
                </a:cubicBezTo>
                <a:cubicBezTo>
                  <a:pt x="4275" y="34144"/>
                  <a:pt x="3299" y="28536"/>
                  <a:pt x="4632" y="23345"/>
                </a:cubicBezTo>
                <a:cubicBezTo>
                  <a:pt x="5323" y="20714"/>
                  <a:pt x="6644" y="18285"/>
                  <a:pt x="8430" y="16225"/>
                </a:cubicBezTo>
                <a:cubicBezTo>
                  <a:pt x="10823" y="13487"/>
                  <a:pt x="14121" y="11487"/>
                  <a:pt x="17253" y="9713"/>
                </a:cubicBezTo>
                <a:cubicBezTo>
                  <a:pt x="24659" y="5557"/>
                  <a:pt x="32945" y="3164"/>
                  <a:pt x="41280" y="1807"/>
                </a:cubicBezTo>
                <a:cubicBezTo>
                  <a:pt x="46818" y="917"/>
                  <a:pt x="52508" y="411"/>
                  <a:pt x="58174" y="411"/>
                </a:cubicBezTo>
                <a:close/>
                <a:moveTo>
                  <a:pt x="58898" y="0"/>
                </a:moveTo>
                <a:cubicBezTo>
                  <a:pt x="54220" y="0"/>
                  <a:pt x="49531" y="356"/>
                  <a:pt x="44923" y="914"/>
                </a:cubicBezTo>
                <a:cubicBezTo>
                  <a:pt x="36696" y="1926"/>
                  <a:pt x="28516" y="3914"/>
                  <a:pt x="20968" y="7379"/>
                </a:cubicBezTo>
                <a:cubicBezTo>
                  <a:pt x="17384" y="9010"/>
                  <a:pt x="13943" y="11010"/>
                  <a:pt x="10788" y="13392"/>
                </a:cubicBezTo>
                <a:cubicBezTo>
                  <a:pt x="8526" y="15082"/>
                  <a:pt x="6621" y="17154"/>
                  <a:pt x="5263" y="19654"/>
                </a:cubicBezTo>
                <a:cubicBezTo>
                  <a:pt x="1" y="29382"/>
                  <a:pt x="5085" y="41943"/>
                  <a:pt x="14312" y="47182"/>
                </a:cubicBezTo>
                <a:cubicBezTo>
                  <a:pt x="17086" y="48765"/>
                  <a:pt x="20039" y="49551"/>
                  <a:pt x="23182" y="50027"/>
                </a:cubicBezTo>
                <a:cubicBezTo>
                  <a:pt x="26557" y="50553"/>
                  <a:pt x="29954" y="50849"/>
                  <a:pt x="33363" y="50849"/>
                </a:cubicBezTo>
                <a:cubicBezTo>
                  <a:pt x="33430" y="50849"/>
                  <a:pt x="33497" y="50849"/>
                  <a:pt x="33564" y="50849"/>
                </a:cubicBezTo>
                <a:cubicBezTo>
                  <a:pt x="35838" y="50837"/>
                  <a:pt x="38101" y="50646"/>
                  <a:pt x="40351" y="50515"/>
                </a:cubicBezTo>
                <a:cubicBezTo>
                  <a:pt x="40874" y="50490"/>
                  <a:pt x="41400" y="50472"/>
                  <a:pt x="41925" y="50472"/>
                </a:cubicBezTo>
                <a:cubicBezTo>
                  <a:pt x="43132" y="50472"/>
                  <a:pt x="44336" y="50565"/>
                  <a:pt x="45506" y="50872"/>
                </a:cubicBezTo>
                <a:cubicBezTo>
                  <a:pt x="47590" y="51444"/>
                  <a:pt x="49459" y="52599"/>
                  <a:pt x="51186" y="53885"/>
                </a:cubicBezTo>
                <a:cubicBezTo>
                  <a:pt x="52543" y="54897"/>
                  <a:pt x="53841" y="55968"/>
                  <a:pt x="55258" y="56909"/>
                </a:cubicBezTo>
                <a:cubicBezTo>
                  <a:pt x="56686" y="57838"/>
                  <a:pt x="58187" y="58659"/>
                  <a:pt x="59746" y="59373"/>
                </a:cubicBezTo>
                <a:cubicBezTo>
                  <a:pt x="63977" y="61301"/>
                  <a:pt x="68600" y="62270"/>
                  <a:pt x="73237" y="62270"/>
                </a:cubicBezTo>
                <a:cubicBezTo>
                  <a:pt x="75071" y="62270"/>
                  <a:pt x="76909" y="62118"/>
                  <a:pt x="78725" y="61814"/>
                </a:cubicBezTo>
                <a:cubicBezTo>
                  <a:pt x="87976" y="60255"/>
                  <a:pt x="96298" y="54599"/>
                  <a:pt x="100739" y="46277"/>
                </a:cubicBezTo>
                <a:cubicBezTo>
                  <a:pt x="100746" y="46254"/>
                  <a:pt x="100742" y="46234"/>
                  <a:pt x="100728" y="46218"/>
                </a:cubicBezTo>
                <a:lnTo>
                  <a:pt x="100728" y="46218"/>
                </a:lnTo>
                <a:cubicBezTo>
                  <a:pt x="103897" y="40122"/>
                  <a:pt x="104318" y="33139"/>
                  <a:pt x="102430" y="26584"/>
                </a:cubicBezTo>
                <a:cubicBezTo>
                  <a:pt x="100466" y="19773"/>
                  <a:pt x="96120" y="13761"/>
                  <a:pt x="90691" y="9260"/>
                </a:cubicBezTo>
                <a:cubicBezTo>
                  <a:pt x="84606" y="4236"/>
                  <a:pt x="77106" y="1700"/>
                  <a:pt x="69355" y="664"/>
                </a:cubicBezTo>
                <a:cubicBezTo>
                  <a:pt x="65902" y="200"/>
                  <a:pt x="62403" y="0"/>
                  <a:pt x="5889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0" name="Google Shape;790;p17"/>
          <p:cNvGrpSpPr/>
          <p:nvPr/>
        </p:nvGrpSpPr>
        <p:grpSpPr>
          <a:xfrm rot="-5400000">
            <a:off x="-436263" y="436279"/>
            <a:ext cx="1274007" cy="401457"/>
            <a:chOff x="887605" y="-78"/>
            <a:chExt cx="1826534" cy="765118"/>
          </a:xfrm>
        </p:grpSpPr>
        <p:sp>
          <p:nvSpPr>
            <p:cNvPr id="791" name="Google Shape;791;p17"/>
            <p:cNvSpPr/>
            <p:nvPr/>
          </p:nvSpPr>
          <p:spPr>
            <a:xfrm>
              <a:off x="2412903" y="23275"/>
              <a:ext cx="92617" cy="80128"/>
            </a:xfrm>
            <a:custGeom>
              <a:avLst/>
              <a:gdLst/>
              <a:ahLst/>
              <a:cxnLst/>
              <a:rect l="l" t="t" r="r" b="b"/>
              <a:pathLst>
                <a:path w="2907" h="2515" extrusionOk="0">
                  <a:moveTo>
                    <a:pt x="1371" y="1"/>
                  </a:moveTo>
                  <a:cubicBezTo>
                    <a:pt x="679" y="1"/>
                    <a:pt x="1" y="611"/>
                    <a:pt x="1" y="1255"/>
                  </a:cubicBezTo>
                  <a:cubicBezTo>
                    <a:pt x="1" y="1899"/>
                    <a:pt x="677" y="2515"/>
                    <a:pt x="1368" y="2515"/>
                  </a:cubicBezTo>
                  <a:cubicBezTo>
                    <a:pt x="1584" y="2515"/>
                    <a:pt x="1802" y="2454"/>
                    <a:pt x="2001" y="2315"/>
                  </a:cubicBezTo>
                  <a:lnTo>
                    <a:pt x="2132" y="2232"/>
                  </a:lnTo>
                  <a:cubicBezTo>
                    <a:pt x="2906" y="1696"/>
                    <a:pt x="2906" y="839"/>
                    <a:pt x="2132" y="291"/>
                  </a:cubicBezTo>
                  <a:lnTo>
                    <a:pt x="2001" y="196"/>
                  </a:lnTo>
                  <a:cubicBezTo>
                    <a:pt x="1803" y="60"/>
                    <a:pt x="158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17"/>
            <p:cNvSpPr/>
            <p:nvPr/>
          </p:nvSpPr>
          <p:spPr>
            <a:xfrm>
              <a:off x="2621172" y="-78"/>
              <a:ext cx="92967" cy="83473"/>
            </a:xfrm>
            <a:custGeom>
              <a:avLst/>
              <a:gdLst/>
              <a:ahLst/>
              <a:cxnLst/>
              <a:rect l="l" t="t" r="r" b="b"/>
              <a:pathLst>
                <a:path w="2918" h="2620" extrusionOk="0">
                  <a:moveTo>
                    <a:pt x="1453" y="0"/>
                  </a:moveTo>
                  <a:cubicBezTo>
                    <a:pt x="715" y="0"/>
                    <a:pt x="1" y="607"/>
                    <a:pt x="24" y="1310"/>
                  </a:cubicBezTo>
                  <a:cubicBezTo>
                    <a:pt x="60" y="2024"/>
                    <a:pt x="655" y="2619"/>
                    <a:pt x="1453" y="2619"/>
                  </a:cubicBezTo>
                  <a:cubicBezTo>
                    <a:pt x="2203" y="2619"/>
                    <a:pt x="2918" y="2012"/>
                    <a:pt x="2894" y="1310"/>
                  </a:cubicBezTo>
                  <a:cubicBezTo>
                    <a:pt x="2846" y="607"/>
                    <a:pt x="2251" y="0"/>
                    <a:pt x="14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17"/>
            <p:cNvSpPr/>
            <p:nvPr/>
          </p:nvSpPr>
          <p:spPr>
            <a:xfrm>
              <a:off x="2211484" y="45035"/>
              <a:ext cx="87296" cy="80447"/>
            </a:xfrm>
            <a:custGeom>
              <a:avLst/>
              <a:gdLst/>
              <a:ahLst/>
              <a:cxnLst/>
              <a:rect l="l" t="t" r="r" b="b"/>
              <a:pathLst>
                <a:path w="2740" h="2525" extrusionOk="0">
                  <a:moveTo>
                    <a:pt x="1370" y="1"/>
                  </a:moveTo>
                  <a:cubicBezTo>
                    <a:pt x="632" y="1"/>
                    <a:pt x="1" y="572"/>
                    <a:pt x="1" y="1263"/>
                  </a:cubicBezTo>
                  <a:cubicBezTo>
                    <a:pt x="1" y="1942"/>
                    <a:pt x="632" y="2525"/>
                    <a:pt x="1370" y="2525"/>
                  </a:cubicBezTo>
                  <a:cubicBezTo>
                    <a:pt x="2120" y="2525"/>
                    <a:pt x="2739" y="1942"/>
                    <a:pt x="2739" y="1263"/>
                  </a:cubicBezTo>
                  <a:cubicBezTo>
                    <a:pt x="2739" y="572"/>
                    <a:pt x="2120" y="1"/>
                    <a:pt x="13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17"/>
            <p:cNvSpPr/>
            <p:nvPr/>
          </p:nvSpPr>
          <p:spPr>
            <a:xfrm>
              <a:off x="2020324" y="62112"/>
              <a:ext cx="92203" cy="82358"/>
            </a:xfrm>
            <a:custGeom>
              <a:avLst/>
              <a:gdLst/>
              <a:ahLst/>
              <a:cxnLst/>
              <a:rect l="l" t="t" r="r" b="b"/>
              <a:pathLst>
                <a:path w="2894" h="2585" extrusionOk="0">
                  <a:moveTo>
                    <a:pt x="1453" y="1"/>
                  </a:moveTo>
                  <a:cubicBezTo>
                    <a:pt x="702" y="1"/>
                    <a:pt x="0" y="596"/>
                    <a:pt x="36" y="1286"/>
                  </a:cubicBezTo>
                  <a:cubicBezTo>
                    <a:pt x="60" y="1989"/>
                    <a:pt x="655" y="2584"/>
                    <a:pt x="1453" y="2584"/>
                  </a:cubicBezTo>
                  <a:cubicBezTo>
                    <a:pt x="2191" y="2584"/>
                    <a:pt x="2893" y="1989"/>
                    <a:pt x="2858" y="1286"/>
                  </a:cubicBezTo>
                  <a:cubicBezTo>
                    <a:pt x="2834" y="596"/>
                    <a:pt x="2238" y="1"/>
                    <a:pt x="14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17"/>
            <p:cNvSpPr/>
            <p:nvPr/>
          </p:nvSpPr>
          <p:spPr>
            <a:xfrm>
              <a:off x="1816229" y="57939"/>
              <a:ext cx="91821" cy="82740"/>
            </a:xfrm>
            <a:custGeom>
              <a:avLst/>
              <a:gdLst/>
              <a:ahLst/>
              <a:cxnLst/>
              <a:rect l="l" t="t" r="r" b="b"/>
              <a:pathLst>
                <a:path w="2882" h="2597" extrusionOk="0">
                  <a:moveTo>
                    <a:pt x="1441" y="1"/>
                  </a:moveTo>
                  <a:cubicBezTo>
                    <a:pt x="691" y="1"/>
                    <a:pt x="0" y="608"/>
                    <a:pt x="24" y="1298"/>
                  </a:cubicBezTo>
                  <a:cubicBezTo>
                    <a:pt x="60" y="2001"/>
                    <a:pt x="655" y="2596"/>
                    <a:pt x="1441" y="2596"/>
                  </a:cubicBezTo>
                  <a:cubicBezTo>
                    <a:pt x="2179" y="2596"/>
                    <a:pt x="2882" y="2001"/>
                    <a:pt x="2858" y="1298"/>
                  </a:cubicBezTo>
                  <a:cubicBezTo>
                    <a:pt x="2822" y="608"/>
                    <a:pt x="2239" y="1"/>
                    <a:pt x="1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17"/>
            <p:cNvSpPr/>
            <p:nvPr/>
          </p:nvSpPr>
          <p:spPr>
            <a:xfrm>
              <a:off x="1528692" y="56792"/>
              <a:ext cx="85767" cy="78567"/>
            </a:xfrm>
            <a:custGeom>
              <a:avLst/>
              <a:gdLst/>
              <a:ahLst/>
              <a:cxnLst/>
              <a:rect l="l" t="t" r="r" b="b"/>
              <a:pathLst>
                <a:path w="2692" h="2466" extrusionOk="0">
                  <a:moveTo>
                    <a:pt x="1346" y="1"/>
                  </a:moveTo>
                  <a:cubicBezTo>
                    <a:pt x="608" y="1"/>
                    <a:pt x="1" y="561"/>
                    <a:pt x="1" y="1239"/>
                  </a:cubicBezTo>
                  <a:cubicBezTo>
                    <a:pt x="1" y="1906"/>
                    <a:pt x="608" y="2466"/>
                    <a:pt x="1346" y="2466"/>
                  </a:cubicBezTo>
                  <a:cubicBezTo>
                    <a:pt x="2072" y="2466"/>
                    <a:pt x="2679" y="1906"/>
                    <a:pt x="2679" y="1239"/>
                  </a:cubicBezTo>
                  <a:cubicBezTo>
                    <a:pt x="2691" y="561"/>
                    <a:pt x="2072" y="1"/>
                    <a:pt x="1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17"/>
            <p:cNvSpPr/>
            <p:nvPr/>
          </p:nvSpPr>
          <p:spPr>
            <a:xfrm>
              <a:off x="1288946" y="56792"/>
              <a:ext cx="110044" cy="78184"/>
            </a:xfrm>
            <a:custGeom>
              <a:avLst/>
              <a:gdLst/>
              <a:ahLst/>
              <a:cxnLst/>
              <a:rect l="l" t="t" r="r" b="b"/>
              <a:pathLst>
                <a:path w="3454" h="2454" extrusionOk="0">
                  <a:moveTo>
                    <a:pt x="1727" y="1"/>
                  </a:moveTo>
                  <a:cubicBezTo>
                    <a:pt x="13" y="1"/>
                    <a:pt x="1" y="2454"/>
                    <a:pt x="1727" y="2454"/>
                  </a:cubicBezTo>
                  <a:cubicBezTo>
                    <a:pt x="3430" y="2454"/>
                    <a:pt x="3454" y="1"/>
                    <a:pt x="17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17"/>
            <p:cNvSpPr/>
            <p:nvPr/>
          </p:nvSpPr>
          <p:spPr>
            <a:xfrm>
              <a:off x="1124325" y="53383"/>
              <a:ext cx="85385" cy="78949"/>
            </a:xfrm>
            <a:custGeom>
              <a:avLst/>
              <a:gdLst/>
              <a:ahLst/>
              <a:cxnLst/>
              <a:rect l="l" t="t" r="r" b="b"/>
              <a:pathLst>
                <a:path w="2680" h="2478" extrusionOk="0">
                  <a:moveTo>
                    <a:pt x="1334" y="1"/>
                  </a:moveTo>
                  <a:cubicBezTo>
                    <a:pt x="608" y="1"/>
                    <a:pt x="0" y="572"/>
                    <a:pt x="0" y="1239"/>
                  </a:cubicBezTo>
                  <a:cubicBezTo>
                    <a:pt x="0" y="1906"/>
                    <a:pt x="608" y="2477"/>
                    <a:pt x="1334" y="2477"/>
                  </a:cubicBezTo>
                  <a:cubicBezTo>
                    <a:pt x="2072" y="2477"/>
                    <a:pt x="2679" y="1906"/>
                    <a:pt x="2679" y="1239"/>
                  </a:cubicBezTo>
                  <a:cubicBezTo>
                    <a:pt x="2679" y="548"/>
                    <a:pt x="2072" y="1"/>
                    <a:pt x="13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17"/>
            <p:cNvSpPr/>
            <p:nvPr/>
          </p:nvSpPr>
          <p:spPr>
            <a:xfrm>
              <a:off x="887605" y="84128"/>
              <a:ext cx="103609" cy="73979"/>
            </a:xfrm>
            <a:custGeom>
              <a:avLst/>
              <a:gdLst/>
              <a:ahLst/>
              <a:cxnLst/>
              <a:rect l="l" t="t" r="r" b="b"/>
              <a:pathLst>
                <a:path w="3252" h="2322" extrusionOk="0">
                  <a:moveTo>
                    <a:pt x="1620" y="0"/>
                  </a:moveTo>
                  <a:cubicBezTo>
                    <a:pt x="1" y="0"/>
                    <a:pt x="1" y="2322"/>
                    <a:pt x="1620" y="2322"/>
                  </a:cubicBezTo>
                  <a:cubicBezTo>
                    <a:pt x="3228" y="2322"/>
                    <a:pt x="3251" y="0"/>
                    <a:pt x="16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17"/>
            <p:cNvSpPr/>
            <p:nvPr/>
          </p:nvSpPr>
          <p:spPr>
            <a:xfrm>
              <a:off x="1031772" y="193375"/>
              <a:ext cx="113071" cy="80064"/>
            </a:xfrm>
            <a:custGeom>
              <a:avLst/>
              <a:gdLst/>
              <a:ahLst/>
              <a:cxnLst/>
              <a:rect l="l" t="t" r="r" b="b"/>
              <a:pathLst>
                <a:path w="3549" h="2513" extrusionOk="0">
                  <a:moveTo>
                    <a:pt x="1774" y="0"/>
                  </a:moveTo>
                  <a:cubicBezTo>
                    <a:pt x="12" y="0"/>
                    <a:pt x="0" y="2512"/>
                    <a:pt x="1774" y="2512"/>
                  </a:cubicBezTo>
                  <a:cubicBezTo>
                    <a:pt x="3548" y="2512"/>
                    <a:pt x="3548" y="0"/>
                    <a:pt x="17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17"/>
            <p:cNvSpPr/>
            <p:nvPr/>
          </p:nvSpPr>
          <p:spPr>
            <a:xfrm>
              <a:off x="1249885" y="187290"/>
              <a:ext cx="85385" cy="78567"/>
            </a:xfrm>
            <a:custGeom>
              <a:avLst/>
              <a:gdLst/>
              <a:ahLst/>
              <a:cxnLst/>
              <a:rect l="l" t="t" r="r" b="b"/>
              <a:pathLst>
                <a:path w="2680" h="2466" extrusionOk="0">
                  <a:moveTo>
                    <a:pt x="1346" y="1"/>
                  </a:moveTo>
                  <a:cubicBezTo>
                    <a:pt x="631" y="1"/>
                    <a:pt x="0" y="560"/>
                    <a:pt x="0" y="1227"/>
                  </a:cubicBezTo>
                  <a:cubicBezTo>
                    <a:pt x="0" y="1906"/>
                    <a:pt x="608" y="2465"/>
                    <a:pt x="1346" y="2465"/>
                  </a:cubicBezTo>
                  <a:cubicBezTo>
                    <a:pt x="2072" y="2465"/>
                    <a:pt x="2679" y="1906"/>
                    <a:pt x="2679" y="1227"/>
                  </a:cubicBezTo>
                  <a:cubicBezTo>
                    <a:pt x="2679" y="560"/>
                    <a:pt x="2072" y="1"/>
                    <a:pt x="1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17"/>
            <p:cNvSpPr/>
            <p:nvPr/>
          </p:nvSpPr>
          <p:spPr>
            <a:xfrm>
              <a:off x="1441459" y="179708"/>
              <a:ext cx="111160" cy="78949"/>
            </a:xfrm>
            <a:custGeom>
              <a:avLst/>
              <a:gdLst/>
              <a:ahLst/>
              <a:cxnLst/>
              <a:rect l="l" t="t" r="r" b="b"/>
              <a:pathLst>
                <a:path w="3489" h="2478" extrusionOk="0">
                  <a:moveTo>
                    <a:pt x="1738" y="1"/>
                  </a:moveTo>
                  <a:cubicBezTo>
                    <a:pt x="12" y="1"/>
                    <a:pt x="0" y="2477"/>
                    <a:pt x="1738" y="2477"/>
                  </a:cubicBezTo>
                  <a:cubicBezTo>
                    <a:pt x="3465" y="2465"/>
                    <a:pt x="3489" y="1"/>
                    <a:pt x="17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17"/>
            <p:cNvSpPr/>
            <p:nvPr/>
          </p:nvSpPr>
          <p:spPr>
            <a:xfrm>
              <a:off x="1625801" y="186526"/>
              <a:ext cx="111191" cy="79331"/>
            </a:xfrm>
            <a:custGeom>
              <a:avLst/>
              <a:gdLst/>
              <a:ahLst/>
              <a:cxnLst/>
              <a:rect l="l" t="t" r="r" b="b"/>
              <a:pathLst>
                <a:path w="3490" h="2490" extrusionOk="0">
                  <a:moveTo>
                    <a:pt x="1751" y="1"/>
                  </a:moveTo>
                  <a:cubicBezTo>
                    <a:pt x="24" y="1"/>
                    <a:pt x="1" y="2489"/>
                    <a:pt x="1751" y="2489"/>
                  </a:cubicBezTo>
                  <a:cubicBezTo>
                    <a:pt x="3489" y="2489"/>
                    <a:pt x="3489" y="1"/>
                    <a:pt x="1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17"/>
            <p:cNvSpPr/>
            <p:nvPr/>
          </p:nvSpPr>
          <p:spPr>
            <a:xfrm>
              <a:off x="1906138" y="184264"/>
              <a:ext cx="77420" cy="55022"/>
            </a:xfrm>
            <a:custGeom>
              <a:avLst/>
              <a:gdLst/>
              <a:ahLst/>
              <a:cxnLst/>
              <a:rect l="l" t="t" r="r" b="b"/>
              <a:pathLst>
                <a:path w="2430" h="1727" extrusionOk="0">
                  <a:moveTo>
                    <a:pt x="1203" y="0"/>
                  </a:moveTo>
                  <a:cubicBezTo>
                    <a:pt x="0" y="0"/>
                    <a:pt x="0" y="1727"/>
                    <a:pt x="1203" y="1727"/>
                  </a:cubicBezTo>
                  <a:cubicBezTo>
                    <a:pt x="2429" y="1727"/>
                    <a:pt x="2429" y="0"/>
                    <a:pt x="12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17"/>
            <p:cNvSpPr/>
            <p:nvPr/>
          </p:nvSpPr>
          <p:spPr>
            <a:xfrm>
              <a:off x="2134096" y="176681"/>
              <a:ext cx="84620" cy="77802"/>
            </a:xfrm>
            <a:custGeom>
              <a:avLst/>
              <a:gdLst/>
              <a:ahLst/>
              <a:cxnLst/>
              <a:rect l="l" t="t" r="r" b="b"/>
              <a:pathLst>
                <a:path w="2656" h="2442" extrusionOk="0">
                  <a:moveTo>
                    <a:pt x="1334" y="0"/>
                  </a:moveTo>
                  <a:cubicBezTo>
                    <a:pt x="620" y="0"/>
                    <a:pt x="1" y="572"/>
                    <a:pt x="1" y="1215"/>
                  </a:cubicBezTo>
                  <a:cubicBezTo>
                    <a:pt x="1" y="1881"/>
                    <a:pt x="620" y="2441"/>
                    <a:pt x="1334" y="2441"/>
                  </a:cubicBezTo>
                  <a:cubicBezTo>
                    <a:pt x="2049" y="2441"/>
                    <a:pt x="2656" y="1881"/>
                    <a:pt x="2656" y="1215"/>
                  </a:cubicBezTo>
                  <a:cubicBezTo>
                    <a:pt x="2656" y="548"/>
                    <a:pt x="2049" y="0"/>
                    <a:pt x="13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17"/>
            <p:cNvSpPr/>
            <p:nvPr/>
          </p:nvSpPr>
          <p:spPr>
            <a:xfrm>
              <a:off x="2329079" y="164924"/>
              <a:ext cx="111191" cy="79300"/>
            </a:xfrm>
            <a:custGeom>
              <a:avLst/>
              <a:gdLst/>
              <a:ahLst/>
              <a:cxnLst/>
              <a:rect l="l" t="t" r="r" b="b"/>
              <a:pathLst>
                <a:path w="3490" h="2489" extrusionOk="0">
                  <a:moveTo>
                    <a:pt x="1739" y="0"/>
                  </a:moveTo>
                  <a:cubicBezTo>
                    <a:pt x="13" y="0"/>
                    <a:pt x="1" y="2489"/>
                    <a:pt x="1739" y="2489"/>
                  </a:cubicBezTo>
                  <a:cubicBezTo>
                    <a:pt x="3489" y="2489"/>
                    <a:pt x="3489" y="0"/>
                    <a:pt x="17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17"/>
            <p:cNvSpPr/>
            <p:nvPr/>
          </p:nvSpPr>
          <p:spPr>
            <a:xfrm>
              <a:off x="2535118" y="153646"/>
              <a:ext cx="94051" cy="79777"/>
            </a:xfrm>
            <a:custGeom>
              <a:avLst/>
              <a:gdLst/>
              <a:ahLst/>
              <a:cxnLst/>
              <a:rect l="l" t="t" r="r" b="b"/>
              <a:pathLst>
                <a:path w="2952" h="2504" extrusionOk="0">
                  <a:moveTo>
                    <a:pt x="1466" y="1"/>
                  </a:moveTo>
                  <a:cubicBezTo>
                    <a:pt x="747" y="1"/>
                    <a:pt x="0" y="542"/>
                    <a:pt x="82" y="1259"/>
                  </a:cubicBezTo>
                  <a:cubicBezTo>
                    <a:pt x="130" y="1795"/>
                    <a:pt x="380" y="2200"/>
                    <a:pt x="927" y="2402"/>
                  </a:cubicBezTo>
                  <a:cubicBezTo>
                    <a:pt x="1102" y="2471"/>
                    <a:pt x="1283" y="2504"/>
                    <a:pt x="1462" y="2504"/>
                  </a:cubicBezTo>
                  <a:cubicBezTo>
                    <a:pt x="2051" y="2504"/>
                    <a:pt x="2608" y="2150"/>
                    <a:pt x="2773" y="1592"/>
                  </a:cubicBezTo>
                  <a:cubicBezTo>
                    <a:pt x="2952" y="938"/>
                    <a:pt x="2523" y="223"/>
                    <a:pt x="1809" y="45"/>
                  </a:cubicBezTo>
                  <a:cubicBezTo>
                    <a:pt x="1697" y="15"/>
                    <a:pt x="1582" y="1"/>
                    <a:pt x="14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17"/>
            <p:cNvSpPr/>
            <p:nvPr/>
          </p:nvSpPr>
          <p:spPr>
            <a:xfrm>
              <a:off x="1764265" y="292364"/>
              <a:ext cx="109280" cy="77802"/>
            </a:xfrm>
            <a:custGeom>
              <a:avLst/>
              <a:gdLst/>
              <a:ahLst/>
              <a:cxnLst/>
              <a:rect l="l" t="t" r="r" b="b"/>
              <a:pathLst>
                <a:path w="3430" h="2442" extrusionOk="0">
                  <a:moveTo>
                    <a:pt x="1715" y="1"/>
                  </a:moveTo>
                  <a:cubicBezTo>
                    <a:pt x="0" y="1"/>
                    <a:pt x="0" y="2441"/>
                    <a:pt x="1715" y="2441"/>
                  </a:cubicBezTo>
                  <a:cubicBezTo>
                    <a:pt x="3429" y="2430"/>
                    <a:pt x="3429" y="1"/>
                    <a:pt x="17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17"/>
            <p:cNvSpPr/>
            <p:nvPr/>
          </p:nvSpPr>
          <p:spPr>
            <a:xfrm>
              <a:off x="2011976" y="285164"/>
              <a:ext cx="93700" cy="84620"/>
            </a:xfrm>
            <a:custGeom>
              <a:avLst/>
              <a:gdLst/>
              <a:ahLst/>
              <a:cxnLst/>
              <a:rect l="l" t="t" r="r" b="b"/>
              <a:pathLst>
                <a:path w="2941" h="2656" extrusionOk="0">
                  <a:moveTo>
                    <a:pt x="1476" y="0"/>
                  </a:moveTo>
                  <a:cubicBezTo>
                    <a:pt x="726" y="0"/>
                    <a:pt x="0" y="620"/>
                    <a:pt x="36" y="1334"/>
                  </a:cubicBezTo>
                  <a:cubicBezTo>
                    <a:pt x="72" y="2048"/>
                    <a:pt x="667" y="2656"/>
                    <a:pt x="1476" y="2656"/>
                  </a:cubicBezTo>
                  <a:cubicBezTo>
                    <a:pt x="2215" y="2656"/>
                    <a:pt x="2941" y="2048"/>
                    <a:pt x="2905" y="1334"/>
                  </a:cubicBezTo>
                  <a:cubicBezTo>
                    <a:pt x="2869" y="620"/>
                    <a:pt x="2274" y="0"/>
                    <a:pt x="1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17"/>
            <p:cNvSpPr/>
            <p:nvPr/>
          </p:nvSpPr>
          <p:spPr>
            <a:xfrm>
              <a:off x="2236143" y="282137"/>
              <a:ext cx="100550" cy="91056"/>
            </a:xfrm>
            <a:custGeom>
              <a:avLst/>
              <a:gdLst/>
              <a:ahLst/>
              <a:cxnLst/>
              <a:rect l="l" t="t" r="r" b="b"/>
              <a:pathLst>
                <a:path w="3156" h="2858" extrusionOk="0">
                  <a:moveTo>
                    <a:pt x="1584" y="0"/>
                  </a:moveTo>
                  <a:cubicBezTo>
                    <a:pt x="775" y="0"/>
                    <a:pt x="1" y="655"/>
                    <a:pt x="36" y="1429"/>
                  </a:cubicBezTo>
                  <a:cubicBezTo>
                    <a:pt x="72" y="2191"/>
                    <a:pt x="715" y="2858"/>
                    <a:pt x="1584" y="2858"/>
                  </a:cubicBezTo>
                  <a:cubicBezTo>
                    <a:pt x="2382" y="2858"/>
                    <a:pt x="3156" y="2191"/>
                    <a:pt x="3120" y="1429"/>
                  </a:cubicBezTo>
                  <a:cubicBezTo>
                    <a:pt x="3084" y="655"/>
                    <a:pt x="2441" y="0"/>
                    <a:pt x="15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17"/>
            <p:cNvSpPr/>
            <p:nvPr/>
          </p:nvSpPr>
          <p:spPr>
            <a:xfrm>
              <a:off x="2415579" y="295774"/>
              <a:ext cx="119125" cy="85385"/>
            </a:xfrm>
            <a:custGeom>
              <a:avLst/>
              <a:gdLst/>
              <a:ahLst/>
              <a:cxnLst/>
              <a:rect l="l" t="t" r="r" b="b"/>
              <a:pathLst>
                <a:path w="3739" h="2680" extrusionOk="0">
                  <a:moveTo>
                    <a:pt x="1870" y="1"/>
                  </a:moveTo>
                  <a:cubicBezTo>
                    <a:pt x="0" y="1"/>
                    <a:pt x="0" y="2680"/>
                    <a:pt x="1870" y="2680"/>
                  </a:cubicBezTo>
                  <a:cubicBezTo>
                    <a:pt x="3739" y="2680"/>
                    <a:pt x="3739" y="1"/>
                    <a:pt x="18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17"/>
            <p:cNvSpPr/>
            <p:nvPr/>
          </p:nvSpPr>
          <p:spPr>
            <a:xfrm>
              <a:off x="2597659" y="269616"/>
              <a:ext cx="85385" cy="78917"/>
            </a:xfrm>
            <a:custGeom>
              <a:avLst/>
              <a:gdLst/>
              <a:ahLst/>
              <a:cxnLst/>
              <a:rect l="l" t="t" r="r" b="b"/>
              <a:pathLst>
                <a:path w="2680" h="2477" extrusionOk="0">
                  <a:moveTo>
                    <a:pt x="1334" y="0"/>
                  </a:moveTo>
                  <a:cubicBezTo>
                    <a:pt x="608" y="0"/>
                    <a:pt x="0" y="572"/>
                    <a:pt x="0" y="1239"/>
                  </a:cubicBezTo>
                  <a:cubicBezTo>
                    <a:pt x="0" y="1905"/>
                    <a:pt x="608" y="2477"/>
                    <a:pt x="1334" y="2477"/>
                  </a:cubicBezTo>
                  <a:cubicBezTo>
                    <a:pt x="2060" y="2477"/>
                    <a:pt x="2679" y="1905"/>
                    <a:pt x="2679" y="1239"/>
                  </a:cubicBezTo>
                  <a:cubicBezTo>
                    <a:pt x="2679" y="584"/>
                    <a:pt x="2060" y="0"/>
                    <a:pt x="13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17"/>
            <p:cNvSpPr/>
            <p:nvPr/>
          </p:nvSpPr>
          <p:spPr>
            <a:xfrm>
              <a:off x="2347303" y="462688"/>
              <a:ext cx="83473" cy="76655"/>
            </a:xfrm>
            <a:custGeom>
              <a:avLst/>
              <a:gdLst/>
              <a:ahLst/>
              <a:cxnLst/>
              <a:rect l="l" t="t" r="r" b="b"/>
              <a:pathLst>
                <a:path w="2620" h="2406" extrusionOk="0">
                  <a:moveTo>
                    <a:pt x="1310" y="1"/>
                  </a:moveTo>
                  <a:cubicBezTo>
                    <a:pt x="607" y="1"/>
                    <a:pt x="0" y="548"/>
                    <a:pt x="0" y="1203"/>
                  </a:cubicBezTo>
                  <a:cubicBezTo>
                    <a:pt x="0" y="1858"/>
                    <a:pt x="596" y="2406"/>
                    <a:pt x="1310" y="2406"/>
                  </a:cubicBezTo>
                  <a:cubicBezTo>
                    <a:pt x="2000" y="2406"/>
                    <a:pt x="2620" y="1858"/>
                    <a:pt x="2620" y="1203"/>
                  </a:cubicBezTo>
                  <a:cubicBezTo>
                    <a:pt x="2596" y="548"/>
                    <a:pt x="2000" y="1"/>
                    <a:pt x="131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17"/>
            <p:cNvSpPr/>
            <p:nvPr/>
          </p:nvSpPr>
          <p:spPr>
            <a:xfrm>
              <a:off x="2118931" y="446854"/>
              <a:ext cx="107018" cy="87424"/>
            </a:xfrm>
            <a:custGeom>
              <a:avLst/>
              <a:gdLst/>
              <a:ahLst/>
              <a:cxnLst/>
              <a:rect l="l" t="t" r="r" b="b"/>
              <a:pathLst>
                <a:path w="3359" h="2744" extrusionOk="0">
                  <a:moveTo>
                    <a:pt x="1666" y="1"/>
                  </a:moveTo>
                  <a:cubicBezTo>
                    <a:pt x="1020" y="1"/>
                    <a:pt x="411" y="382"/>
                    <a:pt x="227" y="998"/>
                  </a:cubicBezTo>
                  <a:cubicBezTo>
                    <a:pt x="1" y="1736"/>
                    <a:pt x="501" y="2462"/>
                    <a:pt x="1275" y="2688"/>
                  </a:cubicBezTo>
                  <a:cubicBezTo>
                    <a:pt x="1407" y="2726"/>
                    <a:pt x="1539" y="2744"/>
                    <a:pt x="1667" y="2744"/>
                  </a:cubicBezTo>
                  <a:cubicBezTo>
                    <a:pt x="2308" y="2744"/>
                    <a:pt x="2866" y="2304"/>
                    <a:pt x="3084" y="1748"/>
                  </a:cubicBezTo>
                  <a:cubicBezTo>
                    <a:pt x="3358" y="1093"/>
                    <a:pt x="2894" y="367"/>
                    <a:pt x="2239" y="105"/>
                  </a:cubicBezTo>
                  <a:cubicBezTo>
                    <a:pt x="2051" y="34"/>
                    <a:pt x="1857" y="1"/>
                    <a:pt x="16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17"/>
            <p:cNvSpPr/>
            <p:nvPr/>
          </p:nvSpPr>
          <p:spPr>
            <a:xfrm>
              <a:off x="1928503" y="450932"/>
              <a:ext cx="95644" cy="86149"/>
            </a:xfrm>
            <a:custGeom>
              <a:avLst/>
              <a:gdLst/>
              <a:ahLst/>
              <a:cxnLst/>
              <a:rect l="l" t="t" r="r" b="b"/>
              <a:pathLst>
                <a:path w="3002" h="2704" extrusionOk="0">
                  <a:moveTo>
                    <a:pt x="1501" y="1"/>
                  </a:moveTo>
                  <a:cubicBezTo>
                    <a:pt x="727" y="1"/>
                    <a:pt x="1" y="620"/>
                    <a:pt x="25" y="1346"/>
                  </a:cubicBezTo>
                  <a:cubicBezTo>
                    <a:pt x="60" y="2084"/>
                    <a:pt x="667" y="2703"/>
                    <a:pt x="1501" y="2703"/>
                  </a:cubicBezTo>
                  <a:cubicBezTo>
                    <a:pt x="2275" y="2703"/>
                    <a:pt x="3001" y="2084"/>
                    <a:pt x="2977" y="1346"/>
                  </a:cubicBezTo>
                  <a:cubicBezTo>
                    <a:pt x="2930" y="608"/>
                    <a:pt x="2322" y="1"/>
                    <a:pt x="1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17"/>
            <p:cNvSpPr/>
            <p:nvPr/>
          </p:nvSpPr>
          <p:spPr>
            <a:xfrm>
              <a:off x="1645905" y="447905"/>
              <a:ext cx="118392" cy="85002"/>
            </a:xfrm>
            <a:custGeom>
              <a:avLst/>
              <a:gdLst/>
              <a:ahLst/>
              <a:cxnLst/>
              <a:rect l="l" t="t" r="r" b="b"/>
              <a:pathLst>
                <a:path w="3716" h="2668" extrusionOk="0">
                  <a:moveTo>
                    <a:pt x="1858" y="0"/>
                  </a:moveTo>
                  <a:cubicBezTo>
                    <a:pt x="1" y="0"/>
                    <a:pt x="1" y="2667"/>
                    <a:pt x="1858" y="2667"/>
                  </a:cubicBezTo>
                  <a:cubicBezTo>
                    <a:pt x="3715" y="2667"/>
                    <a:pt x="3715" y="0"/>
                    <a:pt x="18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17"/>
            <p:cNvSpPr/>
            <p:nvPr/>
          </p:nvSpPr>
          <p:spPr>
            <a:xfrm>
              <a:off x="1541978" y="322727"/>
              <a:ext cx="98639" cy="89176"/>
            </a:xfrm>
            <a:custGeom>
              <a:avLst/>
              <a:gdLst/>
              <a:ahLst/>
              <a:cxnLst/>
              <a:rect l="l" t="t" r="r" b="b"/>
              <a:pathLst>
                <a:path w="3096" h="2799" extrusionOk="0">
                  <a:moveTo>
                    <a:pt x="1548" y="0"/>
                  </a:moveTo>
                  <a:cubicBezTo>
                    <a:pt x="762" y="0"/>
                    <a:pt x="0" y="643"/>
                    <a:pt x="36" y="1405"/>
                  </a:cubicBezTo>
                  <a:cubicBezTo>
                    <a:pt x="60" y="2155"/>
                    <a:pt x="703" y="2798"/>
                    <a:pt x="1548" y="2798"/>
                  </a:cubicBezTo>
                  <a:cubicBezTo>
                    <a:pt x="2334" y="2798"/>
                    <a:pt x="3096" y="2155"/>
                    <a:pt x="3072" y="1405"/>
                  </a:cubicBezTo>
                  <a:cubicBezTo>
                    <a:pt x="3024" y="643"/>
                    <a:pt x="2393" y="0"/>
                    <a:pt x="1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17"/>
            <p:cNvSpPr/>
            <p:nvPr/>
          </p:nvSpPr>
          <p:spPr>
            <a:xfrm>
              <a:off x="1351551" y="317024"/>
              <a:ext cx="94847" cy="85385"/>
            </a:xfrm>
            <a:custGeom>
              <a:avLst/>
              <a:gdLst/>
              <a:ahLst/>
              <a:cxnLst/>
              <a:rect l="l" t="t" r="r" b="b"/>
              <a:pathLst>
                <a:path w="2977" h="2680" extrusionOk="0">
                  <a:moveTo>
                    <a:pt x="1489" y="1"/>
                  </a:moveTo>
                  <a:cubicBezTo>
                    <a:pt x="727" y="1"/>
                    <a:pt x="0" y="608"/>
                    <a:pt x="24" y="1346"/>
                  </a:cubicBezTo>
                  <a:cubicBezTo>
                    <a:pt x="48" y="2072"/>
                    <a:pt x="667" y="2680"/>
                    <a:pt x="1489" y="2680"/>
                  </a:cubicBezTo>
                  <a:cubicBezTo>
                    <a:pt x="2239" y="2680"/>
                    <a:pt x="2977" y="2072"/>
                    <a:pt x="2941" y="1346"/>
                  </a:cubicBezTo>
                  <a:cubicBezTo>
                    <a:pt x="2894" y="632"/>
                    <a:pt x="2298" y="1"/>
                    <a:pt x="14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17"/>
            <p:cNvSpPr/>
            <p:nvPr/>
          </p:nvSpPr>
          <p:spPr>
            <a:xfrm>
              <a:off x="1181609" y="315495"/>
              <a:ext cx="88794" cy="81593"/>
            </a:xfrm>
            <a:custGeom>
              <a:avLst/>
              <a:gdLst/>
              <a:ahLst/>
              <a:cxnLst/>
              <a:rect l="l" t="t" r="r" b="b"/>
              <a:pathLst>
                <a:path w="2787" h="2561" extrusionOk="0">
                  <a:moveTo>
                    <a:pt x="1381" y="1"/>
                  </a:moveTo>
                  <a:cubicBezTo>
                    <a:pt x="631" y="1"/>
                    <a:pt x="0" y="596"/>
                    <a:pt x="0" y="1287"/>
                  </a:cubicBezTo>
                  <a:cubicBezTo>
                    <a:pt x="0" y="1989"/>
                    <a:pt x="643" y="2561"/>
                    <a:pt x="1381" y="2561"/>
                  </a:cubicBezTo>
                  <a:cubicBezTo>
                    <a:pt x="2143" y="2561"/>
                    <a:pt x="2774" y="1966"/>
                    <a:pt x="2774" y="1287"/>
                  </a:cubicBezTo>
                  <a:cubicBezTo>
                    <a:pt x="2786" y="584"/>
                    <a:pt x="2143" y="1"/>
                    <a:pt x="1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17"/>
            <p:cNvSpPr/>
            <p:nvPr/>
          </p:nvSpPr>
          <p:spPr>
            <a:xfrm>
              <a:off x="991182" y="331807"/>
              <a:ext cx="84238" cy="77802"/>
            </a:xfrm>
            <a:custGeom>
              <a:avLst/>
              <a:gdLst/>
              <a:ahLst/>
              <a:cxnLst/>
              <a:rect l="l" t="t" r="r" b="b"/>
              <a:pathLst>
                <a:path w="2644" h="2442" extrusionOk="0">
                  <a:moveTo>
                    <a:pt x="1322" y="1"/>
                  </a:moveTo>
                  <a:cubicBezTo>
                    <a:pt x="608" y="1"/>
                    <a:pt x="0" y="561"/>
                    <a:pt x="0" y="1215"/>
                  </a:cubicBezTo>
                  <a:cubicBezTo>
                    <a:pt x="0" y="1870"/>
                    <a:pt x="608" y="2442"/>
                    <a:pt x="1322" y="2442"/>
                  </a:cubicBezTo>
                  <a:cubicBezTo>
                    <a:pt x="2036" y="2442"/>
                    <a:pt x="2644" y="1870"/>
                    <a:pt x="2644" y="1215"/>
                  </a:cubicBezTo>
                  <a:cubicBezTo>
                    <a:pt x="2644" y="561"/>
                    <a:pt x="2048" y="1"/>
                    <a:pt x="13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17"/>
            <p:cNvSpPr/>
            <p:nvPr/>
          </p:nvSpPr>
          <p:spPr>
            <a:xfrm>
              <a:off x="1126205" y="474444"/>
              <a:ext cx="105106" cy="75158"/>
            </a:xfrm>
            <a:custGeom>
              <a:avLst/>
              <a:gdLst/>
              <a:ahLst/>
              <a:cxnLst/>
              <a:rect l="l" t="t" r="r" b="b"/>
              <a:pathLst>
                <a:path w="3299" h="2359" extrusionOk="0">
                  <a:moveTo>
                    <a:pt x="1656" y="1"/>
                  </a:moveTo>
                  <a:cubicBezTo>
                    <a:pt x="1" y="1"/>
                    <a:pt x="1" y="2358"/>
                    <a:pt x="1656" y="2358"/>
                  </a:cubicBezTo>
                  <a:cubicBezTo>
                    <a:pt x="3299" y="2358"/>
                    <a:pt x="3299" y="1"/>
                    <a:pt x="16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17"/>
            <p:cNvSpPr/>
            <p:nvPr/>
          </p:nvSpPr>
          <p:spPr>
            <a:xfrm>
              <a:off x="1312841" y="459661"/>
              <a:ext cx="100550" cy="90323"/>
            </a:xfrm>
            <a:custGeom>
              <a:avLst/>
              <a:gdLst/>
              <a:ahLst/>
              <a:cxnLst/>
              <a:rect l="l" t="t" r="r" b="b"/>
              <a:pathLst>
                <a:path w="3156" h="2835" extrusionOk="0">
                  <a:moveTo>
                    <a:pt x="1584" y="0"/>
                  </a:moveTo>
                  <a:cubicBezTo>
                    <a:pt x="775" y="0"/>
                    <a:pt x="1" y="655"/>
                    <a:pt x="48" y="1417"/>
                  </a:cubicBezTo>
                  <a:cubicBezTo>
                    <a:pt x="72" y="2179"/>
                    <a:pt x="715" y="2834"/>
                    <a:pt x="1584" y="2834"/>
                  </a:cubicBezTo>
                  <a:cubicBezTo>
                    <a:pt x="2382" y="2834"/>
                    <a:pt x="3156" y="2179"/>
                    <a:pt x="3120" y="1417"/>
                  </a:cubicBezTo>
                  <a:cubicBezTo>
                    <a:pt x="3085" y="643"/>
                    <a:pt x="2442" y="0"/>
                    <a:pt x="15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17"/>
            <p:cNvSpPr/>
            <p:nvPr/>
          </p:nvSpPr>
          <p:spPr>
            <a:xfrm>
              <a:off x="1448660" y="447905"/>
              <a:ext cx="127854" cy="91438"/>
            </a:xfrm>
            <a:custGeom>
              <a:avLst/>
              <a:gdLst/>
              <a:ahLst/>
              <a:cxnLst/>
              <a:rect l="l" t="t" r="r" b="b"/>
              <a:pathLst>
                <a:path w="4013" h="2870" extrusionOk="0">
                  <a:moveTo>
                    <a:pt x="2012" y="0"/>
                  </a:moveTo>
                  <a:cubicBezTo>
                    <a:pt x="0" y="0"/>
                    <a:pt x="0" y="2870"/>
                    <a:pt x="2012" y="2870"/>
                  </a:cubicBezTo>
                  <a:cubicBezTo>
                    <a:pt x="4013" y="2870"/>
                    <a:pt x="4013" y="0"/>
                    <a:pt x="20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17"/>
            <p:cNvSpPr/>
            <p:nvPr/>
          </p:nvSpPr>
          <p:spPr>
            <a:xfrm>
              <a:off x="1403132" y="575345"/>
              <a:ext cx="124955" cy="89176"/>
            </a:xfrm>
            <a:custGeom>
              <a:avLst/>
              <a:gdLst/>
              <a:ahLst/>
              <a:cxnLst/>
              <a:rect l="l" t="t" r="r" b="b"/>
              <a:pathLst>
                <a:path w="3922" h="2799" extrusionOk="0">
                  <a:moveTo>
                    <a:pt x="1965" y="1"/>
                  </a:moveTo>
                  <a:cubicBezTo>
                    <a:pt x="1" y="1"/>
                    <a:pt x="1" y="2799"/>
                    <a:pt x="1965" y="2799"/>
                  </a:cubicBezTo>
                  <a:cubicBezTo>
                    <a:pt x="1973" y="2799"/>
                    <a:pt x="1981" y="2799"/>
                    <a:pt x="1989" y="2799"/>
                  </a:cubicBezTo>
                  <a:cubicBezTo>
                    <a:pt x="3906" y="2799"/>
                    <a:pt x="3921" y="1"/>
                    <a:pt x="19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17"/>
            <p:cNvSpPr/>
            <p:nvPr/>
          </p:nvSpPr>
          <p:spPr>
            <a:xfrm>
              <a:off x="1587856" y="605325"/>
              <a:ext cx="102462" cy="91821"/>
            </a:xfrm>
            <a:custGeom>
              <a:avLst/>
              <a:gdLst/>
              <a:ahLst/>
              <a:cxnLst/>
              <a:rect l="l" t="t" r="r" b="b"/>
              <a:pathLst>
                <a:path w="3216" h="2882" extrusionOk="0">
                  <a:moveTo>
                    <a:pt x="1608" y="0"/>
                  </a:moveTo>
                  <a:cubicBezTo>
                    <a:pt x="799" y="0"/>
                    <a:pt x="1" y="667"/>
                    <a:pt x="49" y="1441"/>
                  </a:cubicBezTo>
                  <a:cubicBezTo>
                    <a:pt x="96" y="2239"/>
                    <a:pt x="739" y="2882"/>
                    <a:pt x="1608" y="2882"/>
                  </a:cubicBezTo>
                  <a:cubicBezTo>
                    <a:pt x="2430" y="2882"/>
                    <a:pt x="3216" y="2215"/>
                    <a:pt x="3180" y="1441"/>
                  </a:cubicBezTo>
                  <a:cubicBezTo>
                    <a:pt x="3144" y="655"/>
                    <a:pt x="2501" y="0"/>
                    <a:pt x="16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17"/>
            <p:cNvSpPr/>
            <p:nvPr/>
          </p:nvSpPr>
          <p:spPr>
            <a:xfrm>
              <a:off x="1814317" y="587866"/>
              <a:ext cx="80478" cy="57698"/>
            </a:xfrm>
            <a:custGeom>
              <a:avLst/>
              <a:gdLst/>
              <a:ahLst/>
              <a:cxnLst/>
              <a:rect l="l" t="t" r="r" b="b"/>
              <a:pathLst>
                <a:path w="2526" h="1811" extrusionOk="0">
                  <a:moveTo>
                    <a:pt x="1263" y="1"/>
                  </a:moveTo>
                  <a:cubicBezTo>
                    <a:pt x="1" y="1"/>
                    <a:pt x="1" y="1810"/>
                    <a:pt x="1263" y="1810"/>
                  </a:cubicBezTo>
                  <a:cubicBezTo>
                    <a:pt x="2525" y="1810"/>
                    <a:pt x="2525" y="1"/>
                    <a:pt x="12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17"/>
            <p:cNvSpPr/>
            <p:nvPr/>
          </p:nvSpPr>
          <p:spPr>
            <a:xfrm>
              <a:off x="2017265" y="557089"/>
              <a:ext cx="98670" cy="94592"/>
            </a:xfrm>
            <a:custGeom>
              <a:avLst/>
              <a:gdLst/>
              <a:ahLst/>
              <a:cxnLst/>
              <a:rect l="l" t="t" r="r" b="b"/>
              <a:pathLst>
                <a:path w="3097" h="2969" extrusionOk="0">
                  <a:moveTo>
                    <a:pt x="1610" y="1"/>
                  </a:moveTo>
                  <a:cubicBezTo>
                    <a:pt x="1589" y="1"/>
                    <a:pt x="1569" y="1"/>
                    <a:pt x="1549" y="2"/>
                  </a:cubicBezTo>
                  <a:cubicBezTo>
                    <a:pt x="715" y="26"/>
                    <a:pt x="1" y="621"/>
                    <a:pt x="1" y="1431"/>
                  </a:cubicBezTo>
                  <a:lnTo>
                    <a:pt x="1" y="1538"/>
                  </a:lnTo>
                  <a:cubicBezTo>
                    <a:pt x="1" y="2270"/>
                    <a:pt x="681" y="2968"/>
                    <a:pt x="1489" y="2968"/>
                  </a:cubicBezTo>
                  <a:cubicBezTo>
                    <a:pt x="1508" y="2968"/>
                    <a:pt x="1528" y="2968"/>
                    <a:pt x="1549" y="2967"/>
                  </a:cubicBezTo>
                  <a:cubicBezTo>
                    <a:pt x="2382" y="2943"/>
                    <a:pt x="3096" y="2348"/>
                    <a:pt x="3096" y="1538"/>
                  </a:cubicBezTo>
                  <a:lnTo>
                    <a:pt x="3096" y="1431"/>
                  </a:lnTo>
                  <a:cubicBezTo>
                    <a:pt x="3096" y="688"/>
                    <a:pt x="2417" y="1"/>
                    <a:pt x="161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17"/>
            <p:cNvSpPr/>
            <p:nvPr/>
          </p:nvSpPr>
          <p:spPr>
            <a:xfrm>
              <a:off x="2211484" y="569292"/>
              <a:ext cx="86532" cy="79682"/>
            </a:xfrm>
            <a:custGeom>
              <a:avLst/>
              <a:gdLst/>
              <a:ahLst/>
              <a:cxnLst/>
              <a:rect l="l" t="t" r="r" b="b"/>
              <a:pathLst>
                <a:path w="2716" h="2501" extrusionOk="0">
                  <a:moveTo>
                    <a:pt x="1358" y="0"/>
                  </a:moveTo>
                  <a:cubicBezTo>
                    <a:pt x="632" y="0"/>
                    <a:pt x="1" y="584"/>
                    <a:pt x="1" y="1250"/>
                  </a:cubicBezTo>
                  <a:cubicBezTo>
                    <a:pt x="1" y="1941"/>
                    <a:pt x="620" y="2501"/>
                    <a:pt x="1358" y="2501"/>
                  </a:cubicBezTo>
                  <a:cubicBezTo>
                    <a:pt x="2084" y="2501"/>
                    <a:pt x="2715" y="1917"/>
                    <a:pt x="2715" y="1250"/>
                  </a:cubicBezTo>
                  <a:cubicBezTo>
                    <a:pt x="2715" y="584"/>
                    <a:pt x="2084" y="0"/>
                    <a:pt x="13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17"/>
            <p:cNvSpPr/>
            <p:nvPr/>
          </p:nvSpPr>
          <p:spPr>
            <a:xfrm>
              <a:off x="1897026" y="673506"/>
              <a:ext cx="116862" cy="87296"/>
            </a:xfrm>
            <a:custGeom>
              <a:avLst/>
              <a:gdLst/>
              <a:ahLst/>
              <a:cxnLst/>
              <a:rect l="l" t="t" r="r" b="b"/>
              <a:pathLst>
                <a:path w="3668" h="2740" extrusionOk="0">
                  <a:moveTo>
                    <a:pt x="1764" y="0"/>
                  </a:moveTo>
                  <a:cubicBezTo>
                    <a:pt x="1568" y="0"/>
                    <a:pt x="1380" y="25"/>
                    <a:pt x="1191" y="75"/>
                  </a:cubicBezTo>
                  <a:cubicBezTo>
                    <a:pt x="584" y="253"/>
                    <a:pt x="0" y="932"/>
                    <a:pt x="286" y="1551"/>
                  </a:cubicBezTo>
                  <a:cubicBezTo>
                    <a:pt x="429" y="1861"/>
                    <a:pt x="548" y="2099"/>
                    <a:pt x="822" y="2337"/>
                  </a:cubicBezTo>
                  <a:cubicBezTo>
                    <a:pt x="1111" y="2612"/>
                    <a:pt x="1482" y="2739"/>
                    <a:pt x="1851" y="2739"/>
                  </a:cubicBezTo>
                  <a:cubicBezTo>
                    <a:pt x="2423" y="2739"/>
                    <a:pt x="2988" y="2433"/>
                    <a:pt x="3227" y="1897"/>
                  </a:cubicBezTo>
                  <a:cubicBezTo>
                    <a:pt x="3668" y="956"/>
                    <a:pt x="2918" y="63"/>
                    <a:pt x="1882" y="3"/>
                  </a:cubicBezTo>
                  <a:cubicBezTo>
                    <a:pt x="1842" y="1"/>
                    <a:pt x="1803" y="0"/>
                    <a:pt x="17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17"/>
            <p:cNvSpPr/>
            <p:nvPr/>
          </p:nvSpPr>
          <p:spPr>
            <a:xfrm>
              <a:off x="1710772" y="689149"/>
              <a:ext cx="83091" cy="75891"/>
            </a:xfrm>
            <a:custGeom>
              <a:avLst/>
              <a:gdLst/>
              <a:ahLst/>
              <a:cxnLst/>
              <a:rect l="l" t="t" r="r" b="b"/>
              <a:pathLst>
                <a:path w="2608" h="2382" extrusionOk="0">
                  <a:moveTo>
                    <a:pt x="1298" y="1"/>
                  </a:moveTo>
                  <a:cubicBezTo>
                    <a:pt x="596" y="1"/>
                    <a:pt x="1" y="548"/>
                    <a:pt x="1" y="1191"/>
                  </a:cubicBezTo>
                  <a:cubicBezTo>
                    <a:pt x="1" y="1846"/>
                    <a:pt x="596" y="2382"/>
                    <a:pt x="1298" y="2382"/>
                  </a:cubicBezTo>
                  <a:cubicBezTo>
                    <a:pt x="2001" y="2382"/>
                    <a:pt x="2596" y="1834"/>
                    <a:pt x="2596" y="1191"/>
                  </a:cubicBezTo>
                  <a:cubicBezTo>
                    <a:pt x="2608" y="560"/>
                    <a:pt x="2013" y="1"/>
                    <a:pt x="12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1" name="Google Shape;831;p17"/>
          <p:cNvGrpSpPr/>
          <p:nvPr/>
        </p:nvGrpSpPr>
        <p:grpSpPr>
          <a:xfrm>
            <a:off x="8394799" y="-9884"/>
            <a:ext cx="749329" cy="951144"/>
            <a:chOff x="6926150" y="24869075"/>
            <a:chExt cx="1167725" cy="1482225"/>
          </a:xfrm>
        </p:grpSpPr>
        <p:sp>
          <p:nvSpPr>
            <p:cNvPr id="832" name="Google Shape;832;p17"/>
            <p:cNvSpPr/>
            <p:nvPr/>
          </p:nvSpPr>
          <p:spPr>
            <a:xfrm>
              <a:off x="7936200" y="24869075"/>
              <a:ext cx="119900" cy="158375"/>
            </a:xfrm>
            <a:custGeom>
              <a:avLst/>
              <a:gdLst/>
              <a:ahLst/>
              <a:cxnLst/>
              <a:rect l="l" t="t" r="r" b="b"/>
              <a:pathLst>
                <a:path w="4796" h="6335" extrusionOk="0">
                  <a:moveTo>
                    <a:pt x="3497" y="1"/>
                  </a:moveTo>
                  <a:cubicBezTo>
                    <a:pt x="3152" y="1"/>
                    <a:pt x="2805" y="168"/>
                    <a:pt x="2604" y="567"/>
                  </a:cubicBezTo>
                  <a:cubicBezTo>
                    <a:pt x="1890" y="2008"/>
                    <a:pt x="1175" y="3437"/>
                    <a:pt x="425" y="4866"/>
                  </a:cubicBezTo>
                  <a:cubicBezTo>
                    <a:pt x="1" y="5660"/>
                    <a:pt x="744" y="6334"/>
                    <a:pt x="1463" y="6334"/>
                  </a:cubicBezTo>
                  <a:cubicBezTo>
                    <a:pt x="1832" y="6334"/>
                    <a:pt x="2195" y="6156"/>
                    <a:pt x="2390" y="5723"/>
                  </a:cubicBezTo>
                  <a:cubicBezTo>
                    <a:pt x="3044" y="4270"/>
                    <a:pt x="3735" y="2830"/>
                    <a:pt x="4437" y="1365"/>
                  </a:cubicBezTo>
                  <a:cubicBezTo>
                    <a:pt x="4796" y="601"/>
                    <a:pt x="4150" y="1"/>
                    <a:pt x="34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17"/>
            <p:cNvSpPr/>
            <p:nvPr/>
          </p:nvSpPr>
          <p:spPr>
            <a:xfrm>
              <a:off x="8042950" y="25010700"/>
              <a:ext cx="50925" cy="59150"/>
            </a:xfrm>
            <a:custGeom>
              <a:avLst/>
              <a:gdLst/>
              <a:ahLst/>
              <a:cxnLst/>
              <a:rect l="l" t="t" r="r" b="b"/>
              <a:pathLst>
                <a:path w="2037" h="2366" extrusionOk="0">
                  <a:moveTo>
                    <a:pt x="1136" y="1"/>
                  </a:moveTo>
                  <a:cubicBezTo>
                    <a:pt x="1029" y="1"/>
                    <a:pt x="922" y="19"/>
                    <a:pt x="822" y="58"/>
                  </a:cubicBezTo>
                  <a:cubicBezTo>
                    <a:pt x="608" y="153"/>
                    <a:pt x="406" y="308"/>
                    <a:pt x="334" y="522"/>
                  </a:cubicBezTo>
                  <a:cubicBezTo>
                    <a:pt x="263" y="748"/>
                    <a:pt x="179" y="951"/>
                    <a:pt x="108" y="1165"/>
                  </a:cubicBezTo>
                  <a:cubicBezTo>
                    <a:pt x="37" y="1391"/>
                    <a:pt x="1" y="1594"/>
                    <a:pt x="96" y="1820"/>
                  </a:cubicBezTo>
                  <a:cubicBezTo>
                    <a:pt x="167" y="2010"/>
                    <a:pt x="346" y="2225"/>
                    <a:pt x="560" y="2296"/>
                  </a:cubicBezTo>
                  <a:cubicBezTo>
                    <a:pt x="676" y="2337"/>
                    <a:pt x="802" y="2366"/>
                    <a:pt x="929" y="2366"/>
                  </a:cubicBezTo>
                  <a:cubicBezTo>
                    <a:pt x="1026" y="2366"/>
                    <a:pt x="1123" y="2349"/>
                    <a:pt x="1215" y="2308"/>
                  </a:cubicBezTo>
                  <a:cubicBezTo>
                    <a:pt x="1418" y="2225"/>
                    <a:pt x="1596" y="2070"/>
                    <a:pt x="1691" y="1844"/>
                  </a:cubicBezTo>
                  <a:cubicBezTo>
                    <a:pt x="1775" y="1641"/>
                    <a:pt x="1858" y="1451"/>
                    <a:pt x="1942" y="1236"/>
                  </a:cubicBezTo>
                  <a:cubicBezTo>
                    <a:pt x="2025" y="1034"/>
                    <a:pt x="2037" y="772"/>
                    <a:pt x="1953" y="570"/>
                  </a:cubicBezTo>
                  <a:cubicBezTo>
                    <a:pt x="1882" y="355"/>
                    <a:pt x="1680" y="165"/>
                    <a:pt x="1489" y="70"/>
                  </a:cubicBezTo>
                  <a:cubicBezTo>
                    <a:pt x="1381" y="25"/>
                    <a:pt x="1259" y="1"/>
                    <a:pt x="11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17"/>
            <p:cNvSpPr/>
            <p:nvPr/>
          </p:nvSpPr>
          <p:spPr>
            <a:xfrm>
              <a:off x="7940275" y="25156125"/>
              <a:ext cx="27700" cy="37775"/>
            </a:xfrm>
            <a:custGeom>
              <a:avLst/>
              <a:gdLst/>
              <a:ahLst/>
              <a:cxnLst/>
              <a:rect l="l" t="t" r="r" b="b"/>
              <a:pathLst>
                <a:path w="1108" h="1511" extrusionOk="0">
                  <a:moveTo>
                    <a:pt x="576" y="1"/>
                  </a:moveTo>
                  <a:cubicBezTo>
                    <a:pt x="453" y="1"/>
                    <a:pt x="327" y="30"/>
                    <a:pt x="226" y="111"/>
                  </a:cubicBezTo>
                  <a:cubicBezTo>
                    <a:pt x="119" y="194"/>
                    <a:pt x="12" y="337"/>
                    <a:pt x="12" y="468"/>
                  </a:cubicBezTo>
                  <a:cubicBezTo>
                    <a:pt x="12" y="599"/>
                    <a:pt x="0" y="753"/>
                    <a:pt x="0" y="884"/>
                  </a:cubicBezTo>
                  <a:cubicBezTo>
                    <a:pt x="0" y="1027"/>
                    <a:pt x="0" y="1170"/>
                    <a:pt x="107" y="1301"/>
                  </a:cubicBezTo>
                  <a:cubicBezTo>
                    <a:pt x="179" y="1408"/>
                    <a:pt x="334" y="1492"/>
                    <a:pt x="464" y="1504"/>
                  </a:cubicBezTo>
                  <a:cubicBezTo>
                    <a:pt x="494" y="1508"/>
                    <a:pt x="523" y="1511"/>
                    <a:pt x="553" y="1511"/>
                  </a:cubicBezTo>
                  <a:cubicBezTo>
                    <a:pt x="669" y="1511"/>
                    <a:pt x="786" y="1475"/>
                    <a:pt x="881" y="1408"/>
                  </a:cubicBezTo>
                  <a:cubicBezTo>
                    <a:pt x="988" y="1313"/>
                    <a:pt x="1096" y="1194"/>
                    <a:pt x="1096" y="1051"/>
                  </a:cubicBezTo>
                  <a:cubicBezTo>
                    <a:pt x="1096" y="908"/>
                    <a:pt x="1107" y="765"/>
                    <a:pt x="1107" y="634"/>
                  </a:cubicBezTo>
                  <a:cubicBezTo>
                    <a:pt x="1107" y="480"/>
                    <a:pt x="1107" y="349"/>
                    <a:pt x="1000" y="218"/>
                  </a:cubicBezTo>
                  <a:cubicBezTo>
                    <a:pt x="929" y="111"/>
                    <a:pt x="774" y="15"/>
                    <a:pt x="643" y="3"/>
                  </a:cubicBezTo>
                  <a:cubicBezTo>
                    <a:pt x="621" y="2"/>
                    <a:pt x="599" y="1"/>
                    <a:pt x="5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17"/>
            <p:cNvSpPr/>
            <p:nvPr/>
          </p:nvSpPr>
          <p:spPr>
            <a:xfrm>
              <a:off x="7802675" y="25055425"/>
              <a:ext cx="103075" cy="128375"/>
            </a:xfrm>
            <a:custGeom>
              <a:avLst/>
              <a:gdLst/>
              <a:ahLst/>
              <a:cxnLst/>
              <a:rect l="l" t="t" r="r" b="b"/>
              <a:pathLst>
                <a:path w="4123" h="5135" extrusionOk="0">
                  <a:moveTo>
                    <a:pt x="3104" y="0"/>
                  </a:moveTo>
                  <a:cubicBezTo>
                    <a:pt x="2766" y="0"/>
                    <a:pt x="2468" y="216"/>
                    <a:pt x="2289" y="519"/>
                  </a:cubicBezTo>
                  <a:cubicBezTo>
                    <a:pt x="1694" y="1531"/>
                    <a:pt x="1123" y="2555"/>
                    <a:pt x="504" y="3567"/>
                  </a:cubicBezTo>
                  <a:cubicBezTo>
                    <a:pt x="0" y="4378"/>
                    <a:pt x="664" y="5134"/>
                    <a:pt x="1334" y="5134"/>
                  </a:cubicBezTo>
                  <a:cubicBezTo>
                    <a:pt x="1647" y="5134"/>
                    <a:pt x="1961" y="4969"/>
                    <a:pt x="2158" y="4567"/>
                  </a:cubicBezTo>
                  <a:cubicBezTo>
                    <a:pt x="2706" y="3436"/>
                    <a:pt x="3325" y="2341"/>
                    <a:pt x="3897" y="1233"/>
                  </a:cubicBezTo>
                  <a:cubicBezTo>
                    <a:pt x="4123" y="805"/>
                    <a:pt x="3861" y="257"/>
                    <a:pt x="3456" y="79"/>
                  </a:cubicBezTo>
                  <a:cubicBezTo>
                    <a:pt x="3336" y="25"/>
                    <a:pt x="3218" y="0"/>
                    <a:pt x="3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17"/>
            <p:cNvSpPr/>
            <p:nvPr/>
          </p:nvSpPr>
          <p:spPr>
            <a:xfrm>
              <a:off x="7797975" y="24903650"/>
              <a:ext cx="39025" cy="55950"/>
            </a:xfrm>
            <a:custGeom>
              <a:avLst/>
              <a:gdLst/>
              <a:ahLst/>
              <a:cxnLst/>
              <a:rect l="l" t="t" r="r" b="b"/>
              <a:pathLst>
                <a:path w="1561" h="2238" extrusionOk="0">
                  <a:moveTo>
                    <a:pt x="1017" y="0"/>
                  </a:moveTo>
                  <a:cubicBezTo>
                    <a:pt x="825" y="0"/>
                    <a:pt x="631" y="107"/>
                    <a:pt x="561" y="292"/>
                  </a:cubicBezTo>
                  <a:cubicBezTo>
                    <a:pt x="394" y="708"/>
                    <a:pt x="251" y="1125"/>
                    <a:pt x="84" y="1542"/>
                  </a:cubicBezTo>
                  <a:cubicBezTo>
                    <a:pt x="1" y="1792"/>
                    <a:pt x="84" y="2090"/>
                    <a:pt x="334" y="2197"/>
                  </a:cubicBezTo>
                  <a:cubicBezTo>
                    <a:pt x="397" y="2225"/>
                    <a:pt x="465" y="2238"/>
                    <a:pt x="534" y="2238"/>
                  </a:cubicBezTo>
                  <a:cubicBezTo>
                    <a:pt x="730" y="2238"/>
                    <a:pt x="928" y="2131"/>
                    <a:pt x="989" y="1947"/>
                  </a:cubicBezTo>
                  <a:cubicBezTo>
                    <a:pt x="1156" y="1530"/>
                    <a:pt x="1323" y="1113"/>
                    <a:pt x="1465" y="696"/>
                  </a:cubicBezTo>
                  <a:cubicBezTo>
                    <a:pt x="1561" y="446"/>
                    <a:pt x="1465" y="149"/>
                    <a:pt x="1215" y="42"/>
                  </a:cubicBezTo>
                  <a:cubicBezTo>
                    <a:pt x="1153" y="14"/>
                    <a:pt x="1085" y="0"/>
                    <a:pt x="10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17"/>
            <p:cNvSpPr/>
            <p:nvPr/>
          </p:nvSpPr>
          <p:spPr>
            <a:xfrm>
              <a:off x="7666425" y="25031400"/>
              <a:ext cx="53300" cy="46500"/>
            </a:xfrm>
            <a:custGeom>
              <a:avLst/>
              <a:gdLst/>
              <a:ahLst/>
              <a:cxnLst/>
              <a:rect l="l" t="t" r="r" b="b"/>
              <a:pathLst>
                <a:path w="2132" h="1860" extrusionOk="0">
                  <a:moveTo>
                    <a:pt x="1352" y="0"/>
                  </a:moveTo>
                  <a:cubicBezTo>
                    <a:pt x="1231" y="0"/>
                    <a:pt x="1111" y="37"/>
                    <a:pt x="1012" y="123"/>
                  </a:cubicBezTo>
                  <a:cubicBezTo>
                    <a:pt x="798" y="337"/>
                    <a:pt x="584" y="539"/>
                    <a:pt x="358" y="754"/>
                  </a:cubicBezTo>
                  <a:cubicBezTo>
                    <a:pt x="143" y="980"/>
                    <a:pt x="0" y="1337"/>
                    <a:pt x="239" y="1611"/>
                  </a:cubicBezTo>
                  <a:cubicBezTo>
                    <a:pt x="364" y="1758"/>
                    <a:pt x="561" y="1860"/>
                    <a:pt x="759" y="1860"/>
                  </a:cubicBezTo>
                  <a:cubicBezTo>
                    <a:pt x="881" y="1860"/>
                    <a:pt x="1003" y="1821"/>
                    <a:pt x="1108" y="1730"/>
                  </a:cubicBezTo>
                  <a:lnTo>
                    <a:pt x="1774" y="1159"/>
                  </a:lnTo>
                  <a:cubicBezTo>
                    <a:pt x="2024" y="932"/>
                    <a:pt x="2132" y="539"/>
                    <a:pt x="1905" y="266"/>
                  </a:cubicBezTo>
                  <a:cubicBezTo>
                    <a:pt x="1784" y="114"/>
                    <a:pt x="1565" y="0"/>
                    <a:pt x="1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17"/>
            <p:cNvSpPr/>
            <p:nvPr/>
          </p:nvSpPr>
          <p:spPr>
            <a:xfrm>
              <a:off x="7507125" y="25162600"/>
              <a:ext cx="45300" cy="79375"/>
            </a:xfrm>
            <a:custGeom>
              <a:avLst/>
              <a:gdLst/>
              <a:ahLst/>
              <a:cxnLst/>
              <a:rect l="l" t="t" r="r" b="b"/>
              <a:pathLst>
                <a:path w="1812" h="3175" extrusionOk="0">
                  <a:moveTo>
                    <a:pt x="1358" y="1"/>
                  </a:moveTo>
                  <a:cubicBezTo>
                    <a:pt x="1223" y="1"/>
                    <a:pt x="1093" y="67"/>
                    <a:pt x="1038" y="221"/>
                  </a:cubicBezTo>
                  <a:cubicBezTo>
                    <a:pt x="753" y="971"/>
                    <a:pt x="479" y="1721"/>
                    <a:pt x="181" y="2459"/>
                  </a:cubicBezTo>
                  <a:cubicBezTo>
                    <a:pt x="0" y="2878"/>
                    <a:pt x="355" y="3175"/>
                    <a:pt x="694" y="3175"/>
                  </a:cubicBezTo>
                  <a:cubicBezTo>
                    <a:pt x="913" y="3175"/>
                    <a:pt x="1125" y="3051"/>
                    <a:pt x="1181" y="2757"/>
                  </a:cubicBezTo>
                  <a:cubicBezTo>
                    <a:pt x="1348" y="1983"/>
                    <a:pt x="1550" y="1209"/>
                    <a:pt x="1753" y="435"/>
                  </a:cubicBezTo>
                  <a:cubicBezTo>
                    <a:pt x="1812" y="177"/>
                    <a:pt x="1578" y="1"/>
                    <a:pt x="13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17"/>
            <p:cNvSpPr/>
            <p:nvPr/>
          </p:nvSpPr>
          <p:spPr>
            <a:xfrm>
              <a:off x="7630100" y="25268025"/>
              <a:ext cx="50925" cy="77050"/>
            </a:xfrm>
            <a:custGeom>
              <a:avLst/>
              <a:gdLst/>
              <a:ahLst/>
              <a:cxnLst/>
              <a:rect l="l" t="t" r="r" b="b"/>
              <a:pathLst>
                <a:path w="2037" h="3082" extrusionOk="0">
                  <a:moveTo>
                    <a:pt x="1183" y="1"/>
                  </a:moveTo>
                  <a:cubicBezTo>
                    <a:pt x="773" y="1"/>
                    <a:pt x="401" y="258"/>
                    <a:pt x="322" y="695"/>
                  </a:cubicBezTo>
                  <a:cubicBezTo>
                    <a:pt x="239" y="1183"/>
                    <a:pt x="144" y="1671"/>
                    <a:pt x="72" y="2171"/>
                  </a:cubicBezTo>
                  <a:cubicBezTo>
                    <a:pt x="1" y="2588"/>
                    <a:pt x="310" y="3028"/>
                    <a:pt x="739" y="3076"/>
                  </a:cubicBezTo>
                  <a:cubicBezTo>
                    <a:pt x="771" y="3079"/>
                    <a:pt x="803" y="3081"/>
                    <a:pt x="834" y="3081"/>
                  </a:cubicBezTo>
                  <a:cubicBezTo>
                    <a:pt x="1234" y="3081"/>
                    <a:pt x="1567" y="2807"/>
                    <a:pt x="1656" y="2409"/>
                  </a:cubicBezTo>
                  <a:cubicBezTo>
                    <a:pt x="1751" y="1909"/>
                    <a:pt x="1846" y="1433"/>
                    <a:pt x="1953" y="945"/>
                  </a:cubicBezTo>
                  <a:cubicBezTo>
                    <a:pt x="2037" y="528"/>
                    <a:pt x="1692" y="52"/>
                    <a:pt x="1263" y="4"/>
                  </a:cubicBezTo>
                  <a:cubicBezTo>
                    <a:pt x="1236" y="2"/>
                    <a:pt x="1210" y="1"/>
                    <a:pt x="11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17"/>
            <p:cNvSpPr/>
            <p:nvPr/>
          </p:nvSpPr>
          <p:spPr>
            <a:xfrm>
              <a:off x="7783100" y="25335525"/>
              <a:ext cx="44975" cy="59950"/>
            </a:xfrm>
            <a:custGeom>
              <a:avLst/>
              <a:gdLst/>
              <a:ahLst/>
              <a:cxnLst/>
              <a:rect l="l" t="t" r="r" b="b"/>
              <a:pathLst>
                <a:path w="1799" h="2398" extrusionOk="0">
                  <a:moveTo>
                    <a:pt x="1012" y="1"/>
                  </a:moveTo>
                  <a:cubicBezTo>
                    <a:pt x="672" y="1"/>
                    <a:pt x="386" y="230"/>
                    <a:pt x="310" y="578"/>
                  </a:cubicBezTo>
                  <a:cubicBezTo>
                    <a:pt x="239" y="924"/>
                    <a:pt x="155" y="1281"/>
                    <a:pt x="72" y="1626"/>
                  </a:cubicBezTo>
                  <a:cubicBezTo>
                    <a:pt x="1" y="1971"/>
                    <a:pt x="274" y="2340"/>
                    <a:pt x="620" y="2388"/>
                  </a:cubicBezTo>
                  <a:cubicBezTo>
                    <a:pt x="663" y="2394"/>
                    <a:pt x="704" y="2397"/>
                    <a:pt x="743" y="2397"/>
                  </a:cubicBezTo>
                  <a:cubicBezTo>
                    <a:pt x="1087" y="2397"/>
                    <a:pt x="1298" y="2173"/>
                    <a:pt x="1394" y="1852"/>
                  </a:cubicBezTo>
                  <a:cubicBezTo>
                    <a:pt x="1501" y="1507"/>
                    <a:pt x="1584" y="1162"/>
                    <a:pt x="1691" y="805"/>
                  </a:cubicBezTo>
                  <a:cubicBezTo>
                    <a:pt x="1798" y="447"/>
                    <a:pt x="1453" y="43"/>
                    <a:pt x="1108" y="7"/>
                  </a:cubicBezTo>
                  <a:cubicBezTo>
                    <a:pt x="1075" y="3"/>
                    <a:pt x="1043" y="1"/>
                    <a:pt x="10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17"/>
            <p:cNvSpPr/>
            <p:nvPr/>
          </p:nvSpPr>
          <p:spPr>
            <a:xfrm>
              <a:off x="7946775" y="25327600"/>
              <a:ext cx="92375" cy="127350"/>
            </a:xfrm>
            <a:custGeom>
              <a:avLst/>
              <a:gdLst/>
              <a:ahLst/>
              <a:cxnLst/>
              <a:rect l="l" t="t" r="r" b="b"/>
              <a:pathLst>
                <a:path w="3695" h="5094" extrusionOk="0">
                  <a:moveTo>
                    <a:pt x="2419" y="0"/>
                  </a:moveTo>
                  <a:cubicBezTo>
                    <a:pt x="2090" y="0"/>
                    <a:pt x="1771" y="173"/>
                    <a:pt x="1609" y="586"/>
                  </a:cubicBezTo>
                  <a:cubicBezTo>
                    <a:pt x="1181" y="1610"/>
                    <a:pt x="752" y="2646"/>
                    <a:pt x="335" y="3669"/>
                  </a:cubicBezTo>
                  <a:cubicBezTo>
                    <a:pt x="1" y="4463"/>
                    <a:pt x="703" y="5094"/>
                    <a:pt x="1363" y="5094"/>
                  </a:cubicBezTo>
                  <a:cubicBezTo>
                    <a:pt x="1713" y="5094"/>
                    <a:pt x="2052" y="4916"/>
                    <a:pt x="2217" y="4491"/>
                  </a:cubicBezTo>
                  <a:cubicBezTo>
                    <a:pt x="2610" y="3443"/>
                    <a:pt x="3002" y="2407"/>
                    <a:pt x="3407" y="1372"/>
                  </a:cubicBezTo>
                  <a:cubicBezTo>
                    <a:pt x="3695" y="610"/>
                    <a:pt x="3038" y="0"/>
                    <a:pt x="24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17"/>
            <p:cNvSpPr/>
            <p:nvPr/>
          </p:nvSpPr>
          <p:spPr>
            <a:xfrm>
              <a:off x="8031050" y="25219175"/>
              <a:ext cx="35150" cy="41950"/>
            </a:xfrm>
            <a:custGeom>
              <a:avLst/>
              <a:gdLst/>
              <a:ahLst/>
              <a:cxnLst/>
              <a:rect l="l" t="t" r="r" b="b"/>
              <a:pathLst>
                <a:path w="1406" h="1678" extrusionOk="0">
                  <a:moveTo>
                    <a:pt x="818" y="0"/>
                  </a:moveTo>
                  <a:cubicBezTo>
                    <a:pt x="613" y="0"/>
                    <a:pt x="405" y="112"/>
                    <a:pt x="334" y="315"/>
                  </a:cubicBezTo>
                  <a:cubicBezTo>
                    <a:pt x="251" y="517"/>
                    <a:pt x="167" y="732"/>
                    <a:pt x="96" y="934"/>
                  </a:cubicBezTo>
                  <a:cubicBezTo>
                    <a:pt x="1" y="1208"/>
                    <a:pt x="96" y="1530"/>
                    <a:pt x="358" y="1637"/>
                  </a:cubicBezTo>
                  <a:cubicBezTo>
                    <a:pt x="425" y="1664"/>
                    <a:pt x="497" y="1678"/>
                    <a:pt x="569" y="1678"/>
                  </a:cubicBezTo>
                  <a:cubicBezTo>
                    <a:pt x="776" y="1678"/>
                    <a:pt x="981" y="1566"/>
                    <a:pt x="1060" y="1363"/>
                  </a:cubicBezTo>
                  <a:cubicBezTo>
                    <a:pt x="1132" y="1160"/>
                    <a:pt x="1227" y="946"/>
                    <a:pt x="1298" y="744"/>
                  </a:cubicBezTo>
                  <a:cubicBezTo>
                    <a:pt x="1405" y="494"/>
                    <a:pt x="1298" y="148"/>
                    <a:pt x="1024" y="41"/>
                  </a:cubicBezTo>
                  <a:cubicBezTo>
                    <a:pt x="960" y="14"/>
                    <a:pt x="889" y="0"/>
                    <a:pt x="8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17"/>
            <p:cNvSpPr/>
            <p:nvPr/>
          </p:nvSpPr>
          <p:spPr>
            <a:xfrm>
              <a:off x="7806325" y="25464650"/>
              <a:ext cx="79500" cy="92425"/>
            </a:xfrm>
            <a:custGeom>
              <a:avLst/>
              <a:gdLst/>
              <a:ahLst/>
              <a:cxnLst/>
              <a:rect l="l" t="t" r="r" b="b"/>
              <a:pathLst>
                <a:path w="3180" h="3697" extrusionOk="0">
                  <a:moveTo>
                    <a:pt x="2134" y="0"/>
                  </a:moveTo>
                  <a:cubicBezTo>
                    <a:pt x="1864" y="0"/>
                    <a:pt x="1597" y="107"/>
                    <a:pt x="1453" y="343"/>
                  </a:cubicBezTo>
                  <a:lnTo>
                    <a:pt x="286" y="2176"/>
                  </a:lnTo>
                  <a:cubicBezTo>
                    <a:pt x="24" y="2605"/>
                    <a:pt x="0" y="3152"/>
                    <a:pt x="441" y="3498"/>
                  </a:cubicBezTo>
                  <a:cubicBezTo>
                    <a:pt x="601" y="3626"/>
                    <a:pt x="834" y="3697"/>
                    <a:pt x="1064" y="3697"/>
                  </a:cubicBezTo>
                  <a:cubicBezTo>
                    <a:pt x="1346" y="3697"/>
                    <a:pt x="1625" y="3591"/>
                    <a:pt x="1762" y="3355"/>
                  </a:cubicBezTo>
                  <a:cubicBezTo>
                    <a:pt x="2132" y="2724"/>
                    <a:pt x="2501" y="2117"/>
                    <a:pt x="2894" y="1486"/>
                  </a:cubicBezTo>
                  <a:cubicBezTo>
                    <a:pt x="3144" y="1057"/>
                    <a:pt x="3179" y="533"/>
                    <a:pt x="2739" y="200"/>
                  </a:cubicBezTo>
                  <a:cubicBezTo>
                    <a:pt x="2578" y="71"/>
                    <a:pt x="2355" y="0"/>
                    <a:pt x="21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17"/>
            <p:cNvSpPr/>
            <p:nvPr/>
          </p:nvSpPr>
          <p:spPr>
            <a:xfrm>
              <a:off x="7622975" y="25484450"/>
              <a:ext cx="64900" cy="76975"/>
            </a:xfrm>
            <a:custGeom>
              <a:avLst/>
              <a:gdLst/>
              <a:ahLst/>
              <a:cxnLst/>
              <a:rect l="l" t="t" r="r" b="b"/>
              <a:pathLst>
                <a:path w="2596" h="3079" extrusionOk="0">
                  <a:moveTo>
                    <a:pt x="1670" y="0"/>
                  </a:moveTo>
                  <a:cubicBezTo>
                    <a:pt x="1352" y="0"/>
                    <a:pt x="1065" y="177"/>
                    <a:pt x="905" y="479"/>
                  </a:cubicBezTo>
                  <a:cubicBezTo>
                    <a:pt x="667" y="955"/>
                    <a:pt x="429" y="1432"/>
                    <a:pt x="191" y="1920"/>
                  </a:cubicBezTo>
                  <a:cubicBezTo>
                    <a:pt x="0" y="2301"/>
                    <a:pt x="214" y="2872"/>
                    <a:pt x="631" y="3015"/>
                  </a:cubicBezTo>
                  <a:cubicBezTo>
                    <a:pt x="741" y="3058"/>
                    <a:pt x="855" y="3079"/>
                    <a:pt x="965" y="3079"/>
                  </a:cubicBezTo>
                  <a:cubicBezTo>
                    <a:pt x="1286" y="3079"/>
                    <a:pt x="1585" y="2905"/>
                    <a:pt x="1726" y="2587"/>
                  </a:cubicBezTo>
                  <a:cubicBezTo>
                    <a:pt x="1953" y="2110"/>
                    <a:pt x="2191" y="1634"/>
                    <a:pt x="2417" y="1146"/>
                  </a:cubicBezTo>
                  <a:cubicBezTo>
                    <a:pt x="2596" y="753"/>
                    <a:pt x="2393" y="217"/>
                    <a:pt x="2000" y="62"/>
                  </a:cubicBezTo>
                  <a:cubicBezTo>
                    <a:pt x="1889" y="20"/>
                    <a:pt x="1778" y="0"/>
                    <a:pt x="16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17"/>
            <p:cNvSpPr/>
            <p:nvPr/>
          </p:nvSpPr>
          <p:spPr>
            <a:xfrm>
              <a:off x="7473100" y="25454125"/>
              <a:ext cx="27500" cy="21825"/>
            </a:xfrm>
            <a:custGeom>
              <a:avLst/>
              <a:gdLst/>
              <a:ahLst/>
              <a:cxnLst/>
              <a:rect l="l" t="t" r="r" b="b"/>
              <a:pathLst>
                <a:path w="1100" h="873" extrusionOk="0">
                  <a:moveTo>
                    <a:pt x="574" y="0"/>
                  </a:moveTo>
                  <a:cubicBezTo>
                    <a:pt x="291" y="0"/>
                    <a:pt x="0" y="255"/>
                    <a:pt x="137" y="597"/>
                  </a:cubicBezTo>
                  <a:cubicBezTo>
                    <a:pt x="210" y="791"/>
                    <a:pt x="366" y="872"/>
                    <a:pt x="525" y="872"/>
                  </a:cubicBezTo>
                  <a:cubicBezTo>
                    <a:pt x="807" y="872"/>
                    <a:pt x="1100" y="617"/>
                    <a:pt x="971" y="275"/>
                  </a:cubicBezTo>
                  <a:cubicBezTo>
                    <a:pt x="893" y="82"/>
                    <a:pt x="735" y="0"/>
                    <a:pt x="5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17"/>
            <p:cNvSpPr/>
            <p:nvPr/>
          </p:nvSpPr>
          <p:spPr>
            <a:xfrm>
              <a:off x="7534850" y="25651550"/>
              <a:ext cx="71475" cy="93775"/>
            </a:xfrm>
            <a:custGeom>
              <a:avLst/>
              <a:gdLst/>
              <a:ahLst/>
              <a:cxnLst/>
              <a:rect l="l" t="t" r="r" b="b"/>
              <a:pathLst>
                <a:path w="2859" h="3751" extrusionOk="0">
                  <a:moveTo>
                    <a:pt x="1771" y="1"/>
                  </a:moveTo>
                  <a:cubicBezTo>
                    <a:pt x="1395" y="1"/>
                    <a:pt x="1023" y="193"/>
                    <a:pt x="882" y="582"/>
                  </a:cubicBezTo>
                  <a:cubicBezTo>
                    <a:pt x="644" y="1201"/>
                    <a:pt x="406" y="1820"/>
                    <a:pt x="179" y="2451"/>
                  </a:cubicBezTo>
                  <a:cubicBezTo>
                    <a:pt x="1" y="2915"/>
                    <a:pt x="168" y="3499"/>
                    <a:pt x="656" y="3689"/>
                  </a:cubicBezTo>
                  <a:cubicBezTo>
                    <a:pt x="770" y="3730"/>
                    <a:pt x="889" y="3750"/>
                    <a:pt x="1006" y="3750"/>
                  </a:cubicBezTo>
                  <a:cubicBezTo>
                    <a:pt x="1368" y="3750"/>
                    <a:pt x="1717" y="3560"/>
                    <a:pt x="1870" y="3201"/>
                  </a:cubicBezTo>
                  <a:cubicBezTo>
                    <a:pt x="2144" y="2582"/>
                    <a:pt x="2394" y="1975"/>
                    <a:pt x="2668" y="1356"/>
                  </a:cubicBezTo>
                  <a:cubicBezTo>
                    <a:pt x="2858" y="879"/>
                    <a:pt x="2668" y="260"/>
                    <a:pt x="2156" y="70"/>
                  </a:cubicBezTo>
                  <a:cubicBezTo>
                    <a:pt x="2033" y="24"/>
                    <a:pt x="1902" y="1"/>
                    <a:pt x="17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17"/>
            <p:cNvSpPr/>
            <p:nvPr/>
          </p:nvSpPr>
          <p:spPr>
            <a:xfrm>
              <a:off x="7660475" y="25695500"/>
              <a:ext cx="72350" cy="94925"/>
            </a:xfrm>
            <a:custGeom>
              <a:avLst/>
              <a:gdLst/>
              <a:ahLst/>
              <a:cxnLst/>
              <a:rect l="l" t="t" r="r" b="b"/>
              <a:pathLst>
                <a:path w="2894" h="3797" extrusionOk="0">
                  <a:moveTo>
                    <a:pt x="1645" y="0"/>
                  </a:moveTo>
                  <a:cubicBezTo>
                    <a:pt x="1323" y="0"/>
                    <a:pt x="1001" y="132"/>
                    <a:pt x="786" y="407"/>
                  </a:cubicBezTo>
                  <a:cubicBezTo>
                    <a:pt x="274" y="1110"/>
                    <a:pt x="0" y="1991"/>
                    <a:pt x="155" y="2872"/>
                  </a:cubicBezTo>
                  <a:cubicBezTo>
                    <a:pt x="233" y="3370"/>
                    <a:pt x="639" y="3796"/>
                    <a:pt x="1165" y="3796"/>
                  </a:cubicBezTo>
                  <a:cubicBezTo>
                    <a:pt x="1205" y="3796"/>
                    <a:pt x="1245" y="3794"/>
                    <a:pt x="1286" y="3789"/>
                  </a:cubicBezTo>
                  <a:cubicBezTo>
                    <a:pt x="1846" y="3705"/>
                    <a:pt x="2251" y="3241"/>
                    <a:pt x="2203" y="2658"/>
                  </a:cubicBezTo>
                  <a:lnTo>
                    <a:pt x="2203" y="2550"/>
                  </a:lnTo>
                  <a:lnTo>
                    <a:pt x="2203" y="2479"/>
                  </a:lnTo>
                  <a:cubicBezTo>
                    <a:pt x="2227" y="2408"/>
                    <a:pt x="2239" y="2348"/>
                    <a:pt x="2239" y="2288"/>
                  </a:cubicBezTo>
                  <a:lnTo>
                    <a:pt x="2239" y="2265"/>
                  </a:lnTo>
                  <a:cubicBezTo>
                    <a:pt x="2262" y="2193"/>
                    <a:pt x="2298" y="2098"/>
                    <a:pt x="2322" y="2015"/>
                  </a:cubicBezTo>
                  <a:lnTo>
                    <a:pt x="2370" y="1967"/>
                  </a:lnTo>
                  <a:cubicBezTo>
                    <a:pt x="2417" y="1919"/>
                    <a:pt x="2477" y="1836"/>
                    <a:pt x="2524" y="1776"/>
                  </a:cubicBezTo>
                  <a:cubicBezTo>
                    <a:pt x="2893" y="1348"/>
                    <a:pt x="2798" y="574"/>
                    <a:pt x="2346" y="229"/>
                  </a:cubicBezTo>
                  <a:cubicBezTo>
                    <a:pt x="2144" y="78"/>
                    <a:pt x="1894" y="0"/>
                    <a:pt x="16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17"/>
            <p:cNvSpPr/>
            <p:nvPr/>
          </p:nvSpPr>
          <p:spPr>
            <a:xfrm>
              <a:off x="7580100" y="25863650"/>
              <a:ext cx="45625" cy="81275"/>
            </a:xfrm>
            <a:custGeom>
              <a:avLst/>
              <a:gdLst/>
              <a:ahLst/>
              <a:cxnLst/>
              <a:rect l="l" t="t" r="r" b="b"/>
              <a:pathLst>
                <a:path w="1825" h="3251" extrusionOk="0">
                  <a:moveTo>
                    <a:pt x="1163" y="0"/>
                  </a:moveTo>
                  <a:cubicBezTo>
                    <a:pt x="968" y="0"/>
                    <a:pt x="783" y="98"/>
                    <a:pt x="715" y="325"/>
                  </a:cubicBezTo>
                  <a:cubicBezTo>
                    <a:pt x="501" y="1051"/>
                    <a:pt x="263" y="1778"/>
                    <a:pt x="84" y="2528"/>
                  </a:cubicBezTo>
                  <a:cubicBezTo>
                    <a:pt x="1" y="2849"/>
                    <a:pt x="286" y="3194"/>
                    <a:pt x="596" y="3242"/>
                  </a:cubicBezTo>
                  <a:cubicBezTo>
                    <a:pt x="632" y="3248"/>
                    <a:pt x="666" y="3251"/>
                    <a:pt x="700" y="3251"/>
                  </a:cubicBezTo>
                  <a:cubicBezTo>
                    <a:pt x="1006" y="3251"/>
                    <a:pt x="1235" y="3018"/>
                    <a:pt x="1310" y="2718"/>
                  </a:cubicBezTo>
                  <a:cubicBezTo>
                    <a:pt x="1489" y="2016"/>
                    <a:pt x="1608" y="1325"/>
                    <a:pt x="1751" y="623"/>
                  </a:cubicBezTo>
                  <a:cubicBezTo>
                    <a:pt x="1824" y="255"/>
                    <a:pt x="1480" y="0"/>
                    <a:pt x="1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17"/>
            <p:cNvSpPr/>
            <p:nvPr/>
          </p:nvSpPr>
          <p:spPr>
            <a:xfrm>
              <a:off x="7483825" y="25818500"/>
              <a:ext cx="87350" cy="78875"/>
            </a:xfrm>
            <a:custGeom>
              <a:avLst/>
              <a:gdLst/>
              <a:ahLst/>
              <a:cxnLst/>
              <a:rect l="l" t="t" r="r" b="b"/>
              <a:pathLst>
                <a:path w="3494" h="3155" extrusionOk="0">
                  <a:moveTo>
                    <a:pt x="2379" y="0"/>
                  </a:moveTo>
                  <a:cubicBezTo>
                    <a:pt x="2177" y="0"/>
                    <a:pt x="1971" y="84"/>
                    <a:pt x="1804" y="285"/>
                  </a:cubicBezTo>
                  <a:cubicBezTo>
                    <a:pt x="1351" y="821"/>
                    <a:pt x="911" y="1369"/>
                    <a:pt x="458" y="1905"/>
                  </a:cubicBezTo>
                  <a:cubicBezTo>
                    <a:pt x="0" y="2477"/>
                    <a:pt x="539" y="3154"/>
                    <a:pt x="1111" y="3154"/>
                  </a:cubicBezTo>
                  <a:cubicBezTo>
                    <a:pt x="1312" y="3154"/>
                    <a:pt x="1517" y="3070"/>
                    <a:pt x="1685" y="2869"/>
                  </a:cubicBezTo>
                  <a:cubicBezTo>
                    <a:pt x="2125" y="2333"/>
                    <a:pt x="2578" y="1786"/>
                    <a:pt x="3018" y="1250"/>
                  </a:cubicBezTo>
                  <a:cubicBezTo>
                    <a:pt x="3494" y="677"/>
                    <a:pt x="2953" y="0"/>
                    <a:pt x="2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17"/>
            <p:cNvSpPr/>
            <p:nvPr/>
          </p:nvSpPr>
          <p:spPr>
            <a:xfrm>
              <a:off x="7344650" y="25831000"/>
              <a:ext cx="60450" cy="55125"/>
            </a:xfrm>
            <a:custGeom>
              <a:avLst/>
              <a:gdLst/>
              <a:ahLst/>
              <a:cxnLst/>
              <a:rect l="l" t="t" r="r" b="b"/>
              <a:pathLst>
                <a:path w="2418" h="2205" extrusionOk="0">
                  <a:moveTo>
                    <a:pt x="1573" y="1"/>
                  </a:moveTo>
                  <a:cubicBezTo>
                    <a:pt x="1415" y="1"/>
                    <a:pt x="1257" y="49"/>
                    <a:pt x="1132" y="155"/>
                  </a:cubicBezTo>
                  <a:cubicBezTo>
                    <a:pt x="906" y="345"/>
                    <a:pt x="691" y="547"/>
                    <a:pt x="453" y="738"/>
                  </a:cubicBezTo>
                  <a:cubicBezTo>
                    <a:pt x="72" y="1048"/>
                    <a:pt x="1" y="1583"/>
                    <a:pt x="358" y="1952"/>
                  </a:cubicBezTo>
                  <a:cubicBezTo>
                    <a:pt x="513" y="2119"/>
                    <a:pt x="703" y="2191"/>
                    <a:pt x="929" y="2202"/>
                  </a:cubicBezTo>
                  <a:cubicBezTo>
                    <a:pt x="950" y="2204"/>
                    <a:pt x="969" y="2205"/>
                    <a:pt x="989" y="2205"/>
                  </a:cubicBezTo>
                  <a:cubicBezTo>
                    <a:pt x="1233" y="2205"/>
                    <a:pt x="1420" y="2070"/>
                    <a:pt x="1596" y="1905"/>
                  </a:cubicBezTo>
                  <a:cubicBezTo>
                    <a:pt x="1799" y="1702"/>
                    <a:pt x="2013" y="1488"/>
                    <a:pt x="2239" y="1286"/>
                  </a:cubicBezTo>
                  <a:cubicBezTo>
                    <a:pt x="2358" y="1167"/>
                    <a:pt x="2418" y="881"/>
                    <a:pt x="2382" y="702"/>
                  </a:cubicBezTo>
                  <a:cubicBezTo>
                    <a:pt x="2358" y="524"/>
                    <a:pt x="2299" y="381"/>
                    <a:pt x="2156" y="250"/>
                  </a:cubicBezTo>
                  <a:cubicBezTo>
                    <a:pt x="2011" y="92"/>
                    <a:pt x="1791" y="1"/>
                    <a:pt x="15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17"/>
            <p:cNvSpPr/>
            <p:nvPr/>
          </p:nvSpPr>
          <p:spPr>
            <a:xfrm>
              <a:off x="7232725" y="25861800"/>
              <a:ext cx="62850" cy="78600"/>
            </a:xfrm>
            <a:custGeom>
              <a:avLst/>
              <a:gdLst/>
              <a:ahLst/>
              <a:cxnLst/>
              <a:rect l="l" t="t" r="r" b="b"/>
              <a:pathLst>
                <a:path w="2514" h="3144" extrusionOk="0">
                  <a:moveTo>
                    <a:pt x="1407" y="0"/>
                  </a:moveTo>
                  <a:cubicBezTo>
                    <a:pt x="1172" y="0"/>
                    <a:pt x="930" y="58"/>
                    <a:pt x="739" y="208"/>
                  </a:cubicBezTo>
                  <a:cubicBezTo>
                    <a:pt x="525" y="387"/>
                    <a:pt x="418" y="589"/>
                    <a:pt x="346" y="875"/>
                  </a:cubicBezTo>
                  <a:cubicBezTo>
                    <a:pt x="251" y="1220"/>
                    <a:pt x="144" y="1578"/>
                    <a:pt x="61" y="1911"/>
                  </a:cubicBezTo>
                  <a:cubicBezTo>
                    <a:pt x="1" y="2173"/>
                    <a:pt x="108" y="2506"/>
                    <a:pt x="251" y="2721"/>
                  </a:cubicBezTo>
                  <a:cubicBezTo>
                    <a:pt x="406" y="2923"/>
                    <a:pt x="680" y="3102"/>
                    <a:pt x="930" y="3137"/>
                  </a:cubicBezTo>
                  <a:cubicBezTo>
                    <a:pt x="973" y="3142"/>
                    <a:pt x="1016" y="3144"/>
                    <a:pt x="1059" y="3144"/>
                  </a:cubicBezTo>
                  <a:cubicBezTo>
                    <a:pt x="1614" y="3144"/>
                    <a:pt x="2034" y="2787"/>
                    <a:pt x="2156" y="2244"/>
                  </a:cubicBezTo>
                  <a:cubicBezTo>
                    <a:pt x="2227" y="1899"/>
                    <a:pt x="2323" y="1542"/>
                    <a:pt x="2394" y="1197"/>
                  </a:cubicBezTo>
                  <a:cubicBezTo>
                    <a:pt x="2513" y="661"/>
                    <a:pt x="2073" y="66"/>
                    <a:pt x="1537" y="6"/>
                  </a:cubicBezTo>
                  <a:cubicBezTo>
                    <a:pt x="1494" y="2"/>
                    <a:pt x="1451" y="0"/>
                    <a:pt x="14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17"/>
            <p:cNvSpPr/>
            <p:nvPr/>
          </p:nvSpPr>
          <p:spPr>
            <a:xfrm>
              <a:off x="7323525" y="25985125"/>
              <a:ext cx="69975" cy="81925"/>
            </a:xfrm>
            <a:custGeom>
              <a:avLst/>
              <a:gdLst/>
              <a:ahLst/>
              <a:cxnLst/>
              <a:rect l="l" t="t" r="r" b="b"/>
              <a:pathLst>
                <a:path w="2799" h="3277" extrusionOk="0">
                  <a:moveTo>
                    <a:pt x="1737" y="1"/>
                  </a:moveTo>
                  <a:cubicBezTo>
                    <a:pt x="1386" y="1"/>
                    <a:pt x="1061" y="197"/>
                    <a:pt x="893" y="550"/>
                  </a:cubicBezTo>
                  <a:cubicBezTo>
                    <a:pt x="667" y="1026"/>
                    <a:pt x="429" y="1526"/>
                    <a:pt x="203" y="2002"/>
                  </a:cubicBezTo>
                  <a:cubicBezTo>
                    <a:pt x="0" y="2431"/>
                    <a:pt x="227" y="3026"/>
                    <a:pt x="667" y="3205"/>
                  </a:cubicBezTo>
                  <a:cubicBezTo>
                    <a:pt x="788" y="3253"/>
                    <a:pt x="912" y="3276"/>
                    <a:pt x="1032" y="3276"/>
                  </a:cubicBezTo>
                  <a:cubicBezTo>
                    <a:pt x="1384" y="3276"/>
                    <a:pt x="1710" y="3078"/>
                    <a:pt x="1870" y="2741"/>
                  </a:cubicBezTo>
                  <a:cubicBezTo>
                    <a:pt x="2108" y="2264"/>
                    <a:pt x="2346" y="1776"/>
                    <a:pt x="2584" y="1300"/>
                  </a:cubicBezTo>
                  <a:cubicBezTo>
                    <a:pt x="2798" y="871"/>
                    <a:pt x="2572" y="252"/>
                    <a:pt x="2108" y="74"/>
                  </a:cubicBezTo>
                  <a:cubicBezTo>
                    <a:pt x="1985" y="24"/>
                    <a:pt x="1859" y="1"/>
                    <a:pt x="17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17"/>
            <p:cNvSpPr/>
            <p:nvPr/>
          </p:nvSpPr>
          <p:spPr>
            <a:xfrm>
              <a:off x="7442875" y="26005275"/>
              <a:ext cx="59850" cy="84225"/>
            </a:xfrm>
            <a:custGeom>
              <a:avLst/>
              <a:gdLst/>
              <a:ahLst/>
              <a:cxnLst/>
              <a:rect l="l" t="t" r="r" b="b"/>
              <a:pathLst>
                <a:path w="2394" h="3369" extrusionOk="0">
                  <a:moveTo>
                    <a:pt x="1559" y="1"/>
                  </a:moveTo>
                  <a:cubicBezTo>
                    <a:pt x="1269" y="1"/>
                    <a:pt x="975" y="165"/>
                    <a:pt x="870" y="446"/>
                  </a:cubicBezTo>
                  <a:cubicBezTo>
                    <a:pt x="644" y="1077"/>
                    <a:pt x="406" y="1685"/>
                    <a:pt x="156" y="2304"/>
                  </a:cubicBezTo>
                  <a:cubicBezTo>
                    <a:pt x="1" y="2697"/>
                    <a:pt x="156" y="3137"/>
                    <a:pt x="537" y="3304"/>
                  </a:cubicBezTo>
                  <a:cubicBezTo>
                    <a:pt x="630" y="3348"/>
                    <a:pt x="733" y="3368"/>
                    <a:pt x="836" y="3368"/>
                  </a:cubicBezTo>
                  <a:cubicBezTo>
                    <a:pt x="1127" y="3368"/>
                    <a:pt x="1423" y="3204"/>
                    <a:pt x="1537" y="2923"/>
                  </a:cubicBezTo>
                  <a:cubicBezTo>
                    <a:pt x="1775" y="2292"/>
                    <a:pt x="2013" y="1673"/>
                    <a:pt x="2251" y="1054"/>
                  </a:cubicBezTo>
                  <a:cubicBezTo>
                    <a:pt x="2394" y="673"/>
                    <a:pt x="2251" y="220"/>
                    <a:pt x="1858" y="65"/>
                  </a:cubicBezTo>
                  <a:cubicBezTo>
                    <a:pt x="1764" y="22"/>
                    <a:pt x="1662" y="1"/>
                    <a:pt x="15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17"/>
            <p:cNvSpPr/>
            <p:nvPr/>
          </p:nvSpPr>
          <p:spPr>
            <a:xfrm>
              <a:off x="7173500" y="26030075"/>
              <a:ext cx="61950" cy="74250"/>
            </a:xfrm>
            <a:custGeom>
              <a:avLst/>
              <a:gdLst/>
              <a:ahLst/>
              <a:cxnLst/>
              <a:rect l="l" t="t" r="r" b="b"/>
              <a:pathLst>
                <a:path w="2478" h="2970" extrusionOk="0">
                  <a:moveTo>
                    <a:pt x="1605" y="1"/>
                  </a:moveTo>
                  <a:cubicBezTo>
                    <a:pt x="1307" y="1"/>
                    <a:pt x="1037" y="177"/>
                    <a:pt x="894" y="455"/>
                  </a:cubicBezTo>
                  <a:cubicBezTo>
                    <a:pt x="655" y="931"/>
                    <a:pt x="417" y="1419"/>
                    <a:pt x="179" y="1895"/>
                  </a:cubicBezTo>
                  <a:cubicBezTo>
                    <a:pt x="1" y="2252"/>
                    <a:pt x="191" y="2764"/>
                    <a:pt x="572" y="2907"/>
                  </a:cubicBezTo>
                  <a:cubicBezTo>
                    <a:pt x="673" y="2950"/>
                    <a:pt x="775" y="2970"/>
                    <a:pt x="875" y="2970"/>
                  </a:cubicBezTo>
                  <a:cubicBezTo>
                    <a:pt x="1164" y="2970"/>
                    <a:pt x="1434" y="2801"/>
                    <a:pt x="1584" y="2526"/>
                  </a:cubicBezTo>
                  <a:cubicBezTo>
                    <a:pt x="1834" y="2026"/>
                    <a:pt x="2060" y="1550"/>
                    <a:pt x="2299" y="1074"/>
                  </a:cubicBezTo>
                  <a:cubicBezTo>
                    <a:pt x="2477" y="716"/>
                    <a:pt x="2275" y="216"/>
                    <a:pt x="1906" y="62"/>
                  </a:cubicBezTo>
                  <a:cubicBezTo>
                    <a:pt x="1805" y="20"/>
                    <a:pt x="1703" y="1"/>
                    <a:pt x="16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17"/>
            <p:cNvSpPr/>
            <p:nvPr/>
          </p:nvSpPr>
          <p:spPr>
            <a:xfrm>
              <a:off x="7247325" y="26184875"/>
              <a:ext cx="56575" cy="64325"/>
            </a:xfrm>
            <a:custGeom>
              <a:avLst/>
              <a:gdLst/>
              <a:ahLst/>
              <a:cxnLst/>
              <a:rect l="l" t="t" r="r" b="b"/>
              <a:pathLst>
                <a:path w="2263" h="2573" extrusionOk="0">
                  <a:moveTo>
                    <a:pt x="1221" y="0"/>
                  </a:moveTo>
                  <a:cubicBezTo>
                    <a:pt x="1109" y="0"/>
                    <a:pt x="998" y="19"/>
                    <a:pt x="893" y="61"/>
                  </a:cubicBezTo>
                  <a:cubicBezTo>
                    <a:pt x="667" y="168"/>
                    <a:pt x="429" y="347"/>
                    <a:pt x="334" y="585"/>
                  </a:cubicBezTo>
                  <a:lnTo>
                    <a:pt x="119" y="1216"/>
                  </a:lnTo>
                  <a:cubicBezTo>
                    <a:pt x="24" y="1454"/>
                    <a:pt x="0" y="1704"/>
                    <a:pt x="96" y="1954"/>
                  </a:cubicBezTo>
                  <a:cubicBezTo>
                    <a:pt x="191" y="2180"/>
                    <a:pt x="381" y="2406"/>
                    <a:pt x="620" y="2490"/>
                  </a:cubicBezTo>
                  <a:cubicBezTo>
                    <a:pt x="749" y="2542"/>
                    <a:pt x="889" y="2572"/>
                    <a:pt x="1028" y="2572"/>
                  </a:cubicBezTo>
                  <a:cubicBezTo>
                    <a:pt x="1145" y="2572"/>
                    <a:pt x="1261" y="2551"/>
                    <a:pt x="1370" y="2502"/>
                  </a:cubicBezTo>
                  <a:cubicBezTo>
                    <a:pt x="1608" y="2430"/>
                    <a:pt x="1810" y="2264"/>
                    <a:pt x="1905" y="2013"/>
                  </a:cubicBezTo>
                  <a:cubicBezTo>
                    <a:pt x="1989" y="1811"/>
                    <a:pt x="2060" y="1597"/>
                    <a:pt x="2155" y="1394"/>
                  </a:cubicBezTo>
                  <a:cubicBezTo>
                    <a:pt x="2239" y="1156"/>
                    <a:pt x="2263" y="882"/>
                    <a:pt x="2167" y="632"/>
                  </a:cubicBezTo>
                  <a:cubicBezTo>
                    <a:pt x="2084" y="406"/>
                    <a:pt x="1870" y="168"/>
                    <a:pt x="1643" y="85"/>
                  </a:cubicBezTo>
                  <a:cubicBezTo>
                    <a:pt x="1510" y="31"/>
                    <a:pt x="1365" y="0"/>
                    <a:pt x="12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17"/>
            <p:cNvSpPr/>
            <p:nvPr/>
          </p:nvSpPr>
          <p:spPr>
            <a:xfrm>
              <a:off x="7124100" y="26224175"/>
              <a:ext cx="60750" cy="65425"/>
            </a:xfrm>
            <a:custGeom>
              <a:avLst/>
              <a:gdLst/>
              <a:ahLst/>
              <a:cxnLst/>
              <a:rect l="l" t="t" r="r" b="b"/>
              <a:pathLst>
                <a:path w="2430" h="2617" extrusionOk="0">
                  <a:moveTo>
                    <a:pt x="1491" y="1"/>
                  </a:moveTo>
                  <a:cubicBezTo>
                    <a:pt x="1143" y="1"/>
                    <a:pt x="833" y="199"/>
                    <a:pt x="655" y="537"/>
                  </a:cubicBezTo>
                  <a:cubicBezTo>
                    <a:pt x="500" y="811"/>
                    <a:pt x="357" y="1084"/>
                    <a:pt x="215" y="1370"/>
                  </a:cubicBezTo>
                  <a:cubicBezTo>
                    <a:pt x="0" y="1787"/>
                    <a:pt x="250" y="2382"/>
                    <a:pt x="679" y="2537"/>
                  </a:cubicBezTo>
                  <a:cubicBezTo>
                    <a:pt x="797" y="2589"/>
                    <a:pt x="925" y="2617"/>
                    <a:pt x="1055" y="2617"/>
                  </a:cubicBezTo>
                  <a:cubicBezTo>
                    <a:pt x="1161" y="2617"/>
                    <a:pt x="1268" y="2598"/>
                    <a:pt x="1369" y="2561"/>
                  </a:cubicBezTo>
                  <a:cubicBezTo>
                    <a:pt x="1584" y="2454"/>
                    <a:pt x="1739" y="2299"/>
                    <a:pt x="1858" y="2085"/>
                  </a:cubicBezTo>
                  <a:cubicBezTo>
                    <a:pt x="2012" y="1823"/>
                    <a:pt x="2155" y="1561"/>
                    <a:pt x="2322" y="1275"/>
                  </a:cubicBezTo>
                  <a:cubicBezTo>
                    <a:pt x="2429" y="1084"/>
                    <a:pt x="2405" y="775"/>
                    <a:pt x="2334" y="572"/>
                  </a:cubicBezTo>
                  <a:cubicBezTo>
                    <a:pt x="2262" y="370"/>
                    <a:pt x="2072" y="156"/>
                    <a:pt x="1858" y="72"/>
                  </a:cubicBezTo>
                  <a:cubicBezTo>
                    <a:pt x="1734" y="24"/>
                    <a:pt x="1610" y="1"/>
                    <a:pt x="14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17"/>
            <p:cNvSpPr/>
            <p:nvPr/>
          </p:nvSpPr>
          <p:spPr>
            <a:xfrm>
              <a:off x="7070525" y="26027750"/>
              <a:ext cx="55375" cy="69750"/>
            </a:xfrm>
            <a:custGeom>
              <a:avLst/>
              <a:gdLst/>
              <a:ahLst/>
              <a:cxnLst/>
              <a:rect l="l" t="t" r="r" b="b"/>
              <a:pathLst>
                <a:path w="2215" h="2790" extrusionOk="0">
                  <a:moveTo>
                    <a:pt x="1472" y="1"/>
                  </a:moveTo>
                  <a:cubicBezTo>
                    <a:pt x="1222" y="1"/>
                    <a:pt x="996" y="154"/>
                    <a:pt x="881" y="393"/>
                  </a:cubicBezTo>
                  <a:cubicBezTo>
                    <a:pt x="643" y="869"/>
                    <a:pt x="405" y="1345"/>
                    <a:pt x="167" y="1845"/>
                  </a:cubicBezTo>
                  <a:cubicBezTo>
                    <a:pt x="0" y="2167"/>
                    <a:pt x="191" y="2583"/>
                    <a:pt x="500" y="2738"/>
                  </a:cubicBezTo>
                  <a:cubicBezTo>
                    <a:pt x="585" y="2773"/>
                    <a:pt x="673" y="2790"/>
                    <a:pt x="759" y="2790"/>
                  </a:cubicBezTo>
                  <a:cubicBezTo>
                    <a:pt x="1024" y="2790"/>
                    <a:pt x="1276" y="2635"/>
                    <a:pt x="1393" y="2393"/>
                  </a:cubicBezTo>
                  <a:cubicBezTo>
                    <a:pt x="1619" y="1881"/>
                    <a:pt x="1846" y="1393"/>
                    <a:pt x="2072" y="917"/>
                  </a:cubicBezTo>
                  <a:cubicBezTo>
                    <a:pt x="2215" y="595"/>
                    <a:pt x="2048" y="202"/>
                    <a:pt x="1738" y="59"/>
                  </a:cubicBezTo>
                  <a:cubicBezTo>
                    <a:pt x="1649" y="19"/>
                    <a:pt x="1559" y="1"/>
                    <a:pt x="14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17"/>
            <p:cNvSpPr/>
            <p:nvPr/>
          </p:nvSpPr>
          <p:spPr>
            <a:xfrm>
              <a:off x="7030025" y="26201725"/>
              <a:ext cx="47050" cy="63400"/>
            </a:xfrm>
            <a:custGeom>
              <a:avLst/>
              <a:gdLst/>
              <a:ahLst/>
              <a:cxnLst/>
              <a:rect l="l" t="t" r="r" b="b"/>
              <a:pathLst>
                <a:path w="1882" h="2536" extrusionOk="0">
                  <a:moveTo>
                    <a:pt x="1068" y="0"/>
                  </a:moveTo>
                  <a:cubicBezTo>
                    <a:pt x="683" y="0"/>
                    <a:pt x="362" y="253"/>
                    <a:pt x="275" y="637"/>
                  </a:cubicBezTo>
                  <a:cubicBezTo>
                    <a:pt x="203" y="994"/>
                    <a:pt x="132" y="1339"/>
                    <a:pt x="60" y="1697"/>
                  </a:cubicBezTo>
                  <a:cubicBezTo>
                    <a:pt x="1" y="2066"/>
                    <a:pt x="298" y="2482"/>
                    <a:pt x="679" y="2530"/>
                  </a:cubicBezTo>
                  <a:cubicBezTo>
                    <a:pt x="714" y="2534"/>
                    <a:pt x="749" y="2536"/>
                    <a:pt x="782" y="2536"/>
                  </a:cubicBezTo>
                  <a:cubicBezTo>
                    <a:pt x="1155" y="2536"/>
                    <a:pt x="1415" y="2295"/>
                    <a:pt x="1525" y="1923"/>
                  </a:cubicBezTo>
                  <a:cubicBezTo>
                    <a:pt x="1632" y="1578"/>
                    <a:pt x="1727" y="1232"/>
                    <a:pt x="1822" y="875"/>
                  </a:cubicBezTo>
                  <a:cubicBezTo>
                    <a:pt x="1882" y="697"/>
                    <a:pt x="1787" y="435"/>
                    <a:pt x="1680" y="304"/>
                  </a:cubicBezTo>
                  <a:cubicBezTo>
                    <a:pt x="1561" y="149"/>
                    <a:pt x="1370" y="18"/>
                    <a:pt x="1168" y="6"/>
                  </a:cubicBezTo>
                  <a:cubicBezTo>
                    <a:pt x="1134" y="2"/>
                    <a:pt x="1101" y="0"/>
                    <a:pt x="10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17"/>
            <p:cNvSpPr/>
            <p:nvPr/>
          </p:nvSpPr>
          <p:spPr>
            <a:xfrm>
              <a:off x="6926150" y="26301275"/>
              <a:ext cx="40800" cy="50025"/>
            </a:xfrm>
            <a:custGeom>
              <a:avLst/>
              <a:gdLst/>
              <a:ahLst/>
              <a:cxnLst/>
              <a:rect l="l" t="t" r="r" b="b"/>
              <a:pathLst>
                <a:path w="1632" h="2001" extrusionOk="0">
                  <a:moveTo>
                    <a:pt x="834" y="1"/>
                  </a:moveTo>
                  <a:cubicBezTo>
                    <a:pt x="608" y="1"/>
                    <a:pt x="417" y="84"/>
                    <a:pt x="251" y="227"/>
                  </a:cubicBezTo>
                  <a:cubicBezTo>
                    <a:pt x="179" y="286"/>
                    <a:pt x="96" y="382"/>
                    <a:pt x="72" y="477"/>
                  </a:cubicBezTo>
                  <a:cubicBezTo>
                    <a:pt x="12" y="620"/>
                    <a:pt x="1" y="751"/>
                    <a:pt x="12" y="882"/>
                  </a:cubicBezTo>
                  <a:cubicBezTo>
                    <a:pt x="12" y="1013"/>
                    <a:pt x="12" y="1167"/>
                    <a:pt x="1" y="1298"/>
                  </a:cubicBezTo>
                  <a:cubicBezTo>
                    <a:pt x="1" y="1406"/>
                    <a:pt x="36" y="1513"/>
                    <a:pt x="96" y="1596"/>
                  </a:cubicBezTo>
                  <a:cubicBezTo>
                    <a:pt x="143" y="1703"/>
                    <a:pt x="203" y="1775"/>
                    <a:pt x="298" y="1834"/>
                  </a:cubicBezTo>
                  <a:cubicBezTo>
                    <a:pt x="441" y="1941"/>
                    <a:pt x="596" y="2001"/>
                    <a:pt x="774" y="2001"/>
                  </a:cubicBezTo>
                  <a:cubicBezTo>
                    <a:pt x="953" y="2001"/>
                    <a:pt x="1132" y="1953"/>
                    <a:pt x="1275" y="1846"/>
                  </a:cubicBezTo>
                  <a:cubicBezTo>
                    <a:pt x="1417" y="1739"/>
                    <a:pt x="1560" y="1560"/>
                    <a:pt x="1572" y="1346"/>
                  </a:cubicBezTo>
                  <a:cubicBezTo>
                    <a:pt x="1584" y="1215"/>
                    <a:pt x="1584" y="1060"/>
                    <a:pt x="1608" y="929"/>
                  </a:cubicBezTo>
                  <a:cubicBezTo>
                    <a:pt x="1632" y="786"/>
                    <a:pt x="1620" y="644"/>
                    <a:pt x="1560" y="513"/>
                  </a:cubicBezTo>
                  <a:cubicBezTo>
                    <a:pt x="1536" y="453"/>
                    <a:pt x="1489" y="382"/>
                    <a:pt x="1453" y="322"/>
                  </a:cubicBezTo>
                  <a:cubicBezTo>
                    <a:pt x="1322" y="108"/>
                    <a:pt x="1072" y="1"/>
                    <a:pt x="8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0" name="Google Shape;860;p1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0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>
                <a:latin typeface="Lato"/>
                <a:ea typeface="Lato"/>
                <a:cs typeface="Lato"/>
                <a:sym typeface="La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>
                <a:latin typeface="Lato"/>
                <a:ea typeface="Lato"/>
                <a:cs typeface="Lato"/>
                <a:sym typeface="La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>
                <a:latin typeface="Lato"/>
                <a:ea typeface="Lato"/>
                <a:cs typeface="Lato"/>
                <a:sym typeface="La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>
                <a:latin typeface="Lato"/>
                <a:ea typeface="Lato"/>
                <a:cs typeface="Lato"/>
                <a:sym typeface="La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>
                <a:latin typeface="Lato"/>
                <a:ea typeface="Lato"/>
                <a:cs typeface="Lato"/>
                <a:sym typeface="La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>
                <a:latin typeface="Lato"/>
                <a:ea typeface="Lato"/>
                <a:cs typeface="Lato"/>
                <a:sym typeface="La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>
                <a:latin typeface="Lato"/>
                <a:ea typeface="Lato"/>
                <a:cs typeface="Lato"/>
                <a:sym typeface="La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861" name="Google Shape;861;p17"/>
          <p:cNvSpPr txBox="1">
            <a:spLocks noGrp="1"/>
          </p:cNvSpPr>
          <p:nvPr>
            <p:ph type="subTitle" idx="1"/>
          </p:nvPr>
        </p:nvSpPr>
        <p:spPr>
          <a:xfrm>
            <a:off x="6472925" y="1939875"/>
            <a:ext cx="1670700" cy="288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862" name="Google Shape;862;p17"/>
          <p:cNvSpPr txBox="1">
            <a:spLocks noGrp="1"/>
          </p:cNvSpPr>
          <p:nvPr>
            <p:ph type="subTitle" idx="2"/>
          </p:nvPr>
        </p:nvSpPr>
        <p:spPr>
          <a:xfrm>
            <a:off x="6472925" y="2691300"/>
            <a:ext cx="1670700" cy="409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863" name="Google Shape;863;p17"/>
          <p:cNvSpPr txBox="1">
            <a:spLocks noGrp="1"/>
          </p:cNvSpPr>
          <p:nvPr>
            <p:ph type="subTitle" idx="3"/>
          </p:nvPr>
        </p:nvSpPr>
        <p:spPr>
          <a:xfrm>
            <a:off x="6472925" y="3643097"/>
            <a:ext cx="1670700" cy="329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864" name="Google Shape;864;p17"/>
          <p:cNvSpPr/>
          <p:nvPr/>
        </p:nvSpPr>
        <p:spPr>
          <a:xfrm>
            <a:off x="8095275" y="4264425"/>
            <a:ext cx="2607975" cy="1556750"/>
          </a:xfrm>
          <a:custGeom>
            <a:avLst/>
            <a:gdLst/>
            <a:ahLst/>
            <a:cxnLst/>
            <a:rect l="l" t="t" r="r" b="b"/>
            <a:pathLst>
              <a:path w="104319" h="62270" extrusionOk="0">
                <a:moveTo>
                  <a:pt x="58174" y="411"/>
                </a:moveTo>
                <a:cubicBezTo>
                  <a:pt x="60925" y="411"/>
                  <a:pt x="63670" y="530"/>
                  <a:pt x="66390" y="783"/>
                </a:cubicBezTo>
                <a:cubicBezTo>
                  <a:pt x="74427" y="1521"/>
                  <a:pt x="82356" y="3783"/>
                  <a:pt x="88845" y="8724"/>
                </a:cubicBezTo>
                <a:cubicBezTo>
                  <a:pt x="94572" y="13094"/>
                  <a:pt x="99096" y="19130"/>
                  <a:pt x="101335" y="26000"/>
                </a:cubicBezTo>
                <a:cubicBezTo>
                  <a:pt x="103501" y="32748"/>
                  <a:pt x="103133" y="40077"/>
                  <a:pt x="99852" y="46385"/>
                </a:cubicBezTo>
                <a:lnTo>
                  <a:pt x="99852" y="46385"/>
                </a:lnTo>
                <a:cubicBezTo>
                  <a:pt x="99850" y="46389"/>
                  <a:pt x="99848" y="46392"/>
                  <a:pt x="99846" y="46396"/>
                </a:cubicBezTo>
                <a:cubicBezTo>
                  <a:pt x="99846" y="46396"/>
                  <a:pt x="99846" y="46396"/>
                  <a:pt x="99846" y="46396"/>
                </a:cubicBezTo>
                <a:lnTo>
                  <a:pt x="99846" y="46396"/>
                </a:lnTo>
                <a:cubicBezTo>
                  <a:pt x="99846" y="46397"/>
                  <a:pt x="99845" y="46398"/>
                  <a:pt x="99844" y="46400"/>
                </a:cubicBezTo>
                <a:lnTo>
                  <a:pt x="99844" y="46400"/>
                </a:lnTo>
                <a:cubicBezTo>
                  <a:pt x="96772" y="52148"/>
                  <a:pt x="91808" y="56671"/>
                  <a:pt x="85857" y="59302"/>
                </a:cubicBezTo>
                <a:cubicBezTo>
                  <a:pt x="81971" y="61010"/>
                  <a:pt x="77767" y="61848"/>
                  <a:pt x="73554" y="61848"/>
                </a:cubicBezTo>
                <a:cubicBezTo>
                  <a:pt x="71247" y="61848"/>
                  <a:pt x="68938" y="61597"/>
                  <a:pt x="66676" y="61100"/>
                </a:cubicBezTo>
                <a:cubicBezTo>
                  <a:pt x="63247" y="60338"/>
                  <a:pt x="59949" y="58969"/>
                  <a:pt x="56948" y="57171"/>
                </a:cubicBezTo>
                <a:cubicBezTo>
                  <a:pt x="54341" y="55611"/>
                  <a:pt x="52138" y="53480"/>
                  <a:pt x="49519" y="51944"/>
                </a:cubicBezTo>
                <a:cubicBezTo>
                  <a:pt x="47947" y="51027"/>
                  <a:pt x="46245" y="50384"/>
                  <a:pt x="44435" y="50158"/>
                </a:cubicBezTo>
                <a:cubicBezTo>
                  <a:pt x="43765" y="50078"/>
                  <a:pt x="43094" y="50048"/>
                  <a:pt x="42422" y="50048"/>
                </a:cubicBezTo>
                <a:cubicBezTo>
                  <a:pt x="41302" y="50048"/>
                  <a:pt x="40181" y="50131"/>
                  <a:pt x="39065" y="50206"/>
                </a:cubicBezTo>
                <a:cubicBezTo>
                  <a:pt x="37207" y="50336"/>
                  <a:pt x="35354" y="50422"/>
                  <a:pt x="33504" y="50422"/>
                </a:cubicBezTo>
                <a:cubicBezTo>
                  <a:pt x="32818" y="50422"/>
                  <a:pt x="32131" y="50410"/>
                  <a:pt x="31445" y="50384"/>
                </a:cubicBezTo>
                <a:cubicBezTo>
                  <a:pt x="27718" y="50253"/>
                  <a:pt x="23837" y="49896"/>
                  <a:pt x="20217" y="48944"/>
                </a:cubicBezTo>
                <a:cubicBezTo>
                  <a:pt x="14633" y="47479"/>
                  <a:pt x="9847" y="43717"/>
                  <a:pt x="6954" y="38752"/>
                </a:cubicBezTo>
                <a:cubicBezTo>
                  <a:pt x="4275" y="34144"/>
                  <a:pt x="3299" y="28536"/>
                  <a:pt x="4632" y="23345"/>
                </a:cubicBezTo>
                <a:cubicBezTo>
                  <a:pt x="5323" y="20714"/>
                  <a:pt x="6644" y="18285"/>
                  <a:pt x="8430" y="16225"/>
                </a:cubicBezTo>
                <a:cubicBezTo>
                  <a:pt x="10823" y="13487"/>
                  <a:pt x="14121" y="11487"/>
                  <a:pt x="17253" y="9713"/>
                </a:cubicBezTo>
                <a:cubicBezTo>
                  <a:pt x="24659" y="5557"/>
                  <a:pt x="32945" y="3164"/>
                  <a:pt x="41280" y="1807"/>
                </a:cubicBezTo>
                <a:cubicBezTo>
                  <a:pt x="46818" y="917"/>
                  <a:pt x="52508" y="411"/>
                  <a:pt x="58174" y="411"/>
                </a:cubicBezTo>
                <a:close/>
                <a:moveTo>
                  <a:pt x="58898" y="0"/>
                </a:moveTo>
                <a:cubicBezTo>
                  <a:pt x="54220" y="0"/>
                  <a:pt x="49531" y="356"/>
                  <a:pt x="44923" y="914"/>
                </a:cubicBezTo>
                <a:cubicBezTo>
                  <a:pt x="36696" y="1926"/>
                  <a:pt x="28516" y="3914"/>
                  <a:pt x="20968" y="7379"/>
                </a:cubicBezTo>
                <a:cubicBezTo>
                  <a:pt x="17384" y="9010"/>
                  <a:pt x="13943" y="11010"/>
                  <a:pt x="10788" y="13392"/>
                </a:cubicBezTo>
                <a:cubicBezTo>
                  <a:pt x="8526" y="15082"/>
                  <a:pt x="6621" y="17154"/>
                  <a:pt x="5263" y="19654"/>
                </a:cubicBezTo>
                <a:cubicBezTo>
                  <a:pt x="1" y="29382"/>
                  <a:pt x="5085" y="41943"/>
                  <a:pt x="14312" y="47182"/>
                </a:cubicBezTo>
                <a:cubicBezTo>
                  <a:pt x="17086" y="48765"/>
                  <a:pt x="20039" y="49551"/>
                  <a:pt x="23182" y="50027"/>
                </a:cubicBezTo>
                <a:cubicBezTo>
                  <a:pt x="26557" y="50553"/>
                  <a:pt x="29954" y="50849"/>
                  <a:pt x="33363" y="50849"/>
                </a:cubicBezTo>
                <a:cubicBezTo>
                  <a:pt x="33430" y="50849"/>
                  <a:pt x="33497" y="50849"/>
                  <a:pt x="33564" y="50849"/>
                </a:cubicBezTo>
                <a:cubicBezTo>
                  <a:pt x="35838" y="50837"/>
                  <a:pt x="38101" y="50646"/>
                  <a:pt x="40351" y="50515"/>
                </a:cubicBezTo>
                <a:cubicBezTo>
                  <a:pt x="40874" y="50490"/>
                  <a:pt x="41400" y="50472"/>
                  <a:pt x="41925" y="50472"/>
                </a:cubicBezTo>
                <a:cubicBezTo>
                  <a:pt x="43132" y="50472"/>
                  <a:pt x="44336" y="50565"/>
                  <a:pt x="45506" y="50872"/>
                </a:cubicBezTo>
                <a:cubicBezTo>
                  <a:pt x="47590" y="51444"/>
                  <a:pt x="49459" y="52599"/>
                  <a:pt x="51186" y="53885"/>
                </a:cubicBezTo>
                <a:cubicBezTo>
                  <a:pt x="52543" y="54897"/>
                  <a:pt x="53841" y="55968"/>
                  <a:pt x="55258" y="56909"/>
                </a:cubicBezTo>
                <a:cubicBezTo>
                  <a:pt x="56686" y="57838"/>
                  <a:pt x="58187" y="58659"/>
                  <a:pt x="59746" y="59373"/>
                </a:cubicBezTo>
                <a:cubicBezTo>
                  <a:pt x="63977" y="61301"/>
                  <a:pt x="68600" y="62270"/>
                  <a:pt x="73237" y="62270"/>
                </a:cubicBezTo>
                <a:cubicBezTo>
                  <a:pt x="75071" y="62270"/>
                  <a:pt x="76909" y="62118"/>
                  <a:pt x="78725" y="61814"/>
                </a:cubicBezTo>
                <a:cubicBezTo>
                  <a:pt x="87976" y="60255"/>
                  <a:pt x="96298" y="54599"/>
                  <a:pt x="100739" y="46277"/>
                </a:cubicBezTo>
                <a:cubicBezTo>
                  <a:pt x="100746" y="46254"/>
                  <a:pt x="100742" y="46234"/>
                  <a:pt x="100728" y="46218"/>
                </a:cubicBezTo>
                <a:lnTo>
                  <a:pt x="100728" y="46218"/>
                </a:lnTo>
                <a:cubicBezTo>
                  <a:pt x="103897" y="40122"/>
                  <a:pt x="104318" y="33139"/>
                  <a:pt x="102430" y="26584"/>
                </a:cubicBezTo>
                <a:cubicBezTo>
                  <a:pt x="100466" y="19773"/>
                  <a:pt x="96120" y="13761"/>
                  <a:pt x="90691" y="9260"/>
                </a:cubicBezTo>
                <a:cubicBezTo>
                  <a:pt x="84606" y="4236"/>
                  <a:pt x="77106" y="1700"/>
                  <a:pt x="69355" y="664"/>
                </a:cubicBezTo>
                <a:cubicBezTo>
                  <a:pt x="65902" y="200"/>
                  <a:pt x="62403" y="0"/>
                  <a:pt x="5889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5" name="Google Shape;865;p17"/>
          <p:cNvSpPr/>
          <p:nvPr/>
        </p:nvSpPr>
        <p:spPr>
          <a:xfrm>
            <a:off x="8342925" y="4428650"/>
            <a:ext cx="893300" cy="948100"/>
          </a:xfrm>
          <a:custGeom>
            <a:avLst/>
            <a:gdLst/>
            <a:ahLst/>
            <a:cxnLst/>
            <a:rect l="l" t="t" r="r" b="b"/>
            <a:pathLst>
              <a:path w="35732" h="37924" extrusionOk="0">
                <a:moveTo>
                  <a:pt x="35731" y="0"/>
                </a:moveTo>
                <a:cubicBezTo>
                  <a:pt x="28588" y="1012"/>
                  <a:pt x="20872" y="3989"/>
                  <a:pt x="15729" y="6430"/>
                </a:cubicBezTo>
                <a:cubicBezTo>
                  <a:pt x="10776" y="8763"/>
                  <a:pt x="6085" y="11930"/>
                  <a:pt x="3311" y="16371"/>
                </a:cubicBezTo>
                <a:cubicBezTo>
                  <a:pt x="525" y="20812"/>
                  <a:pt x="1" y="26706"/>
                  <a:pt x="3084" y="30957"/>
                </a:cubicBezTo>
                <a:cubicBezTo>
                  <a:pt x="5418" y="34171"/>
                  <a:pt x="9419" y="36076"/>
                  <a:pt x="13490" y="37029"/>
                </a:cubicBezTo>
                <a:cubicBezTo>
                  <a:pt x="16126" y="37649"/>
                  <a:pt x="18781" y="37924"/>
                  <a:pt x="21438" y="37924"/>
                </a:cubicBezTo>
                <a:cubicBezTo>
                  <a:pt x="26222" y="37924"/>
                  <a:pt x="31016" y="37034"/>
                  <a:pt x="35731" y="35671"/>
                </a:cubicBezTo>
                <a:lnTo>
                  <a:pt x="3573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6" name="Google Shape;866;p17"/>
          <p:cNvSpPr txBox="1">
            <a:spLocks noGrp="1"/>
          </p:cNvSpPr>
          <p:nvPr>
            <p:ph type="subTitle" idx="4"/>
          </p:nvPr>
        </p:nvSpPr>
        <p:spPr>
          <a:xfrm>
            <a:off x="6472925" y="2101986"/>
            <a:ext cx="1670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867" name="Google Shape;867;p17"/>
          <p:cNvSpPr txBox="1">
            <a:spLocks noGrp="1"/>
          </p:cNvSpPr>
          <p:nvPr>
            <p:ph type="subTitle" idx="5"/>
          </p:nvPr>
        </p:nvSpPr>
        <p:spPr>
          <a:xfrm>
            <a:off x="6472925" y="2972226"/>
            <a:ext cx="1670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868" name="Google Shape;868;p17"/>
          <p:cNvSpPr txBox="1">
            <a:spLocks noGrp="1"/>
          </p:cNvSpPr>
          <p:nvPr>
            <p:ph type="subTitle" idx="6"/>
          </p:nvPr>
        </p:nvSpPr>
        <p:spPr>
          <a:xfrm>
            <a:off x="6472925" y="3843655"/>
            <a:ext cx="1670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_7">
    <p:bg>
      <p:bgPr>
        <a:solidFill>
          <a:schemeClr val="accent6"/>
        </a:solidFill>
        <a:effectLst/>
      </p:bgPr>
    </p:bg>
    <p:spTree>
      <p:nvGrpSpPr>
        <p:cNvPr id="1" name="Shape 8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" name="Google Shape;870;p18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Lato"/>
                <a:ea typeface="Lato"/>
                <a:cs typeface="Lato"/>
                <a:sym typeface="La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Lato"/>
                <a:ea typeface="Lato"/>
                <a:cs typeface="Lato"/>
                <a:sym typeface="La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Lato"/>
                <a:ea typeface="Lato"/>
                <a:cs typeface="Lato"/>
                <a:sym typeface="La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Lato"/>
                <a:ea typeface="Lato"/>
                <a:cs typeface="Lato"/>
                <a:sym typeface="La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Lato"/>
                <a:ea typeface="Lato"/>
                <a:cs typeface="Lato"/>
                <a:sym typeface="La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Lato"/>
                <a:ea typeface="Lato"/>
                <a:cs typeface="Lato"/>
                <a:sym typeface="La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Lato"/>
                <a:ea typeface="Lato"/>
                <a:cs typeface="Lato"/>
                <a:sym typeface="La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871" name="Google Shape;871;p18"/>
          <p:cNvSpPr/>
          <p:nvPr/>
        </p:nvSpPr>
        <p:spPr>
          <a:xfrm>
            <a:off x="7891687" y="-363175"/>
            <a:ext cx="2355059" cy="2443002"/>
          </a:xfrm>
          <a:custGeom>
            <a:avLst/>
            <a:gdLst/>
            <a:ahLst/>
            <a:cxnLst/>
            <a:rect l="l" t="t" r="r" b="b"/>
            <a:pathLst>
              <a:path w="72760" h="75477" extrusionOk="0">
                <a:moveTo>
                  <a:pt x="49121" y="1"/>
                </a:moveTo>
                <a:cubicBezTo>
                  <a:pt x="43164" y="1"/>
                  <a:pt x="37348" y="2293"/>
                  <a:pt x="33886" y="7185"/>
                </a:cubicBezTo>
                <a:cubicBezTo>
                  <a:pt x="24480" y="20484"/>
                  <a:pt x="30017" y="23616"/>
                  <a:pt x="19408" y="27997"/>
                </a:cubicBezTo>
                <a:cubicBezTo>
                  <a:pt x="2692" y="34927"/>
                  <a:pt x="1" y="53643"/>
                  <a:pt x="11467" y="66157"/>
                </a:cubicBezTo>
                <a:cubicBezTo>
                  <a:pt x="17235" y="72457"/>
                  <a:pt x="25645" y="75476"/>
                  <a:pt x="34084" y="75476"/>
                </a:cubicBezTo>
                <a:cubicBezTo>
                  <a:pt x="39457" y="75476"/>
                  <a:pt x="44842" y="74252"/>
                  <a:pt x="49567" y="71872"/>
                </a:cubicBezTo>
                <a:cubicBezTo>
                  <a:pt x="59306" y="66966"/>
                  <a:pt x="64449" y="56751"/>
                  <a:pt x="67783" y="46857"/>
                </a:cubicBezTo>
                <a:cubicBezTo>
                  <a:pt x="71474" y="35891"/>
                  <a:pt x="72760" y="23687"/>
                  <a:pt x="68879" y="12579"/>
                </a:cubicBezTo>
                <a:cubicBezTo>
                  <a:pt x="66040" y="4474"/>
                  <a:pt x="57443" y="1"/>
                  <a:pt x="4912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2" name="Google Shape;872;p18"/>
          <p:cNvGrpSpPr/>
          <p:nvPr/>
        </p:nvGrpSpPr>
        <p:grpSpPr>
          <a:xfrm>
            <a:off x="7567989" y="4130462"/>
            <a:ext cx="3099997" cy="2724784"/>
            <a:chOff x="7567989" y="4130462"/>
            <a:chExt cx="3099997" cy="2724784"/>
          </a:xfrm>
        </p:grpSpPr>
        <p:sp>
          <p:nvSpPr>
            <p:cNvPr id="873" name="Google Shape;873;p18"/>
            <p:cNvSpPr/>
            <p:nvPr/>
          </p:nvSpPr>
          <p:spPr>
            <a:xfrm>
              <a:off x="7741474" y="4433898"/>
              <a:ext cx="2867146" cy="2421348"/>
            </a:xfrm>
            <a:custGeom>
              <a:avLst/>
              <a:gdLst/>
              <a:ahLst/>
              <a:cxnLst/>
              <a:rect l="l" t="t" r="r" b="b"/>
              <a:pathLst>
                <a:path w="88581" h="74808" extrusionOk="0">
                  <a:moveTo>
                    <a:pt x="69657" y="0"/>
                  </a:moveTo>
                  <a:cubicBezTo>
                    <a:pt x="65855" y="0"/>
                    <a:pt x="61961" y="1211"/>
                    <a:pt x="58172" y="2158"/>
                  </a:cubicBezTo>
                  <a:cubicBezTo>
                    <a:pt x="41897" y="6207"/>
                    <a:pt x="11893" y="4290"/>
                    <a:pt x="3130" y="23613"/>
                  </a:cubicBezTo>
                  <a:cubicBezTo>
                    <a:pt x="2142" y="25780"/>
                    <a:pt x="1499" y="28221"/>
                    <a:pt x="1296" y="30971"/>
                  </a:cubicBezTo>
                  <a:cubicBezTo>
                    <a:pt x="1" y="48348"/>
                    <a:pt x="10590" y="74807"/>
                    <a:pt x="29813" y="74807"/>
                  </a:cubicBezTo>
                  <a:cubicBezTo>
                    <a:pt x="30202" y="74807"/>
                    <a:pt x="30594" y="74796"/>
                    <a:pt x="30990" y="74774"/>
                  </a:cubicBezTo>
                  <a:cubicBezTo>
                    <a:pt x="39468" y="74298"/>
                    <a:pt x="48755" y="71238"/>
                    <a:pt x="57017" y="68845"/>
                  </a:cubicBezTo>
                  <a:cubicBezTo>
                    <a:pt x="69400" y="65261"/>
                    <a:pt x="78092" y="58784"/>
                    <a:pt x="82449" y="45557"/>
                  </a:cubicBezTo>
                  <a:cubicBezTo>
                    <a:pt x="85902" y="35067"/>
                    <a:pt x="88581" y="22066"/>
                    <a:pt x="84783" y="11743"/>
                  </a:cubicBezTo>
                  <a:cubicBezTo>
                    <a:pt x="82723" y="6135"/>
                    <a:pt x="78282" y="1349"/>
                    <a:pt x="72567" y="265"/>
                  </a:cubicBezTo>
                  <a:cubicBezTo>
                    <a:pt x="71605" y="80"/>
                    <a:pt x="70634" y="0"/>
                    <a:pt x="696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18"/>
            <p:cNvSpPr/>
            <p:nvPr/>
          </p:nvSpPr>
          <p:spPr>
            <a:xfrm>
              <a:off x="7567989" y="4130462"/>
              <a:ext cx="3099997" cy="2679155"/>
            </a:xfrm>
            <a:custGeom>
              <a:avLst/>
              <a:gdLst/>
              <a:ahLst/>
              <a:cxnLst/>
              <a:rect l="l" t="t" r="r" b="b"/>
              <a:pathLst>
                <a:path w="95775" h="82773" extrusionOk="0">
                  <a:moveTo>
                    <a:pt x="76049" y="632"/>
                  </a:moveTo>
                  <a:cubicBezTo>
                    <a:pt x="77240" y="632"/>
                    <a:pt x="78431" y="740"/>
                    <a:pt x="79618" y="996"/>
                  </a:cubicBezTo>
                  <a:cubicBezTo>
                    <a:pt x="83237" y="1770"/>
                    <a:pt x="86380" y="4092"/>
                    <a:pt x="88702" y="6902"/>
                  </a:cubicBezTo>
                  <a:cubicBezTo>
                    <a:pt x="93929" y="13224"/>
                    <a:pt x="94786" y="22035"/>
                    <a:pt x="94203" y="29929"/>
                  </a:cubicBezTo>
                  <a:cubicBezTo>
                    <a:pt x="93881" y="34227"/>
                    <a:pt x="93072" y="38489"/>
                    <a:pt x="92024" y="42668"/>
                  </a:cubicBezTo>
                  <a:cubicBezTo>
                    <a:pt x="91036" y="46562"/>
                    <a:pt x="89893" y="50491"/>
                    <a:pt x="88321" y="54205"/>
                  </a:cubicBezTo>
                  <a:cubicBezTo>
                    <a:pt x="85726" y="60242"/>
                    <a:pt x="81654" y="65457"/>
                    <a:pt x="76260" y="69219"/>
                  </a:cubicBezTo>
                  <a:cubicBezTo>
                    <a:pt x="70343" y="73351"/>
                    <a:pt x="63437" y="75232"/>
                    <a:pt x="56591" y="77256"/>
                  </a:cubicBezTo>
                  <a:cubicBezTo>
                    <a:pt x="52198" y="78554"/>
                    <a:pt x="47804" y="79780"/>
                    <a:pt x="43327" y="80732"/>
                  </a:cubicBezTo>
                  <a:cubicBezTo>
                    <a:pt x="39876" y="81467"/>
                    <a:pt x="36249" y="82127"/>
                    <a:pt x="32690" y="82127"/>
                  </a:cubicBezTo>
                  <a:cubicBezTo>
                    <a:pt x="32210" y="82127"/>
                    <a:pt x="31731" y="82115"/>
                    <a:pt x="31255" y="82090"/>
                  </a:cubicBezTo>
                  <a:cubicBezTo>
                    <a:pt x="19241" y="81447"/>
                    <a:pt x="10931" y="71005"/>
                    <a:pt x="6442" y="60789"/>
                  </a:cubicBezTo>
                  <a:cubicBezTo>
                    <a:pt x="4180" y="55634"/>
                    <a:pt x="2668" y="50121"/>
                    <a:pt x="1906" y="44537"/>
                  </a:cubicBezTo>
                  <a:cubicBezTo>
                    <a:pt x="1072" y="38501"/>
                    <a:pt x="989" y="31964"/>
                    <a:pt x="3513" y="26297"/>
                  </a:cubicBezTo>
                  <a:cubicBezTo>
                    <a:pt x="3524" y="26267"/>
                    <a:pt x="3531" y="26238"/>
                    <a:pt x="3535" y="26212"/>
                  </a:cubicBezTo>
                  <a:lnTo>
                    <a:pt x="3535" y="26212"/>
                  </a:lnTo>
                  <a:cubicBezTo>
                    <a:pt x="8578" y="15251"/>
                    <a:pt x="20266" y="10647"/>
                    <a:pt x="31362" y="8212"/>
                  </a:cubicBezTo>
                  <a:cubicBezTo>
                    <a:pt x="42744" y="5711"/>
                    <a:pt x="54507" y="5342"/>
                    <a:pt x="65795" y="2413"/>
                  </a:cubicBezTo>
                  <a:cubicBezTo>
                    <a:pt x="69142" y="1545"/>
                    <a:pt x="72594" y="632"/>
                    <a:pt x="76049" y="632"/>
                  </a:cubicBezTo>
                  <a:close/>
                  <a:moveTo>
                    <a:pt x="76082" y="0"/>
                  </a:moveTo>
                  <a:cubicBezTo>
                    <a:pt x="74928" y="0"/>
                    <a:pt x="73764" y="94"/>
                    <a:pt x="72605" y="258"/>
                  </a:cubicBezTo>
                  <a:cubicBezTo>
                    <a:pt x="68747" y="818"/>
                    <a:pt x="65021" y="2080"/>
                    <a:pt x="61211" y="2866"/>
                  </a:cubicBezTo>
                  <a:cubicBezTo>
                    <a:pt x="58627" y="3401"/>
                    <a:pt x="56008" y="3806"/>
                    <a:pt x="53388" y="4175"/>
                  </a:cubicBezTo>
                  <a:cubicBezTo>
                    <a:pt x="47530" y="4997"/>
                    <a:pt x="41672" y="5664"/>
                    <a:pt x="35850" y="6688"/>
                  </a:cubicBezTo>
                  <a:cubicBezTo>
                    <a:pt x="24873" y="8628"/>
                    <a:pt x="12669" y="11950"/>
                    <a:pt x="5597" y="21249"/>
                  </a:cubicBezTo>
                  <a:cubicBezTo>
                    <a:pt x="4423" y="22778"/>
                    <a:pt x="3462" y="24426"/>
                    <a:pt x="2678" y="26156"/>
                  </a:cubicBezTo>
                  <a:lnTo>
                    <a:pt x="2678" y="26156"/>
                  </a:lnTo>
                  <a:cubicBezTo>
                    <a:pt x="2674" y="26163"/>
                    <a:pt x="2671" y="26171"/>
                    <a:pt x="2668" y="26178"/>
                  </a:cubicBezTo>
                  <a:cubicBezTo>
                    <a:pt x="2668" y="26178"/>
                    <a:pt x="2668" y="26178"/>
                    <a:pt x="2668" y="26178"/>
                  </a:cubicBezTo>
                  <a:lnTo>
                    <a:pt x="2668" y="26178"/>
                  </a:lnTo>
                  <a:cubicBezTo>
                    <a:pt x="2666" y="26181"/>
                    <a:pt x="2665" y="26185"/>
                    <a:pt x="2663" y="26188"/>
                  </a:cubicBezTo>
                  <a:lnTo>
                    <a:pt x="2663" y="26188"/>
                  </a:lnTo>
                  <a:cubicBezTo>
                    <a:pt x="1" y="32139"/>
                    <a:pt x="192" y="38969"/>
                    <a:pt x="1108" y="45288"/>
                  </a:cubicBezTo>
                  <a:cubicBezTo>
                    <a:pt x="1965" y="51300"/>
                    <a:pt x="3739" y="57194"/>
                    <a:pt x="6347" y="62683"/>
                  </a:cubicBezTo>
                  <a:cubicBezTo>
                    <a:pt x="11073" y="72672"/>
                    <a:pt x="19527" y="82197"/>
                    <a:pt x="31302" y="82745"/>
                  </a:cubicBezTo>
                  <a:cubicBezTo>
                    <a:pt x="31717" y="82764"/>
                    <a:pt x="32133" y="82773"/>
                    <a:pt x="32549" y="82773"/>
                  </a:cubicBezTo>
                  <a:cubicBezTo>
                    <a:pt x="36039" y="82773"/>
                    <a:pt x="39565" y="82138"/>
                    <a:pt x="42958" y="81447"/>
                  </a:cubicBezTo>
                  <a:cubicBezTo>
                    <a:pt x="47435" y="80542"/>
                    <a:pt x="51840" y="79292"/>
                    <a:pt x="56234" y="78018"/>
                  </a:cubicBezTo>
                  <a:cubicBezTo>
                    <a:pt x="63044" y="76018"/>
                    <a:pt x="69878" y="74160"/>
                    <a:pt x="75903" y="70255"/>
                  </a:cubicBezTo>
                  <a:cubicBezTo>
                    <a:pt x="81249" y="66790"/>
                    <a:pt x="85428" y="61921"/>
                    <a:pt x="88250" y="56217"/>
                  </a:cubicBezTo>
                  <a:cubicBezTo>
                    <a:pt x="89964" y="52788"/>
                    <a:pt x="91095" y="49098"/>
                    <a:pt x="92143" y="45407"/>
                  </a:cubicBezTo>
                  <a:cubicBezTo>
                    <a:pt x="93298" y="41323"/>
                    <a:pt x="94203" y="37156"/>
                    <a:pt x="94762" y="32965"/>
                  </a:cubicBezTo>
                  <a:cubicBezTo>
                    <a:pt x="95774" y="25107"/>
                    <a:pt x="95489" y="16451"/>
                    <a:pt x="91476" y="9414"/>
                  </a:cubicBezTo>
                  <a:cubicBezTo>
                    <a:pt x="89714" y="6330"/>
                    <a:pt x="87166" y="3651"/>
                    <a:pt x="84059" y="1925"/>
                  </a:cubicBezTo>
                  <a:cubicBezTo>
                    <a:pt x="81571" y="538"/>
                    <a:pt x="78852" y="0"/>
                    <a:pt x="760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5" name="Google Shape;875;p18"/>
          <p:cNvSpPr txBox="1">
            <a:spLocks noGrp="1"/>
          </p:cNvSpPr>
          <p:nvPr>
            <p:ph type="subTitle" idx="1"/>
          </p:nvPr>
        </p:nvSpPr>
        <p:spPr>
          <a:xfrm>
            <a:off x="2105025" y="1943100"/>
            <a:ext cx="1790700" cy="4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876" name="Google Shape;876;p18"/>
          <p:cNvSpPr txBox="1">
            <a:spLocks noGrp="1"/>
          </p:cNvSpPr>
          <p:nvPr>
            <p:ph type="body" idx="2"/>
          </p:nvPr>
        </p:nvSpPr>
        <p:spPr>
          <a:xfrm>
            <a:off x="2105025" y="2266950"/>
            <a:ext cx="2143200" cy="84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877" name="Google Shape;877;p18"/>
          <p:cNvSpPr txBox="1">
            <a:spLocks noGrp="1"/>
          </p:cNvSpPr>
          <p:nvPr>
            <p:ph type="subTitle" idx="3"/>
          </p:nvPr>
        </p:nvSpPr>
        <p:spPr>
          <a:xfrm>
            <a:off x="2105025" y="3228975"/>
            <a:ext cx="1790700" cy="4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878" name="Google Shape;878;p18"/>
          <p:cNvSpPr txBox="1">
            <a:spLocks noGrp="1"/>
          </p:cNvSpPr>
          <p:nvPr>
            <p:ph type="body" idx="4"/>
          </p:nvPr>
        </p:nvSpPr>
        <p:spPr>
          <a:xfrm>
            <a:off x="2105025" y="3552825"/>
            <a:ext cx="2143200" cy="84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879" name="Google Shape;879;p18"/>
          <p:cNvSpPr txBox="1">
            <a:spLocks noGrp="1"/>
          </p:cNvSpPr>
          <p:nvPr>
            <p:ph type="subTitle" idx="5"/>
          </p:nvPr>
        </p:nvSpPr>
        <p:spPr>
          <a:xfrm>
            <a:off x="5810250" y="1943100"/>
            <a:ext cx="1790700" cy="4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880" name="Google Shape;880;p18"/>
          <p:cNvSpPr txBox="1">
            <a:spLocks noGrp="1"/>
          </p:cNvSpPr>
          <p:nvPr>
            <p:ph type="body" idx="6"/>
          </p:nvPr>
        </p:nvSpPr>
        <p:spPr>
          <a:xfrm>
            <a:off x="5810250" y="2266950"/>
            <a:ext cx="2143200" cy="84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881" name="Google Shape;881;p18"/>
          <p:cNvSpPr txBox="1">
            <a:spLocks noGrp="1"/>
          </p:cNvSpPr>
          <p:nvPr>
            <p:ph type="subTitle" idx="7"/>
          </p:nvPr>
        </p:nvSpPr>
        <p:spPr>
          <a:xfrm>
            <a:off x="5810250" y="3228975"/>
            <a:ext cx="1790700" cy="4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882" name="Google Shape;882;p18"/>
          <p:cNvSpPr txBox="1">
            <a:spLocks noGrp="1"/>
          </p:cNvSpPr>
          <p:nvPr>
            <p:ph type="body" idx="8"/>
          </p:nvPr>
        </p:nvSpPr>
        <p:spPr>
          <a:xfrm>
            <a:off x="5810250" y="3552825"/>
            <a:ext cx="2143200" cy="84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883" name="Google Shape;883;p18"/>
          <p:cNvGrpSpPr/>
          <p:nvPr/>
        </p:nvGrpSpPr>
        <p:grpSpPr>
          <a:xfrm>
            <a:off x="-37400" y="-6917"/>
            <a:ext cx="1530650" cy="849139"/>
            <a:chOff x="-37400" y="-6917"/>
            <a:chExt cx="1530650" cy="849139"/>
          </a:xfrm>
        </p:grpSpPr>
        <p:sp>
          <p:nvSpPr>
            <p:cNvPr id="884" name="Google Shape;884;p18"/>
            <p:cNvSpPr/>
            <p:nvPr/>
          </p:nvSpPr>
          <p:spPr>
            <a:xfrm>
              <a:off x="-37400" y="62024"/>
              <a:ext cx="123288" cy="133937"/>
            </a:xfrm>
            <a:custGeom>
              <a:avLst/>
              <a:gdLst/>
              <a:ahLst/>
              <a:cxnLst/>
              <a:rect l="l" t="t" r="r" b="b"/>
              <a:pathLst>
                <a:path w="3809" h="4138" extrusionOk="0">
                  <a:moveTo>
                    <a:pt x="611" y="1"/>
                  </a:moveTo>
                  <a:cubicBezTo>
                    <a:pt x="300" y="1"/>
                    <a:pt x="1" y="256"/>
                    <a:pt x="79" y="608"/>
                  </a:cubicBezTo>
                  <a:cubicBezTo>
                    <a:pt x="234" y="1299"/>
                    <a:pt x="603" y="2013"/>
                    <a:pt x="1020" y="2609"/>
                  </a:cubicBezTo>
                  <a:cubicBezTo>
                    <a:pt x="1413" y="3168"/>
                    <a:pt x="1972" y="3966"/>
                    <a:pt x="2722" y="4121"/>
                  </a:cubicBezTo>
                  <a:cubicBezTo>
                    <a:pt x="2775" y="4132"/>
                    <a:pt x="2828" y="4137"/>
                    <a:pt x="2882" y="4137"/>
                  </a:cubicBezTo>
                  <a:cubicBezTo>
                    <a:pt x="3341" y="4137"/>
                    <a:pt x="3808" y="3746"/>
                    <a:pt x="3627" y="3287"/>
                  </a:cubicBezTo>
                  <a:cubicBezTo>
                    <a:pt x="3377" y="2692"/>
                    <a:pt x="2746" y="2311"/>
                    <a:pt x="2282" y="1847"/>
                  </a:cubicBezTo>
                  <a:cubicBezTo>
                    <a:pt x="1806" y="1335"/>
                    <a:pt x="1448" y="799"/>
                    <a:pt x="1055" y="227"/>
                  </a:cubicBezTo>
                  <a:cubicBezTo>
                    <a:pt x="938" y="69"/>
                    <a:pt x="773" y="1"/>
                    <a:pt x="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18"/>
            <p:cNvSpPr/>
            <p:nvPr/>
          </p:nvSpPr>
          <p:spPr>
            <a:xfrm>
              <a:off x="18724" y="-6917"/>
              <a:ext cx="118659" cy="81987"/>
            </a:xfrm>
            <a:custGeom>
              <a:avLst/>
              <a:gdLst/>
              <a:ahLst/>
              <a:cxnLst/>
              <a:rect l="l" t="t" r="r" b="b"/>
              <a:pathLst>
                <a:path w="3666" h="2533" extrusionOk="0">
                  <a:moveTo>
                    <a:pt x="0" y="0"/>
                  </a:moveTo>
                  <a:cubicBezTo>
                    <a:pt x="476" y="786"/>
                    <a:pt x="1084" y="1512"/>
                    <a:pt x="1703" y="2227"/>
                  </a:cubicBezTo>
                  <a:cubicBezTo>
                    <a:pt x="1884" y="2442"/>
                    <a:pt x="2103" y="2532"/>
                    <a:pt x="2321" y="2532"/>
                  </a:cubicBezTo>
                  <a:cubicBezTo>
                    <a:pt x="3003" y="2532"/>
                    <a:pt x="3665" y="1645"/>
                    <a:pt x="3060" y="976"/>
                  </a:cubicBezTo>
                  <a:cubicBezTo>
                    <a:pt x="2762" y="655"/>
                    <a:pt x="2500" y="322"/>
                    <a:pt x="22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18"/>
            <p:cNvSpPr/>
            <p:nvPr/>
          </p:nvSpPr>
          <p:spPr>
            <a:xfrm>
              <a:off x="275358" y="-6917"/>
              <a:ext cx="87522" cy="44797"/>
            </a:xfrm>
            <a:custGeom>
              <a:avLst/>
              <a:gdLst/>
              <a:ahLst/>
              <a:cxnLst/>
              <a:rect l="l" t="t" r="r" b="b"/>
              <a:pathLst>
                <a:path w="2704" h="1384" extrusionOk="0">
                  <a:moveTo>
                    <a:pt x="1" y="0"/>
                  </a:moveTo>
                  <a:cubicBezTo>
                    <a:pt x="298" y="441"/>
                    <a:pt x="691" y="845"/>
                    <a:pt x="1120" y="1155"/>
                  </a:cubicBezTo>
                  <a:cubicBezTo>
                    <a:pt x="1307" y="1299"/>
                    <a:pt x="1534" y="1383"/>
                    <a:pt x="1758" y="1383"/>
                  </a:cubicBezTo>
                  <a:cubicBezTo>
                    <a:pt x="1962" y="1383"/>
                    <a:pt x="2164" y="1314"/>
                    <a:pt x="2334" y="1155"/>
                  </a:cubicBezTo>
                  <a:cubicBezTo>
                    <a:pt x="2632" y="893"/>
                    <a:pt x="2703" y="310"/>
                    <a:pt x="2346" y="24"/>
                  </a:cubicBezTo>
                  <a:cubicBezTo>
                    <a:pt x="2322" y="24"/>
                    <a:pt x="2311" y="12"/>
                    <a:pt x="22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18"/>
            <p:cNvSpPr/>
            <p:nvPr/>
          </p:nvSpPr>
          <p:spPr>
            <a:xfrm>
              <a:off x="536264" y="-6561"/>
              <a:ext cx="80627" cy="35863"/>
            </a:xfrm>
            <a:custGeom>
              <a:avLst/>
              <a:gdLst/>
              <a:ahLst/>
              <a:cxnLst/>
              <a:rect l="l" t="t" r="r" b="b"/>
              <a:pathLst>
                <a:path w="2491" h="1108" extrusionOk="0">
                  <a:moveTo>
                    <a:pt x="0" y="1"/>
                  </a:moveTo>
                  <a:cubicBezTo>
                    <a:pt x="191" y="275"/>
                    <a:pt x="381" y="525"/>
                    <a:pt x="572" y="775"/>
                  </a:cubicBezTo>
                  <a:cubicBezTo>
                    <a:pt x="764" y="1010"/>
                    <a:pt x="1029" y="1107"/>
                    <a:pt x="1290" y="1107"/>
                  </a:cubicBezTo>
                  <a:cubicBezTo>
                    <a:pt x="1903" y="1107"/>
                    <a:pt x="2491" y="569"/>
                    <a:pt x="20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18"/>
            <p:cNvSpPr/>
            <p:nvPr/>
          </p:nvSpPr>
          <p:spPr>
            <a:xfrm>
              <a:off x="694634" y="136661"/>
              <a:ext cx="90467" cy="101925"/>
            </a:xfrm>
            <a:custGeom>
              <a:avLst/>
              <a:gdLst/>
              <a:ahLst/>
              <a:cxnLst/>
              <a:rect l="l" t="t" r="r" b="b"/>
              <a:pathLst>
                <a:path w="2795" h="3149" extrusionOk="0">
                  <a:moveTo>
                    <a:pt x="423" y="1"/>
                  </a:moveTo>
                  <a:cubicBezTo>
                    <a:pt x="207" y="1"/>
                    <a:pt x="22" y="145"/>
                    <a:pt x="13" y="374"/>
                  </a:cubicBezTo>
                  <a:cubicBezTo>
                    <a:pt x="1" y="803"/>
                    <a:pt x="227" y="1184"/>
                    <a:pt x="417" y="1577"/>
                  </a:cubicBezTo>
                  <a:cubicBezTo>
                    <a:pt x="608" y="1993"/>
                    <a:pt x="798" y="2434"/>
                    <a:pt x="1084" y="2815"/>
                  </a:cubicBezTo>
                  <a:cubicBezTo>
                    <a:pt x="1264" y="3049"/>
                    <a:pt x="1509" y="3149"/>
                    <a:pt x="1748" y="3149"/>
                  </a:cubicBezTo>
                  <a:cubicBezTo>
                    <a:pt x="2286" y="3149"/>
                    <a:pt x="2795" y="2646"/>
                    <a:pt x="2465" y="2053"/>
                  </a:cubicBezTo>
                  <a:cubicBezTo>
                    <a:pt x="2251" y="1648"/>
                    <a:pt x="1882" y="1291"/>
                    <a:pt x="1584" y="934"/>
                  </a:cubicBezTo>
                  <a:cubicBezTo>
                    <a:pt x="1310" y="612"/>
                    <a:pt x="1037" y="231"/>
                    <a:pt x="620" y="41"/>
                  </a:cubicBezTo>
                  <a:cubicBezTo>
                    <a:pt x="554" y="13"/>
                    <a:pt x="487" y="1"/>
                    <a:pt x="4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18"/>
            <p:cNvSpPr/>
            <p:nvPr/>
          </p:nvSpPr>
          <p:spPr>
            <a:xfrm>
              <a:off x="906214" y="73481"/>
              <a:ext cx="94448" cy="98915"/>
            </a:xfrm>
            <a:custGeom>
              <a:avLst/>
              <a:gdLst/>
              <a:ahLst/>
              <a:cxnLst/>
              <a:rect l="l" t="t" r="r" b="b"/>
              <a:pathLst>
                <a:path w="2918" h="3056" extrusionOk="0">
                  <a:moveTo>
                    <a:pt x="428" y="1"/>
                  </a:moveTo>
                  <a:cubicBezTo>
                    <a:pt x="291" y="1"/>
                    <a:pt x="125" y="106"/>
                    <a:pt x="95" y="243"/>
                  </a:cubicBezTo>
                  <a:cubicBezTo>
                    <a:pt x="0" y="814"/>
                    <a:pt x="429" y="1386"/>
                    <a:pt x="738" y="1874"/>
                  </a:cubicBezTo>
                  <a:cubicBezTo>
                    <a:pt x="1078" y="2399"/>
                    <a:pt x="1498" y="3056"/>
                    <a:pt x="2203" y="3056"/>
                  </a:cubicBezTo>
                  <a:cubicBezTo>
                    <a:pt x="2264" y="3056"/>
                    <a:pt x="2328" y="3051"/>
                    <a:pt x="2393" y="3041"/>
                  </a:cubicBezTo>
                  <a:cubicBezTo>
                    <a:pt x="2584" y="3005"/>
                    <a:pt x="2822" y="2802"/>
                    <a:pt x="2858" y="2600"/>
                  </a:cubicBezTo>
                  <a:cubicBezTo>
                    <a:pt x="2917" y="2219"/>
                    <a:pt x="2834" y="2005"/>
                    <a:pt x="2536" y="1731"/>
                  </a:cubicBezTo>
                  <a:cubicBezTo>
                    <a:pt x="2298" y="1517"/>
                    <a:pt x="2048" y="1314"/>
                    <a:pt x="1810" y="1100"/>
                  </a:cubicBezTo>
                  <a:cubicBezTo>
                    <a:pt x="1393" y="731"/>
                    <a:pt x="1072" y="219"/>
                    <a:pt x="512" y="16"/>
                  </a:cubicBezTo>
                  <a:cubicBezTo>
                    <a:pt x="487" y="6"/>
                    <a:pt x="458" y="1"/>
                    <a:pt x="4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18"/>
            <p:cNvSpPr/>
            <p:nvPr/>
          </p:nvSpPr>
          <p:spPr>
            <a:xfrm>
              <a:off x="716611" y="-6561"/>
              <a:ext cx="104320" cy="94740"/>
            </a:xfrm>
            <a:custGeom>
              <a:avLst/>
              <a:gdLst/>
              <a:ahLst/>
              <a:cxnLst/>
              <a:rect l="l" t="t" r="r" b="b"/>
              <a:pathLst>
                <a:path w="3223" h="2927" extrusionOk="0">
                  <a:moveTo>
                    <a:pt x="0" y="1"/>
                  </a:moveTo>
                  <a:cubicBezTo>
                    <a:pt x="0" y="525"/>
                    <a:pt x="405" y="1037"/>
                    <a:pt x="691" y="1454"/>
                  </a:cubicBezTo>
                  <a:cubicBezTo>
                    <a:pt x="1048" y="1965"/>
                    <a:pt x="1536" y="2751"/>
                    <a:pt x="2227" y="2906"/>
                  </a:cubicBezTo>
                  <a:cubicBezTo>
                    <a:pt x="2288" y="2920"/>
                    <a:pt x="2349" y="2926"/>
                    <a:pt x="2408" y="2926"/>
                  </a:cubicBezTo>
                  <a:cubicBezTo>
                    <a:pt x="2863" y="2926"/>
                    <a:pt x="3223" y="2539"/>
                    <a:pt x="3096" y="2096"/>
                  </a:cubicBezTo>
                  <a:cubicBezTo>
                    <a:pt x="2941" y="1525"/>
                    <a:pt x="2203" y="1120"/>
                    <a:pt x="1762" y="703"/>
                  </a:cubicBezTo>
                  <a:cubicBezTo>
                    <a:pt x="1536" y="489"/>
                    <a:pt x="1286" y="227"/>
                    <a:pt x="10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18"/>
            <p:cNvSpPr/>
            <p:nvPr/>
          </p:nvSpPr>
          <p:spPr>
            <a:xfrm>
              <a:off x="458132" y="145044"/>
              <a:ext cx="97264" cy="110438"/>
            </a:xfrm>
            <a:custGeom>
              <a:avLst/>
              <a:gdLst/>
              <a:ahLst/>
              <a:cxnLst/>
              <a:rect l="l" t="t" r="r" b="b"/>
              <a:pathLst>
                <a:path w="3005" h="3412" extrusionOk="0">
                  <a:moveTo>
                    <a:pt x="361" y="0"/>
                  </a:moveTo>
                  <a:cubicBezTo>
                    <a:pt x="174" y="0"/>
                    <a:pt x="0" y="187"/>
                    <a:pt x="57" y="365"/>
                  </a:cubicBezTo>
                  <a:cubicBezTo>
                    <a:pt x="223" y="913"/>
                    <a:pt x="521" y="1401"/>
                    <a:pt x="831" y="1901"/>
                  </a:cubicBezTo>
                  <a:cubicBezTo>
                    <a:pt x="1140" y="2401"/>
                    <a:pt x="1402" y="2985"/>
                    <a:pt x="1914" y="3306"/>
                  </a:cubicBezTo>
                  <a:cubicBezTo>
                    <a:pt x="2027" y="3379"/>
                    <a:pt x="2144" y="3411"/>
                    <a:pt x="2256" y="3411"/>
                  </a:cubicBezTo>
                  <a:cubicBezTo>
                    <a:pt x="2657" y="3411"/>
                    <a:pt x="3005" y="3008"/>
                    <a:pt x="2902" y="2627"/>
                  </a:cubicBezTo>
                  <a:cubicBezTo>
                    <a:pt x="2748" y="2080"/>
                    <a:pt x="2200" y="1639"/>
                    <a:pt x="1795" y="1211"/>
                  </a:cubicBezTo>
                  <a:cubicBezTo>
                    <a:pt x="1402" y="782"/>
                    <a:pt x="1009" y="365"/>
                    <a:pt x="509" y="44"/>
                  </a:cubicBezTo>
                  <a:cubicBezTo>
                    <a:pt x="462" y="14"/>
                    <a:pt x="411" y="0"/>
                    <a:pt x="3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18"/>
            <p:cNvSpPr/>
            <p:nvPr/>
          </p:nvSpPr>
          <p:spPr>
            <a:xfrm>
              <a:off x="315427" y="243244"/>
              <a:ext cx="104418" cy="110373"/>
            </a:xfrm>
            <a:custGeom>
              <a:avLst/>
              <a:gdLst/>
              <a:ahLst/>
              <a:cxnLst/>
              <a:rect l="l" t="t" r="r" b="b"/>
              <a:pathLst>
                <a:path w="3226" h="3410" extrusionOk="0">
                  <a:moveTo>
                    <a:pt x="523" y="1"/>
                  </a:moveTo>
                  <a:cubicBezTo>
                    <a:pt x="416" y="1"/>
                    <a:pt x="313" y="41"/>
                    <a:pt x="275" y="141"/>
                  </a:cubicBezTo>
                  <a:cubicBezTo>
                    <a:pt x="1" y="689"/>
                    <a:pt x="275" y="1284"/>
                    <a:pt x="537" y="1796"/>
                  </a:cubicBezTo>
                  <a:cubicBezTo>
                    <a:pt x="811" y="2332"/>
                    <a:pt x="1287" y="3094"/>
                    <a:pt x="1894" y="3344"/>
                  </a:cubicBezTo>
                  <a:cubicBezTo>
                    <a:pt x="2009" y="3389"/>
                    <a:pt x="2125" y="3410"/>
                    <a:pt x="2238" y="3410"/>
                  </a:cubicBezTo>
                  <a:cubicBezTo>
                    <a:pt x="2779" y="3410"/>
                    <a:pt x="3226" y="2929"/>
                    <a:pt x="2930" y="2368"/>
                  </a:cubicBezTo>
                  <a:cubicBezTo>
                    <a:pt x="2668" y="1903"/>
                    <a:pt x="2120" y="1558"/>
                    <a:pt x="1739" y="1141"/>
                  </a:cubicBezTo>
                  <a:cubicBezTo>
                    <a:pt x="1418" y="760"/>
                    <a:pt x="1168" y="260"/>
                    <a:pt x="692" y="34"/>
                  </a:cubicBezTo>
                  <a:cubicBezTo>
                    <a:pt x="641" y="13"/>
                    <a:pt x="581" y="1"/>
                    <a:pt x="5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18"/>
            <p:cNvSpPr/>
            <p:nvPr/>
          </p:nvSpPr>
          <p:spPr>
            <a:xfrm>
              <a:off x="168095" y="505866"/>
              <a:ext cx="84188" cy="113869"/>
            </a:xfrm>
            <a:custGeom>
              <a:avLst/>
              <a:gdLst/>
              <a:ahLst/>
              <a:cxnLst/>
              <a:rect l="l" t="t" r="r" b="b"/>
              <a:pathLst>
                <a:path w="2601" h="3518" extrusionOk="0">
                  <a:moveTo>
                    <a:pt x="371" y="0"/>
                  </a:moveTo>
                  <a:cubicBezTo>
                    <a:pt x="194" y="0"/>
                    <a:pt x="1" y="106"/>
                    <a:pt x="29" y="290"/>
                  </a:cubicBezTo>
                  <a:cubicBezTo>
                    <a:pt x="76" y="731"/>
                    <a:pt x="291" y="1147"/>
                    <a:pt x="445" y="1564"/>
                  </a:cubicBezTo>
                  <a:cubicBezTo>
                    <a:pt x="612" y="2040"/>
                    <a:pt x="719" y="2516"/>
                    <a:pt x="874" y="2993"/>
                  </a:cubicBezTo>
                  <a:cubicBezTo>
                    <a:pt x="1007" y="3358"/>
                    <a:pt x="1323" y="3517"/>
                    <a:pt x="1640" y="3517"/>
                  </a:cubicBezTo>
                  <a:cubicBezTo>
                    <a:pt x="2119" y="3517"/>
                    <a:pt x="2601" y="3154"/>
                    <a:pt x="2457" y="2588"/>
                  </a:cubicBezTo>
                  <a:cubicBezTo>
                    <a:pt x="2315" y="2052"/>
                    <a:pt x="2017" y="1540"/>
                    <a:pt x="1684" y="1088"/>
                  </a:cubicBezTo>
                  <a:cubicBezTo>
                    <a:pt x="1374" y="683"/>
                    <a:pt x="1029" y="242"/>
                    <a:pt x="517" y="28"/>
                  </a:cubicBezTo>
                  <a:cubicBezTo>
                    <a:pt x="474" y="9"/>
                    <a:pt x="423" y="0"/>
                    <a:pt x="3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18"/>
            <p:cNvSpPr/>
            <p:nvPr/>
          </p:nvSpPr>
          <p:spPr>
            <a:xfrm>
              <a:off x="150747" y="282828"/>
              <a:ext cx="105486" cy="118692"/>
            </a:xfrm>
            <a:custGeom>
              <a:avLst/>
              <a:gdLst/>
              <a:ahLst/>
              <a:cxnLst/>
              <a:rect l="l" t="t" r="r" b="b"/>
              <a:pathLst>
                <a:path w="3259" h="3667" extrusionOk="0">
                  <a:moveTo>
                    <a:pt x="299" y="0"/>
                  </a:moveTo>
                  <a:cubicBezTo>
                    <a:pt x="121" y="0"/>
                    <a:pt x="1" y="224"/>
                    <a:pt x="76" y="394"/>
                  </a:cubicBezTo>
                  <a:cubicBezTo>
                    <a:pt x="493" y="1287"/>
                    <a:pt x="862" y="2192"/>
                    <a:pt x="1255" y="3097"/>
                  </a:cubicBezTo>
                  <a:cubicBezTo>
                    <a:pt x="1418" y="3500"/>
                    <a:pt x="1753" y="3667"/>
                    <a:pt x="2085" y="3667"/>
                  </a:cubicBezTo>
                  <a:cubicBezTo>
                    <a:pt x="2675" y="3667"/>
                    <a:pt x="3259" y="3141"/>
                    <a:pt x="2862" y="2478"/>
                  </a:cubicBezTo>
                  <a:cubicBezTo>
                    <a:pt x="2243" y="1466"/>
                    <a:pt x="1458" y="716"/>
                    <a:pt x="446" y="49"/>
                  </a:cubicBezTo>
                  <a:cubicBezTo>
                    <a:pt x="394" y="15"/>
                    <a:pt x="345" y="0"/>
                    <a:pt x="2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18"/>
            <p:cNvSpPr/>
            <p:nvPr/>
          </p:nvSpPr>
          <p:spPr>
            <a:xfrm>
              <a:off x="395988" y="492207"/>
              <a:ext cx="114225" cy="124712"/>
            </a:xfrm>
            <a:custGeom>
              <a:avLst/>
              <a:gdLst/>
              <a:ahLst/>
              <a:cxnLst/>
              <a:rect l="l" t="t" r="r" b="b"/>
              <a:pathLst>
                <a:path w="3529" h="3853" extrusionOk="0">
                  <a:moveTo>
                    <a:pt x="438" y="1"/>
                  </a:moveTo>
                  <a:cubicBezTo>
                    <a:pt x="221" y="1"/>
                    <a:pt x="0" y="136"/>
                    <a:pt x="24" y="367"/>
                  </a:cubicBezTo>
                  <a:cubicBezTo>
                    <a:pt x="179" y="1545"/>
                    <a:pt x="905" y="2700"/>
                    <a:pt x="1739" y="3593"/>
                  </a:cubicBezTo>
                  <a:cubicBezTo>
                    <a:pt x="1910" y="3776"/>
                    <a:pt x="2110" y="3853"/>
                    <a:pt x="2306" y="3853"/>
                  </a:cubicBezTo>
                  <a:cubicBezTo>
                    <a:pt x="2940" y="3853"/>
                    <a:pt x="3529" y="3053"/>
                    <a:pt x="2965" y="2462"/>
                  </a:cubicBezTo>
                  <a:cubicBezTo>
                    <a:pt x="2203" y="1688"/>
                    <a:pt x="1512" y="843"/>
                    <a:pt x="727" y="105"/>
                  </a:cubicBezTo>
                  <a:cubicBezTo>
                    <a:pt x="652" y="34"/>
                    <a:pt x="545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18"/>
            <p:cNvSpPr/>
            <p:nvPr/>
          </p:nvSpPr>
          <p:spPr>
            <a:xfrm>
              <a:off x="621129" y="429772"/>
              <a:ext cx="132124" cy="116329"/>
            </a:xfrm>
            <a:custGeom>
              <a:avLst/>
              <a:gdLst/>
              <a:ahLst/>
              <a:cxnLst/>
              <a:rect l="l" t="t" r="r" b="b"/>
              <a:pathLst>
                <a:path w="4082" h="3594" extrusionOk="0">
                  <a:moveTo>
                    <a:pt x="426" y="1"/>
                  </a:moveTo>
                  <a:cubicBezTo>
                    <a:pt x="176" y="1"/>
                    <a:pt x="0" y="265"/>
                    <a:pt x="117" y="498"/>
                  </a:cubicBezTo>
                  <a:cubicBezTo>
                    <a:pt x="438" y="1153"/>
                    <a:pt x="926" y="1712"/>
                    <a:pt x="1450" y="2284"/>
                  </a:cubicBezTo>
                  <a:cubicBezTo>
                    <a:pt x="1938" y="2808"/>
                    <a:pt x="2498" y="3582"/>
                    <a:pt x="3308" y="3593"/>
                  </a:cubicBezTo>
                  <a:cubicBezTo>
                    <a:pt x="3831" y="3593"/>
                    <a:pt x="4081" y="3141"/>
                    <a:pt x="4022" y="2724"/>
                  </a:cubicBezTo>
                  <a:cubicBezTo>
                    <a:pt x="3927" y="2069"/>
                    <a:pt x="2974" y="1629"/>
                    <a:pt x="2438" y="1236"/>
                  </a:cubicBezTo>
                  <a:cubicBezTo>
                    <a:pt x="1843" y="807"/>
                    <a:pt x="1272" y="379"/>
                    <a:pt x="605" y="45"/>
                  </a:cubicBezTo>
                  <a:cubicBezTo>
                    <a:pt x="543" y="15"/>
                    <a:pt x="482" y="1"/>
                    <a:pt x="4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18"/>
            <p:cNvSpPr/>
            <p:nvPr/>
          </p:nvSpPr>
          <p:spPr>
            <a:xfrm>
              <a:off x="661231" y="691488"/>
              <a:ext cx="135296" cy="131995"/>
            </a:xfrm>
            <a:custGeom>
              <a:avLst/>
              <a:gdLst/>
              <a:ahLst/>
              <a:cxnLst/>
              <a:rect l="l" t="t" r="r" b="b"/>
              <a:pathLst>
                <a:path w="4180" h="4078" extrusionOk="0">
                  <a:moveTo>
                    <a:pt x="483" y="0"/>
                  </a:moveTo>
                  <a:cubicBezTo>
                    <a:pt x="245" y="0"/>
                    <a:pt x="1" y="188"/>
                    <a:pt x="104" y="437"/>
                  </a:cubicBezTo>
                  <a:cubicBezTo>
                    <a:pt x="664" y="1699"/>
                    <a:pt x="1461" y="2794"/>
                    <a:pt x="2426" y="3842"/>
                  </a:cubicBezTo>
                  <a:cubicBezTo>
                    <a:pt x="2581" y="4008"/>
                    <a:pt x="2767" y="4078"/>
                    <a:pt x="2951" y="4078"/>
                  </a:cubicBezTo>
                  <a:cubicBezTo>
                    <a:pt x="3572" y="4078"/>
                    <a:pt x="4180" y="3291"/>
                    <a:pt x="3593" y="2758"/>
                  </a:cubicBezTo>
                  <a:cubicBezTo>
                    <a:pt x="2640" y="1877"/>
                    <a:pt x="1699" y="949"/>
                    <a:pt x="735" y="91"/>
                  </a:cubicBezTo>
                  <a:cubicBezTo>
                    <a:pt x="665" y="28"/>
                    <a:pt x="574" y="0"/>
                    <a:pt x="4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18"/>
            <p:cNvSpPr/>
            <p:nvPr/>
          </p:nvSpPr>
          <p:spPr>
            <a:xfrm>
              <a:off x="912331" y="468935"/>
              <a:ext cx="132545" cy="121346"/>
            </a:xfrm>
            <a:custGeom>
              <a:avLst/>
              <a:gdLst/>
              <a:ahLst/>
              <a:cxnLst/>
              <a:rect l="l" t="t" r="r" b="b"/>
              <a:pathLst>
                <a:path w="4095" h="3749" extrusionOk="0">
                  <a:moveTo>
                    <a:pt x="624" y="1"/>
                  </a:moveTo>
                  <a:cubicBezTo>
                    <a:pt x="316" y="1"/>
                    <a:pt x="1" y="270"/>
                    <a:pt x="133" y="562"/>
                  </a:cubicBezTo>
                  <a:cubicBezTo>
                    <a:pt x="585" y="1610"/>
                    <a:pt x="1442" y="2586"/>
                    <a:pt x="2192" y="3467"/>
                  </a:cubicBezTo>
                  <a:cubicBezTo>
                    <a:pt x="2360" y="3666"/>
                    <a:pt x="2567" y="3749"/>
                    <a:pt x="2774" y="3749"/>
                  </a:cubicBezTo>
                  <a:cubicBezTo>
                    <a:pt x="3434" y="3749"/>
                    <a:pt x="4095" y="2905"/>
                    <a:pt x="3478" y="2288"/>
                  </a:cubicBezTo>
                  <a:cubicBezTo>
                    <a:pt x="3085" y="1872"/>
                    <a:pt x="2633" y="1491"/>
                    <a:pt x="2192" y="1098"/>
                  </a:cubicBezTo>
                  <a:cubicBezTo>
                    <a:pt x="1776" y="729"/>
                    <a:pt x="1359" y="336"/>
                    <a:pt x="859" y="62"/>
                  </a:cubicBezTo>
                  <a:cubicBezTo>
                    <a:pt x="787" y="19"/>
                    <a:pt x="706" y="1"/>
                    <a:pt x="6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18"/>
            <p:cNvSpPr/>
            <p:nvPr/>
          </p:nvSpPr>
          <p:spPr>
            <a:xfrm>
              <a:off x="959716" y="294868"/>
              <a:ext cx="130441" cy="120245"/>
            </a:xfrm>
            <a:custGeom>
              <a:avLst/>
              <a:gdLst/>
              <a:ahLst/>
              <a:cxnLst/>
              <a:rect l="l" t="t" r="r" b="b"/>
              <a:pathLst>
                <a:path w="4030" h="3715" extrusionOk="0">
                  <a:moveTo>
                    <a:pt x="404" y="0"/>
                  </a:moveTo>
                  <a:cubicBezTo>
                    <a:pt x="194" y="0"/>
                    <a:pt x="0" y="182"/>
                    <a:pt x="74" y="392"/>
                  </a:cubicBezTo>
                  <a:cubicBezTo>
                    <a:pt x="228" y="904"/>
                    <a:pt x="633" y="1356"/>
                    <a:pt x="967" y="1808"/>
                  </a:cubicBezTo>
                  <a:cubicBezTo>
                    <a:pt x="1324" y="2297"/>
                    <a:pt x="1657" y="2785"/>
                    <a:pt x="1979" y="3309"/>
                  </a:cubicBezTo>
                  <a:cubicBezTo>
                    <a:pt x="2155" y="3596"/>
                    <a:pt x="2417" y="3715"/>
                    <a:pt x="2681" y="3715"/>
                  </a:cubicBezTo>
                  <a:cubicBezTo>
                    <a:pt x="3347" y="3715"/>
                    <a:pt x="4029" y="2966"/>
                    <a:pt x="3407" y="2285"/>
                  </a:cubicBezTo>
                  <a:cubicBezTo>
                    <a:pt x="2645" y="1463"/>
                    <a:pt x="1657" y="320"/>
                    <a:pt x="490" y="11"/>
                  </a:cubicBezTo>
                  <a:cubicBezTo>
                    <a:pt x="462" y="3"/>
                    <a:pt x="433" y="0"/>
                    <a:pt x="4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18"/>
            <p:cNvSpPr/>
            <p:nvPr/>
          </p:nvSpPr>
          <p:spPr>
            <a:xfrm>
              <a:off x="1159773" y="200876"/>
              <a:ext cx="147661" cy="114581"/>
            </a:xfrm>
            <a:custGeom>
              <a:avLst/>
              <a:gdLst/>
              <a:ahLst/>
              <a:cxnLst/>
              <a:rect l="l" t="t" r="r" b="b"/>
              <a:pathLst>
                <a:path w="4562" h="3540" extrusionOk="0">
                  <a:moveTo>
                    <a:pt x="564" y="1"/>
                  </a:moveTo>
                  <a:cubicBezTo>
                    <a:pt x="289" y="1"/>
                    <a:pt x="1" y="231"/>
                    <a:pt x="108" y="509"/>
                  </a:cubicBezTo>
                  <a:cubicBezTo>
                    <a:pt x="358" y="1141"/>
                    <a:pt x="953" y="1617"/>
                    <a:pt x="1453" y="2093"/>
                  </a:cubicBezTo>
                  <a:cubicBezTo>
                    <a:pt x="1989" y="2605"/>
                    <a:pt x="2537" y="3248"/>
                    <a:pt x="3275" y="3486"/>
                  </a:cubicBezTo>
                  <a:cubicBezTo>
                    <a:pt x="3377" y="3523"/>
                    <a:pt x="3477" y="3540"/>
                    <a:pt x="3571" y="3540"/>
                  </a:cubicBezTo>
                  <a:cubicBezTo>
                    <a:pt x="4174" y="3540"/>
                    <a:pt x="4562" y="2848"/>
                    <a:pt x="4263" y="2343"/>
                  </a:cubicBezTo>
                  <a:cubicBezTo>
                    <a:pt x="3918" y="1760"/>
                    <a:pt x="3120" y="1355"/>
                    <a:pt x="2537" y="986"/>
                  </a:cubicBezTo>
                  <a:cubicBezTo>
                    <a:pt x="1965" y="629"/>
                    <a:pt x="1346" y="140"/>
                    <a:pt x="655" y="9"/>
                  </a:cubicBezTo>
                  <a:cubicBezTo>
                    <a:pt x="626" y="3"/>
                    <a:pt x="595" y="1"/>
                    <a:pt x="5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18"/>
            <p:cNvSpPr/>
            <p:nvPr/>
          </p:nvSpPr>
          <p:spPr>
            <a:xfrm>
              <a:off x="1348923" y="99439"/>
              <a:ext cx="144327" cy="117332"/>
            </a:xfrm>
            <a:custGeom>
              <a:avLst/>
              <a:gdLst/>
              <a:ahLst/>
              <a:cxnLst/>
              <a:rect l="l" t="t" r="r" b="b"/>
              <a:pathLst>
                <a:path w="4459" h="3625" extrusionOk="0">
                  <a:moveTo>
                    <a:pt x="521" y="1"/>
                  </a:moveTo>
                  <a:cubicBezTo>
                    <a:pt x="247" y="1"/>
                    <a:pt x="1" y="247"/>
                    <a:pt x="86" y="512"/>
                  </a:cubicBezTo>
                  <a:cubicBezTo>
                    <a:pt x="276" y="1084"/>
                    <a:pt x="741" y="1536"/>
                    <a:pt x="1146" y="2000"/>
                  </a:cubicBezTo>
                  <a:cubicBezTo>
                    <a:pt x="1574" y="2489"/>
                    <a:pt x="2015" y="3024"/>
                    <a:pt x="2550" y="3405"/>
                  </a:cubicBezTo>
                  <a:cubicBezTo>
                    <a:pt x="2764" y="3559"/>
                    <a:pt x="2987" y="3625"/>
                    <a:pt x="3196" y="3625"/>
                  </a:cubicBezTo>
                  <a:cubicBezTo>
                    <a:pt x="3911" y="3625"/>
                    <a:pt x="4459" y="2859"/>
                    <a:pt x="3860" y="2215"/>
                  </a:cubicBezTo>
                  <a:cubicBezTo>
                    <a:pt x="3420" y="1738"/>
                    <a:pt x="2824" y="1346"/>
                    <a:pt x="2277" y="953"/>
                  </a:cubicBezTo>
                  <a:cubicBezTo>
                    <a:pt x="1765" y="595"/>
                    <a:pt x="1265" y="179"/>
                    <a:pt x="622" y="12"/>
                  </a:cubicBezTo>
                  <a:cubicBezTo>
                    <a:pt x="588" y="4"/>
                    <a:pt x="554" y="1"/>
                    <a:pt x="5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18"/>
            <p:cNvSpPr/>
            <p:nvPr/>
          </p:nvSpPr>
          <p:spPr>
            <a:xfrm>
              <a:off x="1088437" y="46747"/>
              <a:ext cx="114646" cy="92959"/>
            </a:xfrm>
            <a:custGeom>
              <a:avLst/>
              <a:gdLst/>
              <a:ahLst/>
              <a:cxnLst/>
              <a:rect l="l" t="t" r="r" b="b"/>
              <a:pathLst>
                <a:path w="3542" h="2872" extrusionOk="0">
                  <a:moveTo>
                    <a:pt x="587" y="0"/>
                  </a:moveTo>
                  <a:cubicBezTo>
                    <a:pt x="271" y="0"/>
                    <a:pt x="1" y="235"/>
                    <a:pt x="97" y="557"/>
                  </a:cubicBezTo>
                  <a:cubicBezTo>
                    <a:pt x="240" y="1033"/>
                    <a:pt x="657" y="1426"/>
                    <a:pt x="1038" y="1771"/>
                  </a:cubicBezTo>
                  <a:cubicBezTo>
                    <a:pt x="1431" y="2164"/>
                    <a:pt x="1812" y="2652"/>
                    <a:pt x="2383" y="2831"/>
                  </a:cubicBezTo>
                  <a:cubicBezTo>
                    <a:pt x="2475" y="2858"/>
                    <a:pt x="2562" y="2871"/>
                    <a:pt x="2644" y="2871"/>
                  </a:cubicBezTo>
                  <a:cubicBezTo>
                    <a:pt x="3230" y="2871"/>
                    <a:pt x="3542" y="2216"/>
                    <a:pt x="3312" y="1735"/>
                  </a:cubicBezTo>
                  <a:cubicBezTo>
                    <a:pt x="3086" y="1283"/>
                    <a:pt x="2466" y="985"/>
                    <a:pt x="2050" y="688"/>
                  </a:cubicBezTo>
                  <a:cubicBezTo>
                    <a:pt x="1645" y="414"/>
                    <a:pt x="1216" y="80"/>
                    <a:pt x="692" y="9"/>
                  </a:cubicBezTo>
                  <a:cubicBezTo>
                    <a:pt x="657" y="3"/>
                    <a:pt x="622" y="0"/>
                    <a:pt x="5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18"/>
            <p:cNvSpPr/>
            <p:nvPr/>
          </p:nvSpPr>
          <p:spPr>
            <a:xfrm>
              <a:off x="432076" y="711878"/>
              <a:ext cx="120407" cy="130344"/>
            </a:xfrm>
            <a:custGeom>
              <a:avLst/>
              <a:gdLst/>
              <a:ahLst/>
              <a:cxnLst/>
              <a:rect l="l" t="t" r="r" b="b"/>
              <a:pathLst>
                <a:path w="3720" h="4027" extrusionOk="0">
                  <a:moveTo>
                    <a:pt x="543" y="0"/>
                  </a:moveTo>
                  <a:cubicBezTo>
                    <a:pt x="235" y="0"/>
                    <a:pt x="1" y="234"/>
                    <a:pt x="76" y="545"/>
                  </a:cubicBezTo>
                  <a:cubicBezTo>
                    <a:pt x="219" y="1188"/>
                    <a:pt x="802" y="1771"/>
                    <a:pt x="1124" y="2343"/>
                  </a:cubicBezTo>
                  <a:cubicBezTo>
                    <a:pt x="1457" y="2938"/>
                    <a:pt x="1660" y="3807"/>
                    <a:pt x="2422" y="3998"/>
                  </a:cubicBezTo>
                  <a:cubicBezTo>
                    <a:pt x="2485" y="4017"/>
                    <a:pt x="2549" y="4026"/>
                    <a:pt x="2612" y="4026"/>
                  </a:cubicBezTo>
                  <a:cubicBezTo>
                    <a:pt x="2857" y="4026"/>
                    <a:pt x="3089" y="3889"/>
                    <a:pt x="3231" y="3700"/>
                  </a:cubicBezTo>
                  <a:cubicBezTo>
                    <a:pt x="3719" y="3021"/>
                    <a:pt x="3017" y="2033"/>
                    <a:pt x="2552" y="1474"/>
                  </a:cubicBezTo>
                  <a:cubicBezTo>
                    <a:pt x="2100" y="902"/>
                    <a:pt x="1457" y="140"/>
                    <a:pt x="647" y="9"/>
                  </a:cubicBezTo>
                  <a:cubicBezTo>
                    <a:pt x="612" y="3"/>
                    <a:pt x="577" y="0"/>
                    <a:pt x="5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18"/>
            <p:cNvSpPr/>
            <p:nvPr/>
          </p:nvSpPr>
          <p:spPr>
            <a:xfrm>
              <a:off x="896439" y="707638"/>
              <a:ext cx="162485" cy="116750"/>
            </a:xfrm>
            <a:custGeom>
              <a:avLst/>
              <a:gdLst/>
              <a:ahLst/>
              <a:cxnLst/>
              <a:rect l="l" t="t" r="r" b="b"/>
              <a:pathLst>
                <a:path w="5020" h="3607" extrusionOk="0">
                  <a:moveTo>
                    <a:pt x="676" y="0"/>
                  </a:moveTo>
                  <a:cubicBezTo>
                    <a:pt x="312" y="0"/>
                    <a:pt x="1" y="337"/>
                    <a:pt x="219" y="664"/>
                  </a:cubicBezTo>
                  <a:cubicBezTo>
                    <a:pt x="576" y="1200"/>
                    <a:pt x="1088" y="1605"/>
                    <a:pt x="1576" y="2033"/>
                  </a:cubicBezTo>
                  <a:cubicBezTo>
                    <a:pt x="2088" y="2474"/>
                    <a:pt x="2576" y="2986"/>
                    <a:pt x="3124" y="3390"/>
                  </a:cubicBezTo>
                  <a:cubicBezTo>
                    <a:pt x="3335" y="3542"/>
                    <a:pt x="3557" y="3607"/>
                    <a:pt x="3765" y="3607"/>
                  </a:cubicBezTo>
                  <a:cubicBezTo>
                    <a:pt x="4473" y="3607"/>
                    <a:pt x="5020" y="2856"/>
                    <a:pt x="4422" y="2212"/>
                  </a:cubicBezTo>
                  <a:cubicBezTo>
                    <a:pt x="3946" y="1700"/>
                    <a:pt x="3291" y="1271"/>
                    <a:pt x="2695" y="890"/>
                  </a:cubicBezTo>
                  <a:cubicBezTo>
                    <a:pt x="2100" y="497"/>
                    <a:pt x="1505" y="140"/>
                    <a:pt x="778" y="9"/>
                  </a:cubicBezTo>
                  <a:cubicBezTo>
                    <a:pt x="744" y="3"/>
                    <a:pt x="710" y="0"/>
                    <a:pt x="6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18"/>
            <p:cNvSpPr/>
            <p:nvPr/>
          </p:nvSpPr>
          <p:spPr>
            <a:xfrm>
              <a:off x="1171328" y="497191"/>
              <a:ext cx="154781" cy="109014"/>
            </a:xfrm>
            <a:custGeom>
              <a:avLst/>
              <a:gdLst/>
              <a:ahLst/>
              <a:cxnLst/>
              <a:rect l="l" t="t" r="r" b="b"/>
              <a:pathLst>
                <a:path w="4782" h="3368" extrusionOk="0">
                  <a:moveTo>
                    <a:pt x="667" y="1"/>
                  </a:moveTo>
                  <a:cubicBezTo>
                    <a:pt x="266" y="1"/>
                    <a:pt x="0" y="448"/>
                    <a:pt x="298" y="796"/>
                  </a:cubicBezTo>
                  <a:cubicBezTo>
                    <a:pt x="715" y="1249"/>
                    <a:pt x="1215" y="1641"/>
                    <a:pt x="1644" y="2070"/>
                  </a:cubicBezTo>
                  <a:cubicBezTo>
                    <a:pt x="2072" y="2499"/>
                    <a:pt x="2549" y="2951"/>
                    <a:pt x="3096" y="3249"/>
                  </a:cubicBezTo>
                  <a:cubicBezTo>
                    <a:pt x="3242" y="3331"/>
                    <a:pt x="3390" y="3368"/>
                    <a:pt x="3532" y="3368"/>
                  </a:cubicBezTo>
                  <a:cubicBezTo>
                    <a:pt x="4228" y="3368"/>
                    <a:pt x="4781" y="2497"/>
                    <a:pt x="4168" y="1963"/>
                  </a:cubicBezTo>
                  <a:cubicBezTo>
                    <a:pt x="3727" y="1570"/>
                    <a:pt x="3132" y="1237"/>
                    <a:pt x="2584" y="951"/>
                  </a:cubicBezTo>
                  <a:cubicBezTo>
                    <a:pt x="2013" y="677"/>
                    <a:pt x="1477" y="332"/>
                    <a:pt x="918" y="58"/>
                  </a:cubicBezTo>
                  <a:cubicBezTo>
                    <a:pt x="831" y="19"/>
                    <a:pt x="746" y="1"/>
                    <a:pt x="6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18"/>
            <p:cNvSpPr/>
            <p:nvPr/>
          </p:nvSpPr>
          <p:spPr>
            <a:xfrm>
              <a:off x="1165340" y="711264"/>
              <a:ext cx="145913" cy="121475"/>
            </a:xfrm>
            <a:custGeom>
              <a:avLst/>
              <a:gdLst/>
              <a:ahLst/>
              <a:cxnLst/>
              <a:rect l="l" t="t" r="r" b="b"/>
              <a:pathLst>
                <a:path w="4508" h="3753" extrusionOk="0">
                  <a:moveTo>
                    <a:pt x="476" y="1"/>
                  </a:moveTo>
                  <a:cubicBezTo>
                    <a:pt x="165" y="1"/>
                    <a:pt x="0" y="377"/>
                    <a:pt x="114" y="635"/>
                  </a:cubicBezTo>
                  <a:cubicBezTo>
                    <a:pt x="460" y="1338"/>
                    <a:pt x="1186" y="1981"/>
                    <a:pt x="1769" y="2528"/>
                  </a:cubicBezTo>
                  <a:cubicBezTo>
                    <a:pt x="2241" y="2979"/>
                    <a:pt x="2823" y="3753"/>
                    <a:pt x="3557" y="3753"/>
                  </a:cubicBezTo>
                  <a:cubicBezTo>
                    <a:pt x="3657" y="3753"/>
                    <a:pt x="3759" y="3738"/>
                    <a:pt x="3865" y="3707"/>
                  </a:cubicBezTo>
                  <a:cubicBezTo>
                    <a:pt x="4079" y="3648"/>
                    <a:pt x="4305" y="3481"/>
                    <a:pt x="4341" y="3255"/>
                  </a:cubicBezTo>
                  <a:cubicBezTo>
                    <a:pt x="4508" y="2302"/>
                    <a:pt x="3508" y="1897"/>
                    <a:pt x="2805" y="1397"/>
                  </a:cubicBezTo>
                  <a:cubicBezTo>
                    <a:pt x="2138" y="909"/>
                    <a:pt x="1424" y="314"/>
                    <a:pt x="626" y="28"/>
                  </a:cubicBezTo>
                  <a:cubicBezTo>
                    <a:pt x="573" y="9"/>
                    <a:pt x="523" y="1"/>
                    <a:pt x="4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13">
    <p:spTree>
      <p:nvGrpSpPr>
        <p:cNvPr id="1" name="Shape 9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8" name="Google Shape;908;p19"/>
          <p:cNvGrpSpPr/>
          <p:nvPr/>
        </p:nvGrpSpPr>
        <p:grpSpPr>
          <a:xfrm rot="10800000">
            <a:off x="-206074" y="4342861"/>
            <a:ext cx="761149" cy="1218672"/>
            <a:chOff x="8472476" y="2075911"/>
            <a:chExt cx="761149" cy="1218672"/>
          </a:xfrm>
        </p:grpSpPr>
        <p:sp>
          <p:nvSpPr>
            <p:cNvPr id="909" name="Google Shape;909;p19"/>
            <p:cNvSpPr/>
            <p:nvPr/>
          </p:nvSpPr>
          <p:spPr>
            <a:xfrm>
              <a:off x="9200181" y="2360723"/>
              <a:ext cx="31532" cy="46357"/>
            </a:xfrm>
            <a:custGeom>
              <a:avLst/>
              <a:gdLst/>
              <a:ahLst/>
              <a:cxnLst/>
              <a:rect l="l" t="t" r="r" b="b"/>
              <a:pathLst>
                <a:path w="989" h="1454" extrusionOk="0">
                  <a:moveTo>
                    <a:pt x="697" y="1"/>
                  </a:moveTo>
                  <a:cubicBezTo>
                    <a:pt x="347" y="1"/>
                    <a:pt x="0" y="245"/>
                    <a:pt x="0" y="727"/>
                  </a:cubicBezTo>
                  <a:cubicBezTo>
                    <a:pt x="0" y="1208"/>
                    <a:pt x="339" y="1454"/>
                    <a:pt x="680" y="1454"/>
                  </a:cubicBezTo>
                  <a:cubicBezTo>
                    <a:pt x="786" y="1454"/>
                    <a:pt x="892" y="1430"/>
                    <a:pt x="989" y="1382"/>
                  </a:cubicBezTo>
                  <a:lnTo>
                    <a:pt x="989" y="60"/>
                  </a:lnTo>
                  <a:cubicBezTo>
                    <a:pt x="896" y="21"/>
                    <a:pt x="796" y="1"/>
                    <a:pt x="6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19"/>
            <p:cNvSpPr/>
            <p:nvPr/>
          </p:nvSpPr>
          <p:spPr>
            <a:xfrm>
              <a:off x="9203210" y="2487523"/>
              <a:ext cx="28503" cy="50119"/>
            </a:xfrm>
            <a:custGeom>
              <a:avLst/>
              <a:gdLst/>
              <a:ahLst/>
              <a:cxnLst/>
              <a:rect l="l" t="t" r="r" b="b"/>
              <a:pathLst>
                <a:path w="894" h="1572" extrusionOk="0">
                  <a:moveTo>
                    <a:pt x="754" y="0"/>
                  </a:moveTo>
                  <a:cubicBezTo>
                    <a:pt x="377" y="0"/>
                    <a:pt x="1" y="257"/>
                    <a:pt x="1" y="786"/>
                  </a:cubicBezTo>
                  <a:cubicBezTo>
                    <a:pt x="1" y="1315"/>
                    <a:pt x="377" y="1572"/>
                    <a:pt x="754" y="1572"/>
                  </a:cubicBezTo>
                  <a:cubicBezTo>
                    <a:pt x="801" y="1572"/>
                    <a:pt x="847" y="1568"/>
                    <a:pt x="894" y="1560"/>
                  </a:cubicBezTo>
                  <a:lnTo>
                    <a:pt x="894" y="12"/>
                  </a:lnTo>
                  <a:cubicBezTo>
                    <a:pt x="847" y="4"/>
                    <a:pt x="801" y="0"/>
                    <a:pt x="7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19"/>
            <p:cNvSpPr/>
            <p:nvPr/>
          </p:nvSpPr>
          <p:spPr>
            <a:xfrm>
              <a:off x="9208917" y="2624175"/>
              <a:ext cx="22796" cy="53945"/>
            </a:xfrm>
            <a:custGeom>
              <a:avLst/>
              <a:gdLst/>
              <a:ahLst/>
              <a:cxnLst/>
              <a:rect l="l" t="t" r="r" b="b"/>
              <a:pathLst>
                <a:path w="715" h="1692" extrusionOk="0">
                  <a:moveTo>
                    <a:pt x="715" y="0"/>
                  </a:moveTo>
                  <a:cubicBezTo>
                    <a:pt x="322" y="48"/>
                    <a:pt x="0" y="417"/>
                    <a:pt x="0" y="846"/>
                  </a:cubicBezTo>
                  <a:cubicBezTo>
                    <a:pt x="0" y="1274"/>
                    <a:pt x="322" y="1655"/>
                    <a:pt x="715" y="1691"/>
                  </a:cubicBezTo>
                  <a:lnTo>
                    <a:pt x="71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19"/>
            <p:cNvSpPr/>
            <p:nvPr/>
          </p:nvSpPr>
          <p:spPr>
            <a:xfrm>
              <a:off x="9209299" y="2766916"/>
              <a:ext cx="22413" cy="61151"/>
            </a:xfrm>
            <a:custGeom>
              <a:avLst/>
              <a:gdLst/>
              <a:ahLst/>
              <a:cxnLst/>
              <a:rect l="l" t="t" r="r" b="b"/>
              <a:pathLst>
                <a:path w="703" h="1918" extrusionOk="0">
                  <a:moveTo>
                    <a:pt x="679" y="0"/>
                  </a:moveTo>
                  <a:cubicBezTo>
                    <a:pt x="345" y="155"/>
                    <a:pt x="107" y="405"/>
                    <a:pt x="48" y="822"/>
                  </a:cubicBezTo>
                  <a:cubicBezTo>
                    <a:pt x="0" y="1227"/>
                    <a:pt x="167" y="1596"/>
                    <a:pt x="476" y="1798"/>
                  </a:cubicBezTo>
                  <a:cubicBezTo>
                    <a:pt x="488" y="1810"/>
                    <a:pt x="512" y="1810"/>
                    <a:pt x="524" y="1834"/>
                  </a:cubicBezTo>
                  <a:cubicBezTo>
                    <a:pt x="583" y="1858"/>
                    <a:pt x="643" y="1905"/>
                    <a:pt x="703" y="1917"/>
                  </a:cubicBezTo>
                  <a:lnTo>
                    <a:pt x="70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19"/>
            <p:cNvSpPr/>
            <p:nvPr/>
          </p:nvSpPr>
          <p:spPr>
            <a:xfrm>
              <a:off x="9224858" y="2929744"/>
              <a:ext cx="6855" cy="32297"/>
            </a:xfrm>
            <a:custGeom>
              <a:avLst/>
              <a:gdLst/>
              <a:ahLst/>
              <a:cxnLst/>
              <a:rect l="l" t="t" r="r" b="b"/>
              <a:pathLst>
                <a:path w="215" h="1013" extrusionOk="0">
                  <a:moveTo>
                    <a:pt x="215" y="1"/>
                  </a:moveTo>
                  <a:cubicBezTo>
                    <a:pt x="95" y="108"/>
                    <a:pt x="0" y="287"/>
                    <a:pt x="0" y="501"/>
                  </a:cubicBezTo>
                  <a:cubicBezTo>
                    <a:pt x="0" y="727"/>
                    <a:pt x="95" y="906"/>
                    <a:pt x="215" y="1013"/>
                  </a:cubicBezTo>
                  <a:lnTo>
                    <a:pt x="21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19"/>
            <p:cNvSpPr/>
            <p:nvPr/>
          </p:nvSpPr>
          <p:spPr>
            <a:xfrm>
              <a:off x="9193326" y="2213327"/>
              <a:ext cx="40299" cy="42754"/>
            </a:xfrm>
            <a:custGeom>
              <a:avLst/>
              <a:gdLst/>
              <a:ahLst/>
              <a:cxnLst/>
              <a:rect l="l" t="t" r="r" b="b"/>
              <a:pathLst>
                <a:path w="1264" h="1341" extrusionOk="0">
                  <a:moveTo>
                    <a:pt x="632" y="1"/>
                  </a:moveTo>
                  <a:cubicBezTo>
                    <a:pt x="317" y="1"/>
                    <a:pt x="1" y="224"/>
                    <a:pt x="1" y="671"/>
                  </a:cubicBezTo>
                  <a:cubicBezTo>
                    <a:pt x="1" y="1117"/>
                    <a:pt x="317" y="1340"/>
                    <a:pt x="632" y="1340"/>
                  </a:cubicBezTo>
                  <a:cubicBezTo>
                    <a:pt x="948" y="1340"/>
                    <a:pt x="1263" y="1117"/>
                    <a:pt x="1263" y="671"/>
                  </a:cubicBezTo>
                  <a:cubicBezTo>
                    <a:pt x="1263" y="224"/>
                    <a:pt x="948" y="1"/>
                    <a:pt x="6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19"/>
            <p:cNvSpPr/>
            <p:nvPr/>
          </p:nvSpPr>
          <p:spPr>
            <a:xfrm>
              <a:off x="9157266" y="3217107"/>
              <a:ext cx="43711" cy="45879"/>
            </a:xfrm>
            <a:custGeom>
              <a:avLst/>
              <a:gdLst/>
              <a:ahLst/>
              <a:cxnLst/>
              <a:rect l="l" t="t" r="r" b="b"/>
              <a:pathLst>
                <a:path w="1371" h="1439" extrusionOk="0">
                  <a:moveTo>
                    <a:pt x="686" y="1"/>
                  </a:moveTo>
                  <a:cubicBezTo>
                    <a:pt x="343" y="1"/>
                    <a:pt x="1" y="239"/>
                    <a:pt x="1" y="715"/>
                  </a:cubicBezTo>
                  <a:cubicBezTo>
                    <a:pt x="1" y="1198"/>
                    <a:pt x="343" y="1439"/>
                    <a:pt x="686" y="1439"/>
                  </a:cubicBezTo>
                  <a:cubicBezTo>
                    <a:pt x="1028" y="1439"/>
                    <a:pt x="1370" y="1198"/>
                    <a:pt x="1370" y="715"/>
                  </a:cubicBezTo>
                  <a:cubicBezTo>
                    <a:pt x="1370" y="239"/>
                    <a:pt x="1028" y="1"/>
                    <a:pt x="6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19"/>
            <p:cNvSpPr/>
            <p:nvPr/>
          </p:nvSpPr>
          <p:spPr>
            <a:xfrm>
              <a:off x="9147796" y="3107971"/>
              <a:ext cx="44444" cy="46453"/>
            </a:xfrm>
            <a:custGeom>
              <a:avLst/>
              <a:gdLst/>
              <a:ahLst/>
              <a:cxnLst/>
              <a:rect l="l" t="t" r="r" b="b"/>
              <a:pathLst>
                <a:path w="1394" h="1457" extrusionOk="0">
                  <a:moveTo>
                    <a:pt x="690" y="1"/>
                  </a:moveTo>
                  <a:cubicBezTo>
                    <a:pt x="344" y="1"/>
                    <a:pt x="0" y="242"/>
                    <a:pt x="0" y="733"/>
                  </a:cubicBezTo>
                  <a:cubicBezTo>
                    <a:pt x="0" y="1215"/>
                    <a:pt x="348" y="1456"/>
                    <a:pt x="697" y="1456"/>
                  </a:cubicBezTo>
                  <a:cubicBezTo>
                    <a:pt x="1045" y="1456"/>
                    <a:pt x="1393" y="1215"/>
                    <a:pt x="1393" y="733"/>
                  </a:cubicBezTo>
                  <a:cubicBezTo>
                    <a:pt x="1393" y="248"/>
                    <a:pt x="1041" y="1"/>
                    <a:pt x="6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19"/>
            <p:cNvSpPr/>
            <p:nvPr/>
          </p:nvSpPr>
          <p:spPr>
            <a:xfrm>
              <a:off x="9135649" y="2973424"/>
              <a:ext cx="49386" cy="53180"/>
            </a:xfrm>
            <a:custGeom>
              <a:avLst/>
              <a:gdLst/>
              <a:ahLst/>
              <a:cxnLst/>
              <a:rect l="l" t="t" r="r" b="b"/>
              <a:pathLst>
                <a:path w="1549" h="1668" extrusionOk="0">
                  <a:moveTo>
                    <a:pt x="774" y="0"/>
                  </a:moveTo>
                  <a:cubicBezTo>
                    <a:pt x="357" y="0"/>
                    <a:pt x="0" y="381"/>
                    <a:pt x="0" y="834"/>
                  </a:cubicBezTo>
                  <a:cubicBezTo>
                    <a:pt x="0" y="1274"/>
                    <a:pt x="357" y="1667"/>
                    <a:pt x="774" y="1667"/>
                  </a:cubicBezTo>
                  <a:cubicBezTo>
                    <a:pt x="1215" y="1667"/>
                    <a:pt x="1548" y="1286"/>
                    <a:pt x="1548" y="834"/>
                  </a:cubicBezTo>
                  <a:cubicBezTo>
                    <a:pt x="1548" y="381"/>
                    <a:pt x="1191" y="0"/>
                    <a:pt x="7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19"/>
            <p:cNvSpPr/>
            <p:nvPr/>
          </p:nvSpPr>
          <p:spPr>
            <a:xfrm>
              <a:off x="9118368" y="2851119"/>
              <a:ext cx="48812" cy="50566"/>
            </a:xfrm>
            <a:custGeom>
              <a:avLst/>
              <a:gdLst/>
              <a:ahLst/>
              <a:cxnLst/>
              <a:rect l="l" t="t" r="r" b="b"/>
              <a:pathLst>
                <a:path w="1531" h="1586" extrusionOk="0">
                  <a:moveTo>
                    <a:pt x="765" y="1"/>
                  </a:moveTo>
                  <a:cubicBezTo>
                    <a:pt x="385" y="1"/>
                    <a:pt x="6" y="266"/>
                    <a:pt x="6" y="800"/>
                  </a:cubicBezTo>
                  <a:cubicBezTo>
                    <a:pt x="1" y="1324"/>
                    <a:pt x="382" y="1586"/>
                    <a:pt x="764" y="1586"/>
                  </a:cubicBezTo>
                  <a:cubicBezTo>
                    <a:pt x="1146" y="1586"/>
                    <a:pt x="1530" y="1324"/>
                    <a:pt x="1530" y="800"/>
                  </a:cubicBezTo>
                  <a:cubicBezTo>
                    <a:pt x="1530" y="269"/>
                    <a:pt x="1147" y="1"/>
                    <a:pt x="7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19"/>
            <p:cNvSpPr/>
            <p:nvPr/>
          </p:nvSpPr>
          <p:spPr>
            <a:xfrm>
              <a:off x="9112852" y="2728560"/>
              <a:ext cx="49386" cy="53180"/>
            </a:xfrm>
            <a:custGeom>
              <a:avLst/>
              <a:gdLst/>
              <a:ahLst/>
              <a:cxnLst/>
              <a:rect l="l" t="t" r="r" b="b"/>
              <a:pathLst>
                <a:path w="1549" h="1668" extrusionOk="0">
                  <a:moveTo>
                    <a:pt x="775" y="1"/>
                  </a:moveTo>
                  <a:cubicBezTo>
                    <a:pt x="358" y="1"/>
                    <a:pt x="1" y="382"/>
                    <a:pt x="1" y="834"/>
                  </a:cubicBezTo>
                  <a:cubicBezTo>
                    <a:pt x="1" y="1275"/>
                    <a:pt x="358" y="1668"/>
                    <a:pt x="775" y="1668"/>
                  </a:cubicBezTo>
                  <a:cubicBezTo>
                    <a:pt x="1215" y="1668"/>
                    <a:pt x="1549" y="1298"/>
                    <a:pt x="1549" y="834"/>
                  </a:cubicBezTo>
                  <a:cubicBezTo>
                    <a:pt x="1549" y="382"/>
                    <a:pt x="1191" y="1"/>
                    <a:pt x="7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19"/>
            <p:cNvSpPr/>
            <p:nvPr/>
          </p:nvSpPr>
          <p:spPr>
            <a:xfrm>
              <a:off x="9109058" y="2575202"/>
              <a:ext cx="48621" cy="53180"/>
            </a:xfrm>
            <a:custGeom>
              <a:avLst/>
              <a:gdLst/>
              <a:ahLst/>
              <a:cxnLst/>
              <a:rect l="l" t="t" r="r" b="b"/>
              <a:pathLst>
                <a:path w="1525" h="1668" extrusionOk="0">
                  <a:moveTo>
                    <a:pt x="763" y="1"/>
                  </a:moveTo>
                  <a:cubicBezTo>
                    <a:pt x="346" y="1"/>
                    <a:pt x="1" y="370"/>
                    <a:pt x="1" y="834"/>
                  </a:cubicBezTo>
                  <a:cubicBezTo>
                    <a:pt x="1" y="1275"/>
                    <a:pt x="358" y="1667"/>
                    <a:pt x="763" y="1667"/>
                  </a:cubicBezTo>
                  <a:cubicBezTo>
                    <a:pt x="1180" y="1667"/>
                    <a:pt x="1525" y="1275"/>
                    <a:pt x="1525" y="834"/>
                  </a:cubicBezTo>
                  <a:cubicBezTo>
                    <a:pt x="1525" y="382"/>
                    <a:pt x="1168" y="1"/>
                    <a:pt x="7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19"/>
            <p:cNvSpPr/>
            <p:nvPr/>
          </p:nvSpPr>
          <p:spPr>
            <a:xfrm>
              <a:off x="9110971" y="2429719"/>
              <a:ext cx="45209" cy="46995"/>
            </a:xfrm>
            <a:custGeom>
              <a:avLst/>
              <a:gdLst/>
              <a:ahLst/>
              <a:cxnLst/>
              <a:rect l="l" t="t" r="r" b="b"/>
              <a:pathLst>
                <a:path w="1418" h="1474" extrusionOk="0">
                  <a:moveTo>
                    <a:pt x="709" y="1"/>
                  </a:moveTo>
                  <a:cubicBezTo>
                    <a:pt x="355" y="1"/>
                    <a:pt x="0" y="248"/>
                    <a:pt x="0" y="742"/>
                  </a:cubicBezTo>
                  <a:cubicBezTo>
                    <a:pt x="0" y="1230"/>
                    <a:pt x="355" y="1474"/>
                    <a:pt x="709" y="1474"/>
                  </a:cubicBezTo>
                  <a:cubicBezTo>
                    <a:pt x="1063" y="1474"/>
                    <a:pt x="1417" y="1230"/>
                    <a:pt x="1417" y="742"/>
                  </a:cubicBezTo>
                  <a:cubicBezTo>
                    <a:pt x="1417" y="248"/>
                    <a:pt x="1063" y="1"/>
                    <a:pt x="7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19"/>
            <p:cNvSpPr/>
            <p:nvPr/>
          </p:nvSpPr>
          <p:spPr>
            <a:xfrm>
              <a:off x="9104882" y="2299890"/>
              <a:ext cx="47505" cy="49864"/>
            </a:xfrm>
            <a:custGeom>
              <a:avLst/>
              <a:gdLst/>
              <a:ahLst/>
              <a:cxnLst/>
              <a:rect l="l" t="t" r="r" b="b"/>
              <a:pathLst>
                <a:path w="1490" h="1564" extrusionOk="0">
                  <a:moveTo>
                    <a:pt x="745" y="1"/>
                  </a:moveTo>
                  <a:cubicBezTo>
                    <a:pt x="373" y="1"/>
                    <a:pt x="1" y="260"/>
                    <a:pt x="1" y="777"/>
                  </a:cubicBezTo>
                  <a:cubicBezTo>
                    <a:pt x="7" y="1301"/>
                    <a:pt x="379" y="1563"/>
                    <a:pt x="749" y="1563"/>
                  </a:cubicBezTo>
                  <a:cubicBezTo>
                    <a:pt x="1120" y="1563"/>
                    <a:pt x="1489" y="1301"/>
                    <a:pt x="1489" y="777"/>
                  </a:cubicBezTo>
                  <a:cubicBezTo>
                    <a:pt x="1489" y="260"/>
                    <a:pt x="1117" y="1"/>
                    <a:pt x="7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19"/>
            <p:cNvSpPr/>
            <p:nvPr/>
          </p:nvSpPr>
          <p:spPr>
            <a:xfrm>
              <a:off x="9088175" y="2152335"/>
              <a:ext cx="45209" cy="47569"/>
            </a:xfrm>
            <a:custGeom>
              <a:avLst/>
              <a:gdLst/>
              <a:ahLst/>
              <a:cxnLst/>
              <a:rect l="l" t="t" r="r" b="b"/>
              <a:pathLst>
                <a:path w="1418" h="1492" extrusionOk="0">
                  <a:moveTo>
                    <a:pt x="709" y="0"/>
                  </a:moveTo>
                  <a:cubicBezTo>
                    <a:pt x="355" y="0"/>
                    <a:pt x="1" y="250"/>
                    <a:pt x="1" y="750"/>
                  </a:cubicBezTo>
                  <a:cubicBezTo>
                    <a:pt x="1" y="1244"/>
                    <a:pt x="355" y="1491"/>
                    <a:pt x="709" y="1491"/>
                  </a:cubicBezTo>
                  <a:cubicBezTo>
                    <a:pt x="1064" y="1491"/>
                    <a:pt x="1418" y="1244"/>
                    <a:pt x="1418" y="750"/>
                  </a:cubicBezTo>
                  <a:cubicBezTo>
                    <a:pt x="1418" y="250"/>
                    <a:pt x="1064" y="0"/>
                    <a:pt x="7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19"/>
            <p:cNvSpPr/>
            <p:nvPr/>
          </p:nvSpPr>
          <p:spPr>
            <a:xfrm>
              <a:off x="9184239" y="2103840"/>
              <a:ext cx="44062" cy="46134"/>
            </a:xfrm>
            <a:custGeom>
              <a:avLst/>
              <a:gdLst/>
              <a:ahLst/>
              <a:cxnLst/>
              <a:rect l="l" t="t" r="r" b="b"/>
              <a:pathLst>
                <a:path w="1382" h="1447" extrusionOk="0">
                  <a:moveTo>
                    <a:pt x="691" y="0"/>
                  </a:moveTo>
                  <a:cubicBezTo>
                    <a:pt x="346" y="0"/>
                    <a:pt x="0" y="241"/>
                    <a:pt x="0" y="723"/>
                  </a:cubicBezTo>
                  <a:cubicBezTo>
                    <a:pt x="0" y="1206"/>
                    <a:pt x="346" y="1447"/>
                    <a:pt x="691" y="1447"/>
                  </a:cubicBezTo>
                  <a:cubicBezTo>
                    <a:pt x="1036" y="1447"/>
                    <a:pt x="1381" y="1206"/>
                    <a:pt x="1381" y="723"/>
                  </a:cubicBezTo>
                  <a:cubicBezTo>
                    <a:pt x="1381" y="241"/>
                    <a:pt x="1036" y="0"/>
                    <a:pt x="6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19"/>
            <p:cNvSpPr/>
            <p:nvPr/>
          </p:nvSpPr>
          <p:spPr>
            <a:xfrm>
              <a:off x="9024791" y="2236219"/>
              <a:ext cx="49386" cy="53563"/>
            </a:xfrm>
            <a:custGeom>
              <a:avLst/>
              <a:gdLst/>
              <a:ahLst/>
              <a:cxnLst/>
              <a:rect l="l" t="t" r="r" b="b"/>
              <a:pathLst>
                <a:path w="1549" h="1680" extrusionOk="0">
                  <a:moveTo>
                    <a:pt x="775" y="0"/>
                  </a:moveTo>
                  <a:cubicBezTo>
                    <a:pt x="358" y="0"/>
                    <a:pt x="1" y="393"/>
                    <a:pt x="1" y="846"/>
                  </a:cubicBezTo>
                  <a:cubicBezTo>
                    <a:pt x="1" y="1298"/>
                    <a:pt x="358" y="1679"/>
                    <a:pt x="775" y="1679"/>
                  </a:cubicBezTo>
                  <a:cubicBezTo>
                    <a:pt x="1191" y="1679"/>
                    <a:pt x="1548" y="1286"/>
                    <a:pt x="1548" y="846"/>
                  </a:cubicBezTo>
                  <a:cubicBezTo>
                    <a:pt x="1548" y="381"/>
                    <a:pt x="1191" y="0"/>
                    <a:pt x="7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19"/>
            <p:cNvSpPr/>
            <p:nvPr/>
          </p:nvSpPr>
          <p:spPr>
            <a:xfrm>
              <a:off x="9034292" y="2385784"/>
              <a:ext cx="43679" cy="46134"/>
            </a:xfrm>
            <a:custGeom>
              <a:avLst/>
              <a:gdLst/>
              <a:ahLst/>
              <a:cxnLst/>
              <a:rect l="l" t="t" r="r" b="b"/>
              <a:pathLst>
                <a:path w="1370" h="1447" extrusionOk="0">
                  <a:moveTo>
                    <a:pt x="685" y="0"/>
                  </a:moveTo>
                  <a:cubicBezTo>
                    <a:pt x="343" y="0"/>
                    <a:pt x="0" y="238"/>
                    <a:pt x="0" y="715"/>
                  </a:cubicBezTo>
                  <a:cubicBezTo>
                    <a:pt x="0" y="1203"/>
                    <a:pt x="343" y="1447"/>
                    <a:pt x="685" y="1447"/>
                  </a:cubicBezTo>
                  <a:cubicBezTo>
                    <a:pt x="1027" y="1447"/>
                    <a:pt x="1369" y="1203"/>
                    <a:pt x="1369" y="715"/>
                  </a:cubicBezTo>
                  <a:cubicBezTo>
                    <a:pt x="1369" y="238"/>
                    <a:pt x="1027" y="0"/>
                    <a:pt x="6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19"/>
            <p:cNvSpPr/>
            <p:nvPr/>
          </p:nvSpPr>
          <p:spPr>
            <a:xfrm>
              <a:off x="9028202" y="2499256"/>
              <a:ext cx="52032" cy="57070"/>
            </a:xfrm>
            <a:custGeom>
              <a:avLst/>
              <a:gdLst/>
              <a:ahLst/>
              <a:cxnLst/>
              <a:rect l="l" t="t" r="r" b="b"/>
              <a:pathLst>
                <a:path w="1632" h="1790" extrusionOk="0">
                  <a:moveTo>
                    <a:pt x="845" y="0"/>
                  </a:moveTo>
                  <a:cubicBezTo>
                    <a:pt x="833" y="0"/>
                    <a:pt x="822" y="1"/>
                    <a:pt x="810" y="1"/>
                  </a:cubicBezTo>
                  <a:cubicBezTo>
                    <a:pt x="370" y="13"/>
                    <a:pt x="1" y="394"/>
                    <a:pt x="1" y="894"/>
                  </a:cubicBezTo>
                  <a:cubicBezTo>
                    <a:pt x="1" y="1353"/>
                    <a:pt x="343" y="1789"/>
                    <a:pt x="761" y="1789"/>
                  </a:cubicBezTo>
                  <a:cubicBezTo>
                    <a:pt x="778" y="1789"/>
                    <a:pt x="794" y="1789"/>
                    <a:pt x="810" y="1787"/>
                  </a:cubicBezTo>
                  <a:cubicBezTo>
                    <a:pt x="1251" y="1763"/>
                    <a:pt x="1632" y="1382"/>
                    <a:pt x="1632" y="894"/>
                  </a:cubicBezTo>
                  <a:cubicBezTo>
                    <a:pt x="1632" y="430"/>
                    <a:pt x="1270" y="0"/>
                    <a:pt x="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19"/>
            <p:cNvSpPr/>
            <p:nvPr/>
          </p:nvSpPr>
          <p:spPr>
            <a:xfrm>
              <a:off x="9038086" y="2666675"/>
              <a:ext cx="49386" cy="53180"/>
            </a:xfrm>
            <a:custGeom>
              <a:avLst/>
              <a:gdLst/>
              <a:ahLst/>
              <a:cxnLst/>
              <a:rect l="l" t="t" r="r" b="b"/>
              <a:pathLst>
                <a:path w="1549" h="1668" extrusionOk="0">
                  <a:moveTo>
                    <a:pt x="774" y="1"/>
                  </a:moveTo>
                  <a:cubicBezTo>
                    <a:pt x="358" y="1"/>
                    <a:pt x="0" y="394"/>
                    <a:pt x="0" y="834"/>
                  </a:cubicBezTo>
                  <a:cubicBezTo>
                    <a:pt x="0" y="1299"/>
                    <a:pt x="358" y="1668"/>
                    <a:pt x="774" y="1668"/>
                  </a:cubicBezTo>
                  <a:cubicBezTo>
                    <a:pt x="1203" y="1668"/>
                    <a:pt x="1548" y="1299"/>
                    <a:pt x="1548" y="834"/>
                  </a:cubicBezTo>
                  <a:cubicBezTo>
                    <a:pt x="1548" y="370"/>
                    <a:pt x="1191" y="1"/>
                    <a:pt x="7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19"/>
            <p:cNvSpPr/>
            <p:nvPr/>
          </p:nvSpPr>
          <p:spPr>
            <a:xfrm>
              <a:off x="9038469" y="2808747"/>
              <a:ext cx="49003" cy="51299"/>
            </a:xfrm>
            <a:custGeom>
              <a:avLst/>
              <a:gdLst/>
              <a:ahLst/>
              <a:cxnLst/>
              <a:rect l="l" t="t" r="r" b="b"/>
              <a:pathLst>
                <a:path w="1537" h="1609" extrusionOk="0">
                  <a:moveTo>
                    <a:pt x="768" y="1"/>
                  </a:moveTo>
                  <a:cubicBezTo>
                    <a:pt x="384" y="1"/>
                    <a:pt x="0" y="266"/>
                    <a:pt x="0" y="796"/>
                  </a:cubicBezTo>
                  <a:cubicBezTo>
                    <a:pt x="0" y="1337"/>
                    <a:pt x="384" y="1608"/>
                    <a:pt x="768" y="1608"/>
                  </a:cubicBezTo>
                  <a:cubicBezTo>
                    <a:pt x="1152" y="1608"/>
                    <a:pt x="1536" y="1337"/>
                    <a:pt x="1536" y="796"/>
                  </a:cubicBezTo>
                  <a:cubicBezTo>
                    <a:pt x="1536" y="266"/>
                    <a:pt x="1152" y="1"/>
                    <a:pt x="7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19"/>
            <p:cNvSpPr/>
            <p:nvPr/>
          </p:nvSpPr>
          <p:spPr>
            <a:xfrm>
              <a:off x="9047205" y="2940775"/>
              <a:ext cx="50119" cy="55061"/>
            </a:xfrm>
            <a:custGeom>
              <a:avLst/>
              <a:gdLst/>
              <a:ahLst/>
              <a:cxnLst/>
              <a:rect l="l" t="t" r="r" b="b"/>
              <a:pathLst>
                <a:path w="1572" h="1727" extrusionOk="0">
                  <a:moveTo>
                    <a:pt x="786" y="0"/>
                  </a:moveTo>
                  <a:cubicBezTo>
                    <a:pt x="357" y="0"/>
                    <a:pt x="0" y="381"/>
                    <a:pt x="0" y="858"/>
                  </a:cubicBezTo>
                  <a:cubicBezTo>
                    <a:pt x="0" y="1322"/>
                    <a:pt x="357" y="1727"/>
                    <a:pt x="786" y="1727"/>
                  </a:cubicBezTo>
                  <a:cubicBezTo>
                    <a:pt x="1215" y="1715"/>
                    <a:pt x="1572" y="1322"/>
                    <a:pt x="1572" y="858"/>
                  </a:cubicBezTo>
                  <a:cubicBezTo>
                    <a:pt x="1572" y="393"/>
                    <a:pt x="1215" y="0"/>
                    <a:pt x="7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19"/>
            <p:cNvSpPr/>
            <p:nvPr/>
          </p:nvSpPr>
          <p:spPr>
            <a:xfrm>
              <a:off x="9055909" y="3059221"/>
              <a:ext cx="50534" cy="55061"/>
            </a:xfrm>
            <a:custGeom>
              <a:avLst/>
              <a:gdLst/>
              <a:ahLst/>
              <a:cxnLst/>
              <a:rect l="l" t="t" r="r" b="b"/>
              <a:pathLst>
                <a:path w="1585" h="1727" extrusionOk="0">
                  <a:moveTo>
                    <a:pt x="799" y="0"/>
                  </a:moveTo>
                  <a:cubicBezTo>
                    <a:pt x="358" y="0"/>
                    <a:pt x="1" y="393"/>
                    <a:pt x="1" y="869"/>
                  </a:cubicBezTo>
                  <a:cubicBezTo>
                    <a:pt x="1" y="1322"/>
                    <a:pt x="358" y="1726"/>
                    <a:pt x="799" y="1726"/>
                  </a:cubicBezTo>
                  <a:cubicBezTo>
                    <a:pt x="1227" y="1726"/>
                    <a:pt x="1584" y="1322"/>
                    <a:pt x="1584" y="869"/>
                  </a:cubicBezTo>
                  <a:cubicBezTo>
                    <a:pt x="1584" y="405"/>
                    <a:pt x="1227" y="0"/>
                    <a:pt x="7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19"/>
            <p:cNvSpPr/>
            <p:nvPr/>
          </p:nvSpPr>
          <p:spPr>
            <a:xfrm>
              <a:off x="9069204" y="3176042"/>
              <a:ext cx="51267" cy="54105"/>
            </a:xfrm>
            <a:custGeom>
              <a:avLst/>
              <a:gdLst/>
              <a:ahLst/>
              <a:cxnLst/>
              <a:rect l="l" t="t" r="r" b="b"/>
              <a:pathLst>
                <a:path w="1608" h="1697" extrusionOk="0">
                  <a:moveTo>
                    <a:pt x="804" y="0"/>
                  </a:moveTo>
                  <a:cubicBezTo>
                    <a:pt x="402" y="0"/>
                    <a:pt x="1" y="283"/>
                    <a:pt x="1" y="848"/>
                  </a:cubicBezTo>
                  <a:cubicBezTo>
                    <a:pt x="1" y="1414"/>
                    <a:pt x="402" y="1697"/>
                    <a:pt x="804" y="1697"/>
                  </a:cubicBezTo>
                  <a:cubicBezTo>
                    <a:pt x="1206" y="1697"/>
                    <a:pt x="1608" y="1414"/>
                    <a:pt x="1608" y="848"/>
                  </a:cubicBezTo>
                  <a:cubicBezTo>
                    <a:pt x="1608" y="283"/>
                    <a:pt x="1206" y="0"/>
                    <a:pt x="8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19"/>
            <p:cNvSpPr/>
            <p:nvPr/>
          </p:nvSpPr>
          <p:spPr>
            <a:xfrm>
              <a:off x="8983024" y="3240669"/>
              <a:ext cx="50151" cy="53913"/>
            </a:xfrm>
            <a:custGeom>
              <a:avLst/>
              <a:gdLst/>
              <a:ahLst/>
              <a:cxnLst/>
              <a:rect l="l" t="t" r="r" b="b"/>
              <a:pathLst>
                <a:path w="1573" h="1691" extrusionOk="0">
                  <a:moveTo>
                    <a:pt x="787" y="0"/>
                  </a:moveTo>
                  <a:cubicBezTo>
                    <a:pt x="358" y="0"/>
                    <a:pt x="1" y="381"/>
                    <a:pt x="1" y="846"/>
                  </a:cubicBezTo>
                  <a:cubicBezTo>
                    <a:pt x="1" y="1310"/>
                    <a:pt x="358" y="1691"/>
                    <a:pt x="787" y="1691"/>
                  </a:cubicBezTo>
                  <a:cubicBezTo>
                    <a:pt x="1215" y="1691"/>
                    <a:pt x="1573" y="1310"/>
                    <a:pt x="1573" y="846"/>
                  </a:cubicBezTo>
                  <a:cubicBezTo>
                    <a:pt x="1573" y="381"/>
                    <a:pt x="1215" y="0"/>
                    <a:pt x="7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19"/>
            <p:cNvSpPr/>
            <p:nvPr/>
          </p:nvSpPr>
          <p:spPr>
            <a:xfrm>
              <a:off x="8999730" y="2075911"/>
              <a:ext cx="58122" cy="49099"/>
            </a:xfrm>
            <a:custGeom>
              <a:avLst/>
              <a:gdLst/>
              <a:ahLst/>
              <a:cxnLst/>
              <a:rect l="l" t="t" r="r" b="b"/>
              <a:pathLst>
                <a:path w="1823" h="1540" extrusionOk="0">
                  <a:moveTo>
                    <a:pt x="907" y="1"/>
                  </a:moveTo>
                  <a:cubicBezTo>
                    <a:pt x="799" y="1"/>
                    <a:pt x="691" y="34"/>
                    <a:pt x="608" y="99"/>
                  </a:cubicBezTo>
                  <a:cubicBezTo>
                    <a:pt x="596" y="111"/>
                    <a:pt x="572" y="111"/>
                    <a:pt x="560" y="123"/>
                  </a:cubicBezTo>
                  <a:cubicBezTo>
                    <a:pt x="1" y="528"/>
                    <a:pt x="203" y="1540"/>
                    <a:pt x="918" y="1540"/>
                  </a:cubicBezTo>
                  <a:cubicBezTo>
                    <a:pt x="1620" y="1540"/>
                    <a:pt x="1822" y="528"/>
                    <a:pt x="1263" y="123"/>
                  </a:cubicBezTo>
                  <a:lnTo>
                    <a:pt x="1215" y="99"/>
                  </a:lnTo>
                  <a:cubicBezTo>
                    <a:pt x="1126" y="34"/>
                    <a:pt x="1016" y="1"/>
                    <a:pt x="9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19"/>
            <p:cNvSpPr/>
            <p:nvPr/>
          </p:nvSpPr>
          <p:spPr>
            <a:xfrm>
              <a:off x="8945082" y="2170062"/>
              <a:ext cx="49386" cy="51841"/>
            </a:xfrm>
            <a:custGeom>
              <a:avLst/>
              <a:gdLst/>
              <a:ahLst/>
              <a:cxnLst/>
              <a:rect l="l" t="t" r="r" b="b"/>
              <a:pathLst>
                <a:path w="1549" h="1626" extrusionOk="0">
                  <a:moveTo>
                    <a:pt x="774" y="1"/>
                  </a:moveTo>
                  <a:cubicBezTo>
                    <a:pt x="387" y="1"/>
                    <a:pt x="0" y="272"/>
                    <a:pt x="0" y="813"/>
                  </a:cubicBezTo>
                  <a:cubicBezTo>
                    <a:pt x="0" y="1352"/>
                    <a:pt x="392" y="1626"/>
                    <a:pt x="781" y="1626"/>
                  </a:cubicBezTo>
                  <a:cubicBezTo>
                    <a:pt x="1165" y="1626"/>
                    <a:pt x="1548" y="1358"/>
                    <a:pt x="1548" y="813"/>
                  </a:cubicBezTo>
                  <a:cubicBezTo>
                    <a:pt x="1548" y="272"/>
                    <a:pt x="1161" y="1"/>
                    <a:pt x="7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19"/>
            <p:cNvSpPr/>
            <p:nvPr/>
          </p:nvSpPr>
          <p:spPr>
            <a:xfrm>
              <a:off x="8953436" y="2306076"/>
              <a:ext cx="50502" cy="52415"/>
            </a:xfrm>
            <a:custGeom>
              <a:avLst/>
              <a:gdLst/>
              <a:ahLst/>
              <a:cxnLst/>
              <a:rect l="l" t="t" r="r" b="b"/>
              <a:pathLst>
                <a:path w="1584" h="1644" extrusionOk="0">
                  <a:moveTo>
                    <a:pt x="792" y="0"/>
                  </a:moveTo>
                  <a:cubicBezTo>
                    <a:pt x="396" y="0"/>
                    <a:pt x="0" y="274"/>
                    <a:pt x="0" y="822"/>
                  </a:cubicBezTo>
                  <a:cubicBezTo>
                    <a:pt x="0" y="1366"/>
                    <a:pt x="400" y="1643"/>
                    <a:pt x="798" y="1643"/>
                  </a:cubicBezTo>
                  <a:cubicBezTo>
                    <a:pt x="1192" y="1643"/>
                    <a:pt x="1584" y="1372"/>
                    <a:pt x="1584" y="822"/>
                  </a:cubicBezTo>
                  <a:cubicBezTo>
                    <a:pt x="1584" y="274"/>
                    <a:pt x="1188" y="0"/>
                    <a:pt x="7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19"/>
            <p:cNvSpPr/>
            <p:nvPr/>
          </p:nvSpPr>
          <p:spPr>
            <a:xfrm>
              <a:off x="8940141" y="2436223"/>
              <a:ext cx="54328" cy="58951"/>
            </a:xfrm>
            <a:custGeom>
              <a:avLst/>
              <a:gdLst/>
              <a:ahLst/>
              <a:cxnLst/>
              <a:rect l="l" t="t" r="r" b="b"/>
              <a:pathLst>
                <a:path w="1704" h="1849" extrusionOk="0">
                  <a:moveTo>
                    <a:pt x="906" y="0"/>
                  </a:moveTo>
                  <a:cubicBezTo>
                    <a:pt x="890" y="0"/>
                    <a:pt x="874" y="1"/>
                    <a:pt x="858" y="2"/>
                  </a:cubicBezTo>
                  <a:cubicBezTo>
                    <a:pt x="393" y="26"/>
                    <a:pt x="1" y="407"/>
                    <a:pt x="1" y="919"/>
                  </a:cubicBezTo>
                  <a:cubicBezTo>
                    <a:pt x="1" y="1383"/>
                    <a:pt x="375" y="1848"/>
                    <a:pt x="824" y="1848"/>
                  </a:cubicBezTo>
                  <a:cubicBezTo>
                    <a:pt x="835" y="1848"/>
                    <a:pt x="847" y="1848"/>
                    <a:pt x="858" y="1847"/>
                  </a:cubicBezTo>
                  <a:cubicBezTo>
                    <a:pt x="1310" y="1835"/>
                    <a:pt x="1703" y="1443"/>
                    <a:pt x="1703" y="919"/>
                  </a:cubicBezTo>
                  <a:cubicBezTo>
                    <a:pt x="1703" y="459"/>
                    <a:pt x="1338" y="0"/>
                    <a:pt x="9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19"/>
            <p:cNvSpPr/>
            <p:nvPr/>
          </p:nvSpPr>
          <p:spPr>
            <a:xfrm>
              <a:off x="8946964" y="2594555"/>
              <a:ext cx="53945" cy="58919"/>
            </a:xfrm>
            <a:custGeom>
              <a:avLst/>
              <a:gdLst/>
              <a:ahLst/>
              <a:cxnLst/>
              <a:rect l="l" t="t" r="r" b="b"/>
              <a:pathLst>
                <a:path w="1692" h="1848" extrusionOk="0">
                  <a:moveTo>
                    <a:pt x="864" y="1"/>
                  </a:moveTo>
                  <a:cubicBezTo>
                    <a:pt x="858" y="1"/>
                    <a:pt x="852" y="1"/>
                    <a:pt x="846" y="1"/>
                  </a:cubicBezTo>
                  <a:cubicBezTo>
                    <a:pt x="382" y="25"/>
                    <a:pt x="1" y="406"/>
                    <a:pt x="1" y="929"/>
                  </a:cubicBezTo>
                  <a:cubicBezTo>
                    <a:pt x="1" y="1394"/>
                    <a:pt x="363" y="1847"/>
                    <a:pt x="812" y="1847"/>
                  </a:cubicBezTo>
                  <a:cubicBezTo>
                    <a:pt x="823" y="1847"/>
                    <a:pt x="835" y="1847"/>
                    <a:pt x="846" y="1846"/>
                  </a:cubicBezTo>
                  <a:cubicBezTo>
                    <a:pt x="1311" y="1822"/>
                    <a:pt x="1692" y="1430"/>
                    <a:pt x="1692" y="929"/>
                  </a:cubicBezTo>
                  <a:cubicBezTo>
                    <a:pt x="1692" y="459"/>
                    <a:pt x="1320" y="1"/>
                    <a:pt x="8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19"/>
            <p:cNvSpPr/>
            <p:nvPr/>
          </p:nvSpPr>
          <p:spPr>
            <a:xfrm>
              <a:off x="8962905" y="2761496"/>
              <a:ext cx="49386" cy="51841"/>
            </a:xfrm>
            <a:custGeom>
              <a:avLst/>
              <a:gdLst/>
              <a:ahLst/>
              <a:cxnLst/>
              <a:rect l="l" t="t" r="r" b="b"/>
              <a:pathLst>
                <a:path w="1549" h="1626" extrusionOk="0">
                  <a:moveTo>
                    <a:pt x="775" y="1"/>
                  </a:moveTo>
                  <a:cubicBezTo>
                    <a:pt x="388" y="1"/>
                    <a:pt x="1" y="271"/>
                    <a:pt x="1" y="813"/>
                  </a:cubicBezTo>
                  <a:cubicBezTo>
                    <a:pt x="1" y="1355"/>
                    <a:pt x="388" y="1626"/>
                    <a:pt x="775" y="1626"/>
                  </a:cubicBezTo>
                  <a:cubicBezTo>
                    <a:pt x="1162" y="1626"/>
                    <a:pt x="1549" y="1355"/>
                    <a:pt x="1549" y="813"/>
                  </a:cubicBezTo>
                  <a:cubicBezTo>
                    <a:pt x="1549" y="271"/>
                    <a:pt x="1162" y="1"/>
                    <a:pt x="7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19"/>
            <p:cNvSpPr/>
            <p:nvPr/>
          </p:nvSpPr>
          <p:spPr>
            <a:xfrm>
              <a:off x="8963670" y="2902037"/>
              <a:ext cx="48238" cy="52415"/>
            </a:xfrm>
            <a:custGeom>
              <a:avLst/>
              <a:gdLst/>
              <a:ahLst/>
              <a:cxnLst/>
              <a:rect l="l" t="t" r="r" b="b"/>
              <a:pathLst>
                <a:path w="1513" h="1644" extrusionOk="0">
                  <a:moveTo>
                    <a:pt x="751" y="1"/>
                  </a:moveTo>
                  <a:cubicBezTo>
                    <a:pt x="334" y="1"/>
                    <a:pt x="1" y="382"/>
                    <a:pt x="1" y="822"/>
                  </a:cubicBezTo>
                  <a:cubicBezTo>
                    <a:pt x="1" y="1275"/>
                    <a:pt x="334" y="1644"/>
                    <a:pt x="751" y="1644"/>
                  </a:cubicBezTo>
                  <a:cubicBezTo>
                    <a:pt x="1168" y="1644"/>
                    <a:pt x="1513" y="1275"/>
                    <a:pt x="1513" y="822"/>
                  </a:cubicBezTo>
                  <a:cubicBezTo>
                    <a:pt x="1513" y="382"/>
                    <a:pt x="1168" y="1"/>
                    <a:pt x="7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19"/>
            <p:cNvSpPr/>
            <p:nvPr/>
          </p:nvSpPr>
          <p:spPr>
            <a:xfrm>
              <a:off x="8977348" y="3021344"/>
              <a:ext cx="39502" cy="41607"/>
            </a:xfrm>
            <a:custGeom>
              <a:avLst/>
              <a:gdLst/>
              <a:ahLst/>
              <a:cxnLst/>
              <a:rect l="l" t="t" r="r" b="b"/>
              <a:pathLst>
                <a:path w="1239" h="1305" extrusionOk="0">
                  <a:moveTo>
                    <a:pt x="619" y="0"/>
                  </a:moveTo>
                  <a:cubicBezTo>
                    <a:pt x="310" y="0"/>
                    <a:pt x="0" y="218"/>
                    <a:pt x="0" y="652"/>
                  </a:cubicBezTo>
                  <a:cubicBezTo>
                    <a:pt x="0" y="1087"/>
                    <a:pt x="310" y="1304"/>
                    <a:pt x="619" y="1304"/>
                  </a:cubicBezTo>
                  <a:cubicBezTo>
                    <a:pt x="929" y="1304"/>
                    <a:pt x="1239" y="1087"/>
                    <a:pt x="1239" y="652"/>
                  </a:cubicBezTo>
                  <a:cubicBezTo>
                    <a:pt x="1239" y="218"/>
                    <a:pt x="929" y="0"/>
                    <a:pt x="6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19"/>
            <p:cNvSpPr/>
            <p:nvPr/>
          </p:nvSpPr>
          <p:spPr>
            <a:xfrm>
              <a:off x="8974319" y="3117663"/>
              <a:ext cx="54296" cy="56974"/>
            </a:xfrm>
            <a:custGeom>
              <a:avLst/>
              <a:gdLst/>
              <a:ahLst/>
              <a:cxnLst/>
              <a:rect l="l" t="t" r="r" b="b"/>
              <a:pathLst>
                <a:path w="1703" h="1787" extrusionOk="0">
                  <a:moveTo>
                    <a:pt x="851" y="1"/>
                  </a:moveTo>
                  <a:cubicBezTo>
                    <a:pt x="426" y="1"/>
                    <a:pt x="0" y="298"/>
                    <a:pt x="0" y="894"/>
                  </a:cubicBezTo>
                  <a:cubicBezTo>
                    <a:pt x="0" y="1489"/>
                    <a:pt x="426" y="1787"/>
                    <a:pt x="851" y="1787"/>
                  </a:cubicBezTo>
                  <a:cubicBezTo>
                    <a:pt x="1277" y="1787"/>
                    <a:pt x="1703" y="1489"/>
                    <a:pt x="1703" y="894"/>
                  </a:cubicBezTo>
                  <a:cubicBezTo>
                    <a:pt x="1703" y="298"/>
                    <a:pt x="1277" y="1"/>
                    <a:pt x="8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19"/>
            <p:cNvSpPr/>
            <p:nvPr/>
          </p:nvSpPr>
          <p:spPr>
            <a:xfrm>
              <a:off x="8884345" y="3057691"/>
              <a:ext cx="65327" cy="54105"/>
            </a:xfrm>
            <a:custGeom>
              <a:avLst/>
              <a:gdLst/>
              <a:ahLst/>
              <a:cxnLst/>
              <a:rect l="l" t="t" r="r" b="b"/>
              <a:pathLst>
                <a:path w="2049" h="1697" extrusionOk="0">
                  <a:moveTo>
                    <a:pt x="1024" y="0"/>
                  </a:moveTo>
                  <a:cubicBezTo>
                    <a:pt x="488" y="0"/>
                    <a:pt x="0" y="727"/>
                    <a:pt x="357" y="1251"/>
                  </a:cubicBezTo>
                  <a:cubicBezTo>
                    <a:pt x="369" y="1286"/>
                    <a:pt x="405" y="1310"/>
                    <a:pt x="417" y="1322"/>
                  </a:cubicBezTo>
                  <a:cubicBezTo>
                    <a:pt x="590" y="1572"/>
                    <a:pt x="810" y="1697"/>
                    <a:pt x="1029" y="1697"/>
                  </a:cubicBezTo>
                  <a:cubicBezTo>
                    <a:pt x="1247" y="1697"/>
                    <a:pt x="1465" y="1572"/>
                    <a:pt x="1631" y="1322"/>
                  </a:cubicBezTo>
                  <a:cubicBezTo>
                    <a:pt x="1643" y="1298"/>
                    <a:pt x="1679" y="1274"/>
                    <a:pt x="1691" y="1251"/>
                  </a:cubicBezTo>
                  <a:cubicBezTo>
                    <a:pt x="2048" y="727"/>
                    <a:pt x="1560" y="0"/>
                    <a:pt x="10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19"/>
            <p:cNvSpPr/>
            <p:nvPr/>
          </p:nvSpPr>
          <p:spPr>
            <a:xfrm>
              <a:off x="8905228" y="3189337"/>
              <a:ext cx="52032" cy="57070"/>
            </a:xfrm>
            <a:custGeom>
              <a:avLst/>
              <a:gdLst/>
              <a:ahLst/>
              <a:cxnLst/>
              <a:rect l="l" t="t" r="r" b="b"/>
              <a:pathLst>
                <a:path w="1632" h="1790" extrusionOk="0">
                  <a:moveTo>
                    <a:pt x="869" y="1"/>
                  </a:moveTo>
                  <a:cubicBezTo>
                    <a:pt x="854" y="1"/>
                    <a:pt x="838" y="2"/>
                    <a:pt x="822" y="3"/>
                  </a:cubicBezTo>
                  <a:cubicBezTo>
                    <a:pt x="369" y="15"/>
                    <a:pt x="0" y="384"/>
                    <a:pt x="0" y="896"/>
                  </a:cubicBezTo>
                  <a:cubicBezTo>
                    <a:pt x="0" y="1337"/>
                    <a:pt x="351" y="1790"/>
                    <a:pt x="788" y="1790"/>
                  </a:cubicBezTo>
                  <a:cubicBezTo>
                    <a:pt x="799" y="1790"/>
                    <a:pt x="810" y="1789"/>
                    <a:pt x="822" y="1789"/>
                  </a:cubicBezTo>
                  <a:cubicBezTo>
                    <a:pt x="1250" y="1765"/>
                    <a:pt x="1631" y="1396"/>
                    <a:pt x="1631" y="896"/>
                  </a:cubicBezTo>
                  <a:cubicBezTo>
                    <a:pt x="1631" y="448"/>
                    <a:pt x="1289" y="1"/>
                    <a:pt x="8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19"/>
            <p:cNvSpPr/>
            <p:nvPr/>
          </p:nvSpPr>
          <p:spPr>
            <a:xfrm>
              <a:off x="8878638" y="2930509"/>
              <a:ext cx="50151" cy="55093"/>
            </a:xfrm>
            <a:custGeom>
              <a:avLst/>
              <a:gdLst/>
              <a:ahLst/>
              <a:cxnLst/>
              <a:rect l="l" t="t" r="r" b="b"/>
              <a:pathLst>
                <a:path w="1573" h="1728" extrusionOk="0">
                  <a:moveTo>
                    <a:pt x="787" y="1"/>
                  </a:moveTo>
                  <a:cubicBezTo>
                    <a:pt x="358" y="1"/>
                    <a:pt x="1" y="394"/>
                    <a:pt x="1" y="870"/>
                  </a:cubicBezTo>
                  <a:cubicBezTo>
                    <a:pt x="1" y="1334"/>
                    <a:pt x="358" y="1727"/>
                    <a:pt x="787" y="1727"/>
                  </a:cubicBezTo>
                  <a:cubicBezTo>
                    <a:pt x="1203" y="1727"/>
                    <a:pt x="1572" y="1334"/>
                    <a:pt x="1572" y="870"/>
                  </a:cubicBezTo>
                  <a:cubicBezTo>
                    <a:pt x="1572" y="406"/>
                    <a:pt x="1215" y="1"/>
                    <a:pt x="7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19"/>
            <p:cNvSpPr/>
            <p:nvPr/>
          </p:nvSpPr>
          <p:spPr>
            <a:xfrm>
              <a:off x="8865725" y="2810947"/>
              <a:ext cx="52415" cy="57006"/>
            </a:xfrm>
            <a:custGeom>
              <a:avLst/>
              <a:gdLst/>
              <a:ahLst/>
              <a:cxnLst/>
              <a:rect l="l" t="t" r="r" b="b"/>
              <a:pathLst>
                <a:path w="1644" h="1788" extrusionOk="0">
                  <a:moveTo>
                    <a:pt x="840" y="0"/>
                  </a:moveTo>
                  <a:cubicBezTo>
                    <a:pt x="834" y="0"/>
                    <a:pt x="828" y="0"/>
                    <a:pt x="822" y="0"/>
                  </a:cubicBezTo>
                  <a:cubicBezTo>
                    <a:pt x="370" y="24"/>
                    <a:pt x="1" y="393"/>
                    <a:pt x="1" y="893"/>
                  </a:cubicBezTo>
                  <a:cubicBezTo>
                    <a:pt x="1" y="1346"/>
                    <a:pt x="352" y="1787"/>
                    <a:pt x="788" y="1787"/>
                  </a:cubicBezTo>
                  <a:cubicBezTo>
                    <a:pt x="800" y="1787"/>
                    <a:pt x="811" y="1787"/>
                    <a:pt x="822" y="1786"/>
                  </a:cubicBezTo>
                  <a:cubicBezTo>
                    <a:pt x="1263" y="1762"/>
                    <a:pt x="1644" y="1393"/>
                    <a:pt x="1644" y="893"/>
                  </a:cubicBezTo>
                  <a:cubicBezTo>
                    <a:pt x="1644" y="435"/>
                    <a:pt x="1273" y="0"/>
                    <a:pt x="8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19"/>
            <p:cNvSpPr/>
            <p:nvPr/>
          </p:nvSpPr>
          <p:spPr>
            <a:xfrm>
              <a:off x="8868021" y="2681851"/>
              <a:ext cx="52415" cy="57006"/>
            </a:xfrm>
            <a:custGeom>
              <a:avLst/>
              <a:gdLst/>
              <a:ahLst/>
              <a:cxnLst/>
              <a:rect l="l" t="t" r="r" b="b"/>
              <a:pathLst>
                <a:path w="1644" h="1788" extrusionOk="0">
                  <a:moveTo>
                    <a:pt x="839" y="1"/>
                  </a:moveTo>
                  <a:cubicBezTo>
                    <a:pt x="834" y="1"/>
                    <a:pt x="828" y="1"/>
                    <a:pt x="822" y="1"/>
                  </a:cubicBezTo>
                  <a:cubicBezTo>
                    <a:pt x="381" y="25"/>
                    <a:pt x="0" y="394"/>
                    <a:pt x="0" y="894"/>
                  </a:cubicBezTo>
                  <a:cubicBezTo>
                    <a:pt x="0" y="1347"/>
                    <a:pt x="362" y="1788"/>
                    <a:pt x="789" y="1788"/>
                  </a:cubicBezTo>
                  <a:cubicBezTo>
                    <a:pt x="800" y="1788"/>
                    <a:pt x="811" y="1788"/>
                    <a:pt x="822" y="1787"/>
                  </a:cubicBezTo>
                  <a:cubicBezTo>
                    <a:pt x="1274" y="1775"/>
                    <a:pt x="1643" y="1406"/>
                    <a:pt x="1643" y="894"/>
                  </a:cubicBezTo>
                  <a:cubicBezTo>
                    <a:pt x="1643" y="448"/>
                    <a:pt x="1284" y="1"/>
                    <a:pt x="8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19"/>
            <p:cNvSpPr/>
            <p:nvPr/>
          </p:nvSpPr>
          <p:spPr>
            <a:xfrm>
              <a:off x="8871815" y="2500787"/>
              <a:ext cx="49386" cy="53945"/>
            </a:xfrm>
            <a:custGeom>
              <a:avLst/>
              <a:gdLst/>
              <a:ahLst/>
              <a:cxnLst/>
              <a:rect l="l" t="t" r="r" b="b"/>
              <a:pathLst>
                <a:path w="1549" h="1692" extrusionOk="0">
                  <a:moveTo>
                    <a:pt x="774" y="1"/>
                  </a:moveTo>
                  <a:cubicBezTo>
                    <a:pt x="358" y="1"/>
                    <a:pt x="0" y="382"/>
                    <a:pt x="0" y="846"/>
                  </a:cubicBezTo>
                  <a:cubicBezTo>
                    <a:pt x="0" y="1311"/>
                    <a:pt x="358" y="1692"/>
                    <a:pt x="774" y="1692"/>
                  </a:cubicBezTo>
                  <a:cubicBezTo>
                    <a:pt x="1215" y="1680"/>
                    <a:pt x="1548" y="1299"/>
                    <a:pt x="1548" y="846"/>
                  </a:cubicBezTo>
                  <a:cubicBezTo>
                    <a:pt x="1548" y="382"/>
                    <a:pt x="1191" y="1"/>
                    <a:pt x="7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19"/>
            <p:cNvSpPr/>
            <p:nvPr/>
          </p:nvSpPr>
          <p:spPr>
            <a:xfrm>
              <a:off x="8871815" y="2357981"/>
              <a:ext cx="49386" cy="52128"/>
            </a:xfrm>
            <a:custGeom>
              <a:avLst/>
              <a:gdLst/>
              <a:ahLst/>
              <a:cxnLst/>
              <a:rect l="l" t="t" r="r" b="b"/>
              <a:pathLst>
                <a:path w="1549" h="1635" extrusionOk="0">
                  <a:moveTo>
                    <a:pt x="774" y="0"/>
                  </a:moveTo>
                  <a:cubicBezTo>
                    <a:pt x="387" y="0"/>
                    <a:pt x="0" y="271"/>
                    <a:pt x="0" y="813"/>
                  </a:cubicBezTo>
                  <a:cubicBezTo>
                    <a:pt x="0" y="1361"/>
                    <a:pt x="387" y="1634"/>
                    <a:pt x="774" y="1634"/>
                  </a:cubicBezTo>
                  <a:cubicBezTo>
                    <a:pt x="1161" y="1634"/>
                    <a:pt x="1548" y="1361"/>
                    <a:pt x="1548" y="813"/>
                  </a:cubicBezTo>
                  <a:cubicBezTo>
                    <a:pt x="1548" y="271"/>
                    <a:pt x="1161" y="0"/>
                    <a:pt x="7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19"/>
            <p:cNvSpPr/>
            <p:nvPr/>
          </p:nvSpPr>
          <p:spPr>
            <a:xfrm>
              <a:off x="8874461" y="2245689"/>
              <a:ext cx="49386" cy="53563"/>
            </a:xfrm>
            <a:custGeom>
              <a:avLst/>
              <a:gdLst/>
              <a:ahLst/>
              <a:cxnLst/>
              <a:rect l="l" t="t" r="r" b="b"/>
              <a:pathLst>
                <a:path w="1549" h="1680" extrusionOk="0">
                  <a:moveTo>
                    <a:pt x="775" y="1"/>
                  </a:moveTo>
                  <a:cubicBezTo>
                    <a:pt x="358" y="1"/>
                    <a:pt x="1" y="394"/>
                    <a:pt x="1" y="846"/>
                  </a:cubicBezTo>
                  <a:cubicBezTo>
                    <a:pt x="1" y="1299"/>
                    <a:pt x="358" y="1680"/>
                    <a:pt x="775" y="1680"/>
                  </a:cubicBezTo>
                  <a:cubicBezTo>
                    <a:pt x="781" y="1680"/>
                    <a:pt x="787" y="1680"/>
                    <a:pt x="793" y="1680"/>
                  </a:cubicBezTo>
                  <a:cubicBezTo>
                    <a:pt x="1202" y="1680"/>
                    <a:pt x="1549" y="1292"/>
                    <a:pt x="1549" y="846"/>
                  </a:cubicBezTo>
                  <a:cubicBezTo>
                    <a:pt x="1549" y="382"/>
                    <a:pt x="1191" y="1"/>
                    <a:pt x="7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19"/>
            <p:cNvSpPr/>
            <p:nvPr/>
          </p:nvSpPr>
          <p:spPr>
            <a:xfrm>
              <a:off x="8857372" y="2104829"/>
              <a:ext cx="46357" cy="48716"/>
            </a:xfrm>
            <a:custGeom>
              <a:avLst/>
              <a:gdLst/>
              <a:ahLst/>
              <a:cxnLst/>
              <a:rect l="l" t="t" r="r" b="b"/>
              <a:pathLst>
                <a:path w="1454" h="1528" extrusionOk="0">
                  <a:moveTo>
                    <a:pt x="724" y="0"/>
                  </a:moveTo>
                  <a:cubicBezTo>
                    <a:pt x="362" y="0"/>
                    <a:pt x="1" y="253"/>
                    <a:pt x="1" y="764"/>
                  </a:cubicBezTo>
                  <a:cubicBezTo>
                    <a:pt x="1" y="1271"/>
                    <a:pt x="366" y="1527"/>
                    <a:pt x="730" y="1527"/>
                  </a:cubicBezTo>
                  <a:cubicBezTo>
                    <a:pt x="1092" y="1527"/>
                    <a:pt x="1454" y="1274"/>
                    <a:pt x="1454" y="764"/>
                  </a:cubicBezTo>
                  <a:cubicBezTo>
                    <a:pt x="1454" y="256"/>
                    <a:pt x="1088" y="0"/>
                    <a:pt x="7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19"/>
            <p:cNvSpPr/>
            <p:nvPr/>
          </p:nvSpPr>
          <p:spPr>
            <a:xfrm>
              <a:off x="8784486" y="2196684"/>
              <a:ext cx="50916" cy="53116"/>
            </a:xfrm>
            <a:custGeom>
              <a:avLst/>
              <a:gdLst/>
              <a:ahLst/>
              <a:cxnLst/>
              <a:rect l="l" t="t" r="r" b="b"/>
              <a:pathLst>
                <a:path w="1597" h="1666" extrusionOk="0">
                  <a:moveTo>
                    <a:pt x="795" y="1"/>
                  </a:moveTo>
                  <a:cubicBezTo>
                    <a:pt x="398" y="1"/>
                    <a:pt x="1" y="277"/>
                    <a:pt x="1" y="836"/>
                  </a:cubicBezTo>
                  <a:cubicBezTo>
                    <a:pt x="1" y="1389"/>
                    <a:pt x="400" y="1666"/>
                    <a:pt x="799" y="1666"/>
                  </a:cubicBezTo>
                  <a:cubicBezTo>
                    <a:pt x="1198" y="1666"/>
                    <a:pt x="1596" y="1389"/>
                    <a:pt x="1596" y="836"/>
                  </a:cubicBezTo>
                  <a:cubicBezTo>
                    <a:pt x="1596" y="280"/>
                    <a:pt x="1195" y="1"/>
                    <a:pt x="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19"/>
            <p:cNvSpPr/>
            <p:nvPr/>
          </p:nvSpPr>
          <p:spPr>
            <a:xfrm>
              <a:off x="8789811" y="2325046"/>
              <a:ext cx="49386" cy="53180"/>
            </a:xfrm>
            <a:custGeom>
              <a:avLst/>
              <a:gdLst/>
              <a:ahLst/>
              <a:cxnLst/>
              <a:rect l="l" t="t" r="r" b="b"/>
              <a:pathLst>
                <a:path w="1549" h="1668" extrusionOk="0">
                  <a:moveTo>
                    <a:pt x="775" y="0"/>
                  </a:moveTo>
                  <a:cubicBezTo>
                    <a:pt x="358" y="0"/>
                    <a:pt x="1" y="393"/>
                    <a:pt x="1" y="834"/>
                  </a:cubicBezTo>
                  <a:cubicBezTo>
                    <a:pt x="1" y="1298"/>
                    <a:pt x="358" y="1667"/>
                    <a:pt x="775" y="1667"/>
                  </a:cubicBezTo>
                  <a:cubicBezTo>
                    <a:pt x="781" y="1667"/>
                    <a:pt x="787" y="1668"/>
                    <a:pt x="794" y="1668"/>
                  </a:cubicBezTo>
                  <a:cubicBezTo>
                    <a:pt x="1202" y="1668"/>
                    <a:pt x="1548" y="1291"/>
                    <a:pt x="1548" y="834"/>
                  </a:cubicBezTo>
                  <a:cubicBezTo>
                    <a:pt x="1548" y="369"/>
                    <a:pt x="1191" y="0"/>
                    <a:pt x="7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19"/>
            <p:cNvSpPr/>
            <p:nvPr/>
          </p:nvSpPr>
          <p:spPr>
            <a:xfrm>
              <a:off x="8793988" y="2454396"/>
              <a:ext cx="50151" cy="52415"/>
            </a:xfrm>
            <a:custGeom>
              <a:avLst/>
              <a:gdLst/>
              <a:ahLst/>
              <a:cxnLst/>
              <a:rect l="l" t="t" r="r" b="b"/>
              <a:pathLst>
                <a:path w="1573" h="1644" extrusionOk="0">
                  <a:moveTo>
                    <a:pt x="786" y="0"/>
                  </a:moveTo>
                  <a:cubicBezTo>
                    <a:pt x="394" y="0"/>
                    <a:pt x="1" y="271"/>
                    <a:pt x="1" y="813"/>
                  </a:cubicBezTo>
                  <a:cubicBezTo>
                    <a:pt x="1" y="1367"/>
                    <a:pt x="394" y="1643"/>
                    <a:pt x="786" y="1643"/>
                  </a:cubicBezTo>
                  <a:cubicBezTo>
                    <a:pt x="1179" y="1643"/>
                    <a:pt x="1572" y="1367"/>
                    <a:pt x="1572" y="813"/>
                  </a:cubicBezTo>
                  <a:cubicBezTo>
                    <a:pt x="1572" y="271"/>
                    <a:pt x="1179" y="0"/>
                    <a:pt x="7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19"/>
            <p:cNvSpPr/>
            <p:nvPr/>
          </p:nvSpPr>
          <p:spPr>
            <a:xfrm>
              <a:off x="8789811" y="2570930"/>
              <a:ext cx="49769" cy="52128"/>
            </a:xfrm>
            <a:custGeom>
              <a:avLst/>
              <a:gdLst/>
              <a:ahLst/>
              <a:cxnLst/>
              <a:rect l="l" t="t" r="r" b="b"/>
              <a:pathLst>
                <a:path w="1561" h="1635" extrusionOk="0">
                  <a:moveTo>
                    <a:pt x="781" y="1"/>
                  </a:moveTo>
                  <a:cubicBezTo>
                    <a:pt x="391" y="1"/>
                    <a:pt x="1" y="271"/>
                    <a:pt x="1" y="813"/>
                  </a:cubicBezTo>
                  <a:cubicBezTo>
                    <a:pt x="1" y="1361"/>
                    <a:pt x="391" y="1635"/>
                    <a:pt x="781" y="1635"/>
                  </a:cubicBezTo>
                  <a:cubicBezTo>
                    <a:pt x="1170" y="1635"/>
                    <a:pt x="1560" y="1361"/>
                    <a:pt x="1560" y="813"/>
                  </a:cubicBezTo>
                  <a:cubicBezTo>
                    <a:pt x="1560" y="271"/>
                    <a:pt x="1170" y="1"/>
                    <a:pt x="7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19"/>
            <p:cNvSpPr/>
            <p:nvPr/>
          </p:nvSpPr>
          <p:spPr>
            <a:xfrm>
              <a:off x="8806518" y="2744502"/>
              <a:ext cx="34561" cy="36187"/>
            </a:xfrm>
            <a:custGeom>
              <a:avLst/>
              <a:gdLst/>
              <a:ahLst/>
              <a:cxnLst/>
              <a:rect l="l" t="t" r="r" b="b"/>
              <a:pathLst>
                <a:path w="1084" h="1135" extrusionOk="0">
                  <a:moveTo>
                    <a:pt x="542" y="1"/>
                  </a:moveTo>
                  <a:cubicBezTo>
                    <a:pt x="271" y="1"/>
                    <a:pt x="1" y="191"/>
                    <a:pt x="1" y="572"/>
                  </a:cubicBezTo>
                  <a:cubicBezTo>
                    <a:pt x="1" y="947"/>
                    <a:pt x="271" y="1135"/>
                    <a:pt x="542" y="1135"/>
                  </a:cubicBezTo>
                  <a:cubicBezTo>
                    <a:pt x="813" y="1135"/>
                    <a:pt x="1084" y="947"/>
                    <a:pt x="1084" y="572"/>
                  </a:cubicBezTo>
                  <a:cubicBezTo>
                    <a:pt x="1084" y="191"/>
                    <a:pt x="813" y="1"/>
                    <a:pt x="5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19"/>
            <p:cNvSpPr/>
            <p:nvPr/>
          </p:nvSpPr>
          <p:spPr>
            <a:xfrm>
              <a:off x="8796634" y="2882301"/>
              <a:ext cx="49386" cy="53180"/>
            </a:xfrm>
            <a:custGeom>
              <a:avLst/>
              <a:gdLst/>
              <a:ahLst/>
              <a:cxnLst/>
              <a:rect l="l" t="t" r="r" b="b"/>
              <a:pathLst>
                <a:path w="1549" h="1668" extrusionOk="0">
                  <a:moveTo>
                    <a:pt x="775" y="1"/>
                  </a:moveTo>
                  <a:cubicBezTo>
                    <a:pt x="358" y="1"/>
                    <a:pt x="1" y="382"/>
                    <a:pt x="1" y="834"/>
                  </a:cubicBezTo>
                  <a:cubicBezTo>
                    <a:pt x="1" y="1275"/>
                    <a:pt x="358" y="1668"/>
                    <a:pt x="775" y="1668"/>
                  </a:cubicBezTo>
                  <a:cubicBezTo>
                    <a:pt x="1203" y="1668"/>
                    <a:pt x="1549" y="1275"/>
                    <a:pt x="1549" y="834"/>
                  </a:cubicBezTo>
                  <a:cubicBezTo>
                    <a:pt x="1549" y="382"/>
                    <a:pt x="1192" y="1"/>
                    <a:pt x="7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19"/>
            <p:cNvSpPr/>
            <p:nvPr/>
          </p:nvSpPr>
          <p:spPr>
            <a:xfrm>
              <a:off x="8803489" y="3013660"/>
              <a:ext cx="50119" cy="52128"/>
            </a:xfrm>
            <a:custGeom>
              <a:avLst/>
              <a:gdLst/>
              <a:ahLst/>
              <a:cxnLst/>
              <a:rect l="l" t="t" r="r" b="b"/>
              <a:pathLst>
                <a:path w="1572" h="1635" extrusionOk="0">
                  <a:moveTo>
                    <a:pt x="786" y="0"/>
                  </a:moveTo>
                  <a:cubicBezTo>
                    <a:pt x="393" y="0"/>
                    <a:pt x="0" y="274"/>
                    <a:pt x="0" y="822"/>
                  </a:cubicBezTo>
                  <a:cubicBezTo>
                    <a:pt x="0" y="1364"/>
                    <a:pt x="393" y="1634"/>
                    <a:pt x="786" y="1634"/>
                  </a:cubicBezTo>
                  <a:cubicBezTo>
                    <a:pt x="1179" y="1634"/>
                    <a:pt x="1572" y="1364"/>
                    <a:pt x="1572" y="822"/>
                  </a:cubicBezTo>
                  <a:cubicBezTo>
                    <a:pt x="1572" y="274"/>
                    <a:pt x="1179" y="0"/>
                    <a:pt x="7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19"/>
            <p:cNvSpPr/>
            <p:nvPr/>
          </p:nvSpPr>
          <p:spPr>
            <a:xfrm>
              <a:off x="8806518" y="3136156"/>
              <a:ext cx="57165" cy="54902"/>
            </a:xfrm>
            <a:custGeom>
              <a:avLst/>
              <a:gdLst/>
              <a:ahLst/>
              <a:cxnLst/>
              <a:rect l="l" t="t" r="r" b="b"/>
              <a:pathLst>
                <a:path w="1793" h="1722" extrusionOk="0">
                  <a:moveTo>
                    <a:pt x="974" y="0"/>
                  </a:moveTo>
                  <a:cubicBezTo>
                    <a:pt x="951" y="0"/>
                    <a:pt x="929" y="1"/>
                    <a:pt x="905" y="4"/>
                  </a:cubicBezTo>
                  <a:cubicBezTo>
                    <a:pt x="560" y="28"/>
                    <a:pt x="310" y="183"/>
                    <a:pt x="179" y="540"/>
                  </a:cubicBezTo>
                  <a:cubicBezTo>
                    <a:pt x="1" y="1016"/>
                    <a:pt x="239" y="1564"/>
                    <a:pt x="703" y="1695"/>
                  </a:cubicBezTo>
                  <a:cubicBezTo>
                    <a:pt x="764" y="1713"/>
                    <a:pt x="826" y="1722"/>
                    <a:pt x="888" y="1722"/>
                  </a:cubicBezTo>
                  <a:cubicBezTo>
                    <a:pt x="1228" y="1722"/>
                    <a:pt x="1567" y="1460"/>
                    <a:pt x="1667" y="1087"/>
                  </a:cubicBezTo>
                  <a:cubicBezTo>
                    <a:pt x="1793" y="598"/>
                    <a:pt x="1461" y="0"/>
                    <a:pt x="9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19"/>
            <p:cNvSpPr/>
            <p:nvPr/>
          </p:nvSpPr>
          <p:spPr>
            <a:xfrm>
              <a:off x="8724514" y="2657780"/>
              <a:ext cx="48621" cy="51267"/>
            </a:xfrm>
            <a:custGeom>
              <a:avLst/>
              <a:gdLst/>
              <a:ahLst/>
              <a:cxnLst/>
              <a:rect l="l" t="t" r="r" b="b"/>
              <a:pathLst>
                <a:path w="1525" h="1608" extrusionOk="0">
                  <a:moveTo>
                    <a:pt x="763" y="0"/>
                  </a:moveTo>
                  <a:cubicBezTo>
                    <a:pt x="382" y="0"/>
                    <a:pt x="1" y="268"/>
                    <a:pt x="1" y="804"/>
                  </a:cubicBezTo>
                  <a:cubicBezTo>
                    <a:pt x="1" y="1340"/>
                    <a:pt x="382" y="1608"/>
                    <a:pt x="763" y="1608"/>
                  </a:cubicBezTo>
                  <a:cubicBezTo>
                    <a:pt x="1144" y="1608"/>
                    <a:pt x="1525" y="1340"/>
                    <a:pt x="1525" y="804"/>
                  </a:cubicBezTo>
                  <a:cubicBezTo>
                    <a:pt x="1525" y="268"/>
                    <a:pt x="1144" y="0"/>
                    <a:pt x="7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19"/>
            <p:cNvSpPr/>
            <p:nvPr/>
          </p:nvSpPr>
          <p:spPr>
            <a:xfrm>
              <a:off x="8724514" y="2805240"/>
              <a:ext cx="53180" cy="58122"/>
            </a:xfrm>
            <a:custGeom>
              <a:avLst/>
              <a:gdLst/>
              <a:ahLst/>
              <a:cxnLst/>
              <a:rect l="l" t="t" r="r" b="b"/>
              <a:pathLst>
                <a:path w="1668" h="1823" extrusionOk="0">
                  <a:moveTo>
                    <a:pt x="851" y="1"/>
                  </a:moveTo>
                  <a:cubicBezTo>
                    <a:pt x="846" y="1"/>
                    <a:pt x="840" y="1"/>
                    <a:pt x="834" y="1"/>
                  </a:cubicBezTo>
                  <a:cubicBezTo>
                    <a:pt x="382" y="13"/>
                    <a:pt x="1" y="406"/>
                    <a:pt x="1" y="906"/>
                  </a:cubicBezTo>
                  <a:cubicBezTo>
                    <a:pt x="1" y="1376"/>
                    <a:pt x="372" y="1823"/>
                    <a:pt x="817" y="1823"/>
                  </a:cubicBezTo>
                  <a:cubicBezTo>
                    <a:pt x="823" y="1823"/>
                    <a:pt x="828" y="1823"/>
                    <a:pt x="834" y="1822"/>
                  </a:cubicBezTo>
                  <a:cubicBezTo>
                    <a:pt x="1275" y="1787"/>
                    <a:pt x="1668" y="1418"/>
                    <a:pt x="1668" y="906"/>
                  </a:cubicBezTo>
                  <a:cubicBezTo>
                    <a:pt x="1668" y="447"/>
                    <a:pt x="1285" y="1"/>
                    <a:pt x="8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19"/>
            <p:cNvSpPr/>
            <p:nvPr/>
          </p:nvSpPr>
          <p:spPr>
            <a:xfrm>
              <a:off x="8722633" y="2947184"/>
              <a:ext cx="56974" cy="61980"/>
            </a:xfrm>
            <a:custGeom>
              <a:avLst/>
              <a:gdLst/>
              <a:ahLst/>
              <a:cxnLst/>
              <a:rect l="l" t="t" r="r" b="b"/>
              <a:pathLst>
                <a:path w="1787" h="1944" extrusionOk="0">
                  <a:moveTo>
                    <a:pt x="927" y="1"/>
                  </a:moveTo>
                  <a:cubicBezTo>
                    <a:pt x="916" y="1"/>
                    <a:pt x="904" y="1"/>
                    <a:pt x="893" y="2"/>
                  </a:cubicBezTo>
                  <a:cubicBezTo>
                    <a:pt x="393" y="25"/>
                    <a:pt x="0" y="430"/>
                    <a:pt x="0" y="966"/>
                  </a:cubicBezTo>
                  <a:cubicBezTo>
                    <a:pt x="0" y="1466"/>
                    <a:pt x="398" y="1943"/>
                    <a:pt x="860" y="1943"/>
                  </a:cubicBezTo>
                  <a:cubicBezTo>
                    <a:pt x="871" y="1943"/>
                    <a:pt x="882" y="1943"/>
                    <a:pt x="893" y="1942"/>
                  </a:cubicBezTo>
                  <a:cubicBezTo>
                    <a:pt x="1369" y="1907"/>
                    <a:pt x="1786" y="1502"/>
                    <a:pt x="1786" y="966"/>
                  </a:cubicBezTo>
                  <a:cubicBezTo>
                    <a:pt x="1786" y="478"/>
                    <a:pt x="1389" y="1"/>
                    <a:pt x="9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19"/>
            <p:cNvSpPr/>
            <p:nvPr/>
          </p:nvSpPr>
          <p:spPr>
            <a:xfrm>
              <a:off x="8717308" y="3068595"/>
              <a:ext cx="53563" cy="56400"/>
            </a:xfrm>
            <a:custGeom>
              <a:avLst/>
              <a:gdLst/>
              <a:ahLst/>
              <a:cxnLst/>
              <a:rect l="l" t="t" r="r" b="b"/>
              <a:pathLst>
                <a:path w="1680" h="1769" extrusionOk="0">
                  <a:moveTo>
                    <a:pt x="840" y="1"/>
                  </a:moveTo>
                  <a:cubicBezTo>
                    <a:pt x="420" y="1"/>
                    <a:pt x="1" y="295"/>
                    <a:pt x="1" y="885"/>
                  </a:cubicBezTo>
                  <a:cubicBezTo>
                    <a:pt x="1" y="1474"/>
                    <a:pt x="420" y="1769"/>
                    <a:pt x="840" y="1769"/>
                  </a:cubicBezTo>
                  <a:cubicBezTo>
                    <a:pt x="1260" y="1769"/>
                    <a:pt x="1679" y="1474"/>
                    <a:pt x="1679" y="885"/>
                  </a:cubicBezTo>
                  <a:cubicBezTo>
                    <a:pt x="1679" y="295"/>
                    <a:pt x="1260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19"/>
            <p:cNvSpPr/>
            <p:nvPr/>
          </p:nvSpPr>
          <p:spPr>
            <a:xfrm>
              <a:off x="8737427" y="3173459"/>
              <a:ext cx="49769" cy="54328"/>
            </a:xfrm>
            <a:custGeom>
              <a:avLst/>
              <a:gdLst/>
              <a:ahLst/>
              <a:cxnLst/>
              <a:rect l="l" t="t" r="r" b="b"/>
              <a:pathLst>
                <a:path w="1561" h="1704" extrusionOk="0">
                  <a:moveTo>
                    <a:pt x="786" y="1"/>
                  </a:moveTo>
                  <a:cubicBezTo>
                    <a:pt x="370" y="1"/>
                    <a:pt x="1" y="394"/>
                    <a:pt x="1" y="858"/>
                  </a:cubicBezTo>
                  <a:cubicBezTo>
                    <a:pt x="1" y="1310"/>
                    <a:pt x="370" y="1703"/>
                    <a:pt x="786" y="1703"/>
                  </a:cubicBezTo>
                  <a:cubicBezTo>
                    <a:pt x="1203" y="1703"/>
                    <a:pt x="1560" y="1310"/>
                    <a:pt x="1560" y="858"/>
                  </a:cubicBezTo>
                  <a:cubicBezTo>
                    <a:pt x="1560" y="394"/>
                    <a:pt x="1191" y="1"/>
                    <a:pt x="7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19"/>
            <p:cNvSpPr/>
            <p:nvPr/>
          </p:nvSpPr>
          <p:spPr>
            <a:xfrm>
              <a:off x="8617099" y="3015924"/>
              <a:ext cx="48621" cy="52415"/>
            </a:xfrm>
            <a:custGeom>
              <a:avLst/>
              <a:gdLst/>
              <a:ahLst/>
              <a:cxnLst/>
              <a:rect l="l" t="t" r="r" b="b"/>
              <a:pathLst>
                <a:path w="1525" h="1644" extrusionOk="0">
                  <a:moveTo>
                    <a:pt x="762" y="1"/>
                  </a:moveTo>
                  <a:cubicBezTo>
                    <a:pt x="346" y="1"/>
                    <a:pt x="0" y="382"/>
                    <a:pt x="0" y="822"/>
                  </a:cubicBezTo>
                  <a:cubicBezTo>
                    <a:pt x="0" y="1275"/>
                    <a:pt x="346" y="1644"/>
                    <a:pt x="762" y="1644"/>
                  </a:cubicBezTo>
                  <a:cubicBezTo>
                    <a:pt x="1179" y="1644"/>
                    <a:pt x="1524" y="1275"/>
                    <a:pt x="1524" y="822"/>
                  </a:cubicBezTo>
                  <a:cubicBezTo>
                    <a:pt x="1524" y="382"/>
                    <a:pt x="1179" y="1"/>
                    <a:pt x="7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19"/>
            <p:cNvSpPr/>
            <p:nvPr/>
          </p:nvSpPr>
          <p:spPr>
            <a:xfrm>
              <a:off x="8617099" y="2876020"/>
              <a:ext cx="62649" cy="59812"/>
            </a:xfrm>
            <a:custGeom>
              <a:avLst/>
              <a:gdLst/>
              <a:ahLst/>
              <a:cxnLst/>
              <a:rect l="l" t="t" r="r" b="b"/>
              <a:pathLst>
                <a:path w="1965" h="1876" extrusionOk="0">
                  <a:moveTo>
                    <a:pt x="991" y="1"/>
                  </a:moveTo>
                  <a:cubicBezTo>
                    <a:pt x="613" y="1"/>
                    <a:pt x="266" y="284"/>
                    <a:pt x="155" y="686"/>
                  </a:cubicBezTo>
                  <a:cubicBezTo>
                    <a:pt x="0" y="1186"/>
                    <a:pt x="310" y="1650"/>
                    <a:pt x="727" y="1829"/>
                  </a:cubicBezTo>
                  <a:cubicBezTo>
                    <a:pt x="807" y="1861"/>
                    <a:pt x="890" y="1876"/>
                    <a:pt x="972" y="1876"/>
                  </a:cubicBezTo>
                  <a:cubicBezTo>
                    <a:pt x="1312" y="1876"/>
                    <a:pt x="1640" y="1619"/>
                    <a:pt x="1774" y="1293"/>
                  </a:cubicBezTo>
                  <a:cubicBezTo>
                    <a:pt x="1965" y="793"/>
                    <a:pt x="1715" y="174"/>
                    <a:pt x="1203" y="31"/>
                  </a:cubicBezTo>
                  <a:cubicBezTo>
                    <a:pt x="1132" y="11"/>
                    <a:pt x="1061" y="1"/>
                    <a:pt x="9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19"/>
            <p:cNvSpPr/>
            <p:nvPr/>
          </p:nvSpPr>
          <p:spPr>
            <a:xfrm>
              <a:off x="8618980" y="2753174"/>
              <a:ext cx="54328" cy="58951"/>
            </a:xfrm>
            <a:custGeom>
              <a:avLst/>
              <a:gdLst/>
              <a:ahLst/>
              <a:cxnLst/>
              <a:rect l="l" t="t" r="r" b="b"/>
              <a:pathLst>
                <a:path w="1704" h="1849" extrusionOk="0">
                  <a:moveTo>
                    <a:pt x="895" y="1"/>
                  </a:moveTo>
                  <a:cubicBezTo>
                    <a:pt x="879" y="1"/>
                    <a:pt x="863" y="1"/>
                    <a:pt x="846" y="3"/>
                  </a:cubicBezTo>
                  <a:cubicBezTo>
                    <a:pt x="394" y="14"/>
                    <a:pt x="1" y="407"/>
                    <a:pt x="1" y="919"/>
                  </a:cubicBezTo>
                  <a:cubicBezTo>
                    <a:pt x="1" y="1384"/>
                    <a:pt x="364" y="1849"/>
                    <a:pt x="813" y="1849"/>
                  </a:cubicBezTo>
                  <a:cubicBezTo>
                    <a:pt x="824" y="1849"/>
                    <a:pt x="835" y="1849"/>
                    <a:pt x="846" y="1848"/>
                  </a:cubicBezTo>
                  <a:cubicBezTo>
                    <a:pt x="1311" y="1812"/>
                    <a:pt x="1703" y="1431"/>
                    <a:pt x="1703" y="919"/>
                  </a:cubicBezTo>
                  <a:cubicBezTo>
                    <a:pt x="1703" y="460"/>
                    <a:pt x="1338" y="1"/>
                    <a:pt x="8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19"/>
            <p:cNvSpPr/>
            <p:nvPr/>
          </p:nvSpPr>
          <p:spPr>
            <a:xfrm>
              <a:off x="8621276" y="2583747"/>
              <a:ext cx="53913" cy="56113"/>
            </a:xfrm>
            <a:custGeom>
              <a:avLst/>
              <a:gdLst/>
              <a:ahLst/>
              <a:cxnLst/>
              <a:rect l="l" t="t" r="r" b="b"/>
              <a:pathLst>
                <a:path w="1691" h="1760" extrusionOk="0">
                  <a:moveTo>
                    <a:pt x="846" y="0"/>
                  </a:moveTo>
                  <a:cubicBezTo>
                    <a:pt x="423" y="0"/>
                    <a:pt x="0" y="292"/>
                    <a:pt x="0" y="876"/>
                  </a:cubicBezTo>
                  <a:cubicBezTo>
                    <a:pt x="12" y="1465"/>
                    <a:pt x="435" y="1760"/>
                    <a:pt x="855" y="1760"/>
                  </a:cubicBezTo>
                  <a:cubicBezTo>
                    <a:pt x="1274" y="1760"/>
                    <a:pt x="1691" y="1465"/>
                    <a:pt x="1691" y="876"/>
                  </a:cubicBezTo>
                  <a:cubicBezTo>
                    <a:pt x="1691" y="292"/>
                    <a:pt x="1268" y="0"/>
                    <a:pt x="8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19"/>
            <p:cNvSpPr/>
            <p:nvPr/>
          </p:nvSpPr>
          <p:spPr>
            <a:xfrm>
              <a:off x="8697572" y="2509841"/>
              <a:ext cx="56209" cy="60513"/>
            </a:xfrm>
            <a:custGeom>
              <a:avLst/>
              <a:gdLst/>
              <a:ahLst/>
              <a:cxnLst/>
              <a:rect l="l" t="t" r="r" b="b"/>
              <a:pathLst>
                <a:path w="1763" h="1898" extrusionOk="0">
                  <a:moveTo>
                    <a:pt x="931" y="1"/>
                  </a:moveTo>
                  <a:cubicBezTo>
                    <a:pt x="914" y="1"/>
                    <a:pt x="898" y="1"/>
                    <a:pt x="881" y="3"/>
                  </a:cubicBezTo>
                  <a:cubicBezTo>
                    <a:pt x="405" y="27"/>
                    <a:pt x="0" y="419"/>
                    <a:pt x="0" y="943"/>
                  </a:cubicBezTo>
                  <a:cubicBezTo>
                    <a:pt x="0" y="1426"/>
                    <a:pt x="378" y="1898"/>
                    <a:pt x="832" y="1898"/>
                  </a:cubicBezTo>
                  <a:cubicBezTo>
                    <a:pt x="849" y="1898"/>
                    <a:pt x="865" y="1897"/>
                    <a:pt x="881" y="1896"/>
                  </a:cubicBezTo>
                  <a:cubicBezTo>
                    <a:pt x="1358" y="1872"/>
                    <a:pt x="1763" y="1467"/>
                    <a:pt x="1763" y="943"/>
                  </a:cubicBezTo>
                  <a:cubicBezTo>
                    <a:pt x="1763" y="472"/>
                    <a:pt x="1385" y="1"/>
                    <a:pt x="9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19"/>
            <p:cNvSpPr/>
            <p:nvPr/>
          </p:nvSpPr>
          <p:spPr>
            <a:xfrm>
              <a:off x="8702897" y="2389195"/>
              <a:ext cx="54296" cy="58887"/>
            </a:xfrm>
            <a:custGeom>
              <a:avLst/>
              <a:gdLst/>
              <a:ahLst/>
              <a:cxnLst/>
              <a:rect l="l" t="t" r="r" b="b"/>
              <a:pathLst>
                <a:path w="1703" h="1847" extrusionOk="0">
                  <a:moveTo>
                    <a:pt x="874" y="0"/>
                  </a:moveTo>
                  <a:cubicBezTo>
                    <a:pt x="869" y="0"/>
                    <a:pt x="863" y="0"/>
                    <a:pt x="857" y="1"/>
                  </a:cubicBezTo>
                  <a:cubicBezTo>
                    <a:pt x="393" y="12"/>
                    <a:pt x="0" y="405"/>
                    <a:pt x="0" y="929"/>
                  </a:cubicBezTo>
                  <a:cubicBezTo>
                    <a:pt x="0" y="1399"/>
                    <a:pt x="383" y="1846"/>
                    <a:pt x="839" y="1846"/>
                  </a:cubicBezTo>
                  <a:cubicBezTo>
                    <a:pt x="845" y="1846"/>
                    <a:pt x="851" y="1846"/>
                    <a:pt x="857" y="1846"/>
                  </a:cubicBezTo>
                  <a:cubicBezTo>
                    <a:pt x="1310" y="1822"/>
                    <a:pt x="1703" y="1441"/>
                    <a:pt x="1703" y="929"/>
                  </a:cubicBezTo>
                  <a:cubicBezTo>
                    <a:pt x="1703" y="459"/>
                    <a:pt x="1320" y="0"/>
                    <a:pt x="8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19"/>
            <p:cNvSpPr/>
            <p:nvPr/>
          </p:nvSpPr>
          <p:spPr>
            <a:xfrm>
              <a:off x="8707074" y="2282131"/>
              <a:ext cx="51650" cy="55858"/>
            </a:xfrm>
            <a:custGeom>
              <a:avLst/>
              <a:gdLst/>
              <a:ahLst/>
              <a:cxnLst/>
              <a:rect l="l" t="t" r="r" b="b"/>
              <a:pathLst>
                <a:path w="1620" h="1752" extrusionOk="0">
                  <a:moveTo>
                    <a:pt x="810" y="1"/>
                  </a:moveTo>
                  <a:cubicBezTo>
                    <a:pt x="381" y="1"/>
                    <a:pt x="0" y="394"/>
                    <a:pt x="0" y="870"/>
                  </a:cubicBezTo>
                  <a:cubicBezTo>
                    <a:pt x="0" y="1346"/>
                    <a:pt x="381" y="1751"/>
                    <a:pt x="810" y="1751"/>
                  </a:cubicBezTo>
                  <a:cubicBezTo>
                    <a:pt x="1238" y="1739"/>
                    <a:pt x="1619" y="1346"/>
                    <a:pt x="1619" y="870"/>
                  </a:cubicBezTo>
                  <a:cubicBezTo>
                    <a:pt x="1619" y="394"/>
                    <a:pt x="1238" y="1"/>
                    <a:pt x="8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19"/>
            <p:cNvSpPr/>
            <p:nvPr/>
          </p:nvSpPr>
          <p:spPr>
            <a:xfrm>
              <a:off x="8698720" y="2161804"/>
              <a:ext cx="49354" cy="53180"/>
            </a:xfrm>
            <a:custGeom>
              <a:avLst/>
              <a:gdLst/>
              <a:ahLst/>
              <a:cxnLst/>
              <a:rect l="l" t="t" r="r" b="b"/>
              <a:pathLst>
                <a:path w="1548" h="1668" extrusionOk="0">
                  <a:moveTo>
                    <a:pt x="774" y="1"/>
                  </a:moveTo>
                  <a:cubicBezTo>
                    <a:pt x="357" y="1"/>
                    <a:pt x="0" y="394"/>
                    <a:pt x="0" y="834"/>
                  </a:cubicBezTo>
                  <a:cubicBezTo>
                    <a:pt x="0" y="1287"/>
                    <a:pt x="357" y="1668"/>
                    <a:pt x="774" y="1668"/>
                  </a:cubicBezTo>
                  <a:cubicBezTo>
                    <a:pt x="1191" y="1668"/>
                    <a:pt x="1548" y="1298"/>
                    <a:pt x="1548" y="834"/>
                  </a:cubicBezTo>
                  <a:cubicBezTo>
                    <a:pt x="1548" y="394"/>
                    <a:pt x="1191" y="1"/>
                    <a:pt x="7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19"/>
            <p:cNvSpPr/>
            <p:nvPr/>
          </p:nvSpPr>
          <p:spPr>
            <a:xfrm>
              <a:off x="8611009" y="2255190"/>
              <a:ext cx="47505" cy="49864"/>
            </a:xfrm>
            <a:custGeom>
              <a:avLst/>
              <a:gdLst/>
              <a:ahLst/>
              <a:cxnLst/>
              <a:rect l="l" t="t" r="r" b="b"/>
              <a:pathLst>
                <a:path w="1490" h="1564" extrusionOk="0">
                  <a:moveTo>
                    <a:pt x="745" y="1"/>
                  </a:moveTo>
                  <a:cubicBezTo>
                    <a:pt x="373" y="1"/>
                    <a:pt x="1" y="263"/>
                    <a:pt x="1" y="786"/>
                  </a:cubicBezTo>
                  <a:cubicBezTo>
                    <a:pt x="1" y="1304"/>
                    <a:pt x="373" y="1563"/>
                    <a:pt x="745" y="1563"/>
                  </a:cubicBezTo>
                  <a:cubicBezTo>
                    <a:pt x="1117" y="1563"/>
                    <a:pt x="1489" y="1304"/>
                    <a:pt x="1489" y="786"/>
                  </a:cubicBezTo>
                  <a:cubicBezTo>
                    <a:pt x="1489" y="263"/>
                    <a:pt x="1117" y="1"/>
                    <a:pt x="7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19"/>
            <p:cNvSpPr/>
            <p:nvPr/>
          </p:nvSpPr>
          <p:spPr>
            <a:xfrm>
              <a:off x="8610627" y="2365633"/>
              <a:ext cx="56974" cy="61565"/>
            </a:xfrm>
            <a:custGeom>
              <a:avLst/>
              <a:gdLst/>
              <a:ahLst/>
              <a:cxnLst/>
              <a:rect l="l" t="t" r="r" b="b"/>
              <a:pathLst>
                <a:path w="1787" h="1931" extrusionOk="0">
                  <a:moveTo>
                    <a:pt x="929" y="0"/>
                  </a:moveTo>
                  <a:cubicBezTo>
                    <a:pt x="917" y="0"/>
                    <a:pt x="906" y="1"/>
                    <a:pt x="894" y="1"/>
                  </a:cubicBezTo>
                  <a:cubicBezTo>
                    <a:pt x="418" y="25"/>
                    <a:pt x="1" y="430"/>
                    <a:pt x="1" y="966"/>
                  </a:cubicBezTo>
                  <a:cubicBezTo>
                    <a:pt x="1" y="1460"/>
                    <a:pt x="384" y="1930"/>
                    <a:pt x="876" y="1930"/>
                  </a:cubicBezTo>
                  <a:cubicBezTo>
                    <a:pt x="882" y="1930"/>
                    <a:pt x="888" y="1930"/>
                    <a:pt x="894" y="1930"/>
                  </a:cubicBezTo>
                  <a:cubicBezTo>
                    <a:pt x="1382" y="1894"/>
                    <a:pt x="1787" y="1513"/>
                    <a:pt x="1787" y="966"/>
                  </a:cubicBezTo>
                  <a:cubicBezTo>
                    <a:pt x="1787" y="466"/>
                    <a:pt x="1401" y="0"/>
                    <a:pt x="9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19"/>
            <p:cNvSpPr/>
            <p:nvPr/>
          </p:nvSpPr>
          <p:spPr>
            <a:xfrm>
              <a:off x="8617482" y="2460008"/>
              <a:ext cx="57707" cy="60385"/>
            </a:xfrm>
            <a:custGeom>
              <a:avLst/>
              <a:gdLst/>
              <a:ahLst/>
              <a:cxnLst/>
              <a:rect l="l" t="t" r="r" b="b"/>
              <a:pathLst>
                <a:path w="1810" h="1894" extrusionOk="0">
                  <a:moveTo>
                    <a:pt x="905" y="0"/>
                  </a:moveTo>
                  <a:cubicBezTo>
                    <a:pt x="453" y="0"/>
                    <a:pt x="0" y="316"/>
                    <a:pt x="0" y="947"/>
                  </a:cubicBezTo>
                  <a:cubicBezTo>
                    <a:pt x="0" y="1578"/>
                    <a:pt x="453" y="1893"/>
                    <a:pt x="905" y="1893"/>
                  </a:cubicBezTo>
                  <a:cubicBezTo>
                    <a:pt x="1358" y="1893"/>
                    <a:pt x="1810" y="1578"/>
                    <a:pt x="1810" y="947"/>
                  </a:cubicBezTo>
                  <a:cubicBezTo>
                    <a:pt x="1810" y="316"/>
                    <a:pt x="1358" y="0"/>
                    <a:pt x="90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19"/>
            <p:cNvSpPr/>
            <p:nvPr/>
          </p:nvSpPr>
          <p:spPr>
            <a:xfrm>
              <a:off x="8537742" y="2431345"/>
              <a:ext cx="56591" cy="59238"/>
            </a:xfrm>
            <a:custGeom>
              <a:avLst/>
              <a:gdLst/>
              <a:ahLst/>
              <a:cxnLst/>
              <a:rect l="l" t="t" r="r" b="b"/>
              <a:pathLst>
                <a:path w="1775" h="1858" extrusionOk="0">
                  <a:moveTo>
                    <a:pt x="888" y="0"/>
                  </a:moveTo>
                  <a:cubicBezTo>
                    <a:pt x="444" y="0"/>
                    <a:pt x="1" y="310"/>
                    <a:pt x="1" y="929"/>
                  </a:cubicBezTo>
                  <a:cubicBezTo>
                    <a:pt x="13" y="1548"/>
                    <a:pt x="456" y="1857"/>
                    <a:pt x="897" y="1857"/>
                  </a:cubicBezTo>
                  <a:cubicBezTo>
                    <a:pt x="1337" y="1857"/>
                    <a:pt x="1775" y="1548"/>
                    <a:pt x="1775" y="929"/>
                  </a:cubicBezTo>
                  <a:cubicBezTo>
                    <a:pt x="1775" y="310"/>
                    <a:pt x="1331" y="0"/>
                    <a:pt x="8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19"/>
            <p:cNvSpPr/>
            <p:nvPr/>
          </p:nvSpPr>
          <p:spPr>
            <a:xfrm>
              <a:off x="8518006" y="2539110"/>
              <a:ext cx="57739" cy="62745"/>
            </a:xfrm>
            <a:custGeom>
              <a:avLst/>
              <a:gdLst/>
              <a:ahLst/>
              <a:cxnLst/>
              <a:rect l="l" t="t" r="r" b="b"/>
              <a:pathLst>
                <a:path w="1811" h="1968" extrusionOk="0">
                  <a:moveTo>
                    <a:pt x="940" y="1"/>
                  </a:moveTo>
                  <a:cubicBezTo>
                    <a:pt x="929" y="1"/>
                    <a:pt x="917" y="1"/>
                    <a:pt x="906" y="1"/>
                  </a:cubicBezTo>
                  <a:cubicBezTo>
                    <a:pt x="417" y="25"/>
                    <a:pt x="1" y="430"/>
                    <a:pt x="1" y="990"/>
                  </a:cubicBezTo>
                  <a:cubicBezTo>
                    <a:pt x="1" y="1484"/>
                    <a:pt x="390" y="1968"/>
                    <a:pt x="856" y="1968"/>
                  </a:cubicBezTo>
                  <a:cubicBezTo>
                    <a:pt x="873" y="1968"/>
                    <a:pt x="889" y="1967"/>
                    <a:pt x="906" y="1966"/>
                  </a:cubicBezTo>
                  <a:cubicBezTo>
                    <a:pt x="1394" y="1942"/>
                    <a:pt x="1811" y="1537"/>
                    <a:pt x="1811" y="990"/>
                  </a:cubicBezTo>
                  <a:cubicBezTo>
                    <a:pt x="1811" y="478"/>
                    <a:pt x="1413" y="1"/>
                    <a:pt x="9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19"/>
            <p:cNvSpPr/>
            <p:nvPr/>
          </p:nvSpPr>
          <p:spPr>
            <a:xfrm>
              <a:off x="8550654" y="2686698"/>
              <a:ext cx="36091" cy="38068"/>
            </a:xfrm>
            <a:custGeom>
              <a:avLst/>
              <a:gdLst/>
              <a:ahLst/>
              <a:cxnLst/>
              <a:rect l="l" t="t" r="r" b="b"/>
              <a:pathLst>
                <a:path w="1132" h="1194" extrusionOk="0">
                  <a:moveTo>
                    <a:pt x="560" y="1"/>
                  </a:moveTo>
                  <a:cubicBezTo>
                    <a:pt x="279" y="1"/>
                    <a:pt x="1" y="198"/>
                    <a:pt x="1" y="599"/>
                  </a:cubicBezTo>
                  <a:cubicBezTo>
                    <a:pt x="1" y="994"/>
                    <a:pt x="286" y="1193"/>
                    <a:pt x="569" y="1193"/>
                  </a:cubicBezTo>
                  <a:cubicBezTo>
                    <a:pt x="851" y="1193"/>
                    <a:pt x="1132" y="997"/>
                    <a:pt x="1132" y="599"/>
                  </a:cubicBezTo>
                  <a:cubicBezTo>
                    <a:pt x="1132" y="203"/>
                    <a:pt x="845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19"/>
            <p:cNvSpPr/>
            <p:nvPr/>
          </p:nvSpPr>
          <p:spPr>
            <a:xfrm>
              <a:off x="8546095" y="2808651"/>
              <a:ext cx="61151" cy="61916"/>
            </a:xfrm>
            <a:custGeom>
              <a:avLst/>
              <a:gdLst/>
              <a:ahLst/>
              <a:cxnLst/>
              <a:rect l="l" t="t" r="r" b="b"/>
              <a:pathLst>
                <a:path w="1918" h="1942" extrusionOk="0">
                  <a:moveTo>
                    <a:pt x="918" y="1"/>
                  </a:moveTo>
                  <a:cubicBezTo>
                    <a:pt x="453" y="1"/>
                    <a:pt x="1" y="453"/>
                    <a:pt x="25" y="965"/>
                  </a:cubicBezTo>
                  <a:cubicBezTo>
                    <a:pt x="37" y="1489"/>
                    <a:pt x="418" y="1942"/>
                    <a:pt x="918" y="1942"/>
                  </a:cubicBezTo>
                  <a:lnTo>
                    <a:pt x="989" y="1942"/>
                  </a:lnTo>
                  <a:cubicBezTo>
                    <a:pt x="1465" y="1942"/>
                    <a:pt x="1918" y="1489"/>
                    <a:pt x="1882" y="965"/>
                  </a:cubicBezTo>
                  <a:cubicBezTo>
                    <a:pt x="1870" y="453"/>
                    <a:pt x="1501" y="1"/>
                    <a:pt x="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19"/>
            <p:cNvSpPr/>
            <p:nvPr/>
          </p:nvSpPr>
          <p:spPr>
            <a:xfrm>
              <a:off x="8548391" y="2930509"/>
              <a:ext cx="50119" cy="54328"/>
            </a:xfrm>
            <a:custGeom>
              <a:avLst/>
              <a:gdLst/>
              <a:ahLst/>
              <a:cxnLst/>
              <a:rect l="l" t="t" r="r" b="b"/>
              <a:pathLst>
                <a:path w="1572" h="1704" extrusionOk="0">
                  <a:moveTo>
                    <a:pt x="786" y="1"/>
                  </a:moveTo>
                  <a:cubicBezTo>
                    <a:pt x="357" y="1"/>
                    <a:pt x="0" y="394"/>
                    <a:pt x="0" y="846"/>
                  </a:cubicBezTo>
                  <a:cubicBezTo>
                    <a:pt x="0" y="1310"/>
                    <a:pt x="357" y="1703"/>
                    <a:pt x="786" y="1703"/>
                  </a:cubicBezTo>
                  <a:cubicBezTo>
                    <a:pt x="1203" y="1703"/>
                    <a:pt x="1572" y="1310"/>
                    <a:pt x="1572" y="846"/>
                  </a:cubicBezTo>
                  <a:cubicBezTo>
                    <a:pt x="1572" y="394"/>
                    <a:pt x="1215" y="1"/>
                    <a:pt x="7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19"/>
            <p:cNvSpPr/>
            <p:nvPr/>
          </p:nvSpPr>
          <p:spPr>
            <a:xfrm>
              <a:off x="8472476" y="2736946"/>
              <a:ext cx="61119" cy="63255"/>
            </a:xfrm>
            <a:custGeom>
              <a:avLst/>
              <a:gdLst/>
              <a:ahLst/>
              <a:cxnLst/>
              <a:rect l="l" t="t" r="r" b="b"/>
              <a:pathLst>
                <a:path w="1917" h="1984" extrusionOk="0">
                  <a:moveTo>
                    <a:pt x="1146" y="1"/>
                  </a:moveTo>
                  <a:cubicBezTo>
                    <a:pt x="1078" y="1"/>
                    <a:pt x="1009" y="15"/>
                    <a:pt x="941" y="47"/>
                  </a:cubicBezTo>
                  <a:cubicBezTo>
                    <a:pt x="738" y="142"/>
                    <a:pt x="595" y="226"/>
                    <a:pt x="429" y="393"/>
                  </a:cubicBezTo>
                  <a:cubicBezTo>
                    <a:pt x="0" y="857"/>
                    <a:pt x="167" y="1655"/>
                    <a:pt x="714" y="1905"/>
                  </a:cubicBezTo>
                  <a:cubicBezTo>
                    <a:pt x="830" y="1959"/>
                    <a:pt x="944" y="1983"/>
                    <a:pt x="1053" y="1983"/>
                  </a:cubicBezTo>
                  <a:cubicBezTo>
                    <a:pt x="1499" y="1983"/>
                    <a:pt x="1867" y="1573"/>
                    <a:pt x="1905" y="1047"/>
                  </a:cubicBezTo>
                  <a:cubicBezTo>
                    <a:pt x="1917" y="893"/>
                    <a:pt x="1905" y="762"/>
                    <a:pt x="1857" y="619"/>
                  </a:cubicBezTo>
                  <a:cubicBezTo>
                    <a:pt x="1760" y="306"/>
                    <a:pt x="1461" y="1"/>
                    <a:pt x="1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19"/>
            <p:cNvSpPr/>
            <p:nvPr/>
          </p:nvSpPr>
          <p:spPr>
            <a:xfrm>
              <a:off x="8474358" y="2615056"/>
              <a:ext cx="48238" cy="52415"/>
            </a:xfrm>
            <a:custGeom>
              <a:avLst/>
              <a:gdLst/>
              <a:ahLst/>
              <a:cxnLst/>
              <a:rect l="l" t="t" r="r" b="b"/>
              <a:pathLst>
                <a:path w="1513" h="1644" extrusionOk="0">
                  <a:moveTo>
                    <a:pt x="763" y="1"/>
                  </a:moveTo>
                  <a:cubicBezTo>
                    <a:pt x="358" y="1"/>
                    <a:pt x="1" y="370"/>
                    <a:pt x="1" y="822"/>
                  </a:cubicBezTo>
                  <a:cubicBezTo>
                    <a:pt x="1" y="1263"/>
                    <a:pt x="346" y="1644"/>
                    <a:pt x="763" y="1644"/>
                  </a:cubicBezTo>
                  <a:cubicBezTo>
                    <a:pt x="1179" y="1644"/>
                    <a:pt x="1513" y="1263"/>
                    <a:pt x="1513" y="822"/>
                  </a:cubicBezTo>
                  <a:cubicBezTo>
                    <a:pt x="1513" y="370"/>
                    <a:pt x="1179" y="1"/>
                    <a:pt x="7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3" name="Google Shape;983;p19"/>
          <p:cNvSpPr/>
          <p:nvPr/>
        </p:nvSpPr>
        <p:spPr>
          <a:xfrm>
            <a:off x="8568466" y="291253"/>
            <a:ext cx="1874117" cy="1921845"/>
          </a:xfrm>
          <a:custGeom>
            <a:avLst/>
            <a:gdLst/>
            <a:ahLst/>
            <a:cxnLst/>
            <a:rect l="l" t="t" r="r" b="b"/>
            <a:pathLst>
              <a:path w="58782" h="60279" extrusionOk="0">
                <a:moveTo>
                  <a:pt x="27325" y="1"/>
                </a:moveTo>
                <a:cubicBezTo>
                  <a:pt x="21873" y="1"/>
                  <a:pt x="16764" y="1706"/>
                  <a:pt x="13336" y="5983"/>
                </a:cubicBezTo>
                <a:cubicBezTo>
                  <a:pt x="9681" y="10555"/>
                  <a:pt x="7002" y="16591"/>
                  <a:pt x="4454" y="21818"/>
                </a:cubicBezTo>
                <a:cubicBezTo>
                  <a:pt x="632" y="29664"/>
                  <a:pt x="1" y="36808"/>
                  <a:pt x="4870" y="44488"/>
                </a:cubicBezTo>
                <a:cubicBezTo>
                  <a:pt x="8740" y="50572"/>
                  <a:pt x="14276" y="57299"/>
                  <a:pt x="21396" y="59573"/>
                </a:cubicBezTo>
                <a:cubicBezTo>
                  <a:pt x="22833" y="60033"/>
                  <a:pt x="24361" y="60279"/>
                  <a:pt x="25876" y="60279"/>
                </a:cubicBezTo>
                <a:cubicBezTo>
                  <a:pt x="28442" y="60279"/>
                  <a:pt x="30975" y="59573"/>
                  <a:pt x="32981" y="58001"/>
                </a:cubicBezTo>
                <a:cubicBezTo>
                  <a:pt x="35624" y="55941"/>
                  <a:pt x="37053" y="52762"/>
                  <a:pt x="38625" y="49810"/>
                </a:cubicBezTo>
                <a:cubicBezTo>
                  <a:pt x="43982" y="39761"/>
                  <a:pt x="58782" y="25092"/>
                  <a:pt x="52745" y="12638"/>
                </a:cubicBezTo>
                <a:cubicBezTo>
                  <a:pt x="52079" y="11245"/>
                  <a:pt x="51102" y="9912"/>
                  <a:pt x="49769" y="8686"/>
                </a:cubicBezTo>
                <a:cubicBezTo>
                  <a:pt x="44582" y="3893"/>
                  <a:pt x="35562" y="1"/>
                  <a:pt x="2732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84" name="Google Shape;984;p19"/>
          <p:cNvGrpSpPr/>
          <p:nvPr/>
        </p:nvGrpSpPr>
        <p:grpSpPr>
          <a:xfrm rot="3829149">
            <a:off x="5974363" y="-1857610"/>
            <a:ext cx="3831832" cy="2623891"/>
            <a:chOff x="4550704" y="-742950"/>
            <a:chExt cx="4787954" cy="2155452"/>
          </a:xfrm>
        </p:grpSpPr>
        <p:sp>
          <p:nvSpPr>
            <p:cNvPr id="985" name="Google Shape;985;p19"/>
            <p:cNvSpPr/>
            <p:nvPr/>
          </p:nvSpPr>
          <p:spPr>
            <a:xfrm>
              <a:off x="4550704" y="-594916"/>
              <a:ext cx="4787954" cy="2007418"/>
            </a:xfrm>
            <a:custGeom>
              <a:avLst/>
              <a:gdLst/>
              <a:ahLst/>
              <a:cxnLst/>
              <a:rect l="l" t="t" r="r" b="b"/>
              <a:pathLst>
                <a:path w="150175" h="62963" extrusionOk="0">
                  <a:moveTo>
                    <a:pt x="1798" y="1"/>
                  </a:moveTo>
                  <a:lnTo>
                    <a:pt x="1798" y="1"/>
                  </a:lnTo>
                  <a:cubicBezTo>
                    <a:pt x="858" y="9883"/>
                    <a:pt x="1" y="20253"/>
                    <a:pt x="3846" y="29409"/>
                  </a:cubicBezTo>
                  <a:cubicBezTo>
                    <a:pt x="7107" y="37139"/>
                    <a:pt x="14929" y="43550"/>
                    <a:pt x="22995" y="43550"/>
                  </a:cubicBezTo>
                  <a:cubicBezTo>
                    <a:pt x="24471" y="43550"/>
                    <a:pt x="25955" y="43335"/>
                    <a:pt x="27421" y="42875"/>
                  </a:cubicBezTo>
                  <a:cubicBezTo>
                    <a:pt x="34374" y="40684"/>
                    <a:pt x="38946" y="33826"/>
                    <a:pt x="45685" y="31052"/>
                  </a:cubicBezTo>
                  <a:cubicBezTo>
                    <a:pt x="47722" y="30214"/>
                    <a:pt x="49921" y="29803"/>
                    <a:pt x="52124" y="29803"/>
                  </a:cubicBezTo>
                  <a:cubicBezTo>
                    <a:pt x="55585" y="29803"/>
                    <a:pt x="59053" y="30819"/>
                    <a:pt x="61913" y="32790"/>
                  </a:cubicBezTo>
                  <a:cubicBezTo>
                    <a:pt x="69057" y="37684"/>
                    <a:pt x="71462" y="47042"/>
                    <a:pt x="77153" y="53567"/>
                  </a:cubicBezTo>
                  <a:cubicBezTo>
                    <a:pt x="82653" y="59885"/>
                    <a:pt x="91055" y="62963"/>
                    <a:pt x="99510" y="62963"/>
                  </a:cubicBezTo>
                  <a:cubicBezTo>
                    <a:pt x="103356" y="62963"/>
                    <a:pt x="107213" y="62326"/>
                    <a:pt x="110812" y="61068"/>
                  </a:cubicBezTo>
                  <a:cubicBezTo>
                    <a:pt x="122337" y="57032"/>
                    <a:pt x="131350" y="47578"/>
                    <a:pt x="137244" y="36898"/>
                  </a:cubicBezTo>
                  <a:cubicBezTo>
                    <a:pt x="143137" y="26206"/>
                    <a:pt x="146269" y="14241"/>
                    <a:pt x="149103" y="2370"/>
                  </a:cubicBezTo>
                  <a:lnTo>
                    <a:pt x="150174" y="1644"/>
                  </a:lnTo>
                  <a:lnTo>
                    <a:pt x="150174" y="1644"/>
                  </a:lnTo>
                  <a:cubicBezTo>
                    <a:pt x="137475" y="4678"/>
                    <a:pt x="124461" y="5608"/>
                    <a:pt x="111381" y="5608"/>
                  </a:cubicBezTo>
                  <a:cubicBezTo>
                    <a:pt x="101159" y="5608"/>
                    <a:pt x="90897" y="5040"/>
                    <a:pt x="80713" y="4466"/>
                  </a:cubicBezTo>
                  <a:cubicBezTo>
                    <a:pt x="54412" y="2977"/>
                    <a:pt x="28111" y="1489"/>
                    <a:pt x="1798" y="1"/>
                  </a:cubicBezTo>
                  <a:close/>
                </a:path>
              </a:pathLst>
            </a:custGeom>
            <a:solidFill>
              <a:srgbClr val="BFC8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19"/>
            <p:cNvSpPr/>
            <p:nvPr/>
          </p:nvSpPr>
          <p:spPr>
            <a:xfrm>
              <a:off x="4550704" y="-594916"/>
              <a:ext cx="4787954" cy="2007418"/>
            </a:xfrm>
            <a:custGeom>
              <a:avLst/>
              <a:gdLst/>
              <a:ahLst/>
              <a:cxnLst/>
              <a:rect l="l" t="t" r="r" b="b"/>
              <a:pathLst>
                <a:path w="150175" h="62963" extrusionOk="0">
                  <a:moveTo>
                    <a:pt x="1798" y="1"/>
                  </a:moveTo>
                  <a:lnTo>
                    <a:pt x="1798" y="1"/>
                  </a:lnTo>
                  <a:cubicBezTo>
                    <a:pt x="858" y="9883"/>
                    <a:pt x="1" y="20253"/>
                    <a:pt x="3846" y="29409"/>
                  </a:cubicBezTo>
                  <a:cubicBezTo>
                    <a:pt x="7107" y="37139"/>
                    <a:pt x="14929" y="43550"/>
                    <a:pt x="22995" y="43550"/>
                  </a:cubicBezTo>
                  <a:cubicBezTo>
                    <a:pt x="24471" y="43550"/>
                    <a:pt x="25955" y="43335"/>
                    <a:pt x="27421" y="42875"/>
                  </a:cubicBezTo>
                  <a:cubicBezTo>
                    <a:pt x="34374" y="40684"/>
                    <a:pt x="38946" y="33826"/>
                    <a:pt x="45685" y="31052"/>
                  </a:cubicBezTo>
                  <a:cubicBezTo>
                    <a:pt x="47722" y="30214"/>
                    <a:pt x="49921" y="29803"/>
                    <a:pt x="52124" y="29803"/>
                  </a:cubicBezTo>
                  <a:cubicBezTo>
                    <a:pt x="55585" y="29803"/>
                    <a:pt x="59053" y="30819"/>
                    <a:pt x="61913" y="32790"/>
                  </a:cubicBezTo>
                  <a:cubicBezTo>
                    <a:pt x="69057" y="37684"/>
                    <a:pt x="71462" y="47042"/>
                    <a:pt x="77153" y="53567"/>
                  </a:cubicBezTo>
                  <a:cubicBezTo>
                    <a:pt x="82653" y="59885"/>
                    <a:pt x="91055" y="62963"/>
                    <a:pt x="99510" y="62963"/>
                  </a:cubicBezTo>
                  <a:cubicBezTo>
                    <a:pt x="103356" y="62963"/>
                    <a:pt x="107213" y="62326"/>
                    <a:pt x="110812" y="61068"/>
                  </a:cubicBezTo>
                  <a:cubicBezTo>
                    <a:pt x="122337" y="57032"/>
                    <a:pt x="131350" y="47578"/>
                    <a:pt x="137244" y="36898"/>
                  </a:cubicBezTo>
                  <a:cubicBezTo>
                    <a:pt x="143137" y="26206"/>
                    <a:pt x="146269" y="14241"/>
                    <a:pt x="149103" y="2370"/>
                  </a:cubicBezTo>
                  <a:lnTo>
                    <a:pt x="150174" y="1644"/>
                  </a:lnTo>
                  <a:lnTo>
                    <a:pt x="150174" y="1644"/>
                  </a:lnTo>
                  <a:cubicBezTo>
                    <a:pt x="137475" y="4678"/>
                    <a:pt x="124461" y="5608"/>
                    <a:pt x="111381" y="5608"/>
                  </a:cubicBezTo>
                  <a:cubicBezTo>
                    <a:pt x="101159" y="5608"/>
                    <a:pt x="90897" y="5040"/>
                    <a:pt x="80713" y="4466"/>
                  </a:cubicBezTo>
                  <a:cubicBezTo>
                    <a:pt x="54412" y="2977"/>
                    <a:pt x="28111" y="1489"/>
                    <a:pt x="17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19"/>
            <p:cNvSpPr/>
            <p:nvPr/>
          </p:nvSpPr>
          <p:spPr>
            <a:xfrm>
              <a:off x="4822509" y="-684923"/>
              <a:ext cx="4256951" cy="1864680"/>
            </a:xfrm>
            <a:custGeom>
              <a:avLst/>
              <a:gdLst/>
              <a:ahLst/>
              <a:cxnLst/>
              <a:rect l="l" t="t" r="r" b="b"/>
              <a:pathLst>
                <a:path w="133520" h="58486" extrusionOk="0">
                  <a:moveTo>
                    <a:pt x="3679" y="1"/>
                  </a:moveTo>
                  <a:cubicBezTo>
                    <a:pt x="3441" y="1"/>
                    <a:pt x="3148" y="129"/>
                    <a:pt x="3108" y="335"/>
                  </a:cubicBezTo>
                  <a:cubicBezTo>
                    <a:pt x="1572" y="8848"/>
                    <a:pt x="0" y="18123"/>
                    <a:pt x="4084" y="26184"/>
                  </a:cubicBezTo>
                  <a:cubicBezTo>
                    <a:pt x="5668" y="29315"/>
                    <a:pt x="8097" y="32065"/>
                    <a:pt x="11157" y="33792"/>
                  </a:cubicBezTo>
                  <a:cubicBezTo>
                    <a:pt x="13311" y="34999"/>
                    <a:pt x="15684" y="35516"/>
                    <a:pt x="18084" y="35516"/>
                  </a:cubicBezTo>
                  <a:cubicBezTo>
                    <a:pt x="19305" y="35516"/>
                    <a:pt x="20533" y="35382"/>
                    <a:pt x="21741" y="35137"/>
                  </a:cubicBezTo>
                  <a:cubicBezTo>
                    <a:pt x="25777" y="34316"/>
                    <a:pt x="29492" y="32315"/>
                    <a:pt x="33183" y="30553"/>
                  </a:cubicBezTo>
                  <a:cubicBezTo>
                    <a:pt x="37291" y="28589"/>
                    <a:pt x="41446" y="27005"/>
                    <a:pt x="45970" y="26398"/>
                  </a:cubicBezTo>
                  <a:cubicBezTo>
                    <a:pt x="47550" y="26187"/>
                    <a:pt x="49177" y="26069"/>
                    <a:pt x="50811" y="26069"/>
                  </a:cubicBezTo>
                  <a:cubicBezTo>
                    <a:pt x="53797" y="26069"/>
                    <a:pt x="56806" y="26464"/>
                    <a:pt x="59591" y="27410"/>
                  </a:cubicBezTo>
                  <a:cubicBezTo>
                    <a:pt x="62984" y="28553"/>
                    <a:pt x="65580" y="30934"/>
                    <a:pt x="67580" y="33851"/>
                  </a:cubicBezTo>
                  <a:cubicBezTo>
                    <a:pt x="71295" y="39316"/>
                    <a:pt x="72890" y="45972"/>
                    <a:pt x="76986" y="51222"/>
                  </a:cubicBezTo>
                  <a:cubicBezTo>
                    <a:pt x="80892" y="56216"/>
                    <a:pt x="86925" y="58486"/>
                    <a:pt x="93106" y="58486"/>
                  </a:cubicBezTo>
                  <a:cubicBezTo>
                    <a:pt x="93689" y="58486"/>
                    <a:pt x="94273" y="58466"/>
                    <a:pt x="94858" y="58426"/>
                  </a:cubicBezTo>
                  <a:cubicBezTo>
                    <a:pt x="102216" y="57914"/>
                    <a:pt x="108728" y="54306"/>
                    <a:pt x="113824" y="49091"/>
                  </a:cubicBezTo>
                  <a:cubicBezTo>
                    <a:pt x="119396" y="43388"/>
                    <a:pt x="123111" y="36113"/>
                    <a:pt x="126111" y="28803"/>
                  </a:cubicBezTo>
                  <a:cubicBezTo>
                    <a:pt x="129374" y="20862"/>
                    <a:pt x="131838" y="12599"/>
                    <a:pt x="133493" y="4181"/>
                  </a:cubicBezTo>
                  <a:cubicBezTo>
                    <a:pt x="133519" y="4003"/>
                    <a:pt x="133367" y="3927"/>
                    <a:pt x="133180" y="3927"/>
                  </a:cubicBezTo>
                  <a:cubicBezTo>
                    <a:pt x="132941" y="3927"/>
                    <a:pt x="132647" y="4052"/>
                    <a:pt x="132600" y="4252"/>
                  </a:cubicBezTo>
                  <a:cubicBezTo>
                    <a:pt x="130791" y="13468"/>
                    <a:pt x="128016" y="22469"/>
                    <a:pt x="124278" y="31089"/>
                  </a:cubicBezTo>
                  <a:cubicBezTo>
                    <a:pt x="121111" y="38411"/>
                    <a:pt x="117003" y="45579"/>
                    <a:pt x="110955" y="50889"/>
                  </a:cubicBezTo>
                  <a:cubicBezTo>
                    <a:pt x="106003" y="55239"/>
                    <a:pt x="99732" y="57866"/>
                    <a:pt x="93170" y="57866"/>
                  </a:cubicBezTo>
                  <a:cubicBezTo>
                    <a:pt x="92332" y="57866"/>
                    <a:pt x="91489" y="57823"/>
                    <a:pt x="90643" y="57735"/>
                  </a:cubicBezTo>
                  <a:cubicBezTo>
                    <a:pt x="87166" y="57378"/>
                    <a:pt x="83785" y="56152"/>
                    <a:pt x="80987" y="54032"/>
                  </a:cubicBezTo>
                  <a:cubicBezTo>
                    <a:pt x="78296" y="52008"/>
                    <a:pt x="76391" y="49127"/>
                    <a:pt x="74831" y="46174"/>
                  </a:cubicBezTo>
                  <a:cubicBezTo>
                    <a:pt x="71831" y="40531"/>
                    <a:pt x="69962" y="33899"/>
                    <a:pt x="64961" y="29577"/>
                  </a:cubicBezTo>
                  <a:cubicBezTo>
                    <a:pt x="61925" y="26958"/>
                    <a:pt x="57984" y="25993"/>
                    <a:pt x="54067" y="25624"/>
                  </a:cubicBezTo>
                  <a:cubicBezTo>
                    <a:pt x="52964" y="25518"/>
                    <a:pt x="51859" y="25466"/>
                    <a:pt x="50754" y="25466"/>
                  </a:cubicBezTo>
                  <a:cubicBezTo>
                    <a:pt x="47410" y="25466"/>
                    <a:pt x="44073" y="25943"/>
                    <a:pt x="40851" y="26839"/>
                  </a:cubicBezTo>
                  <a:cubicBezTo>
                    <a:pt x="36743" y="27993"/>
                    <a:pt x="32981" y="30029"/>
                    <a:pt x="29123" y="31827"/>
                  </a:cubicBezTo>
                  <a:cubicBezTo>
                    <a:pt x="25689" y="33446"/>
                    <a:pt x="22017" y="34917"/>
                    <a:pt x="18171" y="34917"/>
                  </a:cubicBezTo>
                  <a:cubicBezTo>
                    <a:pt x="17803" y="34917"/>
                    <a:pt x="17433" y="34903"/>
                    <a:pt x="17062" y="34875"/>
                  </a:cubicBezTo>
                  <a:cubicBezTo>
                    <a:pt x="9299" y="34304"/>
                    <a:pt x="4227" y="26886"/>
                    <a:pt x="2858" y="19814"/>
                  </a:cubicBezTo>
                  <a:cubicBezTo>
                    <a:pt x="1608" y="13325"/>
                    <a:pt x="2822" y="6657"/>
                    <a:pt x="3989" y="264"/>
                  </a:cubicBezTo>
                  <a:cubicBezTo>
                    <a:pt x="4020" y="80"/>
                    <a:pt x="3867" y="1"/>
                    <a:pt x="3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19"/>
            <p:cNvSpPr/>
            <p:nvPr/>
          </p:nvSpPr>
          <p:spPr>
            <a:xfrm>
              <a:off x="4981957" y="-686708"/>
              <a:ext cx="3786780" cy="1523792"/>
            </a:xfrm>
            <a:custGeom>
              <a:avLst/>
              <a:gdLst/>
              <a:ahLst/>
              <a:cxnLst/>
              <a:rect l="l" t="t" r="r" b="b"/>
              <a:pathLst>
                <a:path w="118773" h="47794" extrusionOk="0">
                  <a:moveTo>
                    <a:pt x="2161" y="0"/>
                  </a:moveTo>
                  <a:cubicBezTo>
                    <a:pt x="1921" y="0"/>
                    <a:pt x="1630" y="123"/>
                    <a:pt x="1572" y="332"/>
                  </a:cubicBezTo>
                  <a:cubicBezTo>
                    <a:pt x="369" y="4785"/>
                    <a:pt x="0" y="9392"/>
                    <a:pt x="441" y="13976"/>
                  </a:cubicBezTo>
                  <a:cubicBezTo>
                    <a:pt x="798" y="17667"/>
                    <a:pt x="1750" y="21322"/>
                    <a:pt x="3715" y="24501"/>
                  </a:cubicBezTo>
                  <a:cubicBezTo>
                    <a:pt x="5441" y="27287"/>
                    <a:pt x="8061" y="29442"/>
                    <a:pt x="11359" y="29978"/>
                  </a:cubicBezTo>
                  <a:cubicBezTo>
                    <a:pt x="11871" y="30062"/>
                    <a:pt x="12381" y="30101"/>
                    <a:pt x="12888" y="30101"/>
                  </a:cubicBezTo>
                  <a:cubicBezTo>
                    <a:pt x="16397" y="30101"/>
                    <a:pt x="19754" y="28233"/>
                    <a:pt x="22729" y="26537"/>
                  </a:cubicBezTo>
                  <a:cubicBezTo>
                    <a:pt x="26491" y="24394"/>
                    <a:pt x="30290" y="22549"/>
                    <a:pt x="34457" y="21358"/>
                  </a:cubicBezTo>
                  <a:cubicBezTo>
                    <a:pt x="38533" y="20203"/>
                    <a:pt x="42773" y="19643"/>
                    <a:pt x="47015" y="19643"/>
                  </a:cubicBezTo>
                  <a:cubicBezTo>
                    <a:pt x="47060" y="19643"/>
                    <a:pt x="47104" y="19644"/>
                    <a:pt x="47149" y="19644"/>
                  </a:cubicBezTo>
                  <a:cubicBezTo>
                    <a:pt x="51483" y="19667"/>
                    <a:pt x="55840" y="20322"/>
                    <a:pt x="59960" y="21632"/>
                  </a:cubicBezTo>
                  <a:cubicBezTo>
                    <a:pt x="64115" y="22942"/>
                    <a:pt x="67699" y="25156"/>
                    <a:pt x="70485" y="28538"/>
                  </a:cubicBezTo>
                  <a:cubicBezTo>
                    <a:pt x="75331" y="34395"/>
                    <a:pt x="77879" y="42706"/>
                    <a:pt x="85034" y="46373"/>
                  </a:cubicBezTo>
                  <a:cubicBezTo>
                    <a:pt x="86908" y="47339"/>
                    <a:pt x="88908" y="47793"/>
                    <a:pt x="90926" y="47793"/>
                  </a:cubicBezTo>
                  <a:cubicBezTo>
                    <a:pt x="92615" y="47793"/>
                    <a:pt x="94316" y="47475"/>
                    <a:pt x="95964" y="46873"/>
                  </a:cubicBezTo>
                  <a:cubicBezTo>
                    <a:pt x="99715" y="45480"/>
                    <a:pt x="102763" y="42801"/>
                    <a:pt x="105120" y="39622"/>
                  </a:cubicBezTo>
                  <a:cubicBezTo>
                    <a:pt x="106859" y="37265"/>
                    <a:pt x="108216" y="34657"/>
                    <a:pt x="109418" y="32002"/>
                  </a:cubicBezTo>
                  <a:cubicBezTo>
                    <a:pt x="110800" y="29002"/>
                    <a:pt x="112026" y="25918"/>
                    <a:pt x="113169" y="22799"/>
                  </a:cubicBezTo>
                  <a:cubicBezTo>
                    <a:pt x="115479" y="16524"/>
                    <a:pt x="117324" y="10059"/>
                    <a:pt x="118729" y="3535"/>
                  </a:cubicBezTo>
                  <a:cubicBezTo>
                    <a:pt x="118773" y="3338"/>
                    <a:pt x="118612" y="3249"/>
                    <a:pt x="118417" y="3249"/>
                  </a:cubicBezTo>
                  <a:cubicBezTo>
                    <a:pt x="118185" y="3249"/>
                    <a:pt x="117905" y="3374"/>
                    <a:pt x="117860" y="3594"/>
                  </a:cubicBezTo>
                  <a:cubicBezTo>
                    <a:pt x="115872" y="12821"/>
                    <a:pt x="112990" y="21834"/>
                    <a:pt x="109228" y="30478"/>
                  </a:cubicBezTo>
                  <a:cubicBezTo>
                    <a:pt x="105966" y="37967"/>
                    <a:pt x="100858" y="46480"/>
                    <a:pt x="91785" y="47135"/>
                  </a:cubicBezTo>
                  <a:cubicBezTo>
                    <a:pt x="91488" y="47157"/>
                    <a:pt x="91196" y="47167"/>
                    <a:pt x="90909" y="47167"/>
                  </a:cubicBezTo>
                  <a:cubicBezTo>
                    <a:pt x="82784" y="47167"/>
                    <a:pt x="78257" y="38753"/>
                    <a:pt x="74486" y="32705"/>
                  </a:cubicBezTo>
                  <a:cubicBezTo>
                    <a:pt x="72354" y="29276"/>
                    <a:pt x="69949" y="26037"/>
                    <a:pt x="66544" y="23799"/>
                  </a:cubicBezTo>
                  <a:cubicBezTo>
                    <a:pt x="63091" y="21537"/>
                    <a:pt x="58960" y="20382"/>
                    <a:pt x="54935" y="19667"/>
                  </a:cubicBezTo>
                  <a:cubicBezTo>
                    <a:pt x="52340" y="19201"/>
                    <a:pt x="49707" y="18974"/>
                    <a:pt x="47073" y="18974"/>
                  </a:cubicBezTo>
                  <a:cubicBezTo>
                    <a:pt x="41369" y="18974"/>
                    <a:pt x="35660" y="20041"/>
                    <a:pt x="30325" y="22061"/>
                  </a:cubicBezTo>
                  <a:cubicBezTo>
                    <a:pt x="28349" y="22799"/>
                    <a:pt x="26432" y="23716"/>
                    <a:pt x="24575" y="24740"/>
                  </a:cubicBezTo>
                  <a:cubicBezTo>
                    <a:pt x="22693" y="25763"/>
                    <a:pt x="20860" y="26895"/>
                    <a:pt x="18943" y="27823"/>
                  </a:cubicBezTo>
                  <a:cubicBezTo>
                    <a:pt x="17057" y="28737"/>
                    <a:pt x="15018" y="29410"/>
                    <a:pt x="12910" y="29410"/>
                  </a:cubicBezTo>
                  <a:cubicBezTo>
                    <a:pt x="12821" y="29410"/>
                    <a:pt x="12733" y="29409"/>
                    <a:pt x="12644" y="29407"/>
                  </a:cubicBezTo>
                  <a:cubicBezTo>
                    <a:pt x="10835" y="29347"/>
                    <a:pt x="9120" y="28680"/>
                    <a:pt x="7668" y="27609"/>
                  </a:cubicBezTo>
                  <a:cubicBezTo>
                    <a:pt x="4334" y="25168"/>
                    <a:pt x="2608" y="20894"/>
                    <a:pt x="1810" y="16989"/>
                  </a:cubicBezTo>
                  <a:cubicBezTo>
                    <a:pt x="703" y="11476"/>
                    <a:pt x="1012" y="5690"/>
                    <a:pt x="2488" y="272"/>
                  </a:cubicBezTo>
                  <a:cubicBezTo>
                    <a:pt x="2521" y="84"/>
                    <a:pt x="2358" y="0"/>
                    <a:pt x="216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19"/>
            <p:cNvSpPr/>
            <p:nvPr/>
          </p:nvSpPr>
          <p:spPr>
            <a:xfrm>
              <a:off x="5148962" y="-707113"/>
              <a:ext cx="3443023" cy="1265640"/>
            </a:xfrm>
            <a:custGeom>
              <a:avLst/>
              <a:gdLst/>
              <a:ahLst/>
              <a:cxnLst/>
              <a:rect l="l" t="t" r="r" b="b"/>
              <a:pathLst>
                <a:path w="107991" h="39697" extrusionOk="0">
                  <a:moveTo>
                    <a:pt x="2665" y="1"/>
                  </a:moveTo>
                  <a:cubicBezTo>
                    <a:pt x="2427" y="1"/>
                    <a:pt x="2130" y="127"/>
                    <a:pt x="2096" y="329"/>
                  </a:cubicBezTo>
                  <a:cubicBezTo>
                    <a:pt x="822" y="7246"/>
                    <a:pt x="1" y="19129"/>
                    <a:pt x="8811" y="21474"/>
                  </a:cubicBezTo>
                  <a:cubicBezTo>
                    <a:pt x="9373" y="21627"/>
                    <a:pt x="9935" y="21698"/>
                    <a:pt x="10494" y="21698"/>
                  </a:cubicBezTo>
                  <a:cubicBezTo>
                    <a:pt x="11677" y="21698"/>
                    <a:pt x="12843" y="21381"/>
                    <a:pt x="13943" y="20855"/>
                  </a:cubicBezTo>
                  <a:cubicBezTo>
                    <a:pt x="15896" y="19938"/>
                    <a:pt x="17705" y="18700"/>
                    <a:pt x="19658" y="17748"/>
                  </a:cubicBezTo>
                  <a:cubicBezTo>
                    <a:pt x="23611" y="15807"/>
                    <a:pt x="27802" y="14366"/>
                    <a:pt x="32100" y="13414"/>
                  </a:cubicBezTo>
                  <a:cubicBezTo>
                    <a:pt x="36003" y="12542"/>
                    <a:pt x="40035" y="12079"/>
                    <a:pt x="44062" y="12079"/>
                  </a:cubicBezTo>
                  <a:cubicBezTo>
                    <a:pt x="48340" y="12079"/>
                    <a:pt x="52613" y="12601"/>
                    <a:pt x="56722" y="13711"/>
                  </a:cubicBezTo>
                  <a:cubicBezTo>
                    <a:pt x="63664" y="15605"/>
                    <a:pt x="70319" y="19307"/>
                    <a:pt x="74713" y="25129"/>
                  </a:cubicBezTo>
                  <a:cubicBezTo>
                    <a:pt x="76844" y="27951"/>
                    <a:pt x="77939" y="31249"/>
                    <a:pt x="79546" y="34357"/>
                  </a:cubicBezTo>
                  <a:cubicBezTo>
                    <a:pt x="80951" y="37083"/>
                    <a:pt x="83011" y="39560"/>
                    <a:pt x="86309" y="39691"/>
                  </a:cubicBezTo>
                  <a:cubicBezTo>
                    <a:pt x="86399" y="39695"/>
                    <a:pt x="86488" y="39696"/>
                    <a:pt x="86576" y="39696"/>
                  </a:cubicBezTo>
                  <a:cubicBezTo>
                    <a:pt x="90145" y="39696"/>
                    <a:pt x="93051" y="36697"/>
                    <a:pt x="95072" y="34071"/>
                  </a:cubicBezTo>
                  <a:cubicBezTo>
                    <a:pt x="97644" y="30725"/>
                    <a:pt x="99882" y="27118"/>
                    <a:pt x="101764" y="23344"/>
                  </a:cubicBezTo>
                  <a:cubicBezTo>
                    <a:pt x="104716" y="17510"/>
                    <a:pt x="106788" y="11259"/>
                    <a:pt x="107955" y="4829"/>
                  </a:cubicBezTo>
                  <a:cubicBezTo>
                    <a:pt x="107990" y="4673"/>
                    <a:pt x="107852" y="4604"/>
                    <a:pt x="107677" y="4604"/>
                  </a:cubicBezTo>
                  <a:cubicBezTo>
                    <a:pt x="107439" y="4604"/>
                    <a:pt x="107132" y="4731"/>
                    <a:pt x="107098" y="4937"/>
                  </a:cubicBezTo>
                  <a:cubicBezTo>
                    <a:pt x="105550" y="13426"/>
                    <a:pt x="102383" y="21558"/>
                    <a:pt x="97811" y="28880"/>
                  </a:cubicBezTo>
                  <a:cubicBezTo>
                    <a:pt x="96668" y="30725"/>
                    <a:pt x="95417" y="32523"/>
                    <a:pt x="94072" y="34238"/>
                  </a:cubicBezTo>
                  <a:cubicBezTo>
                    <a:pt x="92834" y="35809"/>
                    <a:pt x="91381" y="37333"/>
                    <a:pt x="89607" y="38310"/>
                  </a:cubicBezTo>
                  <a:cubicBezTo>
                    <a:pt x="88679" y="38825"/>
                    <a:pt x="87674" y="39100"/>
                    <a:pt x="86669" y="39100"/>
                  </a:cubicBezTo>
                  <a:cubicBezTo>
                    <a:pt x="85819" y="39100"/>
                    <a:pt x="84969" y="38903"/>
                    <a:pt x="84166" y="38488"/>
                  </a:cubicBezTo>
                  <a:cubicBezTo>
                    <a:pt x="82749" y="37762"/>
                    <a:pt x="81749" y="36440"/>
                    <a:pt x="80951" y="35095"/>
                  </a:cubicBezTo>
                  <a:cubicBezTo>
                    <a:pt x="79177" y="32166"/>
                    <a:pt x="78225" y="28844"/>
                    <a:pt x="76344" y="25975"/>
                  </a:cubicBezTo>
                  <a:cubicBezTo>
                    <a:pt x="74439" y="23058"/>
                    <a:pt x="71903" y="20617"/>
                    <a:pt x="69057" y="18605"/>
                  </a:cubicBezTo>
                  <a:cubicBezTo>
                    <a:pt x="63211" y="14485"/>
                    <a:pt x="56044" y="12342"/>
                    <a:pt x="48983" y="11711"/>
                  </a:cubicBezTo>
                  <a:cubicBezTo>
                    <a:pt x="47434" y="11577"/>
                    <a:pt x="45880" y="11511"/>
                    <a:pt x="44326" y="11511"/>
                  </a:cubicBezTo>
                  <a:cubicBezTo>
                    <a:pt x="37339" y="11511"/>
                    <a:pt x="30353" y="12847"/>
                    <a:pt x="23837" y="15331"/>
                  </a:cubicBezTo>
                  <a:cubicBezTo>
                    <a:pt x="21801" y="16105"/>
                    <a:pt x="19825" y="17009"/>
                    <a:pt x="17884" y="18010"/>
                  </a:cubicBezTo>
                  <a:cubicBezTo>
                    <a:pt x="15967" y="19010"/>
                    <a:pt x="14122" y="20450"/>
                    <a:pt x="12002" y="20986"/>
                  </a:cubicBezTo>
                  <a:cubicBezTo>
                    <a:pt x="11599" y="21093"/>
                    <a:pt x="11189" y="21141"/>
                    <a:pt x="10780" y="21141"/>
                  </a:cubicBezTo>
                  <a:cubicBezTo>
                    <a:pt x="9222" y="21141"/>
                    <a:pt x="7668" y="20434"/>
                    <a:pt x="6442" y="19510"/>
                  </a:cubicBezTo>
                  <a:cubicBezTo>
                    <a:pt x="4763" y="18260"/>
                    <a:pt x="3692" y="16414"/>
                    <a:pt x="3049" y="14450"/>
                  </a:cubicBezTo>
                  <a:cubicBezTo>
                    <a:pt x="2346" y="12330"/>
                    <a:pt x="2203" y="10044"/>
                    <a:pt x="2215" y="7830"/>
                  </a:cubicBezTo>
                  <a:cubicBezTo>
                    <a:pt x="2227" y="5282"/>
                    <a:pt x="2501" y="2746"/>
                    <a:pt x="2965" y="245"/>
                  </a:cubicBezTo>
                  <a:cubicBezTo>
                    <a:pt x="2996" y="75"/>
                    <a:pt x="2848" y="1"/>
                    <a:pt x="266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19"/>
            <p:cNvSpPr/>
            <p:nvPr/>
          </p:nvSpPr>
          <p:spPr>
            <a:xfrm>
              <a:off x="5352059" y="-742950"/>
              <a:ext cx="2910171" cy="763235"/>
            </a:xfrm>
            <a:custGeom>
              <a:avLst/>
              <a:gdLst/>
              <a:ahLst/>
              <a:cxnLst/>
              <a:rect l="l" t="t" r="r" b="b"/>
              <a:pathLst>
                <a:path w="91278" h="23939" extrusionOk="0">
                  <a:moveTo>
                    <a:pt x="2202" y="1"/>
                  </a:moveTo>
                  <a:cubicBezTo>
                    <a:pt x="1967" y="1"/>
                    <a:pt x="1595" y="103"/>
                    <a:pt x="1548" y="250"/>
                  </a:cubicBezTo>
                  <a:cubicBezTo>
                    <a:pt x="715" y="3179"/>
                    <a:pt x="1" y="6727"/>
                    <a:pt x="1334" y="9609"/>
                  </a:cubicBezTo>
                  <a:cubicBezTo>
                    <a:pt x="2396" y="11913"/>
                    <a:pt x="4562" y="12582"/>
                    <a:pt x="6833" y="12582"/>
                  </a:cubicBezTo>
                  <a:cubicBezTo>
                    <a:pt x="8128" y="12582"/>
                    <a:pt x="9457" y="12364"/>
                    <a:pt x="10633" y="12109"/>
                  </a:cubicBezTo>
                  <a:cubicBezTo>
                    <a:pt x="15014" y="11156"/>
                    <a:pt x="19086" y="9239"/>
                    <a:pt x="23373" y="8001"/>
                  </a:cubicBezTo>
                  <a:cubicBezTo>
                    <a:pt x="27171" y="6918"/>
                    <a:pt x="31100" y="6370"/>
                    <a:pt x="35041" y="6275"/>
                  </a:cubicBezTo>
                  <a:cubicBezTo>
                    <a:pt x="35392" y="6267"/>
                    <a:pt x="35744" y="6263"/>
                    <a:pt x="36096" y="6263"/>
                  </a:cubicBezTo>
                  <a:cubicBezTo>
                    <a:pt x="43640" y="6263"/>
                    <a:pt x="51179" y="8085"/>
                    <a:pt x="57925" y="11406"/>
                  </a:cubicBezTo>
                  <a:cubicBezTo>
                    <a:pt x="61389" y="13121"/>
                    <a:pt x="64628" y="15276"/>
                    <a:pt x="67569" y="17776"/>
                  </a:cubicBezTo>
                  <a:cubicBezTo>
                    <a:pt x="70450" y="20241"/>
                    <a:pt x="73236" y="23277"/>
                    <a:pt x="77177" y="23848"/>
                  </a:cubicBezTo>
                  <a:cubicBezTo>
                    <a:pt x="77594" y="23909"/>
                    <a:pt x="78010" y="23939"/>
                    <a:pt x="78424" y="23939"/>
                  </a:cubicBezTo>
                  <a:cubicBezTo>
                    <a:pt x="81972" y="23939"/>
                    <a:pt x="85354" y="21790"/>
                    <a:pt x="87476" y="19050"/>
                  </a:cubicBezTo>
                  <a:cubicBezTo>
                    <a:pt x="90393" y="15252"/>
                    <a:pt x="90988" y="10192"/>
                    <a:pt x="91274" y="5560"/>
                  </a:cubicBezTo>
                  <a:cubicBezTo>
                    <a:pt x="91277" y="5523"/>
                    <a:pt x="91208" y="5505"/>
                    <a:pt x="91107" y="5505"/>
                  </a:cubicBezTo>
                  <a:cubicBezTo>
                    <a:pt x="90859" y="5505"/>
                    <a:pt x="90422" y="5613"/>
                    <a:pt x="90405" y="5799"/>
                  </a:cubicBezTo>
                  <a:cubicBezTo>
                    <a:pt x="90155" y="10085"/>
                    <a:pt x="89595" y="14478"/>
                    <a:pt x="87321" y="18217"/>
                  </a:cubicBezTo>
                  <a:cubicBezTo>
                    <a:pt x="85484" y="21209"/>
                    <a:pt x="82240" y="23541"/>
                    <a:pt x="78734" y="23541"/>
                  </a:cubicBezTo>
                  <a:cubicBezTo>
                    <a:pt x="78083" y="23541"/>
                    <a:pt x="77422" y="23460"/>
                    <a:pt x="76760" y="23289"/>
                  </a:cubicBezTo>
                  <a:cubicBezTo>
                    <a:pt x="72903" y="22289"/>
                    <a:pt x="70128" y="18848"/>
                    <a:pt x="67128" y="16455"/>
                  </a:cubicBezTo>
                  <a:cubicBezTo>
                    <a:pt x="64128" y="14026"/>
                    <a:pt x="60782" y="12037"/>
                    <a:pt x="57270" y="10418"/>
                  </a:cubicBezTo>
                  <a:cubicBezTo>
                    <a:pt x="50743" y="7408"/>
                    <a:pt x="43565" y="5903"/>
                    <a:pt x="36392" y="5903"/>
                  </a:cubicBezTo>
                  <a:cubicBezTo>
                    <a:pt x="35989" y="5903"/>
                    <a:pt x="35586" y="5908"/>
                    <a:pt x="35184" y="5918"/>
                  </a:cubicBezTo>
                  <a:cubicBezTo>
                    <a:pt x="31397" y="6013"/>
                    <a:pt x="27623" y="6561"/>
                    <a:pt x="23968" y="7525"/>
                  </a:cubicBezTo>
                  <a:cubicBezTo>
                    <a:pt x="19646" y="8668"/>
                    <a:pt x="15562" y="10609"/>
                    <a:pt x="11216" y="11680"/>
                  </a:cubicBezTo>
                  <a:cubicBezTo>
                    <a:pt x="9963" y="11988"/>
                    <a:pt x="8634" y="12262"/>
                    <a:pt x="7319" y="12262"/>
                  </a:cubicBezTo>
                  <a:cubicBezTo>
                    <a:pt x="6548" y="12262"/>
                    <a:pt x="5781" y="12168"/>
                    <a:pt x="5037" y="11930"/>
                  </a:cubicBezTo>
                  <a:cubicBezTo>
                    <a:pt x="3596" y="11466"/>
                    <a:pt x="2537" y="10275"/>
                    <a:pt x="1989" y="8894"/>
                  </a:cubicBezTo>
                  <a:cubicBezTo>
                    <a:pt x="906" y="6144"/>
                    <a:pt x="1632" y="2822"/>
                    <a:pt x="2394" y="96"/>
                  </a:cubicBezTo>
                  <a:cubicBezTo>
                    <a:pt x="2414" y="29"/>
                    <a:pt x="2328" y="1"/>
                    <a:pt x="220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1" name="Google Shape;991;p19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Lato"/>
                <a:ea typeface="Lato"/>
                <a:cs typeface="Lato"/>
                <a:sym typeface="La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Lato"/>
                <a:ea typeface="Lato"/>
                <a:cs typeface="Lato"/>
                <a:sym typeface="La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Lato"/>
                <a:ea typeface="Lato"/>
                <a:cs typeface="Lato"/>
                <a:sym typeface="La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Lato"/>
                <a:ea typeface="Lato"/>
                <a:cs typeface="Lato"/>
                <a:sym typeface="La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Lato"/>
                <a:ea typeface="Lato"/>
                <a:cs typeface="Lato"/>
                <a:sym typeface="La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Lato"/>
                <a:ea typeface="Lato"/>
                <a:cs typeface="Lato"/>
                <a:sym typeface="La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Lato"/>
                <a:ea typeface="Lato"/>
                <a:cs typeface="Lato"/>
                <a:sym typeface="La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992" name="Google Shape;992;p19"/>
          <p:cNvSpPr txBox="1">
            <a:spLocks noGrp="1"/>
          </p:cNvSpPr>
          <p:nvPr>
            <p:ph type="subTitle" idx="1"/>
          </p:nvPr>
        </p:nvSpPr>
        <p:spPr>
          <a:xfrm>
            <a:off x="1408425" y="1866900"/>
            <a:ext cx="1790700" cy="4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993" name="Google Shape;993;p19"/>
          <p:cNvSpPr txBox="1">
            <a:spLocks noGrp="1"/>
          </p:cNvSpPr>
          <p:nvPr>
            <p:ph type="body" idx="2"/>
          </p:nvPr>
        </p:nvSpPr>
        <p:spPr>
          <a:xfrm>
            <a:off x="1408425" y="2190750"/>
            <a:ext cx="1697100" cy="84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994" name="Google Shape;994;p19"/>
          <p:cNvSpPr txBox="1">
            <a:spLocks noGrp="1"/>
          </p:cNvSpPr>
          <p:nvPr>
            <p:ph type="subTitle" idx="3"/>
          </p:nvPr>
        </p:nvSpPr>
        <p:spPr>
          <a:xfrm>
            <a:off x="1408425" y="3381375"/>
            <a:ext cx="1790700" cy="4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995" name="Google Shape;995;p19"/>
          <p:cNvSpPr txBox="1">
            <a:spLocks noGrp="1"/>
          </p:cNvSpPr>
          <p:nvPr>
            <p:ph type="body" idx="4"/>
          </p:nvPr>
        </p:nvSpPr>
        <p:spPr>
          <a:xfrm>
            <a:off x="1408425" y="3705225"/>
            <a:ext cx="1697100" cy="84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996" name="Google Shape;996;p19"/>
          <p:cNvSpPr txBox="1">
            <a:spLocks noGrp="1"/>
          </p:cNvSpPr>
          <p:nvPr>
            <p:ph type="subTitle" idx="5"/>
          </p:nvPr>
        </p:nvSpPr>
        <p:spPr>
          <a:xfrm>
            <a:off x="4160125" y="1866900"/>
            <a:ext cx="1790700" cy="4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997" name="Google Shape;997;p19"/>
          <p:cNvSpPr txBox="1">
            <a:spLocks noGrp="1"/>
          </p:cNvSpPr>
          <p:nvPr>
            <p:ph type="body" idx="6"/>
          </p:nvPr>
        </p:nvSpPr>
        <p:spPr>
          <a:xfrm>
            <a:off x="4160125" y="2190750"/>
            <a:ext cx="1697100" cy="84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998" name="Google Shape;998;p19"/>
          <p:cNvSpPr txBox="1">
            <a:spLocks noGrp="1"/>
          </p:cNvSpPr>
          <p:nvPr>
            <p:ph type="subTitle" idx="7"/>
          </p:nvPr>
        </p:nvSpPr>
        <p:spPr>
          <a:xfrm>
            <a:off x="4160125" y="3381375"/>
            <a:ext cx="1790700" cy="4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999" name="Google Shape;999;p19"/>
          <p:cNvSpPr txBox="1">
            <a:spLocks noGrp="1"/>
          </p:cNvSpPr>
          <p:nvPr>
            <p:ph type="body" idx="8"/>
          </p:nvPr>
        </p:nvSpPr>
        <p:spPr>
          <a:xfrm>
            <a:off x="4160125" y="3705225"/>
            <a:ext cx="1697100" cy="84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00" name="Google Shape;1000;p19"/>
          <p:cNvSpPr txBox="1">
            <a:spLocks noGrp="1"/>
          </p:cNvSpPr>
          <p:nvPr>
            <p:ph type="subTitle" idx="9"/>
          </p:nvPr>
        </p:nvSpPr>
        <p:spPr>
          <a:xfrm>
            <a:off x="6903325" y="1866900"/>
            <a:ext cx="1790700" cy="4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1001" name="Google Shape;1001;p19"/>
          <p:cNvSpPr txBox="1">
            <a:spLocks noGrp="1"/>
          </p:cNvSpPr>
          <p:nvPr>
            <p:ph type="body" idx="13"/>
          </p:nvPr>
        </p:nvSpPr>
        <p:spPr>
          <a:xfrm>
            <a:off x="6903325" y="2190750"/>
            <a:ext cx="1697100" cy="84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02" name="Google Shape;1002;p19"/>
          <p:cNvSpPr txBox="1">
            <a:spLocks noGrp="1"/>
          </p:cNvSpPr>
          <p:nvPr>
            <p:ph type="subTitle" idx="14"/>
          </p:nvPr>
        </p:nvSpPr>
        <p:spPr>
          <a:xfrm>
            <a:off x="6903325" y="3381375"/>
            <a:ext cx="1790700" cy="4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3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1003" name="Google Shape;1003;p19"/>
          <p:cNvSpPr txBox="1">
            <a:spLocks noGrp="1"/>
          </p:cNvSpPr>
          <p:nvPr>
            <p:ph type="body" idx="15"/>
          </p:nvPr>
        </p:nvSpPr>
        <p:spPr>
          <a:xfrm>
            <a:off x="6903325" y="3705225"/>
            <a:ext cx="1697100" cy="84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ockups">
  <p:cSld name="CUSTOM_15">
    <p:spTree>
      <p:nvGrpSpPr>
        <p:cNvPr id="1" name="Shape 10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5" name="Google Shape;1005;p20"/>
          <p:cNvGrpSpPr/>
          <p:nvPr/>
        </p:nvGrpSpPr>
        <p:grpSpPr>
          <a:xfrm>
            <a:off x="210633" y="3358450"/>
            <a:ext cx="3694474" cy="3728325"/>
            <a:chOff x="1748500" y="3458800"/>
            <a:chExt cx="2590250" cy="3728325"/>
          </a:xfrm>
        </p:grpSpPr>
        <p:sp>
          <p:nvSpPr>
            <p:cNvPr id="1006" name="Google Shape;1006;p20"/>
            <p:cNvSpPr/>
            <p:nvPr/>
          </p:nvSpPr>
          <p:spPr>
            <a:xfrm>
              <a:off x="1958350" y="3666950"/>
              <a:ext cx="2291675" cy="3130250"/>
            </a:xfrm>
            <a:custGeom>
              <a:avLst/>
              <a:gdLst/>
              <a:ahLst/>
              <a:cxnLst/>
              <a:rect l="l" t="t" r="r" b="b"/>
              <a:pathLst>
                <a:path w="91667" h="125210" extrusionOk="0">
                  <a:moveTo>
                    <a:pt x="62097" y="0"/>
                  </a:moveTo>
                  <a:cubicBezTo>
                    <a:pt x="59623" y="0"/>
                    <a:pt x="56944" y="302"/>
                    <a:pt x="54055" y="946"/>
                  </a:cubicBezTo>
                  <a:cubicBezTo>
                    <a:pt x="35577" y="5065"/>
                    <a:pt x="22146" y="23437"/>
                    <a:pt x="13086" y="38796"/>
                  </a:cubicBezTo>
                  <a:cubicBezTo>
                    <a:pt x="4573" y="53214"/>
                    <a:pt x="120" y="69990"/>
                    <a:pt x="37" y="86742"/>
                  </a:cubicBezTo>
                  <a:cubicBezTo>
                    <a:pt x="1" y="92159"/>
                    <a:pt x="429" y="97577"/>
                    <a:pt x="1322" y="102911"/>
                  </a:cubicBezTo>
                  <a:cubicBezTo>
                    <a:pt x="2299" y="108649"/>
                    <a:pt x="3870" y="114495"/>
                    <a:pt x="7537" y="119020"/>
                  </a:cubicBezTo>
                  <a:cubicBezTo>
                    <a:pt x="11049" y="123357"/>
                    <a:pt x="15465" y="125209"/>
                    <a:pt x="19926" y="125209"/>
                  </a:cubicBezTo>
                  <a:cubicBezTo>
                    <a:pt x="26658" y="125209"/>
                    <a:pt x="33493" y="120992"/>
                    <a:pt x="37482" y="114734"/>
                  </a:cubicBezTo>
                  <a:cubicBezTo>
                    <a:pt x="43268" y="105649"/>
                    <a:pt x="46554" y="95684"/>
                    <a:pt x="52222" y="86552"/>
                  </a:cubicBezTo>
                  <a:cubicBezTo>
                    <a:pt x="59389" y="75002"/>
                    <a:pt x="67700" y="65608"/>
                    <a:pt x="76177" y="55143"/>
                  </a:cubicBezTo>
                  <a:cubicBezTo>
                    <a:pt x="91667" y="36032"/>
                    <a:pt x="89137" y="0"/>
                    <a:pt x="620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20"/>
            <p:cNvSpPr/>
            <p:nvPr/>
          </p:nvSpPr>
          <p:spPr>
            <a:xfrm>
              <a:off x="1748500" y="3458800"/>
              <a:ext cx="2590250" cy="3728325"/>
            </a:xfrm>
            <a:custGeom>
              <a:avLst/>
              <a:gdLst/>
              <a:ahLst/>
              <a:cxnLst/>
              <a:rect l="l" t="t" r="r" b="b"/>
              <a:pathLst>
                <a:path w="103610" h="149133" extrusionOk="0">
                  <a:moveTo>
                    <a:pt x="73791" y="550"/>
                  </a:moveTo>
                  <a:cubicBezTo>
                    <a:pt x="74709" y="550"/>
                    <a:pt x="75631" y="583"/>
                    <a:pt x="76558" y="652"/>
                  </a:cubicBezTo>
                  <a:cubicBezTo>
                    <a:pt x="81249" y="997"/>
                    <a:pt x="85833" y="2473"/>
                    <a:pt x="89691" y="5188"/>
                  </a:cubicBezTo>
                  <a:cubicBezTo>
                    <a:pt x="93239" y="7712"/>
                    <a:pt x="96013" y="11236"/>
                    <a:pt x="97918" y="15118"/>
                  </a:cubicBezTo>
                  <a:cubicBezTo>
                    <a:pt x="102133" y="23690"/>
                    <a:pt x="102466" y="33882"/>
                    <a:pt x="100668" y="43133"/>
                  </a:cubicBezTo>
                  <a:cubicBezTo>
                    <a:pt x="99704" y="48110"/>
                    <a:pt x="98037" y="52980"/>
                    <a:pt x="95715" y="57504"/>
                  </a:cubicBezTo>
                  <a:cubicBezTo>
                    <a:pt x="92727" y="63350"/>
                    <a:pt x="88345" y="68231"/>
                    <a:pt x="84178" y="73280"/>
                  </a:cubicBezTo>
                  <a:cubicBezTo>
                    <a:pt x="78499" y="80185"/>
                    <a:pt x="72820" y="87127"/>
                    <a:pt x="67640" y="94425"/>
                  </a:cubicBezTo>
                  <a:cubicBezTo>
                    <a:pt x="64985" y="98199"/>
                    <a:pt x="62437" y="102033"/>
                    <a:pt x="60163" y="106057"/>
                  </a:cubicBezTo>
                  <a:cubicBezTo>
                    <a:pt x="57913" y="110010"/>
                    <a:pt x="55948" y="114118"/>
                    <a:pt x="53996" y="118226"/>
                  </a:cubicBezTo>
                  <a:cubicBezTo>
                    <a:pt x="52043" y="122333"/>
                    <a:pt x="50126" y="126453"/>
                    <a:pt x="47971" y="130465"/>
                  </a:cubicBezTo>
                  <a:cubicBezTo>
                    <a:pt x="46078" y="133989"/>
                    <a:pt x="44090" y="137526"/>
                    <a:pt x="41351" y="140478"/>
                  </a:cubicBezTo>
                  <a:cubicBezTo>
                    <a:pt x="36958" y="145205"/>
                    <a:pt x="30707" y="148586"/>
                    <a:pt x="24147" y="148586"/>
                  </a:cubicBezTo>
                  <a:cubicBezTo>
                    <a:pt x="20932" y="148586"/>
                    <a:pt x="17801" y="147682"/>
                    <a:pt x="15062" y="146039"/>
                  </a:cubicBezTo>
                  <a:cubicBezTo>
                    <a:pt x="11800" y="144098"/>
                    <a:pt x="9288" y="141121"/>
                    <a:pt x="7395" y="137859"/>
                  </a:cubicBezTo>
                  <a:cubicBezTo>
                    <a:pt x="5287" y="134192"/>
                    <a:pt x="4037" y="130084"/>
                    <a:pt x="3144" y="125977"/>
                  </a:cubicBezTo>
                  <a:cubicBezTo>
                    <a:pt x="2156" y="121428"/>
                    <a:pt x="1561" y="116785"/>
                    <a:pt x="1227" y="112153"/>
                  </a:cubicBezTo>
                  <a:cubicBezTo>
                    <a:pt x="1001" y="109165"/>
                    <a:pt x="894" y="106177"/>
                    <a:pt x="906" y="103176"/>
                  </a:cubicBezTo>
                  <a:cubicBezTo>
                    <a:pt x="904" y="103143"/>
                    <a:pt x="896" y="103113"/>
                    <a:pt x="883" y="103087"/>
                  </a:cubicBezTo>
                  <a:lnTo>
                    <a:pt x="883" y="103087"/>
                  </a:lnTo>
                  <a:cubicBezTo>
                    <a:pt x="1015" y="85365"/>
                    <a:pt x="5194" y="67705"/>
                    <a:pt x="13276" y="51908"/>
                  </a:cubicBezTo>
                  <a:cubicBezTo>
                    <a:pt x="16705" y="45217"/>
                    <a:pt x="20801" y="38799"/>
                    <a:pt x="25135" y="32679"/>
                  </a:cubicBezTo>
                  <a:cubicBezTo>
                    <a:pt x="29469" y="26583"/>
                    <a:pt x="34267" y="20773"/>
                    <a:pt x="39756" y="15689"/>
                  </a:cubicBezTo>
                  <a:cubicBezTo>
                    <a:pt x="49023" y="7077"/>
                    <a:pt x="60946" y="550"/>
                    <a:pt x="73791" y="550"/>
                  </a:cubicBezTo>
                  <a:close/>
                  <a:moveTo>
                    <a:pt x="74139" y="1"/>
                  </a:moveTo>
                  <a:cubicBezTo>
                    <a:pt x="73085" y="1"/>
                    <a:pt x="72033" y="45"/>
                    <a:pt x="70986" y="128"/>
                  </a:cubicBezTo>
                  <a:cubicBezTo>
                    <a:pt x="64283" y="664"/>
                    <a:pt x="57770" y="2735"/>
                    <a:pt x="51900" y="5998"/>
                  </a:cubicBezTo>
                  <a:cubicBezTo>
                    <a:pt x="39053" y="13106"/>
                    <a:pt x="29338" y="24893"/>
                    <a:pt x="21337" y="36966"/>
                  </a:cubicBezTo>
                  <a:cubicBezTo>
                    <a:pt x="16955" y="43550"/>
                    <a:pt x="12919" y="50360"/>
                    <a:pt x="9728" y="57599"/>
                  </a:cubicBezTo>
                  <a:cubicBezTo>
                    <a:pt x="6168" y="65612"/>
                    <a:pt x="3597" y="74065"/>
                    <a:pt x="1965" y="82697"/>
                  </a:cubicBezTo>
                  <a:cubicBezTo>
                    <a:pt x="704" y="89471"/>
                    <a:pt x="61" y="96376"/>
                    <a:pt x="25" y="103269"/>
                  </a:cubicBezTo>
                  <a:lnTo>
                    <a:pt x="25" y="103269"/>
                  </a:lnTo>
                  <a:cubicBezTo>
                    <a:pt x="25" y="103270"/>
                    <a:pt x="25" y="103271"/>
                    <a:pt x="25" y="103271"/>
                  </a:cubicBezTo>
                  <a:cubicBezTo>
                    <a:pt x="1" y="108058"/>
                    <a:pt x="275" y="112856"/>
                    <a:pt x="858" y="117618"/>
                  </a:cubicBezTo>
                  <a:cubicBezTo>
                    <a:pt x="1370" y="121988"/>
                    <a:pt x="2120" y="126381"/>
                    <a:pt x="3382" y="130608"/>
                  </a:cubicBezTo>
                  <a:cubicBezTo>
                    <a:pt x="5502" y="137704"/>
                    <a:pt x="9693" y="144729"/>
                    <a:pt x="16777" y="147729"/>
                  </a:cubicBezTo>
                  <a:cubicBezTo>
                    <a:pt x="19060" y="148695"/>
                    <a:pt x="21469" y="149132"/>
                    <a:pt x="23884" y="149132"/>
                  </a:cubicBezTo>
                  <a:cubicBezTo>
                    <a:pt x="27512" y="149132"/>
                    <a:pt x="31152" y="148145"/>
                    <a:pt x="34398" y="146479"/>
                  </a:cubicBezTo>
                  <a:cubicBezTo>
                    <a:pt x="37256" y="145003"/>
                    <a:pt x="39827" y="143002"/>
                    <a:pt x="42030" y="140669"/>
                  </a:cubicBezTo>
                  <a:cubicBezTo>
                    <a:pt x="44697" y="137823"/>
                    <a:pt x="46650" y="134406"/>
                    <a:pt x="48507" y="131001"/>
                  </a:cubicBezTo>
                  <a:cubicBezTo>
                    <a:pt x="52865" y="123024"/>
                    <a:pt x="56258" y="114535"/>
                    <a:pt x="60699" y="106593"/>
                  </a:cubicBezTo>
                  <a:cubicBezTo>
                    <a:pt x="65164" y="98580"/>
                    <a:pt x="70688" y="91151"/>
                    <a:pt x="76368" y="83971"/>
                  </a:cubicBezTo>
                  <a:cubicBezTo>
                    <a:pt x="79166" y="80435"/>
                    <a:pt x="82023" y="76959"/>
                    <a:pt x="84881" y="73470"/>
                  </a:cubicBezTo>
                  <a:cubicBezTo>
                    <a:pt x="87417" y="70410"/>
                    <a:pt x="90036" y="67398"/>
                    <a:pt x="92393" y="64207"/>
                  </a:cubicBezTo>
                  <a:cubicBezTo>
                    <a:pt x="95394" y="60171"/>
                    <a:pt x="97680" y="55647"/>
                    <a:pt x="99359" y="50932"/>
                  </a:cubicBezTo>
                  <a:cubicBezTo>
                    <a:pt x="102621" y="41776"/>
                    <a:pt x="103609" y="31489"/>
                    <a:pt x="101299" y="21999"/>
                  </a:cubicBezTo>
                  <a:cubicBezTo>
                    <a:pt x="99228" y="13439"/>
                    <a:pt x="94025" y="5688"/>
                    <a:pt x="85726" y="2176"/>
                  </a:cubicBezTo>
                  <a:cubicBezTo>
                    <a:pt x="82059" y="624"/>
                    <a:pt x="78095" y="1"/>
                    <a:pt x="741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8" name="Google Shape;1008;p20"/>
          <p:cNvGrpSpPr/>
          <p:nvPr/>
        </p:nvGrpSpPr>
        <p:grpSpPr>
          <a:xfrm>
            <a:off x="7976275" y="-9737"/>
            <a:ext cx="1167725" cy="1482225"/>
            <a:chOff x="6926150" y="24869075"/>
            <a:chExt cx="1167725" cy="1482225"/>
          </a:xfrm>
        </p:grpSpPr>
        <p:sp>
          <p:nvSpPr>
            <p:cNvPr id="1009" name="Google Shape;1009;p20"/>
            <p:cNvSpPr/>
            <p:nvPr/>
          </p:nvSpPr>
          <p:spPr>
            <a:xfrm>
              <a:off x="7936200" y="24869075"/>
              <a:ext cx="119900" cy="158375"/>
            </a:xfrm>
            <a:custGeom>
              <a:avLst/>
              <a:gdLst/>
              <a:ahLst/>
              <a:cxnLst/>
              <a:rect l="l" t="t" r="r" b="b"/>
              <a:pathLst>
                <a:path w="4796" h="6335" extrusionOk="0">
                  <a:moveTo>
                    <a:pt x="3497" y="1"/>
                  </a:moveTo>
                  <a:cubicBezTo>
                    <a:pt x="3152" y="1"/>
                    <a:pt x="2805" y="168"/>
                    <a:pt x="2604" y="567"/>
                  </a:cubicBezTo>
                  <a:cubicBezTo>
                    <a:pt x="1890" y="2008"/>
                    <a:pt x="1175" y="3437"/>
                    <a:pt x="425" y="4866"/>
                  </a:cubicBezTo>
                  <a:cubicBezTo>
                    <a:pt x="1" y="5660"/>
                    <a:pt x="744" y="6334"/>
                    <a:pt x="1463" y="6334"/>
                  </a:cubicBezTo>
                  <a:cubicBezTo>
                    <a:pt x="1832" y="6334"/>
                    <a:pt x="2195" y="6156"/>
                    <a:pt x="2390" y="5723"/>
                  </a:cubicBezTo>
                  <a:cubicBezTo>
                    <a:pt x="3044" y="4270"/>
                    <a:pt x="3735" y="2830"/>
                    <a:pt x="4437" y="1365"/>
                  </a:cubicBezTo>
                  <a:cubicBezTo>
                    <a:pt x="4796" y="601"/>
                    <a:pt x="4150" y="1"/>
                    <a:pt x="3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20"/>
            <p:cNvSpPr/>
            <p:nvPr/>
          </p:nvSpPr>
          <p:spPr>
            <a:xfrm>
              <a:off x="8042950" y="25010700"/>
              <a:ext cx="50925" cy="59150"/>
            </a:xfrm>
            <a:custGeom>
              <a:avLst/>
              <a:gdLst/>
              <a:ahLst/>
              <a:cxnLst/>
              <a:rect l="l" t="t" r="r" b="b"/>
              <a:pathLst>
                <a:path w="2037" h="2366" extrusionOk="0">
                  <a:moveTo>
                    <a:pt x="1136" y="1"/>
                  </a:moveTo>
                  <a:cubicBezTo>
                    <a:pt x="1029" y="1"/>
                    <a:pt x="922" y="19"/>
                    <a:pt x="822" y="58"/>
                  </a:cubicBezTo>
                  <a:cubicBezTo>
                    <a:pt x="608" y="153"/>
                    <a:pt x="406" y="308"/>
                    <a:pt x="334" y="522"/>
                  </a:cubicBezTo>
                  <a:cubicBezTo>
                    <a:pt x="263" y="748"/>
                    <a:pt x="179" y="951"/>
                    <a:pt x="108" y="1165"/>
                  </a:cubicBezTo>
                  <a:cubicBezTo>
                    <a:pt x="37" y="1391"/>
                    <a:pt x="1" y="1594"/>
                    <a:pt x="96" y="1820"/>
                  </a:cubicBezTo>
                  <a:cubicBezTo>
                    <a:pt x="167" y="2010"/>
                    <a:pt x="346" y="2225"/>
                    <a:pt x="560" y="2296"/>
                  </a:cubicBezTo>
                  <a:cubicBezTo>
                    <a:pt x="676" y="2337"/>
                    <a:pt x="802" y="2366"/>
                    <a:pt x="929" y="2366"/>
                  </a:cubicBezTo>
                  <a:cubicBezTo>
                    <a:pt x="1026" y="2366"/>
                    <a:pt x="1123" y="2349"/>
                    <a:pt x="1215" y="2308"/>
                  </a:cubicBezTo>
                  <a:cubicBezTo>
                    <a:pt x="1418" y="2225"/>
                    <a:pt x="1596" y="2070"/>
                    <a:pt x="1691" y="1844"/>
                  </a:cubicBezTo>
                  <a:cubicBezTo>
                    <a:pt x="1775" y="1641"/>
                    <a:pt x="1858" y="1451"/>
                    <a:pt x="1942" y="1236"/>
                  </a:cubicBezTo>
                  <a:cubicBezTo>
                    <a:pt x="2025" y="1034"/>
                    <a:pt x="2037" y="772"/>
                    <a:pt x="1953" y="570"/>
                  </a:cubicBezTo>
                  <a:cubicBezTo>
                    <a:pt x="1882" y="355"/>
                    <a:pt x="1680" y="165"/>
                    <a:pt x="1489" y="70"/>
                  </a:cubicBezTo>
                  <a:cubicBezTo>
                    <a:pt x="1381" y="25"/>
                    <a:pt x="1259" y="1"/>
                    <a:pt x="11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20"/>
            <p:cNvSpPr/>
            <p:nvPr/>
          </p:nvSpPr>
          <p:spPr>
            <a:xfrm>
              <a:off x="7940275" y="25156125"/>
              <a:ext cx="27700" cy="37775"/>
            </a:xfrm>
            <a:custGeom>
              <a:avLst/>
              <a:gdLst/>
              <a:ahLst/>
              <a:cxnLst/>
              <a:rect l="l" t="t" r="r" b="b"/>
              <a:pathLst>
                <a:path w="1108" h="1511" extrusionOk="0">
                  <a:moveTo>
                    <a:pt x="576" y="1"/>
                  </a:moveTo>
                  <a:cubicBezTo>
                    <a:pt x="453" y="1"/>
                    <a:pt x="327" y="30"/>
                    <a:pt x="226" y="111"/>
                  </a:cubicBezTo>
                  <a:cubicBezTo>
                    <a:pt x="119" y="194"/>
                    <a:pt x="12" y="337"/>
                    <a:pt x="12" y="468"/>
                  </a:cubicBezTo>
                  <a:cubicBezTo>
                    <a:pt x="12" y="599"/>
                    <a:pt x="0" y="753"/>
                    <a:pt x="0" y="884"/>
                  </a:cubicBezTo>
                  <a:cubicBezTo>
                    <a:pt x="0" y="1027"/>
                    <a:pt x="0" y="1170"/>
                    <a:pt x="107" y="1301"/>
                  </a:cubicBezTo>
                  <a:cubicBezTo>
                    <a:pt x="179" y="1408"/>
                    <a:pt x="334" y="1492"/>
                    <a:pt x="464" y="1504"/>
                  </a:cubicBezTo>
                  <a:cubicBezTo>
                    <a:pt x="494" y="1508"/>
                    <a:pt x="523" y="1511"/>
                    <a:pt x="553" y="1511"/>
                  </a:cubicBezTo>
                  <a:cubicBezTo>
                    <a:pt x="669" y="1511"/>
                    <a:pt x="786" y="1475"/>
                    <a:pt x="881" y="1408"/>
                  </a:cubicBezTo>
                  <a:cubicBezTo>
                    <a:pt x="988" y="1313"/>
                    <a:pt x="1096" y="1194"/>
                    <a:pt x="1096" y="1051"/>
                  </a:cubicBezTo>
                  <a:cubicBezTo>
                    <a:pt x="1096" y="908"/>
                    <a:pt x="1107" y="765"/>
                    <a:pt x="1107" y="634"/>
                  </a:cubicBezTo>
                  <a:cubicBezTo>
                    <a:pt x="1107" y="480"/>
                    <a:pt x="1107" y="349"/>
                    <a:pt x="1000" y="218"/>
                  </a:cubicBezTo>
                  <a:cubicBezTo>
                    <a:pt x="929" y="111"/>
                    <a:pt x="774" y="15"/>
                    <a:pt x="643" y="3"/>
                  </a:cubicBezTo>
                  <a:cubicBezTo>
                    <a:pt x="621" y="2"/>
                    <a:pt x="599" y="1"/>
                    <a:pt x="5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20"/>
            <p:cNvSpPr/>
            <p:nvPr/>
          </p:nvSpPr>
          <p:spPr>
            <a:xfrm>
              <a:off x="7802675" y="25055425"/>
              <a:ext cx="103075" cy="128375"/>
            </a:xfrm>
            <a:custGeom>
              <a:avLst/>
              <a:gdLst/>
              <a:ahLst/>
              <a:cxnLst/>
              <a:rect l="l" t="t" r="r" b="b"/>
              <a:pathLst>
                <a:path w="4123" h="5135" extrusionOk="0">
                  <a:moveTo>
                    <a:pt x="3104" y="0"/>
                  </a:moveTo>
                  <a:cubicBezTo>
                    <a:pt x="2766" y="0"/>
                    <a:pt x="2468" y="216"/>
                    <a:pt x="2289" y="519"/>
                  </a:cubicBezTo>
                  <a:cubicBezTo>
                    <a:pt x="1694" y="1531"/>
                    <a:pt x="1123" y="2555"/>
                    <a:pt x="504" y="3567"/>
                  </a:cubicBezTo>
                  <a:cubicBezTo>
                    <a:pt x="0" y="4378"/>
                    <a:pt x="664" y="5134"/>
                    <a:pt x="1334" y="5134"/>
                  </a:cubicBezTo>
                  <a:cubicBezTo>
                    <a:pt x="1647" y="5134"/>
                    <a:pt x="1961" y="4969"/>
                    <a:pt x="2158" y="4567"/>
                  </a:cubicBezTo>
                  <a:cubicBezTo>
                    <a:pt x="2706" y="3436"/>
                    <a:pt x="3325" y="2341"/>
                    <a:pt x="3897" y="1233"/>
                  </a:cubicBezTo>
                  <a:cubicBezTo>
                    <a:pt x="4123" y="805"/>
                    <a:pt x="3861" y="257"/>
                    <a:pt x="3456" y="79"/>
                  </a:cubicBezTo>
                  <a:cubicBezTo>
                    <a:pt x="3336" y="25"/>
                    <a:pt x="3218" y="0"/>
                    <a:pt x="3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20"/>
            <p:cNvSpPr/>
            <p:nvPr/>
          </p:nvSpPr>
          <p:spPr>
            <a:xfrm>
              <a:off x="7797975" y="24903650"/>
              <a:ext cx="39025" cy="55950"/>
            </a:xfrm>
            <a:custGeom>
              <a:avLst/>
              <a:gdLst/>
              <a:ahLst/>
              <a:cxnLst/>
              <a:rect l="l" t="t" r="r" b="b"/>
              <a:pathLst>
                <a:path w="1561" h="2238" extrusionOk="0">
                  <a:moveTo>
                    <a:pt x="1017" y="0"/>
                  </a:moveTo>
                  <a:cubicBezTo>
                    <a:pt x="825" y="0"/>
                    <a:pt x="631" y="107"/>
                    <a:pt x="561" y="292"/>
                  </a:cubicBezTo>
                  <a:cubicBezTo>
                    <a:pt x="394" y="708"/>
                    <a:pt x="251" y="1125"/>
                    <a:pt x="84" y="1542"/>
                  </a:cubicBezTo>
                  <a:cubicBezTo>
                    <a:pt x="1" y="1792"/>
                    <a:pt x="84" y="2090"/>
                    <a:pt x="334" y="2197"/>
                  </a:cubicBezTo>
                  <a:cubicBezTo>
                    <a:pt x="397" y="2225"/>
                    <a:pt x="465" y="2238"/>
                    <a:pt x="534" y="2238"/>
                  </a:cubicBezTo>
                  <a:cubicBezTo>
                    <a:pt x="730" y="2238"/>
                    <a:pt x="928" y="2131"/>
                    <a:pt x="989" y="1947"/>
                  </a:cubicBezTo>
                  <a:cubicBezTo>
                    <a:pt x="1156" y="1530"/>
                    <a:pt x="1323" y="1113"/>
                    <a:pt x="1465" y="696"/>
                  </a:cubicBezTo>
                  <a:cubicBezTo>
                    <a:pt x="1561" y="446"/>
                    <a:pt x="1465" y="149"/>
                    <a:pt x="1215" y="42"/>
                  </a:cubicBezTo>
                  <a:cubicBezTo>
                    <a:pt x="1153" y="14"/>
                    <a:pt x="1085" y="0"/>
                    <a:pt x="10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20"/>
            <p:cNvSpPr/>
            <p:nvPr/>
          </p:nvSpPr>
          <p:spPr>
            <a:xfrm>
              <a:off x="7666425" y="25031400"/>
              <a:ext cx="53300" cy="46500"/>
            </a:xfrm>
            <a:custGeom>
              <a:avLst/>
              <a:gdLst/>
              <a:ahLst/>
              <a:cxnLst/>
              <a:rect l="l" t="t" r="r" b="b"/>
              <a:pathLst>
                <a:path w="2132" h="1860" extrusionOk="0">
                  <a:moveTo>
                    <a:pt x="1352" y="0"/>
                  </a:moveTo>
                  <a:cubicBezTo>
                    <a:pt x="1231" y="0"/>
                    <a:pt x="1111" y="37"/>
                    <a:pt x="1012" y="123"/>
                  </a:cubicBezTo>
                  <a:cubicBezTo>
                    <a:pt x="798" y="337"/>
                    <a:pt x="584" y="539"/>
                    <a:pt x="358" y="754"/>
                  </a:cubicBezTo>
                  <a:cubicBezTo>
                    <a:pt x="143" y="980"/>
                    <a:pt x="0" y="1337"/>
                    <a:pt x="239" y="1611"/>
                  </a:cubicBezTo>
                  <a:cubicBezTo>
                    <a:pt x="364" y="1758"/>
                    <a:pt x="561" y="1860"/>
                    <a:pt x="759" y="1860"/>
                  </a:cubicBezTo>
                  <a:cubicBezTo>
                    <a:pt x="881" y="1860"/>
                    <a:pt x="1003" y="1821"/>
                    <a:pt x="1108" y="1730"/>
                  </a:cubicBezTo>
                  <a:lnTo>
                    <a:pt x="1774" y="1159"/>
                  </a:lnTo>
                  <a:cubicBezTo>
                    <a:pt x="2024" y="932"/>
                    <a:pt x="2132" y="539"/>
                    <a:pt x="1905" y="266"/>
                  </a:cubicBezTo>
                  <a:cubicBezTo>
                    <a:pt x="1784" y="114"/>
                    <a:pt x="1565" y="0"/>
                    <a:pt x="13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20"/>
            <p:cNvSpPr/>
            <p:nvPr/>
          </p:nvSpPr>
          <p:spPr>
            <a:xfrm>
              <a:off x="7507125" y="25162600"/>
              <a:ext cx="45300" cy="79375"/>
            </a:xfrm>
            <a:custGeom>
              <a:avLst/>
              <a:gdLst/>
              <a:ahLst/>
              <a:cxnLst/>
              <a:rect l="l" t="t" r="r" b="b"/>
              <a:pathLst>
                <a:path w="1812" h="3175" extrusionOk="0">
                  <a:moveTo>
                    <a:pt x="1358" y="1"/>
                  </a:moveTo>
                  <a:cubicBezTo>
                    <a:pt x="1223" y="1"/>
                    <a:pt x="1093" y="67"/>
                    <a:pt x="1038" y="221"/>
                  </a:cubicBezTo>
                  <a:cubicBezTo>
                    <a:pt x="753" y="971"/>
                    <a:pt x="479" y="1721"/>
                    <a:pt x="181" y="2459"/>
                  </a:cubicBezTo>
                  <a:cubicBezTo>
                    <a:pt x="0" y="2878"/>
                    <a:pt x="355" y="3175"/>
                    <a:pt x="694" y="3175"/>
                  </a:cubicBezTo>
                  <a:cubicBezTo>
                    <a:pt x="913" y="3175"/>
                    <a:pt x="1125" y="3051"/>
                    <a:pt x="1181" y="2757"/>
                  </a:cubicBezTo>
                  <a:cubicBezTo>
                    <a:pt x="1348" y="1983"/>
                    <a:pt x="1550" y="1209"/>
                    <a:pt x="1753" y="435"/>
                  </a:cubicBezTo>
                  <a:cubicBezTo>
                    <a:pt x="1812" y="177"/>
                    <a:pt x="1578" y="1"/>
                    <a:pt x="1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20"/>
            <p:cNvSpPr/>
            <p:nvPr/>
          </p:nvSpPr>
          <p:spPr>
            <a:xfrm>
              <a:off x="7630100" y="25268025"/>
              <a:ext cx="50925" cy="77050"/>
            </a:xfrm>
            <a:custGeom>
              <a:avLst/>
              <a:gdLst/>
              <a:ahLst/>
              <a:cxnLst/>
              <a:rect l="l" t="t" r="r" b="b"/>
              <a:pathLst>
                <a:path w="2037" h="3082" extrusionOk="0">
                  <a:moveTo>
                    <a:pt x="1183" y="1"/>
                  </a:moveTo>
                  <a:cubicBezTo>
                    <a:pt x="773" y="1"/>
                    <a:pt x="401" y="258"/>
                    <a:pt x="322" y="695"/>
                  </a:cubicBezTo>
                  <a:cubicBezTo>
                    <a:pt x="239" y="1183"/>
                    <a:pt x="144" y="1671"/>
                    <a:pt x="72" y="2171"/>
                  </a:cubicBezTo>
                  <a:cubicBezTo>
                    <a:pt x="1" y="2588"/>
                    <a:pt x="310" y="3028"/>
                    <a:pt x="739" y="3076"/>
                  </a:cubicBezTo>
                  <a:cubicBezTo>
                    <a:pt x="771" y="3079"/>
                    <a:pt x="803" y="3081"/>
                    <a:pt x="834" y="3081"/>
                  </a:cubicBezTo>
                  <a:cubicBezTo>
                    <a:pt x="1234" y="3081"/>
                    <a:pt x="1567" y="2807"/>
                    <a:pt x="1656" y="2409"/>
                  </a:cubicBezTo>
                  <a:cubicBezTo>
                    <a:pt x="1751" y="1909"/>
                    <a:pt x="1846" y="1433"/>
                    <a:pt x="1953" y="945"/>
                  </a:cubicBezTo>
                  <a:cubicBezTo>
                    <a:pt x="2037" y="528"/>
                    <a:pt x="1692" y="52"/>
                    <a:pt x="1263" y="4"/>
                  </a:cubicBezTo>
                  <a:cubicBezTo>
                    <a:pt x="1236" y="2"/>
                    <a:pt x="1210" y="1"/>
                    <a:pt x="11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20"/>
            <p:cNvSpPr/>
            <p:nvPr/>
          </p:nvSpPr>
          <p:spPr>
            <a:xfrm>
              <a:off x="7783100" y="25335525"/>
              <a:ext cx="44975" cy="59950"/>
            </a:xfrm>
            <a:custGeom>
              <a:avLst/>
              <a:gdLst/>
              <a:ahLst/>
              <a:cxnLst/>
              <a:rect l="l" t="t" r="r" b="b"/>
              <a:pathLst>
                <a:path w="1799" h="2398" extrusionOk="0">
                  <a:moveTo>
                    <a:pt x="1012" y="1"/>
                  </a:moveTo>
                  <a:cubicBezTo>
                    <a:pt x="672" y="1"/>
                    <a:pt x="386" y="230"/>
                    <a:pt x="310" y="578"/>
                  </a:cubicBezTo>
                  <a:cubicBezTo>
                    <a:pt x="239" y="924"/>
                    <a:pt x="155" y="1281"/>
                    <a:pt x="72" y="1626"/>
                  </a:cubicBezTo>
                  <a:cubicBezTo>
                    <a:pt x="1" y="1971"/>
                    <a:pt x="274" y="2340"/>
                    <a:pt x="620" y="2388"/>
                  </a:cubicBezTo>
                  <a:cubicBezTo>
                    <a:pt x="663" y="2394"/>
                    <a:pt x="704" y="2397"/>
                    <a:pt x="743" y="2397"/>
                  </a:cubicBezTo>
                  <a:cubicBezTo>
                    <a:pt x="1087" y="2397"/>
                    <a:pt x="1298" y="2173"/>
                    <a:pt x="1394" y="1852"/>
                  </a:cubicBezTo>
                  <a:cubicBezTo>
                    <a:pt x="1501" y="1507"/>
                    <a:pt x="1584" y="1162"/>
                    <a:pt x="1691" y="805"/>
                  </a:cubicBezTo>
                  <a:cubicBezTo>
                    <a:pt x="1798" y="447"/>
                    <a:pt x="1453" y="43"/>
                    <a:pt x="1108" y="7"/>
                  </a:cubicBezTo>
                  <a:cubicBezTo>
                    <a:pt x="1075" y="3"/>
                    <a:pt x="1043" y="1"/>
                    <a:pt x="10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20"/>
            <p:cNvSpPr/>
            <p:nvPr/>
          </p:nvSpPr>
          <p:spPr>
            <a:xfrm>
              <a:off x="7946775" y="25327600"/>
              <a:ext cx="92375" cy="127350"/>
            </a:xfrm>
            <a:custGeom>
              <a:avLst/>
              <a:gdLst/>
              <a:ahLst/>
              <a:cxnLst/>
              <a:rect l="l" t="t" r="r" b="b"/>
              <a:pathLst>
                <a:path w="3695" h="5094" extrusionOk="0">
                  <a:moveTo>
                    <a:pt x="2419" y="0"/>
                  </a:moveTo>
                  <a:cubicBezTo>
                    <a:pt x="2090" y="0"/>
                    <a:pt x="1771" y="173"/>
                    <a:pt x="1609" y="586"/>
                  </a:cubicBezTo>
                  <a:cubicBezTo>
                    <a:pt x="1181" y="1610"/>
                    <a:pt x="752" y="2646"/>
                    <a:pt x="335" y="3669"/>
                  </a:cubicBezTo>
                  <a:cubicBezTo>
                    <a:pt x="1" y="4463"/>
                    <a:pt x="703" y="5094"/>
                    <a:pt x="1363" y="5094"/>
                  </a:cubicBezTo>
                  <a:cubicBezTo>
                    <a:pt x="1713" y="5094"/>
                    <a:pt x="2052" y="4916"/>
                    <a:pt x="2217" y="4491"/>
                  </a:cubicBezTo>
                  <a:cubicBezTo>
                    <a:pt x="2610" y="3443"/>
                    <a:pt x="3002" y="2407"/>
                    <a:pt x="3407" y="1372"/>
                  </a:cubicBezTo>
                  <a:cubicBezTo>
                    <a:pt x="3695" y="610"/>
                    <a:pt x="3038" y="0"/>
                    <a:pt x="24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20"/>
            <p:cNvSpPr/>
            <p:nvPr/>
          </p:nvSpPr>
          <p:spPr>
            <a:xfrm>
              <a:off x="8031050" y="25219175"/>
              <a:ext cx="35150" cy="41950"/>
            </a:xfrm>
            <a:custGeom>
              <a:avLst/>
              <a:gdLst/>
              <a:ahLst/>
              <a:cxnLst/>
              <a:rect l="l" t="t" r="r" b="b"/>
              <a:pathLst>
                <a:path w="1406" h="1678" extrusionOk="0">
                  <a:moveTo>
                    <a:pt x="818" y="0"/>
                  </a:moveTo>
                  <a:cubicBezTo>
                    <a:pt x="613" y="0"/>
                    <a:pt x="405" y="112"/>
                    <a:pt x="334" y="315"/>
                  </a:cubicBezTo>
                  <a:cubicBezTo>
                    <a:pt x="251" y="517"/>
                    <a:pt x="167" y="732"/>
                    <a:pt x="96" y="934"/>
                  </a:cubicBezTo>
                  <a:cubicBezTo>
                    <a:pt x="1" y="1208"/>
                    <a:pt x="96" y="1530"/>
                    <a:pt x="358" y="1637"/>
                  </a:cubicBezTo>
                  <a:cubicBezTo>
                    <a:pt x="425" y="1664"/>
                    <a:pt x="497" y="1678"/>
                    <a:pt x="569" y="1678"/>
                  </a:cubicBezTo>
                  <a:cubicBezTo>
                    <a:pt x="776" y="1678"/>
                    <a:pt x="981" y="1566"/>
                    <a:pt x="1060" y="1363"/>
                  </a:cubicBezTo>
                  <a:cubicBezTo>
                    <a:pt x="1132" y="1160"/>
                    <a:pt x="1227" y="946"/>
                    <a:pt x="1298" y="744"/>
                  </a:cubicBezTo>
                  <a:cubicBezTo>
                    <a:pt x="1405" y="494"/>
                    <a:pt x="1298" y="148"/>
                    <a:pt x="1024" y="41"/>
                  </a:cubicBezTo>
                  <a:cubicBezTo>
                    <a:pt x="960" y="14"/>
                    <a:pt x="889" y="0"/>
                    <a:pt x="8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20"/>
            <p:cNvSpPr/>
            <p:nvPr/>
          </p:nvSpPr>
          <p:spPr>
            <a:xfrm>
              <a:off x="7806325" y="25464650"/>
              <a:ext cx="79500" cy="92425"/>
            </a:xfrm>
            <a:custGeom>
              <a:avLst/>
              <a:gdLst/>
              <a:ahLst/>
              <a:cxnLst/>
              <a:rect l="l" t="t" r="r" b="b"/>
              <a:pathLst>
                <a:path w="3180" h="3697" extrusionOk="0">
                  <a:moveTo>
                    <a:pt x="2134" y="0"/>
                  </a:moveTo>
                  <a:cubicBezTo>
                    <a:pt x="1864" y="0"/>
                    <a:pt x="1597" y="107"/>
                    <a:pt x="1453" y="343"/>
                  </a:cubicBezTo>
                  <a:lnTo>
                    <a:pt x="286" y="2176"/>
                  </a:lnTo>
                  <a:cubicBezTo>
                    <a:pt x="24" y="2605"/>
                    <a:pt x="0" y="3152"/>
                    <a:pt x="441" y="3498"/>
                  </a:cubicBezTo>
                  <a:cubicBezTo>
                    <a:pt x="601" y="3626"/>
                    <a:pt x="834" y="3697"/>
                    <a:pt x="1064" y="3697"/>
                  </a:cubicBezTo>
                  <a:cubicBezTo>
                    <a:pt x="1346" y="3697"/>
                    <a:pt x="1625" y="3591"/>
                    <a:pt x="1762" y="3355"/>
                  </a:cubicBezTo>
                  <a:cubicBezTo>
                    <a:pt x="2132" y="2724"/>
                    <a:pt x="2501" y="2117"/>
                    <a:pt x="2894" y="1486"/>
                  </a:cubicBezTo>
                  <a:cubicBezTo>
                    <a:pt x="3144" y="1057"/>
                    <a:pt x="3179" y="533"/>
                    <a:pt x="2739" y="200"/>
                  </a:cubicBezTo>
                  <a:cubicBezTo>
                    <a:pt x="2578" y="71"/>
                    <a:pt x="2355" y="0"/>
                    <a:pt x="21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20"/>
            <p:cNvSpPr/>
            <p:nvPr/>
          </p:nvSpPr>
          <p:spPr>
            <a:xfrm>
              <a:off x="7622975" y="25484450"/>
              <a:ext cx="64900" cy="76975"/>
            </a:xfrm>
            <a:custGeom>
              <a:avLst/>
              <a:gdLst/>
              <a:ahLst/>
              <a:cxnLst/>
              <a:rect l="l" t="t" r="r" b="b"/>
              <a:pathLst>
                <a:path w="2596" h="3079" extrusionOk="0">
                  <a:moveTo>
                    <a:pt x="1670" y="0"/>
                  </a:moveTo>
                  <a:cubicBezTo>
                    <a:pt x="1352" y="0"/>
                    <a:pt x="1065" y="177"/>
                    <a:pt x="905" y="479"/>
                  </a:cubicBezTo>
                  <a:cubicBezTo>
                    <a:pt x="667" y="955"/>
                    <a:pt x="429" y="1432"/>
                    <a:pt x="191" y="1920"/>
                  </a:cubicBezTo>
                  <a:cubicBezTo>
                    <a:pt x="0" y="2301"/>
                    <a:pt x="214" y="2872"/>
                    <a:pt x="631" y="3015"/>
                  </a:cubicBezTo>
                  <a:cubicBezTo>
                    <a:pt x="741" y="3058"/>
                    <a:pt x="855" y="3079"/>
                    <a:pt x="965" y="3079"/>
                  </a:cubicBezTo>
                  <a:cubicBezTo>
                    <a:pt x="1286" y="3079"/>
                    <a:pt x="1585" y="2905"/>
                    <a:pt x="1726" y="2587"/>
                  </a:cubicBezTo>
                  <a:cubicBezTo>
                    <a:pt x="1953" y="2110"/>
                    <a:pt x="2191" y="1634"/>
                    <a:pt x="2417" y="1146"/>
                  </a:cubicBezTo>
                  <a:cubicBezTo>
                    <a:pt x="2596" y="753"/>
                    <a:pt x="2393" y="217"/>
                    <a:pt x="2000" y="62"/>
                  </a:cubicBezTo>
                  <a:cubicBezTo>
                    <a:pt x="1889" y="20"/>
                    <a:pt x="1778" y="0"/>
                    <a:pt x="16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20"/>
            <p:cNvSpPr/>
            <p:nvPr/>
          </p:nvSpPr>
          <p:spPr>
            <a:xfrm>
              <a:off x="7473100" y="25454125"/>
              <a:ext cx="27500" cy="21825"/>
            </a:xfrm>
            <a:custGeom>
              <a:avLst/>
              <a:gdLst/>
              <a:ahLst/>
              <a:cxnLst/>
              <a:rect l="l" t="t" r="r" b="b"/>
              <a:pathLst>
                <a:path w="1100" h="873" extrusionOk="0">
                  <a:moveTo>
                    <a:pt x="574" y="0"/>
                  </a:moveTo>
                  <a:cubicBezTo>
                    <a:pt x="291" y="0"/>
                    <a:pt x="0" y="255"/>
                    <a:pt x="137" y="597"/>
                  </a:cubicBezTo>
                  <a:cubicBezTo>
                    <a:pt x="210" y="791"/>
                    <a:pt x="366" y="872"/>
                    <a:pt x="525" y="872"/>
                  </a:cubicBezTo>
                  <a:cubicBezTo>
                    <a:pt x="807" y="872"/>
                    <a:pt x="1100" y="617"/>
                    <a:pt x="971" y="275"/>
                  </a:cubicBezTo>
                  <a:cubicBezTo>
                    <a:pt x="893" y="82"/>
                    <a:pt x="735" y="0"/>
                    <a:pt x="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20"/>
            <p:cNvSpPr/>
            <p:nvPr/>
          </p:nvSpPr>
          <p:spPr>
            <a:xfrm>
              <a:off x="7534850" y="25651550"/>
              <a:ext cx="71475" cy="93775"/>
            </a:xfrm>
            <a:custGeom>
              <a:avLst/>
              <a:gdLst/>
              <a:ahLst/>
              <a:cxnLst/>
              <a:rect l="l" t="t" r="r" b="b"/>
              <a:pathLst>
                <a:path w="2859" h="3751" extrusionOk="0">
                  <a:moveTo>
                    <a:pt x="1771" y="1"/>
                  </a:moveTo>
                  <a:cubicBezTo>
                    <a:pt x="1395" y="1"/>
                    <a:pt x="1023" y="193"/>
                    <a:pt x="882" y="582"/>
                  </a:cubicBezTo>
                  <a:cubicBezTo>
                    <a:pt x="644" y="1201"/>
                    <a:pt x="406" y="1820"/>
                    <a:pt x="179" y="2451"/>
                  </a:cubicBezTo>
                  <a:cubicBezTo>
                    <a:pt x="1" y="2915"/>
                    <a:pt x="168" y="3499"/>
                    <a:pt x="656" y="3689"/>
                  </a:cubicBezTo>
                  <a:cubicBezTo>
                    <a:pt x="770" y="3730"/>
                    <a:pt x="889" y="3750"/>
                    <a:pt x="1006" y="3750"/>
                  </a:cubicBezTo>
                  <a:cubicBezTo>
                    <a:pt x="1368" y="3750"/>
                    <a:pt x="1717" y="3560"/>
                    <a:pt x="1870" y="3201"/>
                  </a:cubicBezTo>
                  <a:cubicBezTo>
                    <a:pt x="2144" y="2582"/>
                    <a:pt x="2394" y="1975"/>
                    <a:pt x="2668" y="1356"/>
                  </a:cubicBezTo>
                  <a:cubicBezTo>
                    <a:pt x="2858" y="879"/>
                    <a:pt x="2668" y="260"/>
                    <a:pt x="2156" y="70"/>
                  </a:cubicBezTo>
                  <a:cubicBezTo>
                    <a:pt x="2033" y="24"/>
                    <a:pt x="1902" y="1"/>
                    <a:pt x="17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20"/>
            <p:cNvSpPr/>
            <p:nvPr/>
          </p:nvSpPr>
          <p:spPr>
            <a:xfrm>
              <a:off x="7660475" y="25695500"/>
              <a:ext cx="72350" cy="94925"/>
            </a:xfrm>
            <a:custGeom>
              <a:avLst/>
              <a:gdLst/>
              <a:ahLst/>
              <a:cxnLst/>
              <a:rect l="l" t="t" r="r" b="b"/>
              <a:pathLst>
                <a:path w="2894" h="3797" extrusionOk="0">
                  <a:moveTo>
                    <a:pt x="1645" y="0"/>
                  </a:moveTo>
                  <a:cubicBezTo>
                    <a:pt x="1323" y="0"/>
                    <a:pt x="1001" y="132"/>
                    <a:pt x="786" y="407"/>
                  </a:cubicBezTo>
                  <a:cubicBezTo>
                    <a:pt x="274" y="1110"/>
                    <a:pt x="0" y="1991"/>
                    <a:pt x="155" y="2872"/>
                  </a:cubicBezTo>
                  <a:cubicBezTo>
                    <a:pt x="233" y="3370"/>
                    <a:pt x="639" y="3796"/>
                    <a:pt x="1165" y="3796"/>
                  </a:cubicBezTo>
                  <a:cubicBezTo>
                    <a:pt x="1205" y="3796"/>
                    <a:pt x="1245" y="3794"/>
                    <a:pt x="1286" y="3789"/>
                  </a:cubicBezTo>
                  <a:cubicBezTo>
                    <a:pt x="1846" y="3705"/>
                    <a:pt x="2251" y="3241"/>
                    <a:pt x="2203" y="2658"/>
                  </a:cubicBezTo>
                  <a:lnTo>
                    <a:pt x="2203" y="2550"/>
                  </a:lnTo>
                  <a:lnTo>
                    <a:pt x="2203" y="2479"/>
                  </a:lnTo>
                  <a:cubicBezTo>
                    <a:pt x="2227" y="2408"/>
                    <a:pt x="2239" y="2348"/>
                    <a:pt x="2239" y="2288"/>
                  </a:cubicBezTo>
                  <a:lnTo>
                    <a:pt x="2239" y="2265"/>
                  </a:lnTo>
                  <a:cubicBezTo>
                    <a:pt x="2262" y="2193"/>
                    <a:pt x="2298" y="2098"/>
                    <a:pt x="2322" y="2015"/>
                  </a:cubicBezTo>
                  <a:lnTo>
                    <a:pt x="2370" y="1967"/>
                  </a:lnTo>
                  <a:cubicBezTo>
                    <a:pt x="2417" y="1919"/>
                    <a:pt x="2477" y="1836"/>
                    <a:pt x="2524" y="1776"/>
                  </a:cubicBezTo>
                  <a:cubicBezTo>
                    <a:pt x="2893" y="1348"/>
                    <a:pt x="2798" y="574"/>
                    <a:pt x="2346" y="229"/>
                  </a:cubicBezTo>
                  <a:cubicBezTo>
                    <a:pt x="2144" y="78"/>
                    <a:pt x="1894" y="0"/>
                    <a:pt x="16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20"/>
            <p:cNvSpPr/>
            <p:nvPr/>
          </p:nvSpPr>
          <p:spPr>
            <a:xfrm>
              <a:off x="7580100" y="25863650"/>
              <a:ext cx="45625" cy="81275"/>
            </a:xfrm>
            <a:custGeom>
              <a:avLst/>
              <a:gdLst/>
              <a:ahLst/>
              <a:cxnLst/>
              <a:rect l="l" t="t" r="r" b="b"/>
              <a:pathLst>
                <a:path w="1825" h="3251" extrusionOk="0">
                  <a:moveTo>
                    <a:pt x="1163" y="0"/>
                  </a:moveTo>
                  <a:cubicBezTo>
                    <a:pt x="968" y="0"/>
                    <a:pt x="783" y="98"/>
                    <a:pt x="715" y="325"/>
                  </a:cubicBezTo>
                  <a:cubicBezTo>
                    <a:pt x="501" y="1051"/>
                    <a:pt x="263" y="1778"/>
                    <a:pt x="84" y="2528"/>
                  </a:cubicBezTo>
                  <a:cubicBezTo>
                    <a:pt x="1" y="2849"/>
                    <a:pt x="286" y="3194"/>
                    <a:pt x="596" y="3242"/>
                  </a:cubicBezTo>
                  <a:cubicBezTo>
                    <a:pt x="632" y="3248"/>
                    <a:pt x="666" y="3251"/>
                    <a:pt x="700" y="3251"/>
                  </a:cubicBezTo>
                  <a:cubicBezTo>
                    <a:pt x="1006" y="3251"/>
                    <a:pt x="1235" y="3018"/>
                    <a:pt x="1310" y="2718"/>
                  </a:cubicBezTo>
                  <a:cubicBezTo>
                    <a:pt x="1489" y="2016"/>
                    <a:pt x="1608" y="1325"/>
                    <a:pt x="1751" y="623"/>
                  </a:cubicBezTo>
                  <a:cubicBezTo>
                    <a:pt x="1824" y="255"/>
                    <a:pt x="1480" y="0"/>
                    <a:pt x="11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20"/>
            <p:cNvSpPr/>
            <p:nvPr/>
          </p:nvSpPr>
          <p:spPr>
            <a:xfrm>
              <a:off x="7483825" y="25818500"/>
              <a:ext cx="87350" cy="78875"/>
            </a:xfrm>
            <a:custGeom>
              <a:avLst/>
              <a:gdLst/>
              <a:ahLst/>
              <a:cxnLst/>
              <a:rect l="l" t="t" r="r" b="b"/>
              <a:pathLst>
                <a:path w="3494" h="3155" extrusionOk="0">
                  <a:moveTo>
                    <a:pt x="2379" y="0"/>
                  </a:moveTo>
                  <a:cubicBezTo>
                    <a:pt x="2177" y="0"/>
                    <a:pt x="1971" y="84"/>
                    <a:pt x="1804" y="285"/>
                  </a:cubicBezTo>
                  <a:cubicBezTo>
                    <a:pt x="1351" y="821"/>
                    <a:pt x="911" y="1369"/>
                    <a:pt x="458" y="1905"/>
                  </a:cubicBezTo>
                  <a:cubicBezTo>
                    <a:pt x="0" y="2477"/>
                    <a:pt x="539" y="3154"/>
                    <a:pt x="1111" y="3154"/>
                  </a:cubicBezTo>
                  <a:cubicBezTo>
                    <a:pt x="1312" y="3154"/>
                    <a:pt x="1517" y="3070"/>
                    <a:pt x="1685" y="2869"/>
                  </a:cubicBezTo>
                  <a:cubicBezTo>
                    <a:pt x="2125" y="2333"/>
                    <a:pt x="2578" y="1786"/>
                    <a:pt x="3018" y="1250"/>
                  </a:cubicBezTo>
                  <a:cubicBezTo>
                    <a:pt x="3494" y="677"/>
                    <a:pt x="2953" y="0"/>
                    <a:pt x="2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20"/>
            <p:cNvSpPr/>
            <p:nvPr/>
          </p:nvSpPr>
          <p:spPr>
            <a:xfrm>
              <a:off x="7344650" y="25831000"/>
              <a:ext cx="60450" cy="55125"/>
            </a:xfrm>
            <a:custGeom>
              <a:avLst/>
              <a:gdLst/>
              <a:ahLst/>
              <a:cxnLst/>
              <a:rect l="l" t="t" r="r" b="b"/>
              <a:pathLst>
                <a:path w="2418" h="2205" extrusionOk="0">
                  <a:moveTo>
                    <a:pt x="1573" y="1"/>
                  </a:moveTo>
                  <a:cubicBezTo>
                    <a:pt x="1415" y="1"/>
                    <a:pt x="1257" y="49"/>
                    <a:pt x="1132" y="155"/>
                  </a:cubicBezTo>
                  <a:cubicBezTo>
                    <a:pt x="906" y="345"/>
                    <a:pt x="691" y="547"/>
                    <a:pt x="453" y="738"/>
                  </a:cubicBezTo>
                  <a:cubicBezTo>
                    <a:pt x="72" y="1048"/>
                    <a:pt x="1" y="1583"/>
                    <a:pt x="358" y="1952"/>
                  </a:cubicBezTo>
                  <a:cubicBezTo>
                    <a:pt x="513" y="2119"/>
                    <a:pt x="703" y="2191"/>
                    <a:pt x="929" y="2202"/>
                  </a:cubicBezTo>
                  <a:cubicBezTo>
                    <a:pt x="950" y="2204"/>
                    <a:pt x="969" y="2205"/>
                    <a:pt x="989" y="2205"/>
                  </a:cubicBezTo>
                  <a:cubicBezTo>
                    <a:pt x="1233" y="2205"/>
                    <a:pt x="1420" y="2070"/>
                    <a:pt x="1596" y="1905"/>
                  </a:cubicBezTo>
                  <a:cubicBezTo>
                    <a:pt x="1799" y="1702"/>
                    <a:pt x="2013" y="1488"/>
                    <a:pt x="2239" y="1286"/>
                  </a:cubicBezTo>
                  <a:cubicBezTo>
                    <a:pt x="2358" y="1167"/>
                    <a:pt x="2418" y="881"/>
                    <a:pt x="2382" y="702"/>
                  </a:cubicBezTo>
                  <a:cubicBezTo>
                    <a:pt x="2358" y="524"/>
                    <a:pt x="2299" y="381"/>
                    <a:pt x="2156" y="250"/>
                  </a:cubicBezTo>
                  <a:cubicBezTo>
                    <a:pt x="2011" y="92"/>
                    <a:pt x="1791" y="1"/>
                    <a:pt x="15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20"/>
            <p:cNvSpPr/>
            <p:nvPr/>
          </p:nvSpPr>
          <p:spPr>
            <a:xfrm>
              <a:off x="7232725" y="25861800"/>
              <a:ext cx="62850" cy="78600"/>
            </a:xfrm>
            <a:custGeom>
              <a:avLst/>
              <a:gdLst/>
              <a:ahLst/>
              <a:cxnLst/>
              <a:rect l="l" t="t" r="r" b="b"/>
              <a:pathLst>
                <a:path w="2514" h="3144" extrusionOk="0">
                  <a:moveTo>
                    <a:pt x="1407" y="0"/>
                  </a:moveTo>
                  <a:cubicBezTo>
                    <a:pt x="1172" y="0"/>
                    <a:pt x="930" y="58"/>
                    <a:pt x="739" y="208"/>
                  </a:cubicBezTo>
                  <a:cubicBezTo>
                    <a:pt x="525" y="387"/>
                    <a:pt x="418" y="589"/>
                    <a:pt x="346" y="875"/>
                  </a:cubicBezTo>
                  <a:cubicBezTo>
                    <a:pt x="251" y="1220"/>
                    <a:pt x="144" y="1578"/>
                    <a:pt x="61" y="1911"/>
                  </a:cubicBezTo>
                  <a:cubicBezTo>
                    <a:pt x="1" y="2173"/>
                    <a:pt x="108" y="2506"/>
                    <a:pt x="251" y="2721"/>
                  </a:cubicBezTo>
                  <a:cubicBezTo>
                    <a:pt x="406" y="2923"/>
                    <a:pt x="680" y="3102"/>
                    <a:pt x="930" y="3137"/>
                  </a:cubicBezTo>
                  <a:cubicBezTo>
                    <a:pt x="973" y="3142"/>
                    <a:pt x="1016" y="3144"/>
                    <a:pt x="1059" y="3144"/>
                  </a:cubicBezTo>
                  <a:cubicBezTo>
                    <a:pt x="1614" y="3144"/>
                    <a:pt x="2034" y="2787"/>
                    <a:pt x="2156" y="2244"/>
                  </a:cubicBezTo>
                  <a:cubicBezTo>
                    <a:pt x="2227" y="1899"/>
                    <a:pt x="2323" y="1542"/>
                    <a:pt x="2394" y="1197"/>
                  </a:cubicBezTo>
                  <a:cubicBezTo>
                    <a:pt x="2513" y="661"/>
                    <a:pt x="2073" y="66"/>
                    <a:pt x="1537" y="6"/>
                  </a:cubicBezTo>
                  <a:cubicBezTo>
                    <a:pt x="1494" y="2"/>
                    <a:pt x="1451" y="0"/>
                    <a:pt x="14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20"/>
            <p:cNvSpPr/>
            <p:nvPr/>
          </p:nvSpPr>
          <p:spPr>
            <a:xfrm>
              <a:off x="7323525" y="25985125"/>
              <a:ext cx="69975" cy="81925"/>
            </a:xfrm>
            <a:custGeom>
              <a:avLst/>
              <a:gdLst/>
              <a:ahLst/>
              <a:cxnLst/>
              <a:rect l="l" t="t" r="r" b="b"/>
              <a:pathLst>
                <a:path w="2799" h="3277" extrusionOk="0">
                  <a:moveTo>
                    <a:pt x="1737" y="1"/>
                  </a:moveTo>
                  <a:cubicBezTo>
                    <a:pt x="1386" y="1"/>
                    <a:pt x="1061" y="197"/>
                    <a:pt x="893" y="550"/>
                  </a:cubicBezTo>
                  <a:cubicBezTo>
                    <a:pt x="667" y="1026"/>
                    <a:pt x="429" y="1526"/>
                    <a:pt x="203" y="2002"/>
                  </a:cubicBezTo>
                  <a:cubicBezTo>
                    <a:pt x="0" y="2431"/>
                    <a:pt x="227" y="3026"/>
                    <a:pt x="667" y="3205"/>
                  </a:cubicBezTo>
                  <a:cubicBezTo>
                    <a:pt x="788" y="3253"/>
                    <a:pt x="912" y="3276"/>
                    <a:pt x="1032" y="3276"/>
                  </a:cubicBezTo>
                  <a:cubicBezTo>
                    <a:pt x="1384" y="3276"/>
                    <a:pt x="1710" y="3078"/>
                    <a:pt x="1870" y="2741"/>
                  </a:cubicBezTo>
                  <a:cubicBezTo>
                    <a:pt x="2108" y="2264"/>
                    <a:pt x="2346" y="1776"/>
                    <a:pt x="2584" y="1300"/>
                  </a:cubicBezTo>
                  <a:cubicBezTo>
                    <a:pt x="2798" y="871"/>
                    <a:pt x="2572" y="252"/>
                    <a:pt x="2108" y="74"/>
                  </a:cubicBezTo>
                  <a:cubicBezTo>
                    <a:pt x="1985" y="24"/>
                    <a:pt x="1859" y="1"/>
                    <a:pt x="17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20"/>
            <p:cNvSpPr/>
            <p:nvPr/>
          </p:nvSpPr>
          <p:spPr>
            <a:xfrm>
              <a:off x="7442875" y="26005275"/>
              <a:ext cx="59850" cy="84225"/>
            </a:xfrm>
            <a:custGeom>
              <a:avLst/>
              <a:gdLst/>
              <a:ahLst/>
              <a:cxnLst/>
              <a:rect l="l" t="t" r="r" b="b"/>
              <a:pathLst>
                <a:path w="2394" h="3369" extrusionOk="0">
                  <a:moveTo>
                    <a:pt x="1559" y="1"/>
                  </a:moveTo>
                  <a:cubicBezTo>
                    <a:pt x="1269" y="1"/>
                    <a:pt x="975" y="165"/>
                    <a:pt x="870" y="446"/>
                  </a:cubicBezTo>
                  <a:cubicBezTo>
                    <a:pt x="644" y="1077"/>
                    <a:pt x="406" y="1685"/>
                    <a:pt x="156" y="2304"/>
                  </a:cubicBezTo>
                  <a:cubicBezTo>
                    <a:pt x="1" y="2697"/>
                    <a:pt x="156" y="3137"/>
                    <a:pt x="537" y="3304"/>
                  </a:cubicBezTo>
                  <a:cubicBezTo>
                    <a:pt x="630" y="3348"/>
                    <a:pt x="733" y="3368"/>
                    <a:pt x="836" y="3368"/>
                  </a:cubicBezTo>
                  <a:cubicBezTo>
                    <a:pt x="1127" y="3368"/>
                    <a:pt x="1423" y="3204"/>
                    <a:pt x="1537" y="2923"/>
                  </a:cubicBezTo>
                  <a:cubicBezTo>
                    <a:pt x="1775" y="2292"/>
                    <a:pt x="2013" y="1673"/>
                    <a:pt x="2251" y="1054"/>
                  </a:cubicBezTo>
                  <a:cubicBezTo>
                    <a:pt x="2394" y="673"/>
                    <a:pt x="2251" y="220"/>
                    <a:pt x="1858" y="65"/>
                  </a:cubicBezTo>
                  <a:cubicBezTo>
                    <a:pt x="1764" y="22"/>
                    <a:pt x="1662" y="1"/>
                    <a:pt x="15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20"/>
            <p:cNvSpPr/>
            <p:nvPr/>
          </p:nvSpPr>
          <p:spPr>
            <a:xfrm>
              <a:off x="7173500" y="26030075"/>
              <a:ext cx="61950" cy="74250"/>
            </a:xfrm>
            <a:custGeom>
              <a:avLst/>
              <a:gdLst/>
              <a:ahLst/>
              <a:cxnLst/>
              <a:rect l="l" t="t" r="r" b="b"/>
              <a:pathLst>
                <a:path w="2478" h="2970" extrusionOk="0">
                  <a:moveTo>
                    <a:pt x="1605" y="1"/>
                  </a:moveTo>
                  <a:cubicBezTo>
                    <a:pt x="1307" y="1"/>
                    <a:pt x="1037" y="177"/>
                    <a:pt x="894" y="455"/>
                  </a:cubicBezTo>
                  <a:cubicBezTo>
                    <a:pt x="655" y="931"/>
                    <a:pt x="417" y="1419"/>
                    <a:pt x="179" y="1895"/>
                  </a:cubicBezTo>
                  <a:cubicBezTo>
                    <a:pt x="1" y="2252"/>
                    <a:pt x="191" y="2764"/>
                    <a:pt x="572" y="2907"/>
                  </a:cubicBezTo>
                  <a:cubicBezTo>
                    <a:pt x="673" y="2950"/>
                    <a:pt x="775" y="2970"/>
                    <a:pt x="875" y="2970"/>
                  </a:cubicBezTo>
                  <a:cubicBezTo>
                    <a:pt x="1164" y="2970"/>
                    <a:pt x="1434" y="2801"/>
                    <a:pt x="1584" y="2526"/>
                  </a:cubicBezTo>
                  <a:cubicBezTo>
                    <a:pt x="1834" y="2026"/>
                    <a:pt x="2060" y="1550"/>
                    <a:pt x="2299" y="1074"/>
                  </a:cubicBezTo>
                  <a:cubicBezTo>
                    <a:pt x="2477" y="716"/>
                    <a:pt x="2275" y="216"/>
                    <a:pt x="1906" y="62"/>
                  </a:cubicBezTo>
                  <a:cubicBezTo>
                    <a:pt x="1805" y="20"/>
                    <a:pt x="1703" y="1"/>
                    <a:pt x="16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20"/>
            <p:cNvSpPr/>
            <p:nvPr/>
          </p:nvSpPr>
          <p:spPr>
            <a:xfrm>
              <a:off x="7247325" y="26184875"/>
              <a:ext cx="56575" cy="64325"/>
            </a:xfrm>
            <a:custGeom>
              <a:avLst/>
              <a:gdLst/>
              <a:ahLst/>
              <a:cxnLst/>
              <a:rect l="l" t="t" r="r" b="b"/>
              <a:pathLst>
                <a:path w="2263" h="2573" extrusionOk="0">
                  <a:moveTo>
                    <a:pt x="1221" y="0"/>
                  </a:moveTo>
                  <a:cubicBezTo>
                    <a:pt x="1109" y="0"/>
                    <a:pt x="998" y="19"/>
                    <a:pt x="893" y="61"/>
                  </a:cubicBezTo>
                  <a:cubicBezTo>
                    <a:pt x="667" y="168"/>
                    <a:pt x="429" y="347"/>
                    <a:pt x="334" y="585"/>
                  </a:cubicBezTo>
                  <a:lnTo>
                    <a:pt x="119" y="1216"/>
                  </a:lnTo>
                  <a:cubicBezTo>
                    <a:pt x="24" y="1454"/>
                    <a:pt x="0" y="1704"/>
                    <a:pt x="96" y="1954"/>
                  </a:cubicBezTo>
                  <a:cubicBezTo>
                    <a:pt x="191" y="2180"/>
                    <a:pt x="381" y="2406"/>
                    <a:pt x="620" y="2490"/>
                  </a:cubicBezTo>
                  <a:cubicBezTo>
                    <a:pt x="749" y="2542"/>
                    <a:pt x="889" y="2572"/>
                    <a:pt x="1028" y="2572"/>
                  </a:cubicBezTo>
                  <a:cubicBezTo>
                    <a:pt x="1145" y="2572"/>
                    <a:pt x="1261" y="2551"/>
                    <a:pt x="1370" y="2502"/>
                  </a:cubicBezTo>
                  <a:cubicBezTo>
                    <a:pt x="1608" y="2430"/>
                    <a:pt x="1810" y="2264"/>
                    <a:pt x="1905" y="2013"/>
                  </a:cubicBezTo>
                  <a:cubicBezTo>
                    <a:pt x="1989" y="1811"/>
                    <a:pt x="2060" y="1597"/>
                    <a:pt x="2155" y="1394"/>
                  </a:cubicBezTo>
                  <a:cubicBezTo>
                    <a:pt x="2239" y="1156"/>
                    <a:pt x="2263" y="882"/>
                    <a:pt x="2167" y="632"/>
                  </a:cubicBezTo>
                  <a:cubicBezTo>
                    <a:pt x="2084" y="406"/>
                    <a:pt x="1870" y="168"/>
                    <a:pt x="1643" y="85"/>
                  </a:cubicBezTo>
                  <a:cubicBezTo>
                    <a:pt x="1510" y="31"/>
                    <a:pt x="1365" y="0"/>
                    <a:pt x="12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20"/>
            <p:cNvSpPr/>
            <p:nvPr/>
          </p:nvSpPr>
          <p:spPr>
            <a:xfrm>
              <a:off x="7124100" y="26224175"/>
              <a:ext cx="60750" cy="65425"/>
            </a:xfrm>
            <a:custGeom>
              <a:avLst/>
              <a:gdLst/>
              <a:ahLst/>
              <a:cxnLst/>
              <a:rect l="l" t="t" r="r" b="b"/>
              <a:pathLst>
                <a:path w="2430" h="2617" extrusionOk="0">
                  <a:moveTo>
                    <a:pt x="1491" y="1"/>
                  </a:moveTo>
                  <a:cubicBezTo>
                    <a:pt x="1143" y="1"/>
                    <a:pt x="833" y="199"/>
                    <a:pt x="655" y="537"/>
                  </a:cubicBezTo>
                  <a:cubicBezTo>
                    <a:pt x="500" y="811"/>
                    <a:pt x="357" y="1084"/>
                    <a:pt x="215" y="1370"/>
                  </a:cubicBezTo>
                  <a:cubicBezTo>
                    <a:pt x="0" y="1787"/>
                    <a:pt x="250" y="2382"/>
                    <a:pt x="679" y="2537"/>
                  </a:cubicBezTo>
                  <a:cubicBezTo>
                    <a:pt x="797" y="2589"/>
                    <a:pt x="925" y="2617"/>
                    <a:pt x="1055" y="2617"/>
                  </a:cubicBezTo>
                  <a:cubicBezTo>
                    <a:pt x="1161" y="2617"/>
                    <a:pt x="1268" y="2598"/>
                    <a:pt x="1369" y="2561"/>
                  </a:cubicBezTo>
                  <a:cubicBezTo>
                    <a:pt x="1584" y="2454"/>
                    <a:pt x="1739" y="2299"/>
                    <a:pt x="1858" y="2085"/>
                  </a:cubicBezTo>
                  <a:cubicBezTo>
                    <a:pt x="2012" y="1823"/>
                    <a:pt x="2155" y="1561"/>
                    <a:pt x="2322" y="1275"/>
                  </a:cubicBezTo>
                  <a:cubicBezTo>
                    <a:pt x="2429" y="1084"/>
                    <a:pt x="2405" y="775"/>
                    <a:pt x="2334" y="572"/>
                  </a:cubicBezTo>
                  <a:cubicBezTo>
                    <a:pt x="2262" y="370"/>
                    <a:pt x="2072" y="156"/>
                    <a:pt x="1858" y="72"/>
                  </a:cubicBezTo>
                  <a:cubicBezTo>
                    <a:pt x="1734" y="24"/>
                    <a:pt x="1610" y="1"/>
                    <a:pt x="14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20"/>
            <p:cNvSpPr/>
            <p:nvPr/>
          </p:nvSpPr>
          <p:spPr>
            <a:xfrm>
              <a:off x="7070525" y="26027750"/>
              <a:ext cx="55375" cy="69750"/>
            </a:xfrm>
            <a:custGeom>
              <a:avLst/>
              <a:gdLst/>
              <a:ahLst/>
              <a:cxnLst/>
              <a:rect l="l" t="t" r="r" b="b"/>
              <a:pathLst>
                <a:path w="2215" h="2790" extrusionOk="0">
                  <a:moveTo>
                    <a:pt x="1472" y="1"/>
                  </a:moveTo>
                  <a:cubicBezTo>
                    <a:pt x="1222" y="1"/>
                    <a:pt x="996" y="154"/>
                    <a:pt x="881" y="393"/>
                  </a:cubicBezTo>
                  <a:cubicBezTo>
                    <a:pt x="643" y="869"/>
                    <a:pt x="405" y="1345"/>
                    <a:pt x="167" y="1845"/>
                  </a:cubicBezTo>
                  <a:cubicBezTo>
                    <a:pt x="0" y="2167"/>
                    <a:pt x="191" y="2583"/>
                    <a:pt x="500" y="2738"/>
                  </a:cubicBezTo>
                  <a:cubicBezTo>
                    <a:pt x="585" y="2773"/>
                    <a:pt x="673" y="2790"/>
                    <a:pt x="759" y="2790"/>
                  </a:cubicBezTo>
                  <a:cubicBezTo>
                    <a:pt x="1024" y="2790"/>
                    <a:pt x="1276" y="2635"/>
                    <a:pt x="1393" y="2393"/>
                  </a:cubicBezTo>
                  <a:cubicBezTo>
                    <a:pt x="1619" y="1881"/>
                    <a:pt x="1846" y="1393"/>
                    <a:pt x="2072" y="917"/>
                  </a:cubicBezTo>
                  <a:cubicBezTo>
                    <a:pt x="2215" y="595"/>
                    <a:pt x="2048" y="202"/>
                    <a:pt x="1738" y="59"/>
                  </a:cubicBezTo>
                  <a:cubicBezTo>
                    <a:pt x="1649" y="19"/>
                    <a:pt x="1559" y="1"/>
                    <a:pt x="1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20"/>
            <p:cNvSpPr/>
            <p:nvPr/>
          </p:nvSpPr>
          <p:spPr>
            <a:xfrm>
              <a:off x="7030025" y="26201725"/>
              <a:ext cx="47050" cy="63400"/>
            </a:xfrm>
            <a:custGeom>
              <a:avLst/>
              <a:gdLst/>
              <a:ahLst/>
              <a:cxnLst/>
              <a:rect l="l" t="t" r="r" b="b"/>
              <a:pathLst>
                <a:path w="1882" h="2536" extrusionOk="0">
                  <a:moveTo>
                    <a:pt x="1068" y="0"/>
                  </a:moveTo>
                  <a:cubicBezTo>
                    <a:pt x="683" y="0"/>
                    <a:pt x="362" y="253"/>
                    <a:pt x="275" y="637"/>
                  </a:cubicBezTo>
                  <a:cubicBezTo>
                    <a:pt x="203" y="994"/>
                    <a:pt x="132" y="1339"/>
                    <a:pt x="60" y="1697"/>
                  </a:cubicBezTo>
                  <a:cubicBezTo>
                    <a:pt x="1" y="2066"/>
                    <a:pt x="298" y="2482"/>
                    <a:pt x="679" y="2530"/>
                  </a:cubicBezTo>
                  <a:cubicBezTo>
                    <a:pt x="714" y="2534"/>
                    <a:pt x="749" y="2536"/>
                    <a:pt x="782" y="2536"/>
                  </a:cubicBezTo>
                  <a:cubicBezTo>
                    <a:pt x="1155" y="2536"/>
                    <a:pt x="1415" y="2295"/>
                    <a:pt x="1525" y="1923"/>
                  </a:cubicBezTo>
                  <a:cubicBezTo>
                    <a:pt x="1632" y="1578"/>
                    <a:pt x="1727" y="1232"/>
                    <a:pt x="1822" y="875"/>
                  </a:cubicBezTo>
                  <a:cubicBezTo>
                    <a:pt x="1882" y="697"/>
                    <a:pt x="1787" y="435"/>
                    <a:pt x="1680" y="304"/>
                  </a:cubicBezTo>
                  <a:cubicBezTo>
                    <a:pt x="1561" y="149"/>
                    <a:pt x="1370" y="18"/>
                    <a:pt x="1168" y="6"/>
                  </a:cubicBezTo>
                  <a:cubicBezTo>
                    <a:pt x="1134" y="2"/>
                    <a:pt x="1101" y="0"/>
                    <a:pt x="10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20"/>
            <p:cNvSpPr/>
            <p:nvPr/>
          </p:nvSpPr>
          <p:spPr>
            <a:xfrm>
              <a:off x="6926150" y="26301275"/>
              <a:ext cx="40800" cy="50025"/>
            </a:xfrm>
            <a:custGeom>
              <a:avLst/>
              <a:gdLst/>
              <a:ahLst/>
              <a:cxnLst/>
              <a:rect l="l" t="t" r="r" b="b"/>
              <a:pathLst>
                <a:path w="1632" h="2001" extrusionOk="0">
                  <a:moveTo>
                    <a:pt x="834" y="1"/>
                  </a:moveTo>
                  <a:cubicBezTo>
                    <a:pt x="608" y="1"/>
                    <a:pt x="417" y="84"/>
                    <a:pt x="251" y="227"/>
                  </a:cubicBezTo>
                  <a:cubicBezTo>
                    <a:pt x="179" y="286"/>
                    <a:pt x="96" y="382"/>
                    <a:pt x="72" y="477"/>
                  </a:cubicBezTo>
                  <a:cubicBezTo>
                    <a:pt x="12" y="620"/>
                    <a:pt x="1" y="751"/>
                    <a:pt x="12" y="882"/>
                  </a:cubicBezTo>
                  <a:cubicBezTo>
                    <a:pt x="12" y="1013"/>
                    <a:pt x="12" y="1167"/>
                    <a:pt x="1" y="1298"/>
                  </a:cubicBezTo>
                  <a:cubicBezTo>
                    <a:pt x="1" y="1406"/>
                    <a:pt x="36" y="1513"/>
                    <a:pt x="96" y="1596"/>
                  </a:cubicBezTo>
                  <a:cubicBezTo>
                    <a:pt x="143" y="1703"/>
                    <a:pt x="203" y="1775"/>
                    <a:pt x="298" y="1834"/>
                  </a:cubicBezTo>
                  <a:cubicBezTo>
                    <a:pt x="441" y="1941"/>
                    <a:pt x="596" y="2001"/>
                    <a:pt x="774" y="2001"/>
                  </a:cubicBezTo>
                  <a:cubicBezTo>
                    <a:pt x="953" y="2001"/>
                    <a:pt x="1132" y="1953"/>
                    <a:pt x="1275" y="1846"/>
                  </a:cubicBezTo>
                  <a:cubicBezTo>
                    <a:pt x="1417" y="1739"/>
                    <a:pt x="1560" y="1560"/>
                    <a:pt x="1572" y="1346"/>
                  </a:cubicBezTo>
                  <a:cubicBezTo>
                    <a:pt x="1584" y="1215"/>
                    <a:pt x="1584" y="1060"/>
                    <a:pt x="1608" y="929"/>
                  </a:cubicBezTo>
                  <a:cubicBezTo>
                    <a:pt x="1632" y="786"/>
                    <a:pt x="1620" y="644"/>
                    <a:pt x="1560" y="513"/>
                  </a:cubicBezTo>
                  <a:cubicBezTo>
                    <a:pt x="1536" y="453"/>
                    <a:pt x="1489" y="382"/>
                    <a:pt x="1453" y="322"/>
                  </a:cubicBezTo>
                  <a:cubicBezTo>
                    <a:pt x="1322" y="108"/>
                    <a:pt x="1072" y="1"/>
                    <a:pt x="8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7" name="Google Shape;1037;p20"/>
          <p:cNvGrpSpPr/>
          <p:nvPr/>
        </p:nvGrpSpPr>
        <p:grpSpPr>
          <a:xfrm rot="10800000">
            <a:off x="3057205" y="4398447"/>
            <a:ext cx="1826534" cy="765118"/>
            <a:chOff x="887605" y="-78"/>
            <a:chExt cx="1826534" cy="765118"/>
          </a:xfrm>
        </p:grpSpPr>
        <p:sp>
          <p:nvSpPr>
            <p:cNvPr id="1038" name="Google Shape;1038;p20"/>
            <p:cNvSpPr/>
            <p:nvPr/>
          </p:nvSpPr>
          <p:spPr>
            <a:xfrm>
              <a:off x="2412903" y="23275"/>
              <a:ext cx="92617" cy="80128"/>
            </a:xfrm>
            <a:custGeom>
              <a:avLst/>
              <a:gdLst/>
              <a:ahLst/>
              <a:cxnLst/>
              <a:rect l="l" t="t" r="r" b="b"/>
              <a:pathLst>
                <a:path w="2907" h="2515" extrusionOk="0">
                  <a:moveTo>
                    <a:pt x="1371" y="1"/>
                  </a:moveTo>
                  <a:cubicBezTo>
                    <a:pt x="679" y="1"/>
                    <a:pt x="1" y="611"/>
                    <a:pt x="1" y="1255"/>
                  </a:cubicBezTo>
                  <a:cubicBezTo>
                    <a:pt x="1" y="1899"/>
                    <a:pt x="677" y="2515"/>
                    <a:pt x="1368" y="2515"/>
                  </a:cubicBezTo>
                  <a:cubicBezTo>
                    <a:pt x="1584" y="2515"/>
                    <a:pt x="1802" y="2454"/>
                    <a:pt x="2001" y="2315"/>
                  </a:cubicBezTo>
                  <a:lnTo>
                    <a:pt x="2132" y="2232"/>
                  </a:lnTo>
                  <a:cubicBezTo>
                    <a:pt x="2906" y="1696"/>
                    <a:pt x="2906" y="839"/>
                    <a:pt x="2132" y="291"/>
                  </a:cubicBezTo>
                  <a:lnTo>
                    <a:pt x="2001" y="196"/>
                  </a:lnTo>
                  <a:cubicBezTo>
                    <a:pt x="1803" y="60"/>
                    <a:pt x="158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20"/>
            <p:cNvSpPr/>
            <p:nvPr/>
          </p:nvSpPr>
          <p:spPr>
            <a:xfrm>
              <a:off x="2621172" y="-78"/>
              <a:ext cx="92967" cy="83473"/>
            </a:xfrm>
            <a:custGeom>
              <a:avLst/>
              <a:gdLst/>
              <a:ahLst/>
              <a:cxnLst/>
              <a:rect l="l" t="t" r="r" b="b"/>
              <a:pathLst>
                <a:path w="2918" h="2620" extrusionOk="0">
                  <a:moveTo>
                    <a:pt x="1453" y="0"/>
                  </a:moveTo>
                  <a:cubicBezTo>
                    <a:pt x="715" y="0"/>
                    <a:pt x="1" y="607"/>
                    <a:pt x="24" y="1310"/>
                  </a:cubicBezTo>
                  <a:cubicBezTo>
                    <a:pt x="60" y="2024"/>
                    <a:pt x="655" y="2619"/>
                    <a:pt x="1453" y="2619"/>
                  </a:cubicBezTo>
                  <a:cubicBezTo>
                    <a:pt x="2203" y="2619"/>
                    <a:pt x="2918" y="2012"/>
                    <a:pt x="2894" y="1310"/>
                  </a:cubicBezTo>
                  <a:cubicBezTo>
                    <a:pt x="2846" y="607"/>
                    <a:pt x="2251" y="0"/>
                    <a:pt x="14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20"/>
            <p:cNvSpPr/>
            <p:nvPr/>
          </p:nvSpPr>
          <p:spPr>
            <a:xfrm>
              <a:off x="2211484" y="45035"/>
              <a:ext cx="87296" cy="80447"/>
            </a:xfrm>
            <a:custGeom>
              <a:avLst/>
              <a:gdLst/>
              <a:ahLst/>
              <a:cxnLst/>
              <a:rect l="l" t="t" r="r" b="b"/>
              <a:pathLst>
                <a:path w="2740" h="2525" extrusionOk="0">
                  <a:moveTo>
                    <a:pt x="1370" y="1"/>
                  </a:moveTo>
                  <a:cubicBezTo>
                    <a:pt x="632" y="1"/>
                    <a:pt x="1" y="572"/>
                    <a:pt x="1" y="1263"/>
                  </a:cubicBezTo>
                  <a:cubicBezTo>
                    <a:pt x="1" y="1942"/>
                    <a:pt x="632" y="2525"/>
                    <a:pt x="1370" y="2525"/>
                  </a:cubicBezTo>
                  <a:cubicBezTo>
                    <a:pt x="2120" y="2525"/>
                    <a:pt x="2739" y="1942"/>
                    <a:pt x="2739" y="1263"/>
                  </a:cubicBezTo>
                  <a:cubicBezTo>
                    <a:pt x="2739" y="572"/>
                    <a:pt x="2120" y="1"/>
                    <a:pt x="13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20"/>
            <p:cNvSpPr/>
            <p:nvPr/>
          </p:nvSpPr>
          <p:spPr>
            <a:xfrm>
              <a:off x="2020324" y="62112"/>
              <a:ext cx="92203" cy="82358"/>
            </a:xfrm>
            <a:custGeom>
              <a:avLst/>
              <a:gdLst/>
              <a:ahLst/>
              <a:cxnLst/>
              <a:rect l="l" t="t" r="r" b="b"/>
              <a:pathLst>
                <a:path w="2894" h="2585" extrusionOk="0">
                  <a:moveTo>
                    <a:pt x="1453" y="1"/>
                  </a:moveTo>
                  <a:cubicBezTo>
                    <a:pt x="702" y="1"/>
                    <a:pt x="0" y="596"/>
                    <a:pt x="36" y="1286"/>
                  </a:cubicBezTo>
                  <a:cubicBezTo>
                    <a:pt x="60" y="1989"/>
                    <a:pt x="655" y="2584"/>
                    <a:pt x="1453" y="2584"/>
                  </a:cubicBezTo>
                  <a:cubicBezTo>
                    <a:pt x="2191" y="2584"/>
                    <a:pt x="2893" y="1989"/>
                    <a:pt x="2858" y="1286"/>
                  </a:cubicBezTo>
                  <a:cubicBezTo>
                    <a:pt x="2834" y="596"/>
                    <a:pt x="2238" y="1"/>
                    <a:pt x="14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20"/>
            <p:cNvSpPr/>
            <p:nvPr/>
          </p:nvSpPr>
          <p:spPr>
            <a:xfrm>
              <a:off x="1816229" y="57939"/>
              <a:ext cx="91821" cy="82740"/>
            </a:xfrm>
            <a:custGeom>
              <a:avLst/>
              <a:gdLst/>
              <a:ahLst/>
              <a:cxnLst/>
              <a:rect l="l" t="t" r="r" b="b"/>
              <a:pathLst>
                <a:path w="2882" h="2597" extrusionOk="0">
                  <a:moveTo>
                    <a:pt x="1441" y="1"/>
                  </a:moveTo>
                  <a:cubicBezTo>
                    <a:pt x="691" y="1"/>
                    <a:pt x="0" y="608"/>
                    <a:pt x="24" y="1298"/>
                  </a:cubicBezTo>
                  <a:cubicBezTo>
                    <a:pt x="60" y="2001"/>
                    <a:pt x="655" y="2596"/>
                    <a:pt x="1441" y="2596"/>
                  </a:cubicBezTo>
                  <a:cubicBezTo>
                    <a:pt x="2179" y="2596"/>
                    <a:pt x="2882" y="2001"/>
                    <a:pt x="2858" y="1298"/>
                  </a:cubicBezTo>
                  <a:cubicBezTo>
                    <a:pt x="2822" y="608"/>
                    <a:pt x="2239" y="1"/>
                    <a:pt x="1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20"/>
            <p:cNvSpPr/>
            <p:nvPr/>
          </p:nvSpPr>
          <p:spPr>
            <a:xfrm>
              <a:off x="1528692" y="56792"/>
              <a:ext cx="85767" cy="78567"/>
            </a:xfrm>
            <a:custGeom>
              <a:avLst/>
              <a:gdLst/>
              <a:ahLst/>
              <a:cxnLst/>
              <a:rect l="l" t="t" r="r" b="b"/>
              <a:pathLst>
                <a:path w="2692" h="2466" extrusionOk="0">
                  <a:moveTo>
                    <a:pt x="1346" y="1"/>
                  </a:moveTo>
                  <a:cubicBezTo>
                    <a:pt x="608" y="1"/>
                    <a:pt x="1" y="561"/>
                    <a:pt x="1" y="1239"/>
                  </a:cubicBezTo>
                  <a:cubicBezTo>
                    <a:pt x="1" y="1906"/>
                    <a:pt x="608" y="2466"/>
                    <a:pt x="1346" y="2466"/>
                  </a:cubicBezTo>
                  <a:cubicBezTo>
                    <a:pt x="2072" y="2466"/>
                    <a:pt x="2679" y="1906"/>
                    <a:pt x="2679" y="1239"/>
                  </a:cubicBezTo>
                  <a:cubicBezTo>
                    <a:pt x="2691" y="561"/>
                    <a:pt x="2072" y="1"/>
                    <a:pt x="1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20"/>
            <p:cNvSpPr/>
            <p:nvPr/>
          </p:nvSpPr>
          <p:spPr>
            <a:xfrm>
              <a:off x="1288946" y="56792"/>
              <a:ext cx="110044" cy="78184"/>
            </a:xfrm>
            <a:custGeom>
              <a:avLst/>
              <a:gdLst/>
              <a:ahLst/>
              <a:cxnLst/>
              <a:rect l="l" t="t" r="r" b="b"/>
              <a:pathLst>
                <a:path w="3454" h="2454" extrusionOk="0">
                  <a:moveTo>
                    <a:pt x="1727" y="1"/>
                  </a:moveTo>
                  <a:cubicBezTo>
                    <a:pt x="13" y="1"/>
                    <a:pt x="1" y="2454"/>
                    <a:pt x="1727" y="2454"/>
                  </a:cubicBezTo>
                  <a:cubicBezTo>
                    <a:pt x="3430" y="2454"/>
                    <a:pt x="3454" y="1"/>
                    <a:pt x="17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20"/>
            <p:cNvSpPr/>
            <p:nvPr/>
          </p:nvSpPr>
          <p:spPr>
            <a:xfrm>
              <a:off x="1124325" y="53383"/>
              <a:ext cx="85385" cy="78949"/>
            </a:xfrm>
            <a:custGeom>
              <a:avLst/>
              <a:gdLst/>
              <a:ahLst/>
              <a:cxnLst/>
              <a:rect l="l" t="t" r="r" b="b"/>
              <a:pathLst>
                <a:path w="2680" h="2478" extrusionOk="0">
                  <a:moveTo>
                    <a:pt x="1334" y="1"/>
                  </a:moveTo>
                  <a:cubicBezTo>
                    <a:pt x="608" y="1"/>
                    <a:pt x="0" y="572"/>
                    <a:pt x="0" y="1239"/>
                  </a:cubicBezTo>
                  <a:cubicBezTo>
                    <a:pt x="0" y="1906"/>
                    <a:pt x="608" y="2477"/>
                    <a:pt x="1334" y="2477"/>
                  </a:cubicBezTo>
                  <a:cubicBezTo>
                    <a:pt x="2072" y="2477"/>
                    <a:pt x="2679" y="1906"/>
                    <a:pt x="2679" y="1239"/>
                  </a:cubicBezTo>
                  <a:cubicBezTo>
                    <a:pt x="2679" y="548"/>
                    <a:pt x="2072" y="1"/>
                    <a:pt x="13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20"/>
            <p:cNvSpPr/>
            <p:nvPr/>
          </p:nvSpPr>
          <p:spPr>
            <a:xfrm>
              <a:off x="887605" y="84128"/>
              <a:ext cx="103609" cy="73979"/>
            </a:xfrm>
            <a:custGeom>
              <a:avLst/>
              <a:gdLst/>
              <a:ahLst/>
              <a:cxnLst/>
              <a:rect l="l" t="t" r="r" b="b"/>
              <a:pathLst>
                <a:path w="3252" h="2322" extrusionOk="0">
                  <a:moveTo>
                    <a:pt x="1620" y="0"/>
                  </a:moveTo>
                  <a:cubicBezTo>
                    <a:pt x="1" y="0"/>
                    <a:pt x="1" y="2322"/>
                    <a:pt x="1620" y="2322"/>
                  </a:cubicBezTo>
                  <a:cubicBezTo>
                    <a:pt x="3228" y="2322"/>
                    <a:pt x="3251" y="0"/>
                    <a:pt x="16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20"/>
            <p:cNvSpPr/>
            <p:nvPr/>
          </p:nvSpPr>
          <p:spPr>
            <a:xfrm>
              <a:off x="1031772" y="193375"/>
              <a:ext cx="113071" cy="80064"/>
            </a:xfrm>
            <a:custGeom>
              <a:avLst/>
              <a:gdLst/>
              <a:ahLst/>
              <a:cxnLst/>
              <a:rect l="l" t="t" r="r" b="b"/>
              <a:pathLst>
                <a:path w="3549" h="2513" extrusionOk="0">
                  <a:moveTo>
                    <a:pt x="1774" y="0"/>
                  </a:moveTo>
                  <a:cubicBezTo>
                    <a:pt x="12" y="0"/>
                    <a:pt x="0" y="2512"/>
                    <a:pt x="1774" y="2512"/>
                  </a:cubicBezTo>
                  <a:cubicBezTo>
                    <a:pt x="3548" y="2512"/>
                    <a:pt x="3548" y="0"/>
                    <a:pt x="17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20"/>
            <p:cNvSpPr/>
            <p:nvPr/>
          </p:nvSpPr>
          <p:spPr>
            <a:xfrm>
              <a:off x="1249885" y="187290"/>
              <a:ext cx="85385" cy="78567"/>
            </a:xfrm>
            <a:custGeom>
              <a:avLst/>
              <a:gdLst/>
              <a:ahLst/>
              <a:cxnLst/>
              <a:rect l="l" t="t" r="r" b="b"/>
              <a:pathLst>
                <a:path w="2680" h="2466" extrusionOk="0">
                  <a:moveTo>
                    <a:pt x="1346" y="1"/>
                  </a:moveTo>
                  <a:cubicBezTo>
                    <a:pt x="631" y="1"/>
                    <a:pt x="0" y="560"/>
                    <a:pt x="0" y="1227"/>
                  </a:cubicBezTo>
                  <a:cubicBezTo>
                    <a:pt x="0" y="1906"/>
                    <a:pt x="608" y="2465"/>
                    <a:pt x="1346" y="2465"/>
                  </a:cubicBezTo>
                  <a:cubicBezTo>
                    <a:pt x="2072" y="2465"/>
                    <a:pt x="2679" y="1906"/>
                    <a:pt x="2679" y="1227"/>
                  </a:cubicBezTo>
                  <a:cubicBezTo>
                    <a:pt x="2679" y="560"/>
                    <a:pt x="2072" y="1"/>
                    <a:pt x="1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20"/>
            <p:cNvSpPr/>
            <p:nvPr/>
          </p:nvSpPr>
          <p:spPr>
            <a:xfrm>
              <a:off x="1441459" y="179708"/>
              <a:ext cx="111160" cy="78949"/>
            </a:xfrm>
            <a:custGeom>
              <a:avLst/>
              <a:gdLst/>
              <a:ahLst/>
              <a:cxnLst/>
              <a:rect l="l" t="t" r="r" b="b"/>
              <a:pathLst>
                <a:path w="3489" h="2478" extrusionOk="0">
                  <a:moveTo>
                    <a:pt x="1738" y="1"/>
                  </a:moveTo>
                  <a:cubicBezTo>
                    <a:pt x="12" y="1"/>
                    <a:pt x="0" y="2477"/>
                    <a:pt x="1738" y="2477"/>
                  </a:cubicBezTo>
                  <a:cubicBezTo>
                    <a:pt x="3465" y="2465"/>
                    <a:pt x="3489" y="1"/>
                    <a:pt x="17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20"/>
            <p:cNvSpPr/>
            <p:nvPr/>
          </p:nvSpPr>
          <p:spPr>
            <a:xfrm>
              <a:off x="1625801" y="186526"/>
              <a:ext cx="111191" cy="79331"/>
            </a:xfrm>
            <a:custGeom>
              <a:avLst/>
              <a:gdLst/>
              <a:ahLst/>
              <a:cxnLst/>
              <a:rect l="l" t="t" r="r" b="b"/>
              <a:pathLst>
                <a:path w="3490" h="2490" extrusionOk="0">
                  <a:moveTo>
                    <a:pt x="1751" y="1"/>
                  </a:moveTo>
                  <a:cubicBezTo>
                    <a:pt x="24" y="1"/>
                    <a:pt x="1" y="2489"/>
                    <a:pt x="1751" y="2489"/>
                  </a:cubicBezTo>
                  <a:cubicBezTo>
                    <a:pt x="3489" y="2489"/>
                    <a:pt x="3489" y="1"/>
                    <a:pt x="1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20"/>
            <p:cNvSpPr/>
            <p:nvPr/>
          </p:nvSpPr>
          <p:spPr>
            <a:xfrm>
              <a:off x="1906138" y="184264"/>
              <a:ext cx="77420" cy="55022"/>
            </a:xfrm>
            <a:custGeom>
              <a:avLst/>
              <a:gdLst/>
              <a:ahLst/>
              <a:cxnLst/>
              <a:rect l="l" t="t" r="r" b="b"/>
              <a:pathLst>
                <a:path w="2430" h="1727" extrusionOk="0">
                  <a:moveTo>
                    <a:pt x="1203" y="0"/>
                  </a:moveTo>
                  <a:cubicBezTo>
                    <a:pt x="0" y="0"/>
                    <a:pt x="0" y="1727"/>
                    <a:pt x="1203" y="1727"/>
                  </a:cubicBezTo>
                  <a:cubicBezTo>
                    <a:pt x="2429" y="1727"/>
                    <a:pt x="2429" y="0"/>
                    <a:pt x="12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20"/>
            <p:cNvSpPr/>
            <p:nvPr/>
          </p:nvSpPr>
          <p:spPr>
            <a:xfrm>
              <a:off x="2134096" y="176681"/>
              <a:ext cx="84620" cy="77802"/>
            </a:xfrm>
            <a:custGeom>
              <a:avLst/>
              <a:gdLst/>
              <a:ahLst/>
              <a:cxnLst/>
              <a:rect l="l" t="t" r="r" b="b"/>
              <a:pathLst>
                <a:path w="2656" h="2442" extrusionOk="0">
                  <a:moveTo>
                    <a:pt x="1334" y="0"/>
                  </a:moveTo>
                  <a:cubicBezTo>
                    <a:pt x="620" y="0"/>
                    <a:pt x="1" y="572"/>
                    <a:pt x="1" y="1215"/>
                  </a:cubicBezTo>
                  <a:cubicBezTo>
                    <a:pt x="1" y="1881"/>
                    <a:pt x="620" y="2441"/>
                    <a:pt x="1334" y="2441"/>
                  </a:cubicBezTo>
                  <a:cubicBezTo>
                    <a:pt x="2049" y="2441"/>
                    <a:pt x="2656" y="1881"/>
                    <a:pt x="2656" y="1215"/>
                  </a:cubicBezTo>
                  <a:cubicBezTo>
                    <a:pt x="2656" y="548"/>
                    <a:pt x="2049" y="0"/>
                    <a:pt x="13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20"/>
            <p:cNvSpPr/>
            <p:nvPr/>
          </p:nvSpPr>
          <p:spPr>
            <a:xfrm>
              <a:off x="2329079" y="164924"/>
              <a:ext cx="111191" cy="79300"/>
            </a:xfrm>
            <a:custGeom>
              <a:avLst/>
              <a:gdLst/>
              <a:ahLst/>
              <a:cxnLst/>
              <a:rect l="l" t="t" r="r" b="b"/>
              <a:pathLst>
                <a:path w="3490" h="2489" extrusionOk="0">
                  <a:moveTo>
                    <a:pt x="1739" y="0"/>
                  </a:moveTo>
                  <a:cubicBezTo>
                    <a:pt x="13" y="0"/>
                    <a:pt x="1" y="2489"/>
                    <a:pt x="1739" y="2489"/>
                  </a:cubicBezTo>
                  <a:cubicBezTo>
                    <a:pt x="3489" y="2489"/>
                    <a:pt x="3489" y="0"/>
                    <a:pt x="17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20"/>
            <p:cNvSpPr/>
            <p:nvPr/>
          </p:nvSpPr>
          <p:spPr>
            <a:xfrm>
              <a:off x="2535118" y="153646"/>
              <a:ext cx="94051" cy="79777"/>
            </a:xfrm>
            <a:custGeom>
              <a:avLst/>
              <a:gdLst/>
              <a:ahLst/>
              <a:cxnLst/>
              <a:rect l="l" t="t" r="r" b="b"/>
              <a:pathLst>
                <a:path w="2952" h="2504" extrusionOk="0">
                  <a:moveTo>
                    <a:pt x="1466" y="1"/>
                  </a:moveTo>
                  <a:cubicBezTo>
                    <a:pt x="747" y="1"/>
                    <a:pt x="0" y="542"/>
                    <a:pt x="82" y="1259"/>
                  </a:cubicBezTo>
                  <a:cubicBezTo>
                    <a:pt x="130" y="1795"/>
                    <a:pt x="380" y="2200"/>
                    <a:pt x="927" y="2402"/>
                  </a:cubicBezTo>
                  <a:cubicBezTo>
                    <a:pt x="1102" y="2471"/>
                    <a:pt x="1283" y="2504"/>
                    <a:pt x="1462" y="2504"/>
                  </a:cubicBezTo>
                  <a:cubicBezTo>
                    <a:pt x="2051" y="2504"/>
                    <a:pt x="2608" y="2150"/>
                    <a:pt x="2773" y="1592"/>
                  </a:cubicBezTo>
                  <a:cubicBezTo>
                    <a:pt x="2952" y="938"/>
                    <a:pt x="2523" y="223"/>
                    <a:pt x="1809" y="45"/>
                  </a:cubicBezTo>
                  <a:cubicBezTo>
                    <a:pt x="1697" y="15"/>
                    <a:pt x="1582" y="1"/>
                    <a:pt x="14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20"/>
            <p:cNvSpPr/>
            <p:nvPr/>
          </p:nvSpPr>
          <p:spPr>
            <a:xfrm>
              <a:off x="1764265" y="292364"/>
              <a:ext cx="109280" cy="77802"/>
            </a:xfrm>
            <a:custGeom>
              <a:avLst/>
              <a:gdLst/>
              <a:ahLst/>
              <a:cxnLst/>
              <a:rect l="l" t="t" r="r" b="b"/>
              <a:pathLst>
                <a:path w="3430" h="2442" extrusionOk="0">
                  <a:moveTo>
                    <a:pt x="1715" y="1"/>
                  </a:moveTo>
                  <a:cubicBezTo>
                    <a:pt x="0" y="1"/>
                    <a:pt x="0" y="2441"/>
                    <a:pt x="1715" y="2441"/>
                  </a:cubicBezTo>
                  <a:cubicBezTo>
                    <a:pt x="3429" y="2430"/>
                    <a:pt x="3429" y="1"/>
                    <a:pt x="17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20"/>
            <p:cNvSpPr/>
            <p:nvPr/>
          </p:nvSpPr>
          <p:spPr>
            <a:xfrm>
              <a:off x="2011976" y="285164"/>
              <a:ext cx="93700" cy="84620"/>
            </a:xfrm>
            <a:custGeom>
              <a:avLst/>
              <a:gdLst/>
              <a:ahLst/>
              <a:cxnLst/>
              <a:rect l="l" t="t" r="r" b="b"/>
              <a:pathLst>
                <a:path w="2941" h="2656" extrusionOk="0">
                  <a:moveTo>
                    <a:pt x="1476" y="0"/>
                  </a:moveTo>
                  <a:cubicBezTo>
                    <a:pt x="726" y="0"/>
                    <a:pt x="0" y="620"/>
                    <a:pt x="36" y="1334"/>
                  </a:cubicBezTo>
                  <a:cubicBezTo>
                    <a:pt x="72" y="2048"/>
                    <a:pt x="667" y="2656"/>
                    <a:pt x="1476" y="2656"/>
                  </a:cubicBezTo>
                  <a:cubicBezTo>
                    <a:pt x="2215" y="2656"/>
                    <a:pt x="2941" y="2048"/>
                    <a:pt x="2905" y="1334"/>
                  </a:cubicBezTo>
                  <a:cubicBezTo>
                    <a:pt x="2869" y="620"/>
                    <a:pt x="2274" y="0"/>
                    <a:pt x="14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20"/>
            <p:cNvSpPr/>
            <p:nvPr/>
          </p:nvSpPr>
          <p:spPr>
            <a:xfrm>
              <a:off x="2236143" y="282137"/>
              <a:ext cx="100550" cy="91056"/>
            </a:xfrm>
            <a:custGeom>
              <a:avLst/>
              <a:gdLst/>
              <a:ahLst/>
              <a:cxnLst/>
              <a:rect l="l" t="t" r="r" b="b"/>
              <a:pathLst>
                <a:path w="3156" h="2858" extrusionOk="0">
                  <a:moveTo>
                    <a:pt x="1584" y="0"/>
                  </a:moveTo>
                  <a:cubicBezTo>
                    <a:pt x="775" y="0"/>
                    <a:pt x="1" y="655"/>
                    <a:pt x="36" y="1429"/>
                  </a:cubicBezTo>
                  <a:cubicBezTo>
                    <a:pt x="72" y="2191"/>
                    <a:pt x="715" y="2858"/>
                    <a:pt x="1584" y="2858"/>
                  </a:cubicBezTo>
                  <a:cubicBezTo>
                    <a:pt x="2382" y="2858"/>
                    <a:pt x="3156" y="2191"/>
                    <a:pt x="3120" y="1429"/>
                  </a:cubicBezTo>
                  <a:cubicBezTo>
                    <a:pt x="3084" y="655"/>
                    <a:pt x="2441" y="0"/>
                    <a:pt x="15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20"/>
            <p:cNvSpPr/>
            <p:nvPr/>
          </p:nvSpPr>
          <p:spPr>
            <a:xfrm>
              <a:off x="2415579" y="295774"/>
              <a:ext cx="119125" cy="85385"/>
            </a:xfrm>
            <a:custGeom>
              <a:avLst/>
              <a:gdLst/>
              <a:ahLst/>
              <a:cxnLst/>
              <a:rect l="l" t="t" r="r" b="b"/>
              <a:pathLst>
                <a:path w="3739" h="2680" extrusionOk="0">
                  <a:moveTo>
                    <a:pt x="1870" y="1"/>
                  </a:moveTo>
                  <a:cubicBezTo>
                    <a:pt x="0" y="1"/>
                    <a:pt x="0" y="2680"/>
                    <a:pt x="1870" y="2680"/>
                  </a:cubicBezTo>
                  <a:cubicBezTo>
                    <a:pt x="3739" y="2680"/>
                    <a:pt x="3739" y="1"/>
                    <a:pt x="18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20"/>
            <p:cNvSpPr/>
            <p:nvPr/>
          </p:nvSpPr>
          <p:spPr>
            <a:xfrm>
              <a:off x="2597659" y="269616"/>
              <a:ext cx="85385" cy="78917"/>
            </a:xfrm>
            <a:custGeom>
              <a:avLst/>
              <a:gdLst/>
              <a:ahLst/>
              <a:cxnLst/>
              <a:rect l="l" t="t" r="r" b="b"/>
              <a:pathLst>
                <a:path w="2680" h="2477" extrusionOk="0">
                  <a:moveTo>
                    <a:pt x="1334" y="0"/>
                  </a:moveTo>
                  <a:cubicBezTo>
                    <a:pt x="608" y="0"/>
                    <a:pt x="0" y="572"/>
                    <a:pt x="0" y="1239"/>
                  </a:cubicBezTo>
                  <a:cubicBezTo>
                    <a:pt x="0" y="1905"/>
                    <a:pt x="608" y="2477"/>
                    <a:pt x="1334" y="2477"/>
                  </a:cubicBezTo>
                  <a:cubicBezTo>
                    <a:pt x="2060" y="2477"/>
                    <a:pt x="2679" y="1905"/>
                    <a:pt x="2679" y="1239"/>
                  </a:cubicBezTo>
                  <a:cubicBezTo>
                    <a:pt x="2679" y="584"/>
                    <a:pt x="2060" y="0"/>
                    <a:pt x="13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20"/>
            <p:cNvSpPr/>
            <p:nvPr/>
          </p:nvSpPr>
          <p:spPr>
            <a:xfrm>
              <a:off x="2347303" y="462688"/>
              <a:ext cx="83473" cy="76655"/>
            </a:xfrm>
            <a:custGeom>
              <a:avLst/>
              <a:gdLst/>
              <a:ahLst/>
              <a:cxnLst/>
              <a:rect l="l" t="t" r="r" b="b"/>
              <a:pathLst>
                <a:path w="2620" h="2406" extrusionOk="0">
                  <a:moveTo>
                    <a:pt x="1310" y="1"/>
                  </a:moveTo>
                  <a:cubicBezTo>
                    <a:pt x="607" y="1"/>
                    <a:pt x="0" y="548"/>
                    <a:pt x="0" y="1203"/>
                  </a:cubicBezTo>
                  <a:cubicBezTo>
                    <a:pt x="0" y="1858"/>
                    <a:pt x="596" y="2406"/>
                    <a:pt x="1310" y="2406"/>
                  </a:cubicBezTo>
                  <a:cubicBezTo>
                    <a:pt x="2000" y="2406"/>
                    <a:pt x="2620" y="1858"/>
                    <a:pt x="2620" y="1203"/>
                  </a:cubicBezTo>
                  <a:cubicBezTo>
                    <a:pt x="2596" y="548"/>
                    <a:pt x="2000" y="1"/>
                    <a:pt x="131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20"/>
            <p:cNvSpPr/>
            <p:nvPr/>
          </p:nvSpPr>
          <p:spPr>
            <a:xfrm>
              <a:off x="2118931" y="446854"/>
              <a:ext cx="107018" cy="87424"/>
            </a:xfrm>
            <a:custGeom>
              <a:avLst/>
              <a:gdLst/>
              <a:ahLst/>
              <a:cxnLst/>
              <a:rect l="l" t="t" r="r" b="b"/>
              <a:pathLst>
                <a:path w="3359" h="2744" extrusionOk="0">
                  <a:moveTo>
                    <a:pt x="1666" y="1"/>
                  </a:moveTo>
                  <a:cubicBezTo>
                    <a:pt x="1020" y="1"/>
                    <a:pt x="411" y="382"/>
                    <a:pt x="227" y="998"/>
                  </a:cubicBezTo>
                  <a:cubicBezTo>
                    <a:pt x="1" y="1736"/>
                    <a:pt x="501" y="2462"/>
                    <a:pt x="1275" y="2688"/>
                  </a:cubicBezTo>
                  <a:cubicBezTo>
                    <a:pt x="1407" y="2726"/>
                    <a:pt x="1539" y="2744"/>
                    <a:pt x="1667" y="2744"/>
                  </a:cubicBezTo>
                  <a:cubicBezTo>
                    <a:pt x="2308" y="2744"/>
                    <a:pt x="2866" y="2304"/>
                    <a:pt x="3084" y="1748"/>
                  </a:cubicBezTo>
                  <a:cubicBezTo>
                    <a:pt x="3358" y="1093"/>
                    <a:pt x="2894" y="367"/>
                    <a:pt x="2239" y="105"/>
                  </a:cubicBezTo>
                  <a:cubicBezTo>
                    <a:pt x="2051" y="34"/>
                    <a:pt x="1857" y="1"/>
                    <a:pt x="16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20"/>
            <p:cNvSpPr/>
            <p:nvPr/>
          </p:nvSpPr>
          <p:spPr>
            <a:xfrm>
              <a:off x="1928503" y="450932"/>
              <a:ext cx="95644" cy="86149"/>
            </a:xfrm>
            <a:custGeom>
              <a:avLst/>
              <a:gdLst/>
              <a:ahLst/>
              <a:cxnLst/>
              <a:rect l="l" t="t" r="r" b="b"/>
              <a:pathLst>
                <a:path w="3002" h="2704" extrusionOk="0">
                  <a:moveTo>
                    <a:pt x="1501" y="1"/>
                  </a:moveTo>
                  <a:cubicBezTo>
                    <a:pt x="727" y="1"/>
                    <a:pt x="1" y="620"/>
                    <a:pt x="25" y="1346"/>
                  </a:cubicBezTo>
                  <a:cubicBezTo>
                    <a:pt x="60" y="2084"/>
                    <a:pt x="667" y="2703"/>
                    <a:pt x="1501" y="2703"/>
                  </a:cubicBezTo>
                  <a:cubicBezTo>
                    <a:pt x="2275" y="2703"/>
                    <a:pt x="3001" y="2084"/>
                    <a:pt x="2977" y="1346"/>
                  </a:cubicBezTo>
                  <a:cubicBezTo>
                    <a:pt x="2930" y="608"/>
                    <a:pt x="2322" y="1"/>
                    <a:pt x="1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20"/>
            <p:cNvSpPr/>
            <p:nvPr/>
          </p:nvSpPr>
          <p:spPr>
            <a:xfrm>
              <a:off x="1645905" y="447905"/>
              <a:ext cx="118392" cy="85002"/>
            </a:xfrm>
            <a:custGeom>
              <a:avLst/>
              <a:gdLst/>
              <a:ahLst/>
              <a:cxnLst/>
              <a:rect l="l" t="t" r="r" b="b"/>
              <a:pathLst>
                <a:path w="3716" h="2668" extrusionOk="0">
                  <a:moveTo>
                    <a:pt x="1858" y="0"/>
                  </a:moveTo>
                  <a:cubicBezTo>
                    <a:pt x="1" y="0"/>
                    <a:pt x="1" y="2667"/>
                    <a:pt x="1858" y="2667"/>
                  </a:cubicBezTo>
                  <a:cubicBezTo>
                    <a:pt x="3715" y="2667"/>
                    <a:pt x="3715" y="0"/>
                    <a:pt x="18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20"/>
            <p:cNvSpPr/>
            <p:nvPr/>
          </p:nvSpPr>
          <p:spPr>
            <a:xfrm>
              <a:off x="1541978" y="322727"/>
              <a:ext cx="98639" cy="89176"/>
            </a:xfrm>
            <a:custGeom>
              <a:avLst/>
              <a:gdLst/>
              <a:ahLst/>
              <a:cxnLst/>
              <a:rect l="l" t="t" r="r" b="b"/>
              <a:pathLst>
                <a:path w="3096" h="2799" extrusionOk="0">
                  <a:moveTo>
                    <a:pt x="1548" y="0"/>
                  </a:moveTo>
                  <a:cubicBezTo>
                    <a:pt x="762" y="0"/>
                    <a:pt x="0" y="643"/>
                    <a:pt x="36" y="1405"/>
                  </a:cubicBezTo>
                  <a:cubicBezTo>
                    <a:pt x="60" y="2155"/>
                    <a:pt x="703" y="2798"/>
                    <a:pt x="1548" y="2798"/>
                  </a:cubicBezTo>
                  <a:cubicBezTo>
                    <a:pt x="2334" y="2798"/>
                    <a:pt x="3096" y="2155"/>
                    <a:pt x="3072" y="1405"/>
                  </a:cubicBezTo>
                  <a:cubicBezTo>
                    <a:pt x="3024" y="643"/>
                    <a:pt x="2393" y="0"/>
                    <a:pt x="1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20"/>
            <p:cNvSpPr/>
            <p:nvPr/>
          </p:nvSpPr>
          <p:spPr>
            <a:xfrm>
              <a:off x="1351551" y="317024"/>
              <a:ext cx="94847" cy="85385"/>
            </a:xfrm>
            <a:custGeom>
              <a:avLst/>
              <a:gdLst/>
              <a:ahLst/>
              <a:cxnLst/>
              <a:rect l="l" t="t" r="r" b="b"/>
              <a:pathLst>
                <a:path w="2977" h="2680" extrusionOk="0">
                  <a:moveTo>
                    <a:pt x="1489" y="1"/>
                  </a:moveTo>
                  <a:cubicBezTo>
                    <a:pt x="727" y="1"/>
                    <a:pt x="0" y="608"/>
                    <a:pt x="24" y="1346"/>
                  </a:cubicBezTo>
                  <a:cubicBezTo>
                    <a:pt x="48" y="2072"/>
                    <a:pt x="667" y="2680"/>
                    <a:pt x="1489" y="2680"/>
                  </a:cubicBezTo>
                  <a:cubicBezTo>
                    <a:pt x="2239" y="2680"/>
                    <a:pt x="2977" y="2072"/>
                    <a:pt x="2941" y="1346"/>
                  </a:cubicBezTo>
                  <a:cubicBezTo>
                    <a:pt x="2894" y="632"/>
                    <a:pt x="2298" y="1"/>
                    <a:pt x="14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20"/>
            <p:cNvSpPr/>
            <p:nvPr/>
          </p:nvSpPr>
          <p:spPr>
            <a:xfrm>
              <a:off x="1181609" y="315495"/>
              <a:ext cx="88794" cy="81593"/>
            </a:xfrm>
            <a:custGeom>
              <a:avLst/>
              <a:gdLst/>
              <a:ahLst/>
              <a:cxnLst/>
              <a:rect l="l" t="t" r="r" b="b"/>
              <a:pathLst>
                <a:path w="2787" h="2561" extrusionOk="0">
                  <a:moveTo>
                    <a:pt x="1381" y="1"/>
                  </a:moveTo>
                  <a:cubicBezTo>
                    <a:pt x="631" y="1"/>
                    <a:pt x="0" y="596"/>
                    <a:pt x="0" y="1287"/>
                  </a:cubicBezTo>
                  <a:cubicBezTo>
                    <a:pt x="0" y="1989"/>
                    <a:pt x="643" y="2561"/>
                    <a:pt x="1381" y="2561"/>
                  </a:cubicBezTo>
                  <a:cubicBezTo>
                    <a:pt x="2143" y="2561"/>
                    <a:pt x="2774" y="1966"/>
                    <a:pt x="2774" y="1287"/>
                  </a:cubicBezTo>
                  <a:cubicBezTo>
                    <a:pt x="2786" y="584"/>
                    <a:pt x="2143" y="1"/>
                    <a:pt x="1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20"/>
            <p:cNvSpPr/>
            <p:nvPr/>
          </p:nvSpPr>
          <p:spPr>
            <a:xfrm>
              <a:off x="991182" y="331807"/>
              <a:ext cx="84238" cy="77802"/>
            </a:xfrm>
            <a:custGeom>
              <a:avLst/>
              <a:gdLst/>
              <a:ahLst/>
              <a:cxnLst/>
              <a:rect l="l" t="t" r="r" b="b"/>
              <a:pathLst>
                <a:path w="2644" h="2442" extrusionOk="0">
                  <a:moveTo>
                    <a:pt x="1322" y="1"/>
                  </a:moveTo>
                  <a:cubicBezTo>
                    <a:pt x="608" y="1"/>
                    <a:pt x="0" y="561"/>
                    <a:pt x="0" y="1215"/>
                  </a:cubicBezTo>
                  <a:cubicBezTo>
                    <a:pt x="0" y="1870"/>
                    <a:pt x="608" y="2442"/>
                    <a:pt x="1322" y="2442"/>
                  </a:cubicBezTo>
                  <a:cubicBezTo>
                    <a:pt x="2036" y="2442"/>
                    <a:pt x="2644" y="1870"/>
                    <a:pt x="2644" y="1215"/>
                  </a:cubicBezTo>
                  <a:cubicBezTo>
                    <a:pt x="2644" y="561"/>
                    <a:pt x="2048" y="1"/>
                    <a:pt x="13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20"/>
            <p:cNvSpPr/>
            <p:nvPr/>
          </p:nvSpPr>
          <p:spPr>
            <a:xfrm>
              <a:off x="1126205" y="474444"/>
              <a:ext cx="105106" cy="75158"/>
            </a:xfrm>
            <a:custGeom>
              <a:avLst/>
              <a:gdLst/>
              <a:ahLst/>
              <a:cxnLst/>
              <a:rect l="l" t="t" r="r" b="b"/>
              <a:pathLst>
                <a:path w="3299" h="2359" extrusionOk="0">
                  <a:moveTo>
                    <a:pt x="1656" y="1"/>
                  </a:moveTo>
                  <a:cubicBezTo>
                    <a:pt x="1" y="1"/>
                    <a:pt x="1" y="2358"/>
                    <a:pt x="1656" y="2358"/>
                  </a:cubicBezTo>
                  <a:cubicBezTo>
                    <a:pt x="3299" y="2358"/>
                    <a:pt x="3299" y="1"/>
                    <a:pt x="16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20"/>
            <p:cNvSpPr/>
            <p:nvPr/>
          </p:nvSpPr>
          <p:spPr>
            <a:xfrm>
              <a:off x="1312841" y="459661"/>
              <a:ext cx="100550" cy="90323"/>
            </a:xfrm>
            <a:custGeom>
              <a:avLst/>
              <a:gdLst/>
              <a:ahLst/>
              <a:cxnLst/>
              <a:rect l="l" t="t" r="r" b="b"/>
              <a:pathLst>
                <a:path w="3156" h="2835" extrusionOk="0">
                  <a:moveTo>
                    <a:pt x="1584" y="0"/>
                  </a:moveTo>
                  <a:cubicBezTo>
                    <a:pt x="775" y="0"/>
                    <a:pt x="1" y="655"/>
                    <a:pt x="48" y="1417"/>
                  </a:cubicBezTo>
                  <a:cubicBezTo>
                    <a:pt x="72" y="2179"/>
                    <a:pt x="715" y="2834"/>
                    <a:pt x="1584" y="2834"/>
                  </a:cubicBezTo>
                  <a:cubicBezTo>
                    <a:pt x="2382" y="2834"/>
                    <a:pt x="3156" y="2179"/>
                    <a:pt x="3120" y="1417"/>
                  </a:cubicBezTo>
                  <a:cubicBezTo>
                    <a:pt x="3085" y="643"/>
                    <a:pt x="2442" y="0"/>
                    <a:pt x="15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20"/>
            <p:cNvSpPr/>
            <p:nvPr/>
          </p:nvSpPr>
          <p:spPr>
            <a:xfrm>
              <a:off x="1448660" y="447905"/>
              <a:ext cx="127854" cy="91438"/>
            </a:xfrm>
            <a:custGeom>
              <a:avLst/>
              <a:gdLst/>
              <a:ahLst/>
              <a:cxnLst/>
              <a:rect l="l" t="t" r="r" b="b"/>
              <a:pathLst>
                <a:path w="4013" h="2870" extrusionOk="0">
                  <a:moveTo>
                    <a:pt x="2012" y="0"/>
                  </a:moveTo>
                  <a:cubicBezTo>
                    <a:pt x="0" y="0"/>
                    <a:pt x="0" y="2870"/>
                    <a:pt x="2012" y="2870"/>
                  </a:cubicBezTo>
                  <a:cubicBezTo>
                    <a:pt x="4013" y="2870"/>
                    <a:pt x="4013" y="0"/>
                    <a:pt x="20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20"/>
            <p:cNvSpPr/>
            <p:nvPr/>
          </p:nvSpPr>
          <p:spPr>
            <a:xfrm>
              <a:off x="1403132" y="575345"/>
              <a:ext cx="124955" cy="89176"/>
            </a:xfrm>
            <a:custGeom>
              <a:avLst/>
              <a:gdLst/>
              <a:ahLst/>
              <a:cxnLst/>
              <a:rect l="l" t="t" r="r" b="b"/>
              <a:pathLst>
                <a:path w="3922" h="2799" extrusionOk="0">
                  <a:moveTo>
                    <a:pt x="1965" y="1"/>
                  </a:moveTo>
                  <a:cubicBezTo>
                    <a:pt x="1" y="1"/>
                    <a:pt x="1" y="2799"/>
                    <a:pt x="1965" y="2799"/>
                  </a:cubicBezTo>
                  <a:cubicBezTo>
                    <a:pt x="1973" y="2799"/>
                    <a:pt x="1981" y="2799"/>
                    <a:pt x="1989" y="2799"/>
                  </a:cubicBezTo>
                  <a:cubicBezTo>
                    <a:pt x="3906" y="2799"/>
                    <a:pt x="3921" y="1"/>
                    <a:pt x="19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20"/>
            <p:cNvSpPr/>
            <p:nvPr/>
          </p:nvSpPr>
          <p:spPr>
            <a:xfrm>
              <a:off x="1587856" y="605325"/>
              <a:ext cx="102462" cy="91821"/>
            </a:xfrm>
            <a:custGeom>
              <a:avLst/>
              <a:gdLst/>
              <a:ahLst/>
              <a:cxnLst/>
              <a:rect l="l" t="t" r="r" b="b"/>
              <a:pathLst>
                <a:path w="3216" h="2882" extrusionOk="0">
                  <a:moveTo>
                    <a:pt x="1608" y="0"/>
                  </a:moveTo>
                  <a:cubicBezTo>
                    <a:pt x="799" y="0"/>
                    <a:pt x="1" y="667"/>
                    <a:pt x="49" y="1441"/>
                  </a:cubicBezTo>
                  <a:cubicBezTo>
                    <a:pt x="96" y="2239"/>
                    <a:pt x="739" y="2882"/>
                    <a:pt x="1608" y="2882"/>
                  </a:cubicBezTo>
                  <a:cubicBezTo>
                    <a:pt x="2430" y="2882"/>
                    <a:pt x="3216" y="2215"/>
                    <a:pt x="3180" y="1441"/>
                  </a:cubicBezTo>
                  <a:cubicBezTo>
                    <a:pt x="3144" y="655"/>
                    <a:pt x="2501" y="0"/>
                    <a:pt x="16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20"/>
            <p:cNvSpPr/>
            <p:nvPr/>
          </p:nvSpPr>
          <p:spPr>
            <a:xfrm>
              <a:off x="1814317" y="587866"/>
              <a:ext cx="80478" cy="57698"/>
            </a:xfrm>
            <a:custGeom>
              <a:avLst/>
              <a:gdLst/>
              <a:ahLst/>
              <a:cxnLst/>
              <a:rect l="l" t="t" r="r" b="b"/>
              <a:pathLst>
                <a:path w="2526" h="1811" extrusionOk="0">
                  <a:moveTo>
                    <a:pt x="1263" y="1"/>
                  </a:moveTo>
                  <a:cubicBezTo>
                    <a:pt x="1" y="1"/>
                    <a:pt x="1" y="1810"/>
                    <a:pt x="1263" y="1810"/>
                  </a:cubicBezTo>
                  <a:cubicBezTo>
                    <a:pt x="2525" y="1810"/>
                    <a:pt x="2525" y="1"/>
                    <a:pt x="12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20"/>
            <p:cNvSpPr/>
            <p:nvPr/>
          </p:nvSpPr>
          <p:spPr>
            <a:xfrm>
              <a:off x="2017265" y="557089"/>
              <a:ext cx="98670" cy="94592"/>
            </a:xfrm>
            <a:custGeom>
              <a:avLst/>
              <a:gdLst/>
              <a:ahLst/>
              <a:cxnLst/>
              <a:rect l="l" t="t" r="r" b="b"/>
              <a:pathLst>
                <a:path w="3097" h="2969" extrusionOk="0">
                  <a:moveTo>
                    <a:pt x="1610" y="1"/>
                  </a:moveTo>
                  <a:cubicBezTo>
                    <a:pt x="1589" y="1"/>
                    <a:pt x="1569" y="1"/>
                    <a:pt x="1549" y="2"/>
                  </a:cubicBezTo>
                  <a:cubicBezTo>
                    <a:pt x="715" y="26"/>
                    <a:pt x="1" y="621"/>
                    <a:pt x="1" y="1431"/>
                  </a:cubicBezTo>
                  <a:lnTo>
                    <a:pt x="1" y="1538"/>
                  </a:lnTo>
                  <a:cubicBezTo>
                    <a:pt x="1" y="2270"/>
                    <a:pt x="681" y="2968"/>
                    <a:pt x="1489" y="2968"/>
                  </a:cubicBezTo>
                  <a:cubicBezTo>
                    <a:pt x="1508" y="2968"/>
                    <a:pt x="1528" y="2968"/>
                    <a:pt x="1549" y="2967"/>
                  </a:cubicBezTo>
                  <a:cubicBezTo>
                    <a:pt x="2382" y="2943"/>
                    <a:pt x="3096" y="2348"/>
                    <a:pt x="3096" y="1538"/>
                  </a:cubicBezTo>
                  <a:lnTo>
                    <a:pt x="3096" y="1431"/>
                  </a:lnTo>
                  <a:cubicBezTo>
                    <a:pt x="3096" y="688"/>
                    <a:pt x="2417" y="1"/>
                    <a:pt x="161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20"/>
            <p:cNvSpPr/>
            <p:nvPr/>
          </p:nvSpPr>
          <p:spPr>
            <a:xfrm>
              <a:off x="2211484" y="569292"/>
              <a:ext cx="86532" cy="79682"/>
            </a:xfrm>
            <a:custGeom>
              <a:avLst/>
              <a:gdLst/>
              <a:ahLst/>
              <a:cxnLst/>
              <a:rect l="l" t="t" r="r" b="b"/>
              <a:pathLst>
                <a:path w="2716" h="2501" extrusionOk="0">
                  <a:moveTo>
                    <a:pt x="1358" y="0"/>
                  </a:moveTo>
                  <a:cubicBezTo>
                    <a:pt x="632" y="0"/>
                    <a:pt x="1" y="584"/>
                    <a:pt x="1" y="1250"/>
                  </a:cubicBezTo>
                  <a:cubicBezTo>
                    <a:pt x="1" y="1941"/>
                    <a:pt x="620" y="2501"/>
                    <a:pt x="1358" y="2501"/>
                  </a:cubicBezTo>
                  <a:cubicBezTo>
                    <a:pt x="2084" y="2501"/>
                    <a:pt x="2715" y="1917"/>
                    <a:pt x="2715" y="1250"/>
                  </a:cubicBezTo>
                  <a:cubicBezTo>
                    <a:pt x="2715" y="584"/>
                    <a:pt x="2084" y="0"/>
                    <a:pt x="13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20"/>
            <p:cNvSpPr/>
            <p:nvPr/>
          </p:nvSpPr>
          <p:spPr>
            <a:xfrm>
              <a:off x="1897026" y="673506"/>
              <a:ext cx="116862" cy="87296"/>
            </a:xfrm>
            <a:custGeom>
              <a:avLst/>
              <a:gdLst/>
              <a:ahLst/>
              <a:cxnLst/>
              <a:rect l="l" t="t" r="r" b="b"/>
              <a:pathLst>
                <a:path w="3668" h="2740" extrusionOk="0">
                  <a:moveTo>
                    <a:pt x="1764" y="0"/>
                  </a:moveTo>
                  <a:cubicBezTo>
                    <a:pt x="1568" y="0"/>
                    <a:pt x="1380" y="25"/>
                    <a:pt x="1191" y="75"/>
                  </a:cubicBezTo>
                  <a:cubicBezTo>
                    <a:pt x="584" y="253"/>
                    <a:pt x="0" y="932"/>
                    <a:pt x="286" y="1551"/>
                  </a:cubicBezTo>
                  <a:cubicBezTo>
                    <a:pt x="429" y="1861"/>
                    <a:pt x="548" y="2099"/>
                    <a:pt x="822" y="2337"/>
                  </a:cubicBezTo>
                  <a:cubicBezTo>
                    <a:pt x="1111" y="2612"/>
                    <a:pt x="1482" y="2739"/>
                    <a:pt x="1851" y="2739"/>
                  </a:cubicBezTo>
                  <a:cubicBezTo>
                    <a:pt x="2423" y="2739"/>
                    <a:pt x="2988" y="2433"/>
                    <a:pt x="3227" y="1897"/>
                  </a:cubicBezTo>
                  <a:cubicBezTo>
                    <a:pt x="3668" y="956"/>
                    <a:pt x="2918" y="63"/>
                    <a:pt x="1882" y="3"/>
                  </a:cubicBezTo>
                  <a:cubicBezTo>
                    <a:pt x="1842" y="1"/>
                    <a:pt x="1803" y="0"/>
                    <a:pt x="17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20"/>
            <p:cNvSpPr/>
            <p:nvPr/>
          </p:nvSpPr>
          <p:spPr>
            <a:xfrm>
              <a:off x="1710772" y="689149"/>
              <a:ext cx="83091" cy="75891"/>
            </a:xfrm>
            <a:custGeom>
              <a:avLst/>
              <a:gdLst/>
              <a:ahLst/>
              <a:cxnLst/>
              <a:rect l="l" t="t" r="r" b="b"/>
              <a:pathLst>
                <a:path w="2608" h="2382" extrusionOk="0">
                  <a:moveTo>
                    <a:pt x="1298" y="1"/>
                  </a:moveTo>
                  <a:cubicBezTo>
                    <a:pt x="596" y="1"/>
                    <a:pt x="1" y="548"/>
                    <a:pt x="1" y="1191"/>
                  </a:cubicBezTo>
                  <a:cubicBezTo>
                    <a:pt x="1" y="1846"/>
                    <a:pt x="596" y="2382"/>
                    <a:pt x="1298" y="2382"/>
                  </a:cubicBezTo>
                  <a:cubicBezTo>
                    <a:pt x="2001" y="2382"/>
                    <a:pt x="2596" y="1834"/>
                    <a:pt x="2596" y="1191"/>
                  </a:cubicBezTo>
                  <a:cubicBezTo>
                    <a:pt x="2608" y="560"/>
                    <a:pt x="2013" y="1"/>
                    <a:pt x="12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8" name="Google Shape;1078;p20"/>
          <p:cNvSpPr/>
          <p:nvPr/>
        </p:nvSpPr>
        <p:spPr>
          <a:xfrm>
            <a:off x="-518325" y="-400925"/>
            <a:ext cx="1524202" cy="1581166"/>
          </a:xfrm>
          <a:custGeom>
            <a:avLst/>
            <a:gdLst/>
            <a:ahLst/>
            <a:cxnLst/>
            <a:rect l="l" t="t" r="r" b="b"/>
            <a:pathLst>
              <a:path w="102107" h="105923" extrusionOk="0">
                <a:moveTo>
                  <a:pt x="68929" y="0"/>
                </a:moveTo>
                <a:cubicBezTo>
                  <a:pt x="60570" y="0"/>
                  <a:pt x="52411" y="3217"/>
                  <a:pt x="47553" y="10082"/>
                </a:cubicBezTo>
                <a:cubicBezTo>
                  <a:pt x="34353" y="28745"/>
                  <a:pt x="42123" y="33139"/>
                  <a:pt x="27235" y="39305"/>
                </a:cubicBezTo>
                <a:cubicBezTo>
                  <a:pt x="3777" y="49012"/>
                  <a:pt x="0" y="75278"/>
                  <a:pt x="16074" y="92856"/>
                </a:cubicBezTo>
                <a:cubicBezTo>
                  <a:pt x="24182" y="101689"/>
                  <a:pt x="35991" y="105922"/>
                  <a:pt x="47836" y="105922"/>
                </a:cubicBezTo>
                <a:cubicBezTo>
                  <a:pt x="55371" y="105922"/>
                  <a:pt x="62921" y="104209"/>
                  <a:pt x="69542" y="100876"/>
                </a:cubicBezTo>
                <a:cubicBezTo>
                  <a:pt x="83226" y="93975"/>
                  <a:pt x="90427" y="79656"/>
                  <a:pt x="95106" y="65754"/>
                </a:cubicBezTo>
                <a:cubicBezTo>
                  <a:pt x="100302" y="50366"/>
                  <a:pt x="102107" y="33240"/>
                  <a:pt x="96660" y="17667"/>
                </a:cubicBezTo>
                <a:cubicBezTo>
                  <a:pt x="92676" y="6282"/>
                  <a:pt x="80609" y="0"/>
                  <a:pt x="6892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9" name="Google Shape;1079;p20"/>
          <p:cNvGrpSpPr/>
          <p:nvPr/>
        </p:nvGrpSpPr>
        <p:grpSpPr>
          <a:xfrm>
            <a:off x="114999" y="-34911"/>
            <a:ext cx="1248245" cy="692473"/>
            <a:chOff x="-37400" y="-6917"/>
            <a:chExt cx="1530650" cy="849139"/>
          </a:xfrm>
        </p:grpSpPr>
        <p:sp>
          <p:nvSpPr>
            <p:cNvPr id="1080" name="Google Shape;1080;p20"/>
            <p:cNvSpPr/>
            <p:nvPr/>
          </p:nvSpPr>
          <p:spPr>
            <a:xfrm>
              <a:off x="-37400" y="62024"/>
              <a:ext cx="123288" cy="133937"/>
            </a:xfrm>
            <a:custGeom>
              <a:avLst/>
              <a:gdLst/>
              <a:ahLst/>
              <a:cxnLst/>
              <a:rect l="l" t="t" r="r" b="b"/>
              <a:pathLst>
                <a:path w="3809" h="4138" extrusionOk="0">
                  <a:moveTo>
                    <a:pt x="611" y="1"/>
                  </a:moveTo>
                  <a:cubicBezTo>
                    <a:pt x="300" y="1"/>
                    <a:pt x="1" y="256"/>
                    <a:pt x="79" y="608"/>
                  </a:cubicBezTo>
                  <a:cubicBezTo>
                    <a:pt x="234" y="1299"/>
                    <a:pt x="603" y="2013"/>
                    <a:pt x="1020" y="2609"/>
                  </a:cubicBezTo>
                  <a:cubicBezTo>
                    <a:pt x="1413" y="3168"/>
                    <a:pt x="1972" y="3966"/>
                    <a:pt x="2722" y="4121"/>
                  </a:cubicBezTo>
                  <a:cubicBezTo>
                    <a:pt x="2775" y="4132"/>
                    <a:pt x="2828" y="4137"/>
                    <a:pt x="2882" y="4137"/>
                  </a:cubicBezTo>
                  <a:cubicBezTo>
                    <a:pt x="3341" y="4137"/>
                    <a:pt x="3808" y="3746"/>
                    <a:pt x="3627" y="3287"/>
                  </a:cubicBezTo>
                  <a:cubicBezTo>
                    <a:pt x="3377" y="2692"/>
                    <a:pt x="2746" y="2311"/>
                    <a:pt x="2282" y="1847"/>
                  </a:cubicBezTo>
                  <a:cubicBezTo>
                    <a:pt x="1806" y="1335"/>
                    <a:pt x="1448" y="799"/>
                    <a:pt x="1055" y="227"/>
                  </a:cubicBezTo>
                  <a:cubicBezTo>
                    <a:pt x="938" y="69"/>
                    <a:pt x="773" y="1"/>
                    <a:pt x="6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20"/>
            <p:cNvSpPr/>
            <p:nvPr/>
          </p:nvSpPr>
          <p:spPr>
            <a:xfrm>
              <a:off x="18724" y="-6917"/>
              <a:ext cx="118659" cy="81987"/>
            </a:xfrm>
            <a:custGeom>
              <a:avLst/>
              <a:gdLst/>
              <a:ahLst/>
              <a:cxnLst/>
              <a:rect l="l" t="t" r="r" b="b"/>
              <a:pathLst>
                <a:path w="3666" h="2533" extrusionOk="0">
                  <a:moveTo>
                    <a:pt x="0" y="0"/>
                  </a:moveTo>
                  <a:cubicBezTo>
                    <a:pt x="476" y="786"/>
                    <a:pt x="1084" y="1512"/>
                    <a:pt x="1703" y="2227"/>
                  </a:cubicBezTo>
                  <a:cubicBezTo>
                    <a:pt x="1884" y="2442"/>
                    <a:pt x="2103" y="2532"/>
                    <a:pt x="2321" y="2532"/>
                  </a:cubicBezTo>
                  <a:cubicBezTo>
                    <a:pt x="3003" y="2532"/>
                    <a:pt x="3665" y="1645"/>
                    <a:pt x="3060" y="976"/>
                  </a:cubicBezTo>
                  <a:cubicBezTo>
                    <a:pt x="2762" y="655"/>
                    <a:pt x="2500" y="322"/>
                    <a:pt x="2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20"/>
            <p:cNvSpPr/>
            <p:nvPr/>
          </p:nvSpPr>
          <p:spPr>
            <a:xfrm>
              <a:off x="275358" y="-6917"/>
              <a:ext cx="87522" cy="44797"/>
            </a:xfrm>
            <a:custGeom>
              <a:avLst/>
              <a:gdLst/>
              <a:ahLst/>
              <a:cxnLst/>
              <a:rect l="l" t="t" r="r" b="b"/>
              <a:pathLst>
                <a:path w="2704" h="1384" extrusionOk="0">
                  <a:moveTo>
                    <a:pt x="1" y="0"/>
                  </a:moveTo>
                  <a:cubicBezTo>
                    <a:pt x="298" y="441"/>
                    <a:pt x="691" y="845"/>
                    <a:pt x="1120" y="1155"/>
                  </a:cubicBezTo>
                  <a:cubicBezTo>
                    <a:pt x="1307" y="1299"/>
                    <a:pt x="1534" y="1383"/>
                    <a:pt x="1758" y="1383"/>
                  </a:cubicBezTo>
                  <a:cubicBezTo>
                    <a:pt x="1962" y="1383"/>
                    <a:pt x="2164" y="1314"/>
                    <a:pt x="2334" y="1155"/>
                  </a:cubicBezTo>
                  <a:cubicBezTo>
                    <a:pt x="2632" y="893"/>
                    <a:pt x="2703" y="310"/>
                    <a:pt x="2346" y="24"/>
                  </a:cubicBezTo>
                  <a:cubicBezTo>
                    <a:pt x="2322" y="24"/>
                    <a:pt x="2311" y="12"/>
                    <a:pt x="22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20"/>
            <p:cNvSpPr/>
            <p:nvPr/>
          </p:nvSpPr>
          <p:spPr>
            <a:xfrm>
              <a:off x="536264" y="-6561"/>
              <a:ext cx="80627" cy="35863"/>
            </a:xfrm>
            <a:custGeom>
              <a:avLst/>
              <a:gdLst/>
              <a:ahLst/>
              <a:cxnLst/>
              <a:rect l="l" t="t" r="r" b="b"/>
              <a:pathLst>
                <a:path w="2491" h="1108" extrusionOk="0">
                  <a:moveTo>
                    <a:pt x="0" y="1"/>
                  </a:moveTo>
                  <a:cubicBezTo>
                    <a:pt x="191" y="275"/>
                    <a:pt x="381" y="525"/>
                    <a:pt x="572" y="775"/>
                  </a:cubicBezTo>
                  <a:cubicBezTo>
                    <a:pt x="764" y="1010"/>
                    <a:pt x="1029" y="1107"/>
                    <a:pt x="1290" y="1107"/>
                  </a:cubicBezTo>
                  <a:cubicBezTo>
                    <a:pt x="1903" y="1107"/>
                    <a:pt x="2491" y="569"/>
                    <a:pt x="20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20"/>
            <p:cNvSpPr/>
            <p:nvPr/>
          </p:nvSpPr>
          <p:spPr>
            <a:xfrm>
              <a:off x="694634" y="136661"/>
              <a:ext cx="90467" cy="101925"/>
            </a:xfrm>
            <a:custGeom>
              <a:avLst/>
              <a:gdLst/>
              <a:ahLst/>
              <a:cxnLst/>
              <a:rect l="l" t="t" r="r" b="b"/>
              <a:pathLst>
                <a:path w="2795" h="3149" extrusionOk="0">
                  <a:moveTo>
                    <a:pt x="423" y="1"/>
                  </a:moveTo>
                  <a:cubicBezTo>
                    <a:pt x="207" y="1"/>
                    <a:pt x="22" y="145"/>
                    <a:pt x="13" y="374"/>
                  </a:cubicBezTo>
                  <a:cubicBezTo>
                    <a:pt x="1" y="803"/>
                    <a:pt x="227" y="1184"/>
                    <a:pt x="417" y="1577"/>
                  </a:cubicBezTo>
                  <a:cubicBezTo>
                    <a:pt x="608" y="1993"/>
                    <a:pt x="798" y="2434"/>
                    <a:pt x="1084" y="2815"/>
                  </a:cubicBezTo>
                  <a:cubicBezTo>
                    <a:pt x="1264" y="3049"/>
                    <a:pt x="1509" y="3149"/>
                    <a:pt x="1748" y="3149"/>
                  </a:cubicBezTo>
                  <a:cubicBezTo>
                    <a:pt x="2286" y="3149"/>
                    <a:pt x="2795" y="2646"/>
                    <a:pt x="2465" y="2053"/>
                  </a:cubicBezTo>
                  <a:cubicBezTo>
                    <a:pt x="2251" y="1648"/>
                    <a:pt x="1882" y="1291"/>
                    <a:pt x="1584" y="934"/>
                  </a:cubicBezTo>
                  <a:cubicBezTo>
                    <a:pt x="1310" y="612"/>
                    <a:pt x="1037" y="231"/>
                    <a:pt x="620" y="41"/>
                  </a:cubicBezTo>
                  <a:cubicBezTo>
                    <a:pt x="554" y="13"/>
                    <a:pt x="487" y="1"/>
                    <a:pt x="4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20"/>
            <p:cNvSpPr/>
            <p:nvPr/>
          </p:nvSpPr>
          <p:spPr>
            <a:xfrm>
              <a:off x="906214" y="73481"/>
              <a:ext cx="94448" cy="98915"/>
            </a:xfrm>
            <a:custGeom>
              <a:avLst/>
              <a:gdLst/>
              <a:ahLst/>
              <a:cxnLst/>
              <a:rect l="l" t="t" r="r" b="b"/>
              <a:pathLst>
                <a:path w="2918" h="3056" extrusionOk="0">
                  <a:moveTo>
                    <a:pt x="428" y="1"/>
                  </a:moveTo>
                  <a:cubicBezTo>
                    <a:pt x="291" y="1"/>
                    <a:pt x="125" y="106"/>
                    <a:pt x="95" y="243"/>
                  </a:cubicBezTo>
                  <a:cubicBezTo>
                    <a:pt x="0" y="814"/>
                    <a:pt x="429" y="1386"/>
                    <a:pt x="738" y="1874"/>
                  </a:cubicBezTo>
                  <a:cubicBezTo>
                    <a:pt x="1078" y="2399"/>
                    <a:pt x="1498" y="3056"/>
                    <a:pt x="2203" y="3056"/>
                  </a:cubicBezTo>
                  <a:cubicBezTo>
                    <a:pt x="2264" y="3056"/>
                    <a:pt x="2328" y="3051"/>
                    <a:pt x="2393" y="3041"/>
                  </a:cubicBezTo>
                  <a:cubicBezTo>
                    <a:pt x="2584" y="3005"/>
                    <a:pt x="2822" y="2802"/>
                    <a:pt x="2858" y="2600"/>
                  </a:cubicBezTo>
                  <a:cubicBezTo>
                    <a:pt x="2917" y="2219"/>
                    <a:pt x="2834" y="2005"/>
                    <a:pt x="2536" y="1731"/>
                  </a:cubicBezTo>
                  <a:cubicBezTo>
                    <a:pt x="2298" y="1517"/>
                    <a:pt x="2048" y="1314"/>
                    <a:pt x="1810" y="1100"/>
                  </a:cubicBezTo>
                  <a:cubicBezTo>
                    <a:pt x="1393" y="731"/>
                    <a:pt x="1072" y="219"/>
                    <a:pt x="512" y="16"/>
                  </a:cubicBezTo>
                  <a:cubicBezTo>
                    <a:pt x="487" y="6"/>
                    <a:pt x="458" y="1"/>
                    <a:pt x="4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20"/>
            <p:cNvSpPr/>
            <p:nvPr/>
          </p:nvSpPr>
          <p:spPr>
            <a:xfrm>
              <a:off x="716611" y="-6561"/>
              <a:ext cx="104320" cy="94740"/>
            </a:xfrm>
            <a:custGeom>
              <a:avLst/>
              <a:gdLst/>
              <a:ahLst/>
              <a:cxnLst/>
              <a:rect l="l" t="t" r="r" b="b"/>
              <a:pathLst>
                <a:path w="3223" h="2927" extrusionOk="0">
                  <a:moveTo>
                    <a:pt x="0" y="1"/>
                  </a:moveTo>
                  <a:cubicBezTo>
                    <a:pt x="0" y="525"/>
                    <a:pt x="405" y="1037"/>
                    <a:pt x="691" y="1454"/>
                  </a:cubicBezTo>
                  <a:cubicBezTo>
                    <a:pt x="1048" y="1965"/>
                    <a:pt x="1536" y="2751"/>
                    <a:pt x="2227" y="2906"/>
                  </a:cubicBezTo>
                  <a:cubicBezTo>
                    <a:pt x="2288" y="2920"/>
                    <a:pt x="2349" y="2926"/>
                    <a:pt x="2408" y="2926"/>
                  </a:cubicBezTo>
                  <a:cubicBezTo>
                    <a:pt x="2863" y="2926"/>
                    <a:pt x="3223" y="2539"/>
                    <a:pt x="3096" y="2096"/>
                  </a:cubicBezTo>
                  <a:cubicBezTo>
                    <a:pt x="2941" y="1525"/>
                    <a:pt x="2203" y="1120"/>
                    <a:pt x="1762" y="703"/>
                  </a:cubicBezTo>
                  <a:cubicBezTo>
                    <a:pt x="1536" y="489"/>
                    <a:pt x="1286" y="227"/>
                    <a:pt x="10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20"/>
            <p:cNvSpPr/>
            <p:nvPr/>
          </p:nvSpPr>
          <p:spPr>
            <a:xfrm>
              <a:off x="458132" y="145044"/>
              <a:ext cx="97264" cy="110438"/>
            </a:xfrm>
            <a:custGeom>
              <a:avLst/>
              <a:gdLst/>
              <a:ahLst/>
              <a:cxnLst/>
              <a:rect l="l" t="t" r="r" b="b"/>
              <a:pathLst>
                <a:path w="3005" h="3412" extrusionOk="0">
                  <a:moveTo>
                    <a:pt x="361" y="0"/>
                  </a:moveTo>
                  <a:cubicBezTo>
                    <a:pt x="174" y="0"/>
                    <a:pt x="0" y="187"/>
                    <a:pt x="57" y="365"/>
                  </a:cubicBezTo>
                  <a:cubicBezTo>
                    <a:pt x="223" y="913"/>
                    <a:pt x="521" y="1401"/>
                    <a:pt x="831" y="1901"/>
                  </a:cubicBezTo>
                  <a:cubicBezTo>
                    <a:pt x="1140" y="2401"/>
                    <a:pt x="1402" y="2985"/>
                    <a:pt x="1914" y="3306"/>
                  </a:cubicBezTo>
                  <a:cubicBezTo>
                    <a:pt x="2027" y="3379"/>
                    <a:pt x="2144" y="3411"/>
                    <a:pt x="2256" y="3411"/>
                  </a:cubicBezTo>
                  <a:cubicBezTo>
                    <a:pt x="2657" y="3411"/>
                    <a:pt x="3005" y="3008"/>
                    <a:pt x="2902" y="2627"/>
                  </a:cubicBezTo>
                  <a:cubicBezTo>
                    <a:pt x="2748" y="2080"/>
                    <a:pt x="2200" y="1639"/>
                    <a:pt x="1795" y="1211"/>
                  </a:cubicBezTo>
                  <a:cubicBezTo>
                    <a:pt x="1402" y="782"/>
                    <a:pt x="1009" y="365"/>
                    <a:pt x="509" y="44"/>
                  </a:cubicBezTo>
                  <a:cubicBezTo>
                    <a:pt x="462" y="14"/>
                    <a:pt x="411" y="0"/>
                    <a:pt x="3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20"/>
            <p:cNvSpPr/>
            <p:nvPr/>
          </p:nvSpPr>
          <p:spPr>
            <a:xfrm>
              <a:off x="315427" y="243244"/>
              <a:ext cx="104418" cy="110373"/>
            </a:xfrm>
            <a:custGeom>
              <a:avLst/>
              <a:gdLst/>
              <a:ahLst/>
              <a:cxnLst/>
              <a:rect l="l" t="t" r="r" b="b"/>
              <a:pathLst>
                <a:path w="3226" h="3410" extrusionOk="0">
                  <a:moveTo>
                    <a:pt x="523" y="1"/>
                  </a:moveTo>
                  <a:cubicBezTo>
                    <a:pt x="416" y="1"/>
                    <a:pt x="313" y="41"/>
                    <a:pt x="275" y="141"/>
                  </a:cubicBezTo>
                  <a:cubicBezTo>
                    <a:pt x="1" y="689"/>
                    <a:pt x="275" y="1284"/>
                    <a:pt x="537" y="1796"/>
                  </a:cubicBezTo>
                  <a:cubicBezTo>
                    <a:pt x="811" y="2332"/>
                    <a:pt x="1287" y="3094"/>
                    <a:pt x="1894" y="3344"/>
                  </a:cubicBezTo>
                  <a:cubicBezTo>
                    <a:pt x="2009" y="3389"/>
                    <a:pt x="2125" y="3410"/>
                    <a:pt x="2238" y="3410"/>
                  </a:cubicBezTo>
                  <a:cubicBezTo>
                    <a:pt x="2779" y="3410"/>
                    <a:pt x="3226" y="2929"/>
                    <a:pt x="2930" y="2368"/>
                  </a:cubicBezTo>
                  <a:cubicBezTo>
                    <a:pt x="2668" y="1903"/>
                    <a:pt x="2120" y="1558"/>
                    <a:pt x="1739" y="1141"/>
                  </a:cubicBezTo>
                  <a:cubicBezTo>
                    <a:pt x="1418" y="760"/>
                    <a:pt x="1168" y="260"/>
                    <a:pt x="692" y="34"/>
                  </a:cubicBezTo>
                  <a:cubicBezTo>
                    <a:pt x="641" y="13"/>
                    <a:pt x="581" y="1"/>
                    <a:pt x="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20"/>
            <p:cNvSpPr/>
            <p:nvPr/>
          </p:nvSpPr>
          <p:spPr>
            <a:xfrm>
              <a:off x="168095" y="505866"/>
              <a:ext cx="84188" cy="113869"/>
            </a:xfrm>
            <a:custGeom>
              <a:avLst/>
              <a:gdLst/>
              <a:ahLst/>
              <a:cxnLst/>
              <a:rect l="l" t="t" r="r" b="b"/>
              <a:pathLst>
                <a:path w="2601" h="3518" extrusionOk="0">
                  <a:moveTo>
                    <a:pt x="371" y="0"/>
                  </a:moveTo>
                  <a:cubicBezTo>
                    <a:pt x="194" y="0"/>
                    <a:pt x="1" y="106"/>
                    <a:pt x="29" y="290"/>
                  </a:cubicBezTo>
                  <a:cubicBezTo>
                    <a:pt x="76" y="731"/>
                    <a:pt x="291" y="1147"/>
                    <a:pt x="445" y="1564"/>
                  </a:cubicBezTo>
                  <a:cubicBezTo>
                    <a:pt x="612" y="2040"/>
                    <a:pt x="719" y="2516"/>
                    <a:pt x="874" y="2993"/>
                  </a:cubicBezTo>
                  <a:cubicBezTo>
                    <a:pt x="1007" y="3358"/>
                    <a:pt x="1323" y="3517"/>
                    <a:pt x="1640" y="3517"/>
                  </a:cubicBezTo>
                  <a:cubicBezTo>
                    <a:pt x="2119" y="3517"/>
                    <a:pt x="2601" y="3154"/>
                    <a:pt x="2457" y="2588"/>
                  </a:cubicBezTo>
                  <a:cubicBezTo>
                    <a:pt x="2315" y="2052"/>
                    <a:pt x="2017" y="1540"/>
                    <a:pt x="1684" y="1088"/>
                  </a:cubicBezTo>
                  <a:cubicBezTo>
                    <a:pt x="1374" y="683"/>
                    <a:pt x="1029" y="242"/>
                    <a:pt x="517" y="28"/>
                  </a:cubicBezTo>
                  <a:cubicBezTo>
                    <a:pt x="474" y="9"/>
                    <a:pt x="423" y="0"/>
                    <a:pt x="3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20"/>
            <p:cNvSpPr/>
            <p:nvPr/>
          </p:nvSpPr>
          <p:spPr>
            <a:xfrm>
              <a:off x="150747" y="282828"/>
              <a:ext cx="105486" cy="118692"/>
            </a:xfrm>
            <a:custGeom>
              <a:avLst/>
              <a:gdLst/>
              <a:ahLst/>
              <a:cxnLst/>
              <a:rect l="l" t="t" r="r" b="b"/>
              <a:pathLst>
                <a:path w="3259" h="3667" extrusionOk="0">
                  <a:moveTo>
                    <a:pt x="299" y="0"/>
                  </a:moveTo>
                  <a:cubicBezTo>
                    <a:pt x="121" y="0"/>
                    <a:pt x="1" y="224"/>
                    <a:pt x="76" y="394"/>
                  </a:cubicBezTo>
                  <a:cubicBezTo>
                    <a:pt x="493" y="1287"/>
                    <a:pt x="862" y="2192"/>
                    <a:pt x="1255" y="3097"/>
                  </a:cubicBezTo>
                  <a:cubicBezTo>
                    <a:pt x="1418" y="3500"/>
                    <a:pt x="1753" y="3667"/>
                    <a:pt x="2085" y="3667"/>
                  </a:cubicBezTo>
                  <a:cubicBezTo>
                    <a:pt x="2675" y="3667"/>
                    <a:pt x="3259" y="3141"/>
                    <a:pt x="2862" y="2478"/>
                  </a:cubicBezTo>
                  <a:cubicBezTo>
                    <a:pt x="2243" y="1466"/>
                    <a:pt x="1458" y="716"/>
                    <a:pt x="446" y="49"/>
                  </a:cubicBezTo>
                  <a:cubicBezTo>
                    <a:pt x="394" y="15"/>
                    <a:pt x="345" y="0"/>
                    <a:pt x="2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20"/>
            <p:cNvSpPr/>
            <p:nvPr/>
          </p:nvSpPr>
          <p:spPr>
            <a:xfrm>
              <a:off x="395988" y="492207"/>
              <a:ext cx="114225" cy="124712"/>
            </a:xfrm>
            <a:custGeom>
              <a:avLst/>
              <a:gdLst/>
              <a:ahLst/>
              <a:cxnLst/>
              <a:rect l="l" t="t" r="r" b="b"/>
              <a:pathLst>
                <a:path w="3529" h="3853" extrusionOk="0">
                  <a:moveTo>
                    <a:pt x="438" y="1"/>
                  </a:moveTo>
                  <a:cubicBezTo>
                    <a:pt x="221" y="1"/>
                    <a:pt x="0" y="136"/>
                    <a:pt x="24" y="367"/>
                  </a:cubicBezTo>
                  <a:cubicBezTo>
                    <a:pt x="179" y="1545"/>
                    <a:pt x="905" y="2700"/>
                    <a:pt x="1739" y="3593"/>
                  </a:cubicBezTo>
                  <a:cubicBezTo>
                    <a:pt x="1910" y="3776"/>
                    <a:pt x="2110" y="3853"/>
                    <a:pt x="2306" y="3853"/>
                  </a:cubicBezTo>
                  <a:cubicBezTo>
                    <a:pt x="2940" y="3853"/>
                    <a:pt x="3529" y="3053"/>
                    <a:pt x="2965" y="2462"/>
                  </a:cubicBezTo>
                  <a:cubicBezTo>
                    <a:pt x="2203" y="1688"/>
                    <a:pt x="1512" y="843"/>
                    <a:pt x="727" y="105"/>
                  </a:cubicBezTo>
                  <a:cubicBezTo>
                    <a:pt x="652" y="34"/>
                    <a:pt x="545" y="1"/>
                    <a:pt x="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20"/>
            <p:cNvSpPr/>
            <p:nvPr/>
          </p:nvSpPr>
          <p:spPr>
            <a:xfrm>
              <a:off x="621129" y="429772"/>
              <a:ext cx="132124" cy="116329"/>
            </a:xfrm>
            <a:custGeom>
              <a:avLst/>
              <a:gdLst/>
              <a:ahLst/>
              <a:cxnLst/>
              <a:rect l="l" t="t" r="r" b="b"/>
              <a:pathLst>
                <a:path w="4082" h="3594" extrusionOk="0">
                  <a:moveTo>
                    <a:pt x="426" y="1"/>
                  </a:moveTo>
                  <a:cubicBezTo>
                    <a:pt x="176" y="1"/>
                    <a:pt x="0" y="265"/>
                    <a:pt x="117" y="498"/>
                  </a:cubicBezTo>
                  <a:cubicBezTo>
                    <a:pt x="438" y="1153"/>
                    <a:pt x="926" y="1712"/>
                    <a:pt x="1450" y="2284"/>
                  </a:cubicBezTo>
                  <a:cubicBezTo>
                    <a:pt x="1938" y="2808"/>
                    <a:pt x="2498" y="3582"/>
                    <a:pt x="3308" y="3593"/>
                  </a:cubicBezTo>
                  <a:cubicBezTo>
                    <a:pt x="3831" y="3593"/>
                    <a:pt x="4081" y="3141"/>
                    <a:pt x="4022" y="2724"/>
                  </a:cubicBezTo>
                  <a:cubicBezTo>
                    <a:pt x="3927" y="2069"/>
                    <a:pt x="2974" y="1629"/>
                    <a:pt x="2438" y="1236"/>
                  </a:cubicBezTo>
                  <a:cubicBezTo>
                    <a:pt x="1843" y="807"/>
                    <a:pt x="1272" y="379"/>
                    <a:pt x="605" y="45"/>
                  </a:cubicBezTo>
                  <a:cubicBezTo>
                    <a:pt x="543" y="15"/>
                    <a:pt x="482" y="1"/>
                    <a:pt x="4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20"/>
            <p:cNvSpPr/>
            <p:nvPr/>
          </p:nvSpPr>
          <p:spPr>
            <a:xfrm>
              <a:off x="661231" y="691488"/>
              <a:ext cx="135296" cy="131995"/>
            </a:xfrm>
            <a:custGeom>
              <a:avLst/>
              <a:gdLst/>
              <a:ahLst/>
              <a:cxnLst/>
              <a:rect l="l" t="t" r="r" b="b"/>
              <a:pathLst>
                <a:path w="4180" h="4078" extrusionOk="0">
                  <a:moveTo>
                    <a:pt x="483" y="0"/>
                  </a:moveTo>
                  <a:cubicBezTo>
                    <a:pt x="245" y="0"/>
                    <a:pt x="1" y="188"/>
                    <a:pt x="104" y="437"/>
                  </a:cubicBezTo>
                  <a:cubicBezTo>
                    <a:pt x="664" y="1699"/>
                    <a:pt x="1461" y="2794"/>
                    <a:pt x="2426" y="3842"/>
                  </a:cubicBezTo>
                  <a:cubicBezTo>
                    <a:pt x="2581" y="4008"/>
                    <a:pt x="2767" y="4078"/>
                    <a:pt x="2951" y="4078"/>
                  </a:cubicBezTo>
                  <a:cubicBezTo>
                    <a:pt x="3572" y="4078"/>
                    <a:pt x="4180" y="3291"/>
                    <a:pt x="3593" y="2758"/>
                  </a:cubicBezTo>
                  <a:cubicBezTo>
                    <a:pt x="2640" y="1877"/>
                    <a:pt x="1699" y="949"/>
                    <a:pt x="735" y="91"/>
                  </a:cubicBezTo>
                  <a:cubicBezTo>
                    <a:pt x="665" y="28"/>
                    <a:pt x="574" y="0"/>
                    <a:pt x="4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20"/>
            <p:cNvSpPr/>
            <p:nvPr/>
          </p:nvSpPr>
          <p:spPr>
            <a:xfrm>
              <a:off x="912331" y="468935"/>
              <a:ext cx="132545" cy="121346"/>
            </a:xfrm>
            <a:custGeom>
              <a:avLst/>
              <a:gdLst/>
              <a:ahLst/>
              <a:cxnLst/>
              <a:rect l="l" t="t" r="r" b="b"/>
              <a:pathLst>
                <a:path w="4095" h="3749" extrusionOk="0">
                  <a:moveTo>
                    <a:pt x="624" y="1"/>
                  </a:moveTo>
                  <a:cubicBezTo>
                    <a:pt x="316" y="1"/>
                    <a:pt x="1" y="270"/>
                    <a:pt x="133" y="562"/>
                  </a:cubicBezTo>
                  <a:cubicBezTo>
                    <a:pt x="585" y="1610"/>
                    <a:pt x="1442" y="2586"/>
                    <a:pt x="2192" y="3467"/>
                  </a:cubicBezTo>
                  <a:cubicBezTo>
                    <a:pt x="2360" y="3666"/>
                    <a:pt x="2567" y="3749"/>
                    <a:pt x="2774" y="3749"/>
                  </a:cubicBezTo>
                  <a:cubicBezTo>
                    <a:pt x="3434" y="3749"/>
                    <a:pt x="4095" y="2905"/>
                    <a:pt x="3478" y="2288"/>
                  </a:cubicBezTo>
                  <a:cubicBezTo>
                    <a:pt x="3085" y="1872"/>
                    <a:pt x="2633" y="1491"/>
                    <a:pt x="2192" y="1098"/>
                  </a:cubicBezTo>
                  <a:cubicBezTo>
                    <a:pt x="1776" y="729"/>
                    <a:pt x="1359" y="336"/>
                    <a:pt x="859" y="62"/>
                  </a:cubicBezTo>
                  <a:cubicBezTo>
                    <a:pt x="787" y="19"/>
                    <a:pt x="706" y="1"/>
                    <a:pt x="6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20"/>
            <p:cNvSpPr/>
            <p:nvPr/>
          </p:nvSpPr>
          <p:spPr>
            <a:xfrm>
              <a:off x="959716" y="294868"/>
              <a:ext cx="130441" cy="120245"/>
            </a:xfrm>
            <a:custGeom>
              <a:avLst/>
              <a:gdLst/>
              <a:ahLst/>
              <a:cxnLst/>
              <a:rect l="l" t="t" r="r" b="b"/>
              <a:pathLst>
                <a:path w="4030" h="3715" extrusionOk="0">
                  <a:moveTo>
                    <a:pt x="404" y="0"/>
                  </a:moveTo>
                  <a:cubicBezTo>
                    <a:pt x="194" y="0"/>
                    <a:pt x="0" y="182"/>
                    <a:pt x="74" y="392"/>
                  </a:cubicBezTo>
                  <a:cubicBezTo>
                    <a:pt x="228" y="904"/>
                    <a:pt x="633" y="1356"/>
                    <a:pt x="967" y="1808"/>
                  </a:cubicBezTo>
                  <a:cubicBezTo>
                    <a:pt x="1324" y="2297"/>
                    <a:pt x="1657" y="2785"/>
                    <a:pt x="1979" y="3309"/>
                  </a:cubicBezTo>
                  <a:cubicBezTo>
                    <a:pt x="2155" y="3596"/>
                    <a:pt x="2417" y="3715"/>
                    <a:pt x="2681" y="3715"/>
                  </a:cubicBezTo>
                  <a:cubicBezTo>
                    <a:pt x="3347" y="3715"/>
                    <a:pt x="4029" y="2966"/>
                    <a:pt x="3407" y="2285"/>
                  </a:cubicBezTo>
                  <a:cubicBezTo>
                    <a:pt x="2645" y="1463"/>
                    <a:pt x="1657" y="320"/>
                    <a:pt x="490" y="11"/>
                  </a:cubicBezTo>
                  <a:cubicBezTo>
                    <a:pt x="462" y="3"/>
                    <a:pt x="433" y="0"/>
                    <a:pt x="4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20"/>
            <p:cNvSpPr/>
            <p:nvPr/>
          </p:nvSpPr>
          <p:spPr>
            <a:xfrm>
              <a:off x="1159773" y="200876"/>
              <a:ext cx="147661" cy="114581"/>
            </a:xfrm>
            <a:custGeom>
              <a:avLst/>
              <a:gdLst/>
              <a:ahLst/>
              <a:cxnLst/>
              <a:rect l="l" t="t" r="r" b="b"/>
              <a:pathLst>
                <a:path w="4562" h="3540" extrusionOk="0">
                  <a:moveTo>
                    <a:pt x="564" y="1"/>
                  </a:moveTo>
                  <a:cubicBezTo>
                    <a:pt x="289" y="1"/>
                    <a:pt x="1" y="231"/>
                    <a:pt x="108" y="509"/>
                  </a:cubicBezTo>
                  <a:cubicBezTo>
                    <a:pt x="358" y="1141"/>
                    <a:pt x="953" y="1617"/>
                    <a:pt x="1453" y="2093"/>
                  </a:cubicBezTo>
                  <a:cubicBezTo>
                    <a:pt x="1989" y="2605"/>
                    <a:pt x="2537" y="3248"/>
                    <a:pt x="3275" y="3486"/>
                  </a:cubicBezTo>
                  <a:cubicBezTo>
                    <a:pt x="3377" y="3523"/>
                    <a:pt x="3477" y="3540"/>
                    <a:pt x="3571" y="3540"/>
                  </a:cubicBezTo>
                  <a:cubicBezTo>
                    <a:pt x="4174" y="3540"/>
                    <a:pt x="4562" y="2848"/>
                    <a:pt x="4263" y="2343"/>
                  </a:cubicBezTo>
                  <a:cubicBezTo>
                    <a:pt x="3918" y="1760"/>
                    <a:pt x="3120" y="1355"/>
                    <a:pt x="2537" y="986"/>
                  </a:cubicBezTo>
                  <a:cubicBezTo>
                    <a:pt x="1965" y="629"/>
                    <a:pt x="1346" y="140"/>
                    <a:pt x="655" y="9"/>
                  </a:cubicBezTo>
                  <a:cubicBezTo>
                    <a:pt x="626" y="3"/>
                    <a:pt x="595" y="1"/>
                    <a:pt x="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20"/>
            <p:cNvSpPr/>
            <p:nvPr/>
          </p:nvSpPr>
          <p:spPr>
            <a:xfrm>
              <a:off x="1348923" y="99439"/>
              <a:ext cx="144327" cy="117332"/>
            </a:xfrm>
            <a:custGeom>
              <a:avLst/>
              <a:gdLst/>
              <a:ahLst/>
              <a:cxnLst/>
              <a:rect l="l" t="t" r="r" b="b"/>
              <a:pathLst>
                <a:path w="4459" h="3625" extrusionOk="0">
                  <a:moveTo>
                    <a:pt x="521" y="1"/>
                  </a:moveTo>
                  <a:cubicBezTo>
                    <a:pt x="247" y="1"/>
                    <a:pt x="1" y="247"/>
                    <a:pt x="86" y="512"/>
                  </a:cubicBezTo>
                  <a:cubicBezTo>
                    <a:pt x="276" y="1084"/>
                    <a:pt x="741" y="1536"/>
                    <a:pt x="1146" y="2000"/>
                  </a:cubicBezTo>
                  <a:cubicBezTo>
                    <a:pt x="1574" y="2489"/>
                    <a:pt x="2015" y="3024"/>
                    <a:pt x="2550" y="3405"/>
                  </a:cubicBezTo>
                  <a:cubicBezTo>
                    <a:pt x="2764" y="3559"/>
                    <a:pt x="2987" y="3625"/>
                    <a:pt x="3196" y="3625"/>
                  </a:cubicBezTo>
                  <a:cubicBezTo>
                    <a:pt x="3911" y="3625"/>
                    <a:pt x="4459" y="2859"/>
                    <a:pt x="3860" y="2215"/>
                  </a:cubicBezTo>
                  <a:cubicBezTo>
                    <a:pt x="3420" y="1738"/>
                    <a:pt x="2824" y="1346"/>
                    <a:pt x="2277" y="953"/>
                  </a:cubicBezTo>
                  <a:cubicBezTo>
                    <a:pt x="1765" y="595"/>
                    <a:pt x="1265" y="179"/>
                    <a:pt x="622" y="12"/>
                  </a:cubicBezTo>
                  <a:cubicBezTo>
                    <a:pt x="588" y="4"/>
                    <a:pt x="554" y="1"/>
                    <a:pt x="5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20"/>
            <p:cNvSpPr/>
            <p:nvPr/>
          </p:nvSpPr>
          <p:spPr>
            <a:xfrm>
              <a:off x="1088437" y="46747"/>
              <a:ext cx="114646" cy="92959"/>
            </a:xfrm>
            <a:custGeom>
              <a:avLst/>
              <a:gdLst/>
              <a:ahLst/>
              <a:cxnLst/>
              <a:rect l="l" t="t" r="r" b="b"/>
              <a:pathLst>
                <a:path w="3542" h="2872" extrusionOk="0">
                  <a:moveTo>
                    <a:pt x="587" y="0"/>
                  </a:moveTo>
                  <a:cubicBezTo>
                    <a:pt x="271" y="0"/>
                    <a:pt x="1" y="235"/>
                    <a:pt x="97" y="557"/>
                  </a:cubicBezTo>
                  <a:cubicBezTo>
                    <a:pt x="240" y="1033"/>
                    <a:pt x="657" y="1426"/>
                    <a:pt x="1038" y="1771"/>
                  </a:cubicBezTo>
                  <a:cubicBezTo>
                    <a:pt x="1431" y="2164"/>
                    <a:pt x="1812" y="2652"/>
                    <a:pt x="2383" y="2831"/>
                  </a:cubicBezTo>
                  <a:cubicBezTo>
                    <a:pt x="2475" y="2858"/>
                    <a:pt x="2562" y="2871"/>
                    <a:pt x="2644" y="2871"/>
                  </a:cubicBezTo>
                  <a:cubicBezTo>
                    <a:pt x="3230" y="2871"/>
                    <a:pt x="3542" y="2216"/>
                    <a:pt x="3312" y="1735"/>
                  </a:cubicBezTo>
                  <a:cubicBezTo>
                    <a:pt x="3086" y="1283"/>
                    <a:pt x="2466" y="985"/>
                    <a:pt x="2050" y="688"/>
                  </a:cubicBezTo>
                  <a:cubicBezTo>
                    <a:pt x="1645" y="414"/>
                    <a:pt x="1216" y="80"/>
                    <a:pt x="692" y="9"/>
                  </a:cubicBezTo>
                  <a:cubicBezTo>
                    <a:pt x="657" y="3"/>
                    <a:pt x="622" y="0"/>
                    <a:pt x="5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20"/>
            <p:cNvSpPr/>
            <p:nvPr/>
          </p:nvSpPr>
          <p:spPr>
            <a:xfrm>
              <a:off x="432076" y="711878"/>
              <a:ext cx="120407" cy="130344"/>
            </a:xfrm>
            <a:custGeom>
              <a:avLst/>
              <a:gdLst/>
              <a:ahLst/>
              <a:cxnLst/>
              <a:rect l="l" t="t" r="r" b="b"/>
              <a:pathLst>
                <a:path w="3720" h="4027" extrusionOk="0">
                  <a:moveTo>
                    <a:pt x="543" y="0"/>
                  </a:moveTo>
                  <a:cubicBezTo>
                    <a:pt x="235" y="0"/>
                    <a:pt x="1" y="234"/>
                    <a:pt x="76" y="545"/>
                  </a:cubicBezTo>
                  <a:cubicBezTo>
                    <a:pt x="219" y="1188"/>
                    <a:pt x="802" y="1771"/>
                    <a:pt x="1124" y="2343"/>
                  </a:cubicBezTo>
                  <a:cubicBezTo>
                    <a:pt x="1457" y="2938"/>
                    <a:pt x="1660" y="3807"/>
                    <a:pt x="2422" y="3998"/>
                  </a:cubicBezTo>
                  <a:cubicBezTo>
                    <a:pt x="2485" y="4017"/>
                    <a:pt x="2549" y="4026"/>
                    <a:pt x="2612" y="4026"/>
                  </a:cubicBezTo>
                  <a:cubicBezTo>
                    <a:pt x="2857" y="4026"/>
                    <a:pt x="3089" y="3889"/>
                    <a:pt x="3231" y="3700"/>
                  </a:cubicBezTo>
                  <a:cubicBezTo>
                    <a:pt x="3719" y="3021"/>
                    <a:pt x="3017" y="2033"/>
                    <a:pt x="2552" y="1474"/>
                  </a:cubicBezTo>
                  <a:cubicBezTo>
                    <a:pt x="2100" y="902"/>
                    <a:pt x="1457" y="140"/>
                    <a:pt x="647" y="9"/>
                  </a:cubicBezTo>
                  <a:cubicBezTo>
                    <a:pt x="612" y="3"/>
                    <a:pt x="577" y="0"/>
                    <a:pt x="5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20"/>
            <p:cNvSpPr/>
            <p:nvPr/>
          </p:nvSpPr>
          <p:spPr>
            <a:xfrm>
              <a:off x="896439" y="707638"/>
              <a:ext cx="162485" cy="116750"/>
            </a:xfrm>
            <a:custGeom>
              <a:avLst/>
              <a:gdLst/>
              <a:ahLst/>
              <a:cxnLst/>
              <a:rect l="l" t="t" r="r" b="b"/>
              <a:pathLst>
                <a:path w="5020" h="3607" extrusionOk="0">
                  <a:moveTo>
                    <a:pt x="676" y="0"/>
                  </a:moveTo>
                  <a:cubicBezTo>
                    <a:pt x="312" y="0"/>
                    <a:pt x="1" y="337"/>
                    <a:pt x="219" y="664"/>
                  </a:cubicBezTo>
                  <a:cubicBezTo>
                    <a:pt x="576" y="1200"/>
                    <a:pt x="1088" y="1605"/>
                    <a:pt x="1576" y="2033"/>
                  </a:cubicBezTo>
                  <a:cubicBezTo>
                    <a:pt x="2088" y="2474"/>
                    <a:pt x="2576" y="2986"/>
                    <a:pt x="3124" y="3390"/>
                  </a:cubicBezTo>
                  <a:cubicBezTo>
                    <a:pt x="3335" y="3542"/>
                    <a:pt x="3557" y="3607"/>
                    <a:pt x="3765" y="3607"/>
                  </a:cubicBezTo>
                  <a:cubicBezTo>
                    <a:pt x="4473" y="3607"/>
                    <a:pt x="5020" y="2856"/>
                    <a:pt x="4422" y="2212"/>
                  </a:cubicBezTo>
                  <a:cubicBezTo>
                    <a:pt x="3946" y="1700"/>
                    <a:pt x="3291" y="1271"/>
                    <a:pt x="2695" y="890"/>
                  </a:cubicBezTo>
                  <a:cubicBezTo>
                    <a:pt x="2100" y="497"/>
                    <a:pt x="1505" y="140"/>
                    <a:pt x="778" y="9"/>
                  </a:cubicBezTo>
                  <a:cubicBezTo>
                    <a:pt x="744" y="3"/>
                    <a:pt x="710" y="0"/>
                    <a:pt x="6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20"/>
            <p:cNvSpPr/>
            <p:nvPr/>
          </p:nvSpPr>
          <p:spPr>
            <a:xfrm>
              <a:off x="1171328" y="497191"/>
              <a:ext cx="154781" cy="109014"/>
            </a:xfrm>
            <a:custGeom>
              <a:avLst/>
              <a:gdLst/>
              <a:ahLst/>
              <a:cxnLst/>
              <a:rect l="l" t="t" r="r" b="b"/>
              <a:pathLst>
                <a:path w="4782" h="3368" extrusionOk="0">
                  <a:moveTo>
                    <a:pt x="667" y="1"/>
                  </a:moveTo>
                  <a:cubicBezTo>
                    <a:pt x="266" y="1"/>
                    <a:pt x="0" y="448"/>
                    <a:pt x="298" y="796"/>
                  </a:cubicBezTo>
                  <a:cubicBezTo>
                    <a:pt x="715" y="1249"/>
                    <a:pt x="1215" y="1641"/>
                    <a:pt x="1644" y="2070"/>
                  </a:cubicBezTo>
                  <a:cubicBezTo>
                    <a:pt x="2072" y="2499"/>
                    <a:pt x="2549" y="2951"/>
                    <a:pt x="3096" y="3249"/>
                  </a:cubicBezTo>
                  <a:cubicBezTo>
                    <a:pt x="3242" y="3331"/>
                    <a:pt x="3390" y="3368"/>
                    <a:pt x="3532" y="3368"/>
                  </a:cubicBezTo>
                  <a:cubicBezTo>
                    <a:pt x="4228" y="3368"/>
                    <a:pt x="4781" y="2497"/>
                    <a:pt x="4168" y="1963"/>
                  </a:cubicBezTo>
                  <a:cubicBezTo>
                    <a:pt x="3727" y="1570"/>
                    <a:pt x="3132" y="1237"/>
                    <a:pt x="2584" y="951"/>
                  </a:cubicBezTo>
                  <a:cubicBezTo>
                    <a:pt x="2013" y="677"/>
                    <a:pt x="1477" y="332"/>
                    <a:pt x="918" y="58"/>
                  </a:cubicBezTo>
                  <a:cubicBezTo>
                    <a:pt x="831" y="19"/>
                    <a:pt x="746" y="1"/>
                    <a:pt x="6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20"/>
            <p:cNvSpPr/>
            <p:nvPr/>
          </p:nvSpPr>
          <p:spPr>
            <a:xfrm>
              <a:off x="1165340" y="711264"/>
              <a:ext cx="145913" cy="121475"/>
            </a:xfrm>
            <a:custGeom>
              <a:avLst/>
              <a:gdLst/>
              <a:ahLst/>
              <a:cxnLst/>
              <a:rect l="l" t="t" r="r" b="b"/>
              <a:pathLst>
                <a:path w="4508" h="3753" extrusionOk="0">
                  <a:moveTo>
                    <a:pt x="476" y="1"/>
                  </a:moveTo>
                  <a:cubicBezTo>
                    <a:pt x="165" y="1"/>
                    <a:pt x="0" y="377"/>
                    <a:pt x="114" y="635"/>
                  </a:cubicBezTo>
                  <a:cubicBezTo>
                    <a:pt x="460" y="1338"/>
                    <a:pt x="1186" y="1981"/>
                    <a:pt x="1769" y="2528"/>
                  </a:cubicBezTo>
                  <a:cubicBezTo>
                    <a:pt x="2241" y="2979"/>
                    <a:pt x="2823" y="3753"/>
                    <a:pt x="3557" y="3753"/>
                  </a:cubicBezTo>
                  <a:cubicBezTo>
                    <a:pt x="3657" y="3753"/>
                    <a:pt x="3759" y="3738"/>
                    <a:pt x="3865" y="3707"/>
                  </a:cubicBezTo>
                  <a:cubicBezTo>
                    <a:pt x="4079" y="3648"/>
                    <a:pt x="4305" y="3481"/>
                    <a:pt x="4341" y="3255"/>
                  </a:cubicBezTo>
                  <a:cubicBezTo>
                    <a:pt x="4508" y="2302"/>
                    <a:pt x="3508" y="1897"/>
                    <a:pt x="2805" y="1397"/>
                  </a:cubicBezTo>
                  <a:cubicBezTo>
                    <a:pt x="2138" y="909"/>
                    <a:pt x="1424" y="314"/>
                    <a:pt x="626" y="28"/>
                  </a:cubicBezTo>
                  <a:cubicBezTo>
                    <a:pt x="573" y="9"/>
                    <a:pt x="523" y="1"/>
                    <a:pt x="4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03" name="Google Shape;1103;p20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Lato"/>
                <a:ea typeface="Lato"/>
                <a:cs typeface="Lato"/>
                <a:sym typeface="La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Lato"/>
                <a:ea typeface="Lato"/>
                <a:cs typeface="Lato"/>
                <a:sym typeface="La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Lato"/>
                <a:ea typeface="Lato"/>
                <a:cs typeface="Lato"/>
                <a:sym typeface="La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Lato"/>
                <a:ea typeface="Lato"/>
                <a:cs typeface="Lato"/>
                <a:sym typeface="La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Lato"/>
                <a:ea typeface="Lato"/>
                <a:cs typeface="Lato"/>
                <a:sym typeface="La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Lato"/>
                <a:ea typeface="Lato"/>
                <a:cs typeface="Lato"/>
                <a:sym typeface="La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Lato"/>
                <a:ea typeface="Lato"/>
                <a:cs typeface="Lato"/>
                <a:sym typeface="La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1104" name="Google Shape;1104;p20"/>
          <p:cNvSpPr txBox="1">
            <a:spLocks noGrp="1"/>
          </p:cNvSpPr>
          <p:nvPr>
            <p:ph type="subTitle" idx="1"/>
          </p:nvPr>
        </p:nvSpPr>
        <p:spPr>
          <a:xfrm>
            <a:off x="3538500" y="2381250"/>
            <a:ext cx="2067000" cy="136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grpSp>
        <p:nvGrpSpPr>
          <p:cNvPr id="1105" name="Google Shape;1105;p20"/>
          <p:cNvGrpSpPr/>
          <p:nvPr/>
        </p:nvGrpSpPr>
        <p:grpSpPr>
          <a:xfrm rot="1799813">
            <a:off x="6699464" y="1849834"/>
            <a:ext cx="5786199" cy="3285336"/>
            <a:chOff x="3776118" y="657125"/>
            <a:chExt cx="5999225" cy="3406290"/>
          </a:xfrm>
        </p:grpSpPr>
        <p:sp>
          <p:nvSpPr>
            <p:cNvPr id="1106" name="Google Shape;1106;p20"/>
            <p:cNvSpPr/>
            <p:nvPr/>
          </p:nvSpPr>
          <p:spPr>
            <a:xfrm>
              <a:off x="4048550" y="657125"/>
              <a:ext cx="5582775" cy="3115550"/>
            </a:xfrm>
            <a:custGeom>
              <a:avLst/>
              <a:gdLst/>
              <a:ahLst/>
              <a:cxnLst/>
              <a:rect l="l" t="t" r="r" b="b"/>
              <a:pathLst>
                <a:path w="223311" h="124622" extrusionOk="0">
                  <a:moveTo>
                    <a:pt x="104480" y="1"/>
                  </a:moveTo>
                  <a:cubicBezTo>
                    <a:pt x="92984" y="5865"/>
                    <a:pt x="82742" y="14236"/>
                    <a:pt x="74872" y="24111"/>
                  </a:cubicBezTo>
                  <a:cubicBezTo>
                    <a:pt x="69726" y="30494"/>
                    <a:pt x="65415" y="37561"/>
                    <a:pt x="59149" y="42975"/>
                  </a:cubicBezTo>
                  <a:cubicBezTo>
                    <a:pt x="52215" y="48990"/>
                    <a:pt x="43410" y="52549"/>
                    <a:pt x="35005" y="56475"/>
                  </a:cubicBezTo>
                  <a:cubicBezTo>
                    <a:pt x="25832" y="60753"/>
                    <a:pt x="16760" y="65715"/>
                    <a:pt x="10210" y="73151"/>
                  </a:cubicBezTo>
                  <a:cubicBezTo>
                    <a:pt x="3643" y="80569"/>
                    <a:pt x="1" y="90912"/>
                    <a:pt x="3042" y="100135"/>
                  </a:cubicBezTo>
                  <a:cubicBezTo>
                    <a:pt x="6935" y="111914"/>
                    <a:pt x="20101" y="118531"/>
                    <a:pt x="32700" y="121622"/>
                  </a:cubicBezTo>
                  <a:cubicBezTo>
                    <a:pt x="40931" y="123639"/>
                    <a:pt x="49415" y="124622"/>
                    <a:pt x="57904" y="124622"/>
                  </a:cubicBezTo>
                  <a:cubicBezTo>
                    <a:pt x="81483" y="124622"/>
                    <a:pt x="105097" y="117038"/>
                    <a:pt x="123427" y="102959"/>
                  </a:cubicBezTo>
                  <a:cubicBezTo>
                    <a:pt x="135959" y="93318"/>
                    <a:pt x="146318" y="80770"/>
                    <a:pt x="160771" y="73969"/>
                  </a:cubicBezTo>
                  <a:cubicBezTo>
                    <a:pt x="174372" y="67553"/>
                    <a:pt x="190111" y="66952"/>
                    <a:pt x="204597" y="62574"/>
                  </a:cubicBezTo>
                  <a:cubicBezTo>
                    <a:pt x="211147" y="60602"/>
                    <a:pt x="217463" y="57829"/>
                    <a:pt x="223311" y="54353"/>
                  </a:cubicBezTo>
                  <a:lnTo>
                    <a:pt x="22331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20"/>
            <p:cNvSpPr/>
            <p:nvPr/>
          </p:nvSpPr>
          <p:spPr>
            <a:xfrm>
              <a:off x="3776118" y="907276"/>
              <a:ext cx="5999225" cy="3156139"/>
            </a:xfrm>
            <a:custGeom>
              <a:avLst/>
              <a:gdLst/>
              <a:ahLst/>
              <a:cxnLst/>
              <a:rect l="l" t="t" r="r" b="b"/>
              <a:pathLst>
                <a:path w="239969" h="139714" extrusionOk="0">
                  <a:moveTo>
                    <a:pt x="88506" y="0"/>
                  </a:moveTo>
                  <a:cubicBezTo>
                    <a:pt x="83710" y="4512"/>
                    <a:pt x="79416" y="9524"/>
                    <a:pt x="75339" y="14888"/>
                  </a:cubicBezTo>
                  <a:cubicBezTo>
                    <a:pt x="69542" y="22507"/>
                    <a:pt x="63393" y="28789"/>
                    <a:pt x="54938" y="33852"/>
                  </a:cubicBezTo>
                  <a:cubicBezTo>
                    <a:pt x="47503" y="38280"/>
                    <a:pt x="39683" y="42106"/>
                    <a:pt x="32415" y="46801"/>
                  </a:cubicBezTo>
                  <a:cubicBezTo>
                    <a:pt x="19683" y="55022"/>
                    <a:pt x="7920" y="65966"/>
                    <a:pt x="3793" y="80485"/>
                  </a:cubicBezTo>
                  <a:cubicBezTo>
                    <a:pt x="0" y="93685"/>
                    <a:pt x="4412" y="107219"/>
                    <a:pt x="13568" y="117495"/>
                  </a:cubicBezTo>
                  <a:cubicBezTo>
                    <a:pt x="28100" y="133801"/>
                    <a:pt x="51635" y="139713"/>
                    <a:pt x="74610" y="139713"/>
                  </a:cubicBezTo>
                  <a:cubicBezTo>
                    <a:pt x="85607" y="139713"/>
                    <a:pt x="96475" y="138359"/>
                    <a:pt x="106167" y="136141"/>
                  </a:cubicBezTo>
                  <a:cubicBezTo>
                    <a:pt x="139066" y="128623"/>
                    <a:pt x="164162" y="106885"/>
                    <a:pt x="193770" y="92733"/>
                  </a:cubicBezTo>
                  <a:cubicBezTo>
                    <a:pt x="202558" y="88522"/>
                    <a:pt x="211748" y="85130"/>
                    <a:pt x="221372" y="83125"/>
                  </a:cubicBezTo>
                  <a:cubicBezTo>
                    <a:pt x="227521" y="81822"/>
                    <a:pt x="233753" y="81003"/>
                    <a:pt x="239969" y="80034"/>
                  </a:cubicBezTo>
                  <a:lnTo>
                    <a:pt x="239969" y="78547"/>
                  </a:lnTo>
                  <a:cubicBezTo>
                    <a:pt x="227371" y="80886"/>
                    <a:pt x="214772" y="82507"/>
                    <a:pt x="202726" y="87286"/>
                  </a:cubicBezTo>
                  <a:cubicBezTo>
                    <a:pt x="175725" y="98013"/>
                    <a:pt x="153469" y="116927"/>
                    <a:pt x="126702" y="128054"/>
                  </a:cubicBezTo>
                  <a:cubicBezTo>
                    <a:pt x="111230" y="134491"/>
                    <a:pt x="92810" y="138499"/>
                    <a:pt x="74649" y="138499"/>
                  </a:cubicBezTo>
                  <a:cubicBezTo>
                    <a:pt x="57546" y="138499"/>
                    <a:pt x="40671" y="134945"/>
                    <a:pt x="26701" y="126517"/>
                  </a:cubicBezTo>
                  <a:cubicBezTo>
                    <a:pt x="13133" y="118330"/>
                    <a:pt x="2691" y="103861"/>
                    <a:pt x="3827" y="88138"/>
                  </a:cubicBezTo>
                  <a:cubicBezTo>
                    <a:pt x="5046" y="71362"/>
                    <a:pt x="17862" y="58113"/>
                    <a:pt x="31697" y="48923"/>
                  </a:cubicBezTo>
                  <a:cubicBezTo>
                    <a:pt x="45865" y="39483"/>
                    <a:pt x="62073" y="33635"/>
                    <a:pt x="72883" y="20251"/>
                  </a:cubicBezTo>
                  <a:cubicBezTo>
                    <a:pt x="78063" y="13835"/>
                    <a:pt x="82574" y="7018"/>
                    <a:pt x="88556" y="1220"/>
                  </a:cubicBezTo>
                  <a:cubicBezTo>
                    <a:pt x="88974" y="802"/>
                    <a:pt x="89425" y="385"/>
                    <a:pt x="898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" name="Google Shape;72;p3"/>
          <p:cNvGrpSpPr/>
          <p:nvPr/>
        </p:nvGrpSpPr>
        <p:grpSpPr>
          <a:xfrm rot="-5400000">
            <a:off x="-263200" y="3926000"/>
            <a:ext cx="1182275" cy="655875"/>
            <a:chOff x="8868475" y="17364775"/>
            <a:chExt cx="1182275" cy="655875"/>
          </a:xfrm>
        </p:grpSpPr>
        <p:sp>
          <p:nvSpPr>
            <p:cNvPr id="73" name="Google Shape;73;p3"/>
            <p:cNvSpPr/>
            <p:nvPr/>
          </p:nvSpPr>
          <p:spPr>
            <a:xfrm>
              <a:off x="8868475" y="17418025"/>
              <a:ext cx="95225" cy="103450"/>
            </a:xfrm>
            <a:custGeom>
              <a:avLst/>
              <a:gdLst/>
              <a:ahLst/>
              <a:cxnLst/>
              <a:rect l="l" t="t" r="r" b="b"/>
              <a:pathLst>
                <a:path w="3809" h="4138" extrusionOk="0">
                  <a:moveTo>
                    <a:pt x="611" y="1"/>
                  </a:moveTo>
                  <a:cubicBezTo>
                    <a:pt x="300" y="1"/>
                    <a:pt x="1" y="256"/>
                    <a:pt x="79" y="608"/>
                  </a:cubicBezTo>
                  <a:cubicBezTo>
                    <a:pt x="234" y="1299"/>
                    <a:pt x="603" y="2013"/>
                    <a:pt x="1020" y="2609"/>
                  </a:cubicBezTo>
                  <a:cubicBezTo>
                    <a:pt x="1413" y="3168"/>
                    <a:pt x="1972" y="3966"/>
                    <a:pt x="2722" y="4121"/>
                  </a:cubicBezTo>
                  <a:cubicBezTo>
                    <a:pt x="2775" y="4132"/>
                    <a:pt x="2828" y="4137"/>
                    <a:pt x="2882" y="4137"/>
                  </a:cubicBezTo>
                  <a:cubicBezTo>
                    <a:pt x="3341" y="4137"/>
                    <a:pt x="3808" y="3746"/>
                    <a:pt x="3627" y="3287"/>
                  </a:cubicBezTo>
                  <a:cubicBezTo>
                    <a:pt x="3377" y="2692"/>
                    <a:pt x="2746" y="2311"/>
                    <a:pt x="2282" y="1847"/>
                  </a:cubicBezTo>
                  <a:cubicBezTo>
                    <a:pt x="1806" y="1335"/>
                    <a:pt x="1448" y="799"/>
                    <a:pt x="1055" y="227"/>
                  </a:cubicBezTo>
                  <a:cubicBezTo>
                    <a:pt x="938" y="69"/>
                    <a:pt x="773" y="1"/>
                    <a:pt x="611" y="1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3"/>
            <p:cNvSpPr/>
            <p:nvPr/>
          </p:nvSpPr>
          <p:spPr>
            <a:xfrm>
              <a:off x="8911825" y="17364775"/>
              <a:ext cx="91650" cy="63325"/>
            </a:xfrm>
            <a:custGeom>
              <a:avLst/>
              <a:gdLst/>
              <a:ahLst/>
              <a:cxnLst/>
              <a:rect l="l" t="t" r="r" b="b"/>
              <a:pathLst>
                <a:path w="3666" h="2533" extrusionOk="0">
                  <a:moveTo>
                    <a:pt x="0" y="0"/>
                  </a:moveTo>
                  <a:cubicBezTo>
                    <a:pt x="476" y="786"/>
                    <a:pt x="1084" y="1512"/>
                    <a:pt x="1703" y="2227"/>
                  </a:cubicBezTo>
                  <a:cubicBezTo>
                    <a:pt x="1884" y="2442"/>
                    <a:pt x="2103" y="2532"/>
                    <a:pt x="2321" y="2532"/>
                  </a:cubicBezTo>
                  <a:cubicBezTo>
                    <a:pt x="3003" y="2532"/>
                    <a:pt x="3665" y="1645"/>
                    <a:pt x="3060" y="976"/>
                  </a:cubicBezTo>
                  <a:cubicBezTo>
                    <a:pt x="2762" y="655"/>
                    <a:pt x="2500" y="322"/>
                    <a:pt x="2227" y="0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3"/>
            <p:cNvSpPr/>
            <p:nvPr/>
          </p:nvSpPr>
          <p:spPr>
            <a:xfrm>
              <a:off x="9110050" y="17364775"/>
              <a:ext cx="67600" cy="34600"/>
            </a:xfrm>
            <a:custGeom>
              <a:avLst/>
              <a:gdLst/>
              <a:ahLst/>
              <a:cxnLst/>
              <a:rect l="l" t="t" r="r" b="b"/>
              <a:pathLst>
                <a:path w="2704" h="1384" extrusionOk="0">
                  <a:moveTo>
                    <a:pt x="1" y="0"/>
                  </a:moveTo>
                  <a:cubicBezTo>
                    <a:pt x="298" y="441"/>
                    <a:pt x="691" y="845"/>
                    <a:pt x="1120" y="1155"/>
                  </a:cubicBezTo>
                  <a:cubicBezTo>
                    <a:pt x="1307" y="1299"/>
                    <a:pt x="1534" y="1383"/>
                    <a:pt x="1758" y="1383"/>
                  </a:cubicBezTo>
                  <a:cubicBezTo>
                    <a:pt x="1962" y="1383"/>
                    <a:pt x="2164" y="1314"/>
                    <a:pt x="2334" y="1155"/>
                  </a:cubicBezTo>
                  <a:cubicBezTo>
                    <a:pt x="2632" y="893"/>
                    <a:pt x="2703" y="310"/>
                    <a:pt x="2346" y="24"/>
                  </a:cubicBezTo>
                  <a:cubicBezTo>
                    <a:pt x="2322" y="24"/>
                    <a:pt x="2311" y="12"/>
                    <a:pt x="2299" y="0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3"/>
            <p:cNvSpPr/>
            <p:nvPr/>
          </p:nvSpPr>
          <p:spPr>
            <a:xfrm>
              <a:off x="9311575" y="17365050"/>
              <a:ext cx="62275" cy="27700"/>
            </a:xfrm>
            <a:custGeom>
              <a:avLst/>
              <a:gdLst/>
              <a:ahLst/>
              <a:cxnLst/>
              <a:rect l="l" t="t" r="r" b="b"/>
              <a:pathLst>
                <a:path w="2491" h="1108" extrusionOk="0">
                  <a:moveTo>
                    <a:pt x="0" y="1"/>
                  </a:moveTo>
                  <a:cubicBezTo>
                    <a:pt x="191" y="275"/>
                    <a:pt x="381" y="525"/>
                    <a:pt x="572" y="775"/>
                  </a:cubicBezTo>
                  <a:cubicBezTo>
                    <a:pt x="764" y="1010"/>
                    <a:pt x="1029" y="1107"/>
                    <a:pt x="1290" y="1107"/>
                  </a:cubicBezTo>
                  <a:cubicBezTo>
                    <a:pt x="1903" y="1107"/>
                    <a:pt x="2491" y="569"/>
                    <a:pt x="2048" y="1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3"/>
            <p:cNvSpPr/>
            <p:nvPr/>
          </p:nvSpPr>
          <p:spPr>
            <a:xfrm>
              <a:off x="9433900" y="17475675"/>
              <a:ext cx="69875" cy="78725"/>
            </a:xfrm>
            <a:custGeom>
              <a:avLst/>
              <a:gdLst/>
              <a:ahLst/>
              <a:cxnLst/>
              <a:rect l="l" t="t" r="r" b="b"/>
              <a:pathLst>
                <a:path w="2795" h="3149" extrusionOk="0">
                  <a:moveTo>
                    <a:pt x="423" y="1"/>
                  </a:moveTo>
                  <a:cubicBezTo>
                    <a:pt x="207" y="1"/>
                    <a:pt x="22" y="145"/>
                    <a:pt x="13" y="374"/>
                  </a:cubicBezTo>
                  <a:cubicBezTo>
                    <a:pt x="1" y="803"/>
                    <a:pt x="227" y="1184"/>
                    <a:pt x="417" y="1577"/>
                  </a:cubicBezTo>
                  <a:cubicBezTo>
                    <a:pt x="608" y="1993"/>
                    <a:pt x="798" y="2434"/>
                    <a:pt x="1084" y="2815"/>
                  </a:cubicBezTo>
                  <a:cubicBezTo>
                    <a:pt x="1264" y="3049"/>
                    <a:pt x="1509" y="3149"/>
                    <a:pt x="1748" y="3149"/>
                  </a:cubicBezTo>
                  <a:cubicBezTo>
                    <a:pt x="2286" y="3149"/>
                    <a:pt x="2795" y="2646"/>
                    <a:pt x="2465" y="2053"/>
                  </a:cubicBezTo>
                  <a:cubicBezTo>
                    <a:pt x="2251" y="1648"/>
                    <a:pt x="1882" y="1291"/>
                    <a:pt x="1584" y="934"/>
                  </a:cubicBezTo>
                  <a:cubicBezTo>
                    <a:pt x="1310" y="612"/>
                    <a:pt x="1037" y="231"/>
                    <a:pt x="620" y="41"/>
                  </a:cubicBezTo>
                  <a:cubicBezTo>
                    <a:pt x="554" y="13"/>
                    <a:pt x="487" y="1"/>
                    <a:pt x="423" y="1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3"/>
            <p:cNvSpPr/>
            <p:nvPr/>
          </p:nvSpPr>
          <p:spPr>
            <a:xfrm>
              <a:off x="9597325" y="17426875"/>
              <a:ext cx="72950" cy="76400"/>
            </a:xfrm>
            <a:custGeom>
              <a:avLst/>
              <a:gdLst/>
              <a:ahLst/>
              <a:cxnLst/>
              <a:rect l="l" t="t" r="r" b="b"/>
              <a:pathLst>
                <a:path w="2918" h="3056" extrusionOk="0">
                  <a:moveTo>
                    <a:pt x="428" y="1"/>
                  </a:moveTo>
                  <a:cubicBezTo>
                    <a:pt x="291" y="1"/>
                    <a:pt x="125" y="106"/>
                    <a:pt x="95" y="243"/>
                  </a:cubicBezTo>
                  <a:cubicBezTo>
                    <a:pt x="0" y="814"/>
                    <a:pt x="429" y="1386"/>
                    <a:pt x="738" y="1874"/>
                  </a:cubicBezTo>
                  <a:cubicBezTo>
                    <a:pt x="1078" y="2399"/>
                    <a:pt x="1498" y="3056"/>
                    <a:pt x="2203" y="3056"/>
                  </a:cubicBezTo>
                  <a:cubicBezTo>
                    <a:pt x="2264" y="3056"/>
                    <a:pt x="2328" y="3051"/>
                    <a:pt x="2393" y="3041"/>
                  </a:cubicBezTo>
                  <a:cubicBezTo>
                    <a:pt x="2584" y="3005"/>
                    <a:pt x="2822" y="2802"/>
                    <a:pt x="2858" y="2600"/>
                  </a:cubicBezTo>
                  <a:cubicBezTo>
                    <a:pt x="2917" y="2219"/>
                    <a:pt x="2834" y="2005"/>
                    <a:pt x="2536" y="1731"/>
                  </a:cubicBezTo>
                  <a:cubicBezTo>
                    <a:pt x="2298" y="1517"/>
                    <a:pt x="2048" y="1314"/>
                    <a:pt x="1810" y="1100"/>
                  </a:cubicBezTo>
                  <a:cubicBezTo>
                    <a:pt x="1393" y="731"/>
                    <a:pt x="1072" y="219"/>
                    <a:pt x="512" y="16"/>
                  </a:cubicBezTo>
                  <a:cubicBezTo>
                    <a:pt x="487" y="6"/>
                    <a:pt x="458" y="1"/>
                    <a:pt x="428" y="1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3"/>
            <p:cNvSpPr/>
            <p:nvPr/>
          </p:nvSpPr>
          <p:spPr>
            <a:xfrm>
              <a:off x="9450875" y="17365050"/>
              <a:ext cx="80575" cy="73175"/>
            </a:xfrm>
            <a:custGeom>
              <a:avLst/>
              <a:gdLst/>
              <a:ahLst/>
              <a:cxnLst/>
              <a:rect l="l" t="t" r="r" b="b"/>
              <a:pathLst>
                <a:path w="3223" h="2927" extrusionOk="0">
                  <a:moveTo>
                    <a:pt x="0" y="1"/>
                  </a:moveTo>
                  <a:cubicBezTo>
                    <a:pt x="0" y="525"/>
                    <a:pt x="405" y="1037"/>
                    <a:pt x="691" y="1454"/>
                  </a:cubicBezTo>
                  <a:cubicBezTo>
                    <a:pt x="1048" y="1965"/>
                    <a:pt x="1536" y="2751"/>
                    <a:pt x="2227" y="2906"/>
                  </a:cubicBezTo>
                  <a:cubicBezTo>
                    <a:pt x="2288" y="2920"/>
                    <a:pt x="2349" y="2926"/>
                    <a:pt x="2408" y="2926"/>
                  </a:cubicBezTo>
                  <a:cubicBezTo>
                    <a:pt x="2863" y="2926"/>
                    <a:pt x="3223" y="2539"/>
                    <a:pt x="3096" y="2096"/>
                  </a:cubicBezTo>
                  <a:cubicBezTo>
                    <a:pt x="2941" y="1525"/>
                    <a:pt x="2203" y="1120"/>
                    <a:pt x="1762" y="703"/>
                  </a:cubicBezTo>
                  <a:cubicBezTo>
                    <a:pt x="1536" y="489"/>
                    <a:pt x="1286" y="227"/>
                    <a:pt x="1012" y="1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3"/>
            <p:cNvSpPr/>
            <p:nvPr/>
          </p:nvSpPr>
          <p:spPr>
            <a:xfrm>
              <a:off x="9251225" y="17482150"/>
              <a:ext cx="75125" cy="85300"/>
            </a:xfrm>
            <a:custGeom>
              <a:avLst/>
              <a:gdLst/>
              <a:ahLst/>
              <a:cxnLst/>
              <a:rect l="l" t="t" r="r" b="b"/>
              <a:pathLst>
                <a:path w="3005" h="3412" extrusionOk="0">
                  <a:moveTo>
                    <a:pt x="361" y="0"/>
                  </a:moveTo>
                  <a:cubicBezTo>
                    <a:pt x="174" y="0"/>
                    <a:pt x="0" y="187"/>
                    <a:pt x="57" y="365"/>
                  </a:cubicBezTo>
                  <a:cubicBezTo>
                    <a:pt x="223" y="913"/>
                    <a:pt x="521" y="1401"/>
                    <a:pt x="831" y="1901"/>
                  </a:cubicBezTo>
                  <a:cubicBezTo>
                    <a:pt x="1140" y="2401"/>
                    <a:pt x="1402" y="2985"/>
                    <a:pt x="1914" y="3306"/>
                  </a:cubicBezTo>
                  <a:cubicBezTo>
                    <a:pt x="2027" y="3379"/>
                    <a:pt x="2144" y="3411"/>
                    <a:pt x="2256" y="3411"/>
                  </a:cubicBezTo>
                  <a:cubicBezTo>
                    <a:pt x="2657" y="3411"/>
                    <a:pt x="3005" y="3008"/>
                    <a:pt x="2902" y="2627"/>
                  </a:cubicBezTo>
                  <a:cubicBezTo>
                    <a:pt x="2748" y="2080"/>
                    <a:pt x="2200" y="1639"/>
                    <a:pt x="1795" y="1211"/>
                  </a:cubicBezTo>
                  <a:cubicBezTo>
                    <a:pt x="1402" y="782"/>
                    <a:pt x="1009" y="365"/>
                    <a:pt x="509" y="44"/>
                  </a:cubicBezTo>
                  <a:cubicBezTo>
                    <a:pt x="462" y="14"/>
                    <a:pt x="411" y="0"/>
                    <a:pt x="361" y="0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3"/>
            <p:cNvSpPr/>
            <p:nvPr/>
          </p:nvSpPr>
          <p:spPr>
            <a:xfrm>
              <a:off x="9141000" y="17558000"/>
              <a:ext cx="80650" cy="85250"/>
            </a:xfrm>
            <a:custGeom>
              <a:avLst/>
              <a:gdLst/>
              <a:ahLst/>
              <a:cxnLst/>
              <a:rect l="l" t="t" r="r" b="b"/>
              <a:pathLst>
                <a:path w="3226" h="3410" extrusionOk="0">
                  <a:moveTo>
                    <a:pt x="523" y="1"/>
                  </a:moveTo>
                  <a:cubicBezTo>
                    <a:pt x="416" y="1"/>
                    <a:pt x="313" y="41"/>
                    <a:pt x="275" y="141"/>
                  </a:cubicBezTo>
                  <a:cubicBezTo>
                    <a:pt x="1" y="689"/>
                    <a:pt x="275" y="1284"/>
                    <a:pt x="537" y="1796"/>
                  </a:cubicBezTo>
                  <a:cubicBezTo>
                    <a:pt x="811" y="2332"/>
                    <a:pt x="1287" y="3094"/>
                    <a:pt x="1894" y="3344"/>
                  </a:cubicBezTo>
                  <a:cubicBezTo>
                    <a:pt x="2009" y="3389"/>
                    <a:pt x="2125" y="3410"/>
                    <a:pt x="2238" y="3410"/>
                  </a:cubicBezTo>
                  <a:cubicBezTo>
                    <a:pt x="2779" y="3410"/>
                    <a:pt x="3226" y="2929"/>
                    <a:pt x="2930" y="2368"/>
                  </a:cubicBezTo>
                  <a:cubicBezTo>
                    <a:pt x="2668" y="1903"/>
                    <a:pt x="2120" y="1558"/>
                    <a:pt x="1739" y="1141"/>
                  </a:cubicBezTo>
                  <a:cubicBezTo>
                    <a:pt x="1418" y="760"/>
                    <a:pt x="1168" y="260"/>
                    <a:pt x="692" y="34"/>
                  </a:cubicBezTo>
                  <a:cubicBezTo>
                    <a:pt x="641" y="13"/>
                    <a:pt x="581" y="1"/>
                    <a:pt x="523" y="1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3"/>
            <p:cNvSpPr/>
            <p:nvPr/>
          </p:nvSpPr>
          <p:spPr>
            <a:xfrm>
              <a:off x="9027200" y="17760850"/>
              <a:ext cx="65025" cy="87950"/>
            </a:xfrm>
            <a:custGeom>
              <a:avLst/>
              <a:gdLst/>
              <a:ahLst/>
              <a:cxnLst/>
              <a:rect l="l" t="t" r="r" b="b"/>
              <a:pathLst>
                <a:path w="2601" h="3518" extrusionOk="0">
                  <a:moveTo>
                    <a:pt x="371" y="0"/>
                  </a:moveTo>
                  <a:cubicBezTo>
                    <a:pt x="194" y="0"/>
                    <a:pt x="1" y="106"/>
                    <a:pt x="29" y="290"/>
                  </a:cubicBezTo>
                  <a:cubicBezTo>
                    <a:pt x="76" y="731"/>
                    <a:pt x="291" y="1147"/>
                    <a:pt x="445" y="1564"/>
                  </a:cubicBezTo>
                  <a:cubicBezTo>
                    <a:pt x="612" y="2040"/>
                    <a:pt x="719" y="2516"/>
                    <a:pt x="874" y="2993"/>
                  </a:cubicBezTo>
                  <a:cubicBezTo>
                    <a:pt x="1007" y="3358"/>
                    <a:pt x="1323" y="3517"/>
                    <a:pt x="1640" y="3517"/>
                  </a:cubicBezTo>
                  <a:cubicBezTo>
                    <a:pt x="2119" y="3517"/>
                    <a:pt x="2601" y="3154"/>
                    <a:pt x="2457" y="2588"/>
                  </a:cubicBezTo>
                  <a:cubicBezTo>
                    <a:pt x="2315" y="2052"/>
                    <a:pt x="2017" y="1540"/>
                    <a:pt x="1684" y="1088"/>
                  </a:cubicBezTo>
                  <a:cubicBezTo>
                    <a:pt x="1374" y="683"/>
                    <a:pt x="1029" y="242"/>
                    <a:pt x="517" y="28"/>
                  </a:cubicBezTo>
                  <a:cubicBezTo>
                    <a:pt x="474" y="9"/>
                    <a:pt x="423" y="0"/>
                    <a:pt x="371" y="0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3"/>
            <p:cNvSpPr/>
            <p:nvPr/>
          </p:nvSpPr>
          <p:spPr>
            <a:xfrm>
              <a:off x="9013800" y="17588575"/>
              <a:ext cx="81475" cy="91675"/>
            </a:xfrm>
            <a:custGeom>
              <a:avLst/>
              <a:gdLst/>
              <a:ahLst/>
              <a:cxnLst/>
              <a:rect l="l" t="t" r="r" b="b"/>
              <a:pathLst>
                <a:path w="3259" h="3667" extrusionOk="0">
                  <a:moveTo>
                    <a:pt x="299" y="0"/>
                  </a:moveTo>
                  <a:cubicBezTo>
                    <a:pt x="121" y="0"/>
                    <a:pt x="1" y="224"/>
                    <a:pt x="76" y="394"/>
                  </a:cubicBezTo>
                  <a:cubicBezTo>
                    <a:pt x="493" y="1287"/>
                    <a:pt x="862" y="2192"/>
                    <a:pt x="1255" y="3097"/>
                  </a:cubicBezTo>
                  <a:cubicBezTo>
                    <a:pt x="1418" y="3500"/>
                    <a:pt x="1753" y="3667"/>
                    <a:pt x="2085" y="3667"/>
                  </a:cubicBezTo>
                  <a:cubicBezTo>
                    <a:pt x="2675" y="3667"/>
                    <a:pt x="3259" y="3141"/>
                    <a:pt x="2862" y="2478"/>
                  </a:cubicBezTo>
                  <a:cubicBezTo>
                    <a:pt x="2243" y="1466"/>
                    <a:pt x="1458" y="716"/>
                    <a:pt x="446" y="49"/>
                  </a:cubicBezTo>
                  <a:cubicBezTo>
                    <a:pt x="394" y="15"/>
                    <a:pt x="345" y="0"/>
                    <a:pt x="299" y="0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3"/>
            <p:cNvSpPr/>
            <p:nvPr/>
          </p:nvSpPr>
          <p:spPr>
            <a:xfrm>
              <a:off x="9203225" y="17750300"/>
              <a:ext cx="88225" cy="96325"/>
            </a:xfrm>
            <a:custGeom>
              <a:avLst/>
              <a:gdLst/>
              <a:ahLst/>
              <a:cxnLst/>
              <a:rect l="l" t="t" r="r" b="b"/>
              <a:pathLst>
                <a:path w="3529" h="3853" extrusionOk="0">
                  <a:moveTo>
                    <a:pt x="438" y="1"/>
                  </a:moveTo>
                  <a:cubicBezTo>
                    <a:pt x="221" y="1"/>
                    <a:pt x="0" y="136"/>
                    <a:pt x="24" y="367"/>
                  </a:cubicBezTo>
                  <a:cubicBezTo>
                    <a:pt x="179" y="1545"/>
                    <a:pt x="905" y="2700"/>
                    <a:pt x="1739" y="3593"/>
                  </a:cubicBezTo>
                  <a:cubicBezTo>
                    <a:pt x="1910" y="3776"/>
                    <a:pt x="2110" y="3853"/>
                    <a:pt x="2306" y="3853"/>
                  </a:cubicBezTo>
                  <a:cubicBezTo>
                    <a:pt x="2940" y="3853"/>
                    <a:pt x="3529" y="3053"/>
                    <a:pt x="2965" y="2462"/>
                  </a:cubicBezTo>
                  <a:cubicBezTo>
                    <a:pt x="2203" y="1688"/>
                    <a:pt x="1512" y="843"/>
                    <a:pt x="727" y="105"/>
                  </a:cubicBezTo>
                  <a:cubicBezTo>
                    <a:pt x="652" y="34"/>
                    <a:pt x="545" y="1"/>
                    <a:pt x="438" y="1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3"/>
            <p:cNvSpPr/>
            <p:nvPr/>
          </p:nvSpPr>
          <p:spPr>
            <a:xfrm>
              <a:off x="9377125" y="17702075"/>
              <a:ext cx="102050" cy="89850"/>
            </a:xfrm>
            <a:custGeom>
              <a:avLst/>
              <a:gdLst/>
              <a:ahLst/>
              <a:cxnLst/>
              <a:rect l="l" t="t" r="r" b="b"/>
              <a:pathLst>
                <a:path w="4082" h="3594" extrusionOk="0">
                  <a:moveTo>
                    <a:pt x="426" y="1"/>
                  </a:moveTo>
                  <a:cubicBezTo>
                    <a:pt x="176" y="1"/>
                    <a:pt x="0" y="265"/>
                    <a:pt x="117" y="498"/>
                  </a:cubicBezTo>
                  <a:cubicBezTo>
                    <a:pt x="438" y="1153"/>
                    <a:pt x="926" y="1712"/>
                    <a:pt x="1450" y="2284"/>
                  </a:cubicBezTo>
                  <a:cubicBezTo>
                    <a:pt x="1938" y="2808"/>
                    <a:pt x="2498" y="3582"/>
                    <a:pt x="3308" y="3593"/>
                  </a:cubicBezTo>
                  <a:cubicBezTo>
                    <a:pt x="3831" y="3593"/>
                    <a:pt x="4081" y="3141"/>
                    <a:pt x="4022" y="2724"/>
                  </a:cubicBezTo>
                  <a:cubicBezTo>
                    <a:pt x="3927" y="2069"/>
                    <a:pt x="2974" y="1629"/>
                    <a:pt x="2438" y="1236"/>
                  </a:cubicBezTo>
                  <a:cubicBezTo>
                    <a:pt x="1843" y="807"/>
                    <a:pt x="1272" y="379"/>
                    <a:pt x="605" y="45"/>
                  </a:cubicBezTo>
                  <a:cubicBezTo>
                    <a:pt x="543" y="15"/>
                    <a:pt x="482" y="1"/>
                    <a:pt x="426" y="1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3"/>
            <p:cNvSpPr/>
            <p:nvPr/>
          </p:nvSpPr>
          <p:spPr>
            <a:xfrm>
              <a:off x="9408100" y="17904225"/>
              <a:ext cx="104500" cy="101950"/>
            </a:xfrm>
            <a:custGeom>
              <a:avLst/>
              <a:gdLst/>
              <a:ahLst/>
              <a:cxnLst/>
              <a:rect l="l" t="t" r="r" b="b"/>
              <a:pathLst>
                <a:path w="4180" h="4078" extrusionOk="0">
                  <a:moveTo>
                    <a:pt x="483" y="0"/>
                  </a:moveTo>
                  <a:cubicBezTo>
                    <a:pt x="245" y="0"/>
                    <a:pt x="1" y="188"/>
                    <a:pt x="104" y="437"/>
                  </a:cubicBezTo>
                  <a:cubicBezTo>
                    <a:pt x="664" y="1699"/>
                    <a:pt x="1461" y="2794"/>
                    <a:pt x="2426" y="3842"/>
                  </a:cubicBezTo>
                  <a:cubicBezTo>
                    <a:pt x="2581" y="4008"/>
                    <a:pt x="2767" y="4078"/>
                    <a:pt x="2951" y="4078"/>
                  </a:cubicBezTo>
                  <a:cubicBezTo>
                    <a:pt x="3572" y="4078"/>
                    <a:pt x="4180" y="3291"/>
                    <a:pt x="3593" y="2758"/>
                  </a:cubicBezTo>
                  <a:cubicBezTo>
                    <a:pt x="2640" y="1877"/>
                    <a:pt x="1699" y="949"/>
                    <a:pt x="735" y="91"/>
                  </a:cubicBezTo>
                  <a:cubicBezTo>
                    <a:pt x="665" y="28"/>
                    <a:pt x="574" y="0"/>
                    <a:pt x="483" y="0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3"/>
            <p:cNvSpPr/>
            <p:nvPr/>
          </p:nvSpPr>
          <p:spPr>
            <a:xfrm>
              <a:off x="9602050" y="17732325"/>
              <a:ext cx="102375" cy="93725"/>
            </a:xfrm>
            <a:custGeom>
              <a:avLst/>
              <a:gdLst/>
              <a:ahLst/>
              <a:cxnLst/>
              <a:rect l="l" t="t" r="r" b="b"/>
              <a:pathLst>
                <a:path w="4095" h="3749" extrusionOk="0">
                  <a:moveTo>
                    <a:pt x="624" y="1"/>
                  </a:moveTo>
                  <a:cubicBezTo>
                    <a:pt x="316" y="1"/>
                    <a:pt x="1" y="270"/>
                    <a:pt x="133" y="562"/>
                  </a:cubicBezTo>
                  <a:cubicBezTo>
                    <a:pt x="585" y="1610"/>
                    <a:pt x="1442" y="2586"/>
                    <a:pt x="2192" y="3467"/>
                  </a:cubicBezTo>
                  <a:cubicBezTo>
                    <a:pt x="2360" y="3666"/>
                    <a:pt x="2567" y="3749"/>
                    <a:pt x="2774" y="3749"/>
                  </a:cubicBezTo>
                  <a:cubicBezTo>
                    <a:pt x="3434" y="3749"/>
                    <a:pt x="4095" y="2905"/>
                    <a:pt x="3478" y="2288"/>
                  </a:cubicBezTo>
                  <a:cubicBezTo>
                    <a:pt x="3085" y="1872"/>
                    <a:pt x="2633" y="1491"/>
                    <a:pt x="2192" y="1098"/>
                  </a:cubicBezTo>
                  <a:cubicBezTo>
                    <a:pt x="1776" y="729"/>
                    <a:pt x="1359" y="336"/>
                    <a:pt x="859" y="62"/>
                  </a:cubicBezTo>
                  <a:cubicBezTo>
                    <a:pt x="787" y="19"/>
                    <a:pt x="706" y="1"/>
                    <a:pt x="624" y="1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3"/>
            <p:cNvSpPr/>
            <p:nvPr/>
          </p:nvSpPr>
          <p:spPr>
            <a:xfrm>
              <a:off x="9638650" y="17597875"/>
              <a:ext cx="100750" cy="92875"/>
            </a:xfrm>
            <a:custGeom>
              <a:avLst/>
              <a:gdLst/>
              <a:ahLst/>
              <a:cxnLst/>
              <a:rect l="l" t="t" r="r" b="b"/>
              <a:pathLst>
                <a:path w="4030" h="3715" extrusionOk="0">
                  <a:moveTo>
                    <a:pt x="404" y="0"/>
                  </a:moveTo>
                  <a:cubicBezTo>
                    <a:pt x="194" y="0"/>
                    <a:pt x="0" y="182"/>
                    <a:pt x="74" y="392"/>
                  </a:cubicBezTo>
                  <a:cubicBezTo>
                    <a:pt x="228" y="904"/>
                    <a:pt x="633" y="1356"/>
                    <a:pt x="967" y="1808"/>
                  </a:cubicBezTo>
                  <a:cubicBezTo>
                    <a:pt x="1324" y="2297"/>
                    <a:pt x="1657" y="2785"/>
                    <a:pt x="1979" y="3309"/>
                  </a:cubicBezTo>
                  <a:cubicBezTo>
                    <a:pt x="2155" y="3596"/>
                    <a:pt x="2417" y="3715"/>
                    <a:pt x="2681" y="3715"/>
                  </a:cubicBezTo>
                  <a:cubicBezTo>
                    <a:pt x="3347" y="3715"/>
                    <a:pt x="4029" y="2966"/>
                    <a:pt x="3407" y="2285"/>
                  </a:cubicBezTo>
                  <a:cubicBezTo>
                    <a:pt x="2645" y="1463"/>
                    <a:pt x="1657" y="320"/>
                    <a:pt x="490" y="11"/>
                  </a:cubicBezTo>
                  <a:cubicBezTo>
                    <a:pt x="462" y="3"/>
                    <a:pt x="433" y="0"/>
                    <a:pt x="404" y="0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3"/>
            <p:cNvSpPr/>
            <p:nvPr/>
          </p:nvSpPr>
          <p:spPr>
            <a:xfrm>
              <a:off x="9793175" y="17525275"/>
              <a:ext cx="114050" cy="88500"/>
            </a:xfrm>
            <a:custGeom>
              <a:avLst/>
              <a:gdLst/>
              <a:ahLst/>
              <a:cxnLst/>
              <a:rect l="l" t="t" r="r" b="b"/>
              <a:pathLst>
                <a:path w="4562" h="3540" extrusionOk="0">
                  <a:moveTo>
                    <a:pt x="564" y="1"/>
                  </a:moveTo>
                  <a:cubicBezTo>
                    <a:pt x="289" y="1"/>
                    <a:pt x="1" y="231"/>
                    <a:pt x="108" y="509"/>
                  </a:cubicBezTo>
                  <a:cubicBezTo>
                    <a:pt x="358" y="1141"/>
                    <a:pt x="953" y="1617"/>
                    <a:pt x="1453" y="2093"/>
                  </a:cubicBezTo>
                  <a:cubicBezTo>
                    <a:pt x="1989" y="2605"/>
                    <a:pt x="2537" y="3248"/>
                    <a:pt x="3275" y="3486"/>
                  </a:cubicBezTo>
                  <a:cubicBezTo>
                    <a:pt x="3377" y="3523"/>
                    <a:pt x="3477" y="3540"/>
                    <a:pt x="3571" y="3540"/>
                  </a:cubicBezTo>
                  <a:cubicBezTo>
                    <a:pt x="4174" y="3540"/>
                    <a:pt x="4562" y="2848"/>
                    <a:pt x="4263" y="2343"/>
                  </a:cubicBezTo>
                  <a:cubicBezTo>
                    <a:pt x="3918" y="1760"/>
                    <a:pt x="3120" y="1355"/>
                    <a:pt x="2537" y="986"/>
                  </a:cubicBezTo>
                  <a:cubicBezTo>
                    <a:pt x="1965" y="629"/>
                    <a:pt x="1346" y="140"/>
                    <a:pt x="655" y="9"/>
                  </a:cubicBezTo>
                  <a:cubicBezTo>
                    <a:pt x="626" y="3"/>
                    <a:pt x="595" y="1"/>
                    <a:pt x="564" y="1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3"/>
            <p:cNvSpPr/>
            <p:nvPr/>
          </p:nvSpPr>
          <p:spPr>
            <a:xfrm>
              <a:off x="9939275" y="17446925"/>
              <a:ext cx="111475" cy="90625"/>
            </a:xfrm>
            <a:custGeom>
              <a:avLst/>
              <a:gdLst/>
              <a:ahLst/>
              <a:cxnLst/>
              <a:rect l="l" t="t" r="r" b="b"/>
              <a:pathLst>
                <a:path w="4459" h="3625" extrusionOk="0">
                  <a:moveTo>
                    <a:pt x="521" y="1"/>
                  </a:moveTo>
                  <a:cubicBezTo>
                    <a:pt x="247" y="1"/>
                    <a:pt x="1" y="247"/>
                    <a:pt x="86" y="512"/>
                  </a:cubicBezTo>
                  <a:cubicBezTo>
                    <a:pt x="276" y="1084"/>
                    <a:pt x="741" y="1536"/>
                    <a:pt x="1146" y="2000"/>
                  </a:cubicBezTo>
                  <a:cubicBezTo>
                    <a:pt x="1574" y="2489"/>
                    <a:pt x="2015" y="3024"/>
                    <a:pt x="2550" y="3405"/>
                  </a:cubicBezTo>
                  <a:cubicBezTo>
                    <a:pt x="2764" y="3559"/>
                    <a:pt x="2987" y="3625"/>
                    <a:pt x="3196" y="3625"/>
                  </a:cubicBezTo>
                  <a:cubicBezTo>
                    <a:pt x="3911" y="3625"/>
                    <a:pt x="4459" y="2859"/>
                    <a:pt x="3860" y="2215"/>
                  </a:cubicBezTo>
                  <a:cubicBezTo>
                    <a:pt x="3420" y="1738"/>
                    <a:pt x="2824" y="1346"/>
                    <a:pt x="2277" y="953"/>
                  </a:cubicBezTo>
                  <a:cubicBezTo>
                    <a:pt x="1765" y="595"/>
                    <a:pt x="1265" y="179"/>
                    <a:pt x="622" y="12"/>
                  </a:cubicBezTo>
                  <a:cubicBezTo>
                    <a:pt x="588" y="4"/>
                    <a:pt x="554" y="1"/>
                    <a:pt x="521" y="1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3"/>
            <p:cNvSpPr/>
            <p:nvPr/>
          </p:nvSpPr>
          <p:spPr>
            <a:xfrm>
              <a:off x="9738075" y="17406225"/>
              <a:ext cx="88550" cy="71800"/>
            </a:xfrm>
            <a:custGeom>
              <a:avLst/>
              <a:gdLst/>
              <a:ahLst/>
              <a:cxnLst/>
              <a:rect l="l" t="t" r="r" b="b"/>
              <a:pathLst>
                <a:path w="3542" h="2872" extrusionOk="0">
                  <a:moveTo>
                    <a:pt x="587" y="0"/>
                  </a:moveTo>
                  <a:cubicBezTo>
                    <a:pt x="271" y="0"/>
                    <a:pt x="1" y="235"/>
                    <a:pt x="97" y="557"/>
                  </a:cubicBezTo>
                  <a:cubicBezTo>
                    <a:pt x="240" y="1033"/>
                    <a:pt x="657" y="1426"/>
                    <a:pt x="1038" y="1771"/>
                  </a:cubicBezTo>
                  <a:cubicBezTo>
                    <a:pt x="1431" y="2164"/>
                    <a:pt x="1812" y="2652"/>
                    <a:pt x="2383" y="2831"/>
                  </a:cubicBezTo>
                  <a:cubicBezTo>
                    <a:pt x="2475" y="2858"/>
                    <a:pt x="2562" y="2871"/>
                    <a:pt x="2644" y="2871"/>
                  </a:cubicBezTo>
                  <a:cubicBezTo>
                    <a:pt x="3230" y="2871"/>
                    <a:pt x="3542" y="2216"/>
                    <a:pt x="3312" y="1735"/>
                  </a:cubicBezTo>
                  <a:cubicBezTo>
                    <a:pt x="3086" y="1283"/>
                    <a:pt x="2466" y="985"/>
                    <a:pt x="2050" y="688"/>
                  </a:cubicBezTo>
                  <a:cubicBezTo>
                    <a:pt x="1645" y="414"/>
                    <a:pt x="1216" y="80"/>
                    <a:pt x="692" y="9"/>
                  </a:cubicBezTo>
                  <a:cubicBezTo>
                    <a:pt x="657" y="3"/>
                    <a:pt x="622" y="0"/>
                    <a:pt x="587" y="0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3"/>
            <p:cNvSpPr/>
            <p:nvPr/>
          </p:nvSpPr>
          <p:spPr>
            <a:xfrm>
              <a:off x="9231100" y="17919975"/>
              <a:ext cx="93000" cy="100675"/>
            </a:xfrm>
            <a:custGeom>
              <a:avLst/>
              <a:gdLst/>
              <a:ahLst/>
              <a:cxnLst/>
              <a:rect l="l" t="t" r="r" b="b"/>
              <a:pathLst>
                <a:path w="3720" h="4027" extrusionOk="0">
                  <a:moveTo>
                    <a:pt x="543" y="0"/>
                  </a:moveTo>
                  <a:cubicBezTo>
                    <a:pt x="235" y="0"/>
                    <a:pt x="1" y="234"/>
                    <a:pt x="76" y="545"/>
                  </a:cubicBezTo>
                  <a:cubicBezTo>
                    <a:pt x="219" y="1188"/>
                    <a:pt x="802" y="1771"/>
                    <a:pt x="1124" y="2343"/>
                  </a:cubicBezTo>
                  <a:cubicBezTo>
                    <a:pt x="1457" y="2938"/>
                    <a:pt x="1660" y="3807"/>
                    <a:pt x="2422" y="3998"/>
                  </a:cubicBezTo>
                  <a:cubicBezTo>
                    <a:pt x="2485" y="4017"/>
                    <a:pt x="2549" y="4026"/>
                    <a:pt x="2612" y="4026"/>
                  </a:cubicBezTo>
                  <a:cubicBezTo>
                    <a:pt x="2857" y="4026"/>
                    <a:pt x="3089" y="3889"/>
                    <a:pt x="3231" y="3700"/>
                  </a:cubicBezTo>
                  <a:cubicBezTo>
                    <a:pt x="3719" y="3021"/>
                    <a:pt x="3017" y="2033"/>
                    <a:pt x="2552" y="1474"/>
                  </a:cubicBezTo>
                  <a:cubicBezTo>
                    <a:pt x="2100" y="902"/>
                    <a:pt x="1457" y="140"/>
                    <a:pt x="647" y="9"/>
                  </a:cubicBezTo>
                  <a:cubicBezTo>
                    <a:pt x="612" y="3"/>
                    <a:pt x="577" y="0"/>
                    <a:pt x="543" y="0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3"/>
            <p:cNvSpPr/>
            <p:nvPr/>
          </p:nvSpPr>
          <p:spPr>
            <a:xfrm>
              <a:off x="9589775" y="17916700"/>
              <a:ext cx="125500" cy="90175"/>
            </a:xfrm>
            <a:custGeom>
              <a:avLst/>
              <a:gdLst/>
              <a:ahLst/>
              <a:cxnLst/>
              <a:rect l="l" t="t" r="r" b="b"/>
              <a:pathLst>
                <a:path w="5020" h="3607" extrusionOk="0">
                  <a:moveTo>
                    <a:pt x="676" y="0"/>
                  </a:moveTo>
                  <a:cubicBezTo>
                    <a:pt x="312" y="0"/>
                    <a:pt x="1" y="337"/>
                    <a:pt x="219" y="664"/>
                  </a:cubicBezTo>
                  <a:cubicBezTo>
                    <a:pt x="576" y="1200"/>
                    <a:pt x="1088" y="1605"/>
                    <a:pt x="1576" y="2033"/>
                  </a:cubicBezTo>
                  <a:cubicBezTo>
                    <a:pt x="2088" y="2474"/>
                    <a:pt x="2576" y="2986"/>
                    <a:pt x="3124" y="3390"/>
                  </a:cubicBezTo>
                  <a:cubicBezTo>
                    <a:pt x="3335" y="3542"/>
                    <a:pt x="3557" y="3607"/>
                    <a:pt x="3765" y="3607"/>
                  </a:cubicBezTo>
                  <a:cubicBezTo>
                    <a:pt x="4473" y="3607"/>
                    <a:pt x="5020" y="2856"/>
                    <a:pt x="4422" y="2212"/>
                  </a:cubicBezTo>
                  <a:cubicBezTo>
                    <a:pt x="3946" y="1700"/>
                    <a:pt x="3291" y="1271"/>
                    <a:pt x="2695" y="890"/>
                  </a:cubicBezTo>
                  <a:cubicBezTo>
                    <a:pt x="2100" y="497"/>
                    <a:pt x="1505" y="140"/>
                    <a:pt x="778" y="9"/>
                  </a:cubicBezTo>
                  <a:cubicBezTo>
                    <a:pt x="744" y="3"/>
                    <a:pt x="710" y="0"/>
                    <a:pt x="676" y="0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3"/>
            <p:cNvSpPr/>
            <p:nvPr/>
          </p:nvSpPr>
          <p:spPr>
            <a:xfrm>
              <a:off x="9802100" y="17754150"/>
              <a:ext cx="119550" cy="84200"/>
            </a:xfrm>
            <a:custGeom>
              <a:avLst/>
              <a:gdLst/>
              <a:ahLst/>
              <a:cxnLst/>
              <a:rect l="l" t="t" r="r" b="b"/>
              <a:pathLst>
                <a:path w="4782" h="3368" extrusionOk="0">
                  <a:moveTo>
                    <a:pt x="667" y="1"/>
                  </a:moveTo>
                  <a:cubicBezTo>
                    <a:pt x="266" y="1"/>
                    <a:pt x="0" y="448"/>
                    <a:pt x="298" y="796"/>
                  </a:cubicBezTo>
                  <a:cubicBezTo>
                    <a:pt x="715" y="1249"/>
                    <a:pt x="1215" y="1641"/>
                    <a:pt x="1644" y="2070"/>
                  </a:cubicBezTo>
                  <a:cubicBezTo>
                    <a:pt x="2072" y="2499"/>
                    <a:pt x="2549" y="2951"/>
                    <a:pt x="3096" y="3249"/>
                  </a:cubicBezTo>
                  <a:cubicBezTo>
                    <a:pt x="3242" y="3331"/>
                    <a:pt x="3390" y="3368"/>
                    <a:pt x="3532" y="3368"/>
                  </a:cubicBezTo>
                  <a:cubicBezTo>
                    <a:pt x="4228" y="3368"/>
                    <a:pt x="4781" y="2497"/>
                    <a:pt x="4168" y="1963"/>
                  </a:cubicBezTo>
                  <a:cubicBezTo>
                    <a:pt x="3727" y="1570"/>
                    <a:pt x="3132" y="1237"/>
                    <a:pt x="2584" y="951"/>
                  </a:cubicBezTo>
                  <a:cubicBezTo>
                    <a:pt x="2013" y="677"/>
                    <a:pt x="1477" y="332"/>
                    <a:pt x="918" y="58"/>
                  </a:cubicBezTo>
                  <a:cubicBezTo>
                    <a:pt x="831" y="19"/>
                    <a:pt x="746" y="1"/>
                    <a:pt x="667" y="1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9797475" y="17919500"/>
              <a:ext cx="112700" cy="93825"/>
            </a:xfrm>
            <a:custGeom>
              <a:avLst/>
              <a:gdLst/>
              <a:ahLst/>
              <a:cxnLst/>
              <a:rect l="l" t="t" r="r" b="b"/>
              <a:pathLst>
                <a:path w="4508" h="3753" extrusionOk="0">
                  <a:moveTo>
                    <a:pt x="476" y="1"/>
                  </a:moveTo>
                  <a:cubicBezTo>
                    <a:pt x="165" y="1"/>
                    <a:pt x="0" y="377"/>
                    <a:pt x="114" y="635"/>
                  </a:cubicBezTo>
                  <a:cubicBezTo>
                    <a:pt x="460" y="1338"/>
                    <a:pt x="1186" y="1981"/>
                    <a:pt x="1769" y="2528"/>
                  </a:cubicBezTo>
                  <a:cubicBezTo>
                    <a:pt x="2241" y="2979"/>
                    <a:pt x="2823" y="3753"/>
                    <a:pt x="3557" y="3753"/>
                  </a:cubicBezTo>
                  <a:cubicBezTo>
                    <a:pt x="3657" y="3753"/>
                    <a:pt x="3759" y="3738"/>
                    <a:pt x="3865" y="3707"/>
                  </a:cubicBezTo>
                  <a:cubicBezTo>
                    <a:pt x="4079" y="3648"/>
                    <a:pt x="4305" y="3481"/>
                    <a:pt x="4341" y="3255"/>
                  </a:cubicBezTo>
                  <a:cubicBezTo>
                    <a:pt x="4508" y="2302"/>
                    <a:pt x="3508" y="1897"/>
                    <a:pt x="2805" y="1397"/>
                  </a:cubicBezTo>
                  <a:cubicBezTo>
                    <a:pt x="2138" y="909"/>
                    <a:pt x="1424" y="314"/>
                    <a:pt x="626" y="28"/>
                  </a:cubicBezTo>
                  <a:cubicBezTo>
                    <a:pt x="573" y="9"/>
                    <a:pt x="523" y="1"/>
                    <a:pt x="476" y="1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" name="Google Shape;96;p3"/>
          <p:cNvGrpSpPr/>
          <p:nvPr/>
        </p:nvGrpSpPr>
        <p:grpSpPr>
          <a:xfrm>
            <a:off x="5992850" y="-272675"/>
            <a:ext cx="3754375" cy="1690150"/>
            <a:chOff x="5992850" y="-272675"/>
            <a:chExt cx="3754375" cy="1690150"/>
          </a:xfrm>
        </p:grpSpPr>
        <p:sp>
          <p:nvSpPr>
            <p:cNvPr id="97" name="Google Shape;97;p3"/>
            <p:cNvSpPr/>
            <p:nvPr/>
          </p:nvSpPr>
          <p:spPr>
            <a:xfrm>
              <a:off x="5992850" y="-156600"/>
              <a:ext cx="3754375" cy="1574075"/>
            </a:xfrm>
            <a:custGeom>
              <a:avLst/>
              <a:gdLst/>
              <a:ahLst/>
              <a:cxnLst/>
              <a:rect l="l" t="t" r="r" b="b"/>
              <a:pathLst>
                <a:path w="150175" h="62963" extrusionOk="0">
                  <a:moveTo>
                    <a:pt x="1798" y="1"/>
                  </a:moveTo>
                  <a:lnTo>
                    <a:pt x="1798" y="1"/>
                  </a:lnTo>
                  <a:cubicBezTo>
                    <a:pt x="858" y="9883"/>
                    <a:pt x="1" y="20253"/>
                    <a:pt x="3846" y="29409"/>
                  </a:cubicBezTo>
                  <a:cubicBezTo>
                    <a:pt x="7107" y="37139"/>
                    <a:pt x="14929" y="43550"/>
                    <a:pt x="22995" y="43550"/>
                  </a:cubicBezTo>
                  <a:cubicBezTo>
                    <a:pt x="24471" y="43550"/>
                    <a:pt x="25955" y="43335"/>
                    <a:pt x="27421" y="42875"/>
                  </a:cubicBezTo>
                  <a:cubicBezTo>
                    <a:pt x="34374" y="40684"/>
                    <a:pt x="38946" y="33826"/>
                    <a:pt x="45685" y="31052"/>
                  </a:cubicBezTo>
                  <a:cubicBezTo>
                    <a:pt x="47722" y="30214"/>
                    <a:pt x="49921" y="29803"/>
                    <a:pt x="52124" y="29803"/>
                  </a:cubicBezTo>
                  <a:cubicBezTo>
                    <a:pt x="55585" y="29803"/>
                    <a:pt x="59053" y="30819"/>
                    <a:pt x="61913" y="32790"/>
                  </a:cubicBezTo>
                  <a:cubicBezTo>
                    <a:pt x="69057" y="37684"/>
                    <a:pt x="71462" y="47042"/>
                    <a:pt x="77153" y="53567"/>
                  </a:cubicBezTo>
                  <a:cubicBezTo>
                    <a:pt x="82653" y="59885"/>
                    <a:pt x="91055" y="62963"/>
                    <a:pt x="99510" y="62963"/>
                  </a:cubicBezTo>
                  <a:cubicBezTo>
                    <a:pt x="103356" y="62963"/>
                    <a:pt x="107213" y="62326"/>
                    <a:pt x="110812" y="61068"/>
                  </a:cubicBezTo>
                  <a:cubicBezTo>
                    <a:pt x="122337" y="57032"/>
                    <a:pt x="131350" y="47578"/>
                    <a:pt x="137244" y="36898"/>
                  </a:cubicBezTo>
                  <a:cubicBezTo>
                    <a:pt x="143137" y="26206"/>
                    <a:pt x="146269" y="14241"/>
                    <a:pt x="149103" y="2370"/>
                  </a:cubicBezTo>
                  <a:lnTo>
                    <a:pt x="150174" y="1644"/>
                  </a:lnTo>
                  <a:lnTo>
                    <a:pt x="150174" y="1644"/>
                  </a:lnTo>
                  <a:cubicBezTo>
                    <a:pt x="137475" y="4678"/>
                    <a:pt x="124461" y="5608"/>
                    <a:pt x="111381" y="5608"/>
                  </a:cubicBezTo>
                  <a:cubicBezTo>
                    <a:pt x="101159" y="5608"/>
                    <a:pt x="90897" y="5040"/>
                    <a:pt x="80713" y="4466"/>
                  </a:cubicBezTo>
                  <a:cubicBezTo>
                    <a:pt x="54412" y="2977"/>
                    <a:pt x="28111" y="1489"/>
                    <a:pt x="1798" y="1"/>
                  </a:cubicBezTo>
                  <a:close/>
                </a:path>
              </a:pathLst>
            </a:custGeom>
            <a:solidFill>
              <a:srgbClr val="EE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3"/>
            <p:cNvSpPr/>
            <p:nvPr/>
          </p:nvSpPr>
          <p:spPr>
            <a:xfrm>
              <a:off x="6205975" y="-227175"/>
              <a:ext cx="3338000" cy="1462150"/>
            </a:xfrm>
            <a:custGeom>
              <a:avLst/>
              <a:gdLst/>
              <a:ahLst/>
              <a:cxnLst/>
              <a:rect l="l" t="t" r="r" b="b"/>
              <a:pathLst>
                <a:path w="133520" h="58486" extrusionOk="0">
                  <a:moveTo>
                    <a:pt x="3679" y="1"/>
                  </a:moveTo>
                  <a:cubicBezTo>
                    <a:pt x="3441" y="1"/>
                    <a:pt x="3148" y="129"/>
                    <a:pt x="3108" y="335"/>
                  </a:cubicBezTo>
                  <a:cubicBezTo>
                    <a:pt x="1572" y="8848"/>
                    <a:pt x="0" y="18123"/>
                    <a:pt x="4084" y="26184"/>
                  </a:cubicBezTo>
                  <a:cubicBezTo>
                    <a:pt x="5668" y="29315"/>
                    <a:pt x="8097" y="32065"/>
                    <a:pt x="11157" y="33792"/>
                  </a:cubicBezTo>
                  <a:cubicBezTo>
                    <a:pt x="13311" y="34999"/>
                    <a:pt x="15684" y="35516"/>
                    <a:pt x="18084" y="35516"/>
                  </a:cubicBezTo>
                  <a:cubicBezTo>
                    <a:pt x="19305" y="35516"/>
                    <a:pt x="20533" y="35382"/>
                    <a:pt x="21741" y="35137"/>
                  </a:cubicBezTo>
                  <a:cubicBezTo>
                    <a:pt x="25777" y="34316"/>
                    <a:pt x="29492" y="32315"/>
                    <a:pt x="33183" y="30553"/>
                  </a:cubicBezTo>
                  <a:cubicBezTo>
                    <a:pt x="37291" y="28589"/>
                    <a:pt x="41446" y="27005"/>
                    <a:pt x="45970" y="26398"/>
                  </a:cubicBezTo>
                  <a:cubicBezTo>
                    <a:pt x="47550" y="26187"/>
                    <a:pt x="49177" y="26069"/>
                    <a:pt x="50811" y="26069"/>
                  </a:cubicBezTo>
                  <a:cubicBezTo>
                    <a:pt x="53797" y="26069"/>
                    <a:pt x="56806" y="26464"/>
                    <a:pt x="59591" y="27410"/>
                  </a:cubicBezTo>
                  <a:cubicBezTo>
                    <a:pt x="62984" y="28553"/>
                    <a:pt x="65580" y="30934"/>
                    <a:pt x="67580" y="33851"/>
                  </a:cubicBezTo>
                  <a:cubicBezTo>
                    <a:pt x="71295" y="39316"/>
                    <a:pt x="72890" y="45972"/>
                    <a:pt x="76986" y="51222"/>
                  </a:cubicBezTo>
                  <a:cubicBezTo>
                    <a:pt x="80892" y="56216"/>
                    <a:pt x="86925" y="58486"/>
                    <a:pt x="93106" y="58486"/>
                  </a:cubicBezTo>
                  <a:cubicBezTo>
                    <a:pt x="93689" y="58486"/>
                    <a:pt x="94273" y="58466"/>
                    <a:pt x="94858" y="58426"/>
                  </a:cubicBezTo>
                  <a:cubicBezTo>
                    <a:pt x="102216" y="57914"/>
                    <a:pt x="108728" y="54306"/>
                    <a:pt x="113824" y="49091"/>
                  </a:cubicBezTo>
                  <a:cubicBezTo>
                    <a:pt x="119396" y="43388"/>
                    <a:pt x="123111" y="36113"/>
                    <a:pt x="126111" y="28803"/>
                  </a:cubicBezTo>
                  <a:cubicBezTo>
                    <a:pt x="129374" y="20862"/>
                    <a:pt x="131838" y="12599"/>
                    <a:pt x="133493" y="4181"/>
                  </a:cubicBezTo>
                  <a:cubicBezTo>
                    <a:pt x="133519" y="4003"/>
                    <a:pt x="133367" y="3927"/>
                    <a:pt x="133180" y="3927"/>
                  </a:cubicBezTo>
                  <a:cubicBezTo>
                    <a:pt x="132941" y="3927"/>
                    <a:pt x="132647" y="4052"/>
                    <a:pt x="132600" y="4252"/>
                  </a:cubicBezTo>
                  <a:cubicBezTo>
                    <a:pt x="130791" y="13468"/>
                    <a:pt x="128016" y="22469"/>
                    <a:pt x="124278" y="31089"/>
                  </a:cubicBezTo>
                  <a:cubicBezTo>
                    <a:pt x="121111" y="38411"/>
                    <a:pt x="117003" y="45579"/>
                    <a:pt x="110955" y="50889"/>
                  </a:cubicBezTo>
                  <a:cubicBezTo>
                    <a:pt x="106003" y="55239"/>
                    <a:pt x="99732" y="57866"/>
                    <a:pt x="93170" y="57866"/>
                  </a:cubicBezTo>
                  <a:cubicBezTo>
                    <a:pt x="92332" y="57866"/>
                    <a:pt x="91489" y="57823"/>
                    <a:pt x="90643" y="57735"/>
                  </a:cubicBezTo>
                  <a:cubicBezTo>
                    <a:pt x="87166" y="57378"/>
                    <a:pt x="83785" y="56152"/>
                    <a:pt x="80987" y="54032"/>
                  </a:cubicBezTo>
                  <a:cubicBezTo>
                    <a:pt x="78296" y="52008"/>
                    <a:pt x="76391" y="49127"/>
                    <a:pt x="74831" y="46174"/>
                  </a:cubicBezTo>
                  <a:cubicBezTo>
                    <a:pt x="71831" y="40531"/>
                    <a:pt x="69962" y="33899"/>
                    <a:pt x="64961" y="29577"/>
                  </a:cubicBezTo>
                  <a:cubicBezTo>
                    <a:pt x="61925" y="26958"/>
                    <a:pt x="57984" y="25993"/>
                    <a:pt x="54067" y="25624"/>
                  </a:cubicBezTo>
                  <a:cubicBezTo>
                    <a:pt x="52964" y="25518"/>
                    <a:pt x="51859" y="25466"/>
                    <a:pt x="50754" y="25466"/>
                  </a:cubicBezTo>
                  <a:cubicBezTo>
                    <a:pt x="47410" y="25466"/>
                    <a:pt x="44073" y="25943"/>
                    <a:pt x="40851" y="26839"/>
                  </a:cubicBezTo>
                  <a:cubicBezTo>
                    <a:pt x="36743" y="27993"/>
                    <a:pt x="32981" y="30029"/>
                    <a:pt x="29123" y="31827"/>
                  </a:cubicBezTo>
                  <a:cubicBezTo>
                    <a:pt x="25689" y="33446"/>
                    <a:pt x="22017" y="34917"/>
                    <a:pt x="18171" y="34917"/>
                  </a:cubicBezTo>
                  <a:cubicBezTo>
                    <a:pt x="17803" y="34917"/>
                    <a:pt x="17433" y="34903"/>
                    <a:pt x="17062" y="34875"/>
                  </a:cubicBezTo>
                  <a:cubicBezTo>
                    <a:pt x="9299" y="34304"/>
                    <a:pt x="4227" y="26886"/>
                    <a:pt x="2858" y="19814"/>
                  </a:cubicBezTo>
                  <a:cubicBezTo>
                    <a:pt x="1608" y="13325"/>
                    <a:pt x="2822" y="6657"/>
                    <a:pt x="3989" y="264"/>
                  </a:cubicBezTo>
                  <a:cubicBezTo>
                    <a:pt x="4020" y="80"/>
                    <a:pt x="3867" y="1"/>
                    <a:pt x="3679" y="1"/>
                  </a:cubicBezTo>
                  <a:close/>
                </a:path>
              </a:pathLst>
            </a:custGeom>
            <a:solidFill>
              <a:srgbClr val="FFE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3"/>
            <p:cNvSpPr/>
            <p:nvPr/>
          </p:nvSpPr>
          <p:spPr>
            <a:xfrm>
              <a:off x="6331000" y="-228575"/>
              <a:ext cx="2969325" cy="1194850"/>
            </a:xfrm>
            <a:custGeom>
              <a:avLst/>
              <a:gdLst/>
              <a:ahLst/>
              <a:cxnLst/>
              <a:rect l="l" t="t" r="r" b="b"/>
              <a:pathLst>
                <a:path w="118773" h="47794" extrusionOk="0">
                  <a:moveTo>
                    <a:pt x="2161" y="0"/>
                  </a:moveTo>
                  <a:cubicBezTo>
                    <a:pt x="1921" y="0"/>
                    <a:pt x="1630" y="123"/>
                    <a:pt x="1572" y="332"/>
                  </a:cubicBezTo>
                  <a:cubicBezTo>
                    <a:pt x="369" y="4785"/>
                    <a:pt x="0" y="9392"/>
                    <a:pt x="441" y="13976"/>
                  </a:cubicBezTo>
                  <a:cubicBezTo>
                    <a:pt x="798" y="17667"/>
                    <a:pt x="1750" y="21322"/>
                    <a:pt x="3715" y="24501"/>
                  </a:cubicBezTo>
                  <a:cubicBezTo>
                    <a:pt x="5441" y="27287"/>
                    <a:pt x="8061" y="29442"/>
                    <a:pt x="11359" y="29978"/>
                  </a:cubicBezTo>
                  <a:cubicBezTo>
                    <a:pt x="11871" y="30062"/>
                    <a:pt x="12381" y="30101"/>
                    <a:pt x="12888" y="30101"/>
                  </a:cubicBezTo>
                  <a:cubicBezTo>
                    <a:pt x="16397" y="30101"/>
                    <a:pt x="19754" y="28233"/>
                    <a:pt x="22729" y="26537"/>
                  </a:cubicBezTo>
                  <a:cubicBezTo>
                    <a:pt x="26491" y="24394"/>
                    <a:pt x="30290" y="22549"/>
                    <a:pt x="34457" y="21358"/>
                  </a:cubicBezTo>
                  <a:cubicBezTo>
                    <a:pt x="38533" y="20203"/>
                    <a:pt x="42773" y="19643"/>
                    <a:pt x="47015" y="19643"/>
                  </a:cubicBezTo>
                  <a:cubicBezTo>
                    <a:pt x="47060" y="19643"/>
                    <a:pt x="47104" y="19644"/>
                    <a:pt x="47149" y="19644"/>
                  </a:cubicBezTo>
                  <a:cubicBezTo>
                    <a:pt x="51483" y="19667"/>
                    <a:pt x="55840" y="20322"/>
                    <a:pt x="59960" y="21632"/>
                  </a:cubicBezTo>
                  <a:cubicBezTo>
                    <a:pt x="64115" y="22942"/>
                    <a:pt x="67699" y="25156"/>
                    <a:pt x="70485" y="28538"/>
                  </a:cubicBezTo>
                  <a:cubicBezTo>
                    <a:pt x="75331" y="34395"/>
                    <a:pt x="77879" y="42706"/>
                    <a:pt x="85034" y="46373"/>
                  </a:cubicBezTo>
                  <a:cubicBezTo>
                    <a:pt x="86908" y="47339"/>
                    <a:pt x="88908" y="47793"/>
                    <a:pt x="90926" y="47793"/>
                  </a:cubicBezTo>
                  <a:cubicBezTo>
                    <a:pt x="92615" y="47793"/>
                    <a:pt x="94316" y="47475"/>
                    <a:pt x="95964" y="46873"/>
                  </a:cubicBezTo>
                  <a:cubicBezTo>
                    <a:pt x="99715" y="45480"/>
                    <a:pt x="102763" y="42801"/>
                    <a:pt x="105120" y="39622"/>
                  </a:cubicBezTo>
                  <a:cubicBezTo>
                    <a:pt x="106859" y="37265"/>
                    <a:pt x="108216" y="34657"/>
                    <a:pt x="109418" y="32002"/>
                  </a:cubicBezTo>
                  <a:cubicBezTo>
                    <a:pt x="110800" y="29002"/>
                    <a:pt x="112026" y="25918"/>
                    <a:pt x="113169" y="22799"/>
                  </a:cubicBezTo>
                  <a:cubicBezTo>
                    <a:pt x="115479" y="16524"/>
                    <a:pt x="117324" y="10059"/>
                    <a:pt x="118729" y="3535"/>
                  </a:cubicBezTo>
                  <a:cubicBezTo>
                    <a:pt x="118773" y="3338"/>
                    <a:pt x="118612" y="3249"/>
                    <a:pt x="118417" y="3249"/>
                  </a:cubicBezTo>
                  <a:cubicBezTo>
                    <a:pt x="118185" y="3249"/>
                    <a:pt x="117905" y="3374"/>
                    <a:pt x="117860" y="3594"/>
                  </a:cubicBezTo>
                  <a:cubicBezTo>
                    <a:pt x="115872" y="12821"/>
                    <a:pt x="112990" y="21834"/>
                    <a:pt x="109228" y="30478"/>
                  </a:cubicBezTo>
                  <a:cubicBezTo>
                    <a:pt x="105966" y="37967"/>
                    <a:pt x="100858" y="46480"/>
                    <a:pt x="91785" y="47135"/>
                  </a:cubicBezTo>
                  <a:cubicBezTo>
                    <a:pt x="91488" y="47157"/>
                    <a:pt x="91196" y="47167"/>
                    <a:pt x="90909" y="47167"/>
                  </a:cubicBezTo>
                  <a:cubicBezTo>
                    <a:pt x="82784" y="47167"/>
                    <a:pt x="78257" y="38753"/>
                    <a:pt x="74486" y="32705"/>
                  </a:cubicBezTo>
                  <a:cubicBezTo>
                    <a:pt x="72354" y="29276"/>
                    <a:pt x="69949" y="26037"/>
                    <a:pt x="66544" y="23799"/>
                  </a:cubicBezTo>
                  <a:cubicBezTo>
                    <a:pt x="63091" y="21537"/>
                    <a:pt x="58960" y="20382"/>
                    <a:pt x="54935" y="19667"/>
                  </a:cubicBezTo>
                  <a:cubicBezTo>
                    <a:pt x="52340" y="19201"/>
                    <a:pt x="49707" y="18974"/>
                    <a:pt x="47073" y="18974"/>
                  </a:cubicBezTo>
                  <a:cubicBezTo>
                    <a:pt x="41369" y="18974"/>
                    <a:pt x="35660" y="20041"/>
                    <a:pt x="30325" y="22061"/>
                  </a:cubicBezTo>
                  <a:cubicBezTo>
                    <a:pt x="28349" y="22799"/>
                    <a:pt x="26432" y="23716"/>
                    <a:pt x="24575" y="24740"/>
                  </a:cubicBezTo>
                  <a:cubicBezTo>
                    <a:pt x="22693" y="25763"/>
                    <a:pt x="20860" y="26895"/>
                    <a:pt x="18943" y="27823"/>
                  </a:cubicBezTo>
                  <a:cubicBezTo>
                    <a:pt x="17057" y="28737"/>
                    <a:pt x="15018" y="29410"/>
                    <a:pt x="12910" y="29410"/>
                  </a:cubicBezTo>
                  <a:cubicBezTo>
                    <a:pt x="12821" y="29410"/>
                    <a:pt x="12733" y="29409"/>
                    <a:pt x="12644" y="29407"/>
                  </a:cubicBezTo>
                  <a:cubicBezTo>
                    <a:pt x="10835" y="29347"/>
                    <a:pt x="9120" y="28680"/>
                    <a:pt x="7668" y="27609"/>
                  </a:cubicBezTo>
                  <a:cubicBezTo>
                    <a:pt x="4334" y="25168"/>
                    <a:pt x="2608" y="20894"/>
                    <a:pt x="1810" y="16989"/>
                  </a:cubicBezTo>
                  <a:cubicBezTo>
                    <a:pt x="703" y="11476"/>
                    <a:pt x="1012" y="5690"/>
                    <a:pt x="2488" y="272"/>
                  </a:cubicBezTo>
                  <a:cubicBezTo>
                    <a:pt x="2521" y="84"/>
                    <a:pt x="2358" y="0"/>
                    <a:pt x="2161" y="0"/>
                  </a:cubicBezTo>
                  <a:close/>
                </a:path>
              </a:pathLst>
            </a:custGeom>
            <a:solidFill>
              <a:srgbClr val="FFE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3"/>
            <p:cNvSpPr/>
            <p:nvPr/>
          </p:nvSpPr>
          <p:spPr>
            <a:xfrm>
              <a:off x="6461950" y="-244575"/>
              <a:ext cx="2699775" cy="992425"/>
            </a:xfrm>
            <a:custGeom>
              <a:avLst/>
              <a:gdLst/>
              <a:ahLst/>
              <a:cxnLst/>
              <a:rect l="l" t="t" r="r" b="b"/>
              <a:pathLst>
                <a:path w="107991" h="39697" extrusionOk="0">
                  <a:moveTo>
                    <a:pt x="2665" y="1"/>
                  </a:moveTo>
                  <a:cubicBezTo>
                    <a:pt x="2427" y="1"/>
                    <a:pt x="2130" y="127"/>
                    <a:pt x="2096" y="329"/>
                  </a:cubicBezTo>
                  <a:cubicBezTo>
                    <a:pt x="822" y="7246"/>
                    <a:pt x="1" y="19129"/>
                    <a:pt x="8811" y="21474"/>
                  </a:cubicBezTo>
                  <a:cubicBezTo>
                    <a:pt x="9373" y="21627"/>
                    <a:pt x="9935" y="21698"/>
                    <a:pt x="10494" y="21698"/>
                  </a:cubicBezTo>
                  <a:cubicBezTo>
                    <a:pt x="11677" y="21698"/>
                    <a:pt x="12843" y="21381"/>
                    <a:pt x="13943" y="20855"/>
                  </a:cubicBezTo>
                  <a:cubicBezTo>
                    <a:pt x="15896" y="19938"/>
                    <a:pt x="17705" y="18700"/>
                    <a:pt x="19658" y="17748"/>
                  </a:cubicBezTo>
                  <a:cubicBezTo>
                    <a:pt x="23611" y="15807"/>
                    <a:pt x="27802" y="14366"/>
                    <a:pt x="32100" y="13414"/>
                  </a:cubicBezTo>
                  <a:cubicBezTo>
                    <a:pt x="36003" y="12542"/>
                    <a:pt x="40035" y="12079"/>
                    <a:pt x="44062" y="12079"/>
                  </a:cubicBezTo>
                  <a:cubicBezTo>
                    <a:pt x="48340" y="12079"/>
                    <a:pt x="52613" y="12601"/>
                    <a:pt x="56722" y="13711"/>
                  </a:cubicBezTo>
                  <a:cubicBezTo>
                    <a:pt x="63664" y="15605"/>
                    <a:pt x="70319" y="19307"/>
                    <a:pt x="74713" y="25129"/>
                  </a:cubicBezTo>
                  <a:cubicBezTo>
                    <a:pt x="76844" y="27951"/>
                    <a:pt x="77939" y="31249"/>
                    <a:pt x="79546" y="34357"/>
                  </a:cubicBezTo>
                  <a:cubicBezTo>
                    <a:pt x="80951" y="37083"/>
                    <a:pt x="83011" y="39560"/>
                    <a:pt x="86309" y="39691"/>
                  </a:cubicBezTo>
                  <a:cubicBezTo>
                    <a:pt x="86399" y="39695"/>
                    <a:pt x="86488" y="39696"/>
                    <a:pt x="86576" y="39696"/>
                  </a:cubicBezTo>
                  <a:cubicBezTo>
                    <a:pt x="90145" y="39696"/>
                    <a:pt x="93051" y="36697"/>
                    <a:pt x="95072" y="34071"/>
                  </a:cubicBezTo>
                  <a:cubicBezTo>
                    <a:pt x="97644" y="30725"/>
                    <a:pt x="99882" y="27118"/>
                    <a:pt x="101764" y="23344"/>
                  </a:cubicBezTo>
                  <a:cubicBezTo>
                    <a:pt x="104716" y="17510"/>
                    <a:pt x="106788" y="11259"/>
                    <a:pt x="107955" y="4829"/>
                  </a:cubicBezTo>
                  <a:cubicBezTo>
                    <a:pt x="107990" y="4673"/>
                    <a:pt x="107852" y="4604"/>
                    <a:pt x="107677" y="4604"/>
                  </a:cubicBezTo>
                  <a:cubicBezTo>
                    <a:pt x="107439" y="4604"/>
                    <a:pt x="107132" y="4731"/>
                    <a:pt x="107098" y="4937"/>
                  </a:cubicBezTo>
                  <a:cubicBezTo>
                    <a:pt x="105550" y="13426"/>
                    <a:pt x="102383" y="21558"/>
                    <a:pt x="97811" y="28880"/>
                  </a:cubicBezTo>
                  <a:cubicBezTo>
                    <a:pt x="96668" y="30725"/>
                    <a:pt x="95417" y="32523"/>
                    <a:pt x="94072" y="34238"/>
                  </a:cubicBezTo>
                  <a:cubicBezTo>
                    <a:pt x="92834" y="35809"/>
                    <a:pt x="91381" y="37333"/>
                    <a:pt x="89607" y="38310"/>
                  </a:cubicBezTo>
                  <a:cubicBezTo>
                    <a:pt x="88679" y="38825"/>
                    <a:pt x="87674" y="39100"/>
                    <a:pt x="86669" y="39100"/>
                  </a:cubicBezTo>
                  <a:cubicBezTo>
                    <a:pt x="85819" y="39100"/>
                    <a:pt x="84969" y="38903"/>
                    <a:pt x="84166" y="38488"/>
                  </a:cubicBezTo>
                  <a:cubicBezTo>
                    <a:pt x="82749" y="37762"/>
                    <a:pt x="81749" y="36440"/>
                    <a:pt x="80951" y="35095"/>
                  </a:cubicBezTo>
                  <a:cubicBezTo>
                    <a:pt x="79177" y="32166"/>
                    <a:pt x="78225" y="28844"/>
                    <a:pt x="76344" y="25975"/>
                  </a:cubicBezTo>
                  <a:cubicBezTo>
                    <a:pt x="74439" y="23058"/>
                    <a:pt x="71903" y="20617"/>
                    <a:pt x="69057" y="18605"/>
                  </a:cubicBezTo>
                  <a:cubicBezTo>
                    <a:pt x="63211" y="14485"/>
                    <a:pt x="56044" y="12342"/>
                    <a:pt x="48983" y="11711"/>
                  </a:cubicBezTo>
                  <a:cubicBezTo>
                    <a:pt x="47434" y="11577"/>
                    <a:pt x="45880" y="11511"/>
                    <a:pt x="44326" y="11511"/>
                  </a:cubicBezTo>
                  <a:cubicBezTo>
                    <a:pt x="37339" y="11511"/>
                    <a:pt x="30353" y="12847"/>
                    <a:pt x="23837" y="15331"/>
                  </a:cubicBezTo>
                  <a:cubicBezTo>
                    <a:pt x="21801" y="16105"/>
                    <a:pt x="19825" y="17009"/>
                    <a:pt x="17884" y="18010"/>
                  </a:cubicBezTo>
                  <a:cubicBezTo>
                    <a:pt x="15967" y="19010"/>
                    <a:pt x="14122" y="20450"/>
                    <a:pt x="12002" y="20986"/>
                  </a:cubicBezTo>
                  <a:cubicBezTo>
                    <a:pt x="11599" y="21093"/>
                    <a:pt x="11189" y="21141"/>
                    <a:pt x="10780" y="21141"/>
                  </a:cubicBezTo>
                  <a:cubicBezTo>
                    <a:pt x="9222" y="21141"/>
                    <a:pt x="7668" y="20434"/>
                    <a:pt x="6442" y="19510"/>
                  </a:cubicBezTo>
                  <a:cubicBezTo>
                    <a:pt x="4763" y="18260"/>
                    <a:pt x="3692" y="16414"/>
                    <a:pt x="3049" y="14450"/>
                  </a:cubicBezTo>
                  <a:cubicBezTo>
                    <a:pt x="2346" y="12330"/>
                    <a:pt x="2203" y="10044"/>
                    <a:pt x="2215" y="7830"/>
                  </a:cubicBezTo>
                  <a:cubicBezTo>
                    <a:pt x="2227" y="5282"/>
                    <a:pt x="2501" y="2746"/>
                    <a:pt x="2965" y="245"/>
                  </a:cubicBezTo>
                  <a:cubicBezTo>
                    <a:pt x="2996" y="75"/>
                    <a:pt x="2848" y="1"/>
                    <a:pt x="2665" y="1"/>
                  </a:cubicBezTo>
                  <a:close/>
                </a:path>
              </a:pathLst>
            </a:custGeom>
            <a:solidFill>
              <a:srgbClr val="FFE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3"/>
            <p:cNvSpPr/>
            <p:nvPr/>
          </p:nvSpPr>
          <p:spPr>
            <a:xfrm>
              <a:off x="6621200" y="-272675"/>
              <a:ext cx="2281950" cy="598475"/>
            </a:xfrm>
            <a:custGeom>
              <a:avLst/>
              <a:gdLst/>
              <a:ahLst/>
              <a:cxnLst/>
              <a:rect l="l" t="t" r="r" b="b"/>
              <a:pathLst>
                <a:path w="91278" h="23939" extrusionOk="0">
                  <a:moveTo>
                    <a:pt x="2202" y="1"/>
                  </a:moveTo>
                  <a:cubicBezTo>
                    <a:pt x="1967" y="1"/>
                    <a:pt x="1595" y="103"/>
                    <a:pt x="1548" y="250"/>
                  </a:cubicBezTo>
                  <a:cubicBezTo>
                    <a:pt x="715" y="3179"/>
                    <a:pt x="1" y="6727"/>
                    <a:pt x="1334" y="9609"/>
                  </a:cubicBezTo>
                  <a:cubicBezTo>
                    <a:pt x="2396" y="11913"/>
                    <a:pt x="4562" y="12582"/>
                    <a:pt x="6833" y="12582"/>
                  </a:cubicBezTo>
                  <a:cubicBezTo>
                    <a:pt x="8128" y="12582"/>
                    <a:pt x="9457" y="12364"/>
                    <a:pt x="10633" y="12109"/>
                  </a:cubicBezTo>
                  <a:cubicBezTo>
                    <a:pt x="15014" y="11156"/>
                    <a:pt x="19086" y="9239"/>
                    <a:pt x="23373" y="8001"/>
                  </a:cubicBezTo>
                  <a:cubicBezTo>
                    <a:pt x="27171" y="6918"/>
                    <a:pt x="31100" y="6370"/>
                    <a:pt x="35041" y="6275"/>
                  </a:cubicBezTo>
                  <a:cubicBezTo>
                    <a:pt x="35392" y="6267"/>
                    <a:pt x="35744" y="6263"/>
                    <a:pt x="36096" y="6263"/>
                  </a:cubicBezTo>
                  <a:cubicBezTo>
                    <a:pt x="43640" y="6263"/>
                    <a:pt x="51179" y="8085"/>
                    <a:pt x="57925" y="11406"/>
                  </a:cubicBezTo>
                  <a:cubicBezTo>
                    <a:pt x="61389" y="13121"/>
                    <a:pt x="64628" y="15276"/>
                    <a:pt x="67569" y="17776"/>
                  </a:cubicBezTo>
                  <a:cubicBezTo>
                    <a:pt x="70450" y="20241"/>
                    <a:pt x="73236" y="23277"/>
                    <a:pt x="77177" y="23848"/>
                  </a:cubicBezTo>
                  <a:cubicBezTo>
                    <a:pt x="77594" y="23909"/>
                    <a:pt x="78010" y="23939"/>
                    <a:pt x="78424" y="23939"/>
                  </a:cubicBezTo>
                  <a:cubicBezTo>
                    <a:pt x="81972" y="23939"/>
                    <a:pt x="85354" y="21790"/>
                    <a:pt x="87476" y="19050"/>
                  </a:cubicBezTo>
                  <a:cubicBezTo>
                    <a:pt x="90393" y="15252"/>
                    <a:pt x="90988" y="10192"/>
                    <a:pt x="91274" y="5560"/>
                  </a:cubicBezTo>
                  <a:cubicBezTo>
                    <a:pt x="91277" y="5523"/>
                    <a:pt x="91208" y="5505"/>
                    <a:pt x="91107" y="5505"/>
                  </a:cubicBezTo>
                  <a:cubicBezTo>
                    <a:pt x="90859" y="5505"/>
                    <a:pt x="90422" y="5613"/>
                    <a:pt x="90405" y="5799"/>
                  </a:cubicBezTo>
                  <a:cubicBezTo>
                    <a:pt x="90155" y="10085"/>
                    <a:pt x="89595" y="14478"/>
                    <a:pt x="87321" y="18217"/>
                  </a:cubicBezTo>
                  <a:cubicBezTo>
                    <a:pt x="85484" y="21209"/>
                    <a:pt x="82240" y="23541"/>
                    <a:pt x="78734" y="23541"/>
                  </a:cubicBezTo>
                  <a:cubicBezTo>
                    <a:pt x="78083" y="23541"/>
                    <a:pt x="77422" y="23460"/>
                    <a:pt x="76760" y="23289"/>
                  </a:cubicBezTo>
                  <a:cubicBezTo>
                    <a:pt x="72903" y="22289"/>
                    <a:pt x="70128" y="18848"/>
                    <a:pt x="67128" y="16455"/>
                  </a:cubicBezTo>
                  <a:cubicBezTo>
                    <a:pt x="64128" y="14026"/>
                    <a:pt x="60782" y="12037"/>
                    <a:pt x="57270" y="10418"/>
                  </a:cubicBezTo>
                  <a:cubicBezTo>
                    <a:pt x="50743" y="7408"/>
                    <a:pt x="43565" y="5903"/>
                    <a:pt x="36392" y="5903"/>
                  </a:cubicBezTo>
                  <a:cubicBezTo>
                    <a:pt x="35989" y="5903"/>
                    <a:pt x="35586" y="5908"/>
                    <a:pt x="35184" y="5918"/>
                  </a:cubicBezTo>
                  <a:cubicBezTo>
                    <a:pt x="31397" y="6013"/>
                    <a:pt x="27623" y="6561"/>
                    <a:pt x="23968" y="7525"/>
                  </a:cubicBezTo>
                  <a:cubicBezTo>
                    <a:pt x="19646" y="8668"/>
                    <a:pt x="15562" y="10609"/>
                    <a:pt x="11216" y="11680"/>
                  </a:cubicBezTo>
                  <a:cubicBezTo>
                    <a:pt x="9963" y="11988"/>
                    <a:pt x="8634" y="12262"/>
                    <a:pt x="7319" y="12262"/>
                  </a:cubicBezTo>
                  <a:cubicBezTo>
                    <a:pt x="6548" y="12262"/>
                    <a:pt x="5781" y="12168"/>
                    <a:pt x="5037" y="11930"/>
                  </a:cubicBezTo>
                  <a:cubicBezTo>
                    <a:pt x="3596" y="11466"/>
                    <a:pt x="2537" y="10275"/>
                    <a:pt x="1989" y="8894"/>
                  </a:cubicBezTo>
                  <a:cubicBezTo>
                    <a:pt x="906" y="6144"/>
                    <a:pt x="1632" y="2822"/>
                    <a:pt x="2394" y="96"/>
                  </a:cubicBezTo>
                  <a:cubicBezTo>
                    <a:pt x="2414" y="29"/>
                    <a:pt x="2328" y="1"/>
                    <a:pt x="2202" y="1"/>
                  </a:cubicBezTo>
                  <a:close/>
                </a:path>
              </a:pathLst>
            </a:custGeom>
            <a:solidFill>
              <a:srgbClr val="FFE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" name="Google Shape;102;p3"/>
          <p:cNvGrpSpPr/>
          <p:nvPr/>
        </p:nvGrpSpPr>
        <p:grpSpPr>
          <a:xfrm>
            <a:off x="8624046" y="4317175"/>
            <a:ext cx="420153" cy="823551"/>
            <a:chOff x="7529115" y="3961572"/>
            <a:chExt cx="589275" cy="1155050"/>
          </a:xfrm>
        </p:grpSpPr>
        <p:sp>
          <p:nvSpPr>
            <p:cNvPr id="103" name="Google Shape;103;p3"/>
            <p:cNvSpPr/>
            <p:nvPr/>
          </p:nvSpPr>
          <p:spPr>
            <a:xfrm>
              <a:off x="7866746" y="4105854"/>
              <a:ext cx="205372" cy="1010768"/>
            </a:xfrm>
            <a:custGeom>
              <a:avLst/>
              <a:gdLst/>
              <a:ahLst/>
              <a:cxnLst/>
              <a:rect l="l" t="t" r="r" b="b"/>
              <a:pathLst>
                <a:path w="3382" h="16645" extrusionOk="0">
                  <a:moveTo>
                    <a:pt x="143" y="0"/>
                  </a:moveTo>
                  <a:cubicBezTo>
                    <a:pt x="84" y="0"/>
                    <a:pt x="36" y="48"/>
                    <a:pt x="36" y="95"/>
                  </a:cubicBezTo>
                  <a:cubicBezTo>
                    <a:pt x="36" y="107"/>
                    <a:pt x="0" y="810"/>
                    <a:pt x="24" y="1941"/>
                  </a:cubicBezTo>
                  <a:lnTo>
                    <a:pt x="24" y="2250"/>
                  </a:lnTo>
                  <a:cubicBezTo>
                    <a:pt x="36" y="3048"/>
                    <a:pt x="84" y="4036"/>
                    <a:pt x="155" y="5120"/>
                  </a:cubicBezTo>
                  <a:cubicBezTo>
                    <a:pt x="167" y="5286"/>
                    <a:pt x="179" y="5465"/>
                    <a:pt x="203" y="5632"/>
                  </a:cubicBezTo>
                  <a:cubicBezTo>
                    <a:pt x="203" y="5703"/>
                    <a:pt x="215" y="5763"/>
                    <a:pt x="215" y="5834"/>
                  </a:cubicBezTo>
                  <a:lnTo>
                    <a:pt x="262" y="6322"/>
                  </a:lnTo>
                  <a:cubicBezTo>
                    <a:pt x="274" y="6465"/>
                    <a:pt x="286" y="6584"/>
                    <a:pt x="298" y="6715"/>
                  </a:cubicBezTo>
                  <a:cubicBezTo>
                    <a:pt x="346" y="7013"/>
                    <a:pt x="381" y="7334"/>
                    <a:pt x="417" y="7668"/>
                  </a:cubicBezTo>
                  <a:cubicBezTo>
                    <a:pt x="441" y="7775"/>
                    <a:pt x="453" y="7858"/>
                    <a:pt x="465" y="7953"/>
                  </a:cubicBezTo>
                  <a:lnTo>
                    <a:pt x="512" y="8311"/>
                  </a:lnTo>
                  <a:cubicBezTo>
                    <a:pt x="524" y="8406"/>
                    <a:pt x="536" y="8501"/>
                    <a:pt x="560" y="8608"/>
                  </a:cubicBezTo>
                  <a:lnTo>
                    <a:pt x="560" y="8632"/>
                  </a:lnTo>
                  <a:cubicBezTo>
                    <a:pt x="572" y="8692"/>
                    <a:pt x="572" y="8751"/>
                    <a:pt x="584" y="8811"/>
                  </a:cubicBezTo>
                  <a:cubicBezTo>
                    <a:pt x="655" y="9275"/>
                    <a:pt x="750" y="9739"/>
                    <a:pt x="834" y="10216"/>
                  </a:cubicBezTo>
                  <a:cubicBezTo>
                    <a:pt x="869" y="10370"/>
                    <a:pt x="917" y="10525"/>
                    <a:pt x="941" y="10692"/>
                  </a:cubicBezTo>
                  <a:cubicBezTo>
                    <a:pt x="1072" y="11299"/>
                    <a:pt x="1227" y="11906"/>
                    <a:pt x="1405" y="12502"/>
                  </a:cubicBezTo>
                  <a:cubicBezTo>
                    <a:pt x="1429" y="12597"/>
                    <a:pt x="1465" y="12680"/>
                    <a:pt x="1489" y="12787"/>
                  </a:cubicBezTo>
                  <a:cubicBezTo>
                    <a:pt x="1905" y="14169"/>
                    <a:pt x="2453" y="15490"/>
                    <a:pt x="3155" y="16645"/>
                  </a:cubicBezTo>
                  <a:lnTo>
                    <a:pt x="3382" y="16645"/>
                  </a:lnTo>
                  <a:cubicBezTo>
                    <a:pt x="2620" y="15454"/>
                    <a:pt x="2060" y="14049"/>
                    <a:pt x="1596" y="12502"/>
                  </a:cubicBezTo>
                  <a:cubicBezTo>
                    <a:pt x="1572" y="12395"/>
                    <a:pt x="1536" y="12311"/>
                    <a:pt x="1512" y="12204"/>
                  </a:cubicBezTo>
                  <a:cubicBezTo>
                    <a:pt x="1334" y="11585"/>
                    <a:pt x="1179" y="10930"/>
                    <a:pt x="1048" y="10287"/>
                  </a:cubicBezTo>
                  <a:cubicBezTo>
                    <a:pt x="1000" y="10120"/>
                    <a:pt x="977" y="9954"/>
                    <a:pt x="941" y="9799"/>
                  </a:cubicBezTo>
                  <a:cubicBezTo>
                    <a:pt x="893" y="9525"/>
                    <a:pt x="857" y="9263"/>
                    <a:pt x="810" y="9001"/>
                  </a:cubicBezTo>
                  <a:cubicBezTo>
                    <a:pt x="810" y="8942"/>
                    <a:pt x="786" y="8870"/>
                    <a:pt x="774" y="8799"/>
                  </a:cubicBezTo>
                  <a:cubicBezTo>
                    <a:pt x="703" y="8323"/>
                    <a:pt x="643" y="7858"/>
                    <a:pt x="584" y="7418"/>
                  </a:cubicBezTo>
                  <a:lnTo>
                    <a:pt x="536" y="7096"/>
                  </a:lnTo>
                  <a:cubicBezTo>
                    <a:pt x="476" y="6549"/>
                    <a:pt x="417" y="6013"/>
                    <a:pt x="381" y="5489"/>
                  </a:cubicBezTo>
                  <a:cubicBezTo>
                    <a:pt x="381" y="5417"/>
                    <a:pt x="357" y="5346"/>
                    <a:pt x="357" y="5275"/>
                  </a:cubicBezTo>
                  <a:lnTo>
                    <a:pt x="357" y="5215"/>
                  </a:lnTo>
                  <a:cubicBezTo>
                    <a:pt x="346" y="5060"/>
                    <a:pt x="346" y="4929"/>
                    <a:pt x="334" y="4775"/>
                  </a:cubicBezTo>
                  <a:cubicBezTo>
                    <a:pt x="274" y="3941"/>
                    <a:pt x="238" y="3191"/>
                    <a:pt x="226" y="2536"/>
                  </a:cubicBezTo>
                  <a:lnTo>
                    <a:pt x="226" y="2322"/>
                  </a:lnTo>
                  <a:cubicBezTo>
                    <a:pt x="215" y="1953"/>
                    <a:pt x="215" y="1619"/>
                    <a:pt x="215" y="1322"/>
                  </a:cubicBezTo>
                  <a:lnTo>
                    <a:pt x="215" y="655"/>
                  </a:lnTo>
                  <a:cubicBezTo>
                    <a:pt x="215" y="310"/>
                    <a:pt x="226" y="119"/>
                    <a:pt x="226" y="107"/>
                  </a:cubicBezTo>
                  <a:cubicBezTo>
                    <a:pt x="226" y="48"/>
                    <a:pt x="203" y="0"/>
                    <a:pt x="143" y="0"/>
                  </a:cubicBezTo>
                  <a:close/>
                </a:path>
              </a:pathLst>
            </a:custGeom>
            <a:solidFill>
              <a:srgbClr val="FF64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3"/>
            <p:cNvSpPr/>
            <p:nvPr/>
          </p:nvSpPr>
          <p:spPr>
            <a:xfrm>
              <a:off x="7529115" y="4264164"/>
              <a:ext cx="358642" cy="229966"/>
            </a:xfrm>
            <a:custGeom>
              <a:avLst/>
              <a:gdLst/>
              <a:ahLst/>
              <a:cxnLst/>
              <a:rect l="l" t="t" r="r" b="b"/>
              <a:pathLst>
                <a:path w="5906" h="3787" extrusionOk="0">
                  <a:moveTo>
                    <a:pt x="2139" y="0"/>
                  </a:moveTo>
                  <a:cubicBezTo>
                    <a:pt x="1993" y="0"/>
                    <a:pt x="1851" y="26"/>
                    <a:pt x="1715" y="84"/>
                  </a:cubicBezTo>
                  <a:cubicBezTo>
                    <a:pt x="0" y="798"/>
                    <a:pt x="5906" y="3787"/>
                    <a:pt x="5906" y="3787"/>
                  </a:cubicBezTo>
                  <a:lnTo>
                    <a:pt x="5906" y="3453"/>
                  </a:lnTo>
                  <a:cubicBezTo>
                    <a:pt x="5906" y="3453"/>
                    <a:pt x="3801" y="0"/>
                    <a:pt x="2139" y="0"/>
                  </a:cubicBezTo>
                  <a:close/>
                </a:path>
              </a:pathLst>
            </a:custGeom>
            <a:solidFill>
              <a:srgbClr val="FF64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3"/>
            <p:cNvSpPr/>
            <p:nvPr/>
          </p:nvSpPr>
          <p:spPr>
            <a:xfrm>
              <a:off x="7880652" y="4283535"/>
              <a:ext cx="205190" cy="165779"/>
            </a:xfrm>
            <a:custGeom>
              <a:avLst/>
              <a:gdLst/>
              <a:ahLst/>
              <a:cxnLst/>
              <a:rect l="l" t="t" r="r" b="b"/>
              <a:pathLst>
                <a:path w="3379" h="2730" extrusionOk="0">
                  <a:moveTo>
                    <a:pt x="2536" y="1"/>
                  </a:moveTo>
                  <a:cubicBezTo>
                    <a:pt x="1741" y="1"/>
                    <a:pt x="0" y="2470"/>
                    <a:pt x="45" y="2503"/>
                  </a:cubicBezTo>
                  <a:lnTo>
                    <a:pt x="9" y="2730"/>
                  </a:lnTo>
                  <a:cubicBezTo>
                    <a:pt x="9" y="2730"/>
                    <a:pt x="3379" y="336"/>
                    <a:pt x="2664" y="27"/>
                  </a:cubicBezTo>
                  <a:cubicBezTo>
                    <a:pt x="2625" y="9"/>
                    <a:pt x="2582" y="1"/>
                    <a:pt x="2536" y="1"/>
                  </a:cubicBezTo>
                  <a:close/>
                </a:path>
              </a:pathLst>
            </a:custGeom>
            <a:solidFill>
              <a:srgbClr val="FF64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3"/>
            <p:cNvSpPr/>
            <p:nvPr/>
          </p:nvSpPr>
          <p:spPr>
            <a:xfrm>
              <a:off x="7668601" y="4108830"/>
              <a:ext cx="202518" cy="137299"/>
            </a:xfrm>
            <a:custGeom>
              <a:avLst/>
              <a:gdLst/>
              <a:ahLst/>
              <a:cxnLst/>
              <a:rect l="l" t="t" r="r" b="b"/>
              <a:pathLst>
                <a:path w="3335" h="2261" extrusionOk="0">
                  <a:moveTo>
                    <a:pt x="1102" y="1"/>
                  </a:moveTo>
                  <a:cubicBezTo>
                    <a:pt x="981" y="1"/>
                    <a:pt x="870" y="40"/>
                    <a:pt x="775" y="130"/>
                  </a:cubicBezTo>
                  <a:cubicBezTo>
                    <a:pt x="1" y="856"/>
                    <a:pt x="3335" y="2261"/>
                    <a:pt x="3335" y="2261"/>
                  </a:cubicBezTo>
                  <a:lnTo>
                    <a:pt x="3335" y="1987"/>
                  </a:lnTo>
                  <a:cubicBezTo>
                    <a:pt x="3335" y="1987"/>
                    <a:pt x="1962" y="1"/>
                    <a:pt x="1102" y="1"/>
                  </a:cubicBezTo>
                  <a:close/>
                </a:path>
              </a:pathLst>
            </a:custGeom>
            <a:solidFill>
              <a:srgbClr val="FF64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3"/>
            <p:cNvSpPr/>
            <p:nvPr/>
          </p:nvSpPr>
          <p:spPr>
            <a:xfrm>
              <a:off x="7871058" y="3961572"/>
              <a:ext cx="185879" cy="238285"/>
            </a:xfrm>
            <a:custGeom>
              <a:avLst/>
              <a:gdLst/>
              <a:ahLst/>
              <a:cxnLst/>
              <a:rect l="l" t="t" r="r" b="b"/>
              <a:pathLst>
                <a:path w="3061" h="3924" extrusionOk="0">
                  <a:moveTo>
                    <a:pt x="1953" y="1"/>
                  </a:moveTo>
                  <a:cubicBezTo>
                    <a:pt x="955" y="1"/>
                    <a:pt x="1" y="3555"/>
                    <a:pt x="1" y="3555"/>
                  </a:cubicBezTo>
                  <a:lnTo>
                    <a:pt x="1" y="3924"/>
                  </a:lnTo>
                  <a:cubicBezTo>
                    <a:pt x="1" y="3924"/>
                    <a:pt x="3061" y="185"/>
                    <a:pt x="2025" y="7"/>
                  </a:cubicBezTo>
                  <a:cubicBezTo>
                    <a:pt x="2001" y="3"/>
                    <a:pt x="1977" y="1"/>
                    <a:pt x="1953" y="1"/>
                  </a:cubicBezTo>
                  <a:close/>
                </a:path>
              </a:pathLst>
            </a:custGeom>
            <a:solidFill>
              <a:srgbClr val="FF64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3"/>
            <p:cNvSpPr/>
            <p:nvPr/>
          </p:nvSpPr>
          <p:spPr>
            <a:xfrm>
              <a:off x="7871058" y="4181943"/>
              <a:ext cx="143250" cy="85926"/>
            </a:xfrm>
            <a:custGeom>
              <a:avLst/>
              <a:gdLst/>
              <a:ahLst/>
              <a:cxnLst/>
              <a:rect l="l" t="t" r="r" b="b"/>
              <a:pathLst>
                <a:path w="2359" h="1415" extrusionOk="0">
                  <a:moveTo>
                    <a:pt x="1746" y="0"/>
                  </a:moveTo>
                  <a:cubicBezTo>
                    <a:pt x="1184" y="0"/>
                    <a:pt x="1" y="1283"/>
                    <a:pt x="1" y="1283"/>
                  </a:cubicBezTo>
                  <a:lnTo>
                    <a:pt x="1" y="1414"/>
                  </a:lnTo>
                  <a:cubicBezTo>
                    <a:pt x="1" y="1414"/>
                    <a:pt x="2358" y="295"/>
                    <a:pt x="1882" y="33"/>
                  </a:cubicBezTo>
                  <a:cubicBezTo>
                    <a:pt x="1843" y="10"/>
                    <a:pt x="1797" y="0"/>
                    <a:pt x="1746" y="0"/>
                  </a:cubicBezTo>
                  <a:close/>
                </a:path>
              </a:pathLst>
            </a:custGeom>
            <a:solidFill>
              <a:srgbClr val="FF64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3"/>
            <p:cNvSpPr/>
            <p:nvPr/>
          </p:nvSpPr>
          <p:spPr>
            <a:xfrm>
              <a:off x="7893465" y="4449679"/>
              <a:ext cx="224925" cy="111673"/>
            </a:xfrm>
            <a:custGeom>
              <a:avLst/>
              <a:gdLst/>
              <a:ahLst/>
              <a:cxnLst/>
              <a:rect l="l" t="t" r="r" b="b"/>
              <a:pathLst>
                <a:path w="3704" h="1839" extrusionOk="0">
                  <a:moveTo>
                    <a:pt x="2749" y="0"/>
                  </a:moveTo>
                  <a:cubicBezTo>
                    <a:pt x="1844" y="0"/>
                    <a:pt x="1" y="1601"/>
                    <a:pt x="1" y="1601"/>
                  </a:cubicBezTo>
                  <a:lnTo>
                    <a:pt x="25" y="1839"/>
                  </a:lnTo>
                  <a:cubicBezTo>
                    <a:pt x="25" y="1839"/>
                    <a:pt x="3704" y="922"/>
                    <a:pt x="3120" y="160"/>
                  </a:cubicBezTo>
                  <a:cubicBezTo>
                    <a:pt x="3034" y="48"/>
                    <a:pt x="2906" y="0"/>
                    <a:pt x="2749" y="0"/>
                  </a:cubicBezTo>
                  <a:close/>
                </a:path>
              </a:pathLst>
            </a:custGeom>
            <a:solidFill>
              <a:srgbClr val="FF64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3"/>
            <p:cNvSpPr/>
            <p:nvPr/>
          </p:nvSpPr>
          <p:spPr>
            <a:xfrm>
              <a:off x="7709833" y="4609021"/>
              <a:ext cx="194563" cy="177135"/>
            </a:xfrm>
            <a:custGeom>
              <a:avLst/>
              <a:gdLst/>
              <a:ahLst/>
              <a:cxnLst/>
              <a:rect l="l" t="t" r="r" b="b"/>
              <a:pathLst>
                <a:path w="3204" h="2917" extrusionOk="0">
                  <a:moveTo>
                    <a:pt x="3156" y="1"/>
                  </a:moveTo>
                  <a:cubicBezTo>
                    <a:pt x="3156" y="1"/>
                    <a:pt x="1" y="1965"/>
                    <a:pt x="941" y="2787"/>
                  </a:cubicBezTo>
                  <a:cubicBezTo>
                    <a:pt x="1043" y="2877"/>
                    <a:pt x="1149" y="2917"/>
                    <a:pt x="1258" y="2917"/>
                  </a:cubicBezTo>
                  <a:cubicBezTo>
                    <a:pt x="2146" y="2917"/>
                    <a:pt x="3203" y="263"/>
                    <a:pt x="3203" y="263"/>
                  </a:cubicBezTo>
                  <a:lnTo>
                    <a:pt x="3156" y="1"/>
                  </a:lnTo>
                  <a:close/>
                </a:path>
              </a:pathLst>
            </a:custGeom>
            <a:solidFill>
              <a:srgbClr val="FF64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3"/>
            <p:cNvSpPr/>
            <p:nvPr/>
          </p:nvSpPr>
          <p:spPr>
            <a:xfrm>
              <a:off x="7724285" y="4494008"/>
              <a:ext cx="173613" cy="97039"/>
            </a:xfrm>
            <a:custGeom>
              <a:avLst/>
              <a:gdLst/>
              <a:ahLst/>
              <a:cxnLst/>
              <a:rect l="l" t="t" r="r" b="b"/>
              <a:pathLst>
                <a:path w="2859" h="1598" extrusionOk="0">
                  <a:moveTo>
                    <a:pt x="876" y="0"/>
                  </a:moveTo>
                  <a:cubicBezTo>
                    <a:pt x="800" y="0"/>
                    <a:pt x="730" y="15"/>
                    <a:pt x="667" y="49"/>
                  </a:cubicBezTo>
                  <a:cubicBezTo>
                    <a:pt x="1" y="407"/>
                    <a:pt x="2858" y="1597"/>
                    <a:pt x="2858" y="1597"/>
                  </a:cubicBezTo>
                  <a:lnTo>
                    <a:pt x="2858" y="1395"/>
                  </a:lnTo>
                  <a:cubicBezTo>
                    <a:pt x="2858" y="1395"/>
                    <a:pt x="1600" y="0"/>
                    <a:pt x="876" y="0"/>
                  </a:cubicBezTo>
                  <a:close/>
                </a:path>
              </a:pathLst>
            </a:custGeom>
            <a:solidFill>
              <a:srgbClr val="FF64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" name="Google Shape;112;p3"/>
          <p:cNvGrpSpPr/>
          <p:nvPr/>
        </p:nvGrpSpPr>
        <p:grpSpPr>
          <a:xfrm>
            <a:off x="8185830" y="3827257"/>
            <a:ext cx="579851" cy="1312200"/>
            <a:chOff x="6694025" y="3412496"/>
            <a:chExt cx="741877" cy="1678864"/>
          </a:xfrm>
        </p:grpSpPr>
        <p:sp>
          <p:nvSpPr>
            <p:cNvPr id="113" name="Google Shape;113;p3"/>
            <p:cNvSpPr/>
            <p:nvPr/>
          </p:nvSpPr>
          <p:spPr>
            <a:xfrm>
              <a:off x="6957936" y="3726991"/>
              <a:ext cx="68741" cy="1364369"/>
            </a:xfrm>
            <a:custGeom>
              <a:avLst/>
              <a:gdLst/>
              <a:ahLst/>
              <a:cxnLst/>
              <a:rect l="l" t="t" r="r" b="b"/>
              <a:pathLst>
                <a:path w="1132" h="22468" extrusionOk="0">
                  <a:moveTo>
                    <a:pt x="488" y="0"/>
                  </a:moveTo>
                  <a:lnTo>
                    <a:pt x="488" y="60"/>
                  </a:lnTo>
                  <a:cubicBezTo>
                    <a:pt x="488" y="155"/>
                    <a:pt x="476" y="346"/>
                    <a:pt x="441" y="619"/>
                  </a:cubicBezTo>
                  <a:cubicBezTo>
                    <a:pt x="322" y="1893"/>
                    <a:pt x="72" y="5120"/>
                    <a:pt x="24" y="9049"/>
                  </a:cubicBezTo>
                  <a:lnTo>
                    <a:pt x="24" y="9490"/>
                  </a:lnTo>
                  <a:cubicBezTo>
                    <a:pt x="0" y="12168"/>
                    <a:pt x="72" y="15145"/>
                    <a:pt x="345" y="18038"/>
                  </a:cubicBezTo>
                  <a:lnTo>
                    <a:pt x="381" y="18443"/>
                  </a:lnTo>
                  <a:cubicBezTo>
                    <a:pt x="524" y="19812"/>
                    <a:pt x="703" y="21170"/>
                    <a:pt x="941" y="22467"/>
                  </a:cubicBezTo>
                  <a:lnTo>
                    <a:pt x="1131" y="22467"/>
                  </a:lnTo>
                  <a:cubicBezTo>
                    <a:pt x="1119" y="22384"/>
                    <a:pt x="1095" y="22301"/>
                    <a:pt x="1048" y="22205"/>
                  </a:cubicBezTo>
                  <a:cubicBezTo>
                    <a:pt x="1024" y="22074"/>
                    <a:pt x="1012" y="21932"/>
                    <a:pt x="976" y="21789"/>
                  </a:cubicBezTo>
                  <a:cubicBezTo>
                    <a:pt x="595" y="19431"/>
                    <a:pt x="369" y="16883"/>
                    <a:pt x="262" y="14395"/>
                  </a:cubicBezTo>
                  <a:cubicBezTo>
                    <a:pt x="262" y="14276"/>
                    <a:pt x="250" y="14157"/>
                    <a:pt x="250" y="14038"/>
                  </a:cubicBezTo>
                  <a:cubicBezTo>
                    <a:pt x="143" y="11121"/>
                    <a:pt x="191" y="8275"/>
                    <a:pt x="274" y="5941"/>
                  </a:cubicBezTo>
                  <a:cubicBezTo>
                    <a:pt x="298" y="5715"/>
                    <a:pt x="298" y="5501"/>
                    <a:pt x="310" y="5287"/>
                  </a:cubicBezTo>
                  <a:cubicBezTo>
                    <a:pt x="393" y="3155"/>
                    <a:pt x="536" y="1512"/>
                    <a:pt x="607" y="655"/>
                  </a:cubicBezTo>
                  <a:cubicBezTo>
                    <a:pt x="643" y="381"/>
                    <a:pt x="655" y="179"/>
                    <a:pt x="667" y="96"/>
                  </a:cubicBezTo>
                  <a:lnTo>
                    <a:pt x="667" y="24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3"/>
            <p:cNvSpPr/>
            <p:nvPr/>
          </p:nvSpPr>
          <p:spPr>
            <a:xfrm>
              <a:off x="6969474" y="4356831"/>
              <a:ext cx="304475" cy="247940"/>
            </a:xfrm>
            <a:custGeom>
              <a:avLst/>
              <a:gdLst/>
              <a:ahLst/>
              <a:cxnLst/>
              <a:rect l="l" t="t" r="r" b="b"/>
              <a:pathLst>
                <a:path w="5014" h="4083" extrusionOk="0">
                  <a:moveTo>
                    <a:pt x="3932" y="0"/>
                  </a:moveTo>
                  <a:cubicBezTo>
                    <a:pt x="3555" y="0"/>
                    <a:pt x="3173" y="148"/>
                    <a:pt x="2799" y="392"/>
                  </a:cubicBezTo>
                  <a:cubicBezTo>
                    <a:pt x="2787" y="403"/>
                    <a:pt x="2775" y="403"/>
                    <a:pt x="2751" y="427"/>
                  </a:cubicBezTo>
                  <a:cubicBezTo>
                    <a:pt x="2656" y="487"/>
                    <a:pt x="2560" y="558"/>
                    <a:pt x="2477" y="630"/>
                  </a:cubicBezTo>
                  <a:cubicBezTo>
                    <a:pt x="2453" y="630"/>
                    <a:pt x="2441" y="642"/>
                    <a:pt x="2429" y="665"/>
                  </a:cubicBezTo>
                  <a:cubicBezTo>
                    <a:pt x="1310" y="1570"/>
                    <a:pt x="370" y="3142"/>
                    <a:pt x="96" y="3666"/>
                  </a:cubicBezTo>
                  <a:cubicBezTo>
                    <a:pt x="36" y="3773"/>
                    <a:pt x="1" y="3832"/>
                    <a:pt x="1" y="3832"/>
                  </a:cubicBezTo>
                  <a:lnTo>
                    <a:pt x="1" y="3892"/>
                  </a:lnTo>
                  <a:lnTo>
                    <a:pt x="12" y="4082"/>
                  </a:lnTo>
                  <a:cubicBezTo>
                    <a:pt x="12" y="4082"/>
                    <a:pt x="48" y="4059"/>
                    <a:pt x="108" y="4023"/>
                  </a:cubicBezTo>
                  <a:cubicBezTo>
                    <a:pt x="465" y="3832"/>
                    <a:pt x="1715" y="3070"/>
                    <a:pt x="2810" y="2285"/>
                  </a:cubicBezTo>
                  <a:cubicBezTo>
                    <a:pt x="2834" y="2273"/>
                    <a:pt x="2846" y="2273"/>
                    <a:pt x="2858" y="2249"/>
                  </a:cubicBezTo>
                  <a:cubicBezTo>
                    <a:pt x="4037" y="1404"/>
                    <a:pt x="5013" y="499"/>
                    <a:pt x="4501" y="141"/>
                  </a:cubicBezTo>
                  <a:cubicBezTo>
                    <a:pt x="4442" y="94"/>
                    <a:pt x="4346" y="70"/>
                    <a:pt x="4239" y="34"/>
                  </a:cubicBezTo>
                  <a:cubicBezTo>
                    <a:pt x="4137" y="11"/>
                    <a:pt x="4035" y="0"/>
                    <a:pt x="3932" y="0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6700523" y="3996610"/>
              <a:ext cx="265429" cy="310305"/>
            </a:xfrm>
            <a:custGeom>
              <a:avLst/>
              <a:gdLst/>
              <a:ahLst/>
              <a:cxnLst/>
              <a:rect l="l" t="t" r="r" b="b"/>
              <a:pathLst>
                <a:path w="4371" h="5110" extrusionOk="0">
                  <a:moveTo>
                    <a:pt x="883" y="1"/>
                  </a:moveTo>
                  <a:cubicBezTo>
                    <a:pt x="767" y="1"/>
                    <a:pt x="651" y="24"/>
                    <a:pt x="536" y="73"/>
                  </a:cubicBezTo>
                  <a:cubicBezTo>
                    <a:pt x="441" y="97"/>
                    <a:pt x="370" y="144"/>
                    <a:pt x="310" y="204"/>
                  </a:cubicBezTo>
                  <a:cubicBezTo>
                    <a:pt x="0" y="501"/>
                    <a:pt x="239" y="1073"/>
                    <a:pt x="727" y="1716"/>
                  </a:cubicBezTo>
                  <a:cubicBezTo>
                    <a:pt x="739" y="1728"/>
                    <a:pt x="739" y="1740"/>
                    <a:pt x="751" y="1752"/>
                  </a:cubicBezTo>
                  <a:cubicBezTo>
                    <a:pt x="846" y="1859"/>
                    <a:pt x="929" y="1978"/>
                    <a:pt x="1024" y="2085"/>
                  </a:cubicBezTo>
                  <a:cubicBezTo>
                    <a:pt x="1036" y="2085"/>
                    <a:pt x="1036" y="2097"/>
                    <a:pt x="1048" y="2109"/>
                  </a:cubicBezTo>
                  <a:cubicBezTo>
                    <a:pt x="2144" y="3347"/>
                    <a:pt x="3870" y="4716"/>
                    <a:pt x="4287" y="5026"/>
                  </a:cubicBezTo>
                  <a:cubicBezTo>
                    <a:pt x="4346" y="5073"/>
                    <a:pt x="4370" y="5109"/>
                    <a:pt x="4370" y="5109"/>
                  </a:cubicBezTo>
                  <a:lnTo>
                    <a:pt x="4370" y="4823"/>
                  </a:lnTo>
                  <a:cubicBezTo>
                    <a:pt x="4370" y="4823"/>
                    <a:pt x="4346" y="4752"/>
                    <a:pt x="4299" y="4597"/>
                  </a:cubicBezTo>
                  <a:cubicBezTo>
                    <a:pt x="4108" y="4121"/>
                    <a:pt x="3596" y="2918"/>
                    <a:pt x="2953" y="1859"/>
                  </a:cubicBezTo>
                  <a:cubicBezTo>
                    <a:pt x="2941" y="1847"/>
                    <a:pt x="2941" y="1835"/>
                    <a:pt x="2929" y="1811"/>
                  </a:cubicBezTo>
                  <a:cubicBezTo>
                    <a:pt x="2316" y="840"/>
                    <a:pt x="1589" y="1"/>
                    <a:pt x="883" y="1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6970202" y="3789416"/>
              <a:ext cx="343461" cy="301985"/>
            </a:xfrm>
            <a:custGeom>
              <a:avLst/>
              <a:gdLst/>
              <a:ahLst/>
              <a:cxnLst/>
              <a:rect l="l" t="t" r="r" b="b"/>
              <a:pathLst>
                <a:path w="5656" h="4973" extrusionOk="0">
                  <a:moveTo>
                    <a:pt x="4346" y="0"/>
                  </a:moveTo>
                  <a:cubicBezTo>
                    <a:pt x="3755" y="0"/>
                    <a:pt x="3051" y="541"/>
                    <a:pt x="2382" y="1246"/>
                  </a:cubicBezTo>
                  <a:lnTo>
                    <a:pt x="2346" y="1294"/>
                  </a:lnTo>
                  <a:lnTo>
                    <a:pt x="2025" y="1651"/>
                  </a:lnTo>
                  <a:cubicBezTo>
                    <a:pt x="2025" y="1663"/>
                    <a:pt x="2013" y="1687"/>
                    <a:pt x="2001" y="1699"/>
                  </a:cubicBezTo>
                  <a:cubicBezTo>
                    <a:pt x="1167" y="2663"/>
                    <a:pt x="453" y="3794"/>
                    <a:pt x="155" y="4271"/>
                  </a:cubicBezTo>
                  <a:cubicBezTo>
                    <a:pt x="60" y="4425"/>
                    <a:pt x="0" y="4509"/>
                    <a:pt x="0" y="4509"/>
                  </a:cubicBezTo>
                  <a:lnTo>
                    <a:pt x="0" y="4604"/>
                  </a:lnTo>
                  <a:lnTo>
                    <a:pt x="24" y="4973"/>
                  </a:lnTo>
                  <a:cubicBezTo>
                    <a:pt x="24" y="4973"/>
                    <a:pt x="60" y="4949"/>
                    <a:pt x="120" y="4913"/>
                  </a:cubicBezTo>
                  <a:cubicBezTo>
                    <a:pt x="453" y="4723"/>
                    <a:pt x="1536" y="4116"/>
                    <a:pt x="2608" y="3354"/>
                  </a:cubicBezTo>
                  <a:cubicBezTo>
                    <a:pt x="2620" y="3342"/>
                    <a:pt x="2644" y="3342"/>
                    <a:pt x="2656" y="3318"/>
                  </a:cubicBezTo>
                  <a:cubicBezTo>
                    <a:pt x="4168" y="2246"/>
                    <a:pt x="5656" y="925"/>
                    <a:pt x="4930" y="222"/>
                  </a:cubicBezTo>
                  <a:cubicBezTo>
                    <a:pt x="4918" y="211"/>
                    <a:pt x="4882" y="199"/>
                    <a:pt x="4870" y="175"/>
                  </a:cubicBezTo>
                  <a:cubicBezTo>
                    <a:pt x="4710" y="55"/>
                    <a:pt x="4534" y="0"/>
                    <a:pt x="4346" y="0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3"/>
            <p:cNvSpPr/>
            <p:nvPr/>
          </p:nvSpPr>
          <p:spPr>
            <a:xfrm>
              <a:off x="6694025" y="4639141"/>
              <a:ext cx="293605" cy="209987"/>
            </a:xfrm>
            <a:custGeom>
              <a:avLst/>
              <a:gdLst/>
              <a:ahLst/>
              <a:cxnLst/>
              <a:rect l="l" t="t" r="r" b="b"/>
              <a:pathLst>
                <a:path w="4835" h="3458" extrusionOk="0">
                  <a:moveTo>
                    <a:pt x="652" y="0"/>
                  </a:moveTo>
                  <a:cubicBezTo>
                    <a:pt x="515" y="0"/>
                    <a:pt x="391" y="31"/>
                    <a:pt x="286" y="100"/>
                  </a:cubicBezTo>
                  <a:lnTo>
                    <a:pt x="191" y="195"/>
                  </a:lnTo>
                  <a:cubicBezTo>
                    <a:pt x="0" y="434"/>
                    <a:pt x="298" y="803"/>
                    <a:pt x="834" y="1219"/>
                  </a:cubicBezTo>
                  <a:cubicBezTo>
                    <a:pt x="846" y="1219"/>
                    <a:pt x="858" y="1231"/>
                    <a:pt x="881" y="1255"/>
                  </a:cubicBezTo>
                  <a:cubicBezTo>
                    <a:pt x="1000" y="1338"/>
                    <a:pt x="1119" y="1422"/>
                    <a:pt x="1250" y="1517"/>
                  </a:cubicBezTo>
                  <a:cubicBezTo>
                    <a:pt x="1262" y="1529"/>
                    <a:pt x="1274" y="1529"/>
                    <a:pt x="1298" y="1553"/>
                  </a:cubicBezTo>
                  <a:cubicBezTo>
                    <a:pt x="2513" y="2350"/>
                    <a:pt x="4310" y="3208"/>
                    <a:pt x="4751" y="3410"/>
                  </a:cubicBezTo>
                  <a:lnTo>
                    <a:pt x="4834" y="3458"/>
                  </a:lnTo>
                  <a:lnTo>
                    <a:pt x="4822" y="3243"/>
                  </a:lnTo>
                  <a:lnTo>
                    <a:pt x="4810" y="3124"/>
                  </a:lnTo>
                  <a:cubicBezTo>
                    <a:pt x="4810" y="3124"/>
                    <a:pt x="4763" y="3101"/>
                    <a:pt x="4703" y="3017"/>
                  </a:cubicBezTo>
                  <a:cubicBezTo>
                    <a:pt x="4429" y="2743"/>
                    <a:pt x="3691" y="1934"/>
                    <a:pt x="2858" y="1231"/>
                  </a:cubicBezTo>
                  <a:lnTo>
                    <a:pt x="2810" y="1196"/>
                  </a:lnTo>
                  <a:cubicBezTo>
                    <a:pt x="2051" y="551"/>
                    <a:pt x="1229" y="0"/>
                    <a:pt x="652" y="0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3"/>
            <p:cNvSpPr/>
            <p:nvPr/>
          </p:nvSpPr>
          <p:spPr>
            <a:xfrm>
              <a:off x="7015746" y="4788403"/>
              <a:ext cx="420156" cy="290630"/>
            </a:xfrm>
            <a:custGeom>
              <a:avLst/>
              <a:gdLst/>
              <a:ahLst/>
              <a:cxnLst/>
              <a:rect l="l" t="t" r="r" b="b"/>
              <a:pathLst>
                <a:path w="6919" h="4786" extrusionOk="0">
                  <a:moveTo>
                    <a:pt x="5555" y="0"/>
                  </a:moveTo>
                  <a:cubicBezTo>
                    <a:pt x="4927" y="0"/>
                    <a:pt x="4170" y="407"/>
                    <a:pt x="3406" y="976"/>
                  </a:cubicBezTo>
                  <a:cubicBezTo>
                    <a:pt x="3394" y="976"/>
                    <a:pt x="3370" y="1000"/>
                    <a:pt x="3358" y="1012"/>
                  </a:cubicBezTo>
                  <a:cubicBezTo>
                    <a:pt x="3215" y="1119"/>
                    <a:pt x="3084" y="1214"/>
                    <a:pt x="2941" y="1333"/>
                  </a:cubicBezTo>
                  <a:cubicBezTo>
                    <a:pt x="2930" y="1333"/>
                    <a:pt x="2918" y="1357"/>
                    <a:pt x="2906" y="1369"/>
                  </a:cubicBezTo>
                  <a:cubicBezTo>
                    <a:pt x="1596" y="2488"/>
                    <a:pt x="382" y="3929"/>
                    <a:pt x="72" y="4310"/>
                  </a:cubicBezTo>
                  <a:cubicBezTo>
                    <a:pt x="24" y="4393"/>
                    <a:pt x="1" y="4417"/>
                    <a:pt x="1" y="4417"/>
                  </a:cubicBezTo>
                  <a:lnTo>
                    <a:pt x="48" y="4667"/>
                  </a:lnTo>
                  <a:lnTo>
                    <a:pt x="60" y="4786"/>
                  </a:lnTo>
                  <a:lnTo>
                    <a:pt x="143" y="4750"/>
                  </a:lnTo>
                  <a:cubicBezTo>
                    <a:pt x="536" y="4548"/>
                    <a:pt x="2203" y="3655"/>
                    <a:pt x="3692" y="2702"/>
                  </a:cubicBezTo>
                  <a:cubicBezTo>
                    <a:pt x="3703" y="2690"/>
                    <a:pt x="3739" y="2679"/>
                    <a:pt x="3751" y="2667"/>
                  </a:cubicBezTo>
                  <a:cubicBezTo>
                    <a:pt x="5454" y="1559"/>
                    <a:pt x="6918" y="381"/>
                    <a:pt x="5942" y="59"/>
                  </a:cubicBezTo>
                  <a:cubicBezTo>
                    <a:pt x="5820" y="19"/>
                    <a:pt x="5691" y="0"/>
                    <a:pt x="5555" y="0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3"/>
            <p:cNvSpPr/>
            <p:nvPr/>
          </p:nvSpPr>
          <p:spPr>
            <a:xfrm>
              <a:off x="6802480" y="3416079"/>
              <a:ext cx="529279" cy="319656"/>
            </a:xfrm>
            <a:custGeom>
              <a:avLst/>
              <a:gdLst/>
              <a:ahLst/>
              <a:cxnLst/>
              <a:rect l="l" t="t" r="r" b="b"/>
              <a:pathLst>
                <a:path w="8716" h="5264" extrusionOk="0">
                  <a:moveTo>
                    <a:pt x="4170" y="0"/>
                  </a:moveTo>
                  <a:cubicBezTo>
                    <a:pt x="3057" y="0"/>
                    <a:pt x="2846" y="4704"/>
                    <a:pt x="2846" y="4704"/>
                  </a:cubicBezTo>
                  <a:cubicBezTo>
                    <a:pt x="2846" y="4704"/>
                    <a:pt x="2071" y="129"/>
                    <a:pt x="1145" y="129"/>
                  </a:cubicBezTo>
                  <a:cubicBezTo>
                    <a:pt x="1097" y="129"/>
                    <a:pt x="1049" y="142"/>
                    <a:pt x="1000" y="167"/>
                  </a:cubicBezTo>
                  <a:cubicBezTo>
                    <a:pt x="0" y="691"/>
                    <a:pt x="2846" y="5144"/>
                    <a:pt x="2846" y="5144"/>
                  </a:cubicBezTo>
                  <a:lnTo>
                    <a:pt x="3524" y="5263"/>
                  </a:lnTo>
                  <a:cubicBezTo>
                    <a:pt x="3524" y="5263"/>
                    <a:pt x="8716" y="2620"/>
                    <a:pt x="8049" y="2060"/>
                  </a:cubicBezTo>
                  <a:cubicBezTo>
                    <a:pt x="7997" y="2016"/>
                    <a:pt x="7927" y="1995"/>
                    <a:pt x="7843" y="1995"/>
                  </a:cubicBezTo>
                  <a:cubicBezTo>
                    <a:pt x="6853" y="1995"/>
                    <a:pt x="3870" y="4846"/>
                    <a:pt x="3870" y="4846"/>
                  </a:cubicBezTo>
                  <a:cubicBezTo>
                    <a:pt x="3870" y="4846"/>
                    <a:pt x="7442" y="953"/>
                    <a:pt x="6572" y="715"/>
                  </a:cubicBezTo>
                  <a:cubicBezTo>
                    <a:pt x="6549" y="708"/>
                    <a:pt x="6525" y="705"/>
                    <a:pt x="6499" y="705"/>
                  </a:cubicBezTo>
                  <a:cubicBezTo>
                    <a:pt x="5590" y="705"/>
                    <a:pt x="3394" y="4727"/>
                    <a:pt x="3394" y="4727"/>
                  </a:cubicBezTo>
                  <a:cubicBezTo>
                    <a:pt x="3394" y="4727"/>
                    <a:pt x="5322" y="84"/>
                    <a:pt x="4191" y="1"/>
                  </a:cubicBezTo>
                  <a:cubicBezTo>
                    <a:pt x="4184" y="0"/>
                    <a:pt x="4177" y="0"/>
                    <a:pt x="4170" y="0"/>
                  </a:cubicBezTo>
                  <a:close/>
                </a:path>
              </a:pathLst>
            </a:custGeom>
            <a:solidFill>
              <a:srgbClr val="EB86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3"/>
            <p:cNvSpPr/>
            <p:nvPr/>
          </p:nvSpPr>
          <p:spPr>
            <a:xfrm>
              <a:off x="6943423" y="3412496"/>
              <a:ext cx="28298" cy="20282"/>
            </a:xfrm>
            <a:custGeom>
              <a:avLst/>
              <a:gdLst/>
              <a:ahLst/>
              <a:cxnLst/>
              <a:rect l="l" t="t" r="r" b="b"/>
              <a:pathLst>
                <a:path w="466" h="334" extrusionOk="0">
                  <a:moveTo>
                    <a:pt x="239" y="0"/>
                  </a:moveTo>
                  <a:cubicBezTo>
                    <a:pt x="1" y="0"/>
                    <a:pt x="1" y="333"/>
                    <a:pt x="239" y="333"/>
                  </a:cubicBezTo>
                  <a:cubicBezTo>
                    <a:pt x="465" y="333"/>
                    <a:pt x="465" y="0"/>
                    <a:pt x="239" y="0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3"/>
            <p:cNvSpPr/>
            <p:nvPr/>
          </p:nvSpPr>
          <p:spPr>
            <a:xfrm>
              <a:off x="7090924" y="3421119"/>
              <a:ext cx="30423" cy="21800"/>
            </a:xfrm>
            <a:custGeom>
              <a:avLst/>
              <a:gdLst/>
              <a:ahLst/>
              <a:cxnLst/>
              <a:rect l="l" t="t" r="r" b="b"/>
              <a:pathLst>
                <a:path w="501" h="359" extrusionOk="0">
                  <a:moveTo>
                    <a:pt x="251" y="1"/>
                  </a:moveTo>
                  <a:cubicBezTo>
                    <a:pt x="1" y="1"/>
                    <a:pt x="1" y="358"/>
                    <a:pt x="251" y="358"/>
                  </a:cubicBezTo>
                  <a:cubicBezTo>
                    <a:pt x="489" y="358"/>
                    <a:pt x="501" y="1"/>
                    <a:pt x="251" y="1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7264476" y="3495568"/>
              <a:ext cx="15971" cy="12388"/>
            </a:xfrm>
            <a:custGeom>
              <a:avLst/>
              <a:gdLst/>
              <a:ahLst/>
              <a:cxnLst/>
              <a:rect l="l" t="t" r="r" b="b"/>
              <a:pathLst>
                <a:path w="263" h="204" extrusionOk="0">
                  <a:moveTo>
                    <a:pt x="121" y="1"/>
                  </a:moveTo>
                  <a:cubicBezTo>
                    <a:pt x="0" y="1"/>
                    <a:pt x="4" y="204"/>
                    <a:pt x="131" y="204"/>
                  </a:cubicBezTo>
                  <a:cubicBezTo>
                    <a:pt x="262" y="204"/>
                    <a:pt x="262" y="1"/>
                    <a:pt x="131" y="1"/>
                  </a:cubicBezTo>
                  <a:cubicBezTo>
                    <a:pt x="128" y="1"/>
                    <a:pt x="124" y="1"/>
                    <a:pt x="121" y="1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6966559" y="3719036"/>
              <a:ext cx="60118" cy="47851"/>
            </a:xfrm>
            <a:custGeom>
              <a:avLst/>
              <a:gdLst/>
              <a:ahLst/>
              <a:cxnLst/>
              <a:rect l="l" t="t" r="r" b="b"/>
              <a:pathLst>
                <a:path w="990" h="788" extrusionOk="0">
                  <a:moveTo>
                    <a:pt x="49" y="0"/>
                  </a:moveTo>
                  <a:cubicBezTo>
                    <a:pt x="49" y="0"/>
                    <a:pt x="1" y="655"/>
                    <a:pt x="406" y="774"/>
                  </a:cubicBezTo>
                  <a:cubicBezTo>
                    <a:pt x="436" y="783"/>
                    <a:pt x="465" y="787"/>
                    <a:pt x="493" y="787"/>
                  </a:cubicBezTo>
                  <a:cubicBezTo>
                    <a:pt x="836" y="787"/>
                    <a:pt x="989" y="155"/>
                    <a:pt x="989" y="155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6970202" y="3802897"/>
              <a:ext cx="298646" cy="263972"/>
            </a:xfrm>
            <a:custGeom>
              <a:avLst/>
              <a:gdLst/>
              <a:ahLst/>
              <a:cxnLst/>
              <a:rect l="l" t="t" r="r" b="b"/>
              <a:pathLst>
                <a:path w="4918" h="4347" extrusionOk="0">
                  <a:moveTo>
                    <a:pt x="4918" y="0"/>
                  </a:moveTo>
                  <a:cubicBezTo>
                    <a:pt x="4703" y="167"/>
                    <a:pt x="4525" y="322"/>
                    <a:pt x="4346" y="477"/>
                  </a:cubicBezTo>
                  <a:lnTo>
                    <a:pt x="3715" y="1012"/>
                  </a:lnTo>
                  <a:cubicBezTo>
                    <a:pt x="3358" y="1322"/>
                    <a:pt x="2977" y="1643"/>
                    <a:pt x="2620" y="1953"/>
                  </a:cubicBezTo>
                  <a:cubicBezTo>
                    <a:pt x="2608" y="1953"/>
                    <a:pt x="2596" y="1965"/>
                    <a:pt x="2584" y="1977"/>
                  </a:cubicBezTo>
                  <a:cubicBezTo>
                    <a:pt x="2537" y="2024"/>
                    <a:pt x="2489" y="2060"/>
                    <a:pt x="2441" y="2096"/>
                  </a:cubicBezTo>
                  <a:cubicBezTo>
                    <a:pt x="2370" y="2155"/>
                    <a:pt x="2310" y="2203"/>
                    <a:pt x="2251" y="2263"/>
                  </a:cubicBezTo>
                  <a:cubicBezTo>
                    <a:pt x="2239" y="2263"/>
                    <a:pt x="2227" y="2275"/>
                    <a:pt x="2203" y="2298"/>
                  </a:cubicBezTo>
                  <a:cubicBezTo>
                    <a:pt x="1870" y="2596"/>
                    <a:pt x="1536" y="2894"/>
                    <a:pt x="1191" y="3203"/>
                  </a:cubicBezTo>
                  <a:lnTo>
                    <a:pt x="584" y="3763"/>
                  </a:lnTo>
                  <a:lnTo>
                    <a:pt x="286" y="4049"/>
                  </a:lnTo>
                  <a:lnTo>
                    <a:pt x="143" y="4203"/>
                  </a:lnTo>
                  <a:cubicBezTo>
                    <a:pt x="96" y="4239"/>
                    <a:pt x="48" y="4287"/>
                    <a:pt x="0" y="4346"/>
                  </a:cubicBezTo>
                  <a:cubicBezTo>
                    <a:pt x="36" y="4310"/>
                    <a:pt x="96" y="4263"/>
                    <a:pt x="143" y="4215"/>
                  </a:cubicBezTo>
                  <a:lnTo>
                    <a:pt x="155" y="4203"/>
                  </a:lnTo>
                  <a:lnTo>
                    <a:pt x="298" y="4060"/>
                  </a:lnTo>
                  <a:lnTo>
                    <a:pt x="620" y="3799"/>
                  </a:lnTo>
                  <a:lnTo>
                    <a:pt x="1239" y="3251"/>
                  </a:lnTo>
                  <a:lnTo>
                    <a:pt x="1810" y="2751"/>
                  </a:lnTo>
                  <a:lnTo>
                    <a:pt x="1846" y="2727"/>
                  </a:lnTo>
                  <a:lnTo>
                    <a:pt x="2501" y="2155"/>
                  </a:lnTo>
                  <a:lnTo>
                    <a:pt x="3751" y="1060"/>
                  </a:lnTo>
                  <a:lnTo>
                    <a:pt x="4370" y="512"/>
                  </a:lnTo>
                  <a:cubicBezTo>
                    <a:pt x="4549" y="346"/>
                    <a:pt x="4739" y="167"/>
                    <a:pt x="4918" y="0"/>
                  </a:cubicBezTo>
                  <a:close/>
                </a:path>
              </a:pathLst>
            </a:custGeom>
            <a:solidFill>
              <a:srgbClr val="6166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7089527" y="3888944"/>
              <a:ext cx="18096" cy="57142"/>
            </a:xfrm>
            <a:custGeom>
              <a:avLst/>
              <a:gdLst/>
              <a:ahLst/>
              <a:cxnLst/>
              <a:rect l="l" t="t" r="r" b="b"/>
              <a:pathLst>
                <a:path w="298" h="941" extrusionOk="0">
                  <a:moveTo>
                    <a:pt x="36" y="0"/>
                  </a:moveTo>
                  <a:cubicBezTo>
                    <a:pt x="36" y="12"/>
                    <a:pt x="24" y="36"/>
                    <a:pt x="0" y="48"/>
                  </a:cubicBezTo>
                  <a:lnTo>
                    <a:pt x="238" y="893"/>
                  </a:lnTo>
                  <a:lnTo>
                    <a:pt x="262" y="941"/>
                  </a:lnTo>
                  <a:lnTo>
                    <a:pt x="298" y="929"/>
                  </a:lnTo>
                  <a:lnTo>
                    <a:pt x="274" y="84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6166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7112663" y="3865808"/>
              <a:ext cx="17367" cy="62243"/>
            </a:xfrm>
            <a:custGeom>
              <a:avLst/>
              <a:gdLst/>
              <a:ahLst/>
              <a:cxnLst/>
              <a:rect l="l" t="t" r="r" b="b"/>
              <a:pathLst>
                <a:path w="286" h="1025" extrusionOk="0">
                  <a:moveTo>
                    <a:pt x="36" y="0"/>
                  </a:moveTo>
                  <a:lnTo>
                    <a:pt x="0" y="36"/>
                  </a:lnTo>
                  <a:lnTo>
                    <a:pt x="238" y="965"/>
                  </a:lnTo>
                  <a:lnTo>
                    <a:pt x="250" y="1024"/>
                  </a:lnTo>
                  <a:lnTo>
                    <a:pt x="286" y="1012"/>
                  </a:lnTo>
                  <a:lnTo>
                    <a:pt x="274" y="917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6166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7077928" y="3968980"/>
              <a:ext cx="53559" cy="24108"/>
            </a:xfrm>
            <a:custGeom>
              <a:avLst/>
              <a:gdLst/>
              <a:ahLst/>
              <a:cxnLst/>
              <a:rect l="l" t="t" r="r" b="b"/>
              <a:pathLst>
                <a:path w="882" h="397" extrusionOk="0">
                  <a:moveTo>
                    <a:pt x="14" y="1"/>
                  </a:moveTo>
                  <a:cubicBezTo>
                    <a:pt x="3" y="1"/>
                    <a:pt x="1" y="4"/>
                    <a:pt x="1" y="4"/>
                  </a:cubicBezTo>
                  <a:lnTo>
                    <a:pt x="12" y="16"/>
                  </a:lnTo>
                  <a:lnTo>
                    <a:pt x="12" y="40"/>
                  </a:lnTo>
                  <a:cubicBezTo>
                    <a:pt x="12" y="40"/>
                    <a:pt x="36" y="51"/>
                    <a:pt x="48" y="51"/>
                  </a:cubicBezTo>
                  <a:cubicBezTo>
                    <a:pt x="155" y="99"/>
                    <a:pt x="536" y="266"/>
                    <a:pt x="834" y="397"/>
                  </a:cubicBezTo>
                  <a:cubicBezTo>
                    <a:pt x="846" y="385"/>
                    <a:pt x="870" y="385"/>
                    <a:pt x="882" y="361"/>
                  </a:cubicBezTo>
                  <a:cubicBezTo>
                    <a:pt x="370" y="147"/>
                    <a:pt x="167" y="51"/>
                    <a:pt x="72" y="16"/>
                  </a:cubicBezTo>
                  <a:cubicBezTo>
                    <a:pt x="42" y="4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6166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6718619" y="4008937"/>
              <a:ext cx="247333" cy="284193"/>
            </a:xfrm>
            <a:custGeom>
              <a:avLst/>
              <a:gdLst/>
              <a:ahLst/>
              <a:cxnLst/>
              <a:rect l="l" t="t" r="r" b="b"/>
              <a:pathLst>
                <a:path w="4073" h="4680" extrusionOk="0">
                  <a:moveTo>
                    <a:pt x="0" y="1"/>
                  </a:moveTo>
                  <a:lnTo>
                    <a:pt x="0" y="1"/>
                  </a:lnTo>
                  <a:cubicBezTo>
                    <a:pt x="226" y="120"/>
                    <a:pt x="453" y="263"/>
                    <a:pt x="667" y="417"/>
                  </a:cubicBezTo>
                  <a:cubicBezTo>
                    <a:pt x="869" y="572"/>
                    <a:pt x="1072" y="751"/>
                    <a:pt x="1262" y="929"/>
                  </a:cubicBezTo>
                  <a:cubicBezTo>
                    <a:pt x="1643" y="1287"/>
                    <a:pt x="1988" y="1668"/>
                    <a:pt x="2310" y="2084"/>
                  </a:cubicBezTo>
                  <a:cubicBezTo>
                    <a:pt x="2643" y="2489"/>
                    <a:pt x="2941" y="2918"/>
                    <a:pt x="3239" y="3358"/>
                  </a:cubicBezTo>
                  <a:cubicBezTo>
                    <a:pt x="3393" y="3561"/>
                    <a:pt x="3536" y="3787"/>
                    <a:pt x="3667" y="4013"/>
                  </a:cubicBezTo>
                  <a:lnTo>
                    <a:pt x="4072" y="4680"/>
                  </a:lnTo>
                  <a:cubicBezTo>
                    <a:pt x="3846" y="4216"/>
                    <a:pt x="3584" y="3751"/>
                    <a:pt x="3298" y="3299"/>
                  </a:cubicBezTo>
                  <a:cubicBezTo>
                    <a:pt x="3012" y="2858"/>
                    <a:pt x="2715" y="2430"/>
                    <a:pt x="2393" y="2013"/>
                  </a:cubicBezTo>
                  <a:cubicBezTo>
                    <a:pt x="2227" y="1810"/>
                    <a:pt x="2048" y="1608"/>
                    <a:pt x="1869" y="1418"/>
                  </a:cubicBezTo>
                  <a:cubicBezTo>
                    <a:pt x="1691" y="1227"/>
                    <a:pt x="1500" y="1048"/>
                    <a:pt x="1310" y="870"/>
                  </a:cubicBezTo>
                  <a:cubicBezTo>
                    <a:pt x="917" y="525"/>
                    <a:pt x="488" y="215"/>
                    <a:pt x="0" y="1"/>
                  </a:cubicBezTo>
                  <a:close/>
                </a:path>
              </a:pathLst>
            </a:custGeom>
            <a:solidFill>
              <a:srgbClr val="6166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3"/>
            <p:cNvSpPr/>
            <p:nvPr/>
          </p:nvSpPr>
          <p:spPr>
            <a:xfrm>
              <a:off x="6745338" y="4076160"/>
              <a:ext cx="67283" cy="28298"/>
            </a:xfrm>
            <a:custGeom>
              <a:avLst/>
              <a:gdLst/>
              <a:ahLst/>
              <a:cxnLst/>
              <a:rect l="l" t="t" r="r" b="b"/>
              <a:pathLst>
                <a:path w="1108" h="466" extrusionOk="0">
                  <a:moveTo>
                    <a:pt x="1084" y="1"/>
                  </a:moveTo>
                  <a:lnTo>
                    <a:pt x="1048" y="13"/>
                  </a:lnTo>
                  <a:lnTo>
                    <a:pt x="1" y="418"/>
                  </a:lnTo>
                  <a:cubicBezTo>
                    <a:pt x="13" y="430"/>
                    <a:pt x="13" y="442"/>
                    <a:pt x="36" y="465"/>
                  </a:cubicBezTo>
                  <a:lnTo>
                    <a:pt x="1072" y="61"/>
                  </a:lnTo>
                  <a:lnTo>
                    <a:pt x="1108" y="49"/>
                  </a:lnTo>
                  <a:lnTo>
                    <a:pt x="1084" y="1"/>
                  </a:lnTo>
                  <a:close/>
                </a:path>
              </a:pathLst>
            </a:custGeom>
            <a:solidFill>
              <a:srgbClr val="6166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3"/>
            <p:cNvSpPr/>
            <p:nvPr/>
          </p:nvSpPr>
          <p:spPr>
            <a:xfrm>
              <a:off x="6762705" y="4093527"/>
              <a:ext cx="65097" cy="32609"/>
            </a:xfrm>
            <a:custGeom>
              <a:avLst/>
              <a:gdLst/>
              <a:ahLst/>
              <a:cxnLst/>
              <a:rect l="l" t="t" r="r" b="b"/>
              <a:pathLst>
                <a:path w="1072" h="537" extrusionOk="0">
                  <a:moveTo>
                    <a:pt x="1036" y="1"/>
                  </a:moveTo>
                  <a:cubicBezTo>
                    <a:pt x="1024" y="1"/>
                    <a:pt x="1012" y="13"/>
                    <a:pt x="989" y="13"/>
                  </a:cubicBezTo>
                  <a:cubicBezTo>
                    <a:pt x="715" y="156"/>
                    <a:pt x="262" y="370"/>
                    <a:pt x="0" y="501"/>
                  </a:cubicBezTo>
                  <a:cubicBezTo>
                    <a:pt x="12" y="501"/>
                    <a:pt x="12" y="513"/>
                    <a:pt x="24" y="537"/>
                  </a:cubicBezTo>
                  <a:cubicBezTo>
                    <a:pt x="358" y="370"/>
                    <a:pt x="893" y="120"/>
                    <a:pt x="1036" y="36"/>
                  </a:cubicBezTo>
                  <a:cubicBezTo>
                    <a:pt x="1060" y="25"/>
                    <a:pt x="1072" y="25"/>
                    <a:pt x="1072" y="25"/>
                  </a:cubicBezTo>
                  <a:lnTo>
                    <a:pt x="1036" y="1"/>
                  </a:lnTo>
                  <a:close/>
                </a:path>
              </a:pathLst>
            </a:custGeom>
            <a:solidFill>
              <a:srgbClr val="6166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6863934" y="4106583"/>
              <a:ext cx="15242" cy="32549"/>
            </a:xfrm>
            <a:custGeom>
              <a:avLst/>
              <a:gdLst/>
              <a:ahLst/>
              <a:cxnLst/>
              <a:rect l="l" t="t" r="r" b="b"/>
              <a:pathLst>
                <a:path w="251" h="536" extrusionOk="0">
                  <a:moveTo>
                    <a:pt x="226" y="0"/>
                  </a:moveTo>
                  <a:lnTo>
                    <a:pt x="24" y="464"/>
                  </a:lnTo>
                  <a:lnTo>
                    <a:pt x="0" y="524"/>
                  </a:lnTo>
                  <a:lnTo>
                    <a:pt x="48" y="536"/>
                  </a:lnTo>
                  <a:lnTo>
                    <a:pt x="60" y="512"/>
                  </a:lnTo>
                  <a:lnTo>
                    <a:pt x="250" y="60"/>
                  </a:lnTo>
                  <a:cubicBezTo>
                    <a:pt x="250" y="36"/>
                    <a:pt x="238" y="24"/>
                    <a:pt x="226" y="0"/>
                  </a:cubicBezTo>
                  <a:close/>
                </a:path>
              </a:pathLst>
            </a:custGeom>
            <a:solidFill>
              <a:srgbClr val="6166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6970202" y="4365393"/>
              <a:ext cx="272655" cy="227779"/>
            </a:xfrm>
            <a:custGeom>
              <a:avLst/>
              <a:gdLst/>
              <a:ahLst/>
              <a:cxnLst/>
              <a:rect l="l" t="t" r="r" b="b"/>
              <a:pathLst>
                <a:path w="4490" h="3751" extrusionOk="0">
                  <a:moveTo>
                    <a:pt x="4489" y="0"/>
                  </a:moveTo>
                  <a:lnTo>
                    <a:pt x="4489" y="0"/>
                  </a:lnTo>
                  <a:cubicBezTo>
                    <a:pt x="4013" y="167"/>
                    <a:pt x="3572" y="405"/>
                    <a:pt x="3156" y="667"/>
                  </a:cubicBezTo>
                  <a:cubicBezTo>
                    <a:pt x="3060" y="739"/>
                    <a:pt x="2953" y="798"/>
                    <a:pt x="2846" y="870"/>
                  </a:cubicBezTo>
                  <a:cubicBezTo>
                    <a:pt x="2739" y="953"/>
                    <a:pt x="2656" y="1024"/>
                    <a:pt x="2548" y="1096"/>
                  </a:cubicBezTo>
                  <a:cubicBezTo>
                    <a:pt x="2465" y="1167"/>
                    <a:pt x="2358" y="1263"/>
                    <a:pt x="2263" y="1334"/>
                  </a:cubicBezTo>
                  <a:cubicBezTo>
                    <a:pt x="2179" y="1417"/>
                    <a:pt x="2072" y="1489"/>
                    <a:pt x="1989" y="1572"/>
                  </a:cubicBezTo>
                  <a:lnTo>
                    <a:pt x="1715" y="1834"/>
                  </a:lnTo>
                  <a:lnTo>
                    <a:pt x="1453" y="2084"/>
                  </a:lnTo>
                  <a:cubicBezTo>
                    <a:pt x="1358" y="2167"/>
                    <a:pt x="1286" y="2263"/>
                    <a:pt x="1191" y="2346"/>
                  </a:cubicBezTo>
                  <a:cubicBezTo>
                    <a:pt x="1108" y="2441"/>
                    <a:pt x="1036" y="2525"/>
                    <a:pt x="941" y="2620"/>
                  </a:cubicBezTo>
                  <a:cubicBezTo>
                    <a:pt x="620" y="2977"/>
                    <a:pt x="298" y="3346"/>
                    <a:pt x="0" y="3751"/>
                  </a:cubicBezTo>
                  <a:cubicBezTo>
                    <a:pt x="155" y="3572"/>
                    <a:pt x="322" y="3382"/>
                    <a:pt x="501" y="3215"/>
                  </a:cubicBezTo>
                  <a:cubicBezTo>
                    <a:pt x="584" y="3120"/>
                    <a:pt x="655" y="3037"/>
                    <a:pt x="751" y="2941"/>
                  </a:cubicBezTo>
                  <a:cubicBezTo>
                    <a:pt x="822" y="2858"/>
                    <a:pt x="917" y="2763"/>
                    <a:pt x="1001" y="2679"/>
                  </a:cubicBezTo>
                  <a:cubicBezTo>
                    <a:pt x="1346" y="2322"/>
                    <a:pt x="1691" y="1977"/>
                    <a:pt x="2060" y="1655"/>
                  </a:cubicBezTo>
                  <a:cubicBezTo>
                    <a:pt x="2417" y="1322"/>
                    <a:pt x="2798" y="1012"/>
                    <a:pt x="3203" y="727"/>
                  </a:cubicBezTo>
                  <a:cubicBezTo>
                    <a:pt x="3310" y="655"/>
                    <a:pt x="3418" y="596"/>
                    <a:pt x="3513" y="524"/>
                  </a:cubicBezTo>
                  <a:lnTo>
                    <a:pt x="3668" y="417"/>
                  </a:lnTo>
                  <a:lnTo>
                    <a:pt x="3834" y="322"/>
                  </a:lnTo>
                  <a:lnTo>
                    <a:pt x="3989" y="239"/>
                  </a:lnTo>
                  <a:cubicBezTo>
                    <a:pt x="4049" y="203"/>
                    <a:pt x="4096" y="179"/>
                    <a:pt x="4156" y="143"/>
                  </a:cubicBezTo>
                  <a:lnTo>
                    <a:pt x="4489" y="0"/>
                  </a:lnTo>
                  <a:close/>
                </a:path>
              </a:pathLst>
            </a:custGeom>
            <a:solidFill>
              <a:srgbClr val="6166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7136467" y="4380574"/>
              <a:ext cx="2976" cy="45604"/>
            </a:xfrm>
            <a:custGeom>
              <a:avLst/>
              <a:gdLst/>
              <a:ahLst/>
              <a:cxnLst/>
              <a:rect l="l" t="t" r="r" b="b"/>
              <a:pathLst>
                <a:path w="49" h="751" extrusionOk="0">
                  <a:moveTo>
                    <a:pt x="49" y="1"/>
                  </a:moveTo>
                  <a:cubicBezTo>
                    <a:pt x="37" y="1"/>
                    <a:pt x="25" y="12"/>
                    <a:pt x="1" y="36"/>
                  </a:cubicBezTo>
                  <a:lnTo>
                    <a:pt x="1" y="751"/>
                  </a:lnTo>
                  <a:lnTo>
                    <a:pt x="49" y="751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6166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3"/>
            <p:cNvSpPr/>
            <p:nvPr/>
          </p:nvSpPr>
          <p:spPr>
            <a:xfrm>
              <a:off x="7117703" y="4395027"/>
              <a:ext cx="5830" cy="43418"/>
            </a:xfrm>
            <a:custGeom>
              <a:avLst/>
              <a:gdLst/>
              <a:ahLst/>
              <a:cxnLst/>
              <a:rect l="l" t="t" r="r" b="b"/>
              <a:pathLst>
                <a:path w="96" h="715" extrusionOk="0">
                  <a:moveTo>
                    <a:pt x="48" y="1"/>
                  </a:moveTo>
                  <a:cubicBezTo>
                    <a:pt x="36" y="1"/>
                    <a:pt x="12" y="13"/>
                    <a:pt x="0" y="36"/>
                  </a:cubicBezTo>
                  <a:lnTo>
                    <a:pt x="48" y="691"/>
                  </a:lnTo>
                  <a:lnTo>
                    <a:pt x="48" y="715"/>
                  </a:lnTo>
                  <a:lnTo>
                    <a:pt x="96" y="715"/>
                  </a:lnTo>
                  <a:lnTo>
                    <a:pt x="96" y="655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6166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3"/>
            <p:cNvSpPr/>
            <p:nvPr/>
          </p:nvSpPr>
          <p:spPr>
            <a:xfrm>
              <a:off x="7017203" y="4800670"/>
              <a:ext cx="365868" cy="271137"/>
            </a:xfrm>
            <a:custGeom>
              <a:avLst/>
              <a:gdLst/>
              <a:ahLst/>
              <a:cxnLst/>
              <a:rect l="l" t="t" r="r" b="b"/>
              <a:pathLst>
                <a:path w="6025" h="4465" extrusionOk="0">
                  <a:moveTo>
                    <a:pt x="6025" y="0"/>
                  </a:moveTo>
                  <a:cubicBezTo>
                    <a:pt x="5465" y="274"/>
                    <a:pt x="4930" y="583"/>
                    <a:pt x="4394" y="929"/>
                  </a:cubicBezTo>
                  <a:cubicBezTo>
                    <a:pt x="3858" y="1250"/>
                    <a:pt x="3346" y="1631"/>
                    <a:pt x="2846" y="2000"/>
                  </a:cubicBezTo>
                  <a:cubicBezTo>
                    <a:pt x="2358" y="2381"/>
                    <a:pt x="1858" y="2774"/>
                    <a:pt x="1382" y="3191"/>
                  </a:cubicBezTo>
                  <a:cubicBezTo>
                    <a:pt x="905" y="3608"/>
                    <a:pt x="453" y="4024"/>
                    <a:pt x="0" y="4465"/>
                  </a:cubicBezTo>
                  <a:cubicBezTo>
                    <a:pt x="239" y="4262"/>
                    <a:pt x="477" y="4048"/>
                    <a:pt x="727" y="3846"/>
                  </a:cubicBezTo>
                  <a:cubicBezTo>
                    <a:pt x="965" y="3631"/>
                    <a:pt x="1203" y="3429"/>
                    <a:pt x="1441" y="3239"/>
                  </a:cubicBezTo>
                  <a:cubicBezTo>
                    <a:pt x="1941" y="2834"/>
                    <a:pt x="2417" y="2441"/>
                    <a:pt x="2917" y="2072"/>
                  </a:cubicBezTo>
                  <a:cubicBezTo>
                    <a:pt x="3406" y="1703"/>
                    <a:pt x="3918" y="1345"/>
                    <a:pt x="4441" y="988"/>
                  </a:cubicBezTo>
                  <a:cubicBezTo>
                    <a:pt x="4691" y="810"/>
                    <a:pt x="4953" y="643"/>
                    <a:pt x="5227" y="476"/>
                  </a:cubicBezTo>
                  <a:cubicBezTo>
                    <a:pt x="5477" y="321"/>
                    <a:pt x="5763" y="167"/>
                    <a:pt x="6025" y="0"/>
                  </a:cubicBezTo>
                  <a:close/>
                </a:path>
              </a:pathLst>
            </a:custGeom>
            <a:solidFill>
              <a:srgbClr val="6166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7218932" y="4847610"/>
              <a:ext cx="6558" cy="53559"/>
            </a:xfrm>
            <a:custGeom>
              <a:avLst/>
              <a:gdLst/>
              <a:ahLst/>
              <a:cxnLst/>
              <a:rect l="l" t="t" r="r" b="b"/>
              <a:pathLst>
                <a:path w="108" h="882" extrusionOk="0">
                  <a:moveTo>
                    <a:pt x="48" y="1"/>
                  </a:moveTo>
                  <a:cubicBezTo>
                    <a:pt x="24" y="1"/>
                    <a:pt x="12" y="25"/>
                    <a:pt x="0" y="37"/>
                  </a:cubicBezTo>
                  <a:lnTo>
                    <a:pt x="60" y="858"/>
                  </a:lnTo>
                  <a:lnTo>
                    <a:pt x="60" y="882"/>
                  </a:lnTo>
                  <a:lnTo>
                    <a:pt x="107" y="882"/>
                  </a:lnTo>
                  <a:lnTo>
                    <a:pt x="84" y="822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6166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3"/>
            <p:cNvSpPr/>
            <p:nvPr/>
          </p:nvSpPr>
          <p:spPr>
            <a:xfrm>
              <a:off x="7190695" y="4870746"/>
              <a:ext cx="9473" cy="50705"/>
            </a:xfrm>
            <a:custGeom>
              <a:avLst/>
              <a:gdLst/>
              <a:ahLst/>
              <a:cxnLst/>
              <a:rect l="l" t="t" r="r" b="b"/>
              <a:pathLst>
                <a:path w="156" h="835" extrusionOk="0">
                  <a:moveTo>
                    <a:pt x="49" y="1"/>
                  </a:moveTo>
                  <a:cubicBezTo>
                    <a:pt x="37" y="1"/>
                    <a:pt x="25" y="13"/>
                    <a:pt x="1" y="25"/>
                  </a:cubicBezTo>
                  <a:lnTo>
                    <a:pt x="96" y="775"/>
                  </a:lnTo>
                  <a:lnTo>
                    <a:pt x="108" y="834"/>
                  </a:lnTo>
                  <a:lnTo>
                    <a:pt x="156" y="834"/>
                  </a:lnTo>
                  <a:lnTo>
                    <a:pt x="144" y="751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6166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7172659" y="4939487"/>
              <a:ext cx="70927" cy="13056"/>
            </a:xfrm>
            <a:custGeom>
              <a:avLst/>
              <a:gdLst/>
              <a:ahLst/>
              <a:cxnLst/>
              <a:rect l="l" t="t" r="r" b="b"/>
              <a:pathLst>
                <a:path w="1168" h="215" extrusionOk="0">
                  <a:moveTo>
                    <a:pt x="12" y="0"/>
                  </a:moveTo>
                  <a:lnTo>
                    <a:pt x="0" y="36"/>
                  </a:lnTo>
                  <a:lnTo>
                    <a:pt x="48" y="36"/>
                  </a:lnTo>
                  <a:lnTo>
                    <a:pt x="1108" y="214"/>
                  </a:lnTo>
                  <a:cubicBezTo>
                    <a:pt x="1119" y="202"/>
                    <a:pt x="1155" y="191"/>
                    <a:pt x="1167" y="179"/>
                  </a:cubicBezTo>
                  <a:lnTo>
                    <a:pt x="107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6166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6704834" y="4650254"/>
              <a:ext cx="282796" cy="186608"/>
            </a:xfrm>
            <a:custGeom>
              <a:avLst/>
              <a:gdLst/>
              <a:ahLst/>
              <a:cxnLst/>
              <a:rect l="l" t="t" r="r" b="b"/>
              <a:pathLst>
                <a:path w="4657" h="3073" extrusionOk="0">
                  <a:moveTo>
                    <a:pt x="1" y="1"/>
                  </a:moveTo>
                  <a:lnTo>
                    <a:pt x="168" y="60"/>
                  </a:lnTo>
                  <a:cubicBezTo>
                    <a:pt x="227" y="72"/>
                    <a:pt x="287" y="84"/>
                    <a:pt x="322" y="120"/>
                  </a:cubicBezTo>
                  <a:cubicBezTo>
                    <a:pt x="430" y="155"/>
                    <a:pt x="537" y="203"/>
                    <a:pt x="644" y="262"/>
                  </a:cubicBezTo>
                  <a:cubicBezTo>
                    <a:pt x="739" y="322"/>
                    <a:pt x="846" y="370"/>
                    <a:pt x="953" y="429"/>
                  </a:cubicBezTo>
                  <a:lnTo>
                    <a:pt x="1251" y="608"/>
                  </a:lnTo>
                  <a:cubicBezTo>
                    <a:pt x="1656" y="858"/>
                    <a:pt x="2037" y="1132"/>
                    <a:pt x="2406" y="1394"/>
                  </a:cubicBezTo>
                  <a:cubicBezTo>
                    <a:pt x="2799" y="1667"/>
                    <a:pt x="3168" y="1941"/>
                    <a:pt x="3537" y="2227"/>
                  </a:cubicBezTo>
                  <a:lnTo>
                    <a:pt x="4656" y="3072"/>
                  </a:lnTo>
                  <a:lnTo>
                    <a:pt x="4656" y="3072"/>
                  </a:lnTo>
                  <a:lnTo>
                    <a:pt x="4109" y="2632"/>
                  </a:lnTo>
                  <a:lnTo>
                    <a:pt x="3573" y="2179"/>
                  </a:lnTo>
                  <a:cubicBezTo>
                    <a:pt x="3216" y="1882"/>
                    <a:pt x="2823" y="1620"/>
                    <a:pt x="2454" y="1334"/>
                  </a:cubicBezTo>
                  <a:cubicBezTo>
                    <a:pt x="2073" y="1072"/>
                    <a:pt x="1680" y="798"/>
                    <a:pt x="1275" y="560"/>
                  </a:cubicBezTo>
                  <a:cubicBezTo>
                    <a:pt x="882" y="322"/>
                    <a:pt x="465" y="96"/>
                    <a:pt x="1" y="1"/>
                  </a:cubicBezTo>
                  <a:close/>
                </a:path>
              </a:pathLst>
            </a:custGeom>
            <a:solidFill>
              <a:srgbClr val="6166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6744609" y="4694340"/>
              <a:ext cx="53559" cy="21072"/>
            </a:xfrm>
            <a:custGeom>
              <a:avLst/>
              <a:gdLst/>
              <a:ahLst/>
              <a:cxnLst/>
              <a:rect l="l" t="t" r="r" b="b"/>
              <a:pathLst>
                <a:path w="882" h="347" extrusionOk="0">
                  <a:moveTo>
                    <a:pt x="858" y="1"/>
                  </a:moveTo>
                  <a:cubicBezTo>
                    <a:pt x="846" y="13"/>
                    <a:pt x="834" y="13"/>
                    <a:pt x="798" y="25"/>
                  </a:cubicBezTo>
                  <a:cubicBezTo>
                    <a:pt x="548" y="120"/>
                    <a:pt x="239" y="227"/>
                    <a:pt x="1" y="310"/>
                  </a:cubicBezTo>
                  <a:cubicBezTo>
                    <a:pt x="13" y="310"/>
                    <a:pt x="25" y="322"/>
                    <a:pt x="36" y="346"/>
                  </a:cubicBezTo>
                  <a:cubicBezTo>
                    <a:pt x="286" y="263"/>
                    <a:pt x="608" y="144"/>
                    <a:pt x="846" y="60"/>
                  </a:cubicBezTo>
                  <a:cubicBezTo>
                    <a:pt x="858" y="48"/>
                    <a:pt x="858" y="48"/>
                    <a:pt x="882" y="48"/>
                  </a:cubicBezTo>
                  <a:lnTo>
                    <a:pt x="858" y="1"/>
                  </a:lnTo>
                  <a:close/>
                </a:path>
              </a:pathLst>
            </a:custGeom>
            <a:solidFill>
              <a:srgbClr val="6166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3"/>
            <p:cNvSpPr/>
            <p:nvPr/>
          </p:nvSpPr>
          <p:spPr>
            <a:xfrm>
              <a:off x="6768474" y="4711707"/>
              <a:ext cx="54288" cy="22468"/>
            </a:xfrm>
            <a:custGeom>
              <a:avLst/>
              <a:gdLst/>
              <a:ahLst/>
              <a:cxnLst/>
              <a:rect l="l" t="t" r="r" b="b"/>
              <a:pathLst>
                <a:path w="894" h="370" extrusionOk="0">
                  <a:moveTo>
                    <a:pt x="882" y="1"/>
                  </a:moveTo>
                  <a:lnTo>
                    <a:pt x="822" y="24"/>
                  </a:lnTo>
                  <a:lnTo>
                    <a:pt x="1" y="334"/>
                  </a:lnTo>
                  <a:cubicBezTo>
                    <a:pt x="24" y="358"/>
                    <a:pt x="36" y="358"/>
                    <a:pt x="48" y="370"/>
                  </a:cubicBezTo>
                  <a:lnTo>
                    <a:pt x="870" y="60"/>
                  </a:lnTo>
                  <a:lnTo>
                    <a:pt x="894" y="36"/>
                  </a:lnTo>
                  <a:lnTo>
                    <a:pt x="882" y="1"/>
                  </a:lnTo>
                  <a:close/>
                </a:path>
              </a:pathLst>
            </a:custGeom>
            <a:solidFill>
              <a:srgbClr val="6166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3"/>
            <p:cNvSpPr/>
            <p:nvPr/>
          </p:nvSpPr>
          <p:spPr>
            <a:xfrm>
              <a:off x="6865391" y="4711707"/>
              <a:ext cx="3643" cy="32609"/>
            </a:xfrm>
            <a:custGeom>
              <a:avLst/>
              <a:gdLst/>
              <a:ahLst/>
              <a:cxnLst/>
              <a:rect l="l" t="t" r="r" b="b"/>
              <a:pathLst>
                <a:path w="60" h="537" extrusionOk="0">
                  <a:moveTo>
                    <a:pt x="0" y="1"/>
                  </a:moveTo>
                  <a:lnTo>
                    <a:pt x="24" y="453"/>
                  </a:lnTo>
                  <a:lnTo>
                    <a:pt x="24" y="536"/>
                  </a:lnTo>
                  <a:lnTo>
                    <a:pt x="60" y="536"/>
                  </a:lnTo>
                  <a:lnTo>
                    <a:pt x="60" y="489"/>
                  </a:lnTo>
                  <a:lnTo>
                    <a:pt x="48" y="3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166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" name="Google Shape;143;p3"/>
          <p:cNvGrpSpPr/>
          <p:nvPr/>
        </p:nvGrpSpPr>
        <p:grpSpPr>
          <a:xfrm rot="10800000">
            <a:off x="8498191" y="1417472"/>
            <a:ext cx="671847" cy="1075254"/>
            <a:chOff x="-8350" y="25884275"/>
            <a:chExt cx="944800" cy="1512100"/>
          </a:xfrm>
        </p:grpSpPr>
        <p:sp>
          <p:nvSpPr>
            <p:cNvPr id="144" name="Google Shape;144;p3"/>
            <p:cNvSpPr/>
            <p:nvPr/>
          </p:nvSpPr>
          <p:spPr>
            <a:xfrm>
              <a:off x="-5975" y="26985700"/>
              <a:ext cx="39025" cy="57375"/>
            </a:xfrm>
            <a:custGeom>
              <a:avLst/>
              <a:gdLst/>
              <a:ahLst/>
              <a:cxnLst/>
              <a:rect l="l" t="t" r="r" b="b"/>
              <a:pathLst>
                <a:path w="1561" h="2295" extrusionOk="0">
                  <a:moveTo>
                    <a:pt x="480" y="0"/>
                  </a:moveTo>
                  <a:cubicBezTo>
                    <a:pt x="317" y="0"/>
                    <a:pt x="152" y="34"/>
                    <a:pt x="1" y="103"/>
                  </a:cubicBezTo>
                  <a:lnTo>
                    <a:pt x="1" y="2199"/>
                  </a:lnTo>
                  <a:cubicBezTo>
                    <a:pt x="147" y="2262"/>
                    <a:pt x="306" y="2294"/>
                    <a:pt x="464" y="2294"/>
                  </a:cubicBezTo>
                  <a:cubicBezTo>
                    <a:pt x="1014" y="2294"/>
                    <a:pt x="1561" y="1909"/>
                    <a:pt x="1561" y="1151"/>
                  </a:cubicBezTo>
                  <a:cubicBezTo>
                    <a:pt x="1561" y="382"/>
                    <a:pt x="1025" y="0"/>
                    <a:pt x="480" y="0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3"/>
            <p:cNvSpPr/>
            <p:nvPr/>
          </p:nvSpPr>
          <p:spPr>
            <a:xfrm>
              <a:off x="-5675" y="26823675"/>
              <a:ext cx="35450" cy="62125"/>
            </a:xfrm>
            <a:custGeom>
              <a:avLst/>
              <a:gdLst/>
              <a:ahLst/>
              <a:cxnLst/>
              <a:rect l="l" t="t" r="r" b="b"/>
              <a:pathLst>
                <a:path w="1418" h="2485" extrusionOk="0">
                  <a:moveTo>
                    <a:pt x="240" y="0"/>
                  </a:moveTo>
                  <a:cubicBezTo>
                    <a:pt x="160" y="0"/>
                    <a:pt x="79" y="8"/>
                    <a:pt x="1" y="24"/>
                  </a:cubicBezTo>
                  <a:lnTo>
                    <a:pt x="1" y="2465"/>
                  </a:lnTo>
                  <a:cubicBezTo>
                    <a:pt x="75" y="2478"/>
                    <a:pt x="151" y="2485"/>
                    <a:pt x="227" y="2485"/>
                  </a:cubicBezTo>
                  <a:cubicBezTo>
                    <a:pt x="819" y="2485"/>
                    <a:pt x="1418" y="2072"/>
                    <a:pt x="1418" y="1238"/>
                  </a:cubicBezTo>
                  <a:cubicBezTo>
                    <a:pt x="1418" y="421"/>
                    <a:pt x="828" y="0"/>
                    <a:pt x="240" y="0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3"/>
            <p:cNvSpPr/>
            <p:nvPr/>
          </p:nvSpPr>
          <p:spPr>
            <a:xfrm>
              <a:off x="-5675" y="26649250"/>
              <a:ext cx="28300" cy="66975"/>
            </a:xfrm>
            <a:custGeom>
              <a:avLst/>
              <a:gdLst/>
              <a:ahLst/>
              <a:cxnLst/>
              <a:rect l="l" t="t" r="r" b="b"/>
              <a:pathLst>
                <a:path w="1132" h="2679" extrusionOk="0">
                  <a:moveTo>
                    <a:pt x="1" y="0"/>
                  </a:moveTo>
                  <a:lnTo>
                    <a:pt x="1" y="2679"/>
                  </a:lnTo>
                  <a:cubicBezTo>
                    <a:pt x="632" y="2619"/>
                    <a:pt x="1132" y="2024"/>
                    <a:pt x="1132" y="1345"/>
                  </a:cubicBezTo>
                  <a:cubicBezTo>
                    <a:pt x="1132" y="655"/>
                    <a:pt x="632" y="60"/>
                    <a:pt x="1" y="0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3"/>
            <p:cNvSpPr/>
            <p:nvPr/>
          </p:nvSpPr>
          <p:spPr>
            <a:xfrm>
              <a:off x="-5675" y="26462900"/>
              <a:ext cx="28000" cy="75625"/>
            </a:xfrm>
            <a:custGeom>
              <a:avLst/>
              <a:gdLst/>
              <a:ahLst/>
              <a:cxnLst/>
              <a:rect l="l" t="t" r="r" b="b"/>
              <a:pathLst>
                <a:path w="1120" h="3025" extrusionOk="0">
                  <a:moveTo>
                    <a:pt x="1" y="1"/>
                  </a:moveTo>
                  <a:lnTo>
                    <a:pt x="1" y="3025"/>
                  </a:lnTo>
                  <a:lnTo>
                    <a:pt x="13" y="3025"/>
                  </a:lnTo>
                  <a:cubicBezTo>
                    <a:pt x="572" y="2799"/>
                    <a:pt x="953" y="2394"/>
                    <a:pt x="1049" y="1739"/>
                  </a:cubicBezTo>
                  <a:cubicBezTo>
                    <a:pt x="1120" y="1120"/>
                    <a:pt x="846" y="537"/>
                    <a:pt x="358" y="191"/>
                  </a:cubicBezTo>
                  <a:cubicBezTo>
                    <a:pt x="334" y="179"/>
                    <a:pt x="310" y="167"/>
                    <a:pt x="287" y="156"/>
                  </a:cubicBezTo>
                  <a:cubicBezTo>
                    <a:pt x="191" y="96"/>
                    <a:pt x="96" y="36"/>
                    <a:pt x="1" y="1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3"/>
            <p:cNvSpPr/>
            <p:nvPr/>
          </p:nvSpPr>
          <p:spPr>
            <a:xfrm>
              <a:off x="-5675" y="26297400"/>
              <a:ext cx="8375" cy="40225"/>
            </a:xfrm>
            <a:custGeom>
              <a:avLst/>
              <a:gdLst/>
              <a:ahLst/>
              <a:cxnLst/>
              <a:rect l="l" t="t" r="r" b="b"/>
              <a:pathLst>
                <a:path w="335" h="1609" extrusionOk="0">
                  <a:moveTo>
                    <a:pt x="1" y="1"/>
                  </a:moveTo>
                  <a:lnTo>
                    <a:pt x="1" y="1608"/>
                  </a:lnTo>
                  <a:cubicBezTo>
                    <a:pt x="191" y="1442"/>
                    <a:pt x="334" y="1156"/>
                    <a:pt x="334" y="799"/>
                  </a:cubicBezTo>
                  <a:cubicBezTo>
                    <a:pt x="334" y="441"/>
                    <a:pt x="191" y="179"/>
                    <a:pt x="1" y="1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3"/>
            <p:cNvSpPr/>
            <p:nvPr/>
          </p:nvSpPr>
          <p:spPr>
            <a:xfrm>
              <a:off x="-8350" y="27173475"/>
              <a:ext cx="50325" cy="52600"/>
            </a:xfrm>
            <a:custGeom>
              <a:avLst/>
              <a:gdLst/>
              <a:ahLst/>
              <a:cxnLst/>
              <a:rect l="l" t="t" r="r" b="b"/>
              <a:pathLst>
                <a:path w="2013" h="2104" extrusionOk="0">
                  <a:moveTo>
                    <a:pt x="1007" y="1"/>
                  </a:moveTo>
                  <a:cubicBezTo>
                    <a:pt x="504" y="1"/>
                    <a:pt x="1" y="349"/>
                    <a:pt x="1" y="1046"/>
                  </a:cubicBezTo>
                  <a:cubicBezTo>
                    <a:pt x="1" y="1750"/>
                    <a:pt x="506" y="2104"/>
                    <a:pt x="1010" y="2104"/>
                  </a:cubicBezTo>
                  <a:cubicBezTo>
                    <a:pt x="1512" y="2104"/>
                    <a:pt x="2013" y="1753"/>
                    <a:pt x="2013" y="1046"/>
                  </a:cubicBezTo>
                  <a:cubicBezTo>
                    <a:pt x="2013" y="349"/>
                    <a:pt x="1510" y="1"/>
                    <a:pt x="1007" y="1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3"/>
            <p:cNvSpPr/>
            <p:nvPr/>
          </p:nvSpPr>
          <p:spPr>
            <a:xfrm>
              <a:off x="32425" y="25923550"/>
              <a:ext cx="54200" cy="56950"/>
            </a:xfrm>
            <a:custGeom>
              <a:avLst/>
              <a:gdLst/>
              <a:ahLst/>
              <a:cxnLst/>
              <a:rect l="l" t="t" r="r" b="b"/>
              <a:pathLst>
                <a:path w="2168" h="2278" extrusionOk="0">
                  <a:moveTo>
                    <a:pt x="1084" y="1"/>
                  </a:moveTo>
                  <a:cubicBezTo>
                    <a:pt x="543" y="1"/>
                    <a:pt x="1" y="382"/>
                    <a:pt x="1" y="1144"/>
                  </a:cubicBezTo>
                  <a:cubicBezTo>
                    <a:pt x="1" y="1900"/>
                    <a:pt x="543" y="2278"/>
                    <a:pt x="1084" y="2278"/>
                  </a:cubicBezTo>
                  <a:cubicBezTo>
                    <a:pt x="1626" y="2278"/>
                    <a:pt x="2168" y="1900"/>
                    <a:pt x="2168" y="1144"/>
                  </a:cubicBezTo>
                  <a:cubicBezTo>
                    <a:pt x="2168" y="382"/>
                    <a:pt x="1626" y="1"/>
                    <a:pt x="1084" y="1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3"/>
            <p:cNvSpPr/>
            <p:nvPr/>
          </p:nvSpPr>
          <p:spPr>
            <a:xfrm>
              <a:off x="43150" y="26058250"/>
              <a:ext cx="55100" cy="58050"/>
            </a:xfrm>
            <a:custGeom>
              <a:avLst/>
              <a:gdLst/>
              <a:ahLst/>
              <a:cxnLst/>
              <a:rect l="l" t="t" r="r" b="b"/>
              <a:pathLst>
                <a:path w="2204" h="2322" extrusionOk="0">
                  <a:moveTo>
                    <a:pt x="1102" y="0"/>
                  </a:moveTo>
                  <a:cubicBezTo>
                    <a:pt x="551" y="0"/>
                    <a:pt x="0" y="387"/>
                    <a:pt x="0" y="1161"/>
                  </a:cubicBezTo>
                  <a:cubicBezTo>
                    <a:pt x="0" y="1935"/>
                    <a:pt x="551" y="2322"/>
                    <a:pt x="1102" y="2322"/>
                  </a:cubicBezTo>
                  <a:cubicBezTo>
                    <a:pt x="1652" y="2322"/>
                    <a:pt x="2203" y="1935"/>
                    <a:pt x="2203" y="1161"/>
                  </a:cubicBezTo>
                  <a:cubicBezTo>
                    <a:pt x="2203" y="387"/>
                    <a:pt x="1652" y="0"/>
                    <a:pt x="1102" y="0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3"/>
            <p:cNvSpPr/>
            <p:nvPr/>
          </p:nvSpPr>
          <p:spPr>
            <a:xfrm>
              <a:off x="51775" y="26216750"/>
              <a:ext cx="61050" cy="66100"/>
            </a:xfrm>
            <a:custGeom>
              <a:avLst/>
              <a:gdLst/>
              <a:ahLst/>
              <a:cxnLst/>
              <a:rect l="l" t="t" r="r" b="b"/>
              <a:pathLst>
                <a:path w="2442" h="2644" extrusionOk="0">
                  <a:moveTo>
                    <a:pt x="1215" y="0"/>
                  </a:moveTo>
                  <a:cubicBezTo>
                    <a:pt x="548" y="12"/>
                    <a:pt x="1" y="608"/>
                    <a:pt x="1" y="1322"/>
                  </a:cubicBezTo>
                  <a:cubicBezTo>
                    <a:pt x="1" y="2036"/>
                    <a:pt x="548" y="2643"/>
                    <a:pt x="1215" y="2643"/>
                  </a:cubicBezTo>
                  <a:cubicBezTo>
                    <a:pt x="1870" y="2643"/>
                    <a:pt x="2441" y="2036"/>
                    <a:pt x="2441" y="1322"/>
                  </a:cubicBezTo>
                  <a:cubicBezTo>
                    <a:pt x="2441" y="608"/>
                    <a:pt x="1870" y="0"/>
                    <a:pt x="1215" y="0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3"/>
            <p:cNvSpPr/>
            <p:nvPr/>
          </p:nvSpPr>
          <p:spPr>
            <a:xfrm>
              <a:off x="74400" y="26371775"/>
              <a:ext cx="60150" cy="63100"/>
            </a:xfrm>
            <a:custGeom>
              <a:avLst/>
              <a:gdLst/>
              <a:ahLst/>
              <a:cxnLst/>
              <a:rect l="l" t="t" r="r" b="b"/>
              <a:pathLst>
                <a:path w="2406" h="2524" extrusionOk="0">
                  <a:moveTo>
                    <a:pt x="1200" y="1"/>
                  </a:moveTo>
                  <a:cubicBezTo>
                    <a:pt x="600" y="1"/>
                    <a:pt x="1" y="421"/>
                    <a:pt x="1" y="1265"/>
                  </a:cubicBezTo>
                  <a:cubicBezTo>
                    <a:pt x="1" y="2104"/>
                    <a:pt x="602" y="2524"/>
                    <a:pt x="1203" y="2524"/>
                  </a:cubicBezTo>
                  <a:cubicBezTo>
                    <a:pt x="1804" y="2524"/>
                    <a:pt x="2406" y="2104"/>
                    <a:pt x="2406" y="1265"/>
                  </a:cubicBezTo>
                  <a:cubicBezTo>
                    <a:pt x="2406" y="424"/>
                    <a:pt x="1802" y="1"/>
                    <a:pt x="1200" y="1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3"/>
            <p:cNvSpPr/>
            <p:nvPr/>
          </p:nvSpPr>
          <p:spPr>
            <a:xfrm>
              <a:off x="80050" y="26520650"/>
              <a:ext cx="61050" cy="66100"/>
            </a:xfrm>
            <a:custGeom>
              <a:avLst/>
              <a:gdLst/>
              <a:ahLst/>
              <a:cxnLst/>
              <a:rect l="l" t="t" r="r" b="b"/>
              <a:pathLst>
                <a:path w="2442" h="2644" extrusionOk="0">
                  <a:moveTo>
                    <a:pt x="1215" y="1"/>
                  </a:moveTo>
                  <a:cubicBezTo>
                    <a:pt x="548" y="1"/>
                    <a:pt x="1" y="608"/>
                    <a:pt x="1" y="1322"/>
                  </a:cubicBezTo>
                  <a:cubicBezTo>
                    <a:pt x="1" y="2037"/>
                    <a:pt x="560" y="2644"/>
                    <a:pt x="1215" y="2644"/>
                  </a:cubicBezTo>
                  <a:cubicBezTo>
                    <a:pt x="1870" y="2644"/>
                    <a:pt x="2442" y="2037"/>
                    <a:pt x="2442" y="1322"/>
                  </a:cubicBezTo>
                  <a:cubicBezTo>
                    <a:pt x="2442" y="608"/>
                    <a:pt x="1894" y="1"/>
                    <a:pt x="1215" y="1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3"/>
            <p:cNvSpPr/>
            <p:nvPr/>
          </p:nvSpPr>
          <p:spPr>
            <a:xfrm>
              <a:off x="86000" y="26711450"/>
              <a:ext cx="60150" cy="65500"/>
            </a:xfrm>
            <a:custGeom>
              <a:avLst/>
              <a:gdLst/>
              <a:ahLst/>
              <a:cxnLst/>
              <a:rect l="l" t="t" r="r" b="b"/>
              <a:pathLst>
                <a:path w="2406" h="2620" extrusionOk="0">
                  <a:moveTo>
                    <a:pt x="1203" y="0"/>
                  </a:moveTo>
                  <a:cubicBezTo>
                    <a:pt x="549" y="0"/>
                    <a:pt x="1" y="596"/>
                    <a:pt x="1" y="1310"/>
                  </a:cubicBezTo>
                  <a:cubicBezTo>
                    <a:pt x="1" y="2025"/>
                    <a:pt x="549" y="2620"/>
                    <a:pt x="1203" y="2620"/>
                  </a:cubicBezTo>
                  <a:cubicBezTo>
                    <a:pt x="1858" y="2620"/>
                    <a:pt x="2406" y="2025"/>
                    <a:pt x="2406" y="1310"/>
                  </a:cubicBezTo>
                  <a:cubicBezTo>
                    <a:pt x="2406" y="596"/>
                    <a:pt x="1858" y="0"/>
                    <a:pt x="1203" y="0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3"/>
            <p:cNvSpPr/>
            <p:nvPr/>
          </p:nvSpPr>
          <p:spPr>
            <a:xfrm>
              <a:off x="88100" y="26899200"/>
              <a:ext cx="55975" cy="58500"/>
            </a:xfrm>
            <a:custGeom>
              <a:avLst/>
              <a:gdLst/>
              <a:ahLst/>
              <a:cxnLst/>
              <a:rect l="l" t="t" r="r" b="b"/>
              <a:pathLst>
                <a:path w="2239" h="2340" extrusionOk="0">
                  <a:moveTo>
                    <a:pt x="1119" y="0"/>
                  </a:moveTo>
                  <a:cubicBezTo>
                    <a:pt x="560" y="0"/>
                    <a:pt x="0" y="390"/>
                    <a:pt x="0" y="1170"/>
                  </a:cubicBezTo>
                  <a:cubicBezTo>
                    <a:pt x="0" y="1950"/>
                    <a:pt x="560" y="2340"/>
                    <a:pt x="1119" y="2340"/>
                  </a:cubicBezTo>
                  <a:cubicBezTo>
                    <a:pt x="1679" y="2340"/>
                    <a:pt x="2239" y="1950"/>
                    <a:pt x="2239" y="1170"/>
                  </a:cubicBezTo>
                  <a:cubicBezTo>
                    <a:pt x="2239" y="390"/>
                    <a:pt x="1679" y="0"/>
                    <a:pt x="1119" y="0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92250" y="27056950"/>
              <a:ext cx="58675" cy="61850"/>
            </a:xfrm>
            <a:custGeom>
              <a:avLst/>
              <a:gdLst/>
              <a:ahLst/>
              <a:cxnLst/>
              <a:rect l="l" t="t" r="r" b="b"/>
              <a:pathLst>
                <a:path w="2347" h="2474" extrusionOk="0">
                  <a:moveTo>
                    <a:pt x="1174" y="1"/>
                  </a:moveTo>
                  <a:cubicBezTo>
                    <a:pt x="587" y="1"/>
                    <a:pt x="1" y="414"/>
                    <a:pt x="1" y="1242"/>
                  </a:cubicBezTo>
                  <a:cubicBezTo>
                    <a:pt x="1" y="2063"/>
                    <a:pt x="587" y="2474"/>
                    <a:pt x="1174" y="2474"/>
                  </a:cubicBezTo>
                  <a:cubicBezTo>
                    <a:pt x="1760" y="2474"/>
                    <a:pt x="2346" y="2063"/>
                    <a:pt x="2346" y="1242"/>
                  </a:cubicBezTo>
                  <a:cubicBezTo>
                    <a:pt x="2346" y="414"/>
                    <a:pt x="1760" y="1"/>
                    <a:pt x="1174" y="1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3"/>
            <p:cNvSpPr/>
            <p:nvPr/>
          </p:nvSpPr>
          <p:spPr>
            <a:xfrm>
              <a:off x="116075" y="27242550"/>
              <a:ext cx="56275" cy="59175"/>
            </a:xfrm>
            <a:custGeom>
              <a:avLst/>
              <a:gdLst/>
              <a:ahLst/>
              <a:cxnLst/>
              <a:rect l="l" t="t" r="r" b="b"/>
              <a:pathLst>
                <a:path w="2251" h="2367" extrusionOk="0">
                  <a:moveTo>
                    <a:pt x="1126" y="0"/>
                  </a:moveTo>
                  <a:cubicBezTo>
                    <a:pt x="563" y="0"/>
                    <a:pt x="0" y="396"/>
                    <a:pt x="0" y="1188"/>
                  </a:cubicBezTo>
                  <a:cubicBezTo>
                    <a:pt x="0" y="1974"/>
                    <a:pt x="563" y="2366"/>
                    <a:pt x="1126" y="2366"/>
                  </a:cubicBezTo>
                  <a:cubicBezTo>
                    <a:pt x="1688" y="2366"/>
                    <a:pt x="2251" y="1974"/>
                    <a:pt x="2251" y="1188"/>
                  </a:cubicBezTo>
                  <a:cubicBezTo>
                    <a:pt x="2251" y="396"/>
                    <a:pt x="1688" y="0"/>
                    <a:pt x="1126" y="0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3"/>
            <p:cNvSpPr/>
            <p:nvPr/>
          </p:nvSpPr>
          <p:spPr>
            <a:xfrm>
              <a:off x="-1800" y="27304750"/>
              <a:ext cx="54500" cy="57625"/>
            </a:xfrm>
            <a:custGeom>
              <a:avLst/>
              <a:gdLst/>
              <a:ahLst/>
              <a:cxnLst/>
              <a:rect l="l" t="t" r="r" b="b"/>
              <a:pathLst>
                <a:path w="2180" h="2305" extrusionOk="0">
                  <a:moveTo>
                    <a:pt x="1090" y="1"/>
                  </a:moveTo>
                  <a:cubicBezTo>
                    <a:pt x="545" y="1"/>
                    <a:pt x="1" y="385"/>
                    <a:pt x="1" y="1152"/>
                  </a:cubicBezTo>
                  <a:cubicBezTo>
                    <a:pt x="1" y="1920"/>
                    <a:pt x="545" y="2304"/>
                    <a:pt x="1090" y="2304"/>
                  </a:cubicBezTo>
                  <a:cubicBezTo>
                    <a:pt x="1635" y="2304"/>
                    <a:pt x="2179" y="1920"/>
                    <a:pt x="2179" y="1152"/>
                  </a:cubicBezTo>
                  <a:cubicBezTo>
                    <a:pt x="2179" y="385"/>
                    <a:pt x="1635" y="1"/>
                    <a:pt x="1090" y="1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3"/>
            <p:cNvSpPr/>
            <p:nvPr/>
          </p:nvSpPr>
          <p:spPr>
            <a:xfrm>
              <a:off x="189600" y="27131450"/>
              <a:ext cx="61050" cy="66400"/>
            </a:xfrm>
            <a:custGeom>
              <a:avLst/>
              <a:gdLst/>
              <a:ahLst/>
              <a:cxnLst/>
              <a:rect l="l" t="t" r="r" b="b"/>
              <a:pathLst>
                <a:path w="2442" h="2656" extrusionOk="0">
                  <a:moveTo>
                    <a:pt x="1227" y="0"/>
                  </a:moveTo>
                  <a:cubicBezTo>
                    <a:pt x="572" y="0"/>
                    <a:pt x="0" y="595"/>
                    <a:pt x="0" y="1334"/>
                  </a:cubicBezTo>
                  <a:cubicBezTo>
                    <a:pt x="0" y="2048"/>
                    <a:pt x="572" y="2655"/>
                    <a:pt x="1227" y="2655"/>
                  </a:cubicBezTo>
                  <a:cubicBezTo>
                    <a:pt x="1893" y="2655"/>
                    <a:pt x="2441" y="2036"/>
                    <a:pt x="2441" y="1334"/>
                  </a:cubicBezTo>
                  <a:cubicBezTo>
                    <a:pt x="2441" y="619"/>
                    <a:pt x="1881" y="0"/>
                    <a:pt x="1227" y="0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3"/>
            <p:cNvSpPr/>
            <p:nvPr/>
          </p:nvSpPr>
          <p:spPr>
            <a:xfrm>
              <a:off x="184825" y="26954925"/>
              <a:ext cx="54500" cy="56950"/>
            </a:xfrm>
            <a:custGeom>
              <a:avLst/>
              <a:gdLst/>
              <a:ahLst/>
              <a:cxnLst/>
              <a:rect l="l" t="t" r="r" b="b"/>
              <a:pathLst>
                <a:path w="2180" h="2278" extrusionOk="0">
                  <a:moveTo>
                    <a:pt x="1090" y="1"/>
                  </a:moveTo>
                  <a:cubicBezTo>
                    <a:pt x="545" y="1"/>
                    <a:pt x="1" y="382"/>
                    <a:pt x="1" y="1144"/>
                  </a:cubicBezTo>
                  <a:cubicBezTo>
                    <a:pt x="1" y="1900"/>
                    <a:pt x="545" y="2278"/>
                    <a:pt x="1090" y="2278"/>
                  </a:cubicBezTo>
                  <a:cubicBezTo>
                    <a:pt x="1635" y="2278"/>
                    <a:pt x="2180" y="1900"/>
                    <a:pt x="2180" y="1144"/>
                  </a:cubicBezTo>
                  <a:cubicBezTo>
                    <a:pt x="2180" y="382"/>
                    <a:pt x="1635" y="1"/>
                    <a:pt x="1090" y="1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3"/>
            <p:cNvSpPr/>
            <p:nvPr/>
          </p:nvSpPr>
          <p:spPr>
            <a:xfrm>
              <a:off x="182150" y="26800700"/>
              <a:ext cx="65800" cy="70950"/>
            </a:xfrm>
            <a:custGeom>
              <a:avLst/>
              <a:gdLst/>
              <a:ahLst/>
              <a:cxnLst/>
              <a:rect l="l" t="t" r="r" b="b"/>
              <a:pathLst>
                <a:path w="2632" h="2838" extrusionOk="0">
                  <a:moveTo>
                    <a:pt x="1390" y="0"/>
                  </a:moveTo>
                  <a:cubicBezTo>
                    <a:pt x="1367" y="0"/>
                    <a:pt x="1345" y="1"/>
                    <a:pt x="1322" y="2"/>
                  </a:cubicBezTo>
                  <a:cubicBezTo>
                    <a:pt x="596" y="38"/>
                    <a:pt x="1" y="633"/>
                    <a:pt x="1" y="1419"/>
                  </a:cubicBezTo>
                  <a:cubicBezTo>
                    <a:pt x="1" y="2140"/>
                    <a:pt x="568" y="2837"/>
                    <a:pt x="1270" y="2837"/>
                  </a:cubicBezTo>
                  <a:cubicBezTo>
                    <a:pt x="1287" y="2837"/>
                    <a:pt x="1305" y="2837"/>
                    <a:pt x="1322" y="2836"/>
                  </a:cubicBezTo>
                  <a:cubicBezTo>
                    <a:pt x="2037" y="2800"/>
                    <a:pt x="2632" y="2205"/>
                    <a:pt x="2632" y="1419"/>
                  </a:cubicBezTo>
                  <a:cubicBezTo>
                    <a:pt x="2632" y="693"/>
                    <a:pt x="2074" y="0"/>
                    <a:pt x="1390" y="0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3"/>
            <p:cNvSpPr/>
            <p:nvPr/>
          </p:nvSpPr>
          <p:spPr>
            <a:xfrm>
              <a:off x="172925" y="26597150"/>
              <a:ext cx="61050" cy="66400"/>
            </a:xfrm>
            <a:custGeom>
              <a:avLst/>
              <a:gdLst/>
              <a:ahLst/>
              <a:cxnLst/>
              <a:rect l="l" t="t" r="r" b="b"/>
              <a:pathLst>
                <a:path w="2442" h="2656" extrusionOk="0">
                  <a:moveTo>
                    <a:pt x="1227" y="0"/>
                  </a:moveTo>
                  <a:cubicBezTo>
                    <a:pt x="572" y="0"/>
                    <a:pt x="1" y="620"/>
                    <a:pt x="1" y="1334"/>
                  </a:cubicBezTo>
                  <a:cubicBezTo>
                    <a:pt x="1" y="2048"/>
                    <a:pt x="572" y="2656"/>
                    <a:pt x="1227" y="2656"/>
                  </a:cubicBezTo>
                  <a:cubicBezTo>
                    <a:pt x="1894" y="2656"/>
                    <a:pt x="2441" y="2048"/>
                    <a:pt x="2441" y="1334"/>
                  </a:cubicBezTo>
                  <a:cubicBezTo>
                    <a:pt x="2441" y="620"/>
                    <a:pt x="1882" y="0"/>
                    <a:pt x="1227" y="0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3"/>
            <p:cNvSpPr/>
            <p:nvPr/>
          </p:nvSpPr>
          <p:spPr>
            <a:xfrm>
              <a:off x="173525" y="26423775"/>
              <a:ext cx="60450" cy="63625"/>
            </a:xfrm>
            <a:custGeom>
              <a:avLst/>
              <a:gdLst/>
              <a:ahLst/>
              <a:cxnLst/>
              <a:rect l="l" t="t" r="r" b="b"/>
              <a:pathLst>
                <a:path w="2418" h="2545" extrusionOk="0">
                  <a:moveTo>
                    <a:pt x="1209" y="0"/>
                  </a:moveTo>
                  <a:cubicBezTo>
                    <a:pt x="605" y="0"/>
                    <a:pt x="0" y="423"/>
                    <a:pt x="0" y="1268"/>
                  </a:cubicBezTo>
                  <a:cubicBezTo>
                    <a:pt x="0" y="2119"/>
                    <a:pt x="605" y="2545"/>
                    <a:pt x="1209" y="2545"/>
                  </a:cubicBezTo>
                  <a:cubicBezTo>
                    <a:pt x="1813" y="2545"/>
                    <a:pt x="2417" y="2119"/>
                    <a:pt x="2417" y="1268"/>
                  </a:cubicBezTo>
                  <a:cubicBezTo>
                    <a:pt x="2417" y="423"/>
                    <a:pt x="1813" y="0"/>
                    <a:pt x="1209" y="0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3"/>
            <p:cNvSpPr/>
            <p:nvPr/>
          </p:nvSpPr>
          <p:spPr>
            <a:xfrm>
              <a:off x="160725" y="26255750"/>
              <a:ext cx="62525" cy="68475"/>
            </a:xfrm>
            <a:custGeom>
              <a:avLst/>
              <a:gdLst/>
              <a:ahLst/>
              <a:cxnLst/>
              <a:rect l="l" t="t" r="r" b="b"/>
              <a:pathLst>
                <a:path w="2501" h="2739" extrusionOk="0">
                  <a:moveTo>
                    <a:pt x="1251" y="0"/>
                  </a:moveTo>
                  <a:cubicBezTo>
                    <a:pt x="584" y="0"/>
                    <a:pt x="0" y="619"/>
                    <a:pt x="0" y="1369"/>
                  </a:cubicBezTo>
                  <a:cubicBezTo>
                    <a:pt x="0" y="2096"/>
                    <a:pt x="584" y="2738"/>
                    <a:pt x="1251" y="2738"/>
                  </a:cubicBezTo>
                  <a:cubicBezTo>
                    <a:pt x="1929" y="2738"/>
                    <a:pt x="2501" y="2107"/>
                    <a:pt x="2501" y="1369"/>
                  </a:cubicBezTo>
                  <a:cubicBezTo>
                    <a:pt x="2501" y="643"/>
                    <a:pt x="1917" y="0"/>
                    <a:pt x="1251" y="0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3"/>
            <p:cNvSpPr/>
            <p:nvPr/>
          </p:nvSpPr>
          <p:spPr>
            <a:xfrm>
              <a:off x="149400" y="26108400"/>
              <a:ext cx="62550" cy="68475"/>
            </a:xfrm>
            <a:custGeom>
              <a:avLst/>
              <a:gdLst/>
              <a:ahLst/>
              <a:cxnLst/>
              <a:rect l="l" t="t" r="r" b="b"/>
              <a:pathLst>
                <a:path w="2502" h="2739" extrusionOk="0">
                  <a:moveTo>
                    <a:pt x="1251" y="0"/>
                  </a:moveTo>
                  <a:cubicBezTo>
                    <a:pt x="584" y="0"/>
                    <a:pt x="1" y="620"/>
                    <a:pt x="1" y="1370"/>
                  </a:cubicBezTo>
                  <a:cubicBezTo>
                    <a:pt x="1" y="2096"/>
                    <a:pt x="584" y="2739"/>
                    <a:pt x="1251" y="2739"/>
                  </a:cubicBezTo>
                  <a:cubicBezTo>
                    <a:pt x="1942" y="2739"/>
                    <a:pt x="2501" y="2108"/>
                    <a:pt x="2501" y="1370"/>
                  </a:cubicBezTo>
                  <a:cubicBezTo>
                    <a:pt x="2501" y="643"/>
                    <a:pt x="1930" y="0"/>
                    <a:pt x="1251" y="0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3"/>
            <p:cNvSpPr/>
            <p:nvPr/>
          </p:nvSpPr>
          <p:spPr>
            <a:xfrm>
              <a:off x="132150" y="25964775"/>
              <a:ext cx="63875" cy="67000"/>
            </a:xfrm>
            <a:custGeom>
              <a:avLst/>
              <a:gdLst/>
              <a:ahLst/>
              <a:cxnLst/>
              <a:rect l="l" t="t" r="r" b="b"/>
              <a:pathLst>
                <a:path w="2555" h="2680" extrusionOk="0">
                  <a:moveTo>
                    <a:pt x="1279" y="1"/>
                  </a:moveTo>
                  <a:cubicBezTo>
                    <a:pt x="640" y="1"/>
                    <a:pt x="0" y="447"/>
                    <a:pt x="0" y="1340"/>
                  </a:cubicBezTo>
                  <a:cubicBezTo>
                    <a:pt x="0" y="2233"/>
                    <a:pt x="637" y="2680"/>
                    <a:pt x="1274" y="2680"/>
                  </a:cubicBezTo>
                  <a:cubicBezTo>
                    <a:pt x="1911" y="2680"/>
                    <a:pt x="2548" y="2233"/>
                    <a:pt x="2548" y="1340"/>
                  </a:cubicBezTo>
                  <a:cubicBezTo>
                    <a:pt x="2554" y="447"/>
                    <a:pt x="1917" y="1"/>
                    <a:pt x="1279" y="1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3"/>
            <p:cNvSpPr/>
            <p:nvPr/>
          </p:nvSpPr>
          <p:spPr>
            <a:xfrm>
              <a:off x="240500" y="25884275"/>
              <a:ext cx="62225" cy="67875"/>
            </a:xfrm>
            <a:custGeom>
              <a:avLst/>
              <a:gdLst/>
              <a:ahLst/>
              <a:cxnLst/>
              <a:rect l="l" t="t" r="r" b="b"/>
              <a:pathLst>
                <a:path w="2489" h="2715" extrusionOk="0">
                  <a:moveTo>
                    <a:pt x="1239" y="0"/>
                  </a:moveTo>
                  <a:cubicBezTo>
                    <a:pt x="560" y="0"/>
                    <a:pt x="0" y="631"/>
                    <a:pt x="0" y="1357"/>
                  </a:cubicBezTo>
                  <a:cubicBezTo>
                    <a:pt x="0" y="2084"/>
                    <a:pt x="560" y="2715"/>
                    <a:pt x="1250" y="2715"/>
                  </a:cubicBezTo>
                  <a:cubicBezTo>
                    <a:pt x="1917" y="2715"/>
                    <a:pt x="2489" y="2084"/>
                    <a:pt x="2489" y="1357"/>
                  </a:cubicBezTo>
                  <a:cubicBezTo>
                    <a:pt x="2489" y="631"/>
                    <a:pt x="1929" y="0"/>
                    <a:pt x="1239" y="0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3"/>
            <p:cNvSpPr/>
            <p:nvPr/>
          </p:nvSpPr>
          <p:spPr>
            <a:xfrm>
              <a:off x="209550" y="27335925"/>
              <a:ext cx="72950" cy="60450"/>
            </a:xfrm>
            <a:custGeom>
              <a:avLst/>
              <a:gdLst/>
              <a:ahLst/>
              <a:cxnLst/>
              <a:rect l="l" t="t" r="r" b="b"/>
              <a:pathLst>
                <a:path w="2918" h="2418" extrusionOk="0">
                  <a:moveTo>
                    <a:pt x="1476" y="1"/>
                  </a:moveTo>
                  <a:cubicBezTo>
                    <a:pt x="321" y="1"/>
                    <a:pt x="0" y="1584"/>
                    <a:pt x="905" y="2227"/>
                  </a:cubicBezTo>
                  <a:lnTo>
                    <a:pt x="976" y="2275"/>
                  </a:lnTo>
                  <a:cubicBezTo>
                    <a:pt x="1113" y="2370"/>
                    <a:pt x="1289" y="2418"/>
                    <a:pt x="1464" y="2418"/>
                  </a:cubicBezTo>
                  <a:cubicBezTo>
                    <a:pt x="1640" y="2418"/>
                    <a:pt x="1816" y="2370"/>
                    <a:pt x="1953" y="2275"/>
                  </a:cubicBezTo>
                  <a:cubicBezTo>
                    <a:pt x="1976" y="2263"/>
                    <a:pt x="1988" y="2239"/>
                    <a:pt x="2024" y="2227"/>
                  </a:cubicBezTo>
                  <a:cubicBezTo>
                    <a:pt x="2917" y="1584"/>
                    <a:pt x="2584" y="1"/>
                    <a:pt x="1476" y="1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3"/>
            <p:cNvSpPr/>
            <p:nvPr/>
          </p:nvSpPr>
          <p:spPr>
            <a:xfrm>
              <a:off x="288725" y="27215375"/>
              <a:ext cx="61325" cy="64325"/>
            </a:xfrm>
            <a:custGeom>
              <a:avLst/>
              <a:gdLst/>
              <a:ahLst/>
              <a:cxnLst/>
              <a:rect l="l" t="t" r="r" b="b"/>
              <a:pathLst>
                <a:path w="2453" h="2573" extrusionOk="0">
                  <a:moveTo>
                    <a:pt x="1220" y="1"/>
                  </a:moveTo>
                  <a:cubicBezTo>
                    <a:pt x="609" y="1"/>
                    <a:pt x="0" y="426"/>
                    <a:pt x="0" y="1287"/>
                  </a:cubicBezTo>
                  <a:cubicBezTo>
                    <a:pt x="0" y="2144"/>
                    <a:pt x="613" y="2572"/>
                    <a:pt x="1226" y="2572"/>
                  </a:cubicBezTo>
                  <a:cubicBezTo>
                    <a:pt x="1840" y="2572"/>
                    <a:pt x="2453" y="2144"/>
                    <a:pt x="2453" y="1287"/>
                  </a:cubicBezTo>
                  <a:cubicBezTo>
                    <a:pt x="2453" y="432"/>
                    <a:pt x="1835" y="1"/>
                    <a:pt x="1220" y="1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3"/>
            <p:cNvSpPr/>
            <p:nvPr/>
          </p:nvSpPr>
          <p:spPr>
            <a:xfrm>
              <a:off x="277100" y="27046150"/>
              <a:ext cx="62250" cy="65225"/>
            </a:xfrm>
            <a:custGeom>
              <a:avLst/>
              <a:gdLst/>
              <a:ahLst/>
              <a:cxnLst/>
              <a:rect l="l" t="t" r="r" b="b"/>
              <a:pathLst>
                <a:path w="2490" h="2609" extrusionOk="0">
                  <a:moveTo>
                    <a:pt x="1245" y="1"/>
                  </a:moveTo>
                  <a:cubicBezTo>
                    <a:pt x="623" y="1"/>
                    <a:pt x="1" y="436"/>
                    <a:pt x="1" y="1305"/>
                  </a:cubicBezTo>
                  <a:cubicBezTo>
                    <a:pt x="1" y="2174"/>
                    <a:pt x="623" y="2608"/>
                    <a:pt x="1245" y="2608"/>
                  </a:cubicBezTo>
                  <a:cubicBezTo>
                    <a:pt x="1867" y="2608"/>
                    <a:pt x="2489" y="2174"/>
                    <a:pt x="2489" y="1305"/>
                  </a:cubicBezTo>
                  <a:cubicBezTo>
                    <a:pt x="2489" y="436"/>
                    <a:pt x="1867" y="1"/>
                    <a:pt x="1245" y="1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3"/>
            <p:cNvSpPr/>
            <p:nvPr/>
          </p:nvSpPr>
          <p:spPr>
            <a:xfrm>
              <a:off x="288725" y="26876300"/>
              <a:ext cx="66975" cy="73050"/>
            </a:xfrm>
            <a:custGeom>
              <a:avLst/>
              <a:gdLst/>
              <a:ahLst/>
              <a:cxnLst/>
              <a:rect l="l" t="t" r="r" b="b"/>
              <a:pathLst>
                <a:path w="2679" h="2922" extrusionOk="0">
                  <a:moveTo>
                    <a:pt x="1410" y="0"/>
                  </a:moveTo>
                  <a:cubicBezTo>
                    <a:pt x="1389" y="0"/>
                    <a:pt x="1367" y="1"/>
                    <a:pt x="1345" y="2"/>
                  </a:cubicBezTo>
                  <a:cubicBezTo>
                    <a:pt x="607" y="50"/>
                    <a:pt x="0" y="645"/>
                    <a:pt x="0" y="1455"/>
                  </a:cubicBezTo>
                  <a:cubicBezTo>
                    <a:pt x="0" y="2194"/>
                    <a:pt x="593" y="2922"/>
                    <a:pt x="1281" y="2922"/>
                  </a:cubicBezTo>
                  <a:cubicBezTo>
                    <a:pt x="1302" y="2922"/>
                    <a:pt x="1324" y="2921"/>
                    <a:pt x="1345" y="2920"/>
                  </a:cubicBezTo>
                  <a:cubicBezTo>
                    <a:pt x="2072" y="2884"/>
                    <a:pt x="2679" y="2277"/>
                    <a:pt x="2679" y="1455"/>
                  </a:cubicBezTo>
                  <a:cubicBezTo>
                    <a:pt x="2679" y="728"/>
                    <a:pt x="2097" y="0"/>
                    <a:pt x="1410" y="0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3"/>
            <p:cNvSpPr/>
            <p:nvPr/>
          </p:nvSpPr>
          <p:spPr>
            <a:xfrm>
              <a:off x="280675" y="26679875"/>
              <a:ext cx="67000" cy="72975"/>
            </a:xfrm>
            <a:custGeom>
              <a:avLst/>
              <a:gdLst/>
              <a:ahLst/>
              <a:cxnLst/>
              <a:rect l="l" t="t" r="r" b="b"/>
              <a:pathLst>
                <a:path w="2680" h="2919" extrusionOk="0">
                  <a:moveTo>
                    <a:pt x="1386" y="0"/>
                  </a:moveTo>
                  <a:cubicBezTo>
                    <a:pt x="1368" y="0"/>
                    <a:pt x="1351" y="1"/>
                    <a:pt x="1334" y="1"/>
                  </a:cubicBezTo>
                  <a:cubicBezTo>
                    <a:pt x="608" y="49"/>
                    <a:pt x="1" y="656"/>
                    <a:pt x="1" y="1454"/>
                  </a:cubicBezTo>
                  <a:cubicBezTo>
                    <a:pt x="1" y="2204"/>
                    <a:pt x="589" y="2919"/>
                    <a:pt x="1299" y="2919"/>
                  </a:cubicBezTo>
                  <a:cubicBezTo>
                    <a:pt x="1311" y="2919"/>
                    <a:pt x="1322" y="2919"/>
                    <a:pt x="1334" y="2918"/>
                  </a:cubicBezTo>
                  <a:cubicBezTo>
                    <a:pt x="2060" y="2883"/>
                    <a:pt x="2680" y="2275"/>
                    <a:pt x="2680" y="1454"/>
                  </a:cubicBezTo>
                  <a:cubicBezTo>
                    <a:pt x="2680" y="710"/>
                    <a:pt x="2089" y="0"/>
                    <a:pt x="1386" y="0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3"/>
            <p:cNvSpPr/>
            <p:nvPr/>
          </p:nvSpPr>
          <p:spPr>
            <a:xfrm>
              <a:off x="266400" y="26481875"/>
              <a:ext cx="61325" cy="64100"/>
            </a:xfrm>
            <a:custGeom>
              <a:avLst/>
              <a:gdLst/>
              <a:ahLst/>
              <a:cxnLst/>
              <a:rect l="l" t="t" r="r" b="b"/>
              <a:pathLst>
                <a:path w="2453" h="2564" extrusionOk="0">
                  <a:moveTo>
                    <a:pt x="1222" y="1"/>
                  </a:moveTo>
                  <a:cubicBezTo>
                    <a:pt x="610" y="1"/>
                    <a:pt x="0" y="426"/>
                    <a:pt x="0" y="1278"/>
                  </a:cubicBezTo>
                  <a:cubicBezTo>
                    <a:pt x="0" y="2135"/>
                    <a:pt x="613" y="2564"/>
                    <a:pt x="1226" y="2564"/>
                  </a:cubicBezTo>
                  <a:cubicBezTo>
                    <a:pt x="1840" y="2564"/>
                    <a:pt x="2453" y="2135"/>
                    <a:pt x="2453" y="1278"/>
                  </a:cubicBezTo>
                  <a:cubicBezTo>
                    <a:pt x="2447" y="426"/>
                    <a:pt x="1834" y="1"/>
                    <a:pt x="1222" y="1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3"/>
            <p:cNvSpPr/>
            <p:nvPr/>
          </p:nvSpPr>
          <p:spPr>
            <a:xfrm>
              <a:off x="267275" y="26306625"/>
              <a:ext cx="59575" cy="64925"/>
            </a:xfrm>
            <a:custGeom>
              <a:avLst/>
              <a:gdLst/>
              <a:ahLst/>
              <a:cxnLst/>
              <a:rect l="l" t="t" r="r" b="b"/>
              <a:pathLst>
                <a:path w="2383" h="2597" extrusionOk="0">
                  <a:moveTo>
                    <a:pt x="1172" y="1"/>
                  </a:moveTo>
                  <a:cubicBezTo>
                    <a:pt x="526" y="1"/>
                    <a:pt x="1" y="591"/>
                    <a:pt x="1" y="1299"/>
                  </a:cubicBezTo>
                  <a:cubicBezTo>
                    <a:pt x="1" y="2001"/>
                    <a:pt x="549" y="2597"/>
                    <a:pt x="1191" y="2597"/>
                  </a:cubicBezTo>
                  <a:cubicBezTo>
                    <a:pt x="1846" y="2597"/>
                    <a:pt x="2382" y="2001"/>
                    <a:pt x="2382" y="1299"/>
                  </a:cubicBezTo>
                  <a:cubicBezTo>
                    <a:pt x="2382" y="596"/>
                    <a:pt x="1822" y="1"/>
                    <a:pt x="1191" y="1"/>
                  </a:cubicBezTo>
                  <a:cubicBezTo>
                    <a:pt x="1185" y="1"/>
                    <a:pt x="1179" y="1"/>
                    <a:pt x="1172" y="1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3"/>
            <p:cNvSpPr/>
            <p:nvPr/>
          </p:nvSpPr>
          <p:spPr>
            <a:xfrm>
              <a:off x="261325" y="26172250"/>
              <a:ext cx="48550" cy="50925"/>
            </a:xfrm>
            <a:custGeom>
              <a:avLst/>
              <a:gdLst/>
              <a:ahLst/>
              <a:cxnLst/>
              <a:rect l="l" t="t" r="r" b="b"/>
              <a:pathLst>
                <a:path w="1942" h="2037" extrusionOk="0">
                  <a:moveTo>
                    <a:pt x="971" y="0"/>
                  </a:moveTo>
                  <a:cubicBezTo>
                    <a:pt x="486" y="0"/>
                    <a:pt x="1" y="340"/>
                    <a:pt x="1" y="1018"/>
                  </a:cubicBezTo>
                  <a:cubicBezTo>
                    <a:pt x="1" y="1697"/>
                    <a:pt x="486" y="2036"/>
                    <a:pt x="971" y="2036"/>
                  </a:cubicBezTo>
                  <a:cubicBezTo>
                    <a:pt x="1456" y="2036"/>
                    <a:pt x="1941" y="1697"/>
                    <a:pt x="1941" y="1018"/>
                  </a:cubicBezTo>
                  <a:cubicBezTo>
                    <a:pt x="1941" y="340"/>
                    <a:pt x="1456" y="0"/>
                    <a:pt x="971" y="0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3"/>
            <p:cNvSpPr/>
            <p:nvPr/>
          </p:nvSpPr>
          <p:spPr>
            <a:xfrm>
              <a:off x="246450" y="26033525"/>
              <a:ext cx="67300" cy="70700"/>
            </a:xfrm>
            <a:custGeom>
              <a:avLst/>
              <a:gdLst/>
              <a:ahLst/>
              <a:cxnLst/>
              <a:rect l="l" t="t" r="r" b="b"/>
              <a:pathLst>
                <a:path w="2692" h="2828" extrusionOk="0">
                  <a:moveTo>
                    <a:pt x="1346" y="1"/>
                  </a:moveTo>
                  <a:cubicBezTo>
                    <a:pt x="673" y="1"/>
                    <a:pt x="0" y="471"/>
                    <a:pt x="0" y="1412"/>
                  </a:cubicBezTo>
                  <a:cubicBezTo>
                    <a:pt x="0" y="2354"/>
                    <a:pt x="675" y="2827"/>
                    <a:pt x="1349" y="2827"/>
                  </a:cubicBezTo>
                  <a:cubicBezTo>
                    <a:pt x="2021" y="2827"/>
                    <a:pt x="2691" y="2357"/>
                    <a:pt x="2691" y="1412"/>
                  </a:cubicBezTo>
                  <a:cubicBezTo>
                    <a:pt x="2691" y="471"/>
                    <a:pt x="2018" y="1"/>
                    <a:pt x="1346" y="1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3"/>
            <p:cNvSpPr/>
            <p:nvPr/>
          </p:nvSpPr>
          <p:spPr>
            <a:xfrm>
              <a:off x="343775" y="26111300"/>
              <a:ext cx="81300" cy="67075"/>
            </a:xfrm>
            <a:custGeom>
              <a:avLst/>
              <a:gdLst/>
              <a:ahLst/>
              <a:cxnLst/>
              <a:rect l="l" t="t" r="r" b="b"/>
              <a:pathLst>
                <a:path w="3252" h="2683" extrusionOk="0">
                  <a:moveTo>
                    <a:pt x="1629" y="0"/>
                  </a:moveTo>
                  <a:cubicBezTo>
                    <a:pt x="1284" y="0"/>
                    <a:pt x="935" y="188"/>
                    <a:pt x="667" y="563"/>
                  </a:cubicBezTo>
                  <a:lnTo>
                    <a:pt x="584" y="706"/>
                  </a:lnTo>
                  <a:cubicBezTo>
                    <a:pt x="1" y="1539"/>
                    <a:pt x="787" y="2682"/>
                    <a:pt x="1620" y="2682"/>
                  </a:cubicBezTo>
                  <a:cubicBezTo>
                    <a:pt x="2453" y="2682"/>
                    <a:pt x="3251" y="1516"/>
                    <a:pt x="2668" y="706"/>
                  </a:cubicBezTo>
                  <a:lnTo>
                    <a:pt x="2572" y="563"/>
                  </a:lnTo>
                  <a:cubicBezTo>
                    <a:pt x="2316" y="188"/>
                    <a:pt x="1974" y="0"/>
                    <a:pt x="1629" y="0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3"/>
            <p:cNvSpPr/>
            <p:nvPr/>
          </p:nvSpPr>
          <p:spPr>
            <a:xfrm>
              <a:off x="334850" y="25944325"/>
              <a:ext cx="65500" cy="70700"/>
            </a:xfrm>
            <a:custGeom>
              <a:avLst/>
              <a:gdLst/>
              <a:ahLst/>
              <a:cxnLst/>
              <a:rect l="l" t="t" r="r" b="b"/>
              <a:pathLst>
                <a:path w="2620" h="2828" extrusionOk="0">
                  <a:moveTo>
                    <a:pt x="1378" y="1"/>
                  </a:moveTo>
                  <a:cubicBezTo>
                    <a:pt x="1355" y="1"/>
                    <a:pt x="1333" y="2"/>
                    <a:pt x="1310" y="3"/>
                  </a:cubicBezTo>
                  <a:cubicBezTo>
                    <a:pt x="596" y="27"/>
                    <a:pt x="1" y="622"/>
                    <a:pt x="1" y="1408"/>
                  </a:cubicBezTo>
                  <a:cubicBezTo>
                    <a:pt x="1" y="2134"/>
                    <a:pt x="559" y="2827"/>
                    <a:pt x="1243" y="2827"/>
                  </a:cubicBezTo>
                  <a:cubicBezTo>
                    <a:pt x="1265" y="2827"/>
                    <a:pt x="1288" y="2826"/>
                    <a:pt x="1310" y="2825"/>
                  </a:cubicBezTo>
                  <a:cubicBezTo>
                    <a:pt x="2025" y="2801"/>
                    <a:pt x="2620" y="2206"/>
                    <a:pt x="2620" y="1408"/>
                  </a:cubicBezTo>
                  <a:cubicBezTo>
                    <a:pt x="2620" y="693"/>
                    <a:pt x="2062" y="1"/>
                    <a:pt x="1378" y="1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3"/>
            <p:cNvSpPr/>
            <p:nvPr/>
          </p:nvSpPr>
          <p:spPr>
            <a:xfrm>
              <a:off x="369975" y="26267950"/>
              <a:ext cx="62525" cy="68475"/>
            </a:xfrm>
            <a:custGeom>
              <a:avLst/>
              <a:gdLst/>
              <a:ahLst/>
              <a:cxnLst/>
              <a:rect l="l" t="t" r="r" b="b"/>
              <a:pathLst>
                <a:path w="2501" h="2739" extrusionOk="0">
                  <a:moveTo>
                    <a:pt x="1251" y="0"/>
                  </a:moveTo>
                  <a:cubicBezTo>
                    <a:pt x="572" y="0"/>
                    <a:pt x="0" y="631"/>
                    <a:pt x="0" y="1369"/>
                  </a:cubicBezTo>
                  <a:cubicBezTo>
                    <a:pt x="0" y="2119"/>
                    <a:pt x="572" y="2739"/>
                    <a:pt x="1251" y="2739"/>
                  </a:cubicBezTo>
                  <a:cubicBezTo>
                    <a:pt x="1929" y="2739"/>
                    <a:pt x="2501" y="2119"/>
                    <a:pt x="2501" y="1369"/>
                  </a:cubicBezTo>
                  <a:cubicBezTo>
                    <a:pt x="2501" y="643"/>
                    <a:pt x="1917" y="0"/>
                    <a:pt x="1251" y="0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3"/>
            <p:cNvSpPr/>
            <p:nvPr/>
          </p:nvSpPr>
          <p:spPr>
            <a:xfrm>
              <a:off x="383375" y="26414075"/>
              <a:ext cx="64600" cy="70900"/>
            </a:xfrm>
            <a:custGeom>
              <a:avLst/>
              <a:gdLst/>
              <a:ahLst/>
              <a:cxnLst/>
              <a:rect l="l" t="t" r="r" b="b"/>
              <a:pathLst>
                <a:path w="2584" h="2836" extrusionOk="0">
                  <a:moveTo>
                    <a:pt x="1320" y="1"/>
                  </a:moveTo>
                  <a:cubicBezTo>
                    <a:pt x="1309" y="1"/>
                    <a:pt x="1298" y="1"/>
                    <a:pt x="1286" y="1"/>
                  </a:cubicBezTo>
                  <a:cubicBezTo>
                    <a:pt x="596" y="37"/>
                    <a:pt x="0" y="632"/>
                    <a:pt x="0" y="1418"/>
                  </a:cubicBezTo>
                  <a:cubicBezTo>
                    <a:pt x="0" y="2132"/>
                    <a:pt x="576" y="2835"/>
                    <a:pt x="1253" y="2835"/>
                  </a:cubicBezTo>
                  <a:cubicBezTo>
                    <a:pt x="1264" y="2835"/>
                    <a:pt x="1275" y="2835"/>
                    <a:pt x="1286" y="2835"/>
                  </a:cubicBezTo>
                  <a:cubicBezTo>
                    <a:pt x="1989" y="2799"/>
                    <a:pt x="2584" y="2204"/>
                    <a:pt x="2584" y="1418"/>
                  </a:cubicBezTo>
                  <a:cubicBezTo>
                    <a:pt x="2584" y="703"/>
                    <a:pt x="2008" y="1"/>
                    <a:pt x="1320" y="1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3"/>
            <p:cNvSpPr/>
            <p:nvPr/>
          </p:nvSpPr>
          <p:spPr>
            <a:xfrm>
              <a:off x="380400" y="26573900"/>
              <a:ext cx="64600" cy="70625"/>
            </a:xfrm>
            <a:custGeom>
              <a:avLst/>
              <a:gdLst/>
              <a:ahLst/>
              <a:cxnLst/>
              <a:rect l="l" t="t" r="r" b="b"/>
              <a:pathLst>
                <a:path w="2584" h="2825" extrusionOk="0">
                  <a:moveTo>
                    <a:pt x="1337" y="0"/>
                  </a:moveTo>
                  <a:cubicBezTo>
                    <a:pt x="1320" y="0"/>
                    <a:pt x="1303" y="1"/>
                    <a:pt x="1286" y="2"/>
                  </a:cubicBezTo>
                  <a:cubicBezTo>
                    <a:pt x="596" y="26"/>
                    <a:pt x="0" y="621"/>
                    <a:pt x="0" y="1407"/>
                  </a:cubicBezTo>
                  <a:cubicBezTo>
                    <a:pt x="0" y="2127"/>
                    <a:pt x="567" y="2825"/>
                    <a:pt x="1236" y="2825"/>
                  </a:cubicBezTo>
                  <a:cubicBezTo>
                    <a:pt x="1253" y="2825"/>
                    <a:pt x="1269" y="2824"/>
                    <a:pt x="1286" y="2824"/>
                  </a:cubicBezTo>
                  <a:cubicBezTo>
                    <a:pt x="1989" y="2800"/>
                    <a:pt x="2584" y="2204"/>
                    <a:pt x="2584" y="1407"/>
                  </a:cubicBezTo>
                  <a:cubicBezTo>
                    <a:pt x="2584" y="698"/>
                    <a:pt x="2017" y="0"/>
                    <a:pt x="1337" y="0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3"/>
            <p:cNvSpPr/>
            <p:nvPr/>
          </p:nvSpPr>
          <p:spPr>
            <a:xfrm>
              <a:off x="379200" y="26802525"/>
              <a:ext cx="61650" cy="67000"/>
            </a:xfrm>
            <a:custGeom>
              <a:avLst/>
              <a:gdLst/>
              <a:ahLst/>
              <a:cxnLst/>
              <a:rect l="l" t="t" r="r" b="b"/>
              <a:pathLst>
                <a:path w="2466" h="2680" extrusionOk="0">
                  <a:moveTo>
                    <a:pt x="1239" y="1"/>
                  </a:moveTo>
                  <a:cubicBezTo>
                    <a:pt x="560" y="1"/>
                    <a:pt x="1" y="620"/>
                    <a:pt x="1" y="1346"/>
                  </a:cubicBezTo>
                  <a:cubicBezTo>
                    <a:pt x="1" y="2072"/>
                    <a:pt x="560" y="2680"/>
                    <a:pt x="1239" y="2680"/>
                  </a:cubicBezTo>
                  <a:cubicBezTo>
                    <a:pt x="1906" y="2680"/>
                    <a:pt x="2465" y="2072"/>
                    <a:pt x="2465" y="1346"/>
                  </a:cubicBezTo>
                  <a:cubicBezTo>
                    <a:pt x="2465" y="620"/>
                    <a:pt x="1906" y="1"/>
                    <a:pt x="1239" y="1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3"/>
            <p:cNvSpPr/>
            <p:nvPr/>
          </p:nvSpPr>
          <p:spPr>
            <a:xfrm>
              <a:off x="379200" y="26982200"/>
              <a:ext cx="61350" cy="64200"/>
            </a:xfrm>
            <a:custGeom>
              <a:avLst/>
              <a:gdLst/>
              <a:ahLst/>
              <a:cxnLst/>
              <a:rect l="l" t="t" r="r" b="b"/>
              <a:pathLst>
                <a:path w="2454" h="2568" extrusionOk="0">
                  <a:moveTo>
                    <a:pt x="1224" y="1"/>
                  </a:moveTo>
                  <a:cubicBezTo>
                    <a:pt x="612" y="1"/>
                    <a:pt x="1" y="429"/>
                    <a:pt x="1" y="1291"/>
                  </a:cubicBezTo>
                  <a:cubicBezTo>
                    <a:pt x="1" y="2142"/>
                    <a:pt x="614" y="2568"/>
                    <a:pt x="1227" y="2568"/>
                  </a:cubicBezTo>
                  <a:cubicBezTo>
                    <a:pt x="1840" y="2568"/>
                    <a:pt x="2453" y="2142"/>
                    <a:pt x="2453" y="1291"/>
                  </a:cubicBezTo>
                  <a:cubicBezTo>
                    <a:pt x="2453" y="432"/>
                    <a:pt x="1838" y="1"/>
                    <a:pt x="1224" y="1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3"/>
            <p:cNvSpPr/>
            <p:nvPr/>
          </p:nvSpPr>
          <p:spPr>
            <a:xfrm>
              <a:off x="376525" y="27119225"/>
              <a:ext cx="61050" cy="66400"/>
            </a:xfrm>
            <a:custGeom>
              <a:avLst/>
              <a:gdLst/>
              <a:ahLst/>
              <a:cxnLst/>
              <a:rect l="l" t="t" r="r" b="b"/>
              <a:pathLst>
                <a:path w="2442" h="2656" extrusionOk="0">
                  <a:moveTo>
                    <a:pt x="1227" y="1"/>
                  </a:moveTo>
                  <a:cubicBezTo>
                    <a:pt x="548" y="1"/>
                    <a:pt x="0" y="596"/>
                    <a:pt x="0" y="1323"/>
                  </a:cubicBezTo>
                  <a:cubicBezTo>
                    <a:pt x="0" y="2037"/>
                    <a:pt x="572" y="2656"/>
                    <a:pt x="1227" y="2656"/>
                  </a:cubicBezTo>
                  <a:cubicBezTo>
                    <a:pt x="1894" y="2656"/>
                    <a:pt x="2441" y="2037"/>
                    <a:pt x="2441" y="1323"/>
                  </a:cubicBezTo>
                  <a:cubicBezTo>
                    <a:pt x="2441" y="608"/>
                    <a:pt x="1882" y="1"/>
                    <a:pt x="1227" y="1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3"/>
            <p:cNvSpPr/>
            <p:nvPr/>
          </p:nvSpPr>
          <p:spPr>
            <a:xfrm>
              <a:off x="400625" y="27300125"/>
              <a:ext cx="57775" cy="60425"/>
            </a:xfrm>
            <a:custGeom>
              <a:avLst/>
              <a:gdLst/>
              <a:ahLst/>
              <a:cxnLst/>
              <a:rect l="l" t="t" r="r" b="b"/>
              <a:pathLst>
                <a:path w="2311" h="2417" extrusionOk="0">
                  <a:moveTo>
                    <a:pt x="1156" y="1"/>
                  </a:moveTo>
                  <a:cubicBezTo>
                    <a:pt x="578" y="1"/>
                    <a:pt x="1" y="403"/>
                    <a:pt x="1" y="1206"/>
                  </a:cubicBezTo>
                  <a:cubicBezTo>
                    <a:pt x="1" y="2012"/>
                    <a:pt x="580" y="2416"/>
                    <a:pt x="1159" y="2416"/>
                  </a:cubicBezTo>
                  <a:cubicBezTo>
                    <a:pt x="1735" y="2416"/>
                    <a:pt x="2311" y="2015"/>
                    <a:pt x="2311" y="1206"/>
                  </a:cubicBezTo>
                  <a:cubicBezTo>
                    <a:pt x="2311" y="403"/>
                    <a:pt x="1733" y="1"/>
                    <a:pt x="1156" y="1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3"/>
            <p:cNvSpPr/>
            <p:nvPr/>
          </p:nvSpPr>
          <p:spPr>
            <a:xfrm>
              <a:off x="485775" y="27180850"/>
              <a:ext cx="63125" cy="65875"/>
            </a:xfrm>
            <a:custGeom>
              <a:avLst/>
              <a:gdLst/>
              <a:ahLst/>
              <a:cxnLst/>
              <a:rect l="l" t="t" r="r" b="b"/>
              <a:pathLst>
                <a:path w="2525" h="2635" extrusionOk="0">
                  <a:moveTo>
                    <a:pt x="1258" y="1"/>
                  </a:moveTo>
                  <a:cubicBezTo>
                    <a:pt x="628" y="1"/>
                    <a:pt x="0" y="441"/>
                    <a:pt x="0" y="1322"/>
                  </a:cubicBezTo>
                  <a:cubicBezTo>
                    <a:pt x="0" y="2197"/>
                    <a:pt x="631" y="2635"/>
                    <a:pt x="1262" y="2635"/>
                  </a:cubicBezTo>
                  <a:cubicBezTo>
                    <a:pt x="1893" y="2635"/>
                    <a:pt x="2524" y="2197"/>
                    <a:pt x="2524" y="1322"/>
                  </a:cubicBezTo>
                  <a:cubicBezTo>
                    <a:pt x="2518" y="441"/>
                    <a:pt x="1887" y="1"/>
                    <a:pt x="1258" y="1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3"/>
            <p:cNvSpPr/>
            <p:nvPr/>
          </p:nvSpPr>
          <p:spPr>
            <a:xfrm>
              <a:off x="481000" y="27021000"/>
              <a:ext cx="61050" cy="66400"/>
            </a:xfrm>
            <a:custGeom>
              <a:avLst/>
              <a:gdLst/>
              <a:ahLst/>
              <a:cxnLst/>
              <a:rect l="l" t="t" r="r" b="b"/>
              <a:pathLst>
                <a:path w="2442" h="2656" extrusionOk="0">
                  <a:moveTo>
                    <a:pt x="1227" y="1"/>
                  </a:moveTo>
                  <a:cubicBezTo>
                    <a:pt x="560" y="1"/>
                    <a:pt x="1" y="596"/>
                    <a:pt x="1" y="1323"/>
                  </a:cubicBezTo>
                  <a:cubicBezTo>
                    <a:pt x="1" y="2037"/>
                    <a:pt x="572" y="2656"/>
                    <a:pt x="1227" y="2656"/>
                  </a:cubicBezTo>
                  <a:cubicBezTo>
                    <a:pt x="1894" y="2656"/>
                    <a:pt x="2441" y="2037"/>
                    <a:pt x="2441" y="1323"/>
                  </a:cubicBezTo>
                  <a:cubicBezTo>
                    <a:pt x="2441" y="608"/>
                    <a:pt x="1882" y="1"/>
                    <a:pt x="1227" y="1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3"/>
            <p:cNvSpPr/>
            <p:nvPr/>
          </p:nvSpPr>
          <p:spPr>
            <a:xfrm>
              <a:off x="475050" y="26862125"/>
              <a:ext cx="61925" cy="64775"/>
            </a:xfrm>
            <a:custGeom>
              <a:avLst/>
              <a:gdLst/>
              <a:ahLst/>
              <a:cxnLst/>
              <a:rect l="l" t="t" r="r" b="b"/>
              <a:pathLst>
                <a:path w="2477" h="2591" extrusionOk="0">
                  <a:moveTo>
                    <a:pt x="1239" y="1"/>
                  </a:moveTo>
                  <a:cubicBezTo>
                    <a:pt x="620" y="1"/>
                    <a:pt x="0" y="433"/>
                    <a:pt x="0" y="1296"/>
                  </a:cubicBezTo>
                  <a:cubicBezTo>
                    <a:pt x="0" y="2159"/>
                    <a:pt x="620" y="2591"/>
                    <a:pt x="1239" y="2591"/>
                  </a:cubicBezTo>
                  <a:cubicBezTo>
                    <a:pt x="1858" y="2591"/>
                    <a:pt x="2477" y="2159"/>
                    <a:pt x="2477" y="1296"/>
                  </a:cubicBezTo>
                  <a:cubicBezTo>
                    <a:pt x="2477" y="433"/>
                    <a:pt x="1858" y="1"/>
                    <a:pt x="1239" y="1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3"/>
            <p:cNvSpPr/>
            <p:nvPr/>
          </p:nvSpPr>
          <p:spPr>
            <a:xfrm>
              <a:off x="480700" y="26717775"/>
              <a:ext cx="61950" cy="64750"/>
            </a:xfrm>
            <a:custGeom>
              <a:avLst/>
              <a:gdLst/>
              <a:ahLst/>
              <a:cxnLst/>
              <a:rect l="l" t="t" r="r" b="b"/>
              <a:pathLst>
                <a:path w="2478" h="2590" extrusionOk="0">
                  <a:moveTo>
                    <a:pt x="1239" y="0"/>
                  </a:moveTo>
                  <a:cubicBezTo>
                    <a:pt x="620" y="0"/>
                    <a:pt x="1" y="432"/>
                    <a:pt x="1" y="1295"/>
                  </a:cubicBezTo>
                  <a:cubicBezTo>
                    <a:pt x="1" y="2158"/>
                    <a:pt x="620" y="2590"/>
                    <a:pt x="1239" y="2590"/>
                  </a:cubicBezTo>
                  <a:cubicBezTo>
                    <a:pt x="1858" y="2590"/>
                    <a:pt x="2477" y="2158"/>
                    <a:pt x="2477" y="1295"/>
                  </a:cubicBezTo>
                  <a:cubicBezTo>
                    <a:pt x="2477" y="432"/>
                    <a:pt x="1858" y="0"/>
                    <a:pt x="1239" y="0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3"/>
            <p:cNvSpPr/>
            <p:nvPr/>
          </p:nvSpPr>
          <p:spPr>
            <a:xfrm>
              <a:off x="478925" y="26522025"/>
              <a:ext cx="43175" cy="45000"/>
            </a:xfrm>
            <a:custGeom>
              <a:avLst/>
              <a:gdLst/>
              <a:ahLst/>
              <a:cxnLst/>
              <a:rect l="l" t="t" r="r" b="b"/>
              <a:pathLst>
                <a:path w="1727" h="1800" extrusionOk="0">
                  <a:moveTo>
                    <a:pt x="856" y="1"/>
                  </a:moveTo>
                  <a:cubicBezTo>
                    <a:pt x="427" y="1"/>
                    <a:pt x="0" y="298"/>
                    <a:pt x="0" y="898"/>
                  </a:cubicBezTo>
                  <a:cubicBezTo>
                    <a:pt x="0" y="1499"/>
                    <a:pt x="432" y="1800"/>
                    <a:pt x="863" y="1800"/>
                  </a:cubicBezTo>
                  <a:cubicBezTo>
                    <a:pt x="1295" y="1800"/>
                    <a:pt x="1727" y="1499"/>
                    <a:pt x="1727" y="898"/>
                  </a:cubicBezTo>
                  <a:cubicBezTo>
                    <a:pt x="1721" y="301"/>
                    <a:pt x="1287" y="1"/>
                    <a:pt x="856" y="1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3"/>
            <p:cNvSpPr/>
            <p:nvPr/>
          </p:nvSpPr>
          <p:spPr>
            <a:xfrm>
              <a:off x="472975" y="26330450"/>
              <a:ext cx="61025" cy="66400"/>
            </a:xfrm>
            <a:custGeom>
              <a:avLst/>
              <a:gdLst/>
              <a:ahLst/>
              <a:cxnLst/>
              <a:rect l="l" t="t" r="r" b="b"/>
              <a:pathLst>
                <a:path w="2441" h="2656" extrusionOk="0">
                  <a:moveTo>
                    <a:pt x="1214" y="0"/>
                  </a:moveTo>
                  <a:cubicBezTo>
                    <a:pt x="548" y="0"/>
                    <a:pt x="0" y="596"/>
                    <a:pt x="0" y="1322"/>
                  </a:cubicBezTo>
                  <a:cubicBezTo>
                    <a:pt x="0" y="2036"/>
                    <a:pt x="548" y="2656"/>
                    <a:pt x="1214" y="2656"/>
                  </a:cubicBezTo>
                  <a:cubicBezTo>
                    <a:pt x="1869" y="2656"/>
                    <a:pt x="2441" y="2036"/>
                    <a:pt x="2441" y="1322"/>
                  </a:cubicBezTo>
                  <a:cubicBezTo>
                    <a:pt x="2441" y="608"/>
                    <a:pt x="1869" y="0"/>
                    <a:pt x="1214" y="0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3"/>
            <p:cNvSpPr/>
            <p:nvPr/>
          </p:nvSpPr>
          <p:spPr>
            <a:xfrm>
              <a:off x="463725" y="26168300"/>
              <a:ext cx="61650" cy="64775"/>
            </a:xfrm>
            <a:custGeom>
              <a:avLst/>
              <a:gdLst/>
              <a:ahLst/>
              <a:cxnLst/>
              <a:rect l="l" t="t" r="r" b="b"/>
              <a:pathLst>
                <a:path w="2466" h="2591" extrusionOk="0">
                  <a:moveTo>
                    <a:pt x="1233" y="1"/>
                  </a:moveTo>
                  <a:cubicBezTo>
                    <a:pt x="617" y="1"/>
                    <a:pt x="1" y="432"/>
                    <a:pt x="1" y="1295"/>
                  </a:cubicBezTo>
                  <a:cubicBezTo>
                    <a:pt x="1" y="2159"/>
                    <a:pt x="617" y="2590"/>
                    <a:pt x="1233" y="2590"/>
                  </a:cubicBezTo>
                  <a:cubicBezTo>
                    <a:pt x="1849" y="2590"/>
                    <a:pt x="2466" y="2159"/>
                    <a:pt x="2466" y="1295"/>
                  </a:cubicBezTo>
                  <a:cubicBezTo>
                    <a:pt x="2466" y="432"/>
                    <a:pt x="1849" y="1"/>
                    <a:pt x="1233" y="1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3"/>
            <p:cNvSpPr/>
            <p:nvPr/>
          </p:nvSpPr>
          <p:spPr>
            <a:xfrm>
              <a:off x="450800" y="26013125"/>
              <a:ext cx="71000" cy="68300"/>
            </a:xfrm>
            <a:custGeom>
              <a:avLst/>
              <a:gdLst/>
              <a:ahLst/>
              <a:cxnLst/>
              <a:rect l="l" t="t" r="r" b="b"/>
              <a:pathLst>
                <a:path w="2840" h="2732" extrusionOk="0">
                  <a:moveTo>
                    <a:pt x="1415" y="1"/>
                  </a:moveTo>
                  <a:cubicBezTo>
                    <a:pt x="871" y="1"/>
                    <a:pt x="346" y="413"/>
                    <a:pt x="196" y="1002"/>
                  </a:cubicBezTo>
                  <a:cubicBezTo>
                    <a:pt x="1" y="1772"/>
                    <a:pt x="550" y="2732"/>
                    <a:pt x="1317" y="2732"/>
                  </a:cubicBezTo>
                  <a:cubicBezTo>
                    <a:pt x="1344" y="2732"/>
                    <a:pt x="1371" y="2730"/>
                    <a:pt x="1399" y="2728"/>
                  </a:cubicBezTo>
                  <a:cubicBezTo>
                    <a:pt x="1935" y="2680"/>
                    <a:pt x="2340" y="2430"/>
                    <a:pt x="2554" y="1895"/>
                  </a:cubicBezTo>
                  <a:cubicBezTo>
                    <a:pt x="2840" y="1144"/>
                    <a:pt x="2459" y="263"/>
                    <a:pt x="1732" y="49"/>
                  </a:cubicBezTo>
                  <a:cubicBezTo>
                    <a:pt x="1628" y="16"/>
                    <a:pt x="1521" y="1"/>
                    <a:pt x="1415" y="1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3"/>
            <p:cNvSpPr/>
            <p:nvPr/>
          </p:nvSpPr>
          <p:spPr>
            <a:xfrm>
              <a:off x="563450" y="26610775"/>
              <a:ext cx="60450" cy="63625"/>
            </a:xfrm>
            <a:custGeom>
              <a:avLst/>
              <a:gdLst/>
              <a:ahLst/>
              <a:cxnLst/>
              <a:rect l="l" t="t" r="r" b="b"/>
              <a:pathLst>
                <a:path w="2418" h="2545" extrusionOk="0">
                  <a:moveTo>
                    <a:pt x="1209" y="0"/>
                  </a:moveTo>
                  <a:cubicBezTo>
                    <a:pt x="605" y="0"/>
                    <a:pt x="1" y="426"/>
                    <a:pt x="1" y="1277"/>
                  </a:cubicBezTo>
                  <a:cubicBezTo>
                    <a:pt x="1" y="2122"/>
                    <a:pt x="605" y="2545"/>
                    <a:pt x="1209" y="2545"/>
                  </a:cubicBezTo>
                  <a:cubicBezTo>
                    <a:pt x="1813" y="2545"/>
                    <a:pt x="2418" y="2122"/>
                    <a:pt x="2418" y="1277"/>
                  </a:cubicBezTo>
                  <a:cubicBezTo>
                    <a:pt x="2418" y="426"/>
                    <a:pt x="1813" y="0"/>
                    <a:pt x="1209" y="0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3"/>
            <p:cNvSpPr/>
            <p:nvPr/>
          </p:nvSpPr>
          <p:spPr>
            <a:xfrm>
              <a:off x="557800" y="26419725"/>
              <a:ext cx="65500" cy="71500"/>
            </a:xfrm>
            <a:custGeom>
              <a:avLst/>
              <a:gdLst/>
              <a:ahLst/>
              <a:cxnLst/>
              <a:rect l="l" t="t" r="r" b="b"/>
              <a:pathLst>
                <a:path w="2620" h="2860" extrusionOk="0">
                  <a:moveTo>
                    <a:pt x="1344" y="1"/>
                  </a:moveTo>
                  <a:cubicBezTo>
                    <a:pt x="1333" y="1"/>
                    <a:pt x="1321" y="1"/>
                    <a:pt x="1310" y="1"/>
                  </a:cubicBezTo>
                  <a:cubicBezTo>
                    <a:pt x="608" y="37"/>
                    <a:pt x="0" y="632"/>
                    <a:pt x="0" y="1430"/>
                  </a:cubicBezTo>
                  <a:cubicBezTo>
                    <a:pt x="0" y="2162"/>
                    <a:pt x="579" y="2860"/>
                    <a:pt x="1259" y="2860"/>
                  </a:cubicBezTo>
                  <a:cubicBezTo>
                    <a:pt x="1276" y="2860"/>
                    <a:pt x="1293" y="2860"/>
                    <a:pt x="1310" y="2859"/>
                  </a:cubicBezTo>
                  <a:cubicBezTo>
                    <a:pt x="2024" y="2835"/>
                    <a:pt x="2620" y="2240"/>
                    <a:pt x="2620" y="1430"/>
                  </a:cubicBezTo>
                  <a:cubicBezTo>
                    <a:pt x="2620" y="704"/>
                    <a:pt x="2032" y="1"/>
                    <a:pt x="1344" y="1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3"/>
            <p:cNvSpPr/>
            <p:nvPr/>
          </p:nvSpPr>
          <p:spPr>
            <a:xfrm>
              <a:off x="555125" y="26239325"/>
              <a:ext cx="70850" cy="76625"/>
            </a:xfrm>
            <a:custGeom>
              <a:avLst/>
              <a:gdLst/>
              <a:ahLst/>
              <a:cxnLst/>
              <a:rect l="l" t="t" r="r" b="b"/>
              <a:pathLst>
                <a:path w="2834" h="3065" extrusionOk="0">
                  <a:moveTo>
                    <a:pt x="1484" y="0"/>
                  </a:moveTo>
                  <a:cubicBezTo>
                    <a:pt x="1462" y="0"/>
                    <a:pt x="1439" y="1"/>
                    <a:pt x="1417" y="2"/>
                  </a:cubicBezTo>
                  <a:cubicBezTo>
                    <a:pt x="655" y="26"/>
                    <a:pt x="0" y="669"/>
                    <a:pt x="0" y="1538"/>
                  </a:cubicBezTo>
                  <a:cubicBezTo>
                    <a:pt x="0" y="2312"/>
                    <a:pt x="617" y="3064"/>
                    <a:pt x="1350" y="3064"/>
                  </a:cubicBezTo>
                  <a:cubicBezTo>
                    <a:pt x="1372" y="3064"/>
                    <a:pt x="1395" y="3063"/>
                    <a:pt x="1417" y="3062"/>
                  </a:cubicBezTo>
                  <a:cubicBezTo>
                    <a:pt x="2191" y="3026"/>
                    <a:pt x="2834" y="2395"/>
                    <a:pt x="2834" y="1538"/>
                  </a:cubicBezTo>
                  <a:cubicBezTo>
                    <a:pt x="2834" y="752"/>
                    <a:pt x="2217" y="0"/>
                    <a:pt x="1484" y="0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3"/>
            <p:cNvSpPr/>
            <p:nvPr/>
          </p:nvSpPr>
          <p:spPr>
            <a:xfrm>
              <a:off x="565825" y="26095150"/>
              <a:ext cx="67000" cy="70225"/>
            </a:xfrm>
            <a:custGeom>
              <a:avLst/>
              <a:gdLst/>
              <a:ahLst/>
              <a:cxnLst/>
              <a:rect l="l" t="t" r="r" b="b"/>
              <a:pathLst>
                <a:path w="2680" h="2809" extrusionOk="0">
                  <a:moveTo>
                    <a:pt x="1336" y="1"/>
                  </a:moveTo>
                  <a:cubicBezTo>
                    <a:pt x="668" y="1"/>
                    <a:pt x="1" y="471"/>
                    <a:pt x="1" y="1411"/>
                  </a:cubicBezTo>
                  <a:cubicBezTo>
                    <a:pt x="1" y="2342"/>
                    <a:pt x="673" y="2809"/>
                    <a:pt x="1343" y="2809"/>
                  </a:cubicBezTo>
                  <a:cubicBezTo>
                    <a:pt x="2012" y="2809"/>
                    <a:pt x="2680" y="2345"/>
                    <a:pt x="2680" y="1411"/>
                  </a:cubicBezTo>
                  <a:cubicBezTo>
                    <a:pt x="2674" y="471"/>
                    <a:pt x="2004" y="1"/>
                    <a:pt x="1336" y="1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3"/>
            <p:cNvSpPr/>
            <p:nvPr/>
          </p:nvSpPr>
          <p:spPr>
            <a:xfrm>
              <a:off x="545900" y="25967600"/>
              <a:ext cx="61625" cy="67000"/>
            </a:xfrm>
            <a:custGeom>
              <a:avLst/>
              <a:gdLst/>
              <a:ahLst/>
              <a:cxnLst/>
              <a:rect l="l" t="t" r="r" b="b"/>
              <a:pathLst>
                <a:path w="2465" h="2680" extrusionOk="0">
                  <a:moveTo>
                    <a:pt x="1238" y="1"/>
                  </a:moveTo>
                  <a:cubicBezTo>
                    <a:pt x="560" y="1"/>
                    <a:pt x="0" y="620"/>
                    <a:pt x="0" y="1346"/>
                  </a:cubicBezTo>
                  <a:cubicBezTo>
                    <a:pt x="0" y="2072"/>
                    <a:pt x="560" y="2680"/>
                    <a:pt x="1238" y="2680"/>
                  </a:cubicBezTo>
                  <a:cubicBezTo>
                    <a:pt x="1905" y="2680"/>
                    <a:pt x="2465" y="2072"/>
                    <a:pt x="2465" y="1346"/>
                  </a:cubicBezTo>
                  <a:cubicBezTo>
                    <a:pt x="2465" y="620"/>
                    <a:pt x="1905" y="1"/>
                    <a:pt x="1238" y="1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3"/>
            <p:cNvSpPr/>
            <p:nvPr/>
          </p:nvSpPr>
          <p:spPr>
            <a:xfrm>
              <a:off x="696500" y="26165250"/>
              <a:ext cx="59550" cy="64900"/>
            </a:xfrm>
            <a:custGeom>
              <a:avLst/>
              <a:gdLst/>
              <a:ahLst/>
              <a:cxnLst/>
              <a:rect l="l" t="t" r="r" b="b"/>
              <a:pathLst>
                <a:path w="2382" h="2596" extrusionOk="0">
                  <a:moveTo>
                    <a:pt x="1191" y="0"/>
                  </a:moveTo>
                  <a:cubicBezTo>
                    <a:pt x="548" y="0"/>
                    <a:pt x="1" y="596"/>
                    <a:pt x="1" y="1298"/>
                  </a:cubicBezTo>
                  <a:cubicBezTo>
                    <a:pt x="1" y="2001"/>
                    <a:pt x="548" y="2596"/>
                    <a:pt x="1191" y="2596"/>
                  </a:cubicBezTo>
                  <a:cubicBezTo>
                    <a:pt x="1846" y="2596"/>
                    <a:pt x="2382" y="2001"/>
                    <a:pt x="2382" y="1298"/>
                  </a:cubicBezTo>
                  <a:cubicBezTo>
                    <a:pt x="2382" y="596"/>
                    <a:pt x="1834" y="0"/>
                    <a:pt x="1191" y="0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3"/>
            <p:cNvSpPr/>
            <p:nvPr/>
          </p:nvSpPr>
          <p:spPr>
            <a:xfrm>
              <a:off x="678950" y="26329475"/>
              <a:ext cx="78000" cy="74600"/>
            </a:xfrm>
            <a:custGeom>
              <a:avLst/>
              <a:gdLst/>
              <a:ahLst/>
              <a:cxnLst/>
              <a:rect l="l" t="t" r="r" b="b"/>
              <a:pathLst>
                <a:path w="3120" h="2984" extrusionOk="0">
                  <a:moveTo>
                    <a:pt x="1566" y="1"/>
                  </a:moveTo>
                  <a:cubicBezTo>
                    <a:pt x="1030" y="1"/>
                    <a:pt x="513" y="405"/>
                    <a:pt x="322" y="932"/>
                  </a:cubicBezTo>
                  <a:cubicBezTo>
                    <a:pt x="0" y="1742"/>
                    <a:pt x="405" y="2695"/>
                    <a:pt x="1191" y="2933"/>
                  </a:cubicBezTo>
                  <a:cubicBezTo>
                    <a:pt x="1309" y="2967"/>
                    <a:pt x="1426" y="2983"/>
                    <a:pt x="1541" y="2983"/>
                  </a:cubicBezTo>
                  <a:cubicBezTo>
                    <a:pt x="2142" y="2983"/>
                    <a:pt x="2671" y="2535"/>
                    <a:pt x="2881" y="1885"/>
                  </a:cubicBezTo>
                  <a:cubicBezTo>
                    <a:pt x="3120" y="1087"/>
                    <a:pt x="2608" y="337"/>
                    <a:pt x="1953" y="75"/>
                  </a:cubicBezTo>
                  <a:cubicBezTo>
                    <a:pt x="1826" y="24"/>
                    <a:pt x="1695" y="1"/>
                    <a:pt x="1566" y="1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3"/>
            <p:cNvSpPr/>
            <p:nvPr/>
          </p:nvSpPr>
          <p:spPr>
            <a:xfrm>
              <a:off x="687275" y="26483400"/>
              <a:ext cx="67000" cy="73050"/>
            </a:xfrm>
            <a:custGeom>
              <a:avLst/>
              <a:gdLst/>
              <a:ahLst/>
              <a:cxnLst/>
              <a:rect l="l" t="t" r="r" b="b"/>
              <a:pathLst>
                <a:path w="2680" h="2922" extrusionOk="0">
                  <a:moveTo>
                    <a:pt x="1399" y="0"/>
                  </a:moveTo>
                  <a:cubicBezTo>
                    <a:pt x="1377" y="0"/>
                    <a:pt x="1356" y="1"/>
                    <a:pt x="1334" y="2"/>
                  </a:cubicBezTo>
                  <a:cubicBezTo>
                    <a:pt x="608" y="26"/>
                    <a:pt x="1" y="645"/>
                    <a:pt x="1" y="1455"/>
                  </a:cubicBezTo>
                  <a:cubicBezTo>
                    <a:pt x="1" y="2194"/>
                    <a:pt x="583" y="2921"/>
                    <a:pt x="1269" y="2921"/>
                  </a:cubicBezTo>
                  <a:cubicBezTo>
                    <a:pt x="1291" y="2921"/>
                    <a:pt x="1312" y="2921"/>
                    <a:pt x="1334" y="2919"/>
                  </a:cubicBezTo>
                  <a:cubicBezTo>
                    <a:pt x="2072" y="2884"/>
                    <a:pt x="2679" y="2276"/>
                    <a:pt x="2679" y="1455"/>
                  </a:cubicBezTo>
                  <a:cubicBezTo>
                    <a:pt x="2679" y="727"/>
                    <a:pt x="2086" y="0"/>
                    <a:pt x="1399" y="0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3"/>
            <p:cNvSpPr/>
            <p:nvPr/>
          </p:nvSpPr>
          <p:spPr>
            <a:xfrm>
              <a:off x="684600" y="26697150"/>
              <a:ext cx="66400" cy="69675"/>
            </a:xfrm>
            <a:custGeom>
              <a:avLst/>
              <a:gdLst/>
              <a:ahLst/>
              <a:cxnLst/>
              <a:rect l="l" t="t" r="r" b="b"/>
              <a:pathLst>
                <a:path w="2656" h="2787" extrusionOk="0">
                  <a:moveTo>
                    <a:pt x="1328" y="1"/>
                  </a:moveTo>
                  <a:cubicBezTo>
                    <a:pt x="664" y="1"/>
                    <a:pt x="0" y="465"/>
                    <a:pt x="0" y="1394"/>
                  </a:cubicBezTo>
                  <a:cubicBezTo>
                    <a:pt x="0" y="2323"/>
                    <a:pt x="664" y="2787"/>
                    <a:pt x="1328" y="2787"/>
                  </a:cubicBezTo>
                  <a:cubicBezTo>
                    <a:pt x="1992" y="2787"/>
                    <a:pt x="2655" y="2323"/>
                    <a:pt x="2655" y="1394"/>
                  </a:cubicBezTo>
                  <a:cubicBezTo>
                    <a:pt x="2655" y="465"/>
                    <a:pt x="1992" y="1"/>
                    <a:pt x="1328" y="1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3"/>
            <p:cNvSpPr/>
            <p:nvPr/>
          </p:nvSpPr>
          <p:spPr>
            <a:xfrm>
              <a:off x="587275" y="26783150"/>
              <a:ext cx="69075" cy="75425"/>
            </a:xfrm>
            <a:custGeom>
              <a:avLst/>
              <a:gdLst/>
              <a:ahLst/>
              <a:cxnLst/>
              <a:rect l="l" t="t" r="r" b="b"/>
              <a:pathLst>
                <a:path w="2763" h="3017" extrusionOk="0">
                  <a:moveTo>
                    <a:pt x="1432" y="1"/>
                  </a:moveTo>
                  <a:cubicBezTo>
                    <a:pt x="1415" y="1"/>
                    <a:pt x="1398" y="1"/>
                    <a:pt x="1381" y="2"/>
                  </a:cubicBezTo>
                  <a:cubicBezTo>
                    <a:pt x="631" y="38"/>
                    <a:pt x="0" y="657"/>
                    <a:pt x="0" y="1514"/>
                  </a:cubicBezTo>
                  <a:cubicBezTo>
                    <a:pt x="0" y="2276"/>
                    <a:pt x="594" y="3016"/>
                    <a:pt x="1314" y="3016"/>
                  </a:cubicBezTo>
                  <a:cubicBezTo>
                    <a:pt x="1336" y="3016"/>
                    <a:pt x="1359" y="3016"/>
                    <a:pt x="1381" y="3014"/>
                  </a:cubicBezTo>
                  <a:cubicBezTo>
                    <a:pt x="2119" y="2978"/>
                    <a:pt x="2762" y="2359"/>
                    <a:pt x="2762" y="1514"/>
                  </a:cubicBezTo>
                  <a:cubicBezTo>
                    <a:pt x="2762" y="735"/>
                    <a:pt x="2149" y="1"/>
                    <a:pt x="1432" y="1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3"/>
            <p:cNvSpPr/>
            <p:nvPr/>
          </p:nvSpPr>
          <p:spPr>
            <a:xfrm>
              <a:off x="582800" y="26934675"/>
              <a:ext cx="67000" cy="73000"/>
            </a:xfrm>
            <a:custGeom>
              <a:avLst/>
              <a:gdLst/>
              <a:ahLst/>
              <a:cxnLst/>
              <a:rect l="l" t="t" r="r" b="b"/>
              <a:pathLst>
                <a:path w="2680" h="2920" extrusionOk="0">
                  <a:moveTo>
                    <a:pt x="1369" y="1"/>
                  </a:moveTo>
                  <a:cubicBezTo>
                    <a:pt x="1357" y="1"/>
                    <a:pt x="1346" y="1"/>
                    <a:pt x="1334" y="1"/>
                  </a:cubicBezTo>
                  <a:cubicBezTo>
                    <a:pt x="608" y="49"/>
                    <a:pt x="0" y="644"/>
                    <a:pt x="0" y="1466"/>
                  </a:cubicBezTo>
                  <a:cubicBezTo>
                    <a:pt x="0" y="2198"/>
                    <a:pt x="580" y="2919"/>
                    <a:pt x="1283" y="2919"/>
                  </a:cubicBezTo>
                  <a:cubicBezTo>
                    <a:pt x="1300" y="2919"/>
                    <a:pt x="1317" y="2919"/>
                    <a:pt x="1334" y="2918"/>
                  </a:cubicBezTo>
                  <a:cubicBezTo>
                    <a:pt x="2060" y="2894"/>
                    <a:pt x="2679" y="2275"/>
                    <a:pt x="2679" y="1466"/>
                  </a:cubicBezTo>
                  <a:cubicBezTo>
                    <a:pt x="2679" y="716"/>
                    <a:pt x="2080" y="1"/>
                    <a:pt x="1369" y="1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3"/>
            <p:cNvSpPr/>
            <p:nvPr/>
          </p:nvSpPr>
          <p:spPr>
            <a:xfrm>
              <a:off x="581600" y="27071600"/>
              <a:ext cx="64025" cy="69400"/>
            </a:xfrm>
            <a:custGeom>
              <a:avLst/>
              <a:gdLst/>
              <a:ahLst/>
              <a:cxnLst/>
              <a:rect l="l" t="t" r="r" b="b"/>
              <a:pathLst>
                <a:path w="2561" h="2776" extrusionOk="0">
                  <a:moveTo>
                    <a:pt x="1275" y="1"/>
                  </a:moveTo>
                  <a:cubicBezTo>
                    <a:pt x="584" y="1"/>
                    <a:pt x="1" y="644"/>
                    <a:pt x="1" y="1382"/>
                  </a:cubicBezTo>
                  <a:cubicBezTo>
                    <a:pt x="1" y="2132"/>
                    <a:pt x="584" y="2775"/>
                    <a:pt x="1275" y="2775"/>
                  </a:cubicBezTo>
                  <a:cubicBezTo>
                    <a:pt x="1965" y="2775"/>
                    <a:pt x="2561" y="2132"/>
                    <a:pt x="2561" y="1382"/>
                  </a:cubicBezTo>
                  <a:cubicBezTo>
                    <a:pt x="2561" y="644"/>
                    <a:pt x="1977" y="1"/>
                    <a:pt x="1275" y="1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3"/>
            <p:cNvSpPr/>
            <p:nvPr/>
          </p:nvSpPr>
          <p:spPr>
            <a:xfrm>
              <a:off x="594100" y="27223425"/>
              <a:ext cx="61050" cy="66400"/>
            </a:xfrm>
            <a:custGeom>
              <a:avLst/>
              <a:gdLst/>
              <a:ahLst/>
              <a:cxnLst/>
              <a:rect l="l" t="t" r="r" b="b"/>
              <a:pathLst>
                <a:path w="2442" h="2656" extrusionOk="0">
                  <a:moveTo>
                    <a:pt x="1227" y="0"/>
                  </a:moveTo>
                  <a:cubicBezTo>
                    <a:pt x="572" y="12"/>
                    <a:pt x="1" y="607"/>
                    <a:pt x="1" y="1322"/>
                  </a:cubicBezTo>
                  <a:cubicBezTo>
                    <a:pt x="1" y="2036"/>
                    <a:pt x="560" y="2655"/>
                    <a:pt x="1227" y="2655"/>
                  </a:cubicBezTo>
                  <a:cubicBezTo>
                    <a:pt x="1882" y="2655"/>
                    <a:pt x="2442" y="2036"/>
                    <a:pt x="2442" y="1322"/>
                  </a:cubicBezTo>
                  <a:cubicBezTo>
                    <a:pt x="2442" y="607"/>
                    <a:pt x="1882" y="0"/>
                    <a:pt x="1227" y="0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3"/>
            <p:cNvSpPr/>
            <p:nvPr/>
          </p:nvSpPr>
          <p:spPr>
            <a:xfrm>
              <a:off x="705425" y="27112475"/>
              <a:ext cx="58975" cy="61400"/>
            </a:xfrm>
            <a:custGeom>
              <a:avLst/>
              <a:gdLst/>
              <a:ahLst/>
              <a:cxnLst/>
              <a:rect l="l" t="t" r="r" b="b"/>
              <a:pathLst>
                <a:path w="2359" h="2456" extrusionOk="0">
                  <a:moveTo>
                    <a:pt x="1180" y="0"/>
                  </a:moveTo>
                  <a:cubicBezTo>
                    <a:pt x="590" y="0"/>
                    <a:pt x="1" y="408"/>
                    <a:pt x="1" y="1223"/>
                  </a:cubicBezTo>
                  <a:cubicBezTo>
                    <a:pt x="1" y="2045"/>
                    <a:pt x="590" y="2456"/>
                    <a:pt x="1180" y="2456"/>
                  </a:cubicBezTo>
                  <a:cubicBezTo>
                    <a:pt x="1769" y="2456"/>
                    <a:pt x="2358" y="2045"/>
                    <a:pt x="2358" y="1223"/>
                  </a:cubicBezTo>
                  <a:cubicBezTo>
                    <a:pt x="2358" y="408"/>
                    <a:pt x="1769" y="0"/>
                    <a:pt x="1180" y="0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3"/>
            <p:cNvSpPr/>
            <p:nvPr/>
          </p:nvSpPr>
          <p:spPr>
            <a:xfrm>
              <a:off x="693825" y="26960275"/>
              <a:ext cx="70875" cy="76850"/>
            </a:xfrm>
            <a:custGeom>
              <a:avLst/>
              <a:gdLst/>
              <a:ahLst/>
              <a:cxnLst/>
              <a:rect l="l" t="t" r="r" b="b"/>
              <a:pathLst>
                <a:path w="2835" h="3074" extrusionOk="0">
                  <a:moveTo>
                    <a:pt x="1453" y="1"/>
                  </a:moveTo>
                  <a:cubicBezTo>
                    <a:pt x="1441" y="1"/>
                    <a:pt x="1429" y="1"/>
                    <a:pt x="1417" y="1"/>
                  </a:cubicBezTo>
                  <a:cubicBezTo>
                    <a:pt x="655" y="49"/>
                    <a:pt x="0" y="692"/>
                    <a:pt x="0" y="1537"/>
                  </a:cubicBezTo>
                  <a:cubicBezTo>
                    <a:pt x="0" y="2334"/>
                    <a:pt x="624" y="3073"/>
                    <a:pt x="1381" y="3073"/>
                  </a:cubicBezTo>
                  <a:cubicBezTo>
                    <a:pt x="1393" y="3073"/>
                    <a:pt x="1405" y="3073"/>
                    <a:pt x="1417" y="3073"/>
                  </a:cubicBezTo>
                  <a:cubicBezTo>
                    <a:pt x="2179" y="3037"/>
                    <a:pt x="2834" y="2406"/>
                    <a:pt x="2834" y="1537"/>
                  </a:cubicBezTo>
                  <a:cubicBezTo>
                    <a:pt x="2834" y="751"/>
                    <a:pt x="2211" y="1"/>
                    <a:pt x="1453" y="1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3"/>
            <p:cNvSpPr/>
            <p:nvPr/>
          </p:nvSpPr>
          <p:spPr>
            <a:xfrm>
              <a:off x="684900" y="26844800"/>
              <a:ext cx="71450" cy="74800"/>
            </a:xfrm>
            <a:custGeom>
              <a:avLst/>
              <a:gdLst/>
              <a:ahLst/>
              <a:cxnLst/>
              <a:rect l="l" t="t" r="r" b="b"/>
              <a:pathLst>
                <a:path w="2858" h="2992" extrusionOk="0">
                  <a:moveTo>
                    <a:pt x="1429" y="0"/>
                  </a:moveTo>
                  <a:cubicBezTo>
                    <a:pt x="715" y="0"/>
                    <a:pt x="0" y="500"/>
                    <a:pt x="0" y="1501"/>
                  </a:cubicBezTo>
                  <a:cubicBezTo>
                    <a:pt x="0" y="2495"/>
                    <a:pt x="715" y="2992"/>
                    <a:pt x="1429" y="2992"/>
                  </a:cubicBezTo>
                  <a:cubicBezTo>
                    <a:pt x="2143" y="2992"/>
                    <a:pt x="2858" y="2495"/>
                    <a:pt x="2858" y="1501"/>
                  </a:cubicBezTo>
                  <a:cubicBezTo>
                    <a:pt x="2858" y="500"/>
                    <a:pt x="2143" y="0"/>
                    <a:pt x="1429" y="0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784600" y="26882500"/>
              <a:ext cx="69975" cy="73125"/>
            </a:xfrm>
            <a:custGeom>
              <a:avLst/>
              <a:gdLst/>
              <a:ahLst/>
              <a:cxnLst/>
              <a:rect l="l" t="t" r="r" b="b"/>
              <a:pathLst>
                <a:path w="2799" h="2925" extrusionOk="0">
                  <a:moveTo>
                    <a:pt x="1397" y="0"/>
                  </a:moveTo>
                  <a:cubicBezTo>
                    <a:pt x="698" y="0"/>
                    <a:pt x="1" y="488"/>
                    <a:pt x="1" y="1469"/>
                  </a:cubicBezTo>
                  <a:cubicBezTo>
                    <a:pt x="1" y="2439"/>
                    <a:pt x="700" y="2925"/>
                    <a:pt x="1400" y="2925"/>
                  </a:cubicBezTo>
                  <a:cubicBezTo>
                    <a:pt x="2099" y="2925"/>
                    <a:pt x="2799" y="2439"/>
                    <a:pt x="2799" y="1469"/>
                  </a:cubicBezTo>
                  <a:cubicBezTo>
                    <a:pt x="2799" y="491"/>
                    <a:pt x="2097" y="0"/>
                    <a:pt x="1397" y="0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807825" y="26744175"/>
              <a:ext cx="72050" cy="78325"/>
            </a:xfrm>
            <a:custGeom>
              <a:avLst/>
              <a:gdLst/>
              <a:ahLst/>
              <a:cxnLst/>
              <a:rect l="l" t="t" r="r" b="b"/>
              <a:pathLst>
                <a:path w="2882" h="3133" extrusionOk="0">
                  <a:moveTo>
                    <a:pt x="1477" y="1"/>
                  </a:moveTo>
                  <a:cubicBezTo>
                    <a:pt x="1465" y="1"/>
                    <a:pt x="1453" y="1"/>
                    <a:pt x="1441" y="1"/>
                  </a:cubicBezTo>
                  <a:cubicBezTo>
                    <a:pt x="655" y="37"/>
                    <a:pt x="1" y="692"/>
                    <a:pt x="1" y="1561"/>
                  </a:cubicBezTo>
                  <a:cubicBezTo>
                    <a:pt x="1" y="2370"/>
                    <a:pt x="636" y="3133"/>
                    <a:pt x="1406" y="3133"/>
                  </a:cubicBezTo>
                  <a:cubicBezTo>
                    <a:pt x="1418" y="3133"/>
                    <a:pt x="1429" y="3133"/>
                    <a:pt x="1441" y="3132"/>
                  </a:cubicBezTo>
                  <a:cubicBezTo>
                    <a:pt x="2215" y="3085"/>
                    <a:pt x="2882" y="2442"/>
                    <a:pt x="2882" y="1561"/>
                  </a:cubicBezTo>
                  <a:cubicBezTo>
                    <a:pt x="2882" y="763"/>
                    <a:pt x="2247" y="1"/>
                    <a:pt x="1477" y="1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794425" y="26591350"/>
              <a:ext cx="44975" cy="47575"/>
            </a:xfrm>
            <a:custGeom>
              <a:avLst/>
              <a:gdLst/>
              <a:ahLst/>
              <a:cxnLst/>
              <a:rect l="l" t="t" r="r" b="b"/>
              <a:pathLst>
                <a:path w="1799" h="1903" extrusionOk="0">
                  <a:moveTo>
                    <a:pt x="900" y="0"/>
                  </a:moveTo>
                  <a:cubicBezTo>
                    <a:pt x="450" y="0"/>
                    <a:pt x="1" y="316"/>
                    <a:pt x="1" y="947"/>
                  </a:cubicBezTo>
                  <a:cubicBezTo>
                    <a:pt x="1" y="1584"/>
                    <a:pt x="450" y="1902"/>
                    <a:pt x="900" y="1902"/>
                  </a:cubicBezTo>
                  <a:cubicBezTo>
                    <a:pt x="1349" y="1902"/>
                    <a:pt x="1799" y="1584"/>
                    <a:pt x="1799" y="947"/>
                  </a:cubicBezTo>
                  <a:cubicBezTo>
                    <a:pt x="1799" y="316"/>
                    <a:pt x="1349" y="0"/>
                    <a:pt x="900" y="0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3"/>
            <p:cNvSpPr/>
            <p:nvPr/>
          </p:nvSpPr>
          <p:spPr>
            <a:xfrm>
              <a:off x="769150" y="26411100"/>
              <a:ext cx="75600" cy="76825"/>
            </a:xfrm>
            <a:custGeom>
              <a:avLst/>
              <a:gdLst/>
              <a:ahLst/>
              <a:cxnLst/>
              <a:rect l="l" t="t" r="r" b="b"/>
              <a:pathLst>
                <a:path w="3024" h="3073" extrusionOk="0">
                  <a:moveTo>
                    <a:pt x="1434" y="1"/>
                  </a:moveTo>
                  <a:cubicBezTo>
                    <a:pt x="702" y="1"/>
                    <a:pt x="0" y="710"/>
                    <a:pt x="47" y="1537"/>
                  </a:cubicBezTo>
                  <a:cubicBezTo>
                    <a:pt x="71" y="2370"/>
                    <a:pt x="667" y="3073"/>
                    <a:pt x="1452" y="3073"/>
                  </a:cubicBezTo>
                  <a:lnTo>
                    <a:pt x="1571" y="3073"/>
                  </a:lnTo>
                  <a:cubicBezTo>
                    <a:pt x="2321" y="3073"/>
                    <a:pt x="3024" y="2358"/>
                    <a:pt x="2988" y="1537"/>
                  </a:cubicBezTo>
                  <a:cubicBezTo>
                    <a:pt x="2964" y="704"/>
                    <a:pt x="2369" y="1"/>
                    <a:pt x="1571" y="1"/>
                  </a:cubicBezTo>
                  <a:lnTo>
                    <a:pt x="1452" y="1"/>
                  </a:lnTo>
                  <a:cubicBezTo>
                    <a:pt x="1446" y="1"/>
                    <a:pt x="1440" y="1"/>
                    <a:pt x="1434" y="1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3"/>
            <p:cNvSpPr/>
            <p:nvPr/>
          </p:nvSpPr>
          <p:spPr>
            <a:xfrm>
              <a:off x="779850" y="26268825"/>
              <a:ext cx="62525" cy="67600"/>
            </a:xfrm>
            <a:custGeom>
              <a:avLst/>
              <a:gdLst/>
              <a:ahLst/>
              <a:cxnLst/>
              <a:rect l="l" t="t" r="r" b="b"/>
              <a:pathLst>
                <a:path w="2501" h="2704" extrusionOk="0">
                  <a:moveTo>
                    <a:pt x="1251" y="1"/>
                  </a:moveTo>
                  <a:cubicBezTo>
                    <a:pt x="572" y="1"/>
                    <a:pt x="0" y="620"/>
                    <a:pt x="0" y="1346"/>
                  </a:cubicBezTo>
                  <a:cubicBezTo>
                    <a:pt x="0" y="2084"/>
                    <a:pt x="572" y="2704"/>
                    <a:pt x="1251" y="2704"/>
                  </a:cubicBezTo>
                  <a:cubicBezTo>
                    <a:pt x="1917" y="2704"/>
                    <a:pt x="2501" y="2084"/>
                    <a:pt x="2501" y="1346"/>
                  </a:cubicBezTo>
                  <a:cubicBezTo>
                    <a:pt x="2501" y="620"/>
                    <a:pt x="1941" y="1"/>
                    <a:pt x="1251" y="1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860500" y="26498050"/>
              <a:ext cx="75950" cy="78350"/>
            </a:xfrm>
            <a:custGeom>
              <a:avLst/>
              <a:gdLst/>
              <a:ahLst/>
              <a:cxnLst/>
              <a:rect l="l" t="t" r="r" b="b"/>
              <a:pathLst>
                <a:path w="3038" h="3134" extrusionOk="0">
                  <a:moveTo>
                    <a:pt x="1380" y="0"/>
                  </a:moveTo>
                  <a:cubicBezTo>
                    <a:pt x="673" y="0"/>
                    <a:pt x="82" y="644"/>
                    <a:pt x="25" y="1488"/>
                  </a:cubicBezTo>
                  <a:cubicBezTo>
                    <a:pt x="1" y="1702"/>
                    <a:pt x="37" y="1940"/>
                    <a:pt x="96" y="2155"/>
                  </a:cubicBezTo>
                  <a:cubicBezTo>
                    <a:pt x="243" y="2644"/>
                    <a:pt x="720" y="3133"/>
                    <a:pt x="1235" y="3133"/>
                  </a:cubicBezTo>
                  <a:cubicBezTo>
                    <a:pt x="1347" y="3133"/>
                    <a:pt x="1460" y="3110"/>
                    <a:pt x="1573" y="3060"/>
                  </a:cubicBezTo>
                  <a:cubicBezTo>
                    <a:pt x="1882" y="2929"/>
                    <a:pt x="2120" y="2798"/>
                    <a:pt x="2358" y="2524"/>
                  </a:cubicBezTo>
                  <a:cubicBezTo>
                    <a:pt x="3037" y="1786"/>
                    <a:pt x="2787" y="512"/>
                    <a:pt x="1906" y="119"/>
                  </a:cubicBezTo>
                  <a:cubicBezTo>
                    <a:pt x="1728" y="38"/>
                    <a:pt x="1551" y="0"/>
                    <a:pt x="1380" y="0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873600" y="26662625"/>
              <a:ext cx="59575" cy="64925"/>
            </a:xfrm>
            <a:custGeom>
              <a:avLst/>
              <a:gdLst/>
              <a:ahLst/>
              <a:cxnLst/>
              <a:rect l="l" t="t" r="r" b="b"/>
              <a:pathLst>
                <a:path w="2383" h="2597" extrusionOk="0">
                  <a:moveTo>
                    <a:pt x="1191" y="1"/>
                  </a:moveTo>
                  <a:cubicBezTo>
                    <a:pt x="549" y="1"/>
                    <a:pt x="1" y="584"/>
                    <a:pt x="1" y="1299"/>
                  </a:cubicBezTo>
                  <a:cubicBezTo>
                    <a:pt x="1" y="2001"/>
                    <a:pt x="549" y="2596"/>
                    <a:pt x="1191" y="2596"/>
                  </a:cubicBezTo>
                  <a:cubicBezTo>
                    <a:pt x="1834" y="2596"/>
                    <a:pt x="2382" y="2001"/>
                    <a:pt x="2382" y="1299"/>
                  </a:cubicBezTo>
                  <a:cubicBezTo>
                    <a:pt x="2382" y="596"/>
                    <a:pt x="1834" y="1"/>
                    <a:pt x="1191" y="1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8" name="Google Shape;218;p3"/>
          <p:cNvSpPr txBox="1">
            <a:spLocks noGrp="1"/>
          </p:cNvSpPr>
          <p:nvPr>
            <p:ph type="ctrTitle"/>
          </p:nvPr>
        </p:nvSpPr>
        <p:spPr>
          <a:xfrm>
            <a:off x="4345250" y="1345525"/>
            <a:ext cx="3494400" cy="107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Font typeface="Montserrat"/>
              <a:buNone/>
              <a:defRPr sz="3500" b="1"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219" name="Google Shape;219;p3"/>
          <p:cNvSpPr txBox="1">
            <a:spLocks noGrp="1"/>
          </p:cNvSpPr>
          <p:nvPr>
            <p:ph type="subTitle" idx="1"/>
          </p:nvPr>
        </p:nvSpPr>
        <p:spPr>
          <a:xfrm>
            <a:off x="4345250" y="2271425"/>
            <a:ext cx="31968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 sz="2000">
                <a:latin typeface="Lato"/>
                <a:ea typeface="Lato"/>
                <a:cs typeface="Lato"/>
                <a:sym typeface="La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220" name="Google Shape;220;p3"/>
          <p:cNvSpPr txBox="1">
            <a:spLocks noGrp="1"/>
          </p:cNvSpPr>
          <p:nvPr>
            <p:ph type="title" idx="2" hasCustomPrompt="1"/>
          </p:nvPr>
        </p:nvSpPr>
        <p:spPr>
          <a:xfrm>
            <a:off x="330350" y="1459400"/>
            <a:ext cx="4226100" cy="1963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0"/>
              <a:buNone/>
              <a:defRPr sz="1200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9">
    <p:bg>
      <p:bgPr>
        <a:solidFill>
          <a:schemeClr val="accent6"/>
        </a:solidFill>
        <a:effectLst/>
      </p:bgPr>
    </p:bg>
    <p:spTree>
      <p:nvGrpSpPr>
        <p:cNvPr id="1" name="Shape 1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9" name="Google Shape;1109;p21"/>
          <p:cNvSpPr txBox="1">
            <a:spLocks noGrp="1"/>
          </p:cNvSpPr>
          <p:nvPr>
            <p:ph type="title"/>
          </p:nvPr>
        </p:nvSpPr>
        <p:spPr>
          <a:xfrm>
            <a:off x="1962150" y="539500"/>
            <a:ext cx="3748800" cy="79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None/>
              <a:defRPr sz="4000"/>
            </a:lvl1pPr>
            <a:lvl2pPr lvl="1" algn="l" rtl="0">
              <a:spcBef>
                <a:spcPts val="0"/>
              </a:spcBef>
              <a:spcAft>
                <a:spcPts val="0"/>
              </a:spcAft>
              <a:buNone/>
              <a:defRPr sz="4000">
                <a:latin typeface="Lato"/>
                <a:ea typeface="Lato"/>
                <a:cs typeface="Lato"/>
                <a:sym typeface="Lato"/>
              </a:defRPr>
            </a:lvl2pPr>
            <a:lvl3pPr lvl="2" algn="l" rtl="0">
              <a:spcBef>
                <a:spcPts val="0"/>
              </a:spcBef>
              <a:spcAft>
                <a:spcPts val="0"/>
              </a:spcAft>
              <a:buNone/>
              <a:defRPr sz="4000">
                <a:latin typeface="Lato"/>
                <a:ea typeface="Lato"/>
                <a:cs typeface="Lato"/>
                <a:sym typeface="Lato"/>
              </a:defRPr>
            </a:lvl3pPr>
            <a:lvl4pPr lvl="3" algn="l" rtl="0">
              <a:spcBef>
                <a:spcPts val="0"/>
              </a:spcBef>
              <a:spcAft>
                <a:spcPts val="0"/>
              </a:spcAft>
              <a:buNone/>
              <a:defRPr sz="4000">
                <a:latin typeface="Lato"/>
                <a:ea typeface="Lato"/>
                <a:cs typeface="Lato"/>
                <a:sym typeface="Lato"/>
              </a:defRPr>
            </a:lvl4pPr>
            <a:lvl5pPr lvl="4" algn="l" rtl="0">
              <a:spcBef>
                <a:spcPts val="0"/>
              </a:spcBef>
              <a:spcAft>
                <a:spcPts val="0"/>
              </a:spcAft>
              <a:buNone/>
              <a:defRPr sz="4000">
                <a:latin typeface="Lato"/>
                <a:ea typeface="Lato"/>
                <a:cs typeface="Lato"/>
                <a:sym typeface="Lato"/>
              </a:defRPr>
            </a:lvl5pPr>
            <a:lvl6pPr lvl="5" algn="l" rtl="0">
              <a:spcBef>
                <a:spcPts val="0"/>
              </a:spcBef>
              <a:spcAft>
                <a:spcPts val="0"/>
              </a:spcAft>
              <a:buNone/>
              <a:defRPr sz="4000">
                <a:latin typeface="Lato"/>
                <a:ea typeface="Lato"/>
                <a:cs typeface="Lato"/>
                <a:sym typeface="Lato"/>
              </a:defRPr>
            </a:lvl6pPr>
            <a:lvl7pPr lvl="6" algn="l" rtl="0">
              <a:spcBef>
                <a:spcPts val="0"/>
              </a:spcBef>
              <a:spcAft>
                <a:spcPts val="0"/>
              </a:spcAft>
              <a:buNone/>
              <a:defRPr sz="4000">
                <a:latin typeface="Lato"/>
                <a:ea typeface="Lato"/>
                <a:cs typeface="Lato"/>
                <a:sym typeface="Lato"/>
              </a:defRPr>
            </a:lvl7pPr>
            <a:lvl8pPr lvl="7" algn="l" rtl="0">
              <a:spcBef>
                <a:spcPts val="0"/>
              </a:spcBef>
              <a:spcAft>
                <a:spcPts val="0"/>
              </a:spcAft>
              <a:buNone/>
              <a:defRPr sz="4000">
                <a:latin typeface="Lato"/>
                <a:ea typeface="Lato"/>
                <a:cs typeface="Lato"/>
                <a:sym typeface="Lato"/>
              </a:defRPr>
            </a:lvl8pPr>
            <a:lvl9pPr lvl="8" algn="l" rtl="0">
              <a:spcBef>
                <a:spcPts val="0"/>
              </a:spcBef>
              <a:spcAft>
                <a:spcPts val="0"/>
              </a:spcAft>
              <a:buNone/>
              <a:defRPr sz="4000"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1110" name="Google Shape;1110;p21"/>
          <p:cNvSpPr txBox="1"/>
          <p:nvPr/>
        </p:nvSpPr>
        <p:spPr>
          <a:xfrm>
            <a:off x="1962150" y="3736125"/>
            <a:ext cx="3000000" cy="65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CREDITS: This presentation template was created by </a:t>
            </a:r>
            <a:r>
              <a:rPr lang="en" sz="1000" b="1">
                <a:solidFill>
                  <a:schemeClr val="dk2"/>
                </a:solidFill>
                <a:uFill>
                  <a:noFill/>
                </a:uFill>
                <a:latin typeface="Lato"/>
                <a:ea typeface="Lato"/>
                <a:cs typeface="Lato"/>
                <a:sym typeface="Lato"/>
                <a:hlinkClick r:id="rId2"/>
              </a:rPr>
              <a:t>Slidesgo</a:t>
            </a:r>
            <a:r>
              <a:rPr lang="en" sz="10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, including icons by </a:t>
            </a:r>
            <a:r>
              <a:rPr lang="en" sz="1000" b="1">
                <a:solidFill>
                  <a:schemeClr val="dk2"/>
                </a:solidFill>
                <a:uFill>
                  <a:noFill/>
                </a:uFill>
                <a:latin typeface="Lato"/>
                <a:ea typeface="Lato"/>
                <a:cs typeface="Lato"/>
                <a:sym typeface="Lato"/>
                <a:hlinkClick r:id="rId3"/>
              </a:rPr>
              <a:t>Flaticon</a:t>
            </a:r>
            <a:r>
              <a:rPr lang="en" sz="10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, and infographics &amp; images by </a:t>
            </a:r>
            <a:r>
              <a:rPr lang="en" sz="1000" b="1">
                <a:solidFill>
                  <a:schemeClr val="dk2"/>
                </a:solidFill>
                <a:uFill>
                  <a:noFill/>
                </a:uFill>
                <a:latin typeface="Lato"/>
                <a:ea typeface="Lato"/>
                <a:cs typeface="Lato"/>
                <a:sym typeface="Lato"/>
                <a:hlinkClick r:id="rId4"/>
              </a:rPr>
              <a:t>Freepik</a:t>
            </a:r>
            <a:endParaRPr sz="1000">
              <a:solidFill>
                <a:schemeClr val="dk2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1111" name="Google Shape;1111;p21"/>
          <p:cNvSpPr txBox="1">
            <a:spLocks noGrp="1"/>
          </p:cNvSpPr>
          <p:nvPr>
            <p:ph type="subTitle" idx="1"/>
          </p:nvPr>
        </p:nvSpPr>
        <p:spPr>
          <a:xfrm>
            <a:off x="1962150" y="1777238"/>
            <a:ext cx="3850200" cy="13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620">
          <p15:clr>
            <a:srgbClr val="FA7B17"/>
          </p15:clr>
        </p15:guide>
        <p15:guide id="2" pos="2880">
          <p15:clr>
            <a:srgbClr val="FA7B17"/>
          </p15:clr>
        </p15:guide>
      </p15:sldGuideLst>
    </p:ext>
  </p:extLs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2">
    <p:bg>
      <p:bgPr>
        <a:solidFill>
          <a:schemeClr val="accent6"/>
        </a:solidFill>
        <a:effectLst/>
      </p:bgPr>
    </p:bg>
    <p:spTree>
      <p:nvGrpSpPr>
        <p:cNvPr id="1" name="Shape 116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2_1">
    <p:bg>
      <p:bgPr>
        <a:solidFill>
          <a:schemeClr val="accent6"/>
        </a:solidFill>
        <a:effectLst/>
      </p:bgPr>
    </p:bg>
    <p:spTree>
      <p:nvGrpSpPr>
        <p:cNvPr id="1" name="Shape 1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2" name="Google Shape;1162;p25"/>
          <p:cNvGrpSpPr/>
          <p:nvPr/>
        </p:nvGrpSpPr>
        <p:grpSpPr>
          <a:xfrm flipH="1">
            <a:off x="7460953" y="3619562"/>
            <a:ext cx="3435708" cy="3467342"/>
            <a:chOff x="1748500" y="3458800"/>
            <a:chExt cx="2590250" cy="3728325"/>
          </a:xfrm>
        </p:grpSpPr>
        <p:sp>
          <p:nvSpPr>
            <p:cNvPr id="1163" name="Google Shape;1163;p25"/>
            <p:cNvSpPr/>
            <p:nvPr/>
          </p:nvSpPr>
          <p:spPr>
            <a:xfrm>
              <a:off x="1958350" y="3666950"/>
              <a:ext cx="2291675" cy="3130250"/>
            </a:xfrm>
            <a:custGeom>
              <a:avLst/>
              <a:gdLst/>
              <a:ahLst/>
              <a:cxnLst/>
              <a:rect l="l" t="t" r="r" b="b"/>
              <a:pathLst>
                <a:path w="91667" h="125210" extrusionOk="0">
                  <a:moveTo>
                    <a:pt x="62097" y="0"/>
                  </a:moveTo>
                  <a:cubicBezTo>
                    <a:pt x="59623" y="0"/>
                    <a:pt x="56944" y="302"/>
                    <a:pt x="54055" y="946"/>
                  </a:cubicBezTo>
                  <a:cubicBezTo>
                    <a:pt x="35577" y="5065"/>
                    <a:pt x="22146" y="23437"/>
                    <a:pt x="13086" y="38796"/>
                  </a:cubicBezTo>
                  <a:cubicBezTo>
                    <a:pt x="4573" y="53214"/>
                    <a:pt x="120" y="69990"/>
                    <a:pt x="37" y="86742"/>
                  </a:cubicBezTo>
                  <a:cubicBezTo>
                    <a:pt x="1" y="92159"/>
                    <a:pt x="429" y="97577"/>
                    <a:pt x="1322" y="102911"/>
                  </a:cubicBezTo>
                  <a:cubicBezTo>
                    <a:pt x="2299" y="108649"/>
                    <a:pt x="3870" y="114495"/>
                    <a:pt x="7537" y="119020"/>
                  </a:cubicBezTo>
                  <a:cubicBezTo>
                    <a:pt x="11049" y="123357"/>
                    <a:pt x="15465" y="125209"/>
                    <a:pt x="19926" y="125209"/>
                  </a:cubicBezTo>
                  <a:cubicBezTo>
                    <a:pt x="26658" y="125209"/>
                    <a:pt x="33493" y="120992"/>
                    <a:pt x="37482" y="114734"/>
                  </a:cubicBezTo>
                  <a:cubicBezTo>
                    <a:pt x="43268" y="105649"/>
                    <a:pt x="46554" y="95684"/>
                    <a:pt x="52222" y="86552"/>
                  </a:cubicBezTo>
                  <a:cubicBezTo>
                    <a:pt x="59389" y="75002"/>
                    <a:pt x="67700" y="65608"/>
                    <a:pt x="76177" y="55143"/>
                  </a:cubicBezTo>
                  <a:cubicBezTo>
                    <a:pt x="91667" y="36032"/>
                    <a:pt x="89137" y="0"/>
                    <a:pt x="620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25"/>
            <p:cNvSpPr/>
            <p:nvPr/>
          </p:nvSpPr>
          <p:spPr>
            <a:xfrm>
              <a:off x="1748500" y="3458800"/>
              <a:ext cx="2590250" cy="3728325"/>
            </a:xfrm>
            <a:custGeom>
              <a:avLst/>
              <a:gdLst/>
              <a:ahLst/>
              <a:cxnLst/>
              <a:rect l="l" t="t" r="r" b="b"/>
              <a:pathLst>
                <a:path w="103610" h="149133" extrusionOk="0">
                  <a:moveTo>
                    <a:pt x="73791" y="550"/>
                  </a:moveTo>
                  <a:cubicBezTo>
                    <a:pt x="74709" y="550"/>
                    <a:pt x="75631" y="583"/>
                    <a:pt x="76558" y="652"/>
                  </a:cubicBezTo>
                  <a:cubicBezTo>
                    <a:pt x="81249" y="997"/>
                    <a:pt x="85833" y="2473"/>
                    <a:pt x="89691" y="5188"/>
                  </a:cubicBezTo>
                  <a:cubicBezTo>
                    <a:pt x="93239" y="7712"/>
                    <a:pt x="96013" y="11236"/>
                    <a:pt x="97918" y="15118"/>
                  </a:cubicBezTo>
                  <a:cubicBezTo>
                    <a:pt x="102133" y="23690"/>
                    <a:pt x="102466" y="33882"/>
                    <a:pt x="100668" y="43133"/>
                  </a:cubicBezTo>
                  <a:cubicBezTo>
                    <a:pt x="99704" y="48110"/>
                    <a:pt x="98037" y="52980"/>
                    <a:pt x="95715" y="57504"/>
                  </a:cubicBezTo>
                  <a:cubicBezTo>
                    <a:pt x="92727" y="63350"/>
                    <a:pt x="88345" y="68231"/>
                    <a:pt x="84178" y="73280"/>
                  </a:cubicBezTo>
                  <a:cubicBezTo>
                    <a:pt x="78499" y="80185"/>
                    <a:pt x="72820" y="87127"/>
                    <a:pt x="67640" y="94425"/>
                  </a:cubicBezTo>
                  <a:cubicBezTo>
                    <a:pt x="64985" y="98199"/>
                    <a:pt x="62437" y="102033"/>
                    <a:pt x="60163" y="106057"/>
                  </a:cubicBezTo>
                  <a:cubicBezTo>
                    <a:pt x="57913" y="110010"/>
                    <a:pt x="55948" y="114118"/>
                    <a:pt x="53996" y="118226"/>
                  </a:cubicBezTo>
                  <a:cubicBezTo>
                    <a:pt x="52043" y="122333"/>
                    <a:pt x="50126" y="126453"/>
                    <a:pt x="47971" y="130465"/>
                  </a:cubicBezTo>
                  <a:cubicBezTo>
                    <a:pt x="46078" y="133989"/>
                    <a:pt x="44090" y="137526"/>
                    <a:pt x="41351" y="140478"/>
                  </a:cubicBezTo>
                  <a:cubicBezTo>
                    <a:pt x="36958" y="145205"/>
                    <a:pt x="30707" y="148586"/>
                    <a:pt x="24147" y="148586"/>
                  </a:cubicBezTo>
                  <a:cubicBezTo>
                    <a:pt x="20932" y="148586"/>
                    <a:pt x="17801" y="147682"/>
                    <a:pt x="15062" y="146039"/>
                  </a:cubicBezTo>
                  <a:cubicBezTo>
                    <a:pt x="11800" y="144098"/>
                    <a:pt x="9288" y="141121"/>
                    <a:pt x="7395" y="137859"/>
                  </a:cubicBezTo>
                  <a:cubicBezTo>
                    <a:pt x="5287" y="134192"/>
                    <a:pt x="4037" y="130084"/>
                    <a:pt x="3144" y="125977"/>
                  </a:cubicBezTo>
                  <a:cubicBezTo>
                    <a:pt x="2156" y="121428"/>
                    <a:pt x="1561" y="116785"/>
                    <a:pt x="1227" y="112153"/>
                  </a:cubicBezTo>
                  <a:cubicBezTo>
                    <a:pt x="1001" y="109165"/>
                    <a:pt x="894" y="106177"/>
                    <a:pt x="906" y="103176"/>
                  </a:cubicBezTo>
                  <a:cubicBezTo>
                    <a:pt x="904" y="103143"/>
                    <a:pt x="896" y="103113"/>
                    <a:pt x="883" y="103087"/>
                  </a:cubicBezTo>
                  <a:lnTo>
                    <a:pt x="883" y="103087"/>
                  </a:lnTo>
                  <a:cubicBezTo>
                    <a:pt x="1015" y="85365"/>
                    <a:pt x="5194" y="67705"/>
                    <a:pt x="13276" y="51908"/>
                  </a:cubicBezTo>
                  <a:cubicBezTo>
                    <a:pt x="16705" y="45217"/>
                    <a:pt x="20801" y="38799"/>
                    <a:pt x="25135" y="32679"/>
                  </a:cubicBezTo>
                  <a:cubicBezTo>
                    <a:pt x="29469" y="26583"/>
                    <a:pt x="34267" y="20773"/>
                    <a:pt x="39756" y="15689"/>
                  </a:cubicBezTo>
                  <a:cubicBezTo>
                    <a:pt x="49023" y="7077"/>
                    <a:pt x="60946" y="550"/>
                    <a:pt x="73791" y="550"/>
                  </a:cubicBezTo>
                  <a:close/>
                  <a:moveTo>
                    <a:pt x="74139" y="1"/>
                  </a:moveTo>
                  <a:cubicBezTo>
                    <a:pt x="73085" y="1"/>
                    <a:pt x="72033" y="45"/>
                    <a:pt x="70986" y="128"/>
                  </a:cubicBezTo>
                  <a:cubicBezTo>
                    <a:pt x="64283" y="664"/>
                    <a:pt x="57770" y="2735"/>
                    <a:pt x="51900" y="5998"/>
                  </a:cubicBezTo>
                  <a:cubicBezTo>
                    <a:pt x="39053" y="13106"/>
                    <a:pt x="29338" y="24893"/>
                    <a:pt x="21337" y="36966"/>
                  </a:cubicBezTo>
                  <a:cubicBezTo>
                    <a:pt x="16955" y="43550"/>
                    <a:pt x="12919" y="50360"/>
                    <a:pt x="9728" y="57599"/>
                  </a:cubicBezTo>
                  <a:cubicBezTo>
                    <a:pt x="6168" y="65612"/>
                    <a:pt x="3597" y="74065"/>
                    <a:pt x="1965" y="82697"/>
                  </a:cubicBezTo>
                  <a:cubicBezTo>
                    <a:pt x="704" y="89471"/>
                    <a:pt x="61" y="96376"/>
                    <a:pt x="25" y="103269"/>
                  </a:cubicBezTo>
                  <a:lnTo>
                    <a:pt x="25" y="103269"/>
                  </a:lnTo>
                  <a:cubicBezTo>
                    <a:pt x="25" y="103270"/>
                    <a:pt x="25" y="103271"/>
                    <a:pt x="25" y="103271"/>
                  </a:cubicBezTo>
                  <a:cubicBezTo>
                    <a:pt x="1" y="108058"/>
                    <a:pt x="275" y="112856"/>
                    <a:pt x="858" y="117618"/>
                  </a:cubicBezTo>
                  <a:cubicBezTo>
                    <a:pt x="1370" y="121988"/>
                    <a:pt x="2120" y="126381"/>
                    <a:pt x="3382" y="130608"/>
                  </a:cubicBezTo>
                  <a:cubicBezTo>
                    <a:pt x="5502" y="137704"/>
                    <a:pt x="9693" y="144729"/>
                    <a:pt x="16777" y="147729"/>
                  </a:cubicBezTo>
                  <a:cubicBezTo>
                    <a:pt x="19060" y="148695"/>
                    <a:pt x="21469" y="149132"/>
                    <a:pt x="23884" y="149132"/>
                  </a:cubicBezTo>
                  <a:cubicBezTo>
                    <a:pt x="27512" y="149132"/>
                    <a:pt x="31152" y="148145"/>
                    <a:pt x="34398" y="146479"/>
                  </a:cubicBezTo>
                  <a:cubicBezTo>
                    <a:pt x="37256" y="145003"/>
                    <a:pt x="39827" y="143002"/>
                    <a:pt x="42030" y="140669"/>
                  </a:cubicBezTo>
                  <a:cubicBezTo>
                    <a:pt x="44697" y="137823"/>
                    <a:pt x="46650" y="134406"/>
                    <a:pt x="48507" y="131001"/>
                  </a:cubicBezTo>
                  <a:cubicBezTo>
                    <a:pt x="52865" y="123024"/>
                    <a:pt x="56258" y="114535"/>
                    <a:pt x="60699" y="106593"/>
                  </a:cubicBezTo>
                  <a:cubicBezTo>
                    <a:pt x="65164" y="98580"/>
                    <a:pt x="70688" y="91151"/>
                    <a:pt x="76368" y="83971"/>
                  </a:cubicBezTo>
                  <a:cubicBezTo>
                    <a:pt x="79166" y="80435"/>
                    <a:pt x="82023" y="76959"/>
                    <a:pt x="84881" y="73470"/>
                  </a:cubicBezTo>
                  <a:cubicBezTo>
                    <a:pt x="87417" y="70410"/>
                    <a:pt x="90036" y="67398"/>
                    <a:pt x="92393" y="64207"/>
                  </a:cubicBezTo>
                  <a:cubicBezTo>
                    <a:pt x="95394" y="60171"/>
                    <a:pt x="97680" y="55647"/>
                    <a:pt x="99359" y="50932"/>
                  </a:cubicBezTo>
                  <a:cubicBezTo>
                    <a:pt x="102621" y="41776"/>
                    <a:pt x="103609" y="31489"/>
                    <a:pt x="101299" y="21999"/>
                  </a:cubicBezTo>
                  <a:cubicBezTo>
                    <a:pt x="99228" y="13439"/>
                    <a:pt x="94025" y="5688"/>
                    <a:pt x="85726" y="2176"/>
                  </a:cubicBezTo>
                  <a:cubicBezTo>
                    <a:pt x="82059" y="624"/>
                    <a:pt x="78095" y="1"/>
                    <a:pt x="741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5" name="Google Shape;1165;p25"/>
          <p:cNvGrpSpPr/>
          <p:nvPr/>
        </p:nvGrpSpPr>
        <p:grpSpPr>
          <a:xfrm rot="10800000" flipH="1">
            <a:off x="7082189" y="4586664"/>
            <a:ext cx="1698676" cy="711560"/>
            <a:chOff x="887605" y="-78"/>
            <a:chExt cx="1826534" cy="765118"/>
          </a:xfrm>
        </p:grpSpPr>
        <p:sp>
          <p:nvSpPr>
            <p:cNvPr id="1166" name="Google Shape;1166;p25"/>
            <p:cNvSpPr/>
            <p:nvPr/>
          </p:nvSpPr>
          <p:spPr>
            <a:xfrm>
              <a:off x="2412903" y="23275"/>
              <a:ext cx="92617" cy="80128"/>
            </a:xfrm>
            <a:custGeom>
              <a:avLst/>
              <a:gdLst/>
              <a:ahLst/>
              <a:cxnLst/>
              <a:rect l="l" t="t" r="r" b="b"/>
              <a:pathLst>
                <a:path w="2907" h="2515" extrusionOk="0">
                  <a:moveTo>
                    <a:pt x="1371" y="1"/>
                  </a:moveTo>
                  <a:cubicBezTo>
                    <a:pt x="679" y="1"/>
                    <a:pt x="1" y="611"/>
                    <a:pt x="1" y="1255"/>
                  </a:cubicBezTo>
                  <a:cubicBezTo>
                    <a:pt x="1" y="1899"/>
                    <a:pt x="677" y="2515"/>
                    <a:pt x="1368" y="2515"/>
                  </a:cubicBezTo>
                  <a:cubicBezTo>
                    <a:pt x="1584" y="2515"/>
                    <a:pt x="1802" y="2454"/>
                    <a:pt x="2001" y="2315"/>
                  </a:cubicBezTo>
                  <a:lnTo>
                    <a:pt x="2132" y="2232"/>
                  </a:lnTo>
                  <a:cubicBezTo>
                    <a:pt x="2906" y="1696"/>
                    <a:pt x="2906" y="839"/>
                    <a:pt x="2132" y="291"/>
                  </a:cubicBezTo>
                  <a:lnTo>
                    <a:pt x="2001" y="196"/>
                  </a:lnTo>
                  <a:cubicBezTo>
                    <a:pt x="1803" y="60"/>
                    <a:pt x="1587" y="1"/>
                    <a:pt x="13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25"/>
            <p:cNvSpPr/>
            <p:nvPr/>
          </p:nvSpPr>
          <p:spPr>
            <a:xfrm>
              <a:off x="2621172" y="-78"/>
              <a:ext cx="92967" cy="83473"/>
            </a:xfrm>
            <a:custGeom>
              <a:avLst/>
              <a:gdLst/>
              <a:ahLst/>
              <a:cxnLst/>
              <a:rect l="l" t="t" r="r" b="b"/>
              <a:pathLst>
                <a:path w="2918" h="2620" extrusionOk="0">
                  <a:moveTo>
                    <a:pt x="1453" y="0"/>
                  </a:moveTo>
                  <a:cubicBezTo>
                    <a:pt x="715" y="0"/>
                    <a:pt x="1" y="607"/>
                    <a:pt x="24" y="1310"/>
                  </a:cubicBezTo>
                  <a:cubicBezTo>
                    <a:pt x="60" y="2024"/>
                    <a:pt x="655" y="2619"/>
                    <a:pt x="1453" y="2619"/>
                  </a:cubicBezTo>
                  <a:cubicBezTo>
                    <a:pt x="2203" y="2619"/>
                    <a:pt x="2918" y="2012"/>
                    <a:pt x="2894" y="1310"/>
                  </a:cubicBezTo>
                  <a:cubicBezTo>
                    <a:pt x="2846" y="607"/>
                    <a:pt x="2251" y="0"/>
                    <a:pt x="14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25"/>
            <p:cNvSpPr/>
            <p:nvPr/>
          </p:nvSpPr>
          <p:spPr>
            <a:xfrm>
              <a:off x="2211484" y="45035"/>
              <a:ext cx="87296" cy="80447"/>
            </a:xfrm>
            <a:custGeom>
              <a:avLst/>
              <a:gdLst/>
              <a:ahLst/>
              <a:cxnLst/>
              <a:rect l="l" t="t" r="r" b="b"/>
              <a:pathLst>
                <a:path w="2740" h="2525" extrusionOk="0">
                  <a:moveTo>
                    <a:pt x="1370" y="1"/>
                  </a:moveTo>
                  <a:cubicBezTo>
                    <a:pt x="632" y="1"/>
                    <a:pt x="1" y="572"/>
                    <a:pt x="1" y="1263"/>
                  </a:cubicBezTo>
                  <a:cubicBezTo>
                    <a:pt x="1" y="1942"/>
                    <a:pt x="632" y="2525"/>
                    <a:pt x="1370" y="2525"/>
                  </a:cubicBezTo>
                  <a:cubicBezTo>
                    <a:pt x="2120" y="2525"/>
                    <a:pt x="2739" y="1942"/>
                    <a:pt x="2739" y="1263"/>
                  </a:cubicBezTo>
                  <a:cubicBezTo>
                    <a:pt x="2739" y="572"/>
                    <a:pt x="2120" y="1"/>
                    <a:pt x="13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25"/>
            <p:cNvSpPr/>
            <p:nvPr/>
          </p:nvSpPr>
          <p:spPr>
            <a:xfrm>
              <a:off x="2020324" y="62112"/>
              <a:ext cx="92203" cy="82358"/>
            </a:xfrm>
            <a:custGeom>
              <a:avLst/>
              <a:gdLst/>
              <a:ahLst/>
              <a:cxnLst/>
              <a:rect l="l" t="t" r="r" b="b"/>
              <a:pathLst>
                <a:path w="2894" h="2585" extrusionOk="0">
                  <a:moveTo>
                    <a:pt x="1453" y="1"/>
                  </a:moveTo>
                  <a:cubicBezTo>
                    <a:pt x="702" y="1"/>
                    <a:pt x="0" y="596"/>
                    <a:pt x="36" y="1286"/>
                  </a:cubicBezTo>
                  <a:cubicBezTo>
                    <a:pt x="60" y="1989"/>
                    <a:pt x="655" y="2584"/>
                    <a:pt x="1453" y="2584"/>
                  </a:cubicBezTo>
                  <a:cubicBezTo>
                    <a:pt x="2191" y="2584"/>
                    <a:pt x="2893" y="1989"/>
                    <a:pt x="2858" y="1286"/>
                  </a:cubicBezTo>
                  <a:cubicBezTo>
                    <a:pt x="2834" y="596"/>
                    <a:pt x="2238" y="1"/>
                    <a:pt x="14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25"/>
            <p:cNvSpPr/>
            <p:nvPr/>
          </p:nvSpPr>
          <p:spPr>
            <a:xfrm>
              <a:off x="1816229" y="57939"/>
              <a:ext cx="91821" cy="82740"/>
            </a:xfrm>
            <a:custGeom>
              <a:avLst/>
              <a:gdLst/>
              <a:ahLst/>
              <a:cxnLst/>
              <a:rect l="l" t="t" r="r" b="b"/>
              <a:pathLst>
                <a:path w="2882" h="2597" extrusionOk="0">
                  <a:moveTo>
                    <a:pt x="1441" y="1"/>
                  </a:moveTo>
                  <a:cubicBezTo>
                    <a:pt x="691" y="1"/>
                    <a:pt x="0" y="608"/>
                    <a:pt x="24" y="1298"/>
                  </a:cubicBezTo>
                  <a:cubicBezTo>
                    <a:pt x="60" y="2001"/>
                    <a:pt x="655" y="2596"/>
                    <a:pt x="1441" y="2596"/>
                  </a:cubicBezTo>
                  <a:cubicBezTo>
                    <a:pt x="2179" y="2596"/>
                    <a:pt x="2882" y="2001"/>
                    <a:pt x="2858" y="1298"/>
                  </a:cubicBezTo>
                  <a:cubicBezTo>
                    <a:pt x="2822" y="608"/>
                    <a:pt x="2239" y="1"/>
                    <a:pt x="14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25"/>
            <p:cNvSpPr/>
            <p:nvPr/>
          </p:nvSpPr>
          <p:spPr>
            <a:xfrm>
              <a:off x="1528692" y="56792"/>
              <a:ext cx="85767" cy="78567"/>
            </a:xfrm>
            <a:custGeom>
              <a:avLst/>
              <a:gdLst/>
              <a:ahLst/>
              <a:cxnLst/>
              <a:rect l="l" t="t" r="r" b="b"/>
              <a:pathLst>
                <a:path w="2692" h="2466" extrusionOk="0">
                  <a:moveTo>
                    <a:pt x="1346" y="1"/>
                  </a:moveTo>
                  <a:cubicBezTo>
                    <a:pt x="608" y="1"/>
                    <a:pt x="1" y="561"/>
                    <a:pt x="1" y="1239"/>
                  </a:cubicBezTo>
                  <a:cubicBezTo>
                    <a:pt x="1" y="1906"/>
                    <a:pt x="608" y="2466"/>
                    <a:pt x="1346" y="2466"/>
                  </a:cubicBezTo>
                  <a:cubicBezTo>
                    <a:pt x="2072" y="2466"/>
                    <a:pt x="2679" y="1906"/>
                    <a:pt x="2679" y="1239"/>
                  </a:cubicBezTo>
                  <a:cubicBezTo>
                    <a:pt x="2691" y="561"/>
                    <a:pt x="2072" y="1"/>
                    <a:pt x="13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25"/>
            <p:cNvSpPr/>
            <p:nvPr/>
          </p:nvSpPr>
          <p:spPr>
            <a:xfrm>
              <a:off x="1288946" y="56792"/>
              <a:ext cx="110044" cy="78184"/>
            </a:xfrm>
            <a:custGeom>
              <a:avLst/>
              <a:gdLst/>
              <a:ahLst/>
              <a:cxnLst/>
              <a:rect l="l" t="t" r="r" b="b"/>
              <a:pathLst>
                <a:path w="3454" h="2454" extrusionOk="0">
                  <a:moveTo>
                    <a:pt x="1727" y="1"/>
                  </a:moveTo>
                  <a:cubicBezTo>
                    <a:pt x="13" y="1"/>
                    <a:pt x="1" y="2454"/>
                    <a:pt x="1727" y="2454"/>
                  </a:cubicBezTo>
                  <a:cubicBezTo>
                    <a:pt x="3430" y="2454"/>
                    <a:pt x="3454" y="1"/>
                    <a:pt x="17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25"/>
            <p:cNvSpPr/>
            <p:nvPr/>
          </p:nvSpPr>
          <p:spPr>
            <a:xfrm>
              <a:off x="1124325" y="53383"/>
              <a:ext cx="85385" cy="78949"/>
            </a:xfrm>
            <a:custGeom>
              <a:avLst/>
              <a:gdLst/>
              <a:ahLst/>
              <a:cxnLst/>
              <a:rect l="l" t="t" r="r" b="b"/>
              <a:pathLst>
                <a:path w="2680" h="2478" extrusionOk="0">
                  <a:moveTo>
                    <a:pt x="1334" y="1"/>
                  </a:moveTo>
                  <a:cubicBezTo>
                    <a:pt x="608" y="1"/>
                    <a:pt x="0" y="572"/>
                    <a:pt x="0" y="1239"/>
                  </a:cubicBezTo>
                  <a:cubicBezTo>
                    <a:pt x="0" y="1906"/>
                    <a:pt x="608" y="2477"/>
                    <a:pt x="1334" y="2477"/>
                  </a:cubicBezTo>
                  <a:cubicBezTo>
                    <a:pt x="2072" y="2477"/>
                    <a:pt x="2679" y="1906"/>
                    <a:pt x="2679" y="1239"/>
                  </a:cubicBezTo>
                  <a:cubicBezTo>
                    <a:pt x="2679" y="548"/>
                    <a:pt x="2072" y="1"/>
                    <a:pt x="13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25"/>
            <p:cNvSpPr/>
            <p:nvPr/>
          </p:nvSpPr>
          <p:spPr>
            <a:xfrm>
              <a:off x="887605" y="84128"/>
              <a:ext cx="103609" cy="73979"/>
            </a:xfrm>
            <a:custGeom>
              <a:avLst/>
              <a:gdLst/>
              <a:ahLst/>
              <a:cxnLst/>
              <a:rect l="l" t="t" r="r" b="b"/>
              <a:pathLst>
                <a:path w="3252" h="2322" extrusionOk="0">
                  <a:moveTo>
                    <a:pt x="1620" y="0"/>
                  </a:moveTo>
                  <a:cubicBezTo>
                    <a:pt x="1" y="0"/>
                    <a:pt x="1" y="2322"/>
                    <a:pt x="1620" y="2322"/>
                  </a:cubicBezTo>
                  <a:cubicBezTo>
                    <a:pt x="3228" y="2322"/>
                    <a:pt x="3251" y="0"/>
                    <a:pt x="16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25"/>
            <p:cNvSpPr/>
            <p:nvPr/>
          </p:nvSpPr>
          <p:spPr>
            <a:xfrm>
              <a:off x="1031772" y="193375"/>
              <a:ext cx="113071" cy="80064"/>
            </a:xfrm>
            <a:custGeom>
              <a:avLst/>
              <a:gdLst/>
              <a:ahLst/>
              <a:cxnLst/>
              <a:rect l="l" t="t" r="r" b="b"/>
              <a:pathLst>
                <a:path w="3549" h="2513" extrusionOk="0">
                  <a:moveTo>
                    <a:pt x="1774" y="0"/>
                  </a:moveTo>
                  <a:cubicBezTo>
                    <a:pt x="12" y="0"/>
                    <a:pt x="0" y="2512"/>
                    <a:pt x="1774" y="2512"/>
                  </a:cubicBezTo>
                  <a:cubicBezTo>
                    <a:pt x="3548" y="2512"/>
                    <a:pt x="3548" y="0"/>
                    <a:pt x="17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25"/>
            <p:cNvSpPr/>
            <p:nvPr/>
          </p:nvSpPr>
          <p:spPr>
            <a:xfrm>
              <a:off x="1249885" y="187290"/>
              <a:ext cx="85385" cy="78567"/>
            </a:xfrm>
            <a:custGeom>
              <a:avLst/>
              <a:gdLst/>
              <a:ahLst/>
              <a:cxnLst/>
              <a:rect l="l" t="t" r="r" b="b"/>
              <a:pathLst>
                <a:path w="2680" h="2466" extrusionOk="0">
                  <a:moveTo>
                    <a:pt x="1346" y="1"/>
                  </a:moveTo>
                  <a:cubicBezTo>
                    <a:pt x="631" y="1"/>
                    <a:pt x="0" y="560"/>
                    <a:pt x="0" y="1227"/>
                  </a:cubicBezTo>
                  <a:cubicBezTo>
                    <a:pt x="0" y="1906"/>
                    <a:pt x="608" y="2465"/>
                    <a:pt x="1346" y="2465"/>
                  </a:cubicBezTo>
                  <a:cubicBezTo>
                    <a:pt x="2072" y="2465"/>
                    <a:pt x="2679" y="1906"/>
                    <a:pt x="2679" y="1227"/>
                  </a:cubicBezTo>
                  <a:cubicBezTo>
                    <a:pt x="2679" y="560"/>
                    <a:pt x="2072" y="1"/>
                    <a:pt x="13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25"/>
            <p:cNvSpPr/>
            <p:nvPr/>
          </p:nvSpPr>
          <p:spPr>
            <a:xfrm>
              <a:off x="1441459" y="179708"/>
              <a:ext cx="111160" cy="78949"/>
            </a:xfrm>
            <a:custGeom>
              <a:avLst/>
              <a:gdLst/>
              <a:ahLst/>
              <a:cxnLst/>
              <a:rect l="l" t="t" r="r" b="b"/>
              <a:pathLst>
                <a:path w="3489" h="2478" extrusionOk="0">
                  <a:moveTo>
                    <a:pt x="1738" y="1"/>
                  </a:moveTo>
                  <a:cubicBezTo>
                    <a:pt x="12" y="1"/>
                    <a:pt x="0" y="2477"/>
                    <a:pt x="1738" y="2477"/>
                  </a:cubicBezTo>
                  <a:cubicBezTo>
                    <a:pt x="3465" y="2465"/>
                    <a:pt x="3489" y="1"/>
                    <a:pt x="17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25"/>
            <p:cNvSpPr/>
            <p:nvPr/>
          </p:nvSpPr>
          <p:spPr>
            <a:xfrm>
              <a:off x="1625801" y="186526"/>
              <a:ext cx="111191" cy="79331"/>
            </a:xfrm>
            <a:custGeom>
              <a:avLst/>
              <a:gdLst/>
              <a:ahLst/>
              <a:cxnLst/>
              <a:rect l="l" t="t" r="r" b="b"/>
              <a:pathLst>
                <a:path w="3490" h="2490" extrusionOk="0">
                  <a:moveTo>
                    <a:pt x="1751" y="1"/>
                  </a:moveTo>
                  <a:cubicBezTo>
                    <a:pt x="24" y="1"/>
                    <a:pt x="1" y="2489"/>
                    <a:pt x="1751" y="2489"/>
                  </a:cubicBezTo>
                  <a:cubicBezTo>
                    <a:pt x="3489" y="2489"/>
                    <a:pt x="3489" y="1"/>
                    <a:pt x="17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25"/>
            <p:cNvSpPr/>
            <p:nvPr/>
          </p:nvSpPr>
          <p:spPr>
            <a:xfrm>
              <a:off x="1906138" y="184264"/>
              <a:ext cx="77420" cy="55022"/>
            </a:xfrm>
            <a:custGeom>
              <a:avLst/>
              <a:gdLst/>
              <a:ahLst/>
              <a:cxnLst/>
              <a:rect l="l" t="t" r="r" b="b"/>
              <a:pathLst>
                <a:path w="2430" h="1727" extrusionOk="0">
                  <a:moveTo>
                    <a:pt x="1203" y="0"/>
                  </a:moveTo>
                  <a:cubicBezTo>
                    <a:pt x="0" y="0"/>
                    <a:pt x="0" y="1727"/>
                    <a:pt x="1203" y="1727"/>
                  </a:cubicBezTo>
                  <a:cubicBezTo>
                    <a:pt x="2429" y="1727"/>
                    <a:pt x="2429" y="0"/>
                    <a:pt x="1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25"/>
            <p:cNvSpPr/>
            <p:nvPr/>
          </p:nvSpPr>
          <p:spPr>
            <a:xfrm>
              <a:off x="2134096" y="176681"/>
              <a:ext cx="84620" cy="77802"/>
            </a:xfrm>
            <a:custGeom>
              <a:avLst/>
              <a:gdLst/>
              <a:ahLst/>
              <a:cxnLst/>
              <a:rect l="l" t="t" r="r" b="b"/>
              <a:pathLst>
                <a:path w="2656" h="2442" extrusionOk="0">
                  <a:moveTo>
                    <a:pt x="1334" y="0"/>
                  </a:moveTo>
                  <a:cubicBezTo>
                    <a:pt x="620" y="0"/>
                    <a:pt x="1" y="572"/>
                    <a:pt x="1" y="1215"/>
                  </a:cubicBezTo>
                  <a:cubicBezTo>
                    <a:pt x="1" y="1881"/>
                    <a:pt x="620" y="2441"/>
                    <a:pt x="1334" y="2441"/>
                  </a:cubicBezTo>
                  <a:cubicBezTo>
                    <a:pt x="2049" y="2441"/>
                    <a:pt x="2656" y="1881"/>
                    <a:pt x="2656" y="1215"/>
                  </a:cubicBezTo>
                  <a:cubicBezTo>
                    <a:pt x="2656" y="548"/>
                    <a:pt x="2049" y="0"/>
                    <a:pt x="13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25"/>
            <p:cNvSpPr/>
            <p:nvPr/>
          </p:nvSpPr>
          <p:spPr>
            <a:xfrm>
              <a:off x="2329079" y="164924"/>
              <a:ext cx="111191" cy="79300"/>
            </a:xfrm>
            <a:custGeom>
              <a:avLst/>
              <a:gdLst/>
              <a:ahLst/>
              <a:cxnLst/>
              <a:rect l="l" t="t" r="r" b="b"/>
              <a:pathLst>
                <a:path w="3490" h="2489" extrusionOk="0">
                  <a:moveTo>
                    <a:pt x="1739" y="0"/>
                  </a:moveTo>
                  <a:cubicBezTo>
                    <a:pt x="13" y="0"/>
                    <a:pt x="1" y="2489"/>
                    <a:pt x="1739" y="2489"/>
                  </a:cubicBezTo>
                  <a:cubicBezTo>
                    <a:pt x="3489" y="2489"/>
                    <a:pt x="3489" y="0"/>
                    <a:pt x="1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25"/>
            <p:cNvSpPr/>
            <p:nvPr/>
          </p:nvSpPr>
          <p:spPr>
            <a:xfrm>
              <a:off x="2535118" y="153646"/>
              <a:ext cx="94051" cy="79777"/>
            </a:xfrm>
            <a:custGeom>
              <a:avLst/>
              <a:gdLst/>
              <a:ahLst/>
              <a:cxnLst/>
              <a:rect l="l" t="t" r="r" b="b"/>
              <a:pathLst>
                <a:path w="2952" h="2504" extrusionOk="0">
                  <a:moveTo>
                    <a:pt x="1466" y="1"/>
                  </a:moveTo>
                  <a:cubicBezTo>
                    <a:pt x="747" y="1"/>
                    <a:pt x="0" y="542"/>
                    <a:pt x="82" y="1259"/>
                  </a:cubicBezTo>
                  <a:cubicBezTo>
                    <a:pt x="130" y="1795"/>
                    <a:pt x="380" y="2200"/>
                    <a:pt x="927" y="2402"/>
                  </a:cubicBezTo>
                  <a:cubicBezTo>
                    <a:pt x="1102" y="2471"/>
                    <a:pt x="1283" y="2504"/>
                    <a:pt x="1462" y="2504"/>
                  </a:cubicBezTo>
                  <a:cubicBezTo>
                    <a:pt x="2051" y="2504"/>
                    <a:pt x="2608" y="2150"/>
                    <a:pt x="2773" y="1592"/>
                  </a:cubicBezTo>
                  <a:cubicBezTo>
                    <a:pt x="2952" y="938"/>
                    <a:pt x="2523" y="223"/>
                    <a:pt x="1809" y="45"/>
                  </a:cubicBezTo>
                  <a:cubicBezTo>
                    <a:pt x="1697" y="15"/>
                    <a:pt x="1582" y="1"/>
                    <a:pt x="14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25"/>
            <p:cNvSpPr/>
            <p:nvPr/>
          </p:nvSpPr>
          <p:spPr>
            <a:xfrm>
              <a:off x="1764265" y="292364"/>
              <a:ext cx="109280" cy="77802"/>
            </a:xfrm>
            <a:custGeom>
              <a:avLst/>
              <a:gdLst/>
              <a:ahLst/>
              <a:cxnLst/>
              <a:rect l="l" t="t" r="r" b="b"/>
              <a:pathLst>
                <a:path w="3430" h="2442" extrusionOk="0">
                  <a:moveTo>
                    <a:pt x="1715" y="1"/>
                  </a:moveTo>
                  <a:cubicBezTo>
                    <a:pt x="0" y="1"/>
                    <a:pt x="0" y="2441"/>
                    <a:pt x="1715" y="2441"/>
                  </a:cubicBezTo>
                  <a:cubicBezTo>
                    <a:pt x="3429" y="2430"/>
                    <a:pt x="3429" y="1"/>
                    <a:pt x="17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25"/>
            <p:cNvSpPr/>
            <p:nvPr/>
          </p:nvSpPr>
          <p:spPr>
            <a:xfrm>
              <a:off x="2011976" y="285164"/>
              <a:ext cx="93700" cy="84620"/>
            </a:xfrm>
            <a:custGeom>
              <a:avLst/>
              <a:gdLst/>
              <a:ahLst/>
              <a:cxnLst/>
              <a:rect l="l" t="t" r="r" b="b"/>
              <a:pathLst>
                <a:path w="2941" h="2656" extrusionOk="0">
                  <a:moveTo>
                    <a:pt x="1476" y="0"/>
                  </a:moveTo>
                  <a:cubicBezTo>
                    <a:pt x="726" y="0"/>
                    <a:pt x="0" y="620"/>
                    <a:pt x="36" y="1334"/>
                  </a:cubicBezTo>
                  <a:cubicBezTo>
                    <a:pt x="72" y="2048"/>
                    <a:pt x="667" y="2656"/>
                    <a:pt x="1476" y="2656"/>
                  </a:cubicBezTo>
                  <a:cubicBezTo>
                    <a:pt x="2215" y="2656"/>
                    <a:pt x="2941" y="2048"/>
                    <a:pt x="2905" y="1334"/>
                  </a:cubicBezTo>
                  <a:cubicBezTo>
                    <a:pt x="2869" y="620"/>
                    <a:pt x="2274" y="0"/>
                    <a:pt x="14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25"/>
            <p:cNvSpPr/>
            <p:nvPr/>
          </p:nvSpPr>
          <p:spPr>
            <a:xfrm>
              <a:off x="2236143" y="282137"/>
              <a:ext cx="100550" cy="91056"/>
            </a:xfrm>
            <a:custGeom>
              <a:avLst/>
              <a:gdLst/>
              <a:ahLst/>
              <a:cxnLst/>
              <a:rect l="l" t="t" r="r" b="b"/>
              <a:pathLst>
                <a:path w="3156" h="2858" extrusionOk="0">
                  <a:moveTo>
                    <a:pt x="1584" y="0"/>
                  </a:moveTo>
                  <a:cubicBezTo>
                    <a:pt x="775" y="0"/>
                    <a:pt x="1" y="655"/>
                    <a:pt x="36" y="1429"/>
                  </a:cubicBezTo>
                  <a:cubicBezTo>
                    <a:pt x="72" y="2191"/>
                    <a:pt x="715" y="2858"/>
                    <a:pt x="1584" y="2858"/>
                  </a:cubicBezTo>
                  <a:cubicBezTo>
                    <a:pt x="2382" y="2858"/>
                    <a:pt x="3156" y="2191"/>
                    <a:pt x="3120" y="1429"/>
                  </a:cubicBezTo>
                  <a:cubicBezTo>
                    <a:pt x="3084" y="655"/>
                    <a:pt x="2441" y="0"/>
                    <a:pt x="15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25"/>
            <p:cNvSpPr/>
            <p:nvPr/>
          </p:nvSpPr>
          <p:spPr>
            <a:xfrm>
              <a:off x="2415579" y="295774"/>
              <a:ext cx="119125" cy="85385"/>
            </a:xfrm>
            <a:custGeom>
              <a:avLst/>
              <a:gdLst/>
              <a:ahLst/>
              <a:cxnLst/>
              <a:rect l="l" t="t" r="r" b="b"/>
              <a:pathLst>
                <a:path w="3739" h="2680" extrusionOk="0">
                  <a:moveTo>
                    <a:pt x="1870" y="1"/>
                  </a:moveTo>
                  <a:cubicBezTo>
                    <a:pt x="0" y="1"/>
                    <a:pt x="0" y="2680"/>
                    <a:pt x="1870" y="2680"/>
                  </a:cubicBezTo>
                  <a:cubicBezTo>
                    <a:pt x="3739" y="2680"/>
                    <a:pt x="3739" y="1"/>
                    <a:pt x="1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25"/>
            <p:cNvSpPr/>
            <p:nvPr/>
          </p:nvSpPr>
          <p:spPr>
            <a:xfrm>
              <a:off x="2597659" y="269616"/>
              <a:ext cx="85385" cy="78917"/>
            </a:xfrm>
            <a:custGeom>
              <a:avLst/>
              <a:gdLst/>
              <a:ahLst/>
              <a:cxnLst/>
              <a:rect l="l" t="t" r="r" b="b"/>
              <a:pathLst>
                <a:path w="2680" h="2477" extrusionOk="0">
                  <a:moveTo>
                    <a:pt x="1334" y="0"/>
                  </a:moveTo>
                  <a:cubicBezTo>
                    <a:pt x="608" y="0"/>
                    <a:pt x="0" y="572"/>
                    <a:pt x="0" y="1239"/>
                  </a:cubicBezTo>
                  <a:cubicBezTo>
                    <a:pt x="0" y="1905"/>
                    <a:pt x="608" y="2477"/>
                    <a:pt x="1334" y="2477"/>
                  </a:cubicBezTo>
                  <a:cubicBezTo>
                    <a:pt x="2060" y="2477"/>
                    <a:pt x="2679" y="1905"/>
                    <a:pt x="2679" y="1239"/>
                  </a:cubicBezTo>
                  <a:cubicBezTo>
                    <a:pt x="2679" y="584"/>
                    <a:pt x="2060" y="0"/>
                    <a:pt x="13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25"/>
            <p:cNvSpPr/>
            <p:nvPr/>
          </p:nvSpPr>
          <p:spPr>
            <a:xfrm>
              <a:off x="2347303" y="462688"/>
              <a:ext cx="83473" cy="76655"/>
            </a:xfrm>
            <a:custGeom>
              <a:avLst/>
              <a:gdLst/>
              <a:ahLst/>
              <a:cxnLst/>
              <a:rect l="l" t="t" r="r" b="b"/>
              <a:pathLst>
                <a:path w="2620" h="2406" extrusionOk="0">
                  <a:moveTo>
                    <a:pt x="1310" y="1"/>
                  </a:moveTo>
                  <a:cubicBezTo>
                    <a:pt x="607" y="1"/>
                    <a:pt x="0" y="548"/>
                    <a:pt x="0" y="1203"/>
                  </a:cubicBezTo>
                  <a:cubicBezTo>
                    <a:pt x="0" y="1858"/>
                    <a:pt x="596" y="2406"/>
                    <a:pt x="1310" y="2406"/>
                  </a:cubicBezTo>
                  <a:cubicBezTo>
                    <a:pt x="2000" y="2406"/>
                    <a:pt x="2620" y="1858"/>
                    <a:pt x="2620" y="1203"/>
                  </a:cubicBezTo>
                  <a:cubicBezTo>
                    <a:pt x="2596" y="548"/>
                    <a:pt x="2000" y="1"/>
                    <a:pt x="13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25"/>
            <p:cNvSpPr/>
            <p:nvPr/>
          </p:nvSpPr>
          <p:spPr>
            <a:xfrm>
              <a:off x="2118931" y="446854"/>
              <a:ext cx="107018" cy="87424"/>
            </a:xfrm>
            <a:custGeom>
              <a:avLst/>
              <a:gdLst/>
              <a:ahLst/>
              <a:cxnLst/>
              <a:rect l="l" t="t" r="r" b="b"/>
              <a:pathLst>
                <a:path w="3359" h="2744" extrusionOk="0">
                  <a:moveTo>
                    <a:pt x="1666" y="1"/>
                  </a:moveTo>
                  <a:cubicBezTo>
                    <a:pt x="1020" y="1"/>
                    <a:pt x="411" y="382"/>
                    <a:pt x="227" y="998"/>
                  </a:cubicBezTo>
                  <a:cubicBezTo>
                    <a:pt x="1" y="1736"/>
                    <a:pt x="501" y="2462"/>
                    <a:pt x="1275" y="2688"/>
                  </a:cubicBezTo>
                  <a:cubicBezTo>
                    <a:pt x="1407" y="2726"/>
                    <a:pt x="1539" y="2744"/>
                    <a:pt x="1667" y="2744"/>
                  </a:cubicBezTo>
                  <a:cubicBezTo>
                    <a:pt x="2308" y="2744"/>
                    <a:pt x="2866" y="2304"/>
                    <a:pt x="3084" y="1748"/>
                  </a:cubicBezTo>
                  <a:cubicBezTo>
                    <a:pt x="3358" y="1093"/>
                    <a:pt x="2894" y="367"/>
                    <a:pt x="2239" y="105"/>
                  </a:cubicBezTo>
                  <a:cubicBezTo>
                    <a:pt x="2051" y="34"/>
                    <a:pt x="1857" y="1"/>
                    <a:pt x="16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25"/>
            <p:cNvSpPr/>
            <p:nvPr/>
          </p:nvSpPr>
          <p:spPr>
            <a:xfrm>
              <a:off x="1928503" y="450932"/>
              <a:ext cx="95644" cy="86149"/>
            </a:xfrm>
            <a:custGeom>
              <a:avLst/>
              <a:gdLst/>
              <a:ahLst/>
              <a:cxnLst/>
              <a:rect l="l" t="t" r="r" b="b"/>
              <a:pathLst>
                <a:path w="3002" h="2704" extrusionOk="0">
                  <a:moveTo>
                    <a:pt x="1501" y="1"/>
                  </a:moveTo>
                  <a:cubicBezTo>
                    <a:pt x="727" y="1"/>
                    <a:pt x="1" y="620"/>
                    <a:pt x="25" y="1346"/>
                  </a:cubicBezTo>
                  <a:cubicBezTo>
                    <a:pt x="60" y="2084"/>
                    <a:pt x="667" y="2703"/>
                    <a:pt x="1501" y="2703"/>
                  </a:cubicBezTo>
                  <a:cubicBezTo>
                    <a:pt x="2275" y="2703"/>
                    <a:pt x="3001" y="2084"/>
                    <a:pt x="2977" y="1346"/>
                  </a:cubicBezTo>
                  <a:cubicBezTo>
                    <a:pt x="2930" y="608"/>
                    <a:pt x="2322" y="1"/>
                    <a:pt x="15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25"/>
            <p:cNvSpPr/>
            <p:nvPr/>
          </p:nvSpPr>
          <p:spPr>
            <a:xfrm>
              <a:off x="1645905" y="447905"/>
              <a:ext cx="118392" cy="85002"/>
            </a:xfrm>
            <a:custGeom>
              <a:avLst/>
              <a:gdLst/>
              <a:ahLst/>
              <a:cxnLst/>
              <a:rect l="l" t="t" r="r" b="b"/>
              <a:pathLst>
                <a:path w="3716" h="2668" extrusionOk="0">
                  <a:moveTo>
                    <a:pt x="1858" y="0"/>
                  </a:moveTo>
                  <a:cubicBezTo>
                    <a:pt x="1" y="0"/>
                    <a:pt x="1" y="2667"/>
                    <a:pt x="1858" y="2667"/>
                  </a:cubicBezTo>
                  <a:cubicBezTo>
                    <a:pt x="3715" y="2667"/>
                    <a:pt x="3715" y="0"/>
                    <a:pt x="1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25"/>
            <p:cNvSpPr/>
            <p:nvPr/>
          </p:nvSpPr>
          <p:spPr>
            <a:xfrm>
              <a:off x="1541978" y="322727"/>
              <a:ext cx="98639" cy="89176"/>
            </a:xfrm>
            <a:custGeom>
              <a:avLst/>
              <a:gdLst/>
              <a:ahLst/>
              <a:cxnLst/>
              <a:rect l="l" t="t" r="r" b="b"/>
              <a:pathLst>
                <a:path w="3096" h="2799" extrusionOk="0">
                  <a:moveTo>
                    <a:pt x="1548" y="0"/>
                  </a:moveTo>
                  <a:cubicBezTo>
                    <a:pt x="762" y="0"/>
                    <a:pt x="0" y="643"/>
                    <a:pt x="36" y="1405"/>
                  </a:cubicBezTo>
                  <a:cubicBezTo>
                    <a:pt x="60" y="2155"/>
                    <a:pt x="703" y="2798"/>
                    <a:pt x="1548" y="2798"/>
                  </a:cubicBezTo>
                  <a:cubicBezTo>
                    <a:pt x="2334" y="2798"/>
                    <a:pt x="3096" y="2155"/>
                    <a:pt x="3072" y="1405"/>
                  </a:cubicBezTo>
                  <a:cubicBezTo>
                    <a:pt x="3024" y="643"/>
                    <a:pt x="2393" y="0"/>
                    <a:pt x="1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25"/>
            <p:cNvSpPr/>
            <p:nvPr/>
          </p:nvSpPr>
          <p:spPr>
            <a:xfrm>
              <a:off x="1351551" y="317024"/>
              <a:ext cx="94847" cy="85385"/>
            </a:xfrm>
            <a:custGeom>
              <a:avLst/>
              <a:gdLst/>
              <a:ahLst/>
              <a:cxnLst/>
              <a:rect l="l" t="t" r="r" b="b"/>
              <a:pathLst>
                <a:path w="2977" h="2680" extrusionOk="0">
                  <a:moveTo>
                    <a:pt x="1489" y="1"/>
                  </a:moveTo>
                  <a:cubicBezTo>
                    <a:pt x="727" y="1"/>
                    <a:pt x="0" y="608"/>
                    <a:pt x="24" y="1346"/>
                  </a:cubicBezTo>
                  <a:cubicBezTo>
                    <a:pt x="48" y="2072"/>
                    <a:pt x="667" y="2680"/>
                    <a:pt x="1489" y="2680"/>
                  </a:cubicBezTo>
                  <a:cubicBezTo>
                    <a:pt x="2239" y="2680"/>
                    <a:pt x="2977" y="2072"/>
                    <a:pt x="2941" y="1346"/>
                  </a:cubicBezTo>
                  <a:cubicBezTo>
                    <a:pt x="2894" y="632"/>
                    <a:pt x="2298" y="1"/>
                    <a:pt x="14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25"/>
            <p:cNvSpPr/>
            <p:nvPr/>
          </p:nvSpPr>
          <p:spPr>
            <a:xfrm>
              <a:off x="1181609" y="315495"/>
              <a:ext cx="88794" cy="81593"/>
            </a:xfrm>
            <a:custGeom>
              <a:avLst/>
              <a:gdLst/>
              <a:ahLst/>
              <a:cxnLst/>
              <a:rect l="l" t="t" r="r" b="b"/>
              <a:pathLst>
                <a:path w="2787" h="2561" extrusionOk="0">
                  <a:moveTo>
                    <a:pt x="1381" y="1"/>
                  </a:moveTo>
                  <a:cubicBezTo>
                    <a:pt x="631" y="1"/>
                    <a:pt x="0" y="596"/>
                    <a:pt x="0" y="1287"/>
                  </a:cubicBezTo>
                  <a:cubicBezTo>
                    <a:pt x="0" y="1989"/>
                    <a:pt x="643" y="2561"/>
                    <a:pt x="1381" y="2561"/>
                  </a:cubicBezTo>
                  <a:cubicBezTo>
                    <a:pt x="2143" y="2561"/>
                    <a:pt x="2774" y="1966"/>
                    <a:pt x="2774" y="1287"/>
                  </a:cubicBezTo>
                  <a:cubicBezTo>
                    <a:pt x="2786" y="584"/>
                    <a:pt x="2143" y="1"/>
                    <a:pt x="1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25"/>
            <p:cNvSpPr/>
            <p:nvPr/>
          </p:nvSpPr>
          <p:spPr>
            <a:xfrm>
              <a:off x="991182" y="331807"/>
              <a:ext cx="84238" cy="77802"/>
            </a:xfrm>
            <a:custGeom>
              <a:avLst/>
              <a:gdLst/>
              <a:ahLst/>
              <a:cxnLst/>
              <a:rect l="l" t="t" r="r" b="b"/>
              <a:pathLst>
                <a:path w="2644" h="2442" extrusionOk="0">
                  <a:moveTo>
                    <a:pt x="1322" y="1"/>
                  </a:moveTo>
                  <a:cubicBezTo>
                    <a:pt x="608" y="1"/>
                    <a:pt x="0" y="561"/>
                    <a:pt x="0" y="1215"/>
                  </a:cubicBezTo>
                  <a:cubicBezTo>
                    <a:pt x="0" y="1870"/>
                    <a:pt x="608" y="2442"/>
                    <a:pt x="1322" y="2442"/>
                  </a:cubicBezTo>
                  <a:cubicBezTo>
                    <a:pt x="2036" y="2442"/>
                    <a:pt x="2644" y="1870"/>
                    <a:pt x="2644" y="1215"/>
                  </a:cubicBezTo>
                  <a:cubicBezTo>
                    <a:pt x="2644" y="561"/>
                    <a:pt x="2048" y="1"/>
                    <a:pt x="1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25"/>
            <p:cNvSpPr/>
            <p:nvPr/>
          </p:nvSpPr>
          <p:spPr>
            <a:xfrm>
              <a:off x="1126205" y="474444"/>
              <a:ext cx="105106" cy="75158"/>
            </a:xfrm>
            <a:custGeom>
              <a:avLst/>
              <a:gdLst/>
              <a:ahLst/>
              <a:cxnLst/>
              <a:rect l="l" t="t" r="r" b="b"/>
              <a:pathLst>
                <a:path w="3299" h="2359" extrusionOk="0">
                  <a:moveTo>
                    <a:pt x="1656" y="1"/>
                  </a:moveTo>
                  <a:cubicBezTo>
                    <a:pt x="1" y="1"/>
                    <a:pt x="1" y="2358"/>
                    <a:pt x="1656" y="2358"/>
                  </a:cubicBezTo>
                  <a:cubicBezTo>
                    <a:pt x="3299" y="2358"/>
                    <a:pt x="3299" y="1"/>
                    <a:pt x="16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25"/>
            <p:cNvSpPr/>
            <p:nvPr/>
          </p:nvSpPr>
          <p:spPr>
            <a:xfrm>
              <a:off x="1312841" y="459661"/>
              <a:ext cx="100550" cy="90323"/>
            </a:xfrm>
            <a:custGeom>
              <a:avLst/>
              <a:gdLst/>
              <a:ahLst/>
              <a:cxnLst/>
              <a:rect l="l" t="t" r="r" b="b"/>
              <a:pathLst>
                <a:path w="3156" h="2835" extrusionOk="0">
                  <a:moveTo>
                    <a:pt x="1584" y="0"/>
                  </a:moveTo>
                  <a:cubicBezTo>
                    <a:pt x="775" y="0"/>
                    <a:pt x="1" y="655"/>
                    <a:pt x="48" y="1417"/>
                  </a:cubicBezTo>
                  <a:cubicBezTo>
                    <a:pt x="72" y="2179"/>
                    <a:pt x="715" y="2834"/>
                    <a:pt x="1584" y="2834"/>
                  </a:cubicBezTo>
                  <a:cubicBezTo>
                    <a:pt x="2382" y="2834"/>
                    <a:pt x="3156" y="2179"/>
                    <a:pt x="3120" y="1417"/>
                  </a:cubicBezTo>
                  <a:cubicBezTo>
                    <a:pt x="3085" y="643"/>
                    <a:pt x="2442" y="0"/>
                    <a:pt x="15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25"/>
            <p:cNvSpPr/>
            <p:nvPr/>
          </p:nvSpPr>
          <p:spPr>
            <a:xfrm>
              <a:off x="1448660" y="447905"/>
              <a:ext cx="127854" cy="91438"/>
            </a:xfrm>
            <a:custGeom>
              <a:avLst/>
              <a:gdLst/>
              <a:ahLst/>
              <a:cxnLst/>
              <a:rect l="l" t="t" r="r" b="b"/>
              <a:pathLst>
                <a:path w="4013" h="2870" extrusionOk="0">
                  <a:moveTo>
                    <a:pt x="2012" y="0"/>
                  </a:moveTo>
                  <a:cubicBezTo>
                    <a:pt x="0" y="0"/>
                    <a:pt x="0" y="2870"/>
                    <a:pt x="2012" y="2870"/>
                  </a:cubicBezTo>
                  <a:cubicBezTo>
                    <a:pt x="4013" y="2870"/>
                    <a:pt x="4013" y="0"/>
                    <a:pt x="20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25"/>
            <p:cNvSpPr/>
            <p:nvPr/>
          </p:nvSpPr>
          <p:spPr>
            <a:xfrm>
              <a:off x="1403132" y="575345"/>
              <a:ext cx="124955" cy="89176"/>
            </a:xfrm>
            <a:custGeom>
              <a:avLst/>
              <a:gdLst/>
              <a:ahLst/>
              <a:cxnLst/>
              <a:rect l="l" t="t" r="r" b="b"/>
              <a:pathLst>
                <a:path w="3922" h="2799" extrusionOk="0">
                  <a:moveTo>
                    <a:pt x="1965" y="1"/>
                  </a:moveTo>
                  <a:cubicBezTo>
                    <a:pt x="1" y="1"/>
                    <a:pt x="1" y="2799"/>
                    <a:pt x="1965" y="2799"/>
                  </a:cubicBezTo>
                  <a:cubicBezTo>
                    <a:pt x="1973" y="2799"/>
                    <a:pt x="1981" y="2799"/>
                    <a:pt x="1989" y="2799"/>
                  </a:cubicBezTo>
                  <a:cubicBezTo>
                    <a:pt x="3906" y="2799"/>
                    <a:pt x="3921" y="1"/>
                    <a:pt x="19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25"/>
            <p:cNvSpPr/>
            <p:nvPr/>
          </p:nvSpPr>
          <p:spPr>
            <a:xfrm>
              <a:off x="1587856" y="605325"/>
              <a:ext cx="102462" cy="91821"/>
            </a:xfrm>
            <a:custGeom>
              <a:avLst/>
              <a:gdLst/>
              <a:ahLst/>
              <a:cxnLst/>
              <a:rect l="l" t="t" r="r" b="b"/>
              <a:pathLst>
                <a:path w="3216" h="2882" extrusionOk="0">
                  <a:moveTo>
                    <a:pt x="1608" y="0"/>
                  </a:moveTo>
                  <a:cubicBezTo>
                    <a:pt x="799" y="0"/>
                    <a:pt x="1" y="667"/>
                    <a:pt x="49" y="1441"/>
                  </a:cubicBezTo>
                  <a:cubicBezTo>
                    <a:pt x="96" y="2239"/>
                    <a:pt x="739" y="2882"/>
                    <a:pt x="1608" y="2882"/>
                  </a:cubicBezTo>
                  <a:cubicBezTo>
                    <a:pt x="2430" y="2882"/>
                    <a:pt x="3216" y="2215"/>
                    <a:pt x="3180" y="1441"/>
                  </a:cubicBezTo>
                  <a:cubicBezTo>
                    <a:pt x="3144" y="655"/>
                    <a:pt x="2501" y="0"/>
                    <a:pt x="16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25"/>
            <p:cNvSpPr/>
            <p:nvPr/>
          </p:nvSpPr>
          <p:spPr>
            <a:xfrm>
              <a:off x="1814317" y="587866"/>
              <a:ext cx="80478" cy="57698"/>
            </a:xfrm>
            <a:custGeom>
              <a:avLst/>
              <a:gdLst/>
              <a:ahLst/>
              <a:cxnLst/>
              <a:rect l="l" t="t" r="r" b="b"/>
              <a:pathLst>
                <a:path w="2526" h="1811" extrusionOk="0">
                  <a:moveTo>
                    <a:pt x="1263" y="1"/>
                  </a:moveTo>
                  <a:cubicBezTo>
                    <a:pt x="1" y="1"/>
                    <a:pt x="1" y="1810"/>
                    <a:pt x="1263" y="1810"/>
                  </a:cubicBezTo>
                  <a:cubicBezTo>
                    <a:pt x="2525" y="1810"/>
                    <a:pt x="2525" y="1"/>
                    <a:pt x="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25"/>
            <p:cNvSpPr/>
            <p:nvPr/>
          </p:nvSpPr>
          <p:spPr>
            <a:xfrm>
              <a:off x="2017265" y="557089"/>
              <a:ext cx="98670" cy="94592"/>
            </a:xfrm>
            <a:custGeom>
              <a:avLst/>
              <a:gdLst/>
              <a:ahLst/>
              <a:cxnLst/>
              <a:rect l="l" t="t" r="r" b="b"/>
              <a:pathLst>
                <a:path w="3097" h="2969" extrusionOk="0">
                  <a:moveTo>
                    <a:pt x="1610" y="1"/>
                  </a:moveTo>
                  <a:cubicBezTo>
                    <a:pt x="1589" y="1"/>
                    <a:pt x="1569" y="1"/>
                    <a:pt x="1549" y="2"/>
                  </a:cubicBezTo>
                  <a:cubicBezTo>
                    <a:pt x="715" y="26"/>
                    <a:pt x="1" y="621"/>
                    <a:pt x="1" y="1431"/>
                  </a:cubicBezTo>
                  <a:lnTo>
                    <a:pt x="1" y="1538"/>
                  </a:lnTo>
                  <a:cubicBezTo>
                    <a:pt x="1" y="2270"/>
                    <a:pt x="681" y="2968"/>
                    <a:pt x="1489" y="2968"/>
                  </a:cubicBezTo>
                  <a:cubicBezTo>
                    <a:pt x="1508" y="2968"/>
                    <a:pt x="1528" y="2968"/>
                    <a:pt x="1549" y="2967"/>
                  </a:cubicBezTo>
                  <a:cubicBezTo>
                    <a:pt x="2382" y="2943"/>
                    <a:pt x="3096" y="2348"/>
                    <a:pt x="3096" y="1538"/>
                  </a:cubicBezTo>
                  <a:lnTo>
                    <a:pt x="3096" y="1431"/>
                  </a:lnTo>
                  <a:cubicBezTo>
                    <a:pt x="3096" y="688"/>
                    <a:pt x="2417" y="1"/>
                    <a:pt x="16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25"/>
            <p:cNvSpPr/>
            <p:nvPr/>
          </p:nvSpPr>
          <p:spPr>
            <a:xfrm>
              <a:off x="2211484" y="569292"/>
              <a:ext cx="86532" cy="79682"/>
            </a:xfrm>
            <a:custGeom>
              <a:avLst/>
              <a:gdLst/>
              <a:ahLst/>
              <a:cxnLst/>
              <a:rect l="l" t="t" r="r" b="b"/>
              <a:pathLst>
                <a:path w="2716" h="2501" extrusionOk="0">
                  <a:moveTo>
                    <a:pt x="1358" y="0"/>
                  </a:moveTo>
                  <a:cubicBezTo>
                    <a:pt x="632" y="0"/>
                    <a:pt x="1" y="584"/>
                    <a:pt x="1" y="1250"/>
                  </a:cubicBezTo>
                  <a:cubicBezTo>
                    <a:pt x="1" y="1941"/>
                    <a:pt x="620" y="2501"/>
                    <a:pt x="1358" y="2501"/>
                  </a:cubicBezTo>
                  <a:cubicBezTo>
                    <a:pt x="2084" y="2501"/>
                    <a:pt x="2715" y="1917"/>
                    <a:pt x="2715" y="1250"/>
                  </a:cubicBezTo>
                  <a:cubicBezTo>
                    <a:pt x="2715" y="584"/>
                    <a:pt x="2084" y="0"/>
                    <a:pt x="1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25"/>
            <p:cNvSpPr/>
            <p:nvPr/>
          </p:nvSpPr>
          <p:spPr>
            <a:xfrm>
              <a:off x="1897026" y="673506"/>
              <a:ext cx="116862" cy="87296"/>
            </a:xfrm>
            <a:custGeom>
              <a:avLst/>
              <a:gdLst/>
              <a:ahLst/>
              <a:cxnLst/>
              <a:rect l="l" t="t" r="r" b="b"/>
              <a:pathLst>
                <a:path w="3668" h="2740" extrusionOk="0">
                  <a:moveTo>
                    <a:pt x="1764" y="0"/>
                  </a:moveTo>
                  <a:cubicBezTo>
                    <a:pt x="1568" y="0"/>
                    <a:pt x="1380" y="25"/>
                    <a:pt x="1191" y="75"/>
                  </a:cubicBezTo>
                  <a:cubicBezTo>
                    <a:pt x="584" y="253"/>
                    <a:pt x="0" y="932"/>
                    <a:pt x="286" y="1551"/>
                  </a:cubicBezTo>
                  <a:cubicBezTo>
                    <a:pt x="429" y="1861"/>
                    <a:pt x="548" y="2099"/>
                    <a:pt x="822" y="2337"/>
                  </a:cubicBezTo>
                  <a:cubicBezTo>
                    <a:pt x="1111" y="2612"/>
                    <a:pt x="1482" y="2739"/>
                    <a:pt x="1851" y="2739"/>
                  </a:cubicBezTo>
                  <a:cubicBezTo>
                    <a:pt x="2423" y="2739"/>
                    <a:pt x="2988" y="2433"/>
                    <a:pt x="3227" y="1897"/>
                  </a:cubicBezTo>
                  <a:cubicBezTo>
                    <a:pt x="3668" y="956"/>
                    <a:pt x="2918" y="63"/>
                    <a:pt x="1882" y="3"/>
                  </a:cubicBezTo>
                  <a:cubicBezTo>
                    <a:pt x="1842" y="1"/>
                    <a:pt x="1803" y="0"/>
                    <a:pt x="176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25"/>
            <p:cNvSpPr/>
            <p:nvPr/>
          </p:nvSpPr>
          <p:spPr>
            <a:xfrm>
              <a:off x="1710772" y="689149"/>
              <a:ext cx="83091" cy="75891"/>
            </a:xfrm>
            <a:custGeom>
              <a:avLst/>
              <a:gdLst/>
              <a:ahLst/>
              <a:cxnLst/>
              <a:rect l="l" t="t" r="r" b="b"/>
              <a:pathLst>
                <a:path w="2608" h="2382" extrusionOk="0">
                  <a:moveTo>
                    <a:pt x="1298" y="1"/>
                  </a:moveTo>
                  <a:cubicBezTo>
                    <a:pt x="596" y="1"/>
                    <a:pt x="1" y="548"/>
                    <a:pt x="1" y="1191"/>
                  </a:cubicBezTo>
                  <a:cubicBezTo>
                    <a:pt x="1" y="1846"/>
                    <a:pt x="596" y="2382"/>
                    <a:pt x="1298" y="2382"/>
                  </a:cubicBezTo>
                  <a:cubicBezTo>
                    <a:pt x="2001" y="2382"/>
                    <a:pt x="2596" y="1834"/>
                    <a:pt x="2596" y="1191"/>
                  </a:cubicBezTo>
                  <a:cubicBezTo>
                    <a:pt x="2608" y="560"/>
                    <a:pt x="20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06" name="Google Shape;1206;p25"/>
          <p:cNvSpPr/>
          <p:nvPr/>
        </p:nvSpPr>
        <p:spPr>
          <a:xfrm>
            <a:off x="-518325" y="-400925"/>
            <a:ext cx="1524202" cy="1581166"/>
          </a:xfrm>
          <a:custGeom>
            <a:avLst/>
            <a:gdLst/>
            <a:ahLst/>
            <a:cxnLst/>
            <a:rect l="l" t="t" r="r" b="b"/>
            <a:pathLst>
              <a:path w="102107" h="105923" extrusionOk="0">
                <a:moveTo>
                  <a:pt x="68929" y="0"/>
                </a:moveTo>
                <a:cubicBezTo>
                  <a:pt x="60570" y="0"/>
                  <a:pt x="52411" y="3217"/>
                  <a:pt x="47553" y="10082"/>
                </a:cubicBezTo>
                <a:cubicBezTo>
                  <a:pt x="34353" y="28745"/>
                  <a:pt x="42123" y="33139"/>
                  <a:pt x="27235" y="39305"/>
                </a:cubicBezTo>
                <a:cubicBezTo>
                  <a:pt x="3777" y="49012"/>
                  <a:pt x="0" y="75278"/>
                  <a:pt x="16074" y="92856"/>
                </a:cubicBezTo>
                <a:cubicBezTo>
                  <a:pt x="24182" y="101689"/>
                  <a:pt x="35991" y="105922"/>
                  <a:pt x="47836" y="105922"/>
                </a:cubicBezTo>
                <a:cubicBezTo>
                  <a:pt x="55371" y="105922"/>
                  <a:pt x="62921" y="104209"/>
                  <a:pt x="69542" y="100876"/>
                </a:cubicBezTo>
                <a:cubicBezTo>
                  <a:pt x="83226" y="93975"/>
                  <a:pt x="90427" y="79656"/>
                  <a:pt x="95106" y="65754"/>
                </a:cubicBezTo>
                <a:cubicBezTo>
                  <a:pt x="100302" y="50366"/>
                  <a:pt x="102107" y="33240"/>
                  <a:pt x="96660" y="17667"/>
                </a:cubicBezTo>
                <a:cubicBezTo>
                  <a:pt x="92676" y="6282"/>
                  <a:pt x="80609" y="0"/>
                  <a:pt x="6892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07" name="Google Shape;1207;p25"/>
          <p:cNvGrpSpPr/>
          <p:nvPr/>
        </p:nvGrpSpPr>
        <p:grpSpPr>
          <a:xfrm>
            <a:off x="114999" y="-34911"/>
            <a:ext cx="1248245" cy="692473"/>
            <a:chOff x="-37400" y="-6917"/>
            <a:chExt cx="1530650" cy="849139"/>
          </a:xfrm>
        </p:grpSpPr>
        <p:sp>
          <p:nvSpPr>
            <p:cNvPr id="1208" name="Google Shape;1208;p25"/>
            <p:cNvSpPr/>
            <p:nvPr/>
          </p:nvSpPr>
          <p:spPr>
            <a:xfrm>
              <a:off x="-37400" y="62024"/>
              <a:ext cx="123288" cy="133937"/>
            </a:xfrm>
            <a:custGeom>
              <a:avLst/>
              <a:gdLst/>
              <a:ahLst/>
              <a:cxnLst/>
              <a:rect l="l" t="t" r="r" b="b"/>
              <a:pathLst>
                <a:path w="3809" h="4138" extrusionOk="0">
                  <a:moveTo>
                    <a:pt x="611" y="1"/>
                  </a:moveTo>
                  <a:cubicBezTo>
                    <a:pt x="300" y="1"/>
                    <a:pt x="1" y="256"/>
                    <a:pt x="79" y="608"/>
                  </a:cubicBezTo>
                  <a:cubicBezTo>
                    <a:pt x="234" y="1299"/>
                    <a:pt x="603" y="2013"/>
                    <a:pt x="1020" y="2609"/>
                  </a:cubicBezTo>
                  <a:cubicBezTo>
                    <a:pt x="1413" y="3168"/>
                    <a:pt x="1972" y="3966"/>
                    <a:pt x="2722" y="4121"/>
                  </a:cubicBezTo>
                  <a:cubicBezTo>
                    <a:pt x="2775" y="4132"/>
                    <a:pt x="2828" y="4137"/>
                    <a:pt x="2882" y="4137"/>
                  </a:cubicBezTo>
                  <a:cubicBezTo>
                    <a:pt x="3341" y="4137"/>
                    <a:pt x="3808" y="3746"/>
                    <a:pt x="3627" y="3287"/>
                  </a:cubicBezTo>
                  <a:cubicBezTo>
                    <a:pt x="3377" y="2692"/>
                    <a:pt x="2746" y="2311"/>
                    <a:pt x="2282" y="1847"/>
                  </a:cubicBezTo>
                  <a:cubicBezTo>
                    <a:pt x="1806" y="1335"/>
                    <a:pt x="1448" y="799"/>
                    <a:pt x="1055" y="227"/>
                  </a:cubicBezTo>
                  <a:cubicBezTo>
                    <a:pt x="938" y="69"/>
                    <a:pt x="773" y="1"/>
                    <a:pt x="6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25"/>
            <p:cNvSpPr/>
            <p:nvPr/>
          </p:nvSpPr>
          <p:spPr>
            <a:xfrm>
              <a:off x="18724" y="-6917"/>
              <a:ext cx="118659" cy="81987"/>
            </a:xfrm>
            <a:custGeom>
              <a:avLst/>
              <a:gdLst/>
              <a:ahLst/>
              <a:cxnLst/>
              <a:rect l="l" t="t" r="r" b="b"/>
              <a:pathLst>
                <a:path w="3666" h="2533" extrusionOk="0">
                  <a:moveTo>
                    <a:pt x="0" y="0"/>
                  </a:moveTo>
                  <a:cubicBezTo>
                    <a:pt x="476" y="786"/>
                    <a:pt x="1084" y="1512"/>
                    <a:pt x="1703" y="2227"/>
                  </a:cubicBezTo>
                  <a:cubicBezTo>
                    <a:pt x="1884" y="2442"/>
                    <a:pt x="2103" y="2532"/>
                    <a:pt x="2321" y="2532"/>
                  </a:cubicBezTo>
                  <a:cubicBezTo>
                    <a:pt x="3003" y="2532"/>
                    <a:pt x="3665" y="1645"/>
                    <a:pt x="3060" y="976"/>
                  </a:cubicBezTo>
                  <a:cubicBezTo>
                    <a:pt x="2762" y="655"/>
                    <a:pt x="2500" y="322"/>
                    <a:pt x="2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25"/>
            <p:cNvSpPr/>
            <p:nvPr/>
          </p:nvSpPr>
          <p:spPr>
            <a:xfrm>
              <a:off x="275358" y="-6917"/>
              <a:ext cx="87522" cy="44797"/>
            </a:xfrm>
            <a:custGeom>
              <a:avLst/>
              <a:gdLst/>
              <a:ahLst/>
              <a:cxnLst/>
              <a:rect l="l" t="t" r="r" b="b"/>
              <a:pathLst>
                <a:path w="2704" h="1384" extrusionOk="0">
                  <a:moveTo>
                    <a:pt x="1" y="0"/>
                  </a:moveTo>
                  <a:cubicBezTo>
                    <a:pt x="298" y="441"/>
                    <a:pt x="691" y="845"/>
                    <a:pt x="1120" y="1155"/>
                  </a:cubicBezTo>
                  <a:cubicBezTo>
                    <a:pt x="1307" y="1299"/>
                    <a:pt x="1534" y="1383"/>
                    <a:pt x="1758" y="1383"/>
                  </a:cubicBezTo>
                  <a:cubicBezTo>
                    <a:pt x="1962" y="1383"/>
                    <a:pt x="2164" y="1314"/>
                    <a:pt x="2334" y="1155"/>
                  </a:cubicBezTo>
                  <a:cubicBezTo>
                    <a:pt x="2632" y="893"/>
                    <a:pt x="2703" y="310"/>
                    <a:pt x="2346" y="24"/>
                  </a:cubicBezTo>
                  <a:cubicBezTo>
                    <a:pt x="2322" y="24"/>
                    <a:pt x="2311" y="12"/>
                    <a:pt x="22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25"/>
            <p:cNvSpPr/>
            <p:nvPr/>
          </p:nvSpPr>
          <p:spPr>
            <a:xfrm>
              <a:off x="536264" y="-6561"/>
              <a:ext cx="80627" cy="35863"/>
            </a:xfrm>
            <a:custGeom>
              <a:avLst/>
              <a:gdLst/>
              <a:ahLst/>
              <a:cxnLst/>
              <a:rect l="l" t="t" r="r" b="b"/>
              <a:pathLst>
                <a:path w="2491" h="1108" extrusionOk="0">
                  <a:moveTo>
                    <a:pt x="0" y="1"/>
                  </a:moveTo>
                  <a:cubicBezTo>
                    <a:pt x="191" y="275"/>
                    <a:pt x="381" y="525"/>
                    <a:pt x="572" y="775"/>
                  </a:cubicBezTo>
                  <a:cubicBezTo>
                    <a:pt x="764" y="1010"/>
                    <a:pt x="1029" y="1107"/>
                    <a:pt x="1290" y="1107"/>
                  </a:cubicBezTo>
                  <a:cubicBezTo>
                    <a:pt x="1903" y="1107"/>
                    <a:pt x="2491" y="569"/>
                    <a:pt x="20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25"/>
            <p:cNvSpPr/>
            <p:nvPr/>
          </p:nvSpPr>
          <p:spPr>
            <a:xfrm>
              <a:off x="694634" y="136661"/>
              <a:ext cx="90467" cy="101925"/>
            </a:xfrm>
            <a:custGeom>
              <a:avLst/>
              <a:gdLst/>
              <a:ahLst/>
              <a:cxnLst/>
              <a:rect l="l" t="t" r="r" b="b"/>
              <a:pathLst>
                <a:path w="2795" h="3149" extrusionOk="0">
                  <a:moveTo>
                    <a:pt x="423" y="1"/>
                  </a:moveTo>
                  <a:cubicBezTo>
                    <a:pt x="207" y="1"/>
                    <a:pt x="22" y="145"/>
                    <a:pt x="13" y="374"/>
                  </a:cubicBezTo>
                  <a:cubicBezTo>
                    <a:pt x="1" y="803"/>
                    <a:pt x="227" y="1184"/>
                    <a:pt x="417" y="1577"/>
                  </a:cubicBezTo>
                  <a:cubicBezTo>
                    <a:pt x="608" y="1993"/>
                    <a:pt x="798" y="2434"/>
                    <a:pt x="1084" y="2815"/>
                  </a:cubicBezTo>
                  <a:cubicBezTo>
                    <a:pt x="1264" y="3049"/>
                    <a:pt x="1509" y="3149"/>
                    <a:pt x="1748" y="3149"/>
                  </a:cubicBezTo>
                  <a:cubicBezTo>
                    <a:pt x="2286" y="3149"/>
                    <a:pt x="2795" y="2646"/>
                    <a:pt x="2465" y="2053"/>
                  </a:cubicBezTo>
                  <a:cubicBezTo>
                    <a:pt x="2251" y="1648"/>
                    <a:pt x="1882" y="1291"/>
                    <a:pt x="1584" y="934"/>
                  </a:cubicBezTo>
                  <a:cubicBezTo>
                    <a:pt x="1310" y="612"/>
                    <a:pt x="1037" y="231"/>
                    <a:pt x="620" y="41"/>
                  </a:cubicBezTo>
                  <a:cubicBezTo>
                    <a:pt x="554" y="13"/>
                    <a:pt x="487" y="1"/>
                    <a:pt x="4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25"/>
            <p:cNvSpPr/>
            <p:nvPr/>
          </p:nvSpPr>
          <p:spPr>
            <a:xfrm>
              <a:off x="906214" y="73481"/>
              <a:ext cx="94448" cy="98915"/>
            </a:xfrm>
            <a:custGeom>
              <a:avLst/>
              <a:gdLst/>
              <a:ahLst/>
              <a:cxnLst/>
              <a:rect l="l" t="t" r="r" b="b"/>
              <a:pathLst>
                <a:path w="2918" h="3056" extrusionOk="0">
                  <a:moveTo>
                    <a:pt x="428" y="1"/>
                  </a:moveTo>
                  <a:cubicBezTo>
                    <a:pt x="291" y="1"/>
                    <a:pt x="125" y="106"/>
                    <a:pt x="95" y="243"/>
                  </a:cubicBezTo>
                  <a:cubicBezTo>
                    <a:pt x="0" y="814"/>
                    <a:pt x="429" y="1386"/>
                    <a:pt x="738" y="1874"/>
                  </a:cubicBezTo>
                  <a:cubicBezTo>
                    <a:pt x="1078" y="2399"/>
                    <a:pt x="1498" y="3056"/>
                    <a:pt x="2203" y="3056"/>
                  </a:cubicBezTo>
                  <a:cubicBezTo>
                    <a:pt x="2264" y="3056"/>
                    <a:pt x="2328" y="3051"/>
                    <a:pt x="2393" y="3041"/>
                  </a:cubicBezTo>
                  <a:cubicBezTo>
                    <a:pt x="2584" y="3005"/>
                    <a:pt x="2822" y="2802"/>
                    <a:pt x="2858" y="2600"/>
                  </a:cubicBezTo>
                  <a:cubicBezTo>
                    <a:pt x="2917" y="2219"/>
                    <a:pt x="2834" y="2005"/>
                    <a:pt x="2536" y="1731"/>
                  </a:cubicBezTo>
                  <a:cubicBezTo>
                    <a:pt x="2298" y="1517"/>
                    <a:pt x="2048" y="1314"/>
                    <a:pt x="1810" y="1100"/>
                  </a:cubicBezTo>
                  <a:cubicBezTo>
                    <a:pt x="1393" y="731"/>
                    <a:pt x="1072" y="219"/>
                    <a:pt x="512" y="16"/>
                  </a:cubicBezTo>
                  <a:cubicBezTo>
                    <a:pt x="487" y="6"/>
                    <a:pt x="458" y="1"/>
                    <a:pt x="4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25"/>
            <p:cNvSpPr/>
            <p:nvPr/>
          </p:nvSpPr>
          <p:spPr>
            <a:xfrm>
              <a:off x="716611" y="-6561"/>
              <a:ext cx="104320" cy="94740"/>
            </a:xfrm>
            <a:custGeom>
              <a:avLst/>
              <a:gdLst/>
              <a:ahLst/>
              <a:cxnLst/>
              <a:rect l="l" t="t" r="r" b="b"/>
              <a:pathLst>
                <a:path w="3223" h="2927" extrusionOk="0">
                  <a:moveTo>
                    <a:pt x="0" y="1"/>
                  </a:moveTo>
                  <a:cubicBezTo>
                    <a:pt x="0" y="525"/>
                    <a:pt x="405" y="1037"/>
                    <a:pt x="691" y="1454"/>
                  </a:cubicBezTo>
                  <a:cubicBezTo>
                    <a:pt x="1048" y="1965"/>
                    <a:pt x="1536" y="2751"/>
                    <a:pt x="2227" y="2906"/>
                  </a:cubicBezTo>
                  <a:cubicBezTo>
                    <a:pt x="2288" y="2920"/>
                    <a:pt x="2349" y="2926"/>
                    <a:pt x="2408" y="2926"/>
                  </a:cubicBezTo>
                  <a:cubicBezTo>
                    <a:pt x="2863" y="2926"/>
                    <a:pt x="3223" y="2539"/>
                    <a:pt x="3096" y="2096"/>
                  </a:cubicBezTo>
                  <a:cubicBezTo>
                    <a:pt x="2941" y="1525"/>
                    <a:pt x="2203" y="1120"/>
                    <a:pt x="1762" y="703"/>
                  </a:cubicBezTo>
                  <a:cubicBezTo>
                    <a:pt x="1536" y="489"/>
                    <a:pt x="1286" y="227"/>
                    <a:pt x="10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25"/>
            <p:cNvSpPr/>
            <p:nvPr/>
          </p:nvSpPr>
          <p:spPr>
            <a:xfrm>
              <a:off x="458132" y="145044"/>
              <a:ext cx="97264" cy="110438"/>
            </a:xfrm>
            <a:custGeom>
              <a:avLst/>
              <a:gdLst/>
              <a:ahLst/>
              <a:cxnLst/>
              <a:rect l="l" t="t" r="r" b="b"/>
              <a:pathLst>
                <a:path w="3005" h="3412" extrusionOk="0">
                  <a:moveTo>
                    <a:pt x="361" y="0"/>
                  </a:moveTo>
                  <a:cubicBezTo>
                    <a:pt x="174" y="0"/>
                    <a:pt x="0" y="187"/>
                    <a:pt x="57" y="365"/>
                  </a:cubicBezTo>
                  <a:cubicBezTo>
                    <a:pt x="223" y="913"/>
                    <a:pt x="521" y="1401"/>
                    <a:pt x="831" y="1901"/>
                  </a:cubicBezTo>
                  <a:cubicBezTo>
                    <a:pt x="1140" y="2401"/>
                    <a:pt x="1402" y="2985"/>
                    <a:pt x="1914" y="3306"/>
                  </a:cubicBezTo>
                  <a:cubicBezTo>
                    <a:pt x="2027" y="3379"/>
                    <a:pt x="2144" y="3411"/>
                    <a:pt x="2256" y="3411"/>
                  </a:cubicBezTo>
                  <a:cubicBezTo>
                    <a:pt x="2657" y="3411"/>
                    <a:pt x="3005" y="3008"/>
                    <a:pt x="2902" y="2627"/>
                  </a:cubicBezTo>
                  <a:cubicBezTo>
                    <a:pt x="2748" y="2080"/>
                    <a:pt x="2200" y="1639"/>
                    <a:pt x="1795" y="1211"/>
                  </a:cubicBezTo>
                  <a:cubicBezTo>
                    <a:pt x="1402" y="782"/>
                    <a:pt x="1009" y="365"/>
                    <a:pt x="509" y="44"/>
                  </a:cubicBezTo>
                  <a:cubicBezTo>
                    <a:pt x="462" y="14"/>
                    <a:pt x="411" y="0"/>
                    <a:pt x="3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25"/>
            <p:cNvSpPr/>
            <p:nvPr/>
          </p:nvSpPr>
          <p:spPr>
            <a:xfrm>
              <a:off x="315427" y="243244"/>
              <a:ext cx="104418" cy="110373"/>
            </a:xfrm>
            <a:custGeom>
              <a:avLst/>
              <a:gdLst/>
              <a:ahLst/>
              <a:cxnLst/>
              <a:rect l="l" t="t" r="r" b="b"/>
              <a:pathLst>
                <a:path w="3226" h="3410" extrusionOk="0">
                  <a:moveTo>
                    <a:pt x="523" y="1"/>
                  </a:moveTo>
                  <a:cubicBezTo>
                    <a:pt x="416" y="1"/>
                    <a:pt x="313" y="41"/>
                    <a:pt x="275" y="141"/>
                  </a:cubicBezTo>
                  <a:cubicBezTo>
                    <a:pt x="1" y="689"/>
                    <a:pt x="275" y="1284"/>
                    <a:pt x="537" y="1796"/>
                  </a:cubicBezTo>
                  <a:cubicBezTo>
                    <a:pt x="811" y="2332"/>
                    <a:pt x="1287" y="3094"/>
                    <a:pt x="1894" y="3344"/>
                  </a:cubicBezTo>
                  <a:cubicBezTo>
                    <a:pt x="2009" y="3389"/>
                    <a:pt x="2125" y="3410"/>
                    <a:pt x="2238" y="3410"/>
                  </a:cubicBezTo>
                  <a:cubicBezTo>
                    <a:pt x="2779" y="3410"/>
                    <a:pt x="3226" y="2929"/>
                    <a:pt x="2930" y="2368"/>
                  </a:cubicBezTo>
                  <a:cubicBezTo>
                    <a:pt x="2668" y="1903"/>
                    <a:pt x="2120" y="1558"/>
                    <a:pt x="1739" y="1141"/>
                  </a:cubicBezTo>
                  <a:cubicBezTo>
                    <a:pt x="1418" y="760"/>
                    <a:pt x="1168" y="260"/>
                    <a:pt x="692" y="34"/>
                  </a:cubicBezTo>
                  <a:cubicBezTo>
                    <a:pt x="641" y="13"/>
                    <a:pt x="581" y="1"/>
                    <a:pt x="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25"/>
            <p:cNvSpPr/>
            <p:nvPr/>
          </p:nvSpPr>
          <p:spPr>
            <a:xfrm>
              <a:off x="168095" y="505866"/>
              <a:ext cx="84188" cy="113869"/>
            </a:xfrm>
            <a:custGeom>
              <a:avLst/>
              <a:gdLst/>
              <a:ahLst/>
              <a:cxnLst/>
              <a:rect l="l" t="t" r="r" b="b"/>
              <a:pathLst>
                <a:path w="2601" h="3518" extrusionOk="0">
                  <a:moveTo>
                    <a:pt x="371" y="0"/>
                  </a:moveTo>
                  <a:cubicBezTo>
                    <a:pt x="194" y="0"/>
                    <a:pt x="1" y="106"/>
                    <a:pt x="29" y="290"/>
                  </a:cubicBezTo>
                  <a:cubicBezTo>
                    <a:pt x="76" y="731"/>
                    <a:pt x="291" y="1147"/>
                    <a:pt x="445" y="1564"/>
                  </a:cubicBezTo>
                  <a:cubicBezTo>
                    <a:pt x="612" y="2040"/>
                    <a:pt x="719" y="2516"/>
                    <a:pt x="874" y="2993"/>
                  </a:cubicBezTo>
                  <a:cubicBezTo>
                    <a:pt x="1007" y="3358"/>
                    <a:pt x="1323" y="3517"/>
                    <a:pt x="1640" y="3517"/>
                  </a:cubicBezTo>
                  <a:cubicBezTo>
                    <a:pt x="2119" y="3517"/>
                    <a:pt x="2601" y="3154"/>
                    <a:pt x="2457" y="2588"/>
                  </a:cubicBezTo>
                  <a:cubicBezTo>
                    <a:pt x="2315" y="2052"/>
                    <a:pt x="2017" y="1540"/>
                    <a:pt x="1684" y="1088"/>
                  </a:cubicBezTo>
                  <a:cubicBezTo>
                    <a:pt x="1374" y="683"/>
                    <a:pt x="1029" y="242"/>
                    <a:pt x="517" y="28"/>
                  </a:cubicBezTo>
                  <a:cubicBezTo>
                    <a:pt x="474" y="9"/>
                    <a:pt x="423" y="0"/>
                    <a:pt x="3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25"/>
            <p:cNvSpPr/>
            <p:nvPr/>
          </p:nvSpPr>
          <p:spPr>
            <a:xfrm>
              <a:off x="150747" y="282828"/>
              <a:ext cx="105486" cy="118692"/>
            </a:xfrm>
            <a:custGeom>
              <a:avLst/>
              <a:gdLst/>
              <a:ahLst/>
              <a:cxnLst/>
              <a:rect l="l" t="t" r="r" b="b"/>
              <a:pathLst>
                <a:path w="3259" h="3667" extrusionOk="0">
                  <a:moveTo>
                    <a:pt x="299" y="0"/>
                  </a:moveTo>
                  <a:cubicBezTo>
                    <a:pt x="121" y="0"/>
                    <a:pt x="1" y="224"/>
                    <a:pt x="76" y="394"/>
                  </a:cubicBezTo>
                  <a:cubicBezTo>
                    <a:pt x="493" y="1287"/>
                    <a:pt x="862" y="2192"/>
                    <a:pt x="1255" y="3097"/>
                  </a:cubicBezTo>
                  <a:cubicBezTo>
                    <a:pt x="1418" y="3500"/>
                    <a:pt x="1753" y="3667"/>
                    <a:pt x="2085" y="3667"/>
                  </a:cubicBezTo>
                  <a:cubicBezTo>
                    <a:pt x="2675" y="3667"/>
                    <a:pt x="3259" y="3141"/>
                    <a:pt x="2862" y="2478"/>
                  </a:cubicBezTo>
                  <a:cubicBezTo>
                    <a:pt x="2243" y="1466"/>
                    <a:pt x="1458" y="716"/>
                    <a:pt x="446" y="49"/>
                  </a:cubicBezTo>
                  <a:cubicBezTo>
                    <a:pt x="394" y="15"/>
                    <a:pt x="345" y="0"/>
                    <a:pt x="2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25"/>
            <p:cNvSpPr/>
            <p:nvPr/>
          </p:nvSpPr>
          <p:spPr>
            <a:xfrm>
              <a:off x="395988" y="492207"/>
              <a:ext cx="114225" cy="124712"/>
            </a:xfrm>
            <a:custGeom>
              <a:avLst/>
              <a:gdLst/>
              <a:ahLst/>
              <a:cxnLst/>
              <a:rect l="l" t="t" r="r" b="b"/>
              <a:pathLst>
                <a:path w="3529" h="3853" extrusionOk="0">
                  <a:moveTo>
                    <a:pt x="438" y="1"/>
                  </a:moveTo>
                  <a:cubicBezTo>
                    <a:pt x="221" y="1"/>
                    <a:pt x="0" y="136"/>
                    <a:pt x="24" y="367"/>
                  </a:cubicBezTo>
                  <a:cubicBezTo>
                    <a:pt x="179" y="1545"/>
                    <a:pt x="905" y="2700"/>
                    <a:pt x="1739" y="3593"/>
                  </a:cubicBezTo>
                  <a:cubicBezTo>
                    <a:pt x="1910" y="3776"/>
                    <a:pt x="2110" y="3853"/>
                    <a:pt x="2306" y="3853"/>
                  </a:cubicBezTo>
                  <a:cubicBezTo>
                    <a:pt x="2940" y="3853"/>
                    <a:pt x="3529" y="3053"/>
                    <a:pt x="2965" y="2462"/>
                  </a:cubicBezTo>
                  <a:cubicBezTo>
                    <a:pt x="2203" y="1688"/>
                    <a:pt x="1512" y="843"/>
                    <a:pt x="727" y="105"/>
                  </a:cubicBezTo>
                  <a:cubicBezTo>
                    <a:pt x="652" y="34"/>
                    <a:pt x="545" y="1"/>
                    <a:pt x="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25"/>
            <p:cNvSpPr/>
            <p:nvPr/>
          </p:nvSpPr>
          <p:spPr>
            <a:xfrm>
              <a:off x="621129" y="429772"/>
              <a:ext cx="132124" cy="116329"/>
            </a:xfrm>
            <a:custGeom>
              <a:avLst/>
              <a:gdLst/>
              <a:ahLst/>
              <a:cxnLst/>
              <a:rect l="l" t="t" r="r" b="b"/>
              <a:pathLst>
                <a:path w="4082" h="3594" extrusionOk="0">
                  <a:moveTo>
                    <a:pt x="426" y="1"/>
                  </a:moveTo>
                  <a:cubicBezTo>
                    <a:pt x="176" y="1"/>
                    <a:pt x="0" y="265"/>
                    <a:pt x="117" y="498"/>
                  </a:cubicBezTo>
                  <a:cubicBezTo>
                    <a:pt x="438" y="1153"/>
                    <a:pt x="926" y="1712"/>
                    <a:pt x="1450" y="2284"/>
                  </a:cubicBezTo>
                  <a:cubicBezTo>
                    <a:pt x="1938" y="2808"/>
                    <a:pt x="2498" y="3582"/>
                    <a:pt x="3308" y="3593"/>
                  </a:cubicBezTo>
                  <a:cubicBezTo>
                    <a:pt x="3831" y="3593"/>
                    <a:pt x="4081" y="3141"/>
                    <a:pt x="4022" y="2724"/>
                  </a:cubicBezTo>
                  <a:cubicBezTo>
                    <a:pt x="3927" y="2069"/>
                    <a:pt x="2974" y="1629"/>
                    <a:pt x="2438" y="1236"/>
                  </a:cubicBezTo>
                  <a:cubicBezTo>
                    <a:pt x="1843" y="807"/>
                    <a:pt x="1272" y="379"/>
                    <a:pt x="605" y="45"/>
                  </a:cubicBezTo>
                  <a:cubicBezTo>
                    <a:pt x="543" y="15"/>
                    <a:pt x="482" y="1"/>
                    <a:pt x="4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25"/>
            <p:cNvSpPr/>
            <p:nvPr/>
          </p:nvSpPr>
          <p:spPr>
            <a:xfrm>
              <a:off x="661231" y="691488"/>
              <a:ext cx="135296" cy="131995"/>
            </a:xfrm>
            <a:custGeom>
              <a:avLst/>
              <a:gdLst/>
              <a:ahLst/>
              <a:cxnLst/>
              <a:rect l="l" t="t" r="r" b="b"/>
              <a:pathLst>
                <a:path w="4180" h="4078" extrusionOk="0">
                  <a:moveTo>
                    <a:pt x="483" y="0"/>
                  </a:moveTo>
                  <a:cubicBezTo>
                    <a:pt x="245" y="0"/>
                    <a:pt x="1" y="188"/>
                    <a:pt x="104" y="437"/>
                  </a:cubicBezTo>
                  <a:cubicBezTo>
                    <a:pt x="664" y="1699"/>
                    <a:pt x="1461" y="2794"/>
                    <a:pt x="2426" y="3842"/>
                  </a:cubicBezTo>
                  <a:cubicBezTo>
                    <a:pt x="2581" y="4008"/>
                    <a:pt x="2767" y="4078"/>
                    <a:pt x="2951" y="4078"/>
                  </a:cubicBezTo>
                  <a:cubicBezTo>
                    <a:pt x="3572" y="4078"/>
                    <a:pt x="4180" y="3291"/>
                    <a:pt x="3593" y="2758"/>
                  </a:cubicBezTo>
                  <a:cubicBezTo>
                    <a:pt x="2640" y="1877"/>
                    <a:pt x="1699" y="949"/>
                    <a:pt x="735" y="91"/>
                  </a:cubicBezTo>
                  <a:cubicBezTo>
                    <a:pt x="665" y="28"/>
                    <a:pt x="574" y="0"/>
                    <a:pt x="4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25"/>
            <p:cNvSpPr/>
            <p:nvPr/>
          </p:nvSpPr>
          <p:spPr>
            <a:xfrm>
              <a:off x="912331" y="468935"/>
              <a:ext cx="132545" cy="121346"/>
            </a:xfrm>
            <a:custGeom>
              <a:avLst/>
              <a:gdLst/>
              <a:ahLst/>
              <a:cxnLst/>
              <a:rect l="l" t="t" r="r" b="b"/>
              <a:pathLst>
                <a:path w="4095" h="3749" extrusionOk="0">
                  <a:moveTo>
                    <a:pt x="624" y="1"/>
                  </a:moveTo>
                  <a:cubicBezTo>
                    <a:pt x="316" y="1"/>
                    <a:pt x="1" y="270"/>
                    <a:pt x="133" y="562"/>
                  </a:cubicBezTo>
                  <a:cubicBezTo>
                    <a:pt x="585" y="1610"/>
                    <a:pt x="1442" y="2586"/>
                    <a:pt x="2192" y="3467"/>
                  </a:cubicBezTo>
                  <a:cubicBezTo>
                    <a:pt x="2360" y="3666"/>
                    <a:pt x="2567" y="3749"/>
                    <a:pt x="2774" y="3749"/>
                  </a:cubicBezTo>
                  <a:cubicBezTo>
                    <a:pt x="3434" y="3749"/>
                    <a:pt x="4095" y="2905"/>
                    <a:pt x="3478" y="2288"/>
                  </a:cubicBezTo>
                  <a:cubicBezTo>
                    <a:pt x="3085" y="1872"/>
                    <a:pt x="2633" y="1491"/>
                    <a:pt x="2192" y="1098"/>
                  </a:cubicBezTo>
                  <a:cubicBezTo>
                    <a:pt x="1776" y="729"/>
                    <a:pt x="1359" y="336"/>
                    <a:pt x="859" y="62"/>
                  </a:cubicBezTo>
                  <a:cubicBezTo>
                    <a:pt x="787" y="19"/>
                    <a:pt x="706" y="1"/>
                    <a:pt x="6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25"/>
            <p:cNvSpPr/>
            <p:nvPr/>
          </p:nvSpPr>
          <p:spPr>
            <a:xfrm>
              <a:off x="959716" y="294868"/>
              <a:ext cx="130441" cy="120245"/>
            </a:xfrm>
            <a:custGeom>
              <a:avLst/>
              <a:gdLst/>
              <a:ahLst/>
              <a:cxnLst/>
              <a:rect l="l" t="t" r="r" b="b"/>
              <a:pathLst>
                <a:path w="4030" h="3715" extrusionOk="0">
                  <a:moveTo>
                    <a:pt x="404" y="0"/>
                  </a:moveTo>
                  <a:cubicBezTo>
                    <a:pt x="194" y="0"/>
                    <a:pt x="0" y="182"/>
                    <a:pt x="74" y="392"/>
                  </a:cubicBezTo>
                  <a:cubicBezTo>
                    <a:pt x="228" y="904"/>
                    <a:pt x="633" y="1356"/>
                    <a:pt x="967" y="1808"/>
                  </a:cubicBezTo>
                  <a:cubicBezTo>
                    <a:pt x="1324" y="2297"/>
                    <a:pt x="1657" y="2785"/>
                    <a:pt x="1979" y="3309"/>
                  </a:cubicBezTo>
                  <a:cubicBezTo>
                    <a:pt x="2155" y="3596"/>
                    <a:pt x="2417" y="3715"/>
                    <a:pt x="2681" y="3715"/>
                  </a:cubicBezTo>
                  <a:cubicBezTo>
                    <a:pt x="3347" y="3715"/>
                    <a:pt x="4029" y="2966"/>
                    <a:pt x="3407" y="2285"/>
                  </a:cubicBezTo>
                  <a:cubicBezTo>
                    <a:pt x="2645" y="1463"/>
                    <a:pt x="1657" y="320"/>
                    <a:pt x="490" y="11"/>
                  </a:cubicBezTo>
                  <a:cubicBezTo>
                    <a:pt x="462" y="3"/>
                    <a:pt x="433" y="0"/>
                    <a:pt x="4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25"/>
            <p:cNvSpPr/>
            <p:nvPr/>
          </p:nvSpPr>
          <p:spPr>
            <a:xfrm>
              <a:off x="1159773" y="200876"/>
              <a:ext cx="147661" cy="114581"/>
            </a:xfrm>
            <a:custGeom>
              <a:avLst/>
              <a:gdLst/>
              <a:ahLst/>
              <a:cxnLst/>
              <a:rect l="l" t="t" r="r" b="b"/>
              <a:pathLst>
                <a:path w="4562" h="3540" extrusionOk="0">
                  <a:moveTo>
                    <a:pt x="564" y="1"/>
                  </a:moveTo>
                  <a:cubicBezTo>
                    <a:pt x="289" y="1"/>
                    <a:pt x="1" y="231"/>
                    <a:pt x="108" y="509"/>
                  </a:cubicBezTo>
                  <a:cubicBezTo>
                    <a:pt x="358" y="1141"/>
                    <a:pt x="953" y="1617"/>
                    <a:pt x="1453" y="2093"/>
                  </a:cubicBezTo>
                  <a:cubicBezTo>
                    <a:pt x="1989" y="2605"/>
                    <a:pt x="2537" y="3248"/>
                    <a:pt x="3275" y="3486"/>
                  </a:cubicBezTo>
                  <a:cubicBezTo>
                    <a:pt x="3377" y="3523"/>
                    <a:pt x="3477" y="3540"/>
                    <a:pt x="3571" y="3540"/>
                  </a:cubicBezTo>
                  <a:cubicBezTo>
                    <a:pt x="4174" y="3540"/>
                    <a:pt x="4562" y="2848"/>
                    <a:pt x="4263" y="2343"/>
                  </a:cubicBezTo>
                  <a:cubicBezTo>
                    <a:pt x="3918" y="1760"/>
                    <a:pt x="3120" y="1355"/>
                    <a:pt x="2537" y="986"/>
                  </a:cubicBezTo>
                  <a:cubicBezTo>
                    <a:pt x="1965" y="629"/>
                    <a:pt x="1346" y="140"/>
                    <a:pt x="655" y="9"/>
                  </a:cubicBezTo>
                  <a:cubicBezTo>
                    <a:pt x="626" y="3"/>
                    <a:pt x="595" y="1"/>
                    <a:pt x="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25"/>
            <p:cNvSpPr/>
            <p:nvPr/>
          </p:nvSpPr>
          <p:spPr>
            <a:xfrm>
              <a:off x="1348923" y="99439"/>
              <a:ext cx="144327" cy="117332"/>
            </a:xfrm>
            <a:custGeom>
              <a:avLst/>
              <a:gdLst/>
              <a:ahLst/>
              <a:cxnLst/>
              <a:rect l="l" t="t" r="r" b="b"/>
              <a:pathLst>
                <a:path w="4459" h="3625" extrusionOk="0">
                  <a:moveTo>
                    <a:pt x="521" y="1"/>
                  </a:moveTo>
                  <a:cubicBezTo>
                    <a:pt x="247" y="1"/>
                    <a:pt x="1" y="247"/>
                    <a:pt x="86" y="512"/>
                  </a:cubicBezTo>
                  <a:cubicBezTo>
                    <a:pt x="276" y="1084"/>
                    <a:pt x="741" y="1536"/>
                    <a:pt x="1146" y="2000"/>
                  </a:cubicBezTo>
                  <a:cubicBezTo>
                    <a:pt x="1574" y="2489"/>
                    <a:pt x="2015" y="3024"/>
                    <a:pt x="2550" y="3405"/>
                  </a:cubicBezTo>
                  <a:cubicBezTo>
                    <a:pt x="2764" y="3559"/>
                    <a:pt x="2987" y="3625"/>
                    <a:pt x="3196" y="3625"/>
                  </a:cubicBezTo>
                  <a:cubicBezTo>
                    <a:pt x="3911" y="3625"/>
                    <a:pt x="4459" y="2859"/>
                    <a:pt x="3860" y="2215"/>
                  </a:cubicBezTo>
                  <a:cubicBezTo>
                    <a:pt x="3420" y="1738"/>
                    <a:pt x="2824" y="1346"/>
                    <a:pt x="2277" y="953"/>
                  </a:cubicBezTo>
                  <a:cubicBezTo>
                    <a:pt x="1765" y="595"/>
                    <a:pt x="1265" y="179"/>
                    <a:pt x="622" y="12"/>
                  </a:cubicBezTo>
                  <a:cubicBezTo>
                    <a:pt x="588" y="4"/>
                    <a:pt x="554" y="1"/>
                    <a:pt x="5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25"/>
            <p:cNvSpPr/>
            <p:nvPr/>
          </p:nvSpPr>
          <p:spPr>
            <a:xfrm>
              <a:off x="1088437" y="46747"/>
              <a:ext cx="114646" cy="92959"/>
            </a:xfrm>
            <a:custGeom>
              <a:avLst/>
              <a:gdLst/>
              <a:ahLst/>
              <a:cxnLst/>
              <a:rect l="l" t="t" r="r" b="b"/>
              <a:pathLst>
                <a:path w="3542" h="2872" extrusionOk="0">
                  <a:moveTo>
                    <a:pt x="587" y="0"/>
                  </a:moveTo>
                  <a:cubicBezTo>
                    <a:pt x="271" y="0"/>
                    <a:pt x="1" y="235"/>
                    <a:pt x="97" y="557"/>
                  </a:cubicBezTo>
                  <a:cubicBezTo>
                    <a:pt x="240" y="1033"/>
                    <a:pt x="657" y="1426"/>
                    <a:pt x="1038" y="1771"/>
                  </a:cubicBezTo>
                  <a:cubicBezTo>
                    <a:pt x="1431" y="2164"/>
                    <a:pt x="1812" y="2652"/>
                    <a:pt x="2383" y="2831"/>
                  </a:cubicBezTo>
                  <a:cubicBezTo>
                    <a:pt x="2475" y="2858"/>
                    <a:pt x="2562" y="2871"/>
                    <a:pt x="2644" y="2871"/>
                  </a:cubicBezTo>
                  <a:cubicBezTo>
                    <a:pt x="3230" y="2871"/>
                    <a:pt x="3542" y="2216"/>
                    <a:pt x="3312" y="1735"/>
                  </a:cubicBezTo>
                  <a:cubicBezTo>
                    <a:pt x="3086" y="1283"/>
                    <a:pt x="2466" y="985"/>
                    <a:pt x="2050" y="688"/>
                  </a:cubicBezTo>
                  <a:cubicBezTo>
                    <a:pt x="1645" y="414"/>
                    <a:pt x="1216" y="80"/>
                    <a:pt x="692" y="9"/>
                  </a:cubicBezTo>
                  <a:cubicBezTo>
                    <a:pt x="657" y="3"/>
                    <a:pt x="622" y="0"/>
                    <a:pt x="5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25"/>
            <p:cNvSpPr/>
            <p:nvPr/>
          </p:nvSpPr>
          <p:spPr>
            <a:xfrm>
              <a:off x="432076" y="711878"/>
              <a:ext cx="120407" cy="130344"/>
            </a:xfrm>
            <a:custGeom>
              <a:avLst/>
              <a:gdLst/>
              <a:ahLst/>
              <a:cxnLst/>
              <a:rect l="l" t="t" r="r" b="b"/>
              <a:pathLst>
                <a:path w="3720" h="4027" extrusionOk="0">
                  <a:moveTo>
                    <a:pt x="543" y="0"/>
                  </a:moveTo>
                  <a:cubicBezTo>
                    <a:pt x="235" y="0"/>
                    <a:pt x="1" y="234"/>
                    <a:pt x="76" y="545"/>
                  </a:cubicBezTo>
                  <a:cubicBezTo>
                    <a:pt x="219" y="1188"/>
                    <a:pt x="802" y="1771"/>
                    <a:pt x="1124" y="2343"/>
                  </a:cubicBezTo>
                  <a:cubicBezTo>
                    <a:pt x="1457" y="2938"/>
                    <a:pt x="1660" y="3807"/>
                    <a:pt x="2422" y="3998"/>
                  </a:cubicBezTo>
                  <a:cubicBezTo>
                    <a:pt x="2485" y="4017"/>
                    <a:pt x="2549" y="4026"/>
                    <a:pt x="2612" y="4026"/>
                  </a:cubicBezTo>
                  <a:cubicBezTo>
                    <a:pt x="2857" y="4026"/>
                    <a:pt x="3089" y="3889"/>
                    <a:pt x="3231" y="3700"/>
                  </a:cubicBezTo>
                  <a:cubicBezTo>
                    <a:pt x="3719" y="3021"/>
                    <a:pt x="3017" y="2033"/>
                    <a:pt x="2552" y="1474"/>
                  </a:cubicBezTo>
                  <a:cubicBezTo>
                    <a:pt x="2100" y="902"/>
                    <a:pt x="1457" y="140"/>
                    <a:pt x="647" y="9"/>
                  </a:cubicBezTo>
                  <a:cubicBezTo>
                    <a:pt x="612" y="3"/>
                    <a:pt x="577" y="0"/>
                    <a:pt x="5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25"/>
            <p:cNvSpPr/>
            <p:nvPr/>
          </p:nvSpPr>
          <p:spPr>
            <a:xfrm>
              <a:off x="896439" y="707638"/>
              <a:ext cx="162485" cy="116750"/>
            </a:xfrm>
            <a:custGeom>
              <a:avLst/>
              <a:gdLst/>
              <a:ahLst/>
              <a:cxnLst/>
              <a:rect l="l" t="t" r="r" b="b"/>
              <a:pathLst>
                <a:path w="5020" h="3607" extrusionOk="0">
                  <a:moveTo>
                    <a:pt x="676" y="0"/>
                  </a:moveTo>
                  <a:cubicBezTo>
                    <a:pt x="312" y="0"/>
                    <a:pt x="1" y="337"/>
                    <a:pt x="219" y="664"/>
                  </a:cubicBezTo>
                  <a:cubicBezTo>
                    <a:pt x="576" y="1200"/>
                    <a:pt x="1088" y="1605"/>
                    <a:pt x="1576" y="2033"/>
                  </a:cubicBezTo>
                  <a:cubicBezTo>
                    <a:pt x="2088" y="2474"/>
                    <a:pt x="2576" y="2986"/>
                    <a:pt x="3124" y="3390"/>
                  </a:cubicBezTo>
                  <a:cubicBezTo>
                    <a:pt x="3335" y="3542"/>
                    <a:pt x="3557" y="3607"/>
                    <a:pt x="3765" y="3607"/>
                  </a:cubicBezTo>
                  <a:cubicBezTo>
                    <a:pt x="4473" y="3607"/>
                    <a:pt x="5020" y="2856"/>
                    <a:pt x="4422" y="2212"/>
                  </a:cubicBezTo>
                  <a:cubicBezTo>
                    <a:pt x="3946" y="1700"/>
                    <a:pt x="3291" y="1271"/>
                    <a:pt x="2695" y="890"/>
                  </a:cubicBezTo>
                  <a:cubicBezTo>
                    <a:pt x="2100" y="497"/>
                    <a:pt x="1505" y="140"/>
                    <a:pt x="778" y="9"/>
                  </a:cubicBezTo>
                  <a:cubicBezTo>
                    <a:pt x="744" y="3"/>
                    <a:pt x="710" y="0"/>
                    <a:pt x="6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25"/>
            <p:cNvSpPr/>
            <p:nvPr/>
          </p:nvSpPr>
          <p:spPr>
            <a:xfrm>
              <a:off x="1171328" y="497191"/>
              <a:ext cx="154781" cy="109014"/>
            </a:xfrm>
            <a:custGeom>
              <a:avLst/>
              <a:gdLst/>
              <a:ahLst/>
              <a:cxnLst/>
              <a:rect l="l" t="t" r="r" b="b"/>
              <a:pathLst>
                <a:path w="4782" h="3368" extrusionOk="0">
                  <a:moveTo>
                    <a:pt x="667" y="1"/>
                  </a:moveTo>
                  <a:cubicBezTo>
                    <a:pt x="266" y="1"/>
                    <a:pt x="0" y="448"/>
                    <a:pt x="298" y="796"/>
                  </a:cubicBezTo>
                  <a:cubicBezTo>
                    <a:pt x="715" y="1249"/>
                    <a:pt x="1215" y="1641"/>
                    <a:pt x="1644" y="2070"/>
                  </a:cubicBezTo>
                  <a:cubicBezTo>
                    <a:pt x="2072" y="2499"/>
                    <a:pt x="2549" y="2951"/>
                    <a:pt x="3096" y="3249"/>
                  </a:cubicBezTo>
                  <a:cubicBezTo>
                    <a:pt x="3242" y="3331"/>
                    <a:pt x="3390" y="3368"/>
                    <a:pt x="3532" y="3368"/>
                  </a:cubicBezTo>
                  <a:cubicBezTo>
                    <a:pt x="4228" y="3368"/>
                    <a:pt x="4781" y="2497"/>
                    <a:pt x="4168" y="1963"/>
                  </a:cubicBezTo>
                  <a:cubicBezTo>
                    <a:pt x="3727" y="1570"/>
                    <a:pt x="3132" y="1237"/>
                    <a:pt x="2584" y="951"/>
                  </a:cubicBezTo>
                  <a:cubicBezTo>
                    <a:pt x="2013" y="677"/>
                    <a:pt x="1477" y="332"/>
                    <a:pt x="918" y="58"/>
                  </a:cubicBezTo>
                  <a:cubicBezTo>
                    <a:pt x="831" y="19"/>
                    <a:pt x="746" y="1"/>
                    <a:pt x="6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25"/>
            <p:cNvSpPr/>
            <p:nvPr/>
          </p:nvSpPr>
          <p:spPr>
            <a:xfrm>
              <a:off x="1165340" y="711264"/>
              <a:ext cx="145913" cy="121475"/>
            </a:xfrm>
            <a:custGeom>
              <a:avLst/>
              <a:gdLst/>
              <a:ahLst/>
              <a:cxnLst/>
              <a:rect l="l" t="t" r="r" b="b"/>
              <a:pathLst>
                <a:path w="4508" h="3753" extrusionOk="0">
                  <a:moveTo>
                    <a:pt x="476" y="1"/>
                  </a:moveTo>
                  <a:cubicBezTo>
                    <a:pt x="165" y="1"/>
                    <a:pt x="0" y="377"/>
                    <a:pt x="114" y="635"/>
                  </a:cubicBezTo>
                  <a:cubicBezTo>
                    <a:pt x="460" y="1338"/>
                    <a:pt x="1186" y="1981"/>
                    <a:pt x="1769" y="2528"/>
                  </a:cubicBezTo>
                  <a:cubicBezTo>
                    <a:pt x="2241" y="2979"/>
                    <a:pt x="2823" y="3753"/>
                    <a:pt x="3557" y="3753"/>
                  </a:cubicBezTo>
                  <a:cubicBezTo>
                    <a:pt x="3657" y="3753"/>
                    <a:pt x="3759" y="3738"/>
                    <a:pt x="3865" y="3707"/>
                  </a:cubicBezTo>
                  <a:cubicBezTo>
                    <a:pt x="4079" y="3648"/>
                    <a:pt x="4305" y="3481"/>
                    <a:pt x="4341" y="3255"/>
                  </a:cubicBezTo>
                  <a:cubicBezTo>
                    <a:pt x="4508" y="2302"/>
                    <a:pt x="3508" y="1897"/>
                    <a:pt x="2805" y="1397"/>
                  </a:cubicBezTo>
                  <a:cubicBezTo>
                    <a:pt x="2138" y="909"/>
                    <a:pt x="1424" y="314"/>
                    <a:pt x="626" y="28"/>
                  </a:cubicBezTo>
                  <a:cubicBezTo>
                    <a:pt x="573" y="9"/>
                    <a:pt x="523" y="1"/>
                    <a:pt x="4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31" name="Google Shape;1231;p25"/>
          <p:cNvSpPr/>
          <p:nvPr/>
        </p:nvSpPr>
        <p:spPr>
          <a:xfrm rot="1601434">
            <a:off x="-2619330" y="333650"/>
            <a:ext cx="3354233" cy="2002206"/>
          </a:xfrm>
          <a:custGeom>
            <a:avLst/>
            <a:gdLst/>
            <a:ahLst/>
            <a:cxnLst/>
            <a:rect l="l" t="t" r="r" b="b"/>
            <a:pathLst>
              <a:path w="104319" h="62270" extrusionOk="0">
                <a:moveTo>
                  <a:pt x="58174" y="411"/>
                </a:moveTo>
                <a:cubicBezTo>
                  <a:pt x="60925" y="411"/>
                  <a:pt x="63670" y="530"/>
                  <a:pt x="66390" y="783"/>
                </a:cubicBezTo>
                <a:cubicBezTo>
                  <a:pt x="74427" y="1521"/>
                  <a:pt x="82356" y="3783"/>
                  <a:pt x="88845" y="8724"/>
                </a:cubicBezTo>
                <a:cubicBezTo>
                  <a:pt x="94572" y="13094"/>
                  <a:pt x="99096" y="19130"/>
                  <a:pt x="101335" y="26000"/>
                </a:cubicBezTo>
                <a:cubicBezTo>
                  <a:pt x="103501" y="32748"/>
                  <a:pt x="103133" y="40077"/>
                  <a:pt x="99852" y="46385"/>
                </a:cubicBezTo>
                <a:lnTo>
                  <a:pt x="99852" y="46385"/>
                </a:lnTo>
                <a:cubicBezTo>
                  <a:pt x="99850" y="46389"/>
                  <a:pt x="99848" y="46392"/>
                  <a:pt x="99846" y="46396"/>
                </a:cubicBezTo>
                <a:cubicBezTo>
                  <a:pt x="99846" y="46396"/>
                  <a:pt x="99846" y="46396"/>
                  <a:pt x="99846" y="46396"/>
                </a:cubicBezTo>
                <a:lnTo>
                  <a:pt x="99846" y="46396"/>
                </a:lnTo>
                <a:cubicBezTo>
                  <a:pt x="99846" y="46397"/>
                  <a:pt x="99845" y="46398"/>
                  <a:pt x="99844" y="46400"/>
                </a:cubicBezTo>
                <a:lnTo>
                  <a:pt x="99844" y="46400"/>
                </a:lnTo>
                <a:cubicBezTo>
                  <a:pt x="96772" y="52148"/>
                  <a:pt x="91808" y="56671"/>
                  <a:pt x="85857" y="59302"/>
                </a:cubicBezTo>
                <a:cubicBezTo>
                  <a:pt x="81971" y="61010"/>
                  <a:pt x="77767" y="61848"/>
                  <a:pt x="73554" y="61848"/>
                </a:cubicBezTo>
                <a:cubicBezTo>
                  <a:pt x="71247" y="61848"/>
                  <a:pt x="68938" y="61597"/>
                  <a:pt x="66676" y="61100"/>
                </a:cubicBezTo>
                <a:cubicBezTo>
                  <a:pt x="63247" y="60338"/>
                  <a:pt x="59949" y="58969"/>
                  <a:pt x="56948" y="57171"/>
                </a:cubicBezTo>
                <a:cubicBezTo>
                  <a:pt x="54341" y="55611"/>
                  <a:pt x="52138" y="53480"/>
                  <a:pt x="49519" y="51944"/>
                </a:cubicBezTo>
                <a:cubicBezTo>
                  <a:pt x="47947" y="51027"/>
                  <a:pt x="46245" y="50384"/>
                  <a:pt x="44435" y="50158"/>
                </a:cubicBezTo>
                <a:cubicBezTo>
                  <a:pt x="43765" y="50078"/>
                  <a:pt x="43094" y="50048"/>
                  <a:pt x="42422" y="50048"/>
                </a:cubicBezTo>
                <a:cubicBezTo>
                  <a:pt x="41302" y="50048"/>
                  <a:pt x="40181" y="50131"/>
                  <a:pt x="39065" y="50206"/>
                </a:cubicBezTo>
                <a:cubicBezTo>
                  <a:pt x="37207" y="50336"/>
                  <a:pt x="35354" y="50422"/>
                  <a:pt x="33504" y="50422"/>
                </a:cubicBezTo>
                <a:cubicBezTo>
                  <a:pt x="32818" y="50422"/>
                  <a:pt x="32131" y="50410"/>
                  <a:pt x="31445" y="50384"/>
                </a:cubicBezTo>
                <a:cubicBezTo>
                  <a:pt x="27718" y="50253"/>
                  <a:pt x="23837" y="49896"/>
                  <a:pt x="20217" y="48944"/>
                </a:cubicBezTo>
                <a:cubicBezTo>
                  <a:pt x="14633" y="47479"/>
                  <a:pt x="9847" y="43717"/>
                  <a:pt x="6954" y="38752"/>
                </a:cubicBezTo>
                <a:cubicBezTo>
                  <a:pt x="4275" y="34144"/>
                  <a:pt x="3299" y="28536"/>
                  <a:pt x="4632" y="23345"/>
                </a:cubicBezTo>
                <a:cubicBezTo>
                  <a:pt x="5323" y="20714"/>
                  <a:pt x="6644" y="18285"/>
                  <a:pt x="8430" y="16225"/>
                </a:cubicBezTo>
                <a:cubicBezTo>
                  <a:pt x="10823" y="13487"/>
                  <a:pt x="14121" y="11487"/>
                  <a:pt x="17253" y="9713"/>
                </a:cubicBezTo>
                <a:cubicBezTo>
                  <a:pt x="24659" y="5557"/>
                  <a:pt x="32945" y="3164"/>
                  <a:pt x="41280" y="1807"/>
                </a:cubicBezTo>
                <a:cubicBezTo>
                  <a:pt x="46818" y="917"/>
                  <a:pt x="52508" y="411"/>
                  <a:pt x="58174" y="411"/>
                </a:cubicBezTo>
                <a:close/>
                <a:moveTo>
                  <a:pt x="58898" y="0"/>
                </a:moveTo>
                <a:cubicBezTo>
                  <a:pt x="54220" y="0"/>
                  <a:pt x="49531" y="356"/>
                  <a:pt x="44923" y="914"/>
                </a:cubicBezTo>
                <a:cubicBezTo>
                  <a:pt x="36696" y="1926"/>
                  <a:pt x="28516" y="3914"/>
                  <a:pt x="20968" y="7379"/>
                </a:cubicBezTo>
                <a:cubicBezTo>
                  <a:pt x="17384" y="9010"/>
                  <a:pt x="13943" y="11010"/>
                  <a:pt x="10788" y="13392"/>
                </a:cubicBezTo>
                <a:cubicBezTo>
                  <a:pt x="8526" y="15082"/>
                  <a:pt x="6621" y="17154"/>
                  <a:pt x="5263" y="19654"/>
                </a:cubicBezTo>
                <a:cubicBezTo>
                  <a:pt x="1" y="29382"/>
                  <a:pt x="5085" y="41943"/>
                  <a:pt x="14312" y="47182"/>
                </a:cubicBezTo>
                <a:cubicBezTo>
                  <a:pt x="17086" y="48765"/>
                  <a:pt x="20039" y="49551"/>
                  <a:pt x="23182" y="50027"/>
                </a:cubicBezTo>
                <a:cubicBezTo>
                  <a:pt x="26557" y="50553"/>
                  <a:pt x="29954" y="50849"/>
                  <a:pt x="33363" y="50849"/>
                </a:cubicBezTo>
                <a:cubicBezTo>
                  <a:pt x="33430" y="50849"/>
                  <a:pt x="33497" y="50849"/>
                  <a:pt x="33564" y="50849"/>
                </a:cubicBezTo>
                <a:cubicBezTo>
                  <a:pt x="35838" y="50837"/>
                  <a:pt x="38101" y="50646"/>
                  <a:pt x="40351" y="50515"/>
                </a:cubicBezTo>
                <a:cubicBezTo>
                  <a:pt x="40874" y="50490"/>
                  <a:pt x="41400" y="50472"/>
                  <a:pt x="41925" y="50472"/>
                </a:cubicBezTo>
                <a:cubicBezTo>
                  <a:pt x="43132" y="50472"/>
                  <a:pt x="44336" y="50565"/>
                  <a:pt x="45506" y="50872"/>
                </a:cubicBezTo>
                <a:cubicBezTo>
                  <a:pt x="47590" y="51444"/>
                  <a:pt x="49459" y="52599"/>
                  <a:pt x="51186" y="53885"/>
                </a:cubicBezTo>
                <a:cubicBezTo>
                  <a:pt x="52543" y="54897"/>
                  <a:pt x="53841" y="55968"/>
                  <a:pt x="55258" y="56909"/>
                </a:cubicBezTo>
                <a:cubicBezTo>
                  <a:pt x="56686" y="57838"/>
                  <a:pt x="58187" y="58659"/>
                  <a:pt x="59746" y="59373"/>
                </a:cubicBezTo>
                <a:cubicBezTo>
                  <a:pt x="63977" y="61301"/>
                  <a:pt x="68600" y="62270"/>
                  <a:pt x="73237" y="62270"/>
                </a:cubicBezTo>
                <a:cubicBezTo>
                  <a:pt x="75071" y="62270"/>
                  <a:pt x="76909" y="62118"/>
                  <a:pt x="78725" y="61814"/>
                </a:cubicBezTo>
                <a:cubicBezTo>
                  <a:pt x="87976" y="60255"/>
                  <a:pt x="96298" y="54599"/>
                  <a:pt x="100739" y="46277"/>
                </a:cubicBezTo>
                <a:cubicBezTo>
                  <a:pt x="100746" y="46254"/>
                  <a:pt x="100742" y="46234"/>
                  <a:pt x="100728" y="46218"/>
                </a:cubicBezTo>
                <a:lnTo>
                  <a:pt x="100728" y="46218"/>
                </a:lnTo>
                <a:cubicBezTo>
                  <a:pt x="103897" y="40122"/>
                  <a:pt x="104318" y="33139"/>
                  <a:pt x="102430" y="26584"/>
                </a:cubicBezTo>
                <a:cubicBezTo>
                  <a:pt x="100466" y="19773"/>
                  <a:pt x="96120" y="13761"/>
                  <a:pt x="90691" y="9260"/>
                </a:cubicBezTo>
                <a:cubicBezTo>
                  <a:pt x="84606" y="4236"/>
                  <a:pt x="77106" y="1700"/>
                  <a:pt x="69355" y="664"/>
                </a:cubicBezTo>
                <a:cubicBezTo>
                  <a:pt x="65902" y="200"/>
                  <a:pt x="62403" y="0"/>
                  <a:pt x="5889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CUSTOM_2_1_1">
    <p:bg>
      <p:bgPr>
        <a:solidFill>
          <a:schemeClr val="accent6"/>
        </a:solidFill>
        <a:effectLst/>
      </p:bgPr>
    </p:bg>
    <p:spTree>
      <p:nvGrpSpPr>
        <p:cNvPr id="1" name="Shape 1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33" name="Google Shape;1233;p26"/>
          <p:cNvGrpSpPr/>
          <p:nvPr/>
        </p:nvGrpSpPr>
        <p:grpSpPr>
          <a:xfrm>
            <a:off x="-1470380" y="-114300"/>
            <a:ext cx="3063985" cy="1551550"/>
            <a:chOff x="-17975" y="-19925"/>
            <a:chExt cx="2179687" cy="1103756"/>
          </a:xfrm>
        </p:grpSpPr>
        <p:sp>
          <p:nvSpPr>
            <p:cNvPr id="1234" name="Google Shape;1234;p26"/>
            <p:cNvSpPr/>
            <p:nvPr/>
          </p:nvSpPr>
          <p:spPr>
            <a:xfrm>
              <a:off x="-17975" y="-19925"/>
              <a:ext cx="2082481" cy="966494"/>
            </a:xfrm>
            <a:custGeom>
              <a:avLst/>
              <a:gdLst/>
              <a:ahLst/>
              <a:cxnLst/>
              <a:rect l="l" t="t" r="r" b="b"/>
              <a:pathLst>
                <a:path w="68105" h="31608" extrusionOk="0">
                  <a:moveTo>
                    <a:pt x="1" y="1"/>
                  </a:moveTo>
                  <a:lnTo>
                    <a:pt x="1" y="30588"/>
                  </a:lnTo>
                  <a:cubicBezTo>
                    <a:pt x="2699" y="31310"/>
                    <a:pt x="5646" y="31608"/>
                    <a:pt x="8467" y="31608"/>
                  </a:cubicBezTo>
                  <a:cubicBezTo>
                    <a:pt x="9927" y="31608"/>
                    <a:pt x="11353" y="31528"/>
                    <a:pt x="12693" y="31386"/>
                  </a:cubicBezTo>
                  <a:cubicBezTo>
                    <a:pt x="18979" y="30719"/>
                    <a:pt x="24992" y="28457"/>
                    <a:pt x="30195" y="25171"/>
                  </a:cubicBezTo>
                  <a:cubicBezTo>
                    <a:pt x="33683" y="22968"/>
                    <a:pt x="36838" y="20301"/>
                    <a:pt x="40589" y="18491"/>
                  </a:cubicBezTo>
                  <a:cubicBezTo>
                    <a:pt x="47733" y="15050"/>
                    <a:pt x="56734" y="14836"/>
                    <a:pt x="62746" y="9883"/>
                  </a:cubicBezTo>
                  <a:cubicBezTo>
                    <a:pt x="65271" y="7835"/>
                    <a:pt x="67057" y="5025"/>
                    <a:pt x="67795" y="2025"/>
                  </a:cubicBezTo>
                  <a:cubicBezTo>
                    <a:pt x="67961" y="1358"/>
                    <a:pt x="68069" y="691"/>
                    <a:pt x="681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26"/>
            <p:cNvSpPr/>
            <p:nvPr/>
          </p:nvSpPr>
          <p:spPr>
            <a:xfrm>
              <a:off x="-16507" y="-19925"/>
              <a:ext cx="2178219" cy="1103756"/>
            </a:xfrm>
            <a:custGeom>
              <a:avLst/>
              <a:gdLst/>
              <a:ahLst/>
              <a:cxnLst/>
              <a:rect l="l" t="t" r="r" b="b"/>
              <a:pathLst>
                <a:path w="71236" h="36097" extrusionOk="0">
                  <a:moveTo>
                    <a:pt x="70938" y="1"/>
                  </a:moveTo>
                  <a:cubicBezTo>
                    <a:pt x="70188" y="5311"/>
                    <a:pt x="68235" y="10347"/>
                    <a:pt x="63163" y="13562"/>
                  </a:cubicBezTo>
                  <a:cubicBezTo>
                    <a:pt x="57960" y="16860"/>
                    <a:pt x="51626" y="17813"/>
                    <a:pt x="45720" y="19527"/>
                  </a:cubicBezTo>
                  <a:cubicBezTo>
                    <a:pt x="42839" y="20372"/>
                    <a:pt x="39958" y="21408"/>
                    <a:pt x="37445" y="22968"/>
                  </a:cubicBezTo>
                  <a:cubicBezTo>
                    <a:pt x="34862" y="24575"/>
                    <a:pt x="32754" y="26718"/>
                    <a:pt x="30397" y="28576"/>
                  </a:cubicBezTo>
                  <a:cubicBezTo>
                    <a:pt x="25884" y="32112"/>
                    <a:pt x="20253" y="34422"/>
                    <a:pt x="14407" y="35303"/>
                  </a:cubicBezTo>
                  <a:cubicBezTo>
                    <a:pt x="12584" y="35577"/>
                    <a:pt x="10752" y="35712"/>
                    <a:pt x="8927" y="35712"/>
                  </a:cubicBezTo>
                  <a:cubicBezTo>
                    <a:pt x="5912" y="35712"/>
                    <a:pt x="2915" y="35343"/>
                    <a:pt x="0" y="34624"/>
                  </a:cubicBezTo>
                  <a:lnTo>
                    <a:pt x="0" y="35077"/>
                  </a:lnTo>
                  <a:cubicBezTo>
                    <a:pt x="2809" y="35761"/>
                    <a:pt x="5720" y="36096"/>
                    <a:pt x="8637" y="36096"/>
                  </a:cubicBezTo>
                  <a:cubicBezTo>
                    <a:pt x="15464" y="36096"/>
                    <a:pt x="22318" y="34258"/>
                    <a:pt x="27932" y="30755"/>
                  </a:cubicBezTo>
                  <a:cubicBezTo>
                    <a:pt x="30552" y="29100"/>
                    <a:pt x="32730" y="27004"/>
                    <a:pt x="35100" y="25075"/>
                  </a:cubicBezTo>
                  <a:cubicBezTo>
                    <a:pt x="38017" y="22718"/>
                    <a:pt x="41351" y="21182"/>
                    <a:pt x="45018" y="20075"/>
                  </a:cubicBezTo>
                  <a:cubicBezTo>
                    <a:pt x="51185" y="18229"/>
                    <a:pt x="57936" y="17396"/>
                    <a:pt x="63377" y="13919"/>
                  </a:cubicBezTo>
                  <a:cubicBezTo>
                    <a:pt x="68473" y="10645"/>
                    <a:pt x="70699" y="5454"/>
                    <a:pt x="71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26"/>
            <p:cNvSpPr/>
            <p:nvPr/>
          </p:nvSpPr>
          <p:spPr>
            <a:xfrm>
              <a:off x="1799924" y="49613"/>
              <a:ext cx="27336" cy="25532"/>
            </a:xfrm>
            <a:custGeom>
              <a:avLst/>
              <a:gdLst/>
              <a:ahLst/>
              <a:cxnLst/>
              <a:rect l="l" t="t" r="r" b="b"/>
              <a:pathLst>
                <a:path w="894" h="835" extrusionOk="0">
                  <a:moveTo>
                    <a:pt x="441" y="1"/>
                  </a:moveTo>
                  <a:cubicBezTo>
                    <a:pt x="203" y="1"/>
                    <a:pt x="0" y="203"/>
                    <a:pt x="0" y="418"/>
                  </a:cubicBezTo>
                  <a:cubicBezTo>
                    <a:pt x="0" y="644"/>
                    <a:pt x="203" y="834"/>
                    <a:pt x="441" y="834"/>
                  </a:cubicBezTo>
                  <a:cubicBezTo>
                    <a:pt x="679" y="834"/>
                    <a:pt x="893" y="644"/>
                    <a:pt x="893" y="418"/>
                  </a:cubicBezTo>
                  <a:cubicBezTo>
                    <a:pt x="893" y="203"/>
                    <a:pt x="703" y="1"/>
                    <a:pt x="44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26"/>
            <p:cNvSpPr/>
            <p:nvPr/>
          </p:nvSpPr>
          <p:spPr>
            <a:xfrm>
              <a:off x="1744208" y="106124"/>
              <a:ext cx="22841" cy="19600"/>
            </a:xfrm>
            <a:custGeom>
              <a:avLst/>
              <a:gdLst/>
              <a:ahLst/>
              <a:cxnLst/>
              <a:rect l="l" t="t" r="r" b="b"/>
              <a:pathLst>
                <a:path w="747" h="641" extrusionOk="0">
                  <a:moveTo>
                    <a:pt x="375" y="0"/>
                  </a:moveTo>
                  <a:cubicBezTo>
                    <a:pt x="305" y="0"/>
                    <a:pt x="235" y="28"/>
                    <a:pt x="179" y="94"/>
                  </a:cubicBezTo>
                  <a:lnTo>
                    <a:pt x="156" y="141"/>
                  </a:lnTo>
                  <a:cubicBezTo>
                    <a:pt x="48" y="260"/>
                    <a:pt x="1" y="451"/>
                    <a:pt x="156" y="558"/>
                  </a:cubicBezTo>
                  <a:cubicBezTo>
                    <a:pt x="203" y="582"/>
                    <a:pt x="227" y="617"/>
                    <a:pt x="275" y="629"/>
                  </a:cubicBezTo>
                  <a:lnTo>
                    <a:pt x="287" y="629"/>
                  </a:lnTo>
                  <a:cubicBezTo>
                    <a:pt x="314" y="637"/>
                    <a:pt x="342" y="641"/>
                    <a:pt x="369" y="641"/>
                  </a:cubicBezTo>
                  <a:cubicBezTo>
                    <a:pt x="512" y="641"/>
                    <a:pt x="651" y="545"/>
                    <a:pt x="691" y="415"/>
                  </a:cubicBezTo>
                  <a:cubicBezTo>
                    <a:pt x="691" y="403"/>
                    <a:pt x="703" y="391"/>
                    <a:pt x="703" y="379"/>
                  </a:cubicBezTo>
                  <a:cubicBezTo>
                    <a:pt x="746" y="190"/>
                    <a:pt x="559" y="0"/>
                    <a:pt x="3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26"/>
            <p:cNvSpPr/>
            <p:nvPr/>
          </p:nvSpPr>
          <p:spPr>
            <a:xfrm>
              <a:off x="1825886" y="126154"/>
              <a:ext cx="17399" cy="13882"/>
            </a:xfrm>
            <a:custGeom>
              <a:avLst/>
              <a:gdLst/>
              <a:ahLst/>
              <a:cxnLst/>
              <a:rect l="l" t="t" r="r" b="b"/>
              <a:pathLst>
                <a:path w="569" h="454" extrusionOk="0">
                  <a:moveTo>
                    <a:pt x="288" y="0"/>
                  </a:moveTo>
                  <a:cubicBezTo>
                    <a:pt x="211" y="0"/>
                    <a:pt x="137" y="32"/>
                    <a:pt x="104" y="105"/>
                  </a:cubicBezTo>
                  <a:cubicBezTo>
                    <a:pt x="68" y="153"/>
                    <a:pt x="56" y="201"/>
                    <a:pt x="44" y="236"/>
                  </a:cubicBezTo>
                  <a:cubicBezTo>
                    <a:pt x="1" y="345"/>
                    <a:pt x="106" y="454"/>
                    <a:pt x="234" y="454"/>
                  </a:cubicBezTo>
                  <a:cubicBezTo>
                    <a:pt x="246" y="454"/>
                    <a:pt x="258" y="453"/>
                    <a:pt x="271" y="451"/>
                  </a:cubicBezTo>
                  <a:cubicBezTo>
                    <a:pt x="306" y="439"/>
                    <a:pt x="354" y="415"/>
                    <a:pt x="414" y="391"/>
                  </a:cubicBezTo>
                  <a:cubicBezTo>
                    <a:pt x="544" y="343"/>
                    <a:pt x="568" y="153"/>
                    <a:pt x="461" y="58"/>
                  </a:cubicBezTo>
                  <a:cubicBezTo>
                    <a:pt x="414" y="21"/>
                    <a:pt x="350" y="0"/>
                    <a:pt x="2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26"/>
            <p:cNvSpPr/>
            <p:nvPr/>
          </p:nvSpPr>
          <p:spPr>
            <a:xfrm>
              <a:off x="1873468" y="72915"/>
              <a:ext cx="13852" cy="10243"/>
            </a:xfrm>
            <a:custGeom>
              <a:avLst/>
              <a:gdLst/>
              <a:ahLst/>
              <a:cxnLst/>
              <a:rect l="l" t="t" r="r" b="b"/>
              <a:pathLst>
                <a:path w="453" h="335" extrusionOk="0">
                  <a:moveTo>
                    <a:pt x="227" y="1"/>
                  </a:moveTo>
                  <a:cubicBezTo>
                    <a:pt x="1" y="1"/>
                    <a:pt x="1" y="334"/>
                    <a:pt x="227" y="334"/>
                  </a:cubicBezTo>
                  <a:cubicBezTo>
                    <a:pt x="453" y="334"/>
                    <a:pt x="453" y="1"/>
                    <a:pt x="22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26"/>
            <p:cNvSpPr/>
            <p:nvPr/>
          </p:nvSpPr>
          <p:spPr>
            <a:xfrm>
              <a:off x="1732190" y="34323"/>
              <a:ext cx="29171" cy="26266"/>
            </a:xfrm>
            <a:custGeom>
              <a:avLst/>
              <a:gdLst/>
              <a:ahLst/>
              <a:cxnLst/>
              <a:rect l="l" t="t" r="r" b="b"/>
              <a:pathLst>
                <a:path w="954" h="859" extrusionOk="0">
                  <a:moveTo>
                    <a:pt x="477" y="1"/>
                  </a:moveTo>
                  <a:cubicBezTo>
                    <a:pt x="239" y="1"/>
                    <a:pt x="1" y="191"/>
                    <a:pt x="13" y="429"/>
                  </a:cubicBezTo>
                  <a:cubicBezTo>
                    <a:pt x="25" y="656"/>
                    <a:pt x="215" y="858"/>
                    <a:pt x="477" y="858"/>
                  </a:cubicBezTo>
                  <a:cubicBezTo>
                    <a:pt x="715" y="858"/>
                    <a:pt x="953" y="668"/>
                    <a:pt x="930" y="429"/>
                  </a:cubicBezTo>
                  <a:cubicBezTo>
                    <a:pt x="930" y="191"/>
                    <a:pt x="739" y="1"/>
                    <a:pt x="4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1" name="Google Shape;1241;p26"/>
          <p:cNvGrpSpPr/>
          <p:nvPr/>
        </p:nvGrpSpPr>
        <p:grpSpPr>
          <a:xfrm rot="10800000" flipH="1">
            <a:off x="7976275" y="3661263"/>
            <a:ext cx="1167725" cy="1482225"/>
            <a:chOff x="6926150" y="24869075"/>
            <a:chExt cx="1167725" cy="1482225"/>
          </a:xfrm>
        </p:grpSpPr>
        <p:sp>
          <p:nvSpPr>
            <p:cNvPr id="1242" name="Google Shape;1242;p26"/>
            <p:cNvSpPr/>
            <p:nvPr/>
          </p:nvSpPr>
          <p:spPr>
            <a:xfrm>
              <a:off x="7936200" y="24869075"/>
              <a:ext cx="119900" cy="158375"/>
            </a:xfrm>
            <a:custGeom>
              <a:avLst/>
              <a:gdLst/>
              <a:ahLst/>
              <a:cxnLst/>
              <a:rect l="l" t="t" r="r" b="b"/>
              <a:pathLst>
                <a:path w="4796" h="6335" extrusionOk="0">
                  <a:moveTo>
                    <a:pt x="3497" y="1"/>
                  </a:moveTo>
                  <a:cubicBezTo>
                    <a:pt x="3152" y="1"/>
                    <a:pt x="2805" y="168"/>
                    <a:pt x="2604" y="567"/>
                  </a:cubicBezTo>
                  <a:cubicBezTo>
                    <a:pt x="1890" y="2008"/>
                    <a:pt x="1175" y="3437"/>
                    <a:pt x="425" y="4866"/>
                  </a:cubicBezTo>
                  <a:cubicBezTo>
                    <a:pt x="1" y="5660"/>
                    <a:pt x="744" y="6334"/>
                    <a:pt x="1463" y="6334"/>
                  </a:cubicBezTo>
                  <a:cubicBezTo>
                    <a:pt x="1832" y="6334"/>
                    <a:pt x="2195" y="6156"/>
                    <a:pt x="2390" y="5723"/>
                  </a:cubicBezTo>
                  <a:cubicBezTo>
                    <a:pt x="3044" y="4270"/>
                    <a:pt x="3735" y="2830"/>
                    <a:pt x="4437" y="1365"/>
                  </a:cubicBezTo>
                  <a:cubicBezTo>
                    <a:pt x="4796" y="601"/>
                    <a:pt x="4150" y="1"/>
                    <a:pt x="34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26"/>
            <p:cNvSpPr/>
            <p:nvPr/>
          </p:nvSpPr>
          <p:spPr>
            <a:xfrm>
              <a:off x="8042950" y="25010700"/>
              <a:ext cx="50925" cy="59150"/>
            </a:xfrm>
            <a:custGeom>
              <a:avLst/>
              <a:gdLst/>
              <a:ahLst/>
              <a:cxnLst/>
              <a:rect l="l" t="t" r="r" b="b"/>
              <a:pathLst>
                <a:path w="2037" h="2366" extrusionOk="0">
                  <a:moveTo>
                    <a:pt x="1136" y="1"/>
                  </a:moveTo>
                  <a:cubicBezTo>
                    <a:pt x="1029" y="1"/>
                    <a:pt x="922" y="19"/>
                    <a:pt x="822" y="58"/>
                  </a:cubicBezTo>
                  <a:cubicBezTo>
                    <a:pt x="608" y="153"/>
                    <a:pt x="406" y="308"/>
                    <a:pt x="334" y="522"/>
                  </a:cubicBezTo>
                  <a:cubicBezTo>
                    <a:pt x="263" y="748"/>
                    <a:pt x="179" y="951"/>
                    <a:pt x="108" y="1165"/>
                  </a:cubicBezTo>
                  <a:cubicBezTo>
                    <a:pt x="37" y="1391"/>
                    <a:pt x="1" y="1594"/>
                    <a:pt x="96" y="1820"/>
                  </a:cubicBezTo>
                  <a:cubicBezTo>
                    <a:pt x="167" y="2010"/>
                    <a:pt x="346" y="2225"/>
                    <a:pt x="560" y="2296"/>
                  </a:cubicBezTo>
                  <a:cubicBezTo>
                    <a:pt x="676" y="2337"/>
                    <a:pt x="802" y="2366"/>
                    <a:pt x="929" y="2366"/>
                  </a:cubicBezTo>
                  <a:cubicBezTo>
                    <a:pt x="1026" y="2366"/>
                    <a:pt x="1123" y="2349"/>
                    <a:pt x="1215" y="2308"/>
                  </a:cubicBezTo>
                  <a:cubicBezTo>
                    <a:pt x="1418" y="2225"/>
                    <a:pt x="1596" y="2070"/>
                    <a:pt x="1691" y="1844"/>
                  </a:cubicBezTo>
                  <a:cubicBezTo>
                    <a:pt x="1775" y="1641"/>
                    <a:pt x="1858" y="1451"/>
                    <a:pt x="1942" y="1236"/>
                  </a:cubicBezTo>
                  <a:cubicBezTo>
                    <a:pt x="2025" y="1034"/>
                    <a:pt x="2037" y="772"/>
                    <a:pt x="1953" y="570"/>
                  </a:cubicBezTo>
                  <a:cubicBezTo>
                    <a:pt x="1882" y="355"/>
                    <a:pt x="1680" y="165"/>
                    <a:pt x="1489" y="70"/>
                  </a:cubicBezTo>
                  <a:cubicBezTo>
                    <a:pt x="1381" y="25"/>
                    <a:pt x="1259" y="1"/>
                    <a:pt x="11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26"/>
            <p:cNvSpPr/>
            <p:nvPr/>
          </p:nvSpPr>
          <p:spPr>
            <a:xfrm>
              <a:off x="7940275" y="25156125"/>
              <a:ext cx="27700" cy="37775"/>
            </a:xfrm>
            <a:custGeom>
              <a:avLst/>
              <a:gdLst/>
              <a:ahLst/>
              <a:cxnLst/>
              <a:rect l="l" t="t" r="r" b="b"/>
              <a:pathLst>
                <a:path w="1108" h="1511" extrusionOk="0">
                  <a:moveTo>
                    <a:pt x="576" y="1"/>
                  </a:moveTo>
                  <a:cubicBezTo>
                    <a:pt x="453" y="1"/>
                    <a:pt x="327" y="30"/>
                    <a:pt x="226" y="111"/>
                  </a:cubicBezTo>
                  <a:cubicBezTo>
                    <a:pt x="119" y="194"/>
                    <a:pt x="12" y="337"/>
                    <a:pt x="12" y="468"/>
                  </a:cubicBezTo>
                  <a:cubicBezTo>
                    <a:pt x="12" y="599"/>
                    <a:pt x="0" y="753"/>
                    <a:pt x="0" y="884"/>
                  </a:cubicBezTo>
                  <a:cubicBezTo>
                    <a:pt x="0" y="1027"/>
                    <a:pt x="0" y="1170"/>
                    <a:pt x="107" y="1301"/>
                  </a:cubicBezTo>
                  <a:cubicBezTo>
                    <a:pt x="179" y="1408"/>
                    <a:pt x="334" y="1492"/>
                    <a:pt x="464" y="1504"/>
                  </a:cubicBezTo>
                  <a:cubicBezTo>
                    <a:pt x="494" y="1508"/>
                    <a:pt x="523" y="1511"/>
                    <a:pt x="553" y="1511"/>
                  </a:cubicBezTo>
                  <a:cubicBezTo>
                    <a:pt x="669" y="1511"/>
                    <a:pt x="786" y="1475"/>
                    <a:pt x="881" y="1408"/>
                  </a:cubicBezTo>
                  <a:cubicBezTo>
                    <a:pt x="988" y="1313"/>
                    <a:pt x="1096" y="1194"/>
                    <a:pt x="1096" y="1051"/>
                  </a:cubicBezTo>
                  <a:cubicBezTo>
                    <a:pt x="1096" y="908"/>
                    <a:pt x="1107" y="765"/>
                    <a:pt x="1107" y="634"/>
                  </a:cubicBezTo>
                  <a:cubicBezTo>
                    <a:pt x="1107" y="480"/>
                    <a:pt x="1107" y="349"/>
                    <a:pt x="1000" y="218"/>
                  </a:cubicBezTo>
                  <a:cubicBezTo>
                    <a:pt x="929" y="111"/>
                    <a:pt x="774" y="15"/>
                    <a:pt x="643" y="3"/>
                  </a:cubicBezTo>
                  <a:cubicBezTo>
                    <a:pt x="621" y="2"/>
                    <a:pt x="599" y="1"/>
                    <a:pt x="5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26"/>
            <p:cNvSpPr/>
            <p:nvPr/>
          </p:nvSpPr>
          <p:spPr>
            <a:xfrm>
              <a:off x="7802675" y="25055425"/>
              <a:ext cx="103075" cy="128375"/>
            </a:xfrm>
            <a:custGeom>
              <a:avLst/>
              <a:gdLst/>
              <a:ahLst/>
              <a:cxnLst/>
              <a:rect l="l" t="t" r="r" b="b"/>
              <a:pathLst>
                <a:path w="4123" h="5135" extrusionOk="0">
                  <a:moveTo>
                    <a:pt x="3104" y="0"/>
                  </a:moveTo>
                  <a:cubicBezTo>
                    <a:pt x="2766" y="0"/>
                    <a:pt x="2468" y="216"/>
                    <a:pt x="2289" y="519"/>
                  </a:cubicBezTo>
                  <a:cubicBezTo>
                    <a:pt x="1694" y="1531"/>
                    <a:pt x="1123" y="2555"/>
                    <a:pt x="504" y="3567"/>
                  </a:cubicBezTo>
                  <a:cubicBezTo>
                    <a:pt x="0" y="4378"/>
                    <a:pt x="664" y="5134"/>
                    <a:pt x="1334" y="5134"/>
                  </a:cubicBezTo>
                  <a:cubicBezTo>
                    <a:pt x="1647" y="5134"/>
                    <a:pt x="1961" y="4969"/>
                    <a:pt x="2158" y="4567"/>
                  </a:cubicBezTo>
                  <a:cubicBezTo>
                    <a:pt x="2706" y="3436"/>
                    <a:pt x="3325" y="2341"/>
                    <a:pt x="3897" y="1233"/>
                  </a:cubicBezTo>
                  <a:cubicBezTo>
                    <a:pt x="4123" y="805"/>
                    <a:pt x="3861" y="257"/>
                    <a:pt x="3456" y="79"/>
                  </a:cubicBezTo>
                  <a:cubicBezTo>
                    <a:pt x="3336" y="25"/>
                    <a:pt x="3218" y="0"/>
                    <a:pt x="31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26"/>
            <p:cNvSpPr/>
            <p:nvPr/>
          </p:nvSpPr>
          <p:spPr>
            <a:xfrm>
              <a:off x="7797975" y="24903650"/>
              <a:ext cx="39025" cy="55950"/>
            </a:xfrm>
            <a:custGeom>
              <a:avLst/>
              <a:gdLst/>
              <a:ahLst/>
              <a:cxnLst/>
              <a:rect l="l" t="t" r="r" b="b"/>
              <a:pathLst>
                <a:path w="1561" h="2238" extrusionOk="0">
                  <a:moveTo>
                    <a:pt x="1017" y="0"/>
                  </a:moveTo>
                  <a:cubicBezTo>
                    <a:pt x="825" y="0"/>
                    <a:pt x="631" y="107"/>
                    <a:pt x="561" y="292"/>
                  </a:cubicBezTo>
                  <a:cubicBezTo>
                    <a:pt x="394" y="708"/>
                    <a:pt x="251" y="1125"/>
                    <a:pt x="84" y="1542"/>
                  </a:cubicBezTo>
                  <a:cubicBezTo>
                    <a:pt x="1" y="1792"/>
                    <a:pt x="84" y="2090"/>
                    <a:pt x="334" y="2197"/>
                  </a:cubicBezTo>
                  <a:cubicBezTo>
                    <a:pt x="397" y="2225"/>
                    <a:pt x="465" y="2238"/>
                    <a:pt x="534" y="2238"/>
                  </a:cubicBezTo>
                  <a:cubicBezTo>
                    <a:pt x="730" y="2238"/>
                    <a:pt x="928" y="2131"/>
                    <a:pt x="989" y="1947"/>
                  </a:cubicBezTo>
                  <a:cubicBezTo>
                    <a:pt x="1156" y="1530"/>
                    <a:pt x="1323" y="1113"/>
                    <a:pt x="1465" y="696"/>
                  </a:cubicBezTo>
                  <a:cubicBezTo>
                    <a:pt x="1561" y="446"/>
                    <a:pt x="1465" y="149"/>
                    <a:pt x="1215" y="42"/>
                  </a:cubicBezTo>
                  <a:cubicBezTo>
                    <a:pt x="1153" y="14"/>
                    <a:pt x="1085" y="0"/>
                    <a:pt x="10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26"/>
            <p:cNvSpPr/>
            <p:nvPr/>
          </p:nvSpPr>
          <p:spPr>
            <a:xfrm>
              <a:off x="7666425" y="25031400"/>
              <a:ext cx="53300" cy="46500"/>
            </a:xfrm>
            <a:custGeom>
              <a:avLst/>
              <a:gdLst/>
              <a:ahLst/>
              <a:cxnLst/>
              <a:rect l="l" t="t" r="r" b="b"/>
              <a:pathLst>
                <a:path w="2132" h="1860" extrusionOk="0">
                  <a:moveTo>
                    <a:pt x="1352" y="0"/>
                  </a:moveTo>
                  <a:cubicBezTo>
                    <a:pt x="1231" y="0"/>
                    <a:pt x="1111" y="37"/>
                    <a:pt x="1012" y="123"/>
                  </a:cubicBezTo>
                  <a:cubicBezTo>
                    <a:pt x="798" y="337"/>
                    <a:pt x="584" y="539"/>
                    <a:pt x="358" y="754"/>
                  </a:cubicBezTo>
                  <a:cubicBezTo>
                    <a:pt x="143" y="980"/>
                    <a:pt x="0" y="1337"/>
                    <a:pt x="239" y="1611"/>
                  </a:cubicBezTo>
                  <a:cubicBezTo>
                    <a:pt x="364" y="1758"/>
                    <a:pt x="561" y="1860"/>
                    <a:pt x="759" y="1860"/>
                  </a:cubicBezTo>
                  <a:cubicBezTo>
                    <a:pt x="881" y="1860"/>
                    <a:pt x="1003" y="1821"/>
                    <a:pt x="1108" y="1730"/>
                  </a:cubicBezTo>
                  <a:lnTo>
                    <a:pt x="1774" y="1159"/>
                  </a:lnTo>
                  <a:cubicBezTo>
                    <a:pt x="2024" y="932"/>
                    <a:pt x="2132" y="539"/>
                    <a:pt x="1905" y="266"/>
                  </a:cubicBezTo>
                  <a:cubicBezTo>
                    <a:pt x="1784" y="114"/>
                    <a:pt x="1565" y="0"/>
                    <a:pt x="135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26"/>
            <p:cNvSpPr/>
            <p:nvPr/>
          </p:nvSpPr>
          <p:spPr>
            <a:xfrm>
              <a:off x="7507125" y="25162600"/>
              <a:ext cx="45300" cy="79375"/>
            </a:xfrm>
            <a:custGeom>
              <a:avLst/>
              <a:gdLst/>
              <a:ahLst/>
              <a:cxnLst/>
              <a:rect l="l" t="t" r="r" b="b"/>
              <a:pathLst>
                <a:path w="1812" h="3175" extrusionOk="0">
                  <a:moveTo>
                    <a:pt x="1358" y="1"/>
                  </a:moveTo>
                  <a:cubicBezTo>
                    <a:pt x="1223" y="1"/>
                    <a:pt x="1093" y="67"/>
                    <a:pt x="1038" y="221"/>
                  </a:cubicBezTo>
                  <a:cubicBezTo>
                    <a:pt x="753" y="971"/>
                    <a:pt x="479" y="1721"/>
                    <a:pt x="181" y="2459"/>
                  </a:cubicBezTo>
                  <a:cubicBezTo>
                    <a:pt x="0" y="2878"/>
                    <a:pt x="355" y="3175"/>
                    <a:pt x="694" y="3175"/>
                  </a:cubicBezTo>
                  <a:cubicBezTo>
                    <a:pt x="913" y="3175"/>
                    <a:pt x="1125" y="3051"/>
                    <a:pt x="1181" y="2757"/>
                  </a:cubicBezTo>
                  <a:cubicBezTo>
                    <a:pt x="1348" y="1983"/>
                    <a:pt x="1550" y="1209"/>
                    <a:pt x="1753" y="435"/>
                  </a:cubicBezTo>
                  <a:cubicBezTo>
                    <a:pt x="1812" y="177"/>
                    <a:pt x="1578" y="1"/>
                    <a:pt x="13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26"/>
            <p:cNvSpPr/>
            <p:nvPr/>
          </p:nvSpPr>
          <p:spPr>
            <a:xfrm>
              <a:off x="7630100" y="25268025"/>
              <a:ext cx="50925" cy="77050"/>
            </a:xfrm>
            <a:custGeom>
              <a:avLst/>
              <a:gdLst/>
              <a:ahLst/>
              <a:cxnLst/>
              <a:rect l="l" t="t" r="r" b="b"/>
              <a:pathLst>
                <a:path w="2037" h="3082" extrusionOk="0">
                  <a:moveTo>
                    <a:pt x="1183" y="1"/>
                  </a:moveTo>
                  <a:cubicBezTo>
                    <a:pt x="773" y="1"/>
                    <a:pt x="401" y="258"/>
                    <a:pt x="322" y="695"/>
                  </a:cubicBezTo>
                  <a:cubicBezTo>
                    <a:pt x="239" y="1183"/>
                    <a:pt x="144" y="1671"/>
                    <a:pt x="72" y="2171"/>
                  </a:cubicBezTo>
                  <a:cubicBezTo>
                    <a:pt x="1" y="2588"/>
                    <a:pt x="310" y="3028"/>
                    <a:pt x="739" y="3076"/>
                  </a:cubicBezTo>
                  <a:cubicBezTo>
                    <a:pt x="771" y="3079"/>
                    <a:pt x="803" y="3081"/>
                    <a:pt x="834" y="3081"/>
                  </a:cubicBezTo>
                  <a:cubicBezTo>
                    <a:pt x="1234" y="3081"/>
                    <a:pt x="1567" y="2807"/>
                    <a:pt x="1656" y="2409"/>
                  </a:cubicBezTo>
                  <a:cubicBezTo>
                    <a:pt x="1751" y="1909"/>
                    <a:pt x="1846" y="1433"/>
                    <a:pt x="1953" y="945"/>
                  </a:cubicBezTo>
                  <a:cubicBezTo>
                    <a:pt x="2037" y="528"/>
                    <a:pt x="1692" y="52"/>
                    <a:pt x="1263" y="4"/>
                  </a:cubicBezTo>
                  <a:cubicBezTo>
                    <a:pt x="1236" y="2"/>
                    <a:pt x="1210" y="1"/>
                    <a:pt x="11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26"/>
            <p:cNvSpPr/>
            <p:nvPr/>
          </p:nvSpPr>
          <p:spPr>
            <a:xfrm>
              <a:off x="7783100" y="25335525"/>
              <a:ext cx="44975" cy="59950"/>
            </a:xfrm>
            <a:custGeom>
              <a:avLst/>
              <a:gdLst/>
              <a:ahLst/>
              <a:cxnLst/>
              <a:rect l="l" t="t" r="r" b="b"/>
              <a:pathLst>
                <a:path w="1799" h="2398" extrusionOk="0">
                  <a:moveTo>
                    <a:pt x="1012" y="1"/>
                  </a:moveTo>
                  <a:cubicBezTo>
                    <a:pt x="672" y="1"/>
                    <a:pt x="386" y="230"/>
                    <a:pt x="310" y="578"/>
                  </a:cubicBezTo>
                  <a:cubicBezTo>
                    <a:pt x="239" y="924"/>
                    <a:pt x="155" y="1281"/>
                    <a:pt x="72" y="1626"/>
                  </a:cubicBezTo>
                  <a:cubicBezTo>
                    <a:pt x="1" y="1971"/>
                    <a:pt x="274" y="2340"/>
                    <a:pt x="620" y="2388"/>
                  </a:cubicBezTo>
                  <a:cubicBezTo>
                    <a:pt x="663" y="2394"/>
                    <a:pt x="704" y="2397"/>
                    <a:pt x="743" y="2397"/>
                  </a:cubicBezTo>
                  <a:cubicBezTo>
                    <a:pt x="1087" y="2397"/>
                    <a:pt x="1298" y="2173"/>
                    <a:pt x="1394" y="1852"/>
                  </a:cubicBezTo>
                  <a:cubicBezTo>
                    <a:pt x="1501" y="1507"/>
                    <a:pt x="1584" y="1162"/>
                    <a:pt x="1691" y="805"/>
                  </a:cubicBezTo>
                  <a:cubicBezTo>
                    <a:pt x="1798" y="447"/>
                    <a:pt x="1453" y="43"/>
                    <a:pt x="1108" y="7"/>
                  </a:cubicBezTo>
                  <a:cubicBezTo>
                    <a:pt x="1075" y="3"/>
                    <a:pt x="1043" y="1"/>
                    <a:pt x="10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26"/>
            <p:cNvSpPr/>
            <p:nvPr/>
          </p:nvSpPr>
          <p:spPr>
            <a:xfrm>
              <a:off x="7946775" y="25327600"/>
              <a:ext cx="92375" cy="127350"/>
            </a:xfrm>
            <a:custGeom>
              <a:avLst/>
              <a:gdLst/>
              <a:ahLst/>
              <a:cxnLst/>
              <a:rect l="l" t="t" r="r" b="b"/>
              <a:pathLst>
                <a:path w="3695" h="5094" extrusionOk="0">
                  <a:moveTo>
                    <a:pt x="2419" y="0"/>
                  </a:moveTo>
                  <a:cubicBezTo>
                    <a:pt x="2090" y="0"/>
                    <a:pt x="1771" y="173"/>
                    <a:pt x="1609" y="586"/>
                  </a:cubicBezTo>
                  <a:cubicBezTo>
                    <a:pt x="1181" y="1610"/>
                    <a:pt x="752" y="2646"/>
                    <a:pt x="335" y="3669"/>
                  </a:cubicBezTo>
                  <a:cubicBezTo>
                    <a:pt x="1" y="4463"/>
                    <a:pt x="703" y="5094"/>
                    <a:pt x="1363" y="5094"/>
                  </a:cubicBezTo>
                  <a:cubicBezTo>
                    <a:pt x="1713" y="5094"/>
                    <a:pt x="2052" y="4916"/>
                    <a:pt x="2217" y="4491"/>
                  </a:cubicBezTo>
                  <a:cubicBezTo>
                    <a:pt x="2610" y="3443"/>
                    <a:pt x="3002" y="2407"/>
                    <a:pt x="3407" y="1372"/>
                  </a:cubicBezTo>
                  <a:cubicBezTo>
                    <a:pt x="3695" y="610"/>
                    <a:pt x="3038" y="0"/>
                    <a:pt x="24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26"/>
            <p:cNvSpPr/>
            <p:nvPr/>
          </p:nvSpPr>
          <p:spPr>
            <a:xfrm>
              <a:off x="8031050" y="25219175"/>
              <a:ext cx="35150" cy="41950"/>
            </a:xfrm>
            <a:custGeom>
              <a:avLst/>
              <a:gdLst/>
              <a:ahLst/>
              <a:cxnLst/>
              <a:rect l="l" t="t" r="r" b="b"/>
              <a:pathLst>
                <a:path w="1406" h="1678" extrusionOk="0">
                  <a:moveTo>
                    <a:pt x="818" y="0"/>
                  </a:moveTo>
                  <a:cubicBezTo>
                    <a:pt x="613" y="0"/>
                    <a:pt x="405" y="112"/>
                    <a:pt x="334" y="315"/>
                  </a:cubicBezTo>
                  <a:cubicBezTo>
                    <a:pt x="251" y="517"/>
                    <a:pt x="167" y="732"/>
                    <a:pt x="96" y="934"/>
                  </a:cubicBezTo>
                  <a:cubicBezTo>
                    <a:pt x="1" y="1208"/>
                    <a:pt x="96" y="1530"/>
                    <a:pt x="358" y="1637"/>
                  </a:cubicBezTo>
                  <a:cubicBezTo>
                    <a:pt x="425" y="1664"/>
                    <a:pt x="497" y="1678"/>
                    <a:pt x="569" y="1678"/>
                  </a:cubicBezTo>
                  <a:cubicBezTo>
                    <a:pt x="776" y="1678"/>
                    <a:pt x="981" y="1566"/>
                    <a:pt x="1060" y="1363"/>
                  </a:cubicBezTo>
                  <a:cubicBezTo>
                    <a:pt x="1132" y="1160"/>
                    <a:pt x="1227" y="946"/>
                    <a:pt x="1298" y="744"/>
                  </a:cubicBezTo>
                  <a:cubicBezTo>
                    <a:pt x="1405" y="494"/>
                    <a:pt x="1298" y="148"/>
                    <a:pt x="1024" y="41"/>
                  </a:cubicBezTo>
                  <a:cubicBezTo>
                    <a:pt x="960" y="14"/>
                    <a:pt x="889" y="0"/>
                    <a:pt x="8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26"/>
            <p:cNvSpPr/>
            <p:nvPr/>
          </p:nvSpPr>
          <p:spPr>
            <a:xfrm>
              <a:off x="7806325" y="25464650"/>
              <a:ext cx="79500" cy="92425"/>
            </a:xfrm>
            <a:custGeom>
              <a:avLst/>
              <a:gdLst/>
              <a:ahLst/>
              <a:cxnLst/>
              <a:rect l="l" t="t" r="r" b="b"/>
              <a:pathLst>
                <a:path w="3180" h="3697" extrusionOk="0">
                  <a:moveTo>
                    <a:pt x="2134" y="0"/>
                  </a:moveTo>
                  <a:cubicBezTo>
                    <a:pt x="1864" y="0"/>
                    <a:pt x="1597" y="107"/>
                    <a:pt x="1453" y="343"/>
                  </a:cubicBezTo>
                  <a:lnTo>
                    <a:pt x="286" y="2176"/>
                  </a:lnTo>
                  <a:cubicBezTo>
                    <a:pt x="24" y="2605"/>
                    <a:pt x="0" y="3152"/>
                    <a:pt x="441" y="3498"/>
                  </a:cubicBezTo>
                  <a:cubicBezTo>
                    <a:pt x="601" y="3626"/>
                    <a:pt x="834" y="3697"/>
                    <a:pt x="1064" y="3697"/>
                  </a:cubicBezTo>
                  <a:cubicBezTo>
                    <a:pt x="1346" y="3697"/>
                    <a:pt x="1625" y="3591"/>
                    <a:pt x="1762" y="3355"/>
                  </a:cubicBezTo>
                  <a:cubicBezTo>
                    <a:pt x="2132" y="2724"/>
                    <a:pt x="2501" y="2117"/>
                    <a:pt x="2894" y="1486"/>
                  </a:cubicBezTo>
                  <a:cubicBezTo>
                    <a:pt x="3144" y="1057"/>
                    <a:pt x="3179" y="533"/>
                    <a:pt x="2739" y="200"/>
                  </a:cubicBezTo>
                  <a:cubicBezTo>
                    <a:pt x="2578" y="71"/>
                    <a:pt x="2355" y="0"/>
                    <a:pt x="2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26"/>
            <p:cNvSpPr/>
            <p:nvPr/>
          </p:nvSpPr>
          <p:spPr>
            <a:xfrm>
              <a:off x="7622975" y="25484450"/>
              <a:ext cx="64900" cy="76975"/>
            </a:xfrm>
            <a:custGeom>
              <a:avLst/>
              <a:gdLst/>
              <a:ahLst/>
              <a:cxnLst/>
              <a:rect l="l" t="t" r="r" b="b"/>
              <a:pathLst>
                <a:path w="2596" h="3079" extrusionOk="0">
                  <a:moveTo>
                    <a:pt x="1670" y="0"/>
                  </a:moveTo>
                  <a:cubicBezTo>
                    <a:pt x="1352" y="0"/>
                    <a:pt x="1065" y="177"/>
                    <a:pt x="905" y="479"/>
                  </a:cubicBezTo>
                  <a:cubicBezTo>
                    <a:pt x="667" y="955"/>
                    <a:pt x="429" y="1432"/>
                    <a:pt x="191" y="1920"/>
                  </a:cubicBezTo>
                  <a:cubicBezTo>
                    <a:pt x="0" y="2301"/>
                    <a:pt x="214" y="2872"/>
                    <a:pt x="631" y="3015"/>
                  </a:cubicBezTo>
                  <a:cubicBezTo>
                    <a:pt x="741" y="3058"/>
                    <a:pt x="855" y="3079"/>
                    <a:pt x="965" y="3079"/>
                  </a:cubicBezTo>
                  <a:cubicBezTo>
                    <a:pt x="1286" y="3079"/>
                    <a:pt x="1585" y="2905"/>
                    <a:pt x="1726" y="2587"/>
                  </a:cubicBezTo>
                  <a:cubicBezTo>
                    <a:pt x="1953" y="2110"/>
                    <a:pt x="2191" y="1634"/>
                    <a:pt x="2417" y="1146"/>
                  </a:cubicBezTo>
                  <a:cubicBezTo>
                    <a:pt x="2596" y="753"/>
                    <a:pt x="2393" y="217"/>
                    <a:pt x="2000" y="62"/>
                  </a:cubicBezTo>
                  <a:cubicBezTo>
                    <a:pt x="1889" y="20"/>
                    <a:pt x="1778" y="0"/>
                    <a:pt x="16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26"/>
            <p:cNvSpPr/>
            <p:nvPr/>
          </p:nvSpPr>
          <p:spPr>
            <a:xfrm>
              <a:off x="7473100" y="25454125"/>
              <a:ext cx="27500" cy="21825"/>
            </a:xfrm>
            <a:custGeom>
              <a:avLst/>
              <a:gdLst/>
              <a:ahLst/>
              <a:cxnLst/>
              <a:rect l="l" t="t" r="r" b="b"/>
              <a:pathLst>
                <a:path w="1100" h="873" extrusionOk="0">
                  <a:moveTo>
                    <a:pt x="574" y="0"/>
                  </a:moveTo>
                  <a:cubicBezTo>
                    <a:pt x="291" y="0"/>
                    <a:pt x="0" y="255"/>
                    <a:pt x="137" y="597"/>
                  </a:cubicBezTo>
                  <a:cubicBezTo>
                    <a:pt x="210" y="791"/>
                    <a:pt x="366" y="872"/>
                    <a:pt x="525" y="872"/>
                  </a:cubicBezTo>
                  <a:cubicBezTo>
                    <a:pt x="807" y="872"/>
                    <a:pt x="1100" y="617"/>
                    <a:pt x="971" y="275"/>
                  </a:cubicBezTo>
                  <a:cubicBezTo>
                    <a:pt x="893" y="82"/>
                    <a:pt x="735" y="0"/>
                    <a:pt x="5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26"/>
            <p:cNvSpPr/>
            <p:nvPr/>
          </p:nvSpPr>
          <p:spPr>
            <a:xfrm>
              <a:off x="7534850" y="25651550"/>
              <a:ext cx="71475" cy="93775"/>
            </a:xfrm>
            <a:custGeom>
              <a:avLst/>
              <a:gdLst/>
              <a:ahLst/>
              <a:cxnLst/>
              <a:rect l="l" t="t" r="r" b="b"/>
              <a:pathLst>
                <a:path w="2859" h="3751" extrusionOk="0">
                  <a:moveTo>
                    <a:pt x="1771" y="1"/>
                  </a:moveTo>
                  <a:cubicBezTo>
                    <a:pt x="1395" y="1"/>
                    <a:pt x="1023" y="193"/>
                    <a:pt x="882" y="582"/>
                  </a:cubicBezTo>
                  <a:cubicBezTo>
                    <a:pt x="644" y="1201"/>
                    <a:pt x="406" y="1820"/>
                    <a:pt x="179" y="2451"/>
                  </a:cubicBezTo>
                  <a:cubicBezTo>
                    <a:pt x="1" y="2915"/>
                    <a:pt x="168" y="3499"/>
                    <a:pt x="656" y="3689"/>
                  </a:cubicBezTo>
                  <a:cubicBezTo>
                    <a:pt x="770" y="3730"/>
                    <a:pt x="889" y="3750"/>
                    <a:pt x="1006" y="3750"/>
                  </a:cubicBezTo>
                  <a:cubicBezTo>
                    <a:pt x="1368" y="3750"/>
                    <a:pt x="1717" y="3560"/>
                    <a:pt x="1870" y="3201"/>
                  </a:cubicBezTo>
                  <a:cubicBezTo>
                    <a:pt x="2144" y="2582"/>
                    <a:pt x="2394" y="1975"/>
                    <a:pt x="2668" y="1356"/>
                  </a:cubicBezTo>
                  <a:cubicBezTo>
                    <a:pt x="2858" y="879"/>
                    <a:pt x="2668" y="260"/>
                    <a:pt x="2156" y="70"/>
                  </a:cubicBezTo>
                  <a:cubicBezTo>
                    <a:pt x="2033" y="24"/>
                    <a:pt x="1902" y="1"/>
                    <a:pt x="17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26"/>
            <p:cNvSpPr/>
            <p:nvPr/>
          </p:nvSpPr>
          <p:spPr>
            <a:xfrm>
              <a:off x="7660475" y="25695500"/>
              <a:ext cx="72350" cy="94925"/>
            </a:xfrm>
            <a:custGeom>
              <a:avLst/>
              <a:gdLst/>
              <a:ahLst/>
              <a:cxnLst/>
              <a:rect l="l" t="t" r="r" b="b"/>
              <a:pathLst>
                <a:path w="2894" h="3797" extrusionOk="0">
                  <a:moveTo>
                    <a:pt x="1645" y="0"/>
                  </a:moveTo>
                  <a:cubicBezTo>
                    <a:pt x="1323" y="0"/>
                    <a:pt x="1001" y="132"/>
                    <a:pt x="786" y="407"/>
                  </a:cubicBezTo>
                  <a:cubicBezTo>
                    <a:pt x="274" y="1110"/>
                    <a:pt x="0" y="1991"/>
                    <a:pt x="155" y="2872"/>
                  </a:cubicBezTo>
                  <a:cubicBezTo>
                    <a:pt x="233" y="3370"/>
                    <a:pt x="639" y="3796"/>
                    <a:pt x="1165" y="3796"/>
                  </a:cubicBezTo>
                  <a:cubicBezTo>
                    <a:pt x="1205" y="3796"/>
                    <a:pt x="1245" y="3794"/>
                    <a:pt x="1286" y="3789"/>
                  </a:cubicBezTo>
                  <a:cubicBezTo>
                    <a:pt x="1846" y="3705"/>
                    <a:pt x="2251" y="3241"/>
                    <a:pt x="2203" y="2658"/>
                  </a:cubicBezTo>
                  <a:lnTo>
                    <a:pt x="2203" y="2550"/>
                  </a:lnTo>
                  <a:lnTo>
                    <a:pt x="2203" y="2479"/>
                  </a:lnTo>
                  <a:cubicBezTo>
                    <a:pt x="2227" y="2408"/>
                    <a:pt x="2239" y="2348"/>
                    <a:pt x="2239" y="2288"/>
                  </a:cubicBezTo>
                  <a:lnTo>
                    <a:pt x="2239" y="2265"/>
                  </a:lnTo>
                  <a:cubicBezTo>
                    <a:pt x="2262" y="2193"/>
                    <a:pt x="2298" y="2098"/>
                    <a:pt x="2322" y="2015"/>
                  </a:cubicBezTo>
                  <a:lnTo>
                    <a:pt x="2370" y="1967"/>
                  </a:lnTo>
                  <a:cubicBezTo>
                    <a:pt x="2417" y="1919"/>
                    <a:pt x="2477" y="1836"/>
                    <a:pt x="2524" y="1776"/>
                  </a:cubicBezTo>
                  <a:cubicBezTo>
                    <a:pt x="2893" y="1348"/>
                    <a:pt x="2798" y="574"/>
                    <a:pt x="2346" y="229"/>
                  </a:cubicBezTo>
                  <a:cubicBezTo>
                    <a:pt x="2144" y="78"/>
                    <a:pt x="1894" y="0"/>
                    <a:pt x="16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26"/>
            <p:cNvSpPr/>
            <p:nvPr/>
          </p:nvSpPr>
          <p:spPr>
            <a:xfrm>
              <a:off x="7580100" y="25863650"/>
              <a:ext cx="45625" cy="81275"/>
            </a:xfrm>
            <a:custGeom>
              <a:avLst/>
              <a:gdLst/>
              <a:ahLst/>
              <a:cxnLst/>
              <a:rect l="l" t="t" r="r" b="b"/>
              <a:pathLst>
                <a:path w="1825" h="3251" extrusionOk="0">
                  <a:moveTo>
                    <a:pt x="1163" y="0"/>
                  </a:moveTo>
                  <a:cubicBezTo>
                    <a:pt x="968" y="0"/>
                    <a:pt x="783" y="98"/>
                    <a:pt x="715" y="325"/>
                  </a:cubicBezTo>
                  <a:cubicBezTo>
                    <a:pt x="501" y="1051"/>
                    <a:pt x="263" y="1778"/>
                    <a:pt x="84" y="2528"/>
                  </a:cubicBezTo>
                  <a:cubicBezTo>
                    <a:pt x="1" y="2849"/>
                    <a:pt x="286" y="3194"/>
                    <a:pt x="596" y="3242"/>
                  </a:cubicBezTo>
                  <a:cubicBezTo>
                    <a:pt x="632" y="3248"/>
                    <a:pt x="666" y="3251"/>
                    <a:pt x="700" y="3251"/>
                  </a:cubicBezTo>
                  <a:cubicBezTo>
                    <a:pt x="1006" y="3251"/>
                    <a:pt x="1235" y="3018"/>
                    <a:pt x="1310" y="2718"/>
                  </a:cubicBezTo>
                  <a:cubicBezTo>
                    <a:pt x="1489" y="2016"/>
                    <a:pt x="1608" y="1325"/>
                    <a:pt x="1751" y="623"/>
                  </a:cubicBezTo>
                  <a:cubicBezTo>
                    <a:pt x="1824" y="255"/>
                    <a:pt x="1480" y="0"/>
                    <a:pt x="1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26"/>
            <p:cNvSpPr/>
            <p:nvPr/>
          </p:nvSpPr>
          <p:spPr>
            <a:xfrm>
              <a:off x="7483825" y="25818500"/>
              <a:ext cx="87350" cy="78875"/>
            </a:xfrm>
            <a:custGeom>
              <a:avLst/>
              <a:gdLst/>
              <a:ahLst/>
              <a:cxnLst/>
              <a:rect l="l" t="t" r="r" b="b"/>
              <a:pathLst>
                <a:path w="3494" h="3155" extrusionOk="0">
                  <a:moveTo>
                    <a:pt x="2379" y="0"/>
                  </a:moveTo>
                  <a:cubicBezTo>
                    <a:pt x="2177" y="0"/>
                    <a:pt x="1971" y="84"/>
                    <a:pt x="1804" y="285"/>
                  </a:cubicBezTo>
                  <a:cubicBezTo>
                    <a:pt x="1351" y="821"/>
                    <a:pt x="911" y="1369"/>
                    <a:pt x="458" y="1905"/>
                  </a:cubicBezTo>
                  <a:cubicBezTo>
                    <a:pt x="0" y="2477"/>
                    <a:pt x="539" y="3154"/>
                    <a:pt x="1111" y="3154"/>
                  </a:cubicBezTo>
                  <a:cubicBezTo>
                    <a:pt x="1312" y="3154"/>
                    <a:pt x="1517" y="3070"/>
                    <a:pt x="1685" y="2869"/>
                  </a:cubicBezTo>
                  <a:cubicBezTo>
                    <a:pt x="2125" y="2333"/>
                    <a:pt x="2578" y="1786"/>
                    <a:pt x="3018" y="1250"/>
                  </a:cubicBezTo>
                  <a:cubicBezTo>
                    <a:pt x="3494" y="677"/>
                    <a:pt x="2953" y="0"/>
                    <a:pt x="23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26"/>
            <p:cNvSpPr/>
            <p:nvPr/>
          </p:nvSpPr>
          <p:spPr>
            <a:xfrm>
              <a:off x="7344650" y="25831000"/>
              <a:ext cx="60450" cy="55125"/>
            </a:xfrm>
            <a:custGeom>
              <a:avLst/>
              <a:gdLst/>
              <a:ahLst/>
              <a:cxnLst/>
              <a:rect l="l" t="t" r="r" b="b"/>
              <a:pathLst>
                <a:path w="2418" h="2205" extrusionOk="0">
                  <a:moveTo>
                    <a:pt x="1573" y="1"/>
                  </a:moveTo>
                  <a:cubicBezTo>
                    <a:pt x="1415" y="1"/>
                    <a:pt x="1257" y="49"/>
                    <a:pt x="1132" y="155"/>
                  </a:cubicBezTo>
                  <a:cubicBezTo>
                    <a:pt x="906" y="345"/>
                    <a:pt x="691" y="547"/>
                    <a:pt x="453" y="738"/>
                  </a:cubicBezTo>
                  <a:cubicBezTo>
                    <a:pt x="72" y="1048"/>
                    <a:pt x="1" y="1583"/>
                    <a:pt x="358" y="1952"/>
                  </a:cubicBezTo>
                  <a:cubicBezTo>
                    <a:pt x="513" y="2119"/>
                    <a:pt x="703" y="2191"/>
                    <a:pt x="929" y="2202"/>
                  </a:cubicBezTo>
                  <a:cubicBezTo>
                    <a:pt x="950" y="2204"/>
                    <a:pt x="969" y="2205"/>
                    <a:pt x="989" y="2205"/>
                  </a:cubicBezTo>
                  <a:cubicBezTo>
                    <a:pt x="1233" y="2205"/>
                    <a:pt x="1420" y="2070"/>
                    <a:pt x="1596" y="1905"/>
                  </a:cubicBezTo>
                  <a:cubicBezTo>
                    <a:pt x="1799" y="1702"/>
                    <a:pt x="2013" y="1488"/>
                    <a:pt x="2239" y="1286"/>
                  </a:cubicBezTo>
                  <a:cubicBezTo>
                    <a:pt x="2358" y="1167"/>
                    <a:pt x="2418" y="881"/>
                    <a:pt x="2382" y="702"/>
                  </a:cubicBezTo>
                  <a:cubicBezTo>
                    <a:pt x="2358" y="524"/>
                    <a:pt x="2299" y="381"/>
                    <a:pt x="2156" y="250"/>
                  </a:cubicBezTo>
                  <a:cubicBezTo>
                    <a:pt x="2011" y="92"/>
                    <a:pt x="1791" y="1"/>
                    <a:pt x="15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26"/>
            <p:cNvSpPr/>
            <p:nvPr/>
          </p:nvSpPr>
          <p:spPr>
            <a:xfrm>
              <a:off x="7232725" y="25861800"/>
              <a:ext cx="62850" cy="78600"/>
            </a:xfrm>
            <a:custGeom>
              <a:avLst/>
              <a:gdLst/>
              <a:ahLst/>
              <a:cxnLst/>
              <a:rect l="l" t="t" r="r" b="b"/>
              <a:pathLst>
                <a:path w="2514" h="3144" extrusionOk="0">
                  <a:moveTo>
                    <a:pt x="1407" y="0"/>
                  </a:moveTo>
                  <a:cubicBezTo>
                    <a:pt x="1172" y="0"/>
                    <a:pt x="930" y="58"/>
                    <a:pt x="739" y="208"/>
                  </a:cubicBezTo>
                  <a:cubicBezTo>
                    <a:pt x="525" y="387"/>
                    <a:pt x="418" y="589"/>
                    <a:pt x="346" y="875"/>
                  </a:cubicBezTo>
                  <a:cubicBezTo>
                    <a:pt x="251" y="1220"/>
                    <a:pt x="144" y="1578"/>
                    <a:pt x="61" y="1911"/>
                  </a:cubicBezTo>
                  <a:cubicBezTo>
                    <a:pt x="1" y="2173"/>
                    <a:pt x="108" y="2506"/>
                    <a:pt x="251" y="2721"/>
                  </a:cubicBezTo>
                  <a:cubicBezTo>
                    <a:pt x="406" y="2923"/>
                    <a:pt x="680" y="3102"/>
                    <a:pt x="930" y="3137"/>
                  </a:cubicBezTo>
                  <a:cubicBezTo>
                    <a:pt x="973" y="3142"/>
                    <a:pt x="1016" y="3144"/>
                    <a:pt x="1059" y="3144"/>
                  </a:cubicBezTo>
                  <a:cubicBezTo>
                    <a:pt x="1614" y="3144"/>
                    <a:pt x="2034" y="2787"/>
                    <a:pt x="2156" y="2244"/>
                  </a:cubicBezTo>
                  <a:cubicBezTo>
                    <a:pt x="2227" y="1899"/>
                    <a:pt x="2323" y="1542"/>
                    <a:pt x="2394" y="1197"/>
                  </a:cubicBezTo>
                  <a:cubicBezTo>
                    <a:pt x="2513" y="661"/>
                    <a:pt x="2073" y="66"/>
                    <a:pt x="1537" y="6"/>
                  </a:cubicBezTo>
                  <a:cubicBezTo>
                    <a:pt x="1494" y="2"/>
                    <a:pt x="1451" y="0"/>
                    <a:pt x="14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26"/>
            <p:cNvSpPr/>
            <p:nvPr/>
          </p:nvSpPr>
          <p:spPr>
            <a:xfrm>
              <a:off x="7323525" y="25985125"/>
              <a:ext cx="69975" cy="81925"/>
            </a:xfrm>
            <a:custGeom>
              <a:avLst/>
              <a:gdLst/>
              <a:ahLst/>
              <a:cxnLst/>
              <a:rect l="l" t="t" r="r" b="b"/>
              <a:pathLst>
                <a:path w="2799" h="3277" extrusionOk="0">
                  <a:moveTo>
                    <a:pt x="1737" y="1"/>
                  </a:moveTo>
                  <a:cubicBezTo>
                    <a:pt x="1386" y="1"/>
                    <a:pt x="1061" y="197"/>
                    <a:pt x="893" y="550"/>
                  </a:cubicBezTo>
                  <a:cubicBezTo>
                    <a:pt x="667" y="1026"/>
                    <a:pt x="429" y="1526"/>
                    <a:pt x="203" y="2002"/>
                  </a:cubicBezTo>
                  <a:cubicBezTo>
                    <a:pt x="0" y="2431"/>
                    <a:pt x="227" y="3026"/>
                    <a:pt x="667" y="3205"/>
                  </a:cubicBezTo>
                  <a:cubicBezTo>
                    <a:pt x="788" y="3253"/>
                    <a:pt x="912" y="3276"/>
                    <a:pt x="1032" y="3276"/>
                  </a:cubicBezTo>
                  <a:cubicBezTo>
                    <a:pt x="1384" y="3276"/>
                    <a:pt x="1710" y="3078"/>
                    <a:pt x="1870" y="2741"/>
                  </a:cubicBezTo>
                  <a:cubicBezTo>
                    <a:pt x="2108" y="2264"/>
                    <a:pt x="2346" y="1776"/>
                    <a:pt x="2584" y="1300"/>
                  </a:cubicBezTo>
                  <a:cubicBezTo>
                    <a:pt x="2798" y="871"/>
                    <a:pt x="2572" y="252"/>
                    <a:pt x="2108" y="74"/>
                  </a:cubicBezTo>
                  <a:cubicBezTo>
                    <a:pt x="1985" y="24"/>
                    <a:pt x="1859" y="1"/>
                    <a:pt x="17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26"/>
            <p:cNvSpPr/>
            <p:nvPr/>
          </p:nvSpPr>
          <p:spPr>
            <a:xfrm>
              <a:off x="7442875" y="26005275"/>
              <a:ext cx="59850" cy="84225"/>
            </a:xfrm>
            <a:custGeom>
              <a:avLst/>
              <a:gdLst/>
              <a:ahLst/>
              <a:cxnLst/>
              <a:rect l="l" t="t" r="r" b="b"/>
              <a:pathLst>
                <a:path w="2394" h="3369" extrusionOk="0">
                  <a:moveTo>
                    <a:pt x="1559" y="1"/>
                  </a:moveTo>
                  <a:cubicBezTo>
                    <a:pt x="1269" y="1"/>
                    <a:pt x="975" y="165"/>
                    <a:pt x="870" y="446"/>
                  </a:cubicBezTo>
                  <a:cubicBezTo>
                    <a:pt x="644" y="1077"/>
                    <a:pt x="406" y="1685"/>
                    <a:pt x="156" y="2304"/>
                  </a:cubicBezTo>
                  <a:cubicBezTo>
                    <a:pt x="1" y="2697"/>
                    <a:pt x="156" y="3137"/>
                    <a:pt x="537" y="3304"/>
                  </a:cubicBezTo>
                  <a:cubicBezTo>
                    <a:pt x="630" y="3348"/>
                    <a:pt x="733" y="3368"/>
                    <a:pt x="836" y="3368"/>
                  </a:cubicBezTo>
                  <a:cubicBezTo>
                    <a:pt x="1127" y="3368"/>
                    <a:pt x="1423" y="3204"/>
                    <a:pt x="1537" y="2923"/>
                  </a:cubicBezTo>
                  <a:cubicBezTo>
                    <a:pt x="1775" y="2292"/>
                    <a:pt x="2013" y="1673"/>
                    <a:pt x="2251" y="1054"/>
                  </a:cubicBezTo>
                  <a:cubicBezTo>
                    <a:pt x="2394" y="673"/>
                    <a:pt x="2251" y="220"/>
                    <a:pt x="1858" y="65"/>
                  </a:cubicBezTo>
                  <a:cubicBezTo>
                    <a:pt x="1764" y="22"/>
                    <a:pt x="1662" y="1"/>
                    <a:pt x="15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26"/>
            <p:cNvSpPr/>
            <p:nvPr/>
          </p:nvSpPr>
          <p:spPr>
            <a:xfrm>
              <a:off x="7173500" y="26030075"/>
              <a:ext cx="61950" cy="74250"/>
            </a:xfrm>
            <a:custGeom>
              <a:avLst/>
              <a:gdLst/>
              <a:ahLst/>
              <a:cxnLst/>
              <a:rect l="l" t="t" r="r" b="b"/>
              <a:pathLst>
                <a:path w="2478" h="2970" extrusionOk="0">
                  <a:moveTo>
                    <a:pt x="1605" y="1"/>
                  </a:moveTo>
                  <a:cubicBezTo>
                    <a:pt x="1307" y="1"/>
                    <a:pt x="1037" y="177"/>
                    <a:pt x="894" y="455"/>
                  </a:cubicBezTo>
                  <a:cubicBezTo>
                    <a:pt x="655" y="931"/>
                    <a:pt x="417" y="1419"/>
                    <a:pt x="179" y="1895"/>
                  </a:cubicBezTo>
                  <a:cubicBezTo>
                    <a:pt x="1" y="2252"/>
                    <a:pt x="191" y="2764"/>
                    <a:pt x="572" y="2907"/>
                  </a:cubicBezTo>
                  <a:cubicBezTo>
                    <a:pt x="673" y="2950"/>
                    <a:pt x="775" y="2970"/>
                    <a:pt x="875" y="2970"/>
                  </a:cubicBezTo>
                  <a:cubicBezTo>
                    <a:pt x="1164" y="2970"/>
                    <a:pt x="1434" y="2801"/>
                    <a:pt x="1584" y="2526"/>
                  </a:cubicBezTo>
                  <a:cubicBezTo>
                    <a:pt x="1834" y="2026"/>
                    <a:pt x="2060" y="1550"/>
                    <a:pt x="2299" y="1074"/>
                  </a:cubicBezTo>
                  <a:cubicBezTo>
                    <a:pt x="2477" y="716"/>
                    <a:pt x="2275" y="216"/>
                    <a:pt x="1906" y="62"/>
                  </a:cubicBezTo>
                  <a:cubicBezTo>
                    <a:pt x="1805" y="20"/>
                    <a:pt x="1703" y="1"/>
                    <a:pt x="16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26"/>
            <p:cNvSpPr/>
            <p:nvPr/>
          </p:nvSpPr>
          <p:spPr>
            <a:xfrm>
              <a:off x="7247325" y="26184875"/>
              <a:ext cx="56575" cy="64325"/>
            </a:xfrm>
            <a:custGeom>
              <a:avLst/>
              <a:gdLst/>
              <a:ahLst/>
              <a:cxnLst/>
              <a:rect l="l" t="t" r="r" b="b"/>
              <a:pathLst>
                <a:path w="2263" h="2573" extrusionOk="0">
                  <a:moveTo>
                    <a:pt x="1221" y="0"/>
                  </a:moveTo>
                  <a:cubicBezTo>
                    <a:pt x="1109" y="0"/>
                    <a:pt x="998" y="19"/>
                    <a:pt x="893" y="61"/>
                  </a:cubicBezTo>
                  <a:cubicBezTo>
                    <a:pt x="667" y="168"/>
                    <a:pt x="429" y="347"/>
                    <a:pt x="334" y="585"/>
                  </a:cubicBezTo>
                  <a:lnTo>
                    <a:pt x="119" y="1216"/>
                  </a:lnTo>
                  <a:cubicBezTo>
                    <a:pt x="24" y="1454"/>
                    <a:pt x="0" y="1704"/>
                    <a:pt x="96" y="1954"/>
                  </a:cubicBezTo>
                  <a:cubicBezTo>
                    <a:pt x="191" y="2180"/>
                    <a:pt x="381" y="2406"/>
                    <a:pt x="620" y="2490"/>
                  </a:cubicBezTo>
                  <a:cubicBezTo>
                    <a:pt x="749" y="2542"/>
                    <a:pt x="889" y="2572"/>
                    <a:pt x="1028" y="2572"/>
                  </a:cubicBezTo>
                  <a:cubicBezTo>
                    <a:pt x="1145" y="2572"/>
                    <a:pt x="1261" y="2551"/>
                    <a:pt x="1370" y="2502"/>
                  </a:cubicBezTo>
                  <a:cubicBezTo>
                    <a:pt x="1608" y="2430"/>
                    <a:pt x="1810" y="2264"/>
                    <a:pt x="1905" y="2013"/>
                  </a:cubicBezTo>
                  <a:cubicBezTo>
                    <a:pt x="1989" y="1811"/>
                    <a:pt x="2060" y="1597"/>
                    <a:pt x="2155" y="1394"/>
                  </a:cubicBezTo>
                  <a:cubicBezTo>
                    <a:pt x="2239" y="1156"/>
                    <a:pt x="2263" y="882"/>
                    <a:pt x="2167" y="632"/>
                  </a:cubicBezTo>
                  <a:cubicBezTo>
                    <a:pt x="2084" y="406"/>
                    <a:pt x="1870" y="168"/>
                    <a:pt x="1643" y="85"/>
                  </a:cubicBezTo>
                  <a:cubicBezTo>
                    <a:pt x="1510" y="31"/>
                    <a:pt x="1365" y="0"/>
                    <a:pt x="12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26"/>
            <p:cNvSpPr/>
            <p:nvPr/>
          </p:nvSpPr>
          <p:spPr>
            <a:xfrm>
              <a:off x="7124100" y="26224175"/>
              <a:ext cx="60750" cy="65425"/>
            </a:xfrm>
            <a:custGeom>
              <a:avLst/>
              <a:gdLst/>
              <a:ahLst/>
              <a:cxnLst/>
              <a:rect l="l" t="t" r="r" b="b"/>
              <a:pathLst>
                <a:path w="2430" h="2617" extrusionOk="0">
                  <a:moveTo>
                    <a:pt x="1491" y="1"/>
                  </a:moveTo>
                  <a:cubicBezTo>
                    <a:pt x="1143" y="1"/>
                    <a:pt x="833" y="199"/>
                    <a:pt x="655" y="537"/>
                  </a:cubicBezTo>
                  <a:cubicBezTo>
                    <a:pt x="500" y="811"/>
                    <a:pt x="357" y="1084"/>
                    <a:pt x="215" y="1370"/>
                  </a:cubicBezTo>
                  <a:cubicBezTo>
                    <a:pt x="0" y="1787"/>
                    <a:pt x="250" y="2382"/>
                    <a:pt x="679" y="2537"/>
                  </a:cubicBezTo>
                  <a:cubicBezTo>
                    <a:pt x="797" y="2589"/>
                    <a:pt x="925" y="2617"/>
                    <a:pt x="1055" y="2617"/>
                  </a:cubicBezTo>
                  <a:cubicBezTo>
                    <a:pt x="1161" y="2617"/>
                    <a:pt x="1268" y="2598"/>
                    <a:pt x="1369" y="2561"/>
                  </a:cubicBezTo>
                  <a:cubicBezTo>
                    <a:pt x="1584" y="2454"/>
                    <a:pt x="1739" y="2299"/>
                    <a:pt x="1858" y="2085"/>
                  </a:cubicBezTo>
                  <a:cubicBezTo>
                    <a:pt x="2012" y="1823"/>
                    <a:pt x="2155" y="1561"/>
                    <a:pt x="2322" y="1275"/>
                  </a:cubicBezTo>
                  <a:cubicBezTo>
                    <a:pt x="2429" y="1084"/>
                    <a:pt x="2405" y="775"/>
                    <a:pt x="2334" y="572"/>
                  </a:cubicBezTo>
                  <a:cubicBezTo>
                    <a:pt x="2262" y="370"/>
                    <a:pt x="2072" y="156"/>
                    <a:pt x="1858" y="72"/>
                  </a:cubicBezTo>
                  <a:cubicBezTo>
                    <a:pt x="1734" y="24"/>
                    <a:pt x="1610" y="1"/>
                    <a:pt x="14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26"/>
            <p:cNvSpPr/>
            <p:nvPr/>
          </p:nvSpPr>
          <p:spPr>
            <a:xfrm>
              <a:off x="7070525" y="26027750"/>
              <a:ext cx="55375" cy="69750"/>
            </a:xfrm>
            <a:custGeom>
              <a:avLst/>
              <a:gdLst/>
              <a:ahLst/>
              <a:cxnLst/>
              <a:rect l="l" t="t" r="r" b="b"/>
              <a:pathLst>
                <a:path w="2215" h="2790" extrusionOk="0">
                  <a:moveTo>
                    <a:pt x="1472" y="1"/>
                  </a:moveTo>
                  <a:cubicBezTo>
                    <a:pt x="1222" y="1"/>
                    <a:pt x="996" y="154"/>
                    <a:pt x="881" y="393"/>
                  </a:cubicBezTo>
                  <a:cubicBezTo>
                    <a:pt x="643" y="869"/>
                    <a:pt x="405" y="1345"/>
                    <a:pt x="167" y="1845"/>
                  </a:cubicBezTo>
                  <a:cubicBezTo>
                    <a:pt x="0" y="2167"/>
                    <a:pt x="191" y="2583"/>
                    <a:pt x="500" y="2738"/>
                  </a:cubicBezTo>
                  <a:cubicBezTo>
                    <a:pt x="585" y="2773"/>
                    <a:pt x="673" y="2790"/>
                    <a:pt x="759" y="2790"/>
                  </a:cubicBezTo>
                  <a:cubicBezTo>
                    <a:pt x="1024" y="2790"/>
                    <a:pt x="1276" y="2635"/>
                    <a:pt x="1393" y="2393"/>
                  </a:cubicBezTo>
                  <a:cubicBezTo>
                    <a:pt x="1619" y="1881"/>
                    <a:pt x="1846" y="1393"/>
                    <a:pt x="2072" y="917"/>
                  </a:cubicBezTo>
                  <a:cubicBezTo>
                    <a:pt x="2215" y="595"/>
                    <a:pt x="2048" y="202"/>
                    <a:pt x="1738" y="59"/>
                  </a:cubicBezTo>
                  <a:cubicBezTo>
                    <a:pt x="1649" y="19"/>
                    <a:pt x="1559" y="1"/>
                    <a:pt x="14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26"/>
            <p:cNvSpPr/>
            <p:nvPr/>
          </p:nvSpPr>
          <p:spPr>
            <a:xfrm>
              <a:off x="7030025" y="26201725"/>
              <a:ext cx="47050" cy="63400"/>
            </a:xfrm>
            <a:custGeom>
              <a:avLst/>
              <a:gdLst/>
              <a:ahLst/>
              <a:cxnLst/>
              <a:rect l="l" t="t" r="r" b="b"/>
              <a:pathLst>
                <a:path w="1882" h="2536" extrusionOk="0">
                  <a:moveTo>
                    <a:pt x="1068" y="0"/>
                  </a:moveTo>
                  <a:cubicBezTo>
                    <a:pt x="683" y="0"/>
                    <a:pt x="362" y="253"/>
                    <a:pt x="275" y="637"/>
                  </a:cubicBezTo>
                  <a:cubicBezTo>
                    <a:pt x="203" y="994"/>
                    <a:pt x="132" y="1339"/>
                    <a:pt x="60" y="1697"/>
                  </a:cubicBezTo>
                  <a:cubicBezTo>
                    <a:pt x="1" y="2066"/>
                    <a:pt x="298" y="2482"/>
                    <a:pt x="679" y="2530"/>
                  </a:cubicBezTo>
                  <a:cubicBezTo>
                    <a:pt x="714" y="2534"/>
                    <a:pt x="749" y="2536"/>
                    <a:pt x="782" y="2536"/>
                  </a:cubicBezTo>
                  <a:cubicBezTo>
                    <a:pt x="1155" y="2536"/>
                    <a:pt x="1415" y="2295"/>
                    <a:pt x="1525" y="1923"/>
                  </a:cubicBezTo>
                  <a:cubicBezTo>
                    <a:pt x="1632" y="1578"/>
                    <a:pt x="1727" y="1232"/>
                    <a:pt x="1822" y="875"/>
                  </a:cubicBezTo>
                  <a:cubicBezTo>
                    <a:pt x="1882" y="697"/>
                    <a:pt x="1787" y="435"/>
                    <a:pt x="1680" y="304"/>
                  </a:cubicBezTo>
                  <a:cubicBezTo>
                    <a:pt x="1561" y="149"/>
                    <a:pt x="1370" y="18"/>
                    <a:pt x="1168" y="6"/>
                  </a:cubicBezTo>
                  <a:cubicBezTo>
                    <a:pt x="1134" y="2"/>
                    <a:pt x="1101" y="0"/>
                    <a:pt x="10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26"/>
            <p:cNvSpPr/>
            <p:nvPr/>
          </p:nvSpPr>
          <p:spPr>
            <a:xfrm>
              <a:off x="6926150" y="26301275"/>
              <a:ext cx="40800" cy="50025"/>
            </a:xfrm>
            <a:custGeom>
              <a:avLst/>
              <a:gdLst/>
              <a:ahLst/>
              <a:cxnLst/>
              <a:rect l="l" t="t" r="r" b="b"/>
              <a:pathLst>
                <a:path w="1632" h="2001" extrusionOk="0">
                  <a:moveTo>
                    <a:pt x="834" y="1"/>
                  </a:moveTo>
                  <a:cubicBezTo>
                    <a:pt x="608" y="1"/>
                    <a:pt x="417" y="84"/>
                    <a:pt x="251" y="227"/>
                  </a:cubicBezTo>
                  <a:cubicBezTo>
                    <a:pt x="179" y="286"/>
                    <a:pt x="96" y="382"/>
                    <a:pt x="72" y="477"/>
                  </a:cubicBezTo>
                  <a:cubicBezTo>
                    <a:pt x="12" y="620"/>
                    <a:pt x="1" y="751"/>
                    <a:pt x="12" y="882"/>
                  </a:cubicBezTo>
                  <a:cubicBezTo>
                    <a:pt x="12" y="1013"/>
                    <a:pt x="12" y="1167"/>
                    <a:pt x="1" y="1298"/>
                  </a:cubicBezTo>
                  <a:cubicBezTo>
                    <a:pt x="1" y="1406"/>
                    <a:pt x="36" y="1513"/>
                    <a:pt x="96" y="1596"/>
                  </a:cubicBezTo>
                  <a:cubicBezTo>
                    <a:pt x="143" y="1703"/>
                    <a:pt x="203" y="1775"/>
                    <a:pt x="298" y="1834"/>
                  </a:cubicBezTo>
                  <a:cubicBezTo>
                    <a:pt x="441" y="1941"/>
                    <a:pt x="596" y="2001"/>
                    <a:pt x="774" y="2001"/>
                  </a:cubicBezTo>
                  <a:cubicBezTo>
                    <a:pt x="953" y="2001"/>
                    <a:pt x="1132" y="1953"/>
                    <a:pt x="1275" y="1846"/>
                  </a:cubicBezTo>
                  <a:cubicBezTo>
                    <a:pt x="1417" y="1739"/>
                    <a:pt x="1560" y="1560"/>
                    <a:pt x="1572" y="1346"/>
                  </a:cubicBezTo>
                  <a:cubicBezTo>
                    <a:pt x="1584" y="1215"/>
                    <a:pt x="1584" y="1060"/>
                    <a:pt x="1608" y="929"/>
                  </a:cubicBezTo>
                  <a:cubicBezTo>
                    <a:pt x="1632" y="786"/>
                    <a:pt x="1620" y="644"/>
                    <a:pt x="1560" y="513"/>
                  </a:cubicBezTo>
                  <a:cubicBezTo>
                    <a:pt x="1536" y="453"/>
                    <a:pt x="1489" y="382"/>
                    <a:pt x="1453" y="322"/>
                  </a:cubicBezTo>
                  <a:cubicBezTo>
                    <a:pt x="1322" y="108"/>
                    <a:pt x="1072" y="1"/>
                    <a:pt x="8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70" name="Google Shape;1270;p26"/>
          <p:cNvSpPr/>
          <p:nvPr/>
        </p:nvSpPr>
        <p:spPr>
          <a:xfrm rot="5400000">
            <a:off x="7463634" y="4600551"/>
            <a:ext cx="1655633" cy="1482210"/>
          </a:xfrm>
          <a:custGeom>
            <a:avLst/>
            <a:gdLst/>
            <a:ahLst/>
            <a:cxnLst/>
            <a:rect l="l" t="t" r="r" b="b"/>
            <a:pathLst>
              <a:path w="35307" h="31607" extrusionOk="0">
                <a:moveTo>
                  <a:pt x="35306" y="1"/>
                </a:moveTo>
                <a:cubicBezTo>
                  <a:pt x="28272" y="836"/>
                  <a:pt x="20636" y="3309"/>
                  <a:pt x="15557" y="5314"/>
                </a:cubicBezTo>
                <a:cubicBezTo>
                  <a:pt x="10644" y="7269"/>
                  <a:pt x="6033" y="9909"/>
                  <a:pt x="3276" y="13601"/>
                </a:cubicBezTo>
                <a:cubicBezTo>
                  <a:pt x="519" y="17327"/>
                  <a:pt x="1" y="22240"/>
                  <a:pt x="3042" y="25782"/>
                </a:cubicBezTo>
                <a:cubicBezTo>
                  <a:pt x="5348" y="28489"/>
                  <a:pt x="9291" y="30076"/>
                  <a:pt x="13318" y="30861"/>
                </a:cubicBezTo>
                <a:cubicBezTo>
                  <a:pt x="15946" y="31377"/>
                  <a:pt x="18586" y="31607"/>
                  <a:pt x="21226" y="31607"/>
                </a:cubicBezTo>
                <a:cubicBezTo>
                  <a:pt x="25936" y="31607"/>
                  <a:pt x="30649" y="30877"/>
                  <a:pt x="35306" y="29742"/>
                </a:cubicBezTo>
                <a:lnTo>
                  <a:pt x="353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71" name="Google Shape;1271;p26"/>
          <p:cNvGrpSpPr/>
          <p:nvPr/>
        </p:nvGrpSpPr>
        <p:grpSpPr>
          <a:xfrm flipH="1">
            <a:off x="8058434" y="3021375"/>
            <a:ext cx="1081320" cy="2119517"/>
            <a:chOff x="7529115" y="3961572"/>
            <a:chExt cx="589275" cy="1155050"/>
          </a:xfrm>
        </p:grpSpPr>
        <p:sp>
          <p:nvSpPr>
            <p:cNvPr id="1272" name="Google Shape;1272;p26"/>
            <p:cNvSpPr/>
            <p:nvPr/>
          </p:nvSpPr>
          <p:spPr>
            <a:xfrm>
              <a:off x="7866746" y="4105854"/>
              <a:ext cx="205372" cy="1010768"/>
            </a:xfrm>
            <a:custGeom>
              <a:avLst/>
              <a:gdLst/>
              <a:ahLst/>
              <a:cxnLst/>
              <a:rect l="l" t="t" r="r" b="b"/>
              <a:pathLst>
                <a:path w="3382" h="16645" extrusionOk="0">
                  <a:moveTo>
                    <a:pt x="143" y="0"/>
                  </a:moveTo>
                  <a:cubicBezTo>
                    <a:pt x="84" y="0"/>
                    <a:pt x="36" y="48"/>
                    <a:pt x="36" y="95"/>
                  </a:cubicBezTo>
                  <a:cubicBezTo>
                    <a:pt x="36" y="107"/>
                    <a:pt x="0" y="810"/>
                    <a:pt x="24" y="1941"/>
                  </a:cubicBezTo>
                  <a:lnTo>
                    <a:pt x="24" y="2250"/>
                  </a:lnTo>
                  <a:cubicBezTo>
                    <a:pt x="36" y="3048"/>
                    <a:pt x="84" y="4036"/>
                    <a:pt x="155" y="5120"/>
                  </a:cubicBezTo>
                  <a:cubicBezTo>
                    <a:pt x="167" y="5286"/>
                    <a:pt x="179" y="5465"/>
                    <a:pt x="203" y="5632"/>
                  </a:cubicBezTo>
                  <a:cubicBezTo>
                    <a:pt x="203" y="5703"/>
                    <a:pt x="215" y="5763"/>
                    <a:pt x="215" y="5834"/>
                  </a:cubicBezTo>
                  <a:lnTo>
                    <a:pt x="262" y="6322"/>
                  </a:lnTo>
                  <a:cubicBezTo>
                    <a:pt x="274" y="6465"/>
                    <a:pt x="286" y="6584"/>
                    <a:pt x="298" y="6715"/>
                  </a:cubicBezTo>
                  <a:cubicBezTo>
                    <a:pt x="346" y="7013"/>
                    <a:pt x="381" y="7334"/>
                    <a:pt x="417" y="7668"/>
                  </a:cubicBezTo>
                  <a:cubicBezTo>
                    <a:pt x="441" y="7775"/>
                    <a:pt x="453" y="7858"/>
                    <a:pt x="465" y="7953"/>
                  </a:cubicBezTo>
                  <a:lnTo>
                    <a:pt x="512" y="8311"/>
                  </a:lnTo>
                  <a:cubicBezTo>
                    <a:pt x="524" y="8406"/>
                    <a:pt x="536" y="8501"/>
                    <a:pt x="560" y="8608"/>
                  </a:cubicBezTo>
                  <a:lnTo>
                    <a:pt x="560" y="8632"/>
                  </a:lnTo>
                  <a:cubicBezTo>
                    <a:pt x="572" y="8692"/>
                    <a:pt x="572" y="8751"/>
                    <a:pt x="584" y="8811"/>
                  </a:cubicBezTo>
                  <a:cubicBezTo>
                    <a:pt x="655" y="9275"/>
                    <a:pt x="750" y="9739"/>
                    <a:pt x="834" y="10216"/>
                  </a:cubicBezTo>
                  <a:cubicBezTo>
                    <a:pt x="869" y="10370"/>
                    <a:pt x="917" y="10525"/>
                    <a:pt x="941" y="10692"/>
                  </a:cubicBezTo>
                  <a:cubicBezTo>
                    <a:pt x="1072" y="11299"/>
                    <a:pt x="1227" y="11906"/>
                    <a:pt x="1405" y="12502"/>
                  </a:cubicBezTo>
                  <a:cubicBezTo>
                    <a:pt x="1429" y="12597"/>
                    <a:pt x="1465" y="12680"/>
                    <a:pt x="1489" y="12787"/>
                  </a:cubicBezTo>
                  <a:cubicBezTo>
                    <a:pt x="1905" y="14169"/>
                    <a:pt x="2453" y="15490"/>
                    <a:pt x="3155" y="16645"/>
                  </a:cubicBezTo>
                  <a:lnTo>
                    <a:pt x="3382" y="16645"/>
                  </a:lnTo>
                  <a:cubicBezTo>
                    <a:pt x="2620" y="15454"/>
                    <a:pt x="2060" y="14049"/>
                    <a:pt x="1596" y="12502"/>
                  </a:cubicBezTo>
                  <a:cubicBezTo>
                    <a:pt x="1572" y="12395"/>
                    <a:pt x="1536" y="12311"/>
                    <a:pt x="1512" y="12204"/>
                  </a:cubicBezTo>
                  <a:cubicBezTo>
                    <a:pt x="1334" y="11585"/>
                    <a:pt x="1179" y="10930"/>
                    <a:pt x="1048" y="10287"/>
                  </a:cubicBezTo>
                  <a:cubicBezTo>
                    <a:pt x="1000" y="10120"/>
                    <a:pt x="977" y="9954"/>
                    <a:pt x="941" y="9799"/>
                  </a:cubicBezTo>
                  <a:cubicBezTo>
                    <a:pt x="893" y="9525"/>
                    <a:pt x="857" y="9263"/>
                    <a:pt x="810" y="9001"/>
                  </a:cubicBezTo>
                  <a:cubicBezTo>
                    <a:pt x="810" y="8942"/>
                    <a:pt x="786" y="8870"/>
                    <a:pt x="774" y="8799"/>
                  </a:cubicBezTo>
                  <a:cubicBezTo>
                    <a:pt x="703" y="8323"/>
                    <a:pt x="643" y="7858"/>
                    <a:pt x="584" y="7418"/>
                  </a:cubicBezTo>
                  <a:lnTo>
                    <a:pt x="536" y="7096"/>
                  </a:lnTo>
                  <a:cubicBezTo>
                    <a:pt x="476" y="6549"/>
                    <a:pt x="417" y="6013"/>
                    <a:pt x="381" y="5489"/>
                  </a:cubicBezTo>
                  <a:cubicBezTo>
                    <a:pt x="381" y="5417"/>
                    <a:pt x="357" y="5346"/>
                    <a:pt x="357" y="5275"/>
                  </a:cubicBezTo>
                  <a:lnTo>
                    <a:pt x="357" y="5215"/>
                  </a:lnTo>
                  <a:cubicBezTo>
                    <a:pt x="346" y="5060"/>
                    <a:pt x="346" y="4929"/>
                    <a:pt x="334" y="4775"/>
                  </a:cubicBezTo>
                  <a:cubicBezTo>
                    <a:pt x="274" y="3941"/>
                    <a:pt x="238" y="3191"/>
                    <a:pt x="226" y="2536"/>
                  </a:cubicBezTo>
                  <a:lnTo>
                    <a:pt x="226" y="2322"/>
                  </a:lnTo>
                  <a:cubicBezTo>
                    <a:pt x="215" y="1953"/>
                    <a:pt x="215" y="1619"/>
                    <a:pt x="215" y="1322"/>
                  </a:cubicBezTo>
                  <a:lnTo>
                    <a:pt x="215" y="655"/>
                  </a:lnTo>
                  <a:cubicBezTo>
                    <a:pt x="215" y="310"/>
                    <a:pt x="226" y="119"/>
                    <a:pt x="226" y="107"/>
                  </a:cubicBezTo>
                  <a:cubicBezTo>
                    <a:pt x="226" y="48"/>
                    <a:pt x="203" y="0"/>
                    <a:pt x="143" y="0"/>
                  </a:cubicBezTo>
                  <a:close/>
                </a:path>
              </a:pathLst>
            </a:custGeom>
            <a:solidFill>
              <a:srgbClr val="FF64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26"/>
            <p:cNvSpPr/>
            <p:nvPr/>
          </p:nvSpPr>
          <p:spPr>
            <a:xfrm>
              <a:off x="7529115" y="4264164"/>
              <a:ext cx="358642" cy="229966"/>
            </a:xfrm>
            <a:custGeom>
              <a:avLst/>
              <a:gdLst/>
              <a:ahLst/>
              <a:cxnLst/>
              <a:rect l="l" t="t" r="r" b="b"/>
              <a:pathLst>
                <a:path w="5906" h="3787" extrusionOk="0">
                  <a:moveTo>
                    <a:pt x="2139" y="0"/>
                  </a:moveTo>
                  <a:cubicBezTo>
                    <a:pt x="1993" y="0"/>
                    <a:pt x="1851" y="26"/>
                    <a:pt x="1715" y="84"/>
                  </a:cubicBezTo>
                  <a:cubicBezTo>
                    <a:pt x="0" y="798"/>
                    <a:pt x="5906" y="3787"/>
                    <a:pt x="5906" y="3787"/>
                  </a:cubicBezTo>
                  <a:lnTo>
                    <a:pt x="5906" y="3453"/>
                  </a:lnTo>
                  <a:cubicBezTo>
                    <a:pt x="5906" y="3453"/>
                    <a:pt x="3801" y="0"/>
                    <a:pt x="2139" y="0"/>
                  </a:cubicBezTo>
                  <a:close/>
                </a:path>
              </a:pathLst>
            </a:custGeom>
            <a:solidFill>
              <a:srgbClr val="FF64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26"/>
            <p:cNvSpPr/>
            <p:nvPr/>
          </p:nvSpPr>
          <p:spPr>
            <a:xfrm>
              <a:off x="7880652" y="4283535"/>
              <a:ext cx="205190" cy="165779"/>
            </a:xfrm>
            <a:custGeom>
              <a:avLst/>
              <a:gdLst/>
              <a:ahLst/>
              <a:cxnLst/>
              <a:rect l="l" t="t" r="r" b="b"/>
              <a:pathLst>
                <a:path w="3379" h="2730" extrusionOk="0">
                  <a:moveTo>
                    <a:pt x="2536" y="1"/>
                  </a:moveTo>
                  <a:cubicBezTo>
                    <a:pt x="1741" y="1"/>
                    <a:pt x="0" y="2470"/>
                    <a:pt x="45" y="2503"/>
                  </a:cubicBezTo>
                  <a:lnTo>
                    <a:pt x="9" y="2730"/>
                  </a:lnTo>
                  <a:cubicBezTo>
                    <a:pt x="9" y="2730"/>
                    <a:pt x="3379" y="336"/>
                    <a:pt x="2664" y="27"/>
                  </a:cubicBezTo>
                  <a:cubicBezTo>
                    <a:pt x="2625" y="9"/>
                    <a:pt x="2582" y="1"/>
                    <a:pt x="2536" y="1"/>
                  </a:cubicBezTo>
                  <a:close/>
                </a:path>
              </a:pathLst>
            </a:custGeom>
            <a:solidFill>
              <a:srgbClr val="FF64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26"/>
            <p:cNvSpPr/>
            <p:nvPr/>
          </p:nvSpPr>
          <p:spPr>
            <a:xfrm>
              <a:off x="7668601" y="4108830"/>
              <a:ext cx="202518" cy="137299"/>
            </a:xfrm>
            <a:custGeom>
              <a:avLst/>
              <a:gdLst/>
              <a:ahLst/>
              <a:cxnLst/>
              <a:rect l="l" t="t" r="r" b="b"/>
              <a:pathLst>
                <a:path w="3335" h="2261" extrusionOk="0">
                  <a:moveTo>
                    <a:pt x="1102" y="1"/>
                  </a:moveTo>
                  <a:cubicBezTo>
                    <a:pt x="981" y="1"/>
                    <a:pt x="870" y="40"/>
                    <a:pt x="775" y="130"/>
                  </a:cubicBezTo>
                  <a:cubicBezTo>
                    <a:pt x="1" y="856"/>
                    <a:pt x="3335" y="2261"/>
                    <a:pt x="3335" y="2261"/>
                  </a:cubicBezTo>
                  <a:lnTo>
                    <a:pt x="3335" y="1987"/>
                  </a:lnTo>
                  <a:cubicBezTo>
                    <a:pt x="3335" y="1987"/>
                    <a:pt x="1962" y="1"/>
                    <a:pt x="1102" y="1"/>
                  </a:cubicBezTo>
                  <a:close/>
                </a:path>
              </a:pathLst>
            </a:custGeom>
            <a:solidFill>
              <a:srgbClr val="FF64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26"/>
            <p:cNvSpPr/>
            <p:nvPr/>
          </p:nvSpPr>
          <p:spPr>
            <a:xfrm>
              <a:off x="7871058" y="3961572"/>
              <a:ext cx="185879" cy="238285"/>
            </a:xfrm>
            <a:custGeom>
              <a:avLst/>
              <a:gdLst/>
              <a:ahLst/>
              <a:cxnLst/>
              <a:rect l="l" t="t" r="r" b="b"/>
              <a:pathLst>
                <a:path w="3061" h="3924" extrusionOk="0">
                  <a:moveTo>
                    <a:pt x="1953" y="1"/>
                  </a:moveTo>
                  <a:cubicBezTo>
                    <a:pt x="955" y="1"/>
                    <a:pt x="1" y="3555"/>
                    <a:pt x="1" y="3555"/>
                  </a:cubicBezTo>
                  <a:lnTo>
                    <a:pt x="1" y="3924"/>
                  </a:lnTo>
                  <a:cubicBezTo>
                    <a:pt x="1" y="3924"/>
                    <a:pt x="3061" y="185"/>
                    <a:pt x="2025" y="7"/>
                  </a:cubicBezTo>
                  <a:cubicBezTo>
                    <a:pt x="2001" y="3"/>
                    <a:pt x="1977" y="1"/>
                    <a:pt x="1953" y="1"/>
                  </a:cubicBezTo>
                  <a:close/>
                </a:path>
              </a:pathLst>
            </a:custGeom>
            <a:solidFill>
              <a:srgbClr val="FF64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26"/>
            <p:cNvSpPr/>
            <p:nvPr/>
          </p:nvSpPr>
          <p:spPr>
            <a:xfrm>
              <a:off x="7871058" y="4181943"/>
              <a:ext cx="143250" cy="85926"/>
            </a:xfrm>
            <a:custGeom>
              <a:avLst/>
              <a:gdLst/>
              <a:ahLst/>
              <a:cxnLst/>
              <a:rect l="l" t="t" r="r" b="b"/>
              <a:pathLst>
                <a:path w="2359" h="1415" extrusionOk="0">
                  <a:moveTo>
                    <a:pt x="1746" y="0"/>
                  </a:moveTo>
                  <a:cubicBezTo>
                    <a:pt x="1184" y="0"/>
                    <a:pt x="1" y="1283"/>
                    <a:pt x="1" y="1283"/>
                  </a:cubicBezTo>
                  <a:lnTo>
                    <a:pt x="1" y="1414"/>
                  </a:lnTo>
                  <a:cubicBezTo>
                    <a:pt x="1" y="1414"/>
                    <a:pt x="2358" y="295"/>
                    <a:pt x="1882" y="33"/>
                  </a:cubicBezTo>
                  <a:cubicBezTo>
                    <a:pt x="1843" y="10"/>
                    <a:pt x="1797" y="0"/>
                    <a:pt x="1746" y="0"/>
                  </a:cubicBezTo>
                  <a:close/>
                </a:path>
              </a:pathLst>
            </a:custGeom>
            <a:solidFill>
              <a:srgbClr val="FF64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26"/>
            <p:cNvSpPr/>
            <p:nvPr/>
          </p:nvSpPr>
          <p:spPr>
            <a:xfrm>
              <a:off x="7893465" y="4449679"/>
              <a:ext cx="224925" cy="111673"/>
            </a:xfrm>
            <a:custGeom>
              <a:avLst/>
              <a:gdLst/>
              <a:ahLst/>
              <a:cxnLst/>
              <a:rect l="l" t="t" r="r" b="b"/>
              <a:pathLst>
                <a:path w="3704" h="1839" extrusionOk="0">
                  <a:moveTo>
                    <a:pt x="2749" y="0"/>
                  </a:moveTo>
                  <a:cubicBezTo>
                    <a:pt x="1844" y="0"/>
                    <a:pt x="1" y="1601"/>
                    <a:pt x="1" y="1601"/>
                  </a:cubicBezTo>
                  <a:lnTo>
                    <a:pt x="25" y="1839"/>
                  </a:lnTo>
                  <a:cubicBezTo>
                    <a:pt x="25" y="1839"/>
                    <a:pt x="3704" y="922"/>
                    <a:pt x="3120" y="160"/>
                  </a:cubicBezTo>
                  <a:cubicBezTo>
                    <a:pt x="3034" y="48"/>
                    <a:pt x="2906" y="0"/>
                    <a:pt x="2749" y="0"/>
                  </a:cubicBezTo>
                  <a:close/>
                </a:path>
              </a:pathLst>
            </a:custGeom>
            <a:solidFill>
              <a:srgbClr val="FF64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26"/>
            <p:cNvSpPr/>
            <p:nvPr/>
          </p:nvSpPr>
          <p:spPr>
            <a:xfrm>
              <a:off x="7709833" y="4609021"/>
              <a:ext cx="194563" cy="177135"/>
            </a:xfrm>
            <a:custGeom>
              <a:avLst/>
              <a:gdLst/>
              <a:ahLst/>
              <a:cxnLst/>
              <a:rect l="l" t="t" r="r" b="b"/>
              <a:pathLst>
                <a:path w="3204" h="2917" extrusionOk="0">
                  <a:moveTo>
                    <a:pt x="3156" y="1"/>
                  </a:moveTo>
                  <a:cubicBezTo>
                    <a:pt x="3156" y="1"/>
                    <a:pt x="1" y="1965"/>
                    <a:pt x="941" y="2787"/>
                  </a:cubicBezTo>
                  <a:cubicBezTo>
                    <a:pt x="1043" y="2877"/>
                    <a:pt x="1149" y="2917"/>
                    <a:pt x="1258" y="2917"/>
                  </a:cubicBezTo>
                  <a:cubicBezTo>
                    <a:pt x="2146" y="2917"/>
                    <a:pt x="3203" y="263"/>
                    <a:pt x="3203" y="263"/>
                  </a:cubicBezTo>
                  <a:lnTo>
                    <a:pt x="3156" y="1"/>
                  </a:lnTo>
                  <a:close/>
                </a:path>
              </a:pathLst>
            </a:custGeom>
            <a:solidFill>
              <a:srgbClr val="FF64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26"/>
            <p:cNvSpPr/>
            <p:nvPr/>
          </p:nvSpPr>
          <p:spPr>
            <a:xfrm>
              <a:off x="7724285" y="4494008"/>
              <a:ext cx="173613" cy="97039"/>
            </a:xfrm>
            <a:custGeom>
              <a:avLst/>
              <a:gdLst/>
              <a:ahLst/>
              <a:cxnLst/>
              <a:rect l="l" t="t" r="r" b="b"/>
              <a:pathLst>
                <a:path w="2859" h="1598" extrusionOk="0">
                  <a:moveTo>
                    <a:pt x="876" y="0"/>
                  </a:moveTo>
                  <a:cubicBezTo>
                    <a:pt x="800" y="0"/>
                    <a:pt x="730" y="15"/>
                    <a:pt x="667" y="49"/>
                  </a:cubicBezTo>
                  <a:cubicBezTo>
                    <a:pt x="1" y="407"/>
                    <a:pt x="2858" y="1597"/>
                    <a:pt x="2858" y="1597"/>
                  </a:cubicBezTo>
                  <a:lnTo>
                    <a:pt x="2858" y="1395"/>
                  </a:lnTo>
                  <a:cubicBezTo>
                    <a:pt x="2858" y="1395"/>
                    <a:pt x="1600" y="0"/>
                    <a:pt x="876" y="0"/>
                  </a:cubicBezTo>
                  <a:close/>
                </a:path>
              </a:pathLst>
            </a:custGeom>
            <a:solidFill>
              <a:srgbClr val="FF64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">
    <p:spTree>
      <p:nvGrpSpPr>
        <p:cNvPr id="1" name="Shape 128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2" name="Google Shape;222;p4"/>
          <p:cNvGrpSpPr/>
          <p:nvPr/>
        </p:nvGrpSpPr>
        <p:grpSpPr>
          <a:xfrm>
            <a:off x="-1743075" y="847725"/>
            <a:ext cx="2244904" cy="2834950"/>
            <a:chOff x="-1743075" y="847725"/>
            <a:chExt cx="2244904" cy="2834950"/>
          </a:xfrm>
        </p:grpSpPr>
        <p:sp>
          <p:nvSpPr>
            <p:cNvPr id="223" name="Google Shape;223;p4"/>
            <p:cNvSpPr/>
            <p:nvPr/>
          </p:nvSpPr>
          <p:spPr>
            <a:xfrm>
              <a:off x="-1143361" y="1869942"/>
              <a:ext cx="1466900" cy="1773422"/>
            </a:xfrm>
            <a:custGeom>
              <a:avLst/>
              <a:gdLst/>
              <a:ahLst/>
              <a:cxnLst/>
              <a:rect l="l" t="t" r="r" b="b"/>
              <a:pathLst>
                <a:path w="44546" h="46228" extrusionOk="0">
                  <a:moveTo>
                    <a:pt x="30067" y="0"/>
                  </a:moveTo>
                  <a:cubicBezTo>
                    <a:pt x="26418" y="0"/>
                    <a:pt x="22856" y="1407"/>
                    <a:pt x="20736" y="4404"/>
                  </a:cubicBezTo>
                  <a:cubicBezTo>
                    <a:pt x="14988" y="12541"/>
                    <a:pt x="18380" y="14446"/>
                    <a:pt x="11881" y="17136"/>
                  </a:cubicBezTo>
                  <a:cubicBezTo>
                    <a:pt x="1655" y="21380"/>
                    <a:pt x="1" y="32842"/>
                    <a:pt x="7018" y="40512"/>
                  </a:cubicBezTo>
                  <a:cubicBezTo>
                    <a:pt x="10550" y="44379"/>
                    <a:pt x="15695" y="46228"/>
                    <a:pt x="20860" y="46228"/>
                  </a:cubicBezTo>
                  <a:cubicBezTo>
                    <a:pt x="24151" y="46228"/>
                    <a:pt x="27450" y="45477"/>
                    <a:pt x="30344" y="44020"/>
                  </a:cubicBezTo>
                  <a:cubicBezTo>
                    <a:pt x="36325" y="41030"/>
                    <a:pt x="39450" y="34764"/>
                    <a:pt x="41505" y="28715"/>
                  </a:cubicBezTo>
                  <a:cubicBezTo>
                    <a:pt x="43761" y="22015"/>
                    <a:pt x="44546" y="14513"/>
                    <a:pt x="42173" y="7729"/>
                  </a:cubicBezTo>
                  <a:cubicBezTo>
                    <a:pt x="40430" y="2744"/>
                    <a:pt x="35164" y="0"/>
                    <a:pt x="300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4"/>
            <p:cNvSpPr/>
            <p:nvPr/>
          </p:nvSpPr>
          <p:spPr>
            <a:xfrm>
              <a:off x="-1743075" y="847725"/>
              <a:ext cx="2244904" cy="2834950"/>
            </a:xfrm>
            <a:custGeom>
              <a:avLst/>
              <a:gdLst/>
              <a:ahLst/>
              <a:cxnLst/>
              <a:rect l="l" t="t" r="r" b="b"/>
              <a:pathLst>
                <a:path w="68172" h="73899" extrusionOk="0">
                  <a:moveTo>
                    <a:pt x="44638" y="469"/>
                  </a:moveTo>
                  <a:cubicBezTo>
                    <a:pt x="52007" y="469"/>
                    <a:pt x="59615" y="4372"/>
                    <a:pt x="62808" y="10933"/>
                  </a:cubicBezTo>
                  <a:cubicBezTo>
                    <a:pt x="64696" y="14826"/>
                    <a:pt x="65448" y="19438"/>
                    <a:pt x="65732" y="23715"/>
                  </a:cubicBezTo>
                  <a:cubicBezTo>
                    <a:pt x="66033" y="28578"/>
                    <a:pt x="65582" y="33507"/>
                    <a:pt x="64562" y="38269"/>
                  </a:cubicBezTo>
                  <a:cubicBezTo>
                    <a:pt x="62841" y="46289"/>
                    <a:pt x="59834" y="54609"/>
                    <a:pt x="54972" y="61259"/>
                  </a:cubicBezTo>
                  <a:cubicBezTo>
                    <a:pt x="52582" y="64518"/>
                    <a:pt x="49658" y="67358"/>
                    <a:pt x="46150" y="69396"/>
                  </a:cubicBezTo>
                  <a:cubicBezTo>
                    <a:pt x="42708" y="71368"/>
                    <a:pt x="38781" y="72588"/>
                    <a:pt x="34838" y="73089"/>
                  </a:cubicBezTo>
                  <a:cubicBezTo>
                    <a:pt x="33465" y="73260"/>
                    <a:pt x="32079" y="73346"/>
                    <a:pt x="30691" y="73346"/>
                  </a:cubicBezTo>
                  <a:cubicBezTo>
                    <a:pt x="24477" y="73346"/>
                    <a:pt x="18242" y="71618"/>
                    <a:pt x="13133" y="68026"/>
                  </a:cubicBezTo>
                  <a:cubicBezTo>
                    <a:pt x="11630" y="66957"/>
                    <a:pt x="10209" y="65721"/>
                    <a:pt x="8940" y="64334"/>
                  </a:cubicBezTo>
                  <a:cubicBezTo>
                    <a:pt x="4529" y="59472"/>
                    <a:pt x="1838" y="53056"/>
                    <a:pt x="2239" y="46422"/>
                  </a:cubicBezTo>
                  <a:cubicBezTo>
                    <a:pt x="2624" y="39856"/>
                    <a:pt x="6166" y="33908"/>
                    <a:pt x="11529" y="30198"/>
                  </a:cubicBezTo>
                  <a:cubicBezTo>
                    <a:pt x="15773" y="27241"/>
                    <a:pt x="21638" y="26472"/>
                    <a:pt x="23827" y="21276"/>
                  </a:cubicBezTo>
                  <a:cubicBezTo>
                    <a:pt x="24746" y="19104"/>
                    <a:pt x="25381" y="16798"/>
                    <a:pt x="26350" y="14659"/>
                  </a:cubicBezTo>
                  <a:cubicBezTo>
                    <a:pt x="27854" y="11334"/>
                    <a:pt x="29775" y="7775"/>
                    <a:pt x="32365" y="5219"/>
                  </a:cubicBezTo>
                  <a:cubicBezTo>
                    <a:pt x="35636" y="1955"/>
                    <a:pt x="40091" y="469"/>
                    <a:pt x="44638" y="469"/>
                  </a:cubicBezTo>
                  <a:close/>
                  <a:moveTo>
                    <a:pt x="45277" y="1"/>
                  </a:moveTo>
                  <a:cubicBezTo>
                    <a:pt x="42481" y="1"/>
                    <a:pt x="39689" y="502"/>
                    <a:pt x="37094" y="1543"/>
                  </a:cubicBezTo>
                  <a:cubicBezTo>
                    <a:pt x="30611" y="4133"/>
                    <a:pt x="26851" y="10415"/>
                    <a:pt x="24412" y="16648"/>
                  </a:cubicBezTo>
                  <a:cubicBezTo>
                    <a:pt x="23593" y="18720"/>
                    <a:pt x="23092" y="20975"/>
                    <a:pt x="21956" y="22897"/>
                  </a:cubicBezTo>
                  <a:cubicBezTo>
                    <a:pt x="20569" y="25186"/>
                    <a:pt x="18113" y="26372"/>
                    <a:pt x="15740" y="27391"/>
                  </a:cubicBezTo>
                  <a:cubicBezTo>
                    <a:pt x="9374" y="30098"/>
                    <a:pt x="4027" y="34994"/>
                    <a:pt x="1939" y="41744"/>
                  </a:cubicBezTo>
                  <a:cubicBezTo>
                    <a:pt x="1" y="48060"/>
                    <a:pt x="1187" y="54977"/>
                    <a:pt x="4629" y="60574"/>
                  </a:cubicBezTo>
                  <a:cubicBezTo>
                    <a:pt x="5548" y="62061"/>
                    <a:pt x="6617" y="63465"/>
                    <a:pt x="7786" y="64751"/>
                  </a:cubicBezTo>
                  <a:lnTo>
                    <a:pt x="7786" y="64751"/>
                  </a:lnTo>
                  <a:cubicBezTo>
                    <a:pt x="7786" y="64751"/>
                    <a:pt x="7787" y="64751"/>
                    <a:pt x="7787" y="64752"/>
                  </a:cubicBezTo>
                  <a:cubicBezTo>
                    <a:pt x="13486" y="70892"/>
                    <a:pt x="21849" y="73898"/>
                    <a:pt x="30241" y="73898"/>
                  </a:cubicBezTo>
                  <a:cubicBezTo>
                    <a:pt x="37421" y="73898"/>
                    <a:pt x="44623" y="71697"/>
                    <a:pt x="50193" y="67375"/>
                  </a:cubicBezTo>
                  <a:cubicBezTo>
                    <a:pt x="56826" y="62212"/>
                    <a:pt x="60669" y="54325"/>
                    <a:pt x="63393" y="46573"/>
                  </a:cubicBezTo>
                  <a:cubicBezTo>
                    <a:pt x="66601" y="37299"/>
                    <a:pt x="68172" y="27157"/>
                    <a:pt x="66166" y="17433"/>
                  </a:cubicBezTo>
                  <a:cubicBezTo>
                    <a:pt x="65415" y="13757"/>
                    <a:pt x="64262" y="10115"/>
                    <a:pt x="61822" y="7191"/>
                  </a:cubicBezTo>
                  <a:cubicBezTo>
                    <a:pt x="59834" y="4835"/>
                    <a:pt x="57244" y="3047"/>
                    <a:pt x="54404" y="1827"/>
                  </a:cubicBezTo>
                  <a:cubicBezTo>
                    <a:pt x="51537" y="628"/>
                    <a:pt x="48405" y="1"/>
                    <a:pt x="452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5" name="Google Shape;225;p4"/>
          <p:cNvGrpSpPr/>
          <p:nvPr/>
        </p:nvGrpSpPr>
        <p:grpSpPr>
          <a:xfrm>
            <a:off x="-1143346" y="3902423"/>
            <a:ext cx="6459516" cy="5294332"/>
            <a:chOff x="-17434900" y="12159725"/>
            <a:chExt cx="4903975" cy="3450200"/>
          </a:xfrm>
        </p:grpSpPr>
        <p:sp>
          <p:nvSpPr>
            <p:cNvPr id="226" name="Google Shape;226;p4"/>
            <p:cNvSpPr/>
            <p:nvPr/>
          </p:nvSpPr>
          <p:spPr>
            <a:xfrm>
              <a:off x="-17434900" y="12348850"/>
              <a:ext cx="4903975" cy="3261075"/>
            </a:xfrm>
            <a:custGeom>
              <a:avLst/>
              <a:gdLst/>
              <a:ahLst/>
              <a:cxnLst/>
              <a:rect l="l" t="t" r="r" b="b"/>
              <a:pathLst>
                <a:path w="196159" h="130443" extrusionOk="0">
                  <a:moveTo>
                    <a:pt x="72740" y="1"/>
                  </a:moveTo>
                  <a:cubicBezTo>
                    <a:pt x="52737" y="1"/>
                    <a:pt x="30806" y="9690"/>
                    <a:pt x="17678" y="29627"/>
                  </a:cubicBezTo>
                  <a:cubicBezTo>
                    <a:pt x="0" y="56461"/>
                    <a:pt x="4462" y="79786"/>
                    <a:pt x="24930" y="103412"/>
                  </a:cubicBezTo>
                  <a:cubicBezTo>
                    <a:pt x="41321" y="122376"/>
                    <a:pt x="66968" y="128091"/>
                    <a:pt x="90895" y="129945"/>
                  </a:cubicBezTo>
                  <a:cubicBezTo>
                    <a:pt x="95122" y="130270"/>
                    <a:pt x="99385" y="130443"/>
                    <a:pt x="103656" y="130443"/>
                  </a:cubicBezTo>
                  <a:cubicBezTo>
                    <a:pt x="126181" y="130443"/>
                    <a:pt x="148941" y="125645"/>
                    <a:pt x="167888" y="113103"/>
                  </a:cubicBezTo>
                  <a:cubicBezTo>
                    <a:pt x="196159" y="94423"/>
                    <a:pt x="191046" y="43963"/>
                    <a:pt x="160269" y="32100"/>
                  </a:cubicBezTo>
                  <a:cubicBezTo>
                    <a:pt x="125315" y="18616"/>
                    <a:pt x="125231" y="29343"/>
                    <a:pt x="105732" y="11549"/>
                  </a:cubicBezTo>
                  <a:cubicBezTo>
                    <a:pt x="97335" y="3897"/>
                    <a:pt x="85425" y="1"/>
                    <a:pt x="72740" y="1"/>
                  </a:cubicBezTo>
                  <a:close/>
                </a:path>
              </a:pathLst>
            </a:custGeom>
            <a:solidFill>
              <a:srgbClr val="F4D3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4"/>
            <p:cNvSpPr/>
            <p:nvPr/>
          </p:nvSpPr>
          <p:spPr>
            <a:xfrm>
              <a:off x="-17348425" y="12159725"/>
              <a:ext cx="4719350" cy="3445800"/>
            </a:xfrm>
            <a:custGeom>
              <a:avLst/>
              <a:gdLst/>
              <a:ahLst/>
              <a:cxnLst/>
              <a:rect l="l" t="t" r="r" b="b"/>
              <a:pathLst>
                <a:path w="188774" h="137832" extrusionOk="0">
                  <a:moveTo>
                    <a:pt x="69753" y="865"/>
                  </a:moveTo>
                  <a:cubicBezTo>
                    <a:pt x="78729" y="865"/>
                    <a:pt x="87688" y="2795"/>
                    <a:pt x="95523" y="7167"/>
                  </a:cubicBezTo>
                  <a:cubicBezTo>
                    <a:pt x="98497" y="8805"/>
                    <a:pt x="101204" y="10793"/>
                    <a:pt x="103693" y="13099"/>
                  </a:cubicBezTo>
                  <a:cubicBezTo>
                    <a:pt x="106233" y="15438"/>
                    <a:pt x="108890" y="17710"/>
                    <a:pt x="111730" y="19699"/>
                  </a:cubicBezTo>
                  <a:cubicBezTo>
                    <a:pt x="115590" y="22389"/>
                    <a:pt x="119767" y="24176"/>
                    <a:pt x="124362" y="25145"/>
                  </a:cubicBezTo>
                  <a:cubicBezTo>
                    <a:pt x="129742" y="26265"/>
                    <a:pt x="135172" y="26900"/>
                    <a:pt x="140519" y="28186"/>
                  </a:cubicBezTo>
                  <a:cubicBezTo>
                    <a:pt x="144696" y="29189"/>
                    <a:pt x="148807" y="30442"/>
                    <a:pt x="152883" y="31846"/>
                  </a:cubicBezTo>
                  <a:cubicBezTo>
                    <a:pt x="157127" y="33316"/>
                    <a:pt x="161438" y="34753"/>
                    <a:pt x="165331" y="37042"/>
                  </a:cubicBezTo>
                  <a:cubicBezTo>
                    <a:pt x="177378" y="44143"/>
                    <a:pt x="184346" y="57476"/>
                    <a:pt x="186401" y="70994"/>
                  </a:cubicBezTo>
                  <a:cubicBezTo>
                    <a:pt x="188489" y="84862"/>
                    <a:pt x="185599" y="100016"/>
                    <a:pt x="176610" y="111044"/>
                  </a:cubicBezTo>
                  <a:cubicBezTo>
                    <a:pt x="171046" y="117828"/>
                    <a:pt x="163209" y="122322"/>
                    <a:pt x="155373" y="126015"/>
                  </a:cubicBezTo>
                  <a:cubicBezTo>
                    <a:pt x="145665" y="130576"/>
                    <a:pt x="135273" y="133534"/>
                    <a:pt x="124696" y="135205"/>
                  </a:cubicBezTo>
                  <a:cubicBezTo>
                    <a:pt x="117151" y="136393"/>
                    <a:pt x="109522" y="136939"/>
                    <a:pt x="101892" y="136939"/>
                  </a:cubicBezTo>
                  <a:cubicBezTo>
                    <a:pt x="98792" y="136939"/>
                    <a:pt x="95693" y="136849"/>
                    <a:pt x="92599" y="136675"/>
                  </a:cubicBezTo>
                  <a:cubicBezTo>
                    <a:pt x="82824" y="136123"/>
                    <a:pt x="73033" y="134937"/>
                    <a:pt x="63509" y="132682"/>
                  </a:cubicBezTo>
                  <a:cubicBezTo>
                    <a:pt x="54136" y="130476"/>
                    <a:pt x="44946" y="127168"/>
                    <a:pt x="36675" y="122172"/>
                  </a:cubicBezTo>
                  <a:cubicBezTo>
                    <a:pt x="32548" y="119699"/>
                    <a:pt x="28672" y="116775"/>
                    <a:pt x="25180" y="113450"/>
                  </a:cubicBezTo>
                  <a:cubicBezTo>
                    <a:pt x="21354" y="109808"/>
                    <a:pt x="18012" y="105681"/>
                    <a:pt x="14954" y="101420"/>
                  </a:cubicBezTo>
                  <a:cubicBezTo>
                    <a:pt x="9123" y="93333"/>
                    <a:pt x="4444" y="84244"/>
                    <a:pt x="2640" y="74369"/>
                  </a:cubicBezTo>
                  <a:cubicBezTo>
                    <a:pt x="919" y="64778"/>
                    <a:pt x="2206" y="54970"/>
                    <a:pt x="5764" y="45931"/>
                  </a:cubicBezTo>
                  <a:cubicBezTo>
                    <a:pt x="7736" y="40918"/>
                    <a:pt x="10326" y="36156"/>
                    <a:pt x="13250" y="31612"/>
                  </a:cubicBezTo>
                  <a:cubicBezTo>
                    <a:pt x="13255" y="31604"/>
                    <a:pt x="13260" y="31596"/>
                    <a:pt x="13265" y="31589"/>
                  </a:cubicBezTo>
                  <a:lnTo>
                    <a:pt x="13265" y="31589"/>
                  </a:lnTo>
                  <a:cubicBezTo>
                    <a:pt x="22438" y="17566"/>
                    <a:pt x="36684" y="7349"/>
                    <a:pt x="52899" y="3074"/>
                  </a:cubicBezTo>
                  <a:cubicBezTo>
                    <a:pt x="58335" y="1645"/>
                    <a:pt x="64047" y="865"/>
                    <a:pt x="69753" y="865"/>
                  </a:cubicBezTo>
                  <a:close/>
                  <a:moveTo>
                    <a:pt x="69845" y="0"/>
                  </a:moveTo>
                  <a:cubicBezTo>
                    <a:pt x="67470" y="0"/>
                    <a:pt x="65105" y="131"/>
                    <a:pt x="62774" y="383"/>
                  </a:cubicBezTo>
                  <a:cubicBezTo>
                    <a:pt x="46617" y="2138"/>
                    <a:pt x="31212" y="9707"/>
                    <a:pt x="20000" y="21486"/>
                  </a:cubicBezTo>
                  <a:cubicBezTo>
                    <a:pt x="17064" y="24572"/>
                    <a:pt x="14461" y="27908"/>
                    <a:pt x="12125" y="31477"/>
                  </a:cubicBezTo>
                  <a:lnTo>
                    <a:pt x="12125" y="31477"/>
                  </a:lnTo>
                  <a:cubicBezTo>
                    <a:pt x="12121" y="31483"/>
                    <a:pt x="12117" y="31489"/>
                    <a:pt x="12114" y="31495"/>
                  </a:cubicBezTo>
                  <a:cubicBezTo>
                    <a:pt x="12114" y="31495"/>
                    <a:pt x="12114" y="31495"/>
                    <a:pt x="12114" y="31495"/>
                  </a:cubicBezTo>
                  <a:lnTo>
                    <a:pt x="12114" y="31495"/>
                  </a:lnTo>
                  <a:cubicBezTo>
                    <a:pt x="12102" y="31511"/>
                    <a:pt x="12092" y="31527"/>
                    <a:pt x="12083" y="31542"/>
                  </a:cubicBezTo>
                  <a:lnTo>
                    <a:pt x="12083" y="31542"/>
                  </a:lnTo>
                  <a:cubicBezTo>
                    <a:pt x="6284" y="40503"/>
                    <a:pt x="1853" y="50545"/>
                    <a:pt x="869" y="61269"/>
                  </a:cubicBezTo>
                  <a:cubicBezTo>
                    <a:pt x="0" y="70827"/>
                    <a:pt x="2038" y="80317"/>
                    <a:pt x="6115" y="88972"/>
                  </a:cubicBezTo>
                  <a:cubicBezTo>
                    <a:pt x="8321" y="93650"/>
                    <a:pt x="11044" y="98078"/>
                    <a:pt x="14085" y="102272"/>
                  </a:cubicBezTo>
                  <a:cubicBezTo>
                    <a:pt x="17260" y="106633"/>
                    <a:pt x="20719" y="110860"/>
                    <a:pt x="24662" y="114536"/>
                  </a:cubicBezTo>
                  <a:cubicBezTo>
                    <a:pt x="31796" y="121169"/>
                    <a:pt x="40385" y="126065"/>
                    <a:pt x="49474" y="129490"/>
                  </a:cubicBezTo>
                  <a:cubicBezTo>
                    <a:pt x="58647" y="132949"/>
                    <a:pt x="68305" y="134987"/>
                    <a:pt x="78029" y="136240"/>
                  </a:cubicBezTo>
                  <a:cubicBezTo>
                    <a:pt x="85900" y="137259"/>
                    <a:pt x="93838" y="137832"/>
                    <a:pt x="101785" y="137832"/>
                  </a:cubicBezTo>
                  <a:cubicBezTo>
                    <a:pt x="104265" y="137832"/>
                    <a:pt x="106745" y="137776"/>
                    <a:pt x="109224" y="137661"/>
                  </a:cubicBezTo>
                  <a:cubicBezTo>
                    <a:pt x="120051" y="137159"/>
                    <a:pt x="130845" y="135489"/>
                    <a:pt x="141204" y="132347"/>
                  </a:cubicBezTo>
                  <a:cubicBezTo>
                    <a:pt x="151263" y="129323"/>
                    <a:pt x="161188" y="124912"/>
                    <a:pt x="169776" y="118797"/>
                  </a:cubicBezTo>
                  <a:cubicBezTo>
                    <a:pt x="181622" y="110342"/>
                    <a:pt x="187671" y="96023"/>
                    <a:pt x="188239" y="81754"/>
                  </a:cubicBezTo>
                  <a:cubicBezTo>
                    <a:pt x="188773" y="67769"/>
                    <a:pt x="184329" y="52965"/>
                    <a:pt x="174404" y="42790"/>
                  </a:cubicBezTo>
                  <a:cubicBezTo>
                    <a:pt x="172048" y="40367"/>
                    <a:pt x="169375" y="38228"/>
                    <a:pt x="166468" y="36491"/>
                  </a:cubicBezTo>
                  <a:cubicBezTo>
                    <a:pt x="162658" y="34202"/>
                    <a:pt x="158414" y="32748"/>
                    <a:pt x="154237" y="31278"/>
                  </a:cubicBezTo>
                  <a:cubicBezTo>
                    <a:pt x="146985" y="28755"/>
                    <a:pt x="139600" y="26816"/>
                    <a:pt x="132031" y="25563"/>
                  </a:cubicBezTo>
                  <a:cubicBezTo>
                    <a:pt x="127503" y="24795"/>
                    <a:pt x="122858" y="24227"/>
                    <a:pt x="118597" y="22389"/>
                  </a:cubicBezTo>
                  <a:cubicBezTo>
                    <a:pt x="112749" y="19866"/>
                    <a:pt x="108188" y="15421"/>
                    <a:pt x="103443" y="11328"/>
                  </a:cubicBezTo>
                  <a:cubicBezTo>
                    <a:pt x="94227" y="3383"/>
                    <a:pt x="81919" y="0"/>
                    <a:pt x="69845" y="0"/>
                  </a:cubicBezTo>
                  <a:close/>
                </a:path>
              </a:pathLst>
            </a:custGeom>
            <a:solidFill>
              <a:srgbClr val="F4D3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8" name="Google Shape;228;p4"/>
          <p:cNvGrpSpPr/>
          <p:nvPr/>
        </p:nvGrpSpPr>
        <p:grpSpPr>
          <a:xfrm>
            <a:off x="4719071" y="3737694"/>
            <a:ext cx="6381933" cy="4799724"/>
            <a:chOff x="-14622425" y="12074075"/>
            <a:chExt cx="4845075" cy="3127875"/>
          </a:xfrm>
        </p:grpSpPr>
        <p:sp>
          <p:nvSpPr>
            <p:cNvPr id="229" name="Google Shape;229;p4"/>
            <p:cNvSpPr/>
            <p:nvPr/>
          </p:nvSpPr>
          <p:spPr>
            <a:xfrm>
              <a:off x="-14622425" y="12306300"/>
              <a:ext cx="4325025" cy="2895650"/>
            </a:xfrm>
            <a:custGeom>
              <a:avLst/>
              <a:gdLst/>
              <a:ahLst/>
              <a:cxnLst/>
              <a:rect l="l" t="t" r="r" b="b"/>
              <a:pathLst>
                <a:path w="173001" h="115826" extrusionOk="0">
                  <a:moveTo>
                    <a:pt x="97066" y="0"/>
                  </a:moveTo>
                  <a:cubicBezTo>
                    <a:pt x="92442" y="0"/>
                    <a:pt x="87828" y="252"/>
                    <a:pt x="83309" y="652"/>
                  </a:cubicBezTo>
                  <a:cubicBezTo>
                    <a:pt x="60803" y="2641"/>
                    <a:pt x="37912" y="9876"/>
                    <a:pt x="21086" y="25531"/>
                  </a:cubicBezTo>
                  <a:cubicBezTo>
                    <a:pt x="0" y="45164"/>
                    <a:pt x="11345" y="86768"/>
                    <a:pt x="38831" y="92399"/>
                  </a:cubicBezTo>
                  <a:cubicBezTo>
                    <a:pt x="46505" y="93978"/>
                    <a:pt x="52366" y="94420"/>
                    <a:pt x="57081" y="94420"/>
                  </a:cubicBezTo>
                  <a:cubicBezTo>
                    <a:pt x="63058" y="94420"/>
                    <a:pt x="67196" y="93711"/>
                    <a:pt x="70857" y="93711"/>
                  </a:cubicBezTo>
                  <a:cubicBezTo>
                    <a:pt x="76043" y="93711"/>
                    <a:pt x="80273" y="95133"/>
                    <a:pt x="87419" y="102006"/>
                  </a:cubicBezTo>
                  <a:cubicBezTo>
                    <a:pt x="97281" y="111486"/>
                    <a:pt x="108661" y="115826"/>
                    <a:pt x="119686" y="115826"/>
                  </a:cubicBezTo>
                  <a:cubicBezTo>
                    <a:pt x="137147" y="115826"/>
                    <a:pt x="153715" y="104940"/>
                    <a:pt x="161940" y="86351"/>
                  </a:cubicBezTo>
                  <a:cubicBezTo>
                    <a:pt x="173001" y="61371"/>
                    <a:pt x="162775" y="30628"/>
                    <a:pt x="142357" y="13668"/>
                  </a:cubicBezTo>
                  <a:cubicBezTo>
                    <a:pt x="129580" y="3088"/>
                    <a:pt x="113263" y="0"/>
                    <a:pt x="970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4"/>
            <p:cNvSpPr/>
            <p:nvPr/>
          </p:nvSpPr>
          <p:spPr>
            <a:xfrm>
              <a:off x="-14529275" y="12074075"/>
              <a:ext cx="4751925" cy="2911350"/>
            </a:xfrm>
            <a:custGeom>
              <a:avLst/>
              <a:gdLst/>
              <a:ahLst/>
              <a:cxnLst/>
              <a:rect l="l" t="t" r="r" b="b"/>
              <a:pathLst>
                <a:path w="190077" h="116454" extrusionOk="0">
                  <a:moveTo>
                    <a:pt x="104937" y="612"/>
                  </a:moveTo>
                  <a:cubicBezTo>
                    <a:pt x="112115" y="612"/>
                    <a:pt x="119293" y="1039"/>
                    <a:pt x="126400" y="2139"/>
                  </a:cubicBezTo>
                  <a:cubicBezTo>
                    <a:pt x="135874" y="3626"/>
                    <a:pt x="145281" y="6366"/>
                    <a:pt x="153686" y="11094"/>
                  </a:cubicBezTo>
                  <a:cubicBezTo>
                    <a:pt x="161522" y="15472"/>
                    <a:pt x="168456" y="21571"/>
                    <a:pt x="174020" y="28605"/>
                  </a:cubicBezTo>
                  <a:cubicBezTo>
                    <a:pt x="184329" y="41688"/>
                    <a:pt x="190077" y="58998"/>
                    <a:pt x="186217" y="75556"/>
                  </a:cubicBezTo>
                  <a:cubicBezTo>
                    <a:pt x="185282" y="79449"/>
                    <a:pt x="183845" y="83208"/>
                    <a:pt x="181990" y="86751"/>
                  </a:cubicBezTo>
                  <a:cubicBezTo>
                    <a:pt x="174705" y="100485"/>
                    <a:pt x="161589" y="110360"/>
                    <a:pt x="146568" y="114119"/>
                  </a:cubicBezTo>
                  <a:cubicBezTo>
                    <a:pt x="141957" y="115274"/>
                    <a:pt x="137247" y="115836"/>
                    <a:pt x="132547" y="115836"/>
                  </a:cubicBezTo>
                  <a:cubicBezTo>
                    <a:pt x="121272" y="115836"/>
                    <a:pt x="110059" y="112600"/>
                    <a:pt x="100435" y="106550"/>
                  </a:cubicBezTo>
                  <a:cubicBezTo>
                    <a:pt x="94838" y="103041"/>
                    <a:pt x="90109" y="98179"/>
                    <a:pt x="83977" y="95589"/>
                  </a:cubicBezTo>
                  <a:cubicBezTo>
                    <a:pt x="80679" y="94211"/>
                    <a:pt x="77261" y="93763"/>
                    <a:pt x="73772" y="93763"/>
                  </a:cubicBezTo>
                  <a:cubicBezTo>
                    <a:pt x="73160" y="93763"/>
                    <a:pt x="72546" y="93777"/>
                    <a:pt x="71931" y="93802"/>
                  </a:cubicBezTo>
                  <a:cubicBezTo>
                    <a:pt x="67016" y="93995"/>
                    <a:pt x="62115" y="94441"/>
                    <a:pt x="57204" y="94441"/>
                  </a:cubicBezTo>
                  <a:cubicBezTo>
                    <a:pt x="56604" y="94441"/>
                    <a:pt x="56005" y="94434"/>
                    <a:pt x="55406" y="94420"/>
                  </a:cubicBezTo>
                  <a:cubicBezTo>
                    <a:pt x="51128" y="94336"/>
                    <a:pt x="46834" y="93985"/>
                    <a:pt x="42574" y="93417"/>
                  </a:cubicBezTo>
                  <a:cubicBezTo>
                    <a:pt x="38279" y="92849"/>
                    <a:pt x="33952" y="92248"/>
                    <a:pt x="29842" y="90844"/>
                  </a:cubicBezTo>
                  <a:cubicBezTo>
                    <a:pt x="17060" y="86533"/>
                    <a:pt x="7051" y="75740"/>
                    <a:pt x="3476" y="62757"/>
                  </a:cubicBezTo>
                  <a:cubicBezTo>
                    <a:pt x="0" y="50109"/>
                    <a:pt x="3208" y="36274"/>
                    <a:pt x="13167" y="27419"/>
                  </a:cubicBezTo>
                  <a:cubicBezTo>
                    <a:pt x="16575" y="24394"/>
                    <a:pt x="20468" y="21838"/>
                    <a:pt x="24345" y="19499"/>
                  </a:cubicBezTo>
                  <a:cubicBezTo>
                    <a:pt x="28622" y="16959"/>
                    <a:pt x="33083" y="14703"/>
                    <a:pt x="37678" y="12765"/>
                  </a:cubicBezTo>
                  <a:cubicBezTo>
                    <a:pt x="46985" y="8805"/>
                    <a:pt x="56759" y="6015"/>
                    <a:pt x="66701" y="4110"/>
                  </a:cubicBezTo>
                  <a:cubicBezTo>
                    <a:pt x="76609" y="2205"/>
                    <a:pt x="86651" y="1186"/>
                    <a:pt x="96709" y="785"/>
                  </a:cubicBezTo>
                  <a:cubicBezTo>
                    <a:pt x="99449" y="674"/>
                    <a:pt x="102193" y="612"/>
                    <a:pt x="104937" y="612"/>
                  </a:cubicBezTo>
                  <a:close/>
                  <a:moveTo>
                    <a:pt x="104918" y="0"/>
                  </a:moveTo>
                  <a:cubicBezTo>
                    <a:pt x="96807" y="0"/>
                    <a:pt x="88690" y="516"/>
                    <a:pt x="80669" y="1437"/>
                  </a:cubicBezTo>
                  <a:cubicBezTo>
                    <a:pt x="60619" y="3743"/>
                    <a:pt x="40401" y="9023"/>
                    <a:pt x="23025" y="19566"/>
                  </a:cubicBezTo>
                  <a:cubicBezTo>
                    <a:pt x="16258" y="23676"/>
                    <a:pt x="9624" y="28404"/>
                    <a:pt x="5497" y="35355"/>
                  </a:cubicBezTo>
                  <a:cubicBezTo>
                    <a:pt x="2273" y="40802"/>
                    <a:pt x="735" y="47118"/>
                    <a:pt x="852" y="53450"/>
                  </a:cubicBezTo>
                  <a:cubicBezTo>
                    <a:pt x="1069" y="66834"/>
                    <a:pt x="8488" y="79683"/>
                    <a:pt x="19683" y="86951"/>
                  </a:cubicBezTo>
                  <a:cubicBezTo>
                    <a:pt x="22573" y="88822"/>
                    <a:pt x="25698" y="90326"/>
                    <a:pt x="28973" y="91429"/>
                  </a:cubicBezTo>
                  <a:cubicBezTo>
                    <a:pt x="33133" y="92832"/>
                    <a:pt x="37477" y="93434"/>
                    <a:pt x="41822" y="94002"/>
                  </a:cubicBezTo>
                  <a:cubicBezTo>
                    <a:pt x="47028" y="94676"/>
                    <a:pt x="52250" y="95019"/>
                    <a:pt x="57478" y="95019"/>
                  </a:cubicBezTo>
                  <a:cubicBezTo>
                    <a:pt x="59766" y="95019"/>
                    <a:pt x="62056" y="94953"/>
                    <a:pt x="64345" y="94821"/>
                  </a:cubicBezTo>
                  <a:cubicBezTo>
                    <a:pt x="67325" y="94654"/>
                    <a:pt x="70357" y="94310"/>
                    <a:pt x="73376" y="94310"/>
                  </a:cubicBezTo>
                  <a:cubicBezTo>
                    <a:pt x="74894" y="94310"/>
                    <a:pt x="76409" y="94397"/>
                    <a:pt x="77912" y="94637"/>
                  </a:cubicBezTo>
                  <a:cubicBezTo>
                    <a:pt x="83109" y="95439"/>
                    <a:pt x="87670" y="98313"/>
                    <a:pt x="91764" y="101487"/>
                  </a:cubicBezTo>
                  <a:cubicBezTo>
                    <a:pt x="95139" y="104094"/>
                    <a:pt x="98514" y="106617"/>
                    <a:pt x="102240" y="108706"/>
                  </a:cubicBezTo>
                  <a:cubicBezTo>
                    <a:pt x="105949" y="110777"/>
                    <a:pt x="109842" y="112448"/>
                    <a:pt x="113902" y="113718"/>
                  </a:cubicBezTo>
                  <a:cubicBezTo>
                    <a:pt x="119740" y="115534"/>
                    <a:pt x="125839" y="116454"/>
                    <a:pt x="131950" y="116454"/>
                  </a:cubicBezTo>
                  <a:cubicBezTo>
                    <a:pt x="133710" y="116454"/>
                    <a:pt x="135471" y="116378"/>
                    <a:pt x="137228" y="116224"/>
                  </a:cubicBezTo>
                  <a:cubicBezTo>
                    <a:pt x="152483" y="114888"/>
                    <a:pt x="167136" y="107753"/>
                    <a:pt x="176994" y="95940"/>
                  </a:cubicBezTo>
                  <a:cubicBezTo>
                    <a:pt x="179400" y="93066"/>
                    <a:pt x="181489" y="89908"/>
                    <a:pt x="183260" y="86583"/>
                  </a:cubicBezTo>
                  <a:cubicBezTo>
                    <a:pt x="183271" y="86546"/>
                    <a:pt x="183260" y="86515"/>
                    <a:pt x="183233" y="86491"/>
                  </a:cubicBezTo>
                  <a:lnTo>
                    <a:pt x="183233" y="86491"/>
                  </a:lnTo>
                  <a:cubicBezTo>
                    <a:pt x="187115" y="79025"/>
                    <a:pt x="188939" y="70682"/>
                    <a:pt x="188540" y="62306"/>
                  </a:cubicBezTo>
                  <a:cubicBezTo>
                    <a:pt x="188172" y="53801"/>
                    <a:pt x="185599" y="45464"/>
                    <a:pt x="181589" y="37995"/>
                  </a:cubicBezTo>
                  <a:cubicBezTo>
                    <a:pt x="177428" y="30259"/>
                    <a:pt x="171731" y="23392"/>
                    <a:pt x="165014" y="17744"/>
                  </a:cubicBezTo>
                  <a:cubicBezTo>
                    <a:pt x="157662" y="11562"/>
                    <a:pt x="149141" y="7134"/>
                    <a:pt x="139951" y="4411"/>
                  </a:cubicBezTo>
                  <a:cubicBezTo>
                    <a:pt x="130561" y="1604"/>
                    <a:pt x="120786" y="418"/>
                    <a:pt x="111045" y="100"/>
                  </a:cubicBezTo>
                  <a:cubicBezTo>
                    <a:pt x="109004" y="33"/>
                    <a:pt x="106961" y="0"/>
                    <a:pt x="1049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1" name="Google Shape;231;p4"/>
          <p:cNvGrpSpPr/>
          <p:nvPr/>
        </p:nvGrpSpPr>
        <p:grpSpPr>
          <a:xfrm>
            <a:off x="8316163" y="1944967"/>
            <a:ext cx="1238036" cy="2305203"/>
            <a:chOff x="-11558925" y="11768600"/>
            <a:chExt cx="939900" cy="1502250"/>
          </a:xfrm>
        </p:grpSpPr>
        <p:sp>
          <p:nvSpPr>
            <p:cNvPr id="232" name="Google Shape;232;p4"/>
            <p:cNvSpPr/>
            <p:nvPr/>
          </p:nvSpPr>
          <p:spPr>
            <a:xfrm>
              <a:off x="-10660425" y="12119550"/>
              <a:ext cx="38475" cy="57175"/>
            </a:xfrm>
            <a:custGeom>
              <a:avLst/>
              <a:gdLst/>
              <a:ahLst/>
              <a:cxnLst/>
              <a:rect l="l" t="t" r="r" b="b"/>
              <a:pathLst>
                <a:path w="1539" h="2287" extrusionOk="0">
                  <a:moveTo>
                    <a:pt x="1077" y="0"/>
                  </a:moveTo>
                  <a:cubicBezTo>
                    <a:pt x="539" y="0"/>
                    <a:pt x="1" y="390"/>
                    <a:pt x="1" y="1138"/>
                  </a:cubicBezTo>
                  <a:cubicBezTo>
                    <a:pt x="1" y="1904"/>
                    <a:pt x="555" y="2286"/>
                    <a:pt x="1092" y="2286"/>
                  </a:cubicBezTo>
                  <a:cubicBezTo>
                    <a:pt x="1247" y="2286"/>
                    <a:pt x="1400" y="2255"/>
                    <a:pt x="1538" y="2191"/>
                  </a:cubicBezTo>
                  <a:lnTo>
                    <a:pt x="1538" y="102"/>
                  </a:lnTo>
                  <a:cubicBezTo>
                    <a:pt x="1394" y="34"/>
                    <a:pt x="1235" y="0"/>
                    <a:pt x="1077" y="0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4"/>
            <p:cNvSpPr/>
            <p:nvPr/>
          </p:nvSpPr>
          <p:spPr>
            <a:xfrm>
              <a:off x="-10656650" y="12276050"/>
              <a:ext cx="34700" cy="61700"/>
            </a:xfrm>
            <a:custGeom>
              <a:avLst/>
              <a:gdLst/>
              <a:ahLst/>
              <a:cxnLst/>
              <a:rect l="l" t="t" r="r" b="b"/>
              <a:pathLst>
                <a:path w="1388" h="2468" extrusionOk="0">
                  <a:moveTo>
                    <a:pt x="1151" y="0"/>
                  </a:moveTo>
                  <a:cubicBezTo>
                    <a:pt x="580" y="0"/>
                    <a:pt x="0" y="421"/>
                    <a:pt x="0" y="1228"/>
                  </a:cubicBezTo>
                  <a:cubicBezTo>
                    <a:pt x="0" y="2070"/>
                    <a:pt x="588" y="2468"/>
                    <a:pt x="1163" y="2468"/>
                  </a:cubicBezTo>
                  <a:cubicBezTo>
                    <a:pt x="1239" y="2468"/>
                    <a:pt x="1314" y="2461"/>
                    <a:pt x="1387" y="2447"/>
                  </a:cubicBezTo>
                  <a:lnTo>
                    <a:pt x="1387" y="25"/>
                  </a:lnTo>
                  <a:cubicBezTo>
                    <a:pt x="1310" y="8"/>
                    <a:pt x="1231" y="0"/>
                    <a:pt x="1151" y="0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4"/>
            <p:cNvSpPr/>
            <p:nvPr/>
          </p:nvSpPr>
          <p:spPr>
            <a:xfrm>
              <a:off x="-10649975" y="12444575"/>
              <a:ext cx="28025" cy="66450"/>
            </a:xfrm>
            <a:custGeom>
              <a:avLst/>
              <a:gdLst/>
              <a:ahLst/>
              <a:cxnLst/>
              <a:rect l="l" t="t" r="r" b="b"/>
              <a:pathLst>
                <a:path w="1121" h="2658" extrusionOk="0">
                  <a:moveTo>
                    <a:pt x="1120" y="0"/>
                  </a:moveTo>
                  <a:cubicBezTo>
                    <a:pt x="502" y="67"/>
                    <a:pt x="1" y="652"/>
                    <a:pt x="1" y="1337"/>
                  </a:cubicBezTo>
                  <a:cubicBezTo>
                    <a:pt x="1" y="2005"/>
                    <a:pt x="502" y="2590"/>
                    <a:pt x="1120" y="2657"/>
                  </a:cubicBezTo>
                  <a:lnTo>
                    <a:pt x="1120" y="0"/>
                  </a:ln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4"/>
            <p:cNvSpPr/>
            <p:nvPr/>
          </p:nvSpPr>
          <p:spPr>
            <a:xfrm>
              <a:off x="-10649550" y="12620850"/>
              <a:ext cx="28425" cy="75200"/>
            </a:xfrm>
            <a:custGeom>
              <a:avLst/>
              <a:gdLst/>
              <a:ahLst/>
              <a:cxnLst/>
              <a:rect l="l" t="t" r="r" b="b"/>
              <a:pathLst>
                <a:path w="1137" h="3008" extrusionOk="0">
                  <a:moveTo>
                    <a:pt x="1103" y="0"/>
                  </a:moveTo>
                  <a:cubicBezTo>
                    <a:pt x="568" y="201"/>
                    <a:pt x="167" y="619"/>
                    <a:pt x="84" y="1270"/>
                  </a:cubicBezTo>
                  <a:cubicBezTo>
                    <a:pt x="0" y="1888"/>
                    <a:pt x="268" y="2473"/>
                    <a:pt x="752" y="2807"/>
                  </a:cubicBezTo>
                  <a:cubicBezTo>
                    <a:pt x="802" y="2807"/>
                    <a:pt x="819" y="2841"/>
                    <a:pt x="836" y="2858"/>
                  </a:cubicBezTo>
                  <a:cubicBezTo>
                    <a:pt x="919" y="2908"/>
                    <a:pt x="1020" y="2958"/>
                    <a:pt x="1103" y="3008"/>
                  </a:cubicBezTo>
                  <a:lnTo>
                    <a:pt x="1137" y="3008"/>
                  </a:lnTo>
                  <a:lnTo>
                    <a:pt x="1137" y="0"/>
                  </a:ln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4"/>
            <p:cNvSpPr/>
            <p:nvPr/>
          </p:nvSpPr>
          <p:spPr>
            <a:xfrm>
              <a:off x="-10630350" y="12820925"/>
              <a:ext cx="8400" cy="39725"/>
            </a:xfrm>
            <a:custGeom>
              <a:avLst/>
              <a:gdLst/>
              <a:ahLst/>
              <a:cxnLst/>
              <a:rect l="l" t="t" r="r" b="b"/>
              <a:pathLst>
                <a:path w="336" h="1589" extrusionOk="0">
                  <a:moveTo>
                    <a:pt x="335" y="1"/>
                  </a:moveTo>
                  <a:cubicBezTo>
                    <a:pt x="135" y="168"/>
                    <a:pt x="1" y="452"/>
                    <a:pt x="1" y="803"/>
                  </a:cubicBezTo>
                  <a:cubicBezTo>
                    <a:pt x="1" y="1154"/>
                    <a:pt x="135" y="1421"/>
                    <a:pt x="335" y="1588"/>
                  </a:cubicBezTo>
                  <a:lnTo>
                    <a:pt x="335" y="1"/>
                  </a:ln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4"/>
            <p:cNvSpPr/>
            <p:nvPr/>
          </p:nvSpPr>
          <p:spPr>
            <a:xfrm>
              <a:off x="-10669175" y="11937475"/>
              <a:ext cx="50150" cy="52650"/>
            </a:xfrm>
            <a:custGeom>
              <a:avLst/>
              <a:gdLst/>
              <a:ahLst/>
              <a:cxnLst/>
              <a:rect l="l" t="t" r="r" b="b"/>
              <a:pathLst>
                <a:path w="2006" h="2106" extrusionOk="0">
                  <a:moveTo>
                    <a:pt x="1003" y="0"/>
                  </a:moveTo>
                  <a:cubicBezTo>
                    <a:pt x="501" y="0"/>
                    <a:pt x="0" y="351"/>
                    <a:pt x="0" y="1053"/>
                  </a:cubicBezTo>
                  <a:cubicBezTo>
                    <a:pt x="0" y="1755"/>
                    <a:pt x="501" y="2106"/>
                    <a:pt x="1003" y="2106"/>
                  </a:cubicBezTo>
                  <a:cubicBezTo>
                    <a:pt x="1504" y="2106"/>
                    <a:pt x="2005" y="1755"/>
                    <a:pt x="2005" y="1053"/>
                  </a:cubicBezTo>
                  <a:cubicBezTo>
                    <a:pt x="2005" y="351"/>
                    <a:pt x="1504" y="0"/>
                    <a:pt x="1003" y="0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4"/>
            <p:cNvSpPr/>
            <p:nvPr/>
          </p:nvSpPr>
          <p:spPr>
            <a:xfrm>
              <a:off x="-10713050" y="13175775"/>
              <a:ext cx="53500" cy="56425"/>
            </a:xfrm>
            <a:custGeom>
              <a:avLst/>
              <a:gdLst/>
              <a:ahLst/>
              <a:cxnLst/>
              <a:rect l="l" t="t" r="r" b="b"/>
              <a:pathLst>
                <a:path w="2140" h="2257" extrusionOk="0">
                  <a:moveTo>
                    <a:pt x="1070" y="1"/>
                  </a:moveTo>
                  <a:cubicBezTo>
                    <a:pt x="535" y="1"/>
                    <a:pt x="1" y="377"/>
                    <a:pt x="1" y="1128"/>
                  </a:cubicBezTo>
                  <a:cubicBezTo>
                    <a:pt x="1" y="1880"/>
                    <a:pt x="535" y="2256"/>
                    <a:pt x="1070" y="2256"/>
                  </a:cubicBezTo>
                  <a:cubicBezTo>
                    <a:pt x="1605" y="2256"/>
                    <a:pt x="2139" y="1880"/>
                    <a:pt x="2139" y="1128"/>
                  </a:cubicBezTo>
                  <a:cubicBezTo>
                    <a:pt x="2139" y="377"/>
                    <a:pt x="1605" y="1"/>
                    <a:pt x="1070" y="1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4"/>
            <p:cNvSpPr/>
            <p:nvPr/>
          </p:nvSpPr>
          <p:spPr>
            <a:xfrm>
              <a:off x="-10725150" y="13040800"/>
              <a:ext cx="54725" cy="57525"/>
            </a:xfrm>
            <a:custGeom>
              <a:avLst/>
              <a:gdLst/>
              <a:ahLst/>
              <a:cxnLst/>
              <a:rect l="l" t="t" r="r" b="b"/>
              <a:pathLst>
                <a:path w="2189" h="2301" extrusionOk="0">
                  <a:moveTo>
                    <a:pt x="1090" y="1"/>
                  </a:moveTo>
                  <a:cubicBezTo>
                    <a:pt x="544" y="1"/>
                    <a:pt x="0" y="381"/>
                    <a:pt x="0" y="1147"/>
                  </a:cubicBezTo>
                  <a:cubicBezTo>
                    <a:pt x="0" y="1916"/>
                    <a:pt x="547" y="2300"/>
                    <a:pt x="1095" y="2300"/>
                  </a:cubicBezTo>
                  <a:cubicBezTo>
                    <a:pt x="1642" y="2300"/>
                    <a:pt x="2189" y="1916"/>
                    <a:pt x="2189" y="1147"/>
                  </a:cubicBezTo>
                  <a:cubicBezTo>
                    <a:pt x="2189" y="385"/>
                    <a:pt x="1639" y="1"/>
                    <a:pt x="1090" y="1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4"/>
            <p:cNvSpPr/>
            <p:nvPr/>
          </p:nvSpPr>
          <p:spPr>
            <a:xfrm>
              <a:off x="-10739350" y="12874825"/>
              <a:ext cx="60575" cy="66025"/>
            </a:xfrm>
            <a:custGeom>
              <a:avLst/>
              <a:gdLst/>
              <a:ahLst/>
              <a:cxnLst/>
              <a:rect l="l" t="t" r="r" b="b"/>
              <a:pathLst>
                <a:path w="2423" h="2641" extrusionOk="0">
                  <a:moveTo>
                    <a:pt x="1220" y="0"/>
                  </a:moveTo>
                  <a:cubicBezTo>
                    <a:pt x="568" y="0"/>
                    <a:pt x="0" y="602"/>
                    <a:pt x="0" y="1320"/>
                  </a:cubicBezTo>
                  <a:cubicBezTo>
                    <a:pt x="0" y="2039"/>
                    <a:pt x="568" y="2640"/>
                    <a:pt x="1220" y="2640"/>
                  </a:cubicBezTo>
                  <a:cubicBezTo>
                    <a:pt x="1855" y="2640"/>
                    <a:pt x="2423" y="2039"/>
                    <a:pt x="2423" y="1320"/>
                  </a:cubicBezTo>
                  <a:cubicBezTo>
                    <a:pt x="2423" y="602"/>
                    <a:pt x="1855" y="0"/>
                    <a:pt x="1220" y="0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4"/>
            <p:cNvSpPr/>
            <p:nvPr/>
          </p:nvSpPr>
          <p:spPr>
            <a:xfrm>
              <a:off x="-10761925" y="12724025"/>
              <a:ext cx="60175" cy="62675"/>
            </a:xfrm>
            <a:custGeom>
              <a:avLst/>
              <a:gdLst/>
              <a:ahLst/>
              <a:cxnLst/>
              <a:rect l="l" t="t" r="r" b="b"/>
              <a:pathLst>
                <a:path w="2407" h="2507" extrusionOk="0">
                  <a:moveTo>
                    <a:pt x="1204" y="0"/>
                  </a:moveTo>
                  <a:cubicBezTo>
                    <a:pt x="602" y="0"/>
                    <a:pt x="1" y="418"/>
                    <a:pt x="1" y="1254"/>
                  </a:cubicBezTo>
                  <a:cubicBezTo>
                    <a:pt x="17" y="2089"/>
                    <a:pt x="619" y="2507"/>
                    <a:pt x="1216" y="2507"/>
                  </a:cubicBezTo>
                  <a:cubicBezTo>
                    <a:pt x="1814" y="2507"/>
                    <a:pt x="2407" y="2089"/>
                    <a:pt x="2407" y="1254"/>
                  </a:cubicBezTo>
                  <a:cubicBezTo>
                    <a:pt x="2407" y="418"/>
                    <a:pt x="1805" y="0"/>
                    <a:pt x="1204" y="0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4"/>
            <p:cNvSpPr/>
            <p:nvPr/>
          </p:nvSpPr>
          <p:spPr>
            <a:xfrm>
              <a:off x="-10767350" y="12573225"/>
              <a:ext cx="60600" cy="65600"/>
            </a:xfrm>
            <a:custGeom>
              <a:avLst/>
              <a:gdLst/>
              <a:ahLst/>
              <a:cxnLst/>
              <a:rect l="l" t="t" r="r" b="b"/>
              <a:pathLst>
                <a:path w="2424" h="2624" extrusionOk="0">
                  <a:moveTo>
                    <a:pt x="1204" y="1"/>
                  </a:moveTo>
                  <a:cubicBezTo>
                    <a:pt x="569" y="1"/>
                    <a:pt x="1" y="602"/>
                    <a:pt x="1" y="1321"/>
                  </a:cubicBezTo>
                  <a:cubicBezTo>
                    <a:pt x="1" y="2022"/>
                    <a:pt x="569" y="2624"/>
                    <a:pt x="1204" y="2624"/>
                  </a:cubicBezTo>
                  <a:cubicBezTo>
                    <a:pt x="1872" y="2624"/>
                    <a:pt x="2423" y="2022"/>
                    <a:pt x="2423" y="1321"/>
                  </a:cubicBezTo>
                  <a:cubicBezTo>
                    <a:pt x="2423" y="602"/>
                    <a:pt x="1855" y="1"/>
                    <a:pt x="1204" y="1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4"/>
            <p:cNvSpPr/>
            <p:nvPr/>
          </p:nvSpPr>
          <p:spPr>
            <a:xfrm>
              <a:off x="-10772350" y="12384850"/>
              <a:ext cx="59750" cy="64350"/>
            </a:xfrm>
            <a:custGeom>
              <a:avLst/>
              <a:gdLst/>
              <a:ahLst/>
              <a:cxnLst/>
              <a:rect l="l" t="t" r="r" b="b"/>
              <a:pathLst>
                <a:path w="2390" h="2574" extrusionOk="0">
                  <a:moveTo>
                    <a:pt x="1203" y="0"/>
                  </a:moveTo>
                  <a:cubicBezTo>
                    <a:pt x="551" y="0"/>
                    <a:pt x="0" y="585"/>
                    <a:pt x="0" y="1287"/>
                  </a:cubicBezTo>
                  <a:cubicBezTo>
                    <a:pt x="0" y="2005"/>
                    <a:pt x="551" y="2573"/>
                    <a:pt x="1203" y="2573"/>
                  </a:cubicBezTo>
                  <a:cubicBezTo>
                    <a:pt x="1211" y="2573"/>
                    <a:pt x="1220" y="2574"/>
                    <a:pt x="1228" y="2574"/>
                  </a:cubicBezTo>
                  <a:cubicBezTo>
                    <a:pt x="1852" y="2574"/>
                    <a:pt x="2389" y="1963"/>
                    <a:pt x="2389" y="1287"/>
                  </a:cubicBezTo>
                  <a:cubicBezTo>
                    <a:pt x="2389" y="568"/>
                    <a:pt x="1838" y="0"/>
                    <a:pt x="1203" y="0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4"/>
            <p:cNvSpPr/>
            <p:nvPr/>
          </p:nvSpPr>
          <p:spPr>
            <a:xfrm>
              <a:off x="-10770700" y="12204800"/>
              <a:ext cx="55600" cy="57975"/>
            </a:xfrm>
            <a:custGeom>
              <a:avLst/>
              <a:gdLst/>
              <a:ahLst/>
              <a:cxnLst/>
              <a:rect l="l" t="t" r="r" b="b"/>
              <a:pathLst>
                <a:path w="2224" h="2319" extrusionOk="0">
                  <a:moveTo>
                    <a:pt x="1112" y="1"/>
                  </a:moveTo>
                  <a:cubicBezTo>
                    <a:pt x="556" y="1"/>
                    <a:pt x="1" y="385"/>
                    <a:pt x="1" y="1154"/>
                  </a:cubicBezTo>
                  <a:cubicBezTo>
                    <a:pt x="9" y="1931"/>
                    <a:pt x="565" y="2319"/>
                    <a:pt x="1118" y="2319"/>
                  </a:cubicBezTo>
                  <a:cubicBezTo>
                    <a:pt x="1672" y="2319"/>
                    <a:pt x="2223" y="1931"/>
                    <a:pt x="2223" y="1154"/>
                  </a:cubicBezTo>
                  <a:cubicBezTo>
                    <a:pt x="2223" y="385"/>
                    <a:pt x="1668" y="1"/>
                    <a:pt x="1112" y="1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4"/>
            <p:cNvSpPr/>
            <p:nvPr/>
          </p:nvSpPr>
          <p:spPr>
            <a:xfrm>
              <a:off x="-10777375" y="12044500"/>
              <a:ext cx="58500" cy="61125"/>
            </a:xfrm>
            <a:custGeom>
              <a:avLst/>
              <a:gdLst/>
              <a:ahLst/>
              <a:cxnLst/>
              <a:rect l="l" t="t" r="r" b="b"/>
              <a:pathLst>
                <a:path w="2340" h="2445" extrusionOk="0">
                  <a:moveTo>
                    <a:pt x="1170" y="1"/>
                  </a:moveTo>
                  <a:cubicBezTo>
                    <a:pt x="585" y="1"/>
                    <a:pt x="1" y="406"/>
                    <a:pt x="1" y="1216"/>
                  </a:cubicBezTo>
                  <a:cubicBezTo>
                    <a:pt x="1" y="2035"/>
                    <a:pt x="585" y="2444"/>
                    <a:pt x="1170" y="2444"/>
                  </a:cubicBezTo>
                  <a:cubicBezTo>
                    <a:pt x="1755" y="2444"/>
                    <a:pt x="2340" y="2035"/>
                    <a:pt x="2340" y="1216"/>
                  </a:cubicBezTo>
                  <a:cubicBezTo>
                    <a:pt x="2340" y="406"/>
                    <a:pt x="1755" y="1"/>
                    <a:pt x="1170" y="1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4"/>
            <p:cNvSpPr/>
            <p:nvPr/>
          </p:nvSpPr>
          <p:spPr>
            <a:xfrm>
              <a:off x="-10798675" y="11862900"/>
              <a:ext cx="55575" cy="58300"/>
            </a:xfrm>
            <a:custGeom>
              <a:avLst/>
              <a:gdLst/>
              <a:ahLst/>
              <a:cxnLst/>
              <a:rect l="l" t="t" r="r" b="b"/>
              <a:pathLst>
                <a:path w="2223" h="2332" extrusionOk="0">
                  <a:moveTo>
                    <a:pt x="1112" y="1"/>
                  </a:moveTo>
                  <a:cubicBezTo>
                    <a:pt x="556" y="1"/>
                    <a:pt x="0" y="393"/>
                    <a:pt x="0" y="1179"/>
                  </a:cubicBezTo>
                  <a:cubicBezTo>
                    <a:pt x="0" y="1947"/>
                    <a:pt x="556" y="2332"/>
                    <a:pt x="1112" y="2332"/>
                  </a:cubicBezTo>
                  <a:cubicBezTo>
                    <a:pt x="1667" y="2332"/>
                    <a:pt x="2223" y="1947"/>
                    <a:pt x="2223" y="1179"/>
                  </a:cubicBezTo>
                  <a:cubicBezTo>
                    <a:pt x="2223" y="393"/>
                    <a:pt x="1667" y="1"/>
                    <a:pt x="1112" y="1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4"/>
            <p:cNvSpPr/>
            <p:nvPr/>
          </p:nvSpPr>
          <p:spPr>
            <a:xfrm>
              <a:off x="-10679625" y="11802550"/>
              <a:ext cx="54325" cy="57050"/>
            </a:xfrm>
            <a:custGeom>
              <a:avLst/>
              <a:gdLst/>
              <a:ahLst/>
              <a:cxnLst/>
              <a:rect l="l" t="t" r="r" b="b"/>
              <a:pathLst>
                <a:path w="2173" h="2282" extrusionOk="0">
                  <a:moveTo>
                    <a:pt x="1086" y="0"/>
                  </a:moveTo>
                  <a:cubicBezTo>
                    <a:pt x="543" y="0"/>
                    <a:pt x="0" y="385"/>
                    <a:pt x="0" y="1153"/>
                  </a:cubicBezTo>
                  <a:cubicBezTo>
                    <a:pt x="0" y="1901"/>
                    <a:pt x="549" y="2281"/>
                    <a:pt x="1095" y="2281"/>
                  </a:cubicBezTo>
                  <a:cubicBezTo>
                    <a:pt x="1635" y="2281"/>
                    <a:pt x="2172" y="1909"/>
                    <a:pt x="2172" y="1153"/>
                  </a:cubicBezTo>
                  <a:cubicBezTo>
                    <a:pt x="2172" y="385"/>
                    <a:pt x="1629" y="0"/>
                    <a:pt x="1086" y="0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4"/>
            <p:cNvSpPr/>
            <p:nvPr/>
          </p:nvSpPr>
          <p:spPr>
            <a:xfrm>
              <a:off x="-10876800" y="11965875"/>
              <a:ext cx="60600" cy="66025"/>
            </a:xfrm>
            <a:custGeom>
              <a:avLst/>
              <a:gdLst/>
              <a:ahLst/>
              <a:cxnLst/>
              <a:rect l="l" t="t" r="r" b="b"/>
              <a:pathLst>
                <a:path w="2424" h="2641" extrusionOk="0">
                  <a:moveTo>
                    <a:pt x="1221" y="0"/>
                  </a:moveTo>
                  <a:cubicBezTo>
                    <a:pt x="552" y="0"/>
                    <a:pt x="1" y="602"/>
                    <a:pt x="1" y="1320"/>
                  </a:cubicBezTo>
                  <a:cubicBezTo>
                    <a:pt x="1" y="2022"/>
                    <a:pt x="569" y="2640"/>
                    <a:pt x="1221" y="2640"/>
                  </a:cubicBezTo>
                  <a:cubicBezTo>
                    <a:pt x="1872" y="2640"/>
                    <a:pt x="2424" y="2022"/>
                    <a:pt x="2424" y="1320"/>
                  </a:cubicBezTo>
                  <a:cubicBezTo>
                    <a:pt x="2424" y="602"/>
                    <a:pt x="1872" y="0"/>
                    <a:pt x="1221" y="0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4"/>
            <p:cNvSpPr/>
            <p:nvPr/>
          </p:nvSpPr>
          <p:spPr>
            <a:xfrm>
              <a:off x="-10865100" y="12150700"/>
              <a:ext cx="53925" cy="56425"/>
            </a:xfrm>
            <a:custGeom>
              <a:avLst/>
              <a:gdLst/>
              <a:ahLst/>
              <a:cxnLst/>
              <a:rect l="l" t="t" r="r" b="b"/>
              <a:pathLst>
                <a:path w="2157" h="2257" extrusionOk="0">
                  <a:moveTo>
                    <a:pt x="1078" y="1"/>
                  </a:moveTo>
                  <a:cubicBezTo>
                    <a:pt x="540" y="1"/>
                    <a:pt x="1" y="377"/>
                    <a:pt x="1" y="1129"/>
                  </a:cubicBezTo>
                  <a:cubicBezTo>
                    <a:pt x="1" y="1881"/>
                    <a:pt x="540" y="2257"/>
                    <a:pt x="1078" y="2257"/>
                  </a:cubicBezTo>
                  <a:cubicBezTo>
                    <a:pt x="1617" y="2257"/>
                    <a:pt x="2156" y="1881"/>
                    <a:pt x="2156" y="1129"/>
                  </a:cubicBezTo>
                  <a:cubicBezTo>
                    <a:pt x="2156" y="377"/>
                    <a:pt x="1617" y="1"/>
                    <a:pt x="1078" y="1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4"/>
            <p:cNvSpPr/>
            <p:nvPr/>
          </p:nvSpPr>
          <p:spPr>
            <a:xfrm>
              <a:off x="-10873450" y="12290000"/>
              <a:ext cx="64775" cy="70250"/>
            </a:xfrm>
            <a:custGeom>
              <a:avLst/>
              <a:gdLst/>
              <a:ahLst/>
              <a:cxnLst/>
              <a:rect l="l" t="t" r="r" b="b"/>
              <a:pathLst>
                <a:path w="2591" h="2810" extrusionOk="0">
                  <a:moveTo>
                    <a:pt x="1335" y="0"/>
                  </a:moveTo>
                  <a:cubicBezTo>
                    <a:pt x="1319" y="0"/>
                    <a:pt x="1303" y="0"/>
                    <a:pt x="1287" y="1"/>
                  </a:cubicBezTo>
                  <a:cubicBezTo>
                    <a:pt x="585" y="51"/>
                    <a:pt x="1" y="636"/>
                    <a:pt x="1" y="1405"/>
                  </a:cubicBezTo>
                  <a:cubicBezTo>
                    <a:pt x="1" y="2123"/>
                    <a:pt x="575" y="2809"/>
                    <a:pt x="1240" y="2809"/>
                  </a:cubicBezTo>
                  <a:cubicBezTo>
                    <a:pt x="1256" y="2809"/>
                    <a:pt x="1271" y="2809"/>
                    <a:pt x="1287" y="2808"/>
                  </a:cubicBezTo>
                  <a:cubicBezTo>
                    <a:pt x="2006" y="2775"/>
                    <a:pt x="2590" y="2207"/>
                    <a:pt x="2590" y="1405"/>
                  </a:cubicBezTo>
                  <a:cubicBezTo>
                    <a:pt x="2590" y="686"/>
                    <a:pt x="2016" y="0"/>
                    <a:pt x="1335" y="0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4"/>
            <p:cNvSpPr/>
            <p:nvPr/>
          </p:nvSpPr>
          <p:spPr>
            <a:xfrm>
              <a:off x="-10860075" y="12496775"/>
              <a:ext cx="60575" cy="66025"/>
            </a:xfrm>
            <a:custGeom>
              <a:avLst/>
              <a:gdLst/>
              <a:ahLst/>
              <a:cxnLst/>
              <a:rect l="l" t="t" r="r" b="b"/>
              <a:pathLst>
                <a:path w="2423" h="2641" extrusionOk="0">
                  <a:moveTo>
                    <a:pt x="1220" y="1"/>
                  </a:moveTo>
                  <a:cubicBezTo>
                    <a:pt x="552" y="1"/>
                    <a:pt x="0" y="619"/>
                    <a:pt x="0" y="1321"/>
                  </a:cubicBezTo>
                  <a:cubicBezTo>
                    <a:pt x="0" y="2039"/>
                    <a:pt x="568" y="2641"/>
                    <a:pt x="1220" y="2641"/>
                  </a:cubicBezTo>
                  <a:cubicBezTo>
                    <a:pt x="1872" y="2641"/>
                    <a:pt x="2423" y="2023"/>
                    <a:pt x="2423" y="1321"/>
                  </a:cubicBezTo>
                  <a:cubicBezTo>
                    <a:pt x="2423" y="619"/>
                    <a:pt x="1872" y="1"/>
                    <a:pt x="1220" y="1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4"/>
            <p:cNvSpPr/>
            <p:nvPr/>
          </p:nvSpPr>
          <p:spPr>
            <a:xfrm>
              <a:off x="-10860075" y="12671900"/>
              <a:ext cx="60575" cy="63325"/>
            </a:xfrm>
            <a:custGeom>
              <a:avLst/>
              <a:gdLst/>
              <a:ahLst/>
              <a:cxnLst/>
              <a:rect l="l" t="t" r="r" b="b"/>
              <a:pathLst>
                <a:path w="2423" h="2533" extrusionOk="0">
                  <a:moveTo>
                    <a:pt x="1212" y="1"/>
                  </a:moveTo>
                  <a:cubicBezTo>
                    <a:pt x="606" y="1"/>
                    <a:pt x="0" y="423"/>
                    <a:pt x="0" y="1267"/>
                  </a:cubicBezTo>
                  <a:cubicBezTo>
                    <a:pt x="0" y="2110"/>
                    <a:pt x="606" y="2532"/>
                    <a:pt x="1212" y="2532"/>
                  </a:cubicBezTo>
                  <a:cubicBezTo>
                    <a:pt x="1817" y="2532"/>
                    <a:pt x="2423" y="2110"/>
                    <a:pt x="2423" y="1267"/>
                  </a:cubicBezTo>
                  <a:cubicBezTo>
                    <a:pt x="2423" y="423"/>
                    <a:pt x="1817" y="1"/>
                    <a:pt x="1212" y="1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4"/>
            <p:cNvSpPr/>
            <p:nvPr/>
          </p:nvSpPr>
          <p:spPr>
            <a:xfrm>
              <a:off x="-10850050" y="12834300"/>
              <a:ext cx="62675" cy="67700"/>
            </a:xfrm>
            <a:custGeom>
              <a:avLst/>
              <a:gdLst/>
              <a:ahLst/>
              <a:cxnLst/>
              <a:rect l="l" t="t" r="r" b="b"/>
              <a:pathLst>
                <a:path w="2507" h="2708" extrusionOk="0">
                  <a:moveTo>
                    <a:pt x="1253" y="0"/>
                  </a:moveTo>
                  <a:cubicBezTo>
                    <a:pt x="585" y="0"/>
                    <a:pt x="0" y="619"/>
                    <a:pt x="0" y="1354"/>
                  </a:cubicBezTo>
                  <a:cubicBezTo>
                    <a:pt x="0" y="2089"/>
                    <a:pt x="568" y="2707"/>
                    <a:pt x="1253" y="2707"/>
                  </a:cubicBezTo>
                  <a:cubicBezTo>
                    <a:pt x="1938" y="2707"/>
                    <a:pt x="2507" y="2089"/>
                    <a:pt x="2507" y="1354"/>
                  </a:cubicBezTo>
                  <a:cubicBezTo>
                    <a:pt x="2507" y="619"/>
                    <a:pt x="1938" y="0"/>
                    <a:pt x="1253" y="0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4"/>
            <p:cNvSpPr/>
            <p:nvPr/>
          </p:nvSpPr>
          <p:spPr>
            <a:xfrm>
              <a:off x="-10838350" y="12980925"/>
              <a:ext cx="62675" cy="67675"/>
            </a:xfrm>
            <a:custGeom>
              <a:avLst/>
              <a:gdLst/>
              <a:ahLst/>
              <a:cxnLst/>
              <a:rect l="l" t="t" r="r" b="b"/>
              <a:pathLst>
                <a:path w="2507" h="2707" extrusionOk="0">
                  <a:moveTo>
                    <a:pt x="1253" y="0"/>
                  </a:moveTo>
                  <a:cubicBezTo>
                    <a:pt x="585" y="0"/>
                    <a:pt x="0" y="618"/>
                    <a:pt x="0" y="1354"/>
                  </a:cubicBezTo>
                  <a:cubicBezTo>
                    <a:pt x="0" y="2089"/>
                    <a:pt x="551" y="2707"/>
                    <a:pt x="1253" y="2707"/>
                  </a:cubicBezTo>
                  <a:cubicBezTo>
                    <a:pt x="1922" y="2707"/>
                    <a:pt x="2506" y="2089"/>
                    <a:pt x="2506" y="1354"/>
                  </a:cubicBezTo>
                  <a:cubicBezTo>
                    <a:pt x="2506" y="618"/>
                    <a:pt x="1938" y="0"/>
                    <a:pt x="1253" y="0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4"/>
            <p:cNvSpPr/>
            <p:nvPr/>
          </p:nvSpPr>
          <p:spPr>
            <a:xfrm>
              <a:off x="-10822075" y="13124825"/>
              <a:ext cx="63525" cy="66425"/>
            </a:xfrm>
            <a:custGeom>
              <a:avLst/>
              <a:gdLst/>
              <a:ahLst/>
              <a:cxnLst/>
              <a:rect l="l" t="t" r="r" b="b"/>
              <a:pathLst>
                <a:path w="2541" h="2657" extrusionOk="0">
                  <a:moveTo>
                    <a:pt x="1279" y="0"/>
                  </a:moveTo>
                  <a:cubicBezTo>
                    <a:pt x="648" y="0"/>
                    <a:pt x="17" y="443"/>
                    <a:pt x="17" y="1329"/>
                  </a:cubicBezTo>
                  <a:cubicBezTo>
                    <a:pt x="1" y="2214"/>
                    <a:pt x="631" y="2657"/>
                    <a:pt x="1266" y="2657"/>
                  </a:cubicBezTo>
                  <a:cubicBezTo>
                    <a:pt x="1901" y="2657"/>
                    <a:pt x="2540" y="2214"/>
                    <a:pt x="2540" y="1329"/>
                  </a:cubicBezTo>
                  <a:cubicBezTo>
                    <a:pt x="2540" y="443"/>
                    <a:pt x="1910" y="0"/>
                    <a:pt x="1279" y="0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4"/>
            <p:cNvSpPr/>
            <p:nvPr/>
          </p:nvSpPr>
          <p:spPr>
            <a:xfrm>
              <a:off x="-10927750" y="13203975"/>
              <a:ext cx="61425" cy="66875"/>
            </a:xfrm>
            <a:custGeom>
              <a:avLst/>
              <a:gdLst/>
              <a:ahLst/>
              <a:cxnLst/>
              <a:rect l="l" t="t" r="r" b="b"/>
              <a:pathLst>
                <a:path w="2457" h="2675" extrusionOk="0">
                  <a:moveTo>
                    <a:pt x="1237" y="0"/>
                  </a:moveTo>
                  <a:cubicBezTo>
                    <a:pt x="569" y="0"/>
                    <a:pt x="0" y="602"/>
                    <a:pt x="0" y="1337"/>
                  </a:cubicBezTo>
                  <a:cubicBezTo>
                    <a:pt x="0" y="2072"/>
                    <a:pt x="569" y="2674"/>
                    <a:pt x="1237" y="2674"/>
                  </a:cubicBezTo>
                  <a:cubicBezTo>
                    <a:pt x="1246" y="2674"/>
                    <a:pt x="1255" y="2674"/>
                    <a:pt x="1263" y="2674"/>
                  </a:cubicBezTo>
                  <a:cubicBezTo>
                    <a:pt x="1920" y="2674"/>
                    <a:pt x="2457" y="2063"/>
                    <a:pt x="2457" y="1337"/>
                  </a:cubicBezTo>
                  <a:cubicBezTo>
                    <a:pt x="2457" y="602"/>
                    <a:pt x="1905" y="0"/>
                    <a:pt x="1237" y="0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4"/>
            <p:cNvSpPr/>
            <p:nvPr/>
          </p:nvSpPr>
          <p:spPr>
            <a:xfrm>
              <a:off x="-10907275" y="11768600"/>
              <a:ext cx="71450" cy="59875"/>
            </a:xfrm>
            <a:custGeom>
              <a:avLst/>
              <a:gdLst/>
              <a:ahLst/>
              <a:cxnLst/>
              <a:rect l="l" t="t" r="r" b="b"/>
              <a:pathLst>
                <a:path w="2858" h="2395" extrusionOk="0">
                  <a:moveTo>
                    <a:pt x="1431" y="1"/>
                  </a:moveTo>
                  <a:cubicBezTo>
                    <a:pt x="1257" y="1"/>
                    <a:pt x="1086" y="47"/>
                    <a:pt x="953" y="139"/>
                  </a:cubicBezTo>
                  <a:cubicBezTo>
                    <a:pt x="936" y="172"/>
                    <a:pt x="919" y="189"/>
                    <a:pt x="902" y="189"/>
                  </a:cubicBezTo>
                  <a:cubicBezTo>
                    <a:pt x="0" y="807"/>
                    <a:pt x="334" y="2394"/>
                    <a:pt x="1454" y="2394"/>
                  </a:cubicBezTo>
                  <a:cubicBezTo>
                    <a:pt x="2540" y="2394"/>
                    <a:pt x="2857" y="807"/>
                    <a:pt x="1972" y="189"/>
                  </a:cubicBezTo>
                  <a:lnTo>
                    <a:pt x="1922" y="139"/>
                  </a:lnTo>
                  <a:cubicBezTo>
                    <a:pt x="1780" y="47"/>
                    <a:pt x="1604" y="1"/>
                    <a:pt x="1431" y="1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4"/>
            <p:cNvSpPr/>
            <p:nvPr/>
          </p:nvSpPr>
          <p:spPr>
            <a:xfrm>
              <a:off x="-10975375" y="11884375"/>
              <a:ext cx="61025" cy="64075"/>
            </a:xfrm>
            <a:custGeom>
              <a:avLst/>
              <a:gdLst/>
              <a:ahLst/>
              <a:cxnLst/>
              <a:rect l="l" t="t" r="r" b="b"/>
              <a:pathLst>
                <a:path w="2441" h="2563" extrusionOk="0">
                  <a:moveTo>
                    <a:pt x="1216" y="0"/>
                  </a:moveTo>
                  <a:cubicBezTo>
                    <a:pt x="608" y="0"/>
                    <a:pt x="1" y="422"/>
                    <a:pt x="1" y="1272"/>
                  </a:cubicBezTo>
                  <a:cubicBezTo>
                    <a:pt x="1" y="2133"/>
                    <a:pt x="611" y="2563"/>
                    <a:pt x="1220" y="2563"/>
                  </a:cubicBezTo>
                  <a:cubicBezTo>
                    <a:pt x="1830" y="2563"/>
                    <a:pt x="2440" y="2133"/>
                    <a:pt x="2440" y="1272"/>
                  </a:cubicBezTo>
                  <a:cubicBezTo>
                    <a:pt x="2440" y="426"/>
                    <a:pt x="1827" y="0"/>
                    <a:pt x="1216" y="0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4"/>
            <p:cNvSpPr/>
            <p:nvPr/>
          </p:nvSpPr>
          <p:spPr>
            <a:xfrm>
              <a:off x="-10964500" y="12051925"/>
              <a:ext cx="61825" cy="64875"/>
            </a:xfrm>
            <a:custGeom>
              <a:avLst/>
              <a:gdLst/>
              <a:ahLst/>
              <a:cxnLst/>
              <a:rect l="l" t="t" r="r" b="b"/>
              <a:pathLst>
                <a:path w="2473" h="2595" extrusionOk="0">
                  <a:moveTo>
                    <a:pt x="1237" y="0"/>
                  </a:moveTo>
                  <a:cubicBezTo>
                    <a:pt x="618" y="0"/>
                    <a:pt x="0" y="435"/>
                    <a:pt x="0" y="1304"/>
                  </a:cubicBezTo>
                  <a:cubicBezTo>
                    <a:pt x="0" y="2160"/>
                    <a:pt x="624" y="2594"/>
                    <a:pt x="1246" y="2594"/>
                  </a:cubicBezTo>
                  <a:cubicBezTo>
                    <a:pt x="1861" y="2594"/>
                    <a:pt x="2473" y="2168"/>
                    <a:pt x="2473" y="1304"/>
                  </a:cubicBezTo>
                  <a:cubicBezTo>
                    <a:pt x="2473" y="435"/>
                    <a:pt x="1855" y="0"/>
                    <a:pt x="1237" y="0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4"/>
            <p:cNvSpPr/>
            <p:nvPr/>
          </p:nvSpPr>
          <p:spPr>
            <a:xfrm>
              <a:off x="-10981225" y="12212325"/>
              <a:ext cx="66875" cy="73125"/>
            </a:xfrm>
            <a:custGeom>
              <a:avLst/>
              <a:gdLst/>
              <a:ahLst/>
              <a:cxnLst/>
              <a:rect l="l" t="t" r="r" b="b"/>
              <a:pathLst>
                <a:path w="2675" h="2925" extrusionOk="0">
                  <a:moveTo>
                    <a:pt x="1362" y="0"/>
                  </a:moveTo>
                  <a:cubicBezTo>
                    <a:pt x="1354" y="0"/>
                    <a:pt x="1346" y="0"/>
                    <a:pt x="1337" y="0"/>
                  </a:cubicBezTo>
                  <a:cubicBezTo>
                    <a:pt x="619" y="34"/>
                    <a:pt x="1" y="652"/>
                    <a:pt x="1" y="1471"/>
                  </a:cubicBezTo>
                  <a:cubicBezTo>
                    <a:pt x="1" y="2214"/>
                    <a:pt x="605" y="2925"/>
                    <a:pt x="1313" y="2925"/>
                  </a:cubicBezTo>
                  <a:cubicBezTo>
                    <a:pt x="1321" y="2925"/>
                    <a:pt x="1329" y="2925"/>
                    <a:pt x="1337" y="2924"/>
                  </a:cubicBezTo>
                  <a:cubicBezTo>
                    <a:pt x="2073" y="2891"/>
                    <a:pt x="2674" y="2273"/>
                    <a:pt x="2674" y="1471"/>
                  </a:cubicBezTo>
                  <a:cubicBezTo>
                    <a:pt x="2674" y="727"/>
                    <a:pt x="2086" y="0"/>
                    <a:pt x="1362" y="0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4"/>
            <p:cNvSpPr/>
            <p:nvPr/>
          </p:nvSpPr>
          <p:spPr>
            <a:xfrm>
              <a:off x="-10972875" y="12408175"/>
              <a:ext cx="66875" cy="71975"/>
            </a:xfrm>
            <a:custGeom>
              <a:avLst/>
              <a:gdLst/>
              <a:ahLst/>
              <a:cxnLst/>
              <a:rect l="l" t="t" r="r" b="b"/>
              <a:pathLst>
                <a:path w="2675" h="2879" extrusionOk="0">
                  <a:moveTo>
                    <a:pt x="1409" y="0"/>
                  </a:moveTo>
                  <a:cubicBezTo>
                    <a:pt x="1385" y="0"/>
                    <a:pt x="1361" y="1"/>
                    <a:pt x="1338" y="3"/>
                  </a:cubicBezTo>
                  <a:cubicBezTo>
                    <a:pt x="636" y="36"/>
                    <a:pt x="1" y="621"/>
                    <a:pt x="1" y="1440"/>
                  </a:cubicBezTo>
                  <a:cubicBezTo>
                    <a:pt x="1" y="2167"/>
                    <a:pt x="580" y="2879"/>
                    <a:pt x="1268" y="2879"/>
                  </a:cubicBezTo>
                  <a:cubicBezTo>
                    <a:pt x="1291" y="2879"/>
                    <a:pt x="1314" y="2878"/>
                    <a:pt x="1338" y="2877"/>
                  </a:cubicBezTo>
                  <a:cubicBezTo>
                    <a:pt x="2056" y="2860"/>
                    <a:pt x="2674" y="2258"/>
                    <a:pt x="2674" y="1440"/>
                  </a:cubicBezTo>
                  <a:cubicBezTo>
                    <a:pt x="2674" y="712"/>
                    <a:pt x="2111" y="0"/>
                    <a:pt x="1409" y="0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4"/>
            <p:cNvSpPr/>
            <p:nvPr/>
          </p:nvSpPr>
          <p:spPr>
            <a:xfrm>
              <a:off x="-10952825" y="12613800"/>
              <a:ext cx="61025" cy="63775"/>
            </a:xfrm>
            <a:custGeom>
              <a:avLst/>
              <a:gdLst/>
              <a:ahLst/>
              <a:cxnLst/>
              <a:rect l="l" t="t" r="r" b="b"/>
              <a:pathLst>
                <a:path w="2441" h="2551" extrusionOk="0">
                  <a:moveTo>
                    <a:pt x="1216" y="0"/>
                  </a:moveTo>
                  <a:cubicBezTo>
                    <a:pt x="608" y="0"/>
                    <a:pt x="1" y="426"/>
                    <a:pt x="1" y="1285"/>
                  </a:cubicBezTo>
                  <a:cubicBezTo>
                    <a:pt x="1" y="2129"/>
                    <a:pt x="611" y="2551"/>
                    <a:pt x="1221" y="2551"/>
                  </a:cubicBezTo>
                  <a:cubicBezTo>
                    <a:pt x="1831" y="2551"/>
                    <a:pt x="2440" y="2129"/>
                    <a:pt x="2440" y="1285"/>
                  </a:cubicBezTo>
                  <a:cubicBezTo>
                    <a:pt x="2440" y="431"/>
                    <a:pt x="1828" y="0"/>
                    <a:pt x="1216" y="0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4"/>
            <p:cNvSpPr/>
            <p:nvPr/>
          </p:nvSpPr>
          <p:spPr>
            <a:xfrm>
              <a:off x="-10952400" y="12787100"/>
              <a:ext cx="59750" cy="64775"/>
            </a:xfrm>
            <a:custGeom>
              <a:avLst/>
              <a:gdLst/>
              <a:ahLst/>
              <a:cxnLst/>
              <a:rect l="l" t="t" r="r" b="b"/>
              <a:pathLst>
                <a:path w="2390" h="2591" extrusionOk="0">
                  <a:moveTo>
                    <a:pt x="1187" y="0"/>
                  </a:moveTo>
                  <a:cubicBezTo>
                    <a:pt x="552" y="0"/>
                    <a:pt x="1" y="585"/>
                    <a:pt x="1" y="1304"/>
                  </a:cubicBezTo>
                  <a:cubicBezTo>
                    <a:pt x="1" y="1989"/>
                    <a:pt x="552" y="2590"/>
                    <a:pt x="1187" y="2590"/>
                  </a:cubicBezTo>
                  <a:cubicBezTo>
                    <a:pt x="1839" y="2590"/>
                    <a:pt x="2390" y="1989"/>
                    <a:pt x="2390" y="1304"/>
                  </a:cubicBezTo>
                  <a:cubicBezTo>
                    <a:pt x="2390" y="619"/>
                    <a:pt x="1839" y="0"/>
                    <a:pt x="1187" y="0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4"/>
            <p:cNvSpPr/>
            <p:nvPr/>
          </p:nvSpPr>
          <p:spPr>
            <a:xfrm>
              <a:off x="-10935275" y="12934650"/>
              <a:ext cx="48075" cy="50475"/>
            </a:xfrm>
            <a:custGeom>
              <a:avLst/>
              <a:gdLst/>
              <a:ahLst/>
              <a:cxnLst/>
              <a:rect l="l" t="t" r="r" b="b"/>
              <a:pathLst>
                <a:path w="1923" h="2019" extrusionOk="0">
                  <a:moveTo>
                    <a:pt x="961" y="1"/>
                  </a:moveTo>
                  <a:cubicBezTo>
                    <a:pt x="481" y="1"/>
                    <a:pt x="1" y="339"/>
                    <a:pt x="1" y="1016"/>
                  </a:cubicBezTo>
                  <a:cubicBezTo>
                    <a:pt x="1" y="1684"/>
                    <a:pt x="481" y="2018"/>
                    <a:pt x="961" y="2018"/>
                  </a:cubicBezTo>
                  <a:cubicBezTo>
                    <a:pt x="1442" y="2018"/>
                    <a:pt x="1922" y="1684"/>
                    <a:pt x="1922" y="1016"/>
                  </a:cubicBezTo>
                  <a:cubicBezTo>
                    <a:pt x="1922" y="339"/>
                    <a:pt x="1442" y="1"/>
                    <a:pt x="961" y="1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4"/>
            <p:cNvSpPr/>
            <p:nvPr/>
          </p:nvSpPr>
          <p:spPr>
            <a:xfrm>
              <a:off x="-10938600" y="13052750"/>
              <a:ext cx="66850" cy="70525"/>
            </a:xfrm>
            <a:custGeom>
              <a:avLst/>
              <a:gdLst/>
              <a:ahLst/>
              <a:cxnLst/>
              <a:rect l="l" t="t" r="r" b="b"/>
              <a:pathLst>
                <a:path w="2674" h="2821" extrusionOk="0">
                  <a:moveTo>
                    <a:pt x="1337" y="1"/>
                  </a:moveTo>
                  <a:cubicBezTo>
                    <a:pt x="668" y="1"/>
                    <a:pt x="0" y="469"/>
                    <a:pt x="0" y="1405"/>
                  </a:cubicBezTo>
                  <a:cubicBezTo>
                    <a:pt x="0" y="2349"/>
                    <a:pt x="668" y="2821"/>
                    <a:pt x="1337" y="2821"/>
                  </a:cubicBezTo>
                  <a:cubicBezTo>
                    <a:pt x="2005" y="2821"/>
                    <a:pt x="2673" y="2349"/>
                    <a:pt x="2673" y="1405"/>
                  </a:cubicBezTo>
                  <a:cubicBezTo>
                    <a:pt x="2673" y="469"/>
                    <a:pt x="2005" y="1"/>
                    <a:pt x="1337" y="1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4"/>
            <p:cNvSpPr/>
            <p:nvPr/>
          </p:nvSpPr>
          <p:spPr>
            <a:xfrm>
              <a:off x="-11050150" y="12979250"/>
              <a:ext cx="80650" cy="66325"/>
            </a:xfrm>
            <a:custGeom>
              <a:avLst/>
              <a:gdLst/>
              <a:ahLst/>
              <a:cxnLst/>
              <a:rect l="l" t="t" r="r" b="b"/>
              <a:pathLst>
                <a:path w="3226" h="2653" extrusionOk="0">
                  <a:moveTo>
                    <a:pt x="1622" y="0"/>
                  </a:moveTo>
                  <a:cubicBezTo>
                    <a:pt x="786" y="0"/>
                    <a:pt x="1" y="1153"/>
                    <a:pt x="569" y="1972"/>
                  </a:cubicBezTo>
                  <a:cubicBezTo>
                    <a:pt x="586" y="2005"/>
                    <a:pt x="636" y="2055"/>
                    <a:pt x="652" y="2089"/>
                  </a:cubicBezTo>
                  <a:cubicBezTo>
                    <a:pt x="928" y="2465"/>
                    <a:pt x="1279" y="2653"/>
                    <a:pt x="1626" y="2653"/>
                  </a:cubicBezTo>
                  <a:cubicBezTo>
                    <a:pt x="1972" y="2653"/>
                    <a:pt x="2315" y="2465"/>
                    <a:pt x="2574" y="2089"/>
                  </a:cubicBezTo>
                  <a:cubicBezTo>
                    <a:pt x="2591" y="2055"/>
                    <a:pt x="2641" y="2005"/>
                    <a:pt x="2658" y="1972"/>
                  </a:cubicBezTo>
                  <a:cubicBezTo>
                    <a:pt x="3226" y="1153"/>
                    <a:pt x="2457" y="0"/>
                    <a:pt x="1622" y="0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4"/>
            <p:cNvSpPr/>
            <p:nvPr/>
          </p:nvSpPr>
          <p:spPr>
            <a:xfrm>
              <a:off x="-11025075" y="13141250"/>
              <a:ext cx="64775" cy="69900"/>
            </a:xfrm>
            <a:custGeom>
              <a:avLst/>
              <a:gdLst/>
              <a:ahLst/>
              <a:cxnLst/>
              <a:rect l="l" t="t" r="r" b="b"/>
              <a:pathLst>
                <a:path w="2591" h="2796" extrusionOk="0">
                  <a:moveTo>
                    <a:pt x="1371" y="1"/>
                  </a:moveTo>
                  <a:cubicBezTo>
                    <a:pt x="1349" y="1"/>
                    <a:pt x="1326" y="2"/>
                    <a:pt x="1304" y="3"/>
                  </a:cubicBezTo>
                  <a:cubicBezTo>
                    <a:pt x="585" y="37"/>
                    <a:pt x="0" y="621"/>
                    <a:pt x="0" y="1407"/>
                  </a:cubicBezTo>
                  <a:cubicBezTo>
                    <a:pt x="0" y="2101"/>
                    <a:pt x="578" y="2796"/>
                    <a:pt x="1236" y="2796"/>
                  </a:cubicBezTo>
                  <a:cubicBezTo>
                    <a:pt x="1258" y="2796"/>
                    <a:pt x="1281" y="2795"/>
                    <a:pt x="1304" y="2794"/>
                  </a:cubicBezTo>
                  <a:cubicBezTo>
                    <a:pt x="2005" y="2777"/>
                    <a:pt x="2590" y="2192"/>
                    <a:pt x="2590" y="1407"/>
                  </a:cubicBezTo>
                  <a:cubicBezTo>
                    <a:pt x="2590" y="696"/>
                    <a:pt x="2028" y="1"/>
                    <a:pt x="1371" y="1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4"/>
            <p:cNvSpPr/>
            <p:nvPr/>
          </p:nvSpPr>
          <p:spPr>
            <a:xfrm>
              <a:off x="-11057650" y="12822175"/>
              <a:ext cx="62675" cy="68125"/>
            </a:xfrm>
            <a:custGeom>
              <a:avLst/>
              <a:gdLst/>
              <a:ahLst/>
              <a:cxnLst/>
              <a:rect l="l" t="t" r="r" b="b"/>
              <a:pathLst>
                <a:path w="2507" h="2725" extrusionOk="0">
                  <a:moveTo>
                    <a:pt x="1253" y="1"/>
                  </a:moveTo>
                  <a:cubicBezTo>
                    <a:pt x="585" y="1"/>
                    <a:pt x="0" y="636"/>
                    <a:pt x="0" y="1354"/>
                  </a:cubicBezTo>
                  <a:cubicBezTo>
                    <a:pt x="0" y="2089"/>
                    <a:pt x="551" y="2724"/>
                    <a:pt x="1253" y="2724"/>
                  </a:cubicBezTo>
                  <a:cubicBezTo>
                    <a:pt x="1938" y="2724"/>
                    <a:pt x="2506" y="2089"/>
                    <a:pt x="2506" y="1354"/>
                  </a:cubicBezTo>
                  <a:cubicBezTo>
                    <a:pt x="2506" y="636"/>
                    <a:pt x="1938" y="1"/>
                    <a:pt x="1253" y="1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4"/>
            <p:cNvSpPr/>
            <p:nvPr/>
          </p:nvSpPr>
          <p:spPr>
            <a:xfrm>
              <a:off x="-11073125" y="12674275"/>
              <a:ext cx="64775" cy="70275"/>
            </a:xfrm>
            <a:custGeom>
              <a:avLst/>
              <a:gdLst/>
              <a:ahLst/>
              <a:cxnLst/>
              <a:rect l="l" t="t" r="r" b="b"/>
              <a:pathLst>
                <a:path w="2591" h="2811" extrusionOk="0">
                  <a:moveTo>
                    <a:pt x="1352" y="1"/>
                  </a:moveTo>
                  <a:cubicBezTo>
                    <a:pt x="1336" y="1"/>
                    <a:pt x="1320" y="1"/>
                    <a:pt x="1304" y="2"/>
                  </a:cubicBezTo>
                  <a:cubicBezTo>
                    <a:pt x="619" y="52"/>
                    <a:pt x="1" y="620"/>
                    <a:pt x="1" y="1406"/>
                  </a:cubicBezTo>
                  <a:cubicBezTo>
                    <a:pt x="1" y="2124"/>
                    <a:pt x="559" y="2810"/>
                    <a:pt x="1255" y="2810"/>
                  </a:cubicBezTo>
                  <a:cubicBezTo>
                    <a:pt x="1271" y="2810"/>
                    <a:pt x="1288" y="2810"/>
                    <a:pt x="1304" y="2809"/>
                  </a:cubicBezTo>
                  <a:cubicBezTo>
                    <a:pt x="2006" y="2792"/>
                    <a:pt x="2591" y="2208"/>
                    <a:pt x="2591" y="1406"/>
                  </a:cubicBezTo>
                  <a:cubicBezTo>
                    <a:pt x="2591" y="687"/>
                    <a:pt x="2032" y="1"/>
                    <a:pt x="1352" y="1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4"/>
            <p:cNvSpPr/>
            <p:nvPr/>
          </p:nvSpPr>
          <p:spPr>
            <a:xfrm>
              <a:off x="-11070200" y="12516350"/>
              <a:ext cx="64775" cy="69925"/>
            </a:xfrm>
            <a:custGeom>
              <a:avLst/>
              <a:gdLst/>
              <a:ahLst/>
              <a:cxnLst/>
              <a:rect l="l" t="t" r="r" b="b"/>
              <a:pathLst>
                <a:path w="2591" h="2797" extrusionOk="0">
                  <a:moveTo>
                    <a:pt x="1358" y="1"/>
                  </a:moveTo>
                  <a:cubicBezTo>
                    <a:pt x="1335" y="1"/>
                    <a:pt x="1311" y="2"/>
                    <a:pt x="1287" y="3"/>
                  </a:cubicBezTo>
                  <a:cubicBezTo>
                    <a:pt x="602" y="37"/>
                    <a:pt x="1" y="605"/>
                    <a:pt x="1" y="1390"/>
                  </a:cubicBezTo>
                  <a:cubicBezTo>
                    <a:pt x="1" y="2101"/>
                    <a:pt x="548" y="2796"/>
                    <a:pt x="1218" y="2796"/>
                  </a:cubicBezTo>
                  <a:cubicBezTo>
                    <a:pt x="1241" y="2796"/>
                    <a:pt x="1264" y="2795"/>
                    <a:pt x="1287" y="2794"/>
                  </a:cubicBezTo>
                  <a:cubicBezTo>
                    <a:pt x="2006" y="2760"/>
                    <a:pt x="2591" y="2175"/>
                    <a:pt x="2591" y="1390"/>
                  </a:cubicBezTo>
                  <a:cubicBezTo>
                    <a:pt x="2591" y="695"/>
                    <a:pt x="2044" y="1"/>
                    <a:pt x="1358" y="1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4"/>
            <p:cNvSpPr/>
            <p:nvPr/>
          </p:nvSpPr>
          <p:spPr>
            <a:xfrm>
              <a:off x="-11065600" y="12291700"/>
              <a:ext cx="61425" cy="66850"/>
            </a:xfrm>
            <a:custGeom>
              <a:avLst/>
              <a:gdLst/>
              <a:ahLst/>
              <a:cxnLst/>
              <a:rect l="l" t="t" r="r" b="b"/>
              <a:pathLst>
                <a:path w="2457" h="2674" extrusionOk="0">
                  <a:moveTo>
                    <a:pt x="1237" y="0"/>
                  </a:moveTo>
                  <a:cubicBezTo>
                    <a:pt x="569" y="0"/>
                    <a:pt x="1" y="602"/>
                    <a:pt x="1" y="1337"/>
                  </a:cubicBezTo>
                  <a:cubicBezTo>
                    <a:pt x="1" y="2055"/>
                    <a:pt x="569" y="2673"/>
                    <a:pt x="1237" y="2673"/>
                  </a:cubicBezTo>
                  <a:cubicBezTo>
                    <a:pt x="1905" y="2673"/>
                    <a:pt x="2457" y="2072"/>
                    <a:pt x="2457" y="1337"/>
                  </a:cubicBezTo>
                  <a:cubicBezTo>
                    <a:pt x="2457" y="618"/>
                    <a:pt x="1905" y="0"/>
                    <a:pt x="1237" y="0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4"/>
            <p:cNvSpPr/>
            <p:nvPr/>
          </p:nvSpPr>
          <p:spPr>
            <a:xfrm>
              <a:off x="-11065600" y="12116200"/>
              <a:ext cx="61025" cy="64100"/>
            </a:xfrm>
            <a:custGeom>
              <a:avLst/>
              <a:gdLst/>
              <a:ahLst/>
              <a:cxnLst/>
              <a:rect l="l" t="t" r="r" b="b"/>
              <a:pathLst>
                <a:path w="2441" h="2564" extrusionOk="0">
                  <a:moveTo>
                    <a:pt x="1216" y="0"/>
                  </a:moveTo>
                  <a:cubicBezTo>
                    <a:pt x="607" y="0"/>
                    <a:pt x="1" y="422"/>
                    <a:pt x="1" y="1272"/>
                  </a:cubicBezTo>
                  <a:cubicBezTo>
                    <a:pt x="9" y="2133"/>
                    <a:pt x="619" y="2563"/>
                    <a:pt x="1227" y="2563"/>
                  </a:cubicBezTo>
                  <a:cubicBezTo>
                    <a:pt x="1834" y="2563"/>
                    <a:pt x="2440" y="2133"/>
                    <a:pt x="2440" y="1272"/>
                  </a:cubicBezTo>
                  <a:cubicBezTo>
                    <a:pt x="2440" y="426"/>
                    <a:pt x="1827" y="0"/>
                    <a:pt x="1216" y="0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4"/>
            <p:cNvSpPr/>
            <p:nvPr/>
          </p:nvSpPr>
          <p:spPr>
            <a:xfrm>
              <a:off x="-11061825" y="11977975"/>
              <a:ext cx="60575" cy="65650"/>
            </a:xfrm>
            <a:custGeom>
              <a:avLst/>
              <a:gdLst/>
              <a:ahLst/>
              <a:cxnLst/>
              <a:rect l="l" t="t" r="r" b="b"/>
              <a:pathLst>
                <a:path w="2423" h="2626" extrusionOk="0">
                  <a:moveTo>
                    <a:pt x="1203" y="1"/>
                  </a:moveTo>
                  <a:cubicBezTo>
                    <a:pt x="535" y="1"/>
                    <a:pt x="0" y="602"/>
                    <a:pt x="0" y="1321"/>
                  </a:cubicBezTo>
                  <a:cubicBezTo>
                    <a:pt x="0" y="2023"/>
                    <a:pt x="551" y="2624"/>
                    <a:pt x="1203" y="2624"/>
                  </a:cubicBezTo>
                  <a:cubicBezTo>
                    <a:pt x="1220" y="2625"/>
                    <a:pt x="1237" y="2625"/>
                    <a:pt x="1254" y="2625"/>
                  </a:cubicBezTo>
                  <a:cubicBezTo>
                    <a:pt x="1884" y="2625"/>
                    <a:pt x="2423" y="2021"/>
                    <a:pt x="2423" y="1321"/>
                  </a:cubicBezTo>
                  <a:cubicBezTo>
                    <a:pt x="2423" y="602"/>
                    <a:pt x="1855" y="1"/>
                    <a:pt x="1203" y="1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4"/>
            <p:cNvSpPr/>
            <p:nvPr/>
          </p:nvSpPr>
          <p:spPr>
            <a:xfrm>
              <a:off x="-11083550" y="11804225"/>
              <a:ext cx="57650" cy="59850"/>
            </a:xfrm>
            <a:custGeom>
              <a:avLst/>
              <a:gdLst/>
              <a:ahLst/>
              <a:cxnLst/>
              <a:rect l="l" t="t" r="r" b="b"/>
              <a:pathLst>
                <a:path w="2306" h="2394" extrusionOk="0">
                  <a:moveTo>
                    <a:pt x="1153" y="0"/>
                  </a:moveTo>
                  <a:cubicBezTo>
                    <a:pt x="577" y="0"/>
                    <a:pt x="0" y="401"/>
                    <a:pt x="0" y="1203"/>
                  </a:cubicBezTo>
                  <a:cubicBezTo>
                    <a:pt x="17" y="1997"/>
                    <a:pt x="593" y="2394"/>
                    <a:pt x="1166" y="2394"/>
                  </a:cubicBezTo>
                  <a:cubicBezTo>
                    <a:pt x="1738" y="2394"/>
                    <a:pt x="2306" y="1997"/>
                    <a:pt x="2306" y="1203"/>
                  </a:cubicBezTo>
                  <a:cubicBezTo>
                    <a:pt x="2306" y="401"/>
                    <a:pt x="1729" y="0"/>
                    <a:pt x="1153" y="0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4"/>
            <p:cNvSpPr/>
            <p:nvPr/>
          </p:nvSpPr>
          <p:spPr>
            <a:xfrm>
              <a:off x="-11172325" y="11917675"/>
              <a:ext cx="62475" cy="65025"/>
            </a:xfrm>
            <a:custGeom>
              <a:avLst/>
              <a:gdLst/>
              <a:ahLst/>
              <a:cxnLst/>
              <a:rect l="l" t="t" r="r" b="b"/>
              <a:pathLst>
                <a:path w="2499" h="2601" extrusionOk="0">
                  <a:moveTo>
                    <a:pt x="1249" y="1"/>
                  </a:moveTo>
                  <a:cubicBezTo>
                    <a:pt x="628" y="1"/>
                    <a:pt x="9" y="435"/>
                    <a:pt x="9" y="1310"/>
                  </a:cubicBezTo>
                  <a:cubicBezTo>
                    <a:pt x="1" y="2171"/>
                    <a:pt x="623" y="2601"/>
                    <a:pt x="1247" y="2601"/>
                  </a:cubicBezTo>
                  <a:cubicBezTo>
                    <a:pt x="1872" y="2601"/>
                    <a:pt x="2499" y="2171"/>
                    <a:pt x="2499" y="1310"/>
                  </a:cubicBezTo>
                  <a:cubicBezTo>
                    <a:pt x="2499" y="439"/>
                    <a:pt x="1873" y="1"/>
                    <a:pt x="1249" y="1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4"/>
            <p:cNvSpPr/>
            <p:nvPr/>
          </p:nvSpPr>
          <p:spPr>
            <a:xfrm>
              <a:off x="-11165850" y="12075325"/>
              <a:ext cx="60600" cy="66025"/>
            </a:xfrm>
            <a:custGeom>
              <a:avLst/>
              <a:gdLst/>
              <a:ahLst/>
              <a:cxnLst/>
              <a:rect l="l" t="t" r="r" b="b"/>
              <a:pathLst>
                <a:path w="2424" h="2641" extrusionOk="0">
                  <a:moveTo>
                    <a:pt x="1204" y="0"/>
                  </a:moveTo>
                  <a:cubicBezTo>
                    <a:pt x="535" y="0"/>
                    <a:pt x="1" y="618"/>
                    <a:pt x="1" y="1320"/>
                  </a:cubicBezTo>
                  <a:cubicBezTo>
                    <a:pt x="1" y="2038"/>
                    <a:pt x="569" y="2640"/>
                    <a:pt x="1204" y="2640"/>
                  </a:cubicBezTo>
                  <a:cubicBezTo>
                    <a:pt x="1212" y="2640"/>
                    <a:pt x="1221" y="2640"/>
                    <a:pt x="1230" y="2640"/>
                  </a:cubicBezTo>
                  <a:cubicBezTo>
                    <a:pt x="1871" y="2640"/>
                    <a:pt x="2423" y="2045"/>
                    <a:pt x="2423" y="1320"/>
                  </a:cubicBezTo>
                  <a:cubicBezTo>
                    <a:pt x="2423" y="618"/>
                    <a:pt x="1855" y="0"/>
                    <a:pt x="1204" y="0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4"/>
            <p:cNvSpPr/>
            <p:nvPr/>
          </p:nvSpPr>
          <p:spPr>
            <a:xfrm>
              <a:off x="-11160825" y="12235100"/>
              <a:ext cx="61425" cy="64400"/>
            </a:xfrm>
            <a:custGeom>
              <a:avLst/>
              <a:gdLst/>
              <a:ahLst/>
              <a:cxnLst/>
              <a:rect l="l" t="t" r="r" b="b"/>
              <a:pathLst>
                <a:path w="2457" h="2576" extrusionOk="0">
                  <a:moveTo>
                    <a:pt x="1228" y="0"/>
                  </a:moveTo>
                  <a:cubicBezTo>
                    <a:pt x="614" y="0"/>
                    <a:pt x="0" y="426"/>
                    <a:pt x="0" y="1278"/>
                  </a:cubicBezTo>
                  <a:cubicBezTo>
                    <a:pt x="0" y="2141"/>
                    <a:pt x="617" y="2575"/>
                    <a:pt x="1233" y="2575"/>
                  </a:cubicBezTo>
                  <a:cubicBezTo>
                    <a:pt x="1845" y="2575"/>
                    <a:pt x="2456" y="2145"/>
                    <a:pt x="2456" y="1278"/>
                  </a:cubicBezTo>
                  <a:cubicBezTo>
                    <a:pt x="2456" y="426"/>
                    <a:pt x="1842" y="0"/>
                    <a:pt x="1228" y="0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4"/>
            <p:cNvSpPr/>
            <p:nvPr/>
          </p:nvSpPr>
          <p:spPr>
            <a:xfrm>
              <a:off x="-11166275" y="12378775"/>
              <a:ext cx="61025" cy="63950"/>
            </a:xfrm>
            <a:custGeom>
              <a:avLst/>
              <a:gdLst/>
              <a:ahLst/>
              <a:cxnLst/>
              <a:rect l="l" t="t" r="r" b="b"/>
              <a:pathLst>
                <a:path w="2441" h="2558" extrusionOk="0">
                  <a:moveTo>
                    <a:pt x="1221" y="1"/>
                  </a:moveTo>
                  <a:cubicBezTo>
                    <a:pt x="611" y="1"/>
                    <a:pt x="1" y="427"/>
                    <a:pt x="1" y="1279"/>
                  </a:cubicBezTo>
                  <a:cubicBezTo>
                    <a:pt x="1" y="2131"/>
                    <a:pt x="611" y="2557"/>
                    <a:pt x="1221" y="2557"/>
                  </a:cubicBezTo>
                  <a:cubicBezTo>
                    <a:pt x="1830" y="2557"/>
                    <a:pt x="2440" y="2131"/>
                    <a:pt x="2440" y="1279"/>
                  </a:cubicBezTo>
                  <a:cubicBezTo>
                    <a:pt x="2440" y="427"/>
                    <a:pt x="1830" y="1"/>
                    <a:pt x="1221" y="1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4"/>
            <p:cNvSpPr/>
            <p:nvPr/>
          </p:nvSpPr>
          <p:spPr>
            <a:xfrm>
              <a:off x="-11146225" y="12592750"/>
              <a:ext cx="43050" cy="44825"/>
            </a:xfrm>
            <a:custGeom>
              <a:avLst/>
              <a:gdLst/>
              <a:ahLst/>
              <a:cxnLst/>
              <a:rect l="l" t="t" r="r" b="b"/>
              <a:pathLst>
                <a:path w="1722" h="1793" extrusionOk="0">
                  <a:moveTo>
                    <a:pt x="861" y="1"/>
                  </a:moveTo>
                  <a:cubicBezTo>
                    <a:pt x="431" y="1"/>
                    <a:pt x="1" y="297"/>
                    <a:pt x="1" y="890"/>
                  </a:cubicBezTo>
                  <a:cubicBezTo>
                    <a:pt x="1" y="1492"/>
                    <a:pt x="431" y="1793"/>
                    <a:pt x="861" y="1793"/>
                  </a:cubicBezTo>
                  <a:cubicBezTo>
                    <a:pt x="1292" y="1793"/>
                    <a:pt x="1722" y="1492"/>
                    <a:pt x="1722" y="890"/>
                  </a:cubicBezTo>
                  <a:cubicBezTo>
                    <a:pt x="1722" y="297"/>
                    <a:pt x="1292" y="1"/>
                    <a:pt x="861" y="1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4"/>
            <p:cNvSpPr/>
            <p:nvPr/>
          </p:nvSpPr>
          <p:spPr>
            <a:xfrm>
              <a:off x="-11157900" y="12762025"/>
              <a:ext cx="60575" cy="66025"/>
            </a:xfrm>
            <a:custGeom>
              <a:avLst/>
              <a:gdLst/>
              <a:ahLst/>
              <a:cxnLst/>
              <a:rect l="l" t="t" r="r" b="b"/>
              <a:pathLst>
                <a:path w="2423" h="2641" extrusionOk="0">
                  <a:moveTo>
                    <a:pt x="1203" y="1"/>
                  </a:moveTo>
                  <a:cubicBezTo>
                    <a:pt x="551" y="1"/>
                    <a:pt x="0" y="602"/>
                    <a:pt x="0" y="1321"/>
                  </a:cubicBezTo>
                  <a:cubicBezTo>
                    <a:pt x="0" y="2039"/>
                    <a:pt x="551" y="2641"/>
                    <a:pt x="1203" y="2641"/>
                  </a:cubicBezTo>
                  <a:cubicBezTo>
                    <a:pt x="1871" y="2641"/>
                    <a:pt x="2423" y="2039"/>
                    <a:pt x="2423" y="1321"/>
                  </a:cubicBezTo>
                  <a:cubicBezTo>
                    <a:pt x="2423" y="602"/>
                    <a:pt x="1855" y="1"/>
                    <a:pt x="1203" y="1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4"/>
            <p:cNvSpPr/>
            <p:nvPr/>
          </p:nvSpPr>
          <p:spPr>
            <a:xfrm>
              <a:off x="-11149350" y="12924825"/>
              <a:ext cx="61225" cy="64250"/>
            </a:xfrm>
            <a:custGeom>
              <a:avLst/>
              <a:gdLst/>
              <a:ahLst/>
              <a:cxnLst/>
              <a:rect l="l" t="t" r="r" b="b"/>
              <a:pathLst>
                <a:path w="2449" h="2570" extrusionOk="0">
                  <a:moveTo>
                    <a:pt x="1229" y="1"/>
                  </a:moveTo>
                  <a:cubicBezTo>
                    <a:pt x="619" y="1"/>
                    <a:pt x="9" y="431"/>
                    <a:pt x="9" y="1292"/>
                  </a:cubicBezTo>
                  <a:cubicBezTo>
                    <a:pt x="1" y="2144"/>
                    <a:pt x="610" y="2570"/>
                    <a:pt x="1222" y="2570"/>
                  </a:cubicBezTo>
                  <a:cubicBezTo>
                    <a:pt x="1834" y="2570"/>
                    <a:pt x="2448" y="2144"/>
                    <a:pt x="2448" y="1292"/>
                  </a:cubicBezTo>
                  <a:cubicBezTo>
                    <a:pt x="2448" y="431"/>
                    <a:pt x="1839" y="1"/>
                    <a:pt x="1229" y="1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4"/>
            <p:cNvSpPr/>
            <p:nvPr/>
          </p:nvSpPr>
          <p:spPr>
            <a:xfrm>
              <a:off x="-11146625" y="13075200"/>
              <a:ext cx="71250" cy="68175"/>
            </a:xfrm>
            <a:custGeom>
              <a:avLst/>
              <a:gdLst/>
              <a:ahLst/>
              <a:cxnLst/>
              <a:rect l="l" t="t" r="r" b="b"/>
              <a:pathLst>
                <a:path w="2850" h="2727" extrusionOk="0">
                  <a:moveTo>
                    <a:pt x="1535" y="0"/>
                  </a:moveTo>
                  <a:cubicBezTo>
                    <a:pt x="1503" y="0"/>
                    <a:pt x="1470" y="2"/>
                    <a:pt x="1437" y="5"/>
                  </a:cubicBezTo>
                  <a:cubicBezTo>
                    <a:pt x="919" y="55"/>
                    <a:pt x="501" y="306"/>
                    <a:pt x="301" y="841"/>
                  </a:cubicBezTo>
                  <a:cubicBezTo>
                    <a:pt x="0" y="1576"/>
                    <a:pt x="384" y="2461"/>
                    <a:pt x="1120" y="2679"/>
                  </a:cubicBezTo>
                  <a:cubicBezTo>
                    <a:pt x="1222" y="2711"/>
                    <a:pt x="1327" y="2726"/>
                    <a:pt x="1432" y="2726"/>
                  </a:cubicBezTo>
                  <a:cubicBezTo>
                    <a:pt x="1973" y="2726"/>
                    <a:pt x="2503" y="2314"/>
                    <a:pt x="2657" y="1726"/>
                  </a:cubicBezTo>
                  <a:cubicBezTo>
                    <a:pt x="2849" y="956"/>
                    <a:pt x="2317" y="0"/>
                    <a:pt x="1535" y="0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4"/>
            <p:cNvSpPr/>
            <p:nvPr/>
          </p:nvSpPr>
          <p:spPr>
            <a:xfrm>
              <a:off x="-11247725" y="12485600"/>
              <a:ext cx="60600" cy="63325"/>
            </a:xfrm>
            <a:custGeom>
              <a:avLst/>
              <a:gdLst/>
              <a:ahLst/>
              <a:cxnLst/>
              <a:rect l="l" t="t" r="r" b="b"/>
              <a:pathLst>
                <a:path w="2424" h="2533" extrusionOk="0">
                  <a:moveTo>
                    <a:pt x="1212" y="1"/>
                  </a:moveTo>
                  <a:cubicBezTo>
                    <a:pt x="606" y="1"/>
                    <a:pt x="1" y="423"/>
                    <a:pt x="1" y="1267"/>
                  </a:cubicBezTo>
                  <a:cubicBezTo>
                    <a:pt x="9" y="2110"/>
                    <a:pt x="615" y="2532"/>
                    <a:pt x="1218" y="2532"/>
                  </a:cubicBezTo>
                  <a:cubicBezTo>
                    <a:pt x="1822" y="2532"/>
                    <a:pt x="2423" y="2110"/>
                    <a:pt x="2423" y="1267"/>
                  </a:cubicBezTo>
                  <a:cubicBezTo>
                    <a:pt x="2423" y="423"/>
                    <a:pt x="1818" y="1"/>
                    <a:pt x="1212" y="1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4"/>
            <p:cNvSpPr/>
            <p:nvPr/>
          </p:nvSpPr>
          <p:spPr>
            <a:xfrm>
              <a:off x="-11247300" y="12668025"/>
              <a:ext cx="65600" cy="71125"/>
            </a:xfrm>
            <a:custGeom>
              <a:avLst/>
              <a:gdLst/>
              <a:ahLst/>
              <a:cxnLst/>
              <a:rect l="l" t="t" r="r" b="b"/>
              <a:pathLst>
                <a:path w="2624" h="2845" extrusionOk="0">
                  <a:moveTo>
                    <a:pt x="1369" y="0"/>
                  </a:moveTo>
                  <a:cubicBezTo>
                    <a:pt x="1353" y="0"/>
                    <a:pt x="1336" y="1"/>
                    <a:pt x="1320" y="1"/>
                  </a:cubicBezTo>
                  <a:cubicBezTo>
                    <a:pt x="602" y="52"/>
                    <a:pt x="0" y="636"/>
                    <a:pt x="0" y="1422"/>
                  </a:cubicBezTo>
                  <a:cubicBezTo>
                    <a:pt x="0" y="2149"/>
                    <a:pt x="563" y="2844"/>
                    <a:pt x="1249" y="2844"/>
                  </a:cubicBezTo>
                  <a:cubicBezTo>
                    <a:pt x="1273" y="2844"/>
                    <a:pt x="1297" y="2844"/>
                    <a:pt x="1320" y="2842"/>
                  </a:cubicBezTo>
                  <a:cubicBezTo>
                    <a:pt x="2022" y="2808"/>
                    <a:pt x="2624" y="2224"/>
                    <a:pt x="2624" y="1422"/>
                  </a:cubicBezTo>
                  <a:cubicBezTo>
                    <a:pt x="2624" y="687"/>
                    <a:pt x="2049" y="0"/>
                    <a:pt x="1369" y="0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4"/>
            <p:cNvSpPr/>
            <p:nvPr/>
          </p:nvSpPr>
          <p:spPr>
            <a:xfrm>
              <a:off x="-11249400" y="12842600"/>
              <a:ext cx="69800" cy="76150"/>
            </a:xfrm>
            <a:custGeom>
              <a:avLst/>
              <a:gdLst/>
              <a:ahLst/>
              <a:cxnLst/>
              <a:rect l="l" t="t" r="r" b="b"/>
              <a:pathLst>
                <a:path w="2792" h="3046" extrusionOk="0">
                  <a:moveTo>
                    <a:pt x="1474" y="0"/>
                  </a:moveTo>
                  <a:cubicBezTo>
                    <a:pt x="1451" y="0"/>
                    <a:pt x="1428" y="1"/>
                    <a:pt x="1404" y="3"/>
                  </a:cubicBezTo>
                  <a:cubicBezTo>
                    <a:pt x="619" y="36"/>
                    <a:pt x="1" y="671"/>
                    <a:pt x="1" y="1523"/>
                  </a:cubicBezTo>
                  <a:cubicBezTo>
                    <a:pt x="1" y="2300"/>
                    <a:pt x="613" y="3046"/>
                    <a:pt x="1335" y="3046"/>
                  </a:cubicBezTo>
                  <a:cubicBezTo>
                    <a:pt x="1358" y="3046"/>
                    <a:pt x="1381" y="3045"/>
                    <a:pt x="1404" y="3044"/>
                  </a:cubicBezTo>
                  <a:cubicBezTo>
                    <a:pt x="2156" y="3010"/>
                    <a:pt x="2791" y="2375"/>
                    <a:pt x="2791" y="1523"/>
                  </a:cubicBezTo>
                  <a:cubicBezTo>
                    <a:pt x="2791" y="746"/>
                    <a:pt x="2195" y="0"/>
                    <a:pt x="1474" y="0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4"/>
            <p:cNvSpPr/>
            <p:nvPr/>
          </p:nvSpPr>
          <p:spPr>
            <a:xfrm>
              <a:off x="-11256075" y="12992100"/>
              <a:ext cx="66025" cy="69550"/>
            </a:xfrm>
            <a:custGeom>
              <a:avLst/>
              <a:gdLst/>
              <a:ahLst/>
              <a:cxnLst/>
              <a:rect l="l" t="t" r="r" b="b"/>
              <a:pathLst>
                <a:path w="2641" h="2782" extrusionOk="0">
                  <a:moveTo>
                    <a:pt x="1320" y="0"/>
                  </a:moveTo>
                  <a:cubicBezTo>
                    <a:pt x="661" y="0"/>
                    <a:pt x="1" y="464"/>
                    <a:pt x="1" y="1391"/>
                  </a:cubicBezTo>
                  <a:cubicBezTo>
                    <a:pt x="1" y="2318"/>
                    <a:pt x="661" y="2782"/>
                    <a:pt x="1320" y="2782"/>
                  </a:cubicBezTo>
                  <a:cubicBezTo>
                    <a:pt x="1980" y="2782"/>
                    <a:pt x="2640" y="2318"/>
                    <a:pt x="2640" y="1391"/>
                  </a:cubicBezTo>
                  <a:cubicBezTo>
                    <a:pt x="2640" y="464"/>
                    <a:pt x="1980" y="0"/>
                    <a:pt x="1320" y="0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4"/>
            <p:cNvSpPr/>
            <p:nvPr/>
          </p:nvSpPr>
          <p:spPr>
            <a:xfrm>
              <a:off x="-11231000" y="13121675"/>
              <a:ext cx="61425" cy="67275"/>
            </a:xfrm>
            <a:custGeom>
              <a:avLst/>
              <a:gdLst/>
              <a:ahLst/>
              <a:cxnLst/>
              <a:rect l="l" t="t" r="r" b="b"/>
              <a:pathLst>
                <a:path w="2457" h="2691" extrusionOk="0">
                  <a:moveTo>
                    <a:pt x="1220" y="1"/>
                  </a:moveTo>
                  <a:cubicBezTo>
                    <a:pt x="551" y="1"/>
                    <a:pt x="0" y="619"/>
                    <a:pt x="0" y="1354"/>
                  </a:cubicBezTo>
                  <a:cubicBezTo>
                    <a:pt x="0" y="2056"/>
                    <a:pt x="551" y="2691"/>
                    <a:pt x="1220" y="2691"/>
                  </a:cubicBezTo>
                  <a:cubicBezTo>
                    <a:pt x="1888" y="2658"/>
                    <a:pt x="2456" y="2056"/>
                    <a:pt x="2456" y="1354"/>
                  </a:cubicBezTo>
                  <a:cubicBezTo>
                    <a:pt x="2456" y="636"/>
                    <a:pt x="1888" y="1"/>
                    <a:pt x="1220" y="1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4"/>
            <p:cNvSpPr/>
            <p:nvPr/>
          </p:nvSpPr>
          <p:spPr>
            <a:xfrm>
              <a:off x="-11378875" y="12927875"/>
              <a:ext cx="59325" cy="64350"/>
            </a:xfrm>
            <a:custGeom>
              <a:avLst/>
              <a:gdLst/>
              <a:ahLst/>
              <a:cxnLst/>
              <a:rect l="l" t="t" r="r" b="b"/>
              <a:pathLst>
                <a:path w="2373" h="2574" extrusionOk="0">
                  <a:moveTo>
                    <a:pt x="1187" y="0"/>
                  </a:moveTo>
                  <a:cubicBezTo>
                    <a:pt x="535" y="0"/>
                    <a:pt x="0" y="585"/>
                    <a:pt x="0" y="1287"/>
                  </a:cubicBezTo>
                  <a:cubicBezTo>
                    <a:pt x="0" y="1972"/>
                    <a:pt x="535" y="2573"/>
                    <a:pt x="1187" y="2573"/>
                  </a:cubicBezTo>
                  <a:cubicBezTo>
                    <a:pt x="1838" y="2557"/>
                    <a:pt x="2373" y="1972"/>
                    <a:pt x="2373" y="1287"/>
                  </a:cubicBezTo>
                  <a:cubicBezTo>
                    <a:pt x="2373" y="602"/>
                    <a:pt x="1838" y="0"/>
                    <a:pt x="1187" y="0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4"/>
            <p:cNvSpPr/>
            <p:nvPr/>
          </p:nvSpPr>
          <p:spPr>
            <a:xfrm>
              <a:off x="-11379300" y="12755050"/>
              <a:ext cx="77300" cy="73825"/>
            </a:xfrm>
            <a:custGeom>
              <a:avLst/>
              <a:gdLst/>
              <a:ahLst/>
              <a:cxnLst/>
              <a:rect l="l" t="t" r="r" b="b"/>
              <a:pathLst>
                <a:path w="3092" h="2953" extrusionOk="0">
                  <a:moveTo>
                    <a:pt x="1559" y="1"/>
                  </a:moveTo>
                  <a:cubicBezTo>
                    <a:pt x="961" y="1"/>
                    <a:pt x="416" y="445"/>
                    <a:pt x="218" y="1082"/>
                  </a:cubicBezTo>
                  <a:cubicBezTo>
                    <a:pt x="0" y="1867"/>
                    <a:pt x="502" y="2602"/>
                    <a:pt x="1137" y="2870"/>
                  </a:cubicBezTo>
                  <a:cubicBezTo>
                    <a:pt x="1268" y="2927"/>
                    <a:pt x="1402" y="2953"/>
                    <a:pt x="1535" y="2953"/>
                  </a:cubicBezTo>
                  <a:cubicBezTo>
                    <a:pt x="2064" y="2953"/>
                    <a:pt x="2574" y="2542"/>
                    <a:pt x="2774" y="2034"/>
                  </a:cubicBezTo>
                  <a:cubicBezTo>
                    <a:pt x="3092" y="1216"/>
                    <a:pt x="2674" y="280"/>
                    <a:pt x="1889" y="46"/>
                  </a:cubicBezTo>
                  <a:cubicBezTo>
                    <a:pt x="1778" y="15"/>
                    <a:pt x="1668" y="1"/>
                    <a:pt x="1559" y="1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4"/>
            <p:cNvSpPr/>
            <p:nvPr/>
          </p:nvSpPr>
          <p:spPr>
            <a:xfrm>
              <a:off x="-11376800" y="12602875"/>
              <a:ext cx="66875" cy="73150"/>
            </a:xfrm>
            <a:custGeom>
              <a:avLst/>
              <a:gdLst/>
              <a:ahLst/>
              <a:cxnLst/>
              <a:rect l="l" t="t" r="r" b="b"/>
              <a:pathLst>
                <a:path w="2675" h="2926" extrusionOk="0">
                  <a:moveTo>
                    <a:pt x="1362" y="1"/>
                  </a:moveTo>
                  <a:cubicBezTo>
                    <a:pt x="1354" y="1"/>
                    <a:pt x="1346" y="1"/>
                    <a:pt x="1337" y="1"/>
                  </a:cubicBezTo>
                  <a:cubicBezTo>
                    <a:pt x="602" y="51"/>
                    <a:pt x="1" y="653"/>
                    <a:pt x="1" y="1471"/>
                  </a:cubicBezTo>
                  <a:cubicBezTo>
                    <a:pt x="1" y="2215"/>
                    <a:pt x="589" y="2925"/>
                    <a:pt x="1312" y="2925"/>
                  </a:cubicBezTo>
                  <a:cubicBezTo>
                    <a:pt x="1321" y="2925"/>
                    <a:pt x="1329" y="2925"/>
                    <a:pt x="1337" y="2925"/>
                  </a:cubicBezTo>
                  <a:cubicBezTo>
                    <a:pt x="2039" y="2891"/>
                    <a:pt x="2674" y="2273"/>
                    <a:pt x="2674" y="1471"/>
                  </a:cubicBezTo>
                  <a:cubicBezTo>
                    <a:pt x="2674" y="728"/>
                    <a:pt x="2086" y="1"/>
                    <a:pt x="1362" y="1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4"/>
            <p:cNvSpPr/>
            <p:nvPr/>
          </p:nvSpPr>
          <p:spPr>
            <a:xfrm>
              <a:off x="-11373875" y="12394650"/>
              <a:ext cx="66025" cy="68950"/>
            </a:xfrm>
            <a:custGeom>
              <a:avLst/>
              <a:gdLst/>
              <a:ahLst/>
              <a:cxnLst/>
              <a:rect l="l" t="t" r="r" b="b"/>
              <a:pathLst>
                <a:path w="2641" h="2758" extrusionOk="0">
                  <a:moveTo>
                    <a:pt x="1321" y="1"/>
                  </a:moveTo>
                  <a:cubicBezTo>
                    <a:pt x="661" y="1"/>
                    <a:pt x="1" y="460"/>
                    <a:pt x="1" y="1379"/>
                  </a:cubicBezTo>
                  <a:cubicBezTo>
                    <a:pt x="1" y="2298"/>
                    <a:pt x="661" y="2758"/>
                    <a:pt x="1321" y="2758"/>
                  </a:cubicBezTo>
                  <a:cubicBezTo>
                    <a:pt x="1981" y="2758"/>
                    <a:pt x="2641" y="2298"/>
                    <a:pt x="2641" y="1379"/>
                  </a:cubicBezTo>
                  <a:cubicBezTo>
                    <a:pt x="2641" y="460"/>
                    <a:pt x="1981" y="1"/>
                    <a:pt x="1321" y="1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4"/>
            <p:cNvSpPr/>
            <p:nvPr/>
          </p:nvSpPr>
          <p:spPr>
            <a:xfrm>
              <a:off x="-11279475" y="12302550"/>
              <a:ext cx="68550" cy="75250"/>
            </a:xfrm>
            <a:custGeom>
              <a:avLst/>
              <a:gdLst/>
              <a:ahLst/>
              <a:cxnLst/>
              <a:rect l="l" t="t" r="r" b="b"/>
              <a:pathLst>
                <a:path w="2742" h="3010" extrusionOk="0">
                  <a:moveTo>
                    <a:pt x="1396" y="0"/>
                  </a:moveTo>
                  <a:cubicBezTo>
                    <a:pt x="1387" y="0"/>
                    <a:pt x="1379" y="0"/>
                    <a:pt x="1371" y="0"/>
                  </a:cubicBezTo>
                  <a:cubicBezTo>
                    <a:pt x="619" y="51"/>
                    <a:pt x="1" y="652"/>
                    <a:pt x="1" y="1504"/>
                  </a:cubicBezTo>
                  <a:cubicBezTo>
                    <a:pt x="1" y="2257"/>
                    <a:pt x="593" y="3009"/>
                    <a:pt x="1324" y="3009"/>
                  </a:cubicBezTo>
                  <a:cubicBezTo>
                    <a:pt x="1339" y="3009"/>
                    <a:pt x="1355" y="3009"/>
                    <a:pt x="1371" y="3008"/>
                  </a:cubicBezTo>
                  <a:cubicBezTo>
                    <a:pt x="2123" y="2975"/>
                    <a:pt x="2741" y="2373"/>
                    <a:pt x="2741" y="1504"/>
                  </a:cubicBezTo>
                  <a:cubicBezTo>
                    <a:pt x="2741" y="744"/>
                    <a:pt x="2136" y="0"/>
                    <a:pt x="1396" y="0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4"/>
            <p:cNvSpPr/>
            <p:nvPr/>
          </p:nvSpPr>
          <p:spPr>
            <a:xfrm>
              <a:off x="-11273625" y="12155025"/>
              <a:ext cx="66875" cy="72000"/>
            </a:xfrm>
            <a:custGeom>
              <a:avLst/>
              <a:gdLst/>
              <a:ahLst/>
              <a:cxnLst/>
              <a:rect l="l" t="t" r="r" b="b"/>
              <a:pathLst>
                <a:path w="2675" h="2880" extrusionOk="0">
                  <a:moveTo>
                    <a:pt x="1409" y="1"/>
                  </a:moveTo>
                  <a:cubicBezTo>
                    <a:pt x="1385" y="1"/>
                    <a:pt x="1361" y="2"/>
                    <a:pt x="1337" y="3"/>
                  </a:cubicBezTo>
                  <a:cubicBezTo>
                    <a:pt x="636" y="37"/>
                    <a:pt x="1" y="622"/>
                    <a:pt x="1" y="1440"/>
                  </a:cubicBezTo>
                  <a:cubicBezTo>
                    <a:pt x="1" y="2168"/>
                    <a:pt x="580" y="2880"/>
                    <a:pt x="1268" y="2880"/>
                  </a:cubicBezTo>
                  <a:cubicBezTo>
                    <a:pt x="1291" y="2880"/>
                    <a:pt x="1314" y="2879"/>
                    <a:pt x="1337" y="2877"/>
                  </a:cubicBezTo>
                  <a:cubicBezTo>
                    <a:pt x="2073" y="2861"/>
                    <a:pt x="2674" y="2259"/>
                    <a:pt x="2674" y="1440"/>
                  </a:cubicBezTo>
                  <a:cubicBezTo>
                    <a:pt x="2674" y="713"/>
                    <a:pt x="2111" y="1"/>
                    <a:pt x="1409" y="1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4"/>
            <p:cNvSpPr/>
            <p:nvPr/>
          </p:nvSpPr>
          <p:spPr>
            <a:xfrm>
              <a:off x="-11268600" y="12022275"/>
              <a:ext cx="63500" cy="68925"/>
            </a:xfrm>
            <a:custGeom>
              <a:avLst/>
              <a:gdLst/>
              <a:ahLst/>
              <a:cxnLst/>
              <a:rect l="l" t="t" r="r" b="b"/>
              <a:pathLst>
                <a:path w="2540" h="2757" extrusionOk="0">
                  <a:moveTo>
                    <a:pt x="1270" y="0"/>
                  </a:moveTo>
                  <a:cubicBezTo>
                    <a:pt x="585" y="0"/>
                    <a:pt x="0" y="635"/>
                    <a:pt x="0" y="1370"/>
                  </a:cubicBezTo>
                  <a:cubicBezTo>
                    <a:pt x="0" y="2122"/>
                    <a:pt x="585" y="2757"/>
                    <a:pt x="1270" y="2757"/>
                  </a:cubicBezTo>
                  <a:cubicBezTo>
                    <a:pt x="1955" y="2757"/>
                    <a:pt x="2540" y="2139"/>
                    <a:pt x="2540" y="1370"/>
                  </a:cubicBezTo>
                  <a:cubicBezTo>
                    <a:pt x="2540" y="635"/>
                    <a:pt x="1955" y="0"/>
                    <a:pt x="1270" y="0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4"/>
            <p:cNvSpPr/>
            <p:nvPr/>
          </p:nvSpPr>
          <p:spPr>
            <a:xfrm>
              <a:off x="-11278625" y="11874400"/>
              <a:ext cx="60575" cy="66025"/>
            </a:xfrm>
            <a:custGeom>
              <a:avLst/>
              <a:gdLst/>
              <a:ahLst/>
              <a:cxnLst/>
              <a:rect l="l" t="t" r="r" b="b"/>
              <a:pathLst>
                <a:path w="2423" h="2641" extrusionOk="0">
                  <a:moveTo>
                    <a:pt x="1203" y="0"/>
                  </a:moveTo>
                  <a:cubicBezTo>
                    <a:pt x="568" y="0"/>
                    <a:pt x="0" y="602"/>
                    <a:pt x="0" y="1320"/>
                  </a:cubicBezTo>
                  <a:cubicBezTo>
                    <a:pt x="0" y="2039"/>
                    <a:pt x="568" y="2640"/>
                    <a:pt x="1203" y="2640"/>
                  </a:cubicBezTo>
                  <a:cubicBezTo>
                    <a:pt x="1872" y="2640"/>
                    <a:pt x="2423" y="2039"/>
                    <a:pt x="2423" y="1320"/>
                  </a:cubicBezTo>
                  <a:cubicBezTo>
                    <a:pt x="2423" y="602"/>
                    <a:pt x="1855" y="0"/>
                    <a:pt x="1203" y="0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4"/>
            <p:cNvSpPr/>
            <p:nvPr/>
          </p:nvSpPr>
          <p:spPr>
            <a:xfrm>
              <a:off x="-11386825" y="11989475"/>
              <a:ext cx="58500" cy="61425"/>
            </a:xfrm>
            <a:custGeom>
              <a:avLst/>
              <a:gdLst/>
              <a:ahLst/>
              <a:cxnLst/>
              <a:rect l="l" t="t" r="r" b="b"/>
              <a:pathLst>
                <a:path w="2340" h="2457" extrusionOk="0">
                  <a:moveTo>
                    <a:pt x="1170" y="0"/>
                  </a:moveTo>
                  <a:cubicBezTo>
                    <a:pt x="586" y="0"/>
                    <a:pt x="1" y="410"/>
                    <a:pt x="1" y="1229"/>
                  </a:cubicBezTo>
                  <a:cubicBezTo>
                    <a:pt x="1" y="2047"/>
                    <a:pt x="586" y="2457"/>
                    <a:pt x="1170" y="2457"/>
                  </a:cubicBezTo>
                  <a:cubicBezTo>
                    <a:pt x="1755" y="2457"/>
                    <a:pt x="2340" y="2047"/>
                    <a:pt x="2340" y="1229"/>
                  </a:cubicBezTo>
                  <a:cubicBezTo>
                    <a:pt x="2340" y="410"/>
                    <a:pt x="1755" y="0"/>
                    <a:pt x="1170" y="0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4"/>
            <p:cNvSpPr/>
            <p:nvPr/>
          </p:nvSpPr>
          <p:spPr>
            <a:xfrm>
              <a:off x="-11387225" y="12125425"/>
              <a:ext cx="69775" cy="76475"/>
            </a:xfrm>
            <a:custGeom>
              <a:avLst/>
              <a:gdLst/>
              <a:ahLst/>
              <a:cxnLst/>
              <a:rect l="l" t="t" r="r" b="b"/>
              <a:pathLst>
                <a:path w="2791" h="3059" extrusionOk="0">
                  <a:moveTo>
                    <a:pt x="1428" y="1"/>
                  </a:moveTo>
                  <a:cubicBezTo>
                    <a:pt x="1420" y="1"/>
                    <a:pt x="1412" y="1"/>
                    <a:pt x="1404" y="1"/>
                  </a:cubicBezTo>
                  <a:cubicBezTo>
                    <a:pt x="652" y="51"/>
                    <a:pt x="0" y="669"/>
                    <a:pt x="0" y="1538"/>
                  </a:cubicBezTo>
                  <a:cubicBezTo>
                    <a:pt x="0" y="2315"/>
                    <a:pt x="638" y="3059"/>
                    <a:pt x="1379" y="3059"/>
                  </a:cubicBezTo>
                  <a:cubicBezTo>
                    <a:pt x="1387" y="3059"/>
                    <a:pt x="1395" y="3059"/>
                    <a:pt x="1404" y="3059"/>
                  </a:cubicBezTo>
                  <a:cubicBezTo>
                    <a:pt x="2172" y="3025"/>
                    <a:pt x="2790" y="2374"/>
                    <a:pt x="2790" y="1538"/>
                  </a:cubicBezTo>
                  <a:cubicBezTo>
                    <a:pt x="2790" y="745"/>
                    <a:pt x="2169" y="1"/>
                    <a:pt x="1428" y="1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4"/>
            <p:cNvSpPr/>
            <p:nvPr/>
          </p:nvSpPr>
          <p:spPr>
            <a:xfrm>
              <a:off x="-11379300" y="12242600"/>
              <a:ext cx="71025" cy="74275"/>
            </a:xfrm>
            <a:custGeom>
              <a:avLst/>
              <a:gdLst/>
              <a:ahLst/>
              <a:cxnLst/>
              <a:rect l="l" t="t" r="r" b="b"/>
              <a:pathLst>
                <a:path w="2841" h="2971" extrusionOk="0">
                  <a:moveTo>
                    <a:pt x="1421" y="1"/>
                  </a:moveTo>
                  <a:cubicBezTo>
                    <a:pt x="711" y="1"/>
                    <a:pt x="0" y="494"/>
                    <a:pt x="0" y="1480"/>
                  </a:cubicBezTo>
                  <a:cubicBezTo>
                    <a:pt x="9" y="2474"/>
                    <a:pt x="719" y="2971"/>
                    <a:pt x="1427" y="2971"/>
                  </a:cubicBezTo>
                  <a:cubicBezTo>
                    <a:pt x="2135" y="2971"/>
                    <a:pt x="2841" y="2474"/>
                    <a:pt x="2841" y="1480"/>
                  </a:cubicBezTo>
                  <a:cubicBezTo>
                    <a:pt x="2841" y="494"/>
                    <a:pt x="2131" y="1"/>
                    <a:pt x="1421" y="1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4"/>
            <p:cNvSpPr/>
            <p:nvPr/>
          </p:nvSpPr>
          <p:spPr>
            <a:xfrm>
              <a:off x="-11476625" y="12206150"/>
              <a:ext cx="69350" cy="73200"/>
            </a:xfrm>
            <a:custGeom>
              <a:avLst/>
              <a:gdLst/>
              <a:ahLst/>
              <a:cxnLst/>
              <a:rect l="l" t="t" r="r" b="b"/>
              <a:pathLst>
                <a:path w="2774" h="2928" extrusionOk="0">
                  <a:moveTo>
                    <a:pt x="1387" y="1"/>
                  </a:moveTo>
                  <a:cubicBezTo>
                    <a:pt x="694" y="1"/>
                    <a:pt x="0" y="490"/>
                    <a:pt x="0" y="1467"/>
                  </a:cubicBezTo>
                  <a:cubicBezTo>
                    <a:pt x="0" y="2438"/>
                    <a:pt x="697" y="2927"/>
                    <a:pt x="1392" y="2927"/>
                  </a:cubicBezTo>
                  <a:cubicBezTo>
                    <a:pt x="2084" y="2927"/>
                    <a:pt x="2774" y="2443"/>
                    <a:pt x="2774" y="1467"/>
                  </a:cubicBezTo>
                  <a:cubicBezTo>
                    <a:pt x="2774" y="490"/>
                    <a:pt x="2081" y="1"/>
                    <a:pt x="1387" y="1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4"/>
            <p:cNvSpPr/>
            <p:nvPr/>
          </p:nvSpPr>
          <p:spPr>
            <a:xfrm>
              <a:off x="-11500850" y="12339250"/>
              <a:ext cx="70625" cy="77375"/>
            </a:xfrm>
            <a:custGeom>
              <a:avLst/>
              <a:gdLst/>
              <a:ahLst/>
              <a:cxnLst/>
              <a:rect l="l" t="t" r="r" b="b"/>
              <a:pathLst>
                <a:path w="2825" h="3095" extrusionOk="0">
                  <a:moveTo>
                    <a:pt x="1477" y="1"/>
                  </a:moveTo>
                  <a:cubicBezTo>
                    <a:pt x="1452" y="1"/>
                    <a:pt x="1428" y="1"/>
                    <a:pt x="1404" y="3"/>
                  </a:cubicBezTo>
                  <a:cubicBezTo>
                    <a:pt x="635" y="36"/>
                    <a:pt x="0" y="688"/>
                    <a:pt x="0" y="1540"/>
                  </a:cubicBezTo>
                  <a:cubicBezTo>
                    <a:pt x="0" y="2342"/>
                    <a:pt x="609" y="3095"/>
                    <a:pt x="1355" y="3095"/>
                  </a:cubicBezTo>
                  <a:cubicBezTo>
                    <a:pt x="1372" y="3095"/>
                    <a:pt x="1388" y="3095"/>
                    <a:pt x="1404" y="3094"/>
                  </a:cubicBezTo>
                  <a:cubicBezTo>
                    <a:pt x="2156" y="3077"/>
                    <a:pt x="2824" y="2426"/>
                    <a:pt x="2824" y="1540"/>
                  </a:cubicBezTo>
                  <a:cubicBezTo>
                    <a:pt x="2824" y="747"/>
                    <a:pt x="2228" y="1"/>
                    <a:pt x="1477" y="1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4"/>
            <p:cNvSpPr/>
            <p:nvPr/>
          </p:nvSpPr>
          <p:spPr>
            <a:xfrm>
              <a:off x="-11461600" y="12521325"/>
              <a:ext cx="45150" cy="47025"/>
            </a:xfrm>
            <a:custGeom>
              <a:avLst/>
              <a:gdLst/>
              <a:ahLst/>
              <a:cxnLst/>
              <a:rect l="l" t="t" r="r" b="b"/>
              <a:pathLst>
                <a:path w="1806" h="1881" extrusionOk="0">
                  <a:moveTo>
                    <a:pt x="903" y="1"/>
                  </a:moveTo>
                  <a:cubicBezTo>
                    <a:pt x="452" y="1"/>
                    <a:pt x="1" y="314"/>
                    <a:pt x="1" y="940"/>
                  </a:cubicBezTo>
                  <a:cubicBezTo>
                    <a:pt x="1" y="1567"/>
                    <a:pt x="452" y="1880"/>
                    <a:pt x="903" y="1880"/>
                  </a:cubicBezTo>
                  <a:cubicBezTo>
                    <a:pt x="1354" y="1880"/>
                    <a:pt x="1805" y="1567"/>
                    <a:pt x="1805" y="940"/>
                  </a:cubicBezTo>
                  <a:cubicBezTo>
                    <a:pt x="1805" y="314"/>
                    <a:pt x="1354" y="1"/>
                    <a:pt x="903" y="1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4"/>
            <p:cNvSpPr/>
            <p:nvPr/>
          </p:nvSpPr>
          <p:spPr>
            <a:xfrm>
              <a:off x="-11466175" y="12671400"/>
              <a:ext cx="74350" cy="76075"/>
            </a:xfrm>
            <a:custGeom>
              <a:avLst/>
              <a:gdLst/>
              <a:ahLst/>
              <a:cxnLst/>
              <a:rect l="l" t="t" r="r" b="b"/>
              <a:pathLst>
                <a:path w="2974" h="3043" extrusionOk="0">
                  <a:moveTo>
                    <a:pt x="1437" y="0"/>
                  </a:moveTo>
                  <a:cubicBezTo>
                    <a:pt x="719" y="0"/>
                    <a:pt x="0" y="702"/>
                    <a:pt x="50" y="1521"/>
                  </a:cubicBezTo>
                  <a:cubicBezTo>
                    <a:pt x="84" y="2356"/>
                    <a:pt x="668" y="3041"/>
                    <a:pt x="1437" y="3041"/>
                  </a:cubicBezTo>
                  <a:lnTo>
                    <a:pt x="1554" y="3041"/>
                  </a:lnTo>
                  <a:cubicBezTo>
                    <a:pt x="1570" y="3042"/>
                    <a:pt x="1586" y="3042"/>
                    <a:pt x="1601" y="3042"/>
                  </a:cubicBezTo>
                  <a:cubicBezTo>
                    <a:pt x="2288" y="3042"/>
                    <a:pt x="2973" y="2337"/>
                    <a:pt x="2941" y="1521"/>
                  </a:cubicBezTo>
                  <a:cubicBezTo>
                    <a:pt x="2907" y="685"/>
                    <a:pt x="2323" y="0"/>
                    <a:pt x="1554" y="0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4"/>
            <p:cNvSpPr/>
            <p:nvPr/>
          </p:nvSpPr>
          <p:spPr>
            <a:xfrm>
              <a:off x="-11464100" y="12822175"/>
              <a:ext cx="61850" cy="66875"/>
            </a:xfrm>
            <a:custGeom>
              <a:avLst/>
              <a:gdLst/>
              <a:ahLst/>
              <a:cxnLst/>
              <a:rect l="l" t="t" r="r" b="b"/>
              <a:pathLst>
                <a:path w="2474" h="2675" extrusionOk="0">
                  <a:moveTo>
                    <a:pt x="1237" y="1"/>
                  </a:moveTo>
                  <a:cubicBezTo>
                    <a:pt x="569" y="1"/>
                    <a:pt x="1" y="602"/>
                    <a:pt x="1" y="1338"/>
                  </a:cubicBezTo>
                  <a:cubicBezTo>
                    <a:pt x="1" y="2073"/>
                    <a:pt x="569" y="2674"/>
                    <a:pt x="1237" y="2674"/>
                  </a:cubicBezTo>
                  <a:cubicBezTo>
                    <a:pt x="1905" y="2674"/>
                    <a:pt x="2474" y="2073"/>
                    <a:pt x="2474" y="1338"/>
                  </a:cubicBezTo>
                  <a:cubicBezTo>
                    <a:pt x="2474" y="602"/>
                    <a:pt x="1905" y="1"/>
                    <a:pt x="1237" y="1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4"/>
            <p:cNvSpPr/>
            <p:nvPr/>
          </p:nvSpPr>
          <p:spPr>
            <a:xfrm>
              <a:off x="-11558925" y="12583450"/>
              <a:ext cx="76050" cy="77575"/>
            </a:xfrm>
            <a:custGeom>
              <a:avLst/>
              <a:gdLst/>
              <a:ahLst/>
              <a:cxnLst/>
              <a:rect l="l" t="t" r="r" b="b"/>
              <a:pathLst>
                <a:path w="3042" h="3103" extrusionOk="0">
                  <a:moveTo>
                    <a:pt x="1818" y="1"/>
                  </a:moveTo>
                  <a:cubicBezTo>
                    <a:pt x="1704" y="1"/>
                    <a:pt x="1587" y="24"/>
                    <a:pt x="1471" y="76"/>
                  </a:cubicBezTo>
                  <a:cubicBezTo>
                    <a:pt x="1170" y="210"/>
                    <a:pt x="936" y="343"/>
                    <a:pt x="686" y="594"/>
                  </a:cubicBezTo>
                  <a:cubicBezTo>
                    <a:pt x="1" y="1329"/>
                    <a:pt x="268" y="2599"/>
                    <a:pt x="1120" y="2967"/>
                  </a:cubicBezTo>
                  <a:cubicBezTo>
                    <a:pt x="1320" y="3059"/>
                    <a:pt x="1515" y="3102"/>
                    <a:pt x="1699" y="3102"/>
                  </a:cubicBezTo>
                  <a:cubicBezTo>
                    <a:pt x="2413" y="3102"/>
                    <a:pt x="2972" y="2466"/>
                    <a:pt x="3025" y="1630"/>
                  </a:cubicBezTo>
                  <a:cubicBezTo>
                    <a:pt x="3042" y="1413"/>
                    <a:pt x="3025" y="1179"/>
                    <a:pt x="2942" y="962"/>
                  </a:cubicBezTo>
                  <a:cubicBezTo>
                    <a:pt x="2791" y="470"/>
                    <a:pt x="2329" y="1"/>
                    <a:pt x="1818" y="1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4"/>
            <p:cNvSpPr/>
            <p:nvPr/>
          </p:nvSpPr>
          <p:spPr>
            <a:xfrm>
              <a:off x="-11554750" y="12433300"/>
              <a:ext cx="59350" cy="64775"/>
            </a:xfrm>
            <a:custGeom>
              <a:avLst/>
              <a:gdLst/>
              <a:ahLst/>
              <a:cxnLst/>
              <a:rect l="l" t="t" r="r" b="b"/>
              <a:pathLst>
                <a:path w="2374" h="2591" extrusionOk="0">
                  <a:moveTo>
                    <a:pt x="1187" y="0"/>
                  </a:moveTo>
                  <a:cubicBezTo>
                    <a:pt x="536" y="0"/>
                    <a:pt x="1" y="585"/>
                    <a:pt x="1" y="1287"/>
                  </a:cubicBezTo>
                  <a:cubicBezTo>
                    <a:pt x="1" y="1989"/>
                    <a:pt x="536" y="2590"/>
                    <a:pt x="1187" y="2590"/>
                  </a:cubicBezTo>
                  <a:cubicBezTo>
                    <a:pt x="1839" y="2590"/>
                    <a:pt x="2374" y="1989"/>
                    <a:pt x="2374" y="1287"/>
                  </a:cubicBezTo>
                  <a:cubicBezTo>
                    <a:pt x="2374" y="602"/>
                    <a:pt x="1839" y="0"/>
                    <a:pt x="1187" y="0"/>
                  </a:cubicBezTo>
                  <a:close/>
                </a:path>
              </a:pathLst>
            </a:custGeom>
            <a:solidFill>
              <a:srgbClr val="F9BF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6" name="Google Shape;306;p4"/>
          <p:cNvGrpSpPr/>
          <p:nvPr/>
        </p:nvGrpSpPr>
        <p:grpSpPr>
          <a:xfrm>
            <a:off x="239951" y="2992976"/>
            <a:ext cx="816532" cy="2150525"/>
            <a:chOff x="239951" y="2992976"/>
            <a:chExt cx="816532" cy="2150525"/>
          </a:xfrm>
        </p:grpSpPr>
        <p:sp>
          <p:nvSpPr>
            <p:cNvPr id="307" name="Google Shape;307;p4"/>
            <p:cNvSpPr/>
            <p:nvPr/>
          </p:nvSpPr>
          <p:spPr>
            <a:xfrm flipH="1">
              <a:off x="531546" y="3396779"/>
              <a:ext cx="74850" cy="1746721"/>
            </a:xfrm>
            <a:custGeom>
              <a:avLst/>
              <a:gdLst/>
              <a:ahLst/>
              <a:cxnLst/>
              <a:rect l="l" t="t" r="r" b="b"/>
              <a:pathLst>
                <a:path w="2273" h="45532" extrusionOk="0">
                  <a:moveTo>
                    <a:pt x="1253" y="1"/>
                  </a:moveTo>
                  <a:lnTo>
                    <a:pt x="886" y="34"/>
                  </a:lnTo>
                  <a:cubicBezTo>
                    <a:pt x="886" y="34"/>
                    <a:pt x="886" y="101"/>
                    <a:pt x="902" y="184"/>
                  </a:cubicBezTo>
                  <a:cubicBezTo>
                    <a:pt x="919" y="368"/>
                    <a:pt x="952" y="769"/>
                    <a:pt x="1003" y="1321"/>
                  </a:cubicBezTo>
                  <a:cubicBezTo>
                    <a:pt x="1153" y="3058"/>
                    <a:pt x="1420" y="6400"/>
                    <a:pt x="1604" y="10727"/>
                  </a:cubicBezTo>
                  <a:lnTo>
                    <a:pt x="1671" y="12047"/>
                  </a:lnTo>
                  <a:cubicBezTo>
                    <a:pt x="1855" y="16776"/>
                    <a:pt x="1938" y="22524"/>
                    <a:pt x="1738" y="28472"/>
                  </a:cubicBezTo>
                  <a:cubicBezTo>
                    <a:pt x="1738" y="28723"/>
                    <a:pt x="1721" y="28956"/>
                    <a:pt x="1721" y="29207"/>
                  </a:cubicBezTo>
                  <a:cubicBezTo>
                    <a:pt x="1504" y="34236"/>
                    <a:pt x="1069" y="39399"/>
                    <a:pt x="267" y="44211"/>
                  </a:cubicBezTo>
                  <a:cubicBezTo>
                    <a:pt x="234" y="44495"/>
                    <a:pt x="167" y="44763"/>
                    <a:pt x="117" y="45063"/>
                  </a:cubicBezTo>
                  <a:cubicBezTo>
                    <a:pt x="67" y="45197"/>
                    <a:pt x="17" y="45347"/>
                    <a:pt x="0" y="45531"/>
                  </a:cubicBezTo>
                  <a:lnTo>
                    <a:pt x="368" y="45531"/>
                  </a:lnTo>
                  <a:cubicBezTo>
                    <a:pt x="852" y="42891"/>
                    <a:pt x="1236" y="40151"/>
                    <a:pt x="1504" y="37361"/>
                  </a:cubicBezTo>
                  <a:cubicBezTo>
                    <a:pt x="1520" y="37093"/>
                    <a:pt x="1537" y="36809"/>
                    <a:pt x="1587" y="36559"/>
                  </a:cubicBezTo>
                  <a:cubicBezTo>
                    <a:pt x="2122" y="30677"/>
                    <a:pt x="2272" y="24646"/>
                    <a:pt x="2206" y="19215"/>
                  </a:cubicBezTo>
                  <a:cubicBezTo>
                    <a:pt x="2206" y="18915"/>
                    <a:pt x="2206" y="18614"/>
                    <a:pt x="2189" y="18330"/>
                  </a:cubicBezTo>
                  <a:cubicBezTo>
                    <a:pt x="2089" y="10360"/>
                    <a:pt x="1587" y="3810"/>
                    <a:pt x="1353" y="1204"/>
                  </a:cubicBezTo>
                  <a:cubicBezTo>
                    <a:pt x="1320" y="635"/>
                    <a:pt x="1270" y="268"/>
                    <a:pt x="1253" y="101"/>
                  </a:cubicBezTo>
                  <a:lnTo>
                    <a:pt x="1253" y="1"/>
                  </a:ln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4"/>
            <p:cNvSpPr/>
            <p:nvPr/>
          </p:nvSpPr>
          <p:spPr>
            <a:xfrm flipH="1">
              <a:off x="544751" y="4202737"/>
              <a:ext cx="334009" cy="317718"/>
            </a:xfrm>
            <a:custGeom>
              <a:avLst/>
              <a:gdLst/>
              <a:ahLst/>
              <a:cxnLst/>
              <a:rect l="l" t="t" r="r" b="b"/>
              <a:pathLst>
                <a:path w="10143" h="8282" extrusionOk="0">
                  <a:moveTo>
                    <a:pt x="2216" y="1"/>
                  </a:moveTo>
                  <a:cubicBezTo>
                    <a:pt x="1999" y="1"/>
                    <a:pt x="1784" y="25"/>
                    <a:pt x="1571" y="78"/>
                  </a:cubicBezTo>
                  <a:cubicBezTo>
                    <a:pt x="1354" y="145"/>
                    <a:pt x="1187" y="195"/>
                    <a:pt x="1070" y="278"/>
                  </a:cubicBezTo>
                  <a:cubicBezTo>
                    <a:pt x="0" y="997"/>
                    <a:pt x="1989" y="2835"/>
                    <a:pt x="4361" y="4572"/>
                  </a:cubicBezTo>
                  <a:cubicBezTo>
                    <a:pt x="4411" y="4589"/>
                    <a:pt x="4428" y="4606"/>
                    <a:pt x="4445" y="4639"/>
                  </a:cubicBezTo>
                  <a:cubicBezTo>
                    <a:pt x="6684" y="6243"/>
                    <a:pt x="9223" y="7764"/>
                    <a:pt x="9942" y="8181"/>
                  </a:cubicBezTo>
                  <a:cubicBezTo>
                    <a:pt x="10059" y="8265"/>
                    <a:pt x="10126" y="8282"/>
                    <a:pt x="10126" y="8282"/>
                  </a:cubicBezTo>
                  <a:lnTo>
                    <a:pt x="10142" y="7897"/>
                  </a:lnTo>
                  <a:lnTo>
                    <a:pt x="10142" y="7780"/>
                  </a:lnTo>
                  <a:cubicBezTo>
                    <a:pt x="10142" y="7780"/>
                    <a:pt x="10092" y="7663"/>
                    <a:pt x="9959" y="7446"/>
                  </a:cubicBezTo>
                  <a:cubicBezTo>
                    <a:pt x="9374" y="6410"/>
                    <a:pt x="7469" y="3186"/>
                    <a:pt x="5247" y="1331"/>
                  </a:cubicBezTo>
                  <a:cubicBezTo>
                    <a:pt x="5213" y="1314"/>
                    <a:pt x="5180" y="1297"/>
                    <a:pt x="5163" y="1264"/>
                  </a:cubicBezTo>
                  <a:cubicBezTo>
                    <a:pt x="4963" y="1130"/>
                    <a:pt x="4779" y="980"/>
                    <a:pt x="4595" y="846"/>
                  </a:cubicBezTo>
                  <a:cubicBezTo>
                    <a:pt x="4578" y="830"/>
                    <a:pt x="4528" y="813"/>
                    <a:pt x="4495" y="779"/>
                  </a:cubicBezTo>
                  <a:cubicBezTo>
                    <a:pt x="3742" y="299"/>
                    <a:pt x="2970" y="1"/>
                    <a:pt x="2216" y="1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4"/>
            <p:cNvSpPr/>
            <p:nvPr/>
          </p:nvSpPr>
          <p:spPr>
            <a:xfrm flipH="1">
              <a:off x="247656" y="3740507"/>
              <a:ext cx="292188" cy="397934"/>
            </a:xfrm>
            <a:custGeom>
              <a:avLst/>
              <a:gdLst/>
              <a:ahLst/>
              <a:cxnLst/>
              <a:rect l="l" t="t" r="r" b="b"/>
              <a:pathLst>
                <a:path w="8873" h="10373" extrusionOk="0">
                  <a:moveTo>
                    <a:pt x="7103" y="0"/>
                  </a:moveTo>
                  <a:cubicBezTo>
                    <a:pt x="5657" y="0"/>
                    <a:pt x="4193" y="1695"/>
                    <a:pt x="2975" y="3672"/>
                  </a:cubicBezTo>
                  <a:cubicBezTo>
                    <a:pt x="2941" y="3706"/>
                    <a:pt x="2925" y="3739"/>
                    <a:pt x="2908" y="3772"/>
                  </a:cubicBezTo>
                  <a:cubicBezTo>
                    <a:pt x="1588" y="5911"/>
                    <a:pt x="569" y="8351"/>
                    <a:pt x="185" y="9336"/>
                  </a:cubicBezTo>
                  <a:cubicBezTo>
                    <a:pt x="68" y="9637"/>
                    <a:pt x="1" y="9788"/>
                    <a:pt x="1" y="9788"/>
                  </a:cubicBezTo>
                  <a:lnTo>
                    <a:pt x="1" y="10372"/>
                  </a:lnTo>
                  <a:cubicBezTo>
                    <a:pt x="1" y="10372"/>
                    <a:pt x="68" y="10339"/>
                    <a:pt x="185" y="10222"/>
                  </a:cubicBezTo>
                  <a:cubicBezTo>
                    <a:pt x="1020" y="9587"/>
                    <a:pt x="4562" y="6797"/>
                    <a:pt x="6734" y="4290"/>
                  </a:cubicBezTo>
                  <a:lnTo>
                    <a:pt x="6784" y="4240"/>
                  </a:lnTo>
                  <a:cubicBezTo>
                    <a:pt x="6985" y="4006"/>
                    <a:pt x="7169" y="3789"/>
                    <a:pt x="7336" y="3589"/>
                  </a:cubicBezTo>
                  <a:cubicBezTo>
                    <a:pt x="7353" y="3572"/>
                    <a:pt x="7369" y="3522"/>
                    <a:pt x="7403" y="3505"/>
                  </a:cubicBezTo>
                  <a:cubicBezTo>
                    <a:pt x="8405" y="2202"/>
                    <a:pt x="8873" y="1066"/>
                    <a:pt x="8255" y="431"/>
                  </a:cubicBezTo>
                  <a:cubicBezTo>
                    <a:pt x="8155" y="331"/>
                    <a:pt x="8004" y="230"/>
                    <a:pt x="7820" y="147"/>
                  </a:cubicBezTo>
                  <a:cubicBezTo>
                    <a:pt x="7582" y="47"/>
                    <a:pt x="7343" y="0"/>
                    <a:pt x="7103" y="0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4"/>
            <p:cNvSpPr/>
            <p:nvPr/>
          </p:nvSpPr>
          <p:spPr>
            <a:xfrm flipH="1">
              <a:off x="544751" y="3475422"/>
              <a:ext cx="377477" cy="386732"/>
            </a:xfrm>
            <a:custGeom>
              <a:avLst/>
              <a:gdLst/>
              <a:ahLst/>
              <a:cxnLst/>
              <a:rect l="l" t="t" r="r" b="b"/>
              <a:pathLst>
                <a:path w="11463" h="10081" extrusionOk="0">
                  <a:moveTo>
                    <a:pt x="2647" y="0"/>
                  </a:moveTo>
                  <a:cubicBezTo>
                    <a:pt x="2266" y="0"/>
                    <a:pt x="1910" y="111"/>
                    <a:pt x="1588" y="357"/>
                  </a:cubicBezTo>
                  <a:cubicBezTo>
                    <a:pt x="1554" y="390"/>
                    <a:pt x="1504" y="423"/>
                    <a:pt x="1487" y="474"/>
                  </a:cubicBezTo>
                  <a:cubicBezTo>
                    <a:pt x="0" y="1877"/>
                    <a:pt x="3008" y="4550"/>
                    <a:pt x="6099" y="6739"/>
                  </a:cubicBezTo>
                  <a:cubicBezTo>
                    <a:pt x="6116" y="6756"/>
                    <a:pt x="6166" y="6773"/>
                    <a:pt x="6182" y="6806"/>
                  </a:cubicBezTo>
                  <a:cubicBezTo>
                    <a:pt x="8355" y="8327"/>
                    <a:pt x="10543" y="9596"/>
                    <a:pt x="11212" y="9981"/>
                  </a:cubicBezTo>
                  <a:cubicBezTo>
                    <a:pt x="11345" y="10064"/>
                    <a:pt x="11429" y="10081"/>
                    <a:pt x="11429" y="10081"/>
                  </a:cubicBezTo>
                  <a:lnTo>
                    <a:pt x="11462" y="9329"/>
                  </a:lnTo>
                  <a:lnTo>
                    <a:pt x="11462" y="9145"/>
                  </a:lnTo>
                  <a:cubicBezTo>
                    <a:pt x="11462" y="9145"/>
                    <a:pt x="11362" y="8945"/>
                    <a:pt x="11178" y="8627"/>
                  </a:cubicBezTo>
                  <a:cubicBezTo>
                    <a:pt x="10577" y="7658"/>
                    <a:pt x="9106" y="5386"/>
                    <a:pt x="7436" y="3414"/>
                  </a:cubicBezTo>
                  <a:cubicBezTo>
                    <a:pt x="7419" y="3398"/>
                    <a:pt x="7402" y="3347"/>
                    <a:pt x="7352" y="3331"/>
                  </a:cubicBezTo>
                  <a:cubicBezTo>
                    <a:pt x="7152" y="3080"/>
                    <a:pt x="6934" y="2846"/>
                    <a:pt x="6700" y="2612"/>
                  </a:cubicBezTo>
                  <a:cubicBezTo>
                    <a:pt x="6684" y="2596"/>
                    <a:pt x="6667" y="2562"/>
                    <a:pt x="6617" y="2529"/>
                  </a:cubicBezTo>
                  <a:cubicBezTo>
                    <a:pt x="5273" y="1096"/>
                    <a:pt x="3842" y="0"/>
                    <a:pt x="2647" y="0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4"/>
            <p:cNvSpPr/>
            <p:nvPr/>
          </p:nvSpPr>
          <p:spPr>
            <a:xfrm flipH="1">
              <a:off x="239951" y="4564687"/>
              <a:ext cx="324097" cy="268576"/>
            </a:xfrm>
            <a:custGeom>
              <a:avLst/>
              <a:gdLst/>
              <a:ahLst/>
              <a:cxnLst/>
              <a:rect l="l" t="t" r="r" b="b"/>
              <a:pathLst>
                <a:path w="9842" h="7001" extrusionOk="0">
                  <a:moveTo>
                    <a:pt x="8526" y="1"/>
                  </a:moveTo>
                  <a:cubicBezTo>
                    <a:pt x="7358" y="1"/>
                    <a:pt x="5683" y="1124"/>
                    <a:pt x="4128" y="2422"/>
                  </a:cubicBezTo>
                  <a:cubicBezTo>
                    <a:pt x="4077" y="2439"/>
                    <a:pt x="4061" y="2489"/>
                    <a:pt x="4011" y="2506"/>
                  </a:cubicBezTo>
                  <a:cubicBezTo>
                    <a:pt x="2323" y="3926"/>
                    <a:pt x="819" y="5547"/>
                    <a:pt x="285" y="6132"/>
                  </a:cubicBezTo>
                  <a:cubicBezTo>
                    <a:pt x="151" y="6282"/>
                    <a:pt x="67" y="6365"/>
                    <a:pt x="67" y="6365"/>
                  </a:cubicBezTo>
                  <a:lnTo>
                    <a:pt x="51" y="6599"/>
                  </a:lnTo>
                  <a:lnTo>
                    <a:pt x="1" y="7000"/>
                  </a:lnTo>
                  <a:cubicBezTo>
                    <a:pt x="1" y="7000"/>
                    <a:pt x="67" y="6984"/>
                    <a:pt x="201" y="6917"/>
                  </a:cubicBezTo>
                  <a:cubicBezTo>
                    <a:pt x="1070" y="6516"/>
                    <a:pt x="4729" y="4778"/>
                    <a:pt x="7219" y="3141"/>
                  </a:cubicBezTo>
                  <a:cubicBezTo>
                    <a:pt x="7252" y="3107"/>
                    <a:pt x="7269" y="3091"/>
                    <a:pt x="7319" y="3074"/>
                  </a:cubicBezTo>
                  <a:cubicBezTo>
                    <a:pt x="7586" y="2890"/>
                    <a:pt x="7837" y="2723"/>
                    <a:pt x="8071" y="2522"/>
                  </a:cubicBezTo>
                  <a:cubicBezTo>
                    <a:pt x="8088" y="2506"/>
                    <a:pt x="8138" y="2489"/>
                    <a:pt x="8154" y="2472"/>
                  </a:cubicBezTo>
                  <a:cubicBezTo>
                    <a:pt x="9224" y="1637"/>
                    <a:pt x="9842" y="885"/>
                    <a:pt x="9441" y="384"/>
                  </a:cubicBezTo>
                  <a:cubicBezTo>
                    <a:pt x="9407" y="317"/>
                    <a:pt x="9341" y="250"/>
                    <a:pt x="9257" y="200"/>
                  </a:cubicBezTo>
                  <a:cubicBezTo>
                    <a:pt x="9047" y="63"/>
                    <a:pt x="8800" y="1"/>
                    <a:pt x="8526" y="1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4"/>
            <p:cNvSpPr/>
            <p:nvPr/>
          </p:nvSpPr>
          <p:spPr>
            <a:xfrm flipH="1">
              <a:off x="593191" y="4755771"/>
              <a:ext cx="463292" cy="372346"/>
            </a:xfrm>
            <a:custGeom>
              <a:avLst/>
              <a:gdLst/>
              <a:ahLst/>
              <a:cxnLst/>
              <a:rect l="l" t="t" r="r" b="b"/>
              <a:pathLst>
                <a:path w="14069" h="9706" extrusionOk="0">
                  <a:moveTo>
                    <a:pt x="2772" y="0"/>
                  </a:moveTo>
                  <a:cubicBezTo>
                    <a:pt x="2504" y="0"/>
                    <a:pt x="2248" y="37"/>
                    <a:pt x="2005" y="115"/>
                  </a:cubicBezTo>
                  <a:cubicBezTo>
                    <a:pt x="0" y="766"/>
                    <a:pt x="2975" y="3172"/>
                    <a:pt x="6433" y="5378"/>
                  </a:cubicBezTo>
                  <a:cubicBezTo>
                    <a:pt x="6483" y="5394"/>
                    <a:pt x="6533" y="5428"/>
                    <a:pt x="6567" y="5461"/>
                  </a:cubicBezTo>
                  <a:cubicBezTo>
                    <a:pt x="9591" y="7400"/>
                    <a:pt x="12983" y="9204"/>
                    <a:pt x="13768" y="9622"/>
                  </a:cubicBezTo>
                  <a:lnTo>
                    <a:pt x="13935" y="9705"/>
                  </a:lnTo>
                  <a:lnTo>
                    <a:pt x="13985" y="9471"/>
                  </a:lnTo>
                  <a:lnTo>
                    <a:pt x="14069" y="8953"/>
                  </a:lnTo>
                  <a:cubicBezTo>
                    <a:pt x="14069" y="8953"/>
                    <a:pt x="14002" y="8887"/>
                    <a:pt x="13902" y="8770"/>
                  </a:cubicBezTo>
                  <a:cubicBezTo>
                    <a:pt x="13267" y="7984"/>
                    <a:pt x="10828" y="5044"/>
                    <a:pt x="8154" y="2788"/>
                  </a:cubicBezTo>
                  <a:cubicBezTo>
                    <a:pt x="8137" y="2771"/>
                    <a:pt x="8087" y="2755"/>
                    <a:pt x="8071" y="2721"/>
                  </a:cubicBezTo>
                  <a:cubicBezTo>
                    <a:pt x="7803" y="2504"/>
                    <a:pt x="7503" y="2270"/>
                    <a:pt x="7235" y="2053"/>
                  </a:cubicBezTo>
                  <a:cubicBezTo>
                    <a:pt x="7218" y="2036"/>
                    <a:pt x="7168" y="2019"/>
                    <a:pt x="7152" y="2003"/>
                  </a:cubicBezTo>
                  <a:cubicBezTo>
                    <a:pt x="5617" y="841"/>
                    <a:pt x="4059" y="0"/>
                    <a:pt x="2772" y="0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4"/>
            <p:cNvSpPr/>
            <p:nvPr/>
          </p:nvSpPr>
          <p:spPr>
            <a:xfrm flipH="1">
              <a:off x="359322" y="2996773"/>
              <a:ext cx="581610" cy="409021"/>
            </a:xfrm>
            <a:custGeom>
              <a:avLst/>
              <a:gdLst/>
              <a:ahLst/>
              <a:cxnLst/>
              <a:rect l="l" t="t" r="r" b="b"/>
              <a:pathLst>
                <a:path w="17662" h="10662" extrusionOk="0">
                  <a:moveTo>
                    <a:pt x="9203" y="0"/>
                  </a:moveTo>
                  <a:cubicBezTo>
                    <a:pt x="9188" y="0"/>
                    <a:pt x="9172" y="1"/>
                    <a:pt x="9156" y="1"/>
                  </a:cubicBezTo>
                  <a:cubicBezTo>
                    <a:pt x="6884" y="135"/>
                    <a:pt x="10777" y="9559"/>
                    <a:pt x="10777" y="9559"/>
                  </a:cubicBezTo>
                  <a:cubicBezTo>
                    <a:pt x="10777" y="9559"/>
                    <a:pt x="6320" y="1419"/>
                    <a:pt x="4477" y="1419"/>
                  </a:cubicBezTo>
                  <a:cubicBezTo>
                    <a:pt x="4425" y="1419"/>
                    <a:pt x="4375" y="1425"/>
                    <a:pt x="4328" y="1438"/>
                  </a:cubicBezTo>
                  <a:cubicBezTo>
                    <a:pt x="2590" y="1923"/>
                    <a:pt x="9825" y="9809"/>
                    <a:pt x="9825" y="9809"/>
                  </a:cubicBezTo>
                  <a:cubicBezTo>
                    <a:pt x="9825" y="9809"/>
                    <a:pt x="3761" y="4043"/>
                    <a:pt x="1757" y="4043"/>
                  </a:cubicBezTo>
                  <a:cubicBezTo>
                    <a:pt x="1585" y="4043"/>
                    <a:pt x="1443" y="4086"/>
                    <a:pt x="1337" y="4179"/>
                  </a:cubicBezTo>
                  <a:cubicBezTo>
                    <a:pt x="0" y="5348"/>
                    <a:pt x="10527" y="10661"/>
                    <a:pt x="10527" y="10661"/>
                  </a:cubicBezTo>
                  <a:lnTo>
                    <a:pt x="11897" y="10428"/>
                  </a:lnTo>
                  <a:cubicBezTo>
                    <a:pt x="11897" y="10428"/>
                    <a:pt x="17661" y="1372"/>
                    <a:pt x="15656" y="336"/>
                  </a:cubicBezTo>
                  <a:cubicBezTo>
                    <a:pt x="15558" y="284"/>
                    <a:pt x="15461" y="260"/>
                    <a:pt x="15365" y="260"/>
                  </a:cubicBezTo>
                  <a:cubicBezTo>
                    <a:pt x="13484" y="260"/>
                    <a:pt x="11897" y="9542"/>
                    <a:pt x="11897" y="9542"/>
                  </a:cubicBezTo>
                  <a:cubicBezTo>
                    <a:pt x="11897" y="9542"/>
                    <a:pt x="11435" y="0"/>
                    <a:pt x="9203" y="0"/>
                  </a:cubicBezTo>
                  <a:close/>
                </a:path>
              </a:pathLst>
            </a:custGeom>
            <a:solidFill>
              <a:srgbClr val="F56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4"/>
            <p:cNvSpPr/>
            <p:nvPr/>
          </p:nvSpPr>
          <p:spPr>
            <a:xfrm flipH="1">
              <a:off x="515048" y="2992976"/>
              <a:ext cx="30855" cy="25665"/>
            </a:xfrm>
            <a:custGeom>
              <a:avLst/>
              <a:gdLst/>
              <a:ahLst/>
              <a:cxnLst/>
              <a:rect l="l" t="t" r="r" b="b"/>
              <a:pathLst>
                <a:path w="937" h="669" extrusionOk="0">
                  <a:moveTo>
                    <a:pt x="452" y="0"/>
                  </a:moveTo>
                  <a:cubicBezTo>
                    <a:pt x="1" y="0"/>
                    <a:pt x="1" y="669"/>
                    <a:pt x="452" y="669"/>
                  </a:cubicBezTo>
                  <a:cubicBezTo>
                    <a:pt x="937" y="669"/>
                    <a:pt x="937" y="0"/>
                    <a:pt x="452" y="0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4"/>
            <p:cNvSpPr/>
            <p:nvPr/>
          </p:nvSpPr>
          <p:spPr>
            <a:xfrm flipH="1">
              <a:off x="677360" y="3003218"/>
              <a:ext cx="33029" cy="26969"/>
            </a:xfrm>
            <a:custGeom>
              <a:avLst/>
              <a:gdLst/>
              <a:ahLst/>
              <a:cxnLst/>
              <a:rect l="l" t="t" r="r" b="b"/>
              <a:pathLst>
                <a:path w="1003" h="703" extrusionOk="0">
                  <a:moveTo>
                    <a:pt x="501" y="1"/>
                  </a:moveTo>
                  <a:cubicBezTo>
                    <a:pt x="0" y="1"/>
                    <a:pt x="0" y="702"/>
                    <a:pt x="501" y="702"/>
                  </a:cubicBezTo>
                  <a:cubicBezTo>
                    <a:pt x="1003" y="702"/>
                    <a:pt x="1003" y="1"/>
                    <a:pt x="501" y="1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4"/>
            <p:cNvSpPr/>
            <p:nvPr/>
          </p:nvSpPr>
          <p:spPr>
            <a:xfrm flipH="1">
              <a:off x="867168" y="3098089"/>
              <a:ext cx="19297" cy="15422"/>
            </a:xfrm>
            <a:custGeom>
              <a:avLst/>
              <a:gdLst/>
              <a:ahLst/>
              <a:cxnLst/>
              <a:rect l="l" t="t" r="r" b="b"/>
              <a:pathLst>
                <a:path w="586" h="402" extrusionOk="0">
                  <a:moveTo>
                    <a:pt x="301" y="0"/>
                  </a:moveTo>
                  <a:cubicBezTo>
                    <a:pt x="0" y="0"/>
                    <a:pt x="0" y="401"/>
                    <a:pt x="301" y="401"/>
                  </a:cubicBezTo>
                  <a:cubicBezTo>
                    <a:pt x="585" y="401"/>
                    <a:pt x="585" y="17"/>
                    <a:pt x="301" y="0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4"/>
            <p:cNvSpPr/>
            <p:nvPr/>
          </p:nvSpPr>
          <p:spPr>
            <a:xfrm flipH="1">
              <a:off x="540371" y="3385232"/>
              <a:ext cx="66025" cy="61994"/>
            </a:xfrm>
            <a:custGeom>
              <a:avLst/>
              <a:gdLst/>
              <a:ahLst/>
              <a:cxnLst/>
              <a:rect l="l" t="t" r="r" b="b"/>
              <a:pathLst>
                <a:path w="2005" h="1616" extrusionOk="0">
                  <a:moveTo>
                    <a:pt x="1905" y="1"/>
                  </a:moveTo>
                  <a:lnTo>
                    <a:pt x="0" y="318"/>
                  </a:lnTo>
                  <a:cubicBezTo>
                    <a:pt x="0" y="318"/>
                    <a:pt x="285" y="1616"/>
                    <a:pt x="987" y="1616"/>
                  </a:cubicBezTo>
                  <a:cubicBezTo>
                    <a:pt x="1045" y="1616"/>
                    <a:pt x="1106" y="1607"/>
                    <a:pt x="1170" y="1588"/>
                  </a:cubicBezTo>
                  <a:cubicBezTo>
                    <a:pt x="2005" y="1338"/>
                    <a:pt x="1905" y="1"/>
                    <a:pt x="1905" y="1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4"/>
            <p:cNvSpPr/>
            <p:nvPr/>
          </p:nvSpPr>
          <p:spPr>
            <a:xfrm flipH="1">
              <a:off x="545311" y="3493568"/>
              <a:ext cx="327390" cy="337820"/>
            </a:xfrm>
            <a:custGeom>
              <a:avLst/>
              <a:gdLst/>
              <a:ahLst/>
              <a:cxnLst/>
              <a:rect l="l" t="t" r="r" b="b"/>
              <a:pathLst>
                <a:path w="9942" h="8806" extrusionOk="0">
                  <a:moveTo>
                    <a:pt x="0" y="1"/>
                  </a:moveTo>
                  <a:lnTo>
                    <a:pt x="0" y="1"/>
                  </a:lnTo>
                  <a:cubicBezTo>
                    <a:pt x="384" y="351"/>
                    <a:pt x="752" y="686"/>
                    <a:pt x="1103" y="1020"/>
                  </a:cubicBezTo>
                  <a:lnTo>
                    <a:pt x="2356" y="2156"/>
                  </a:lnTo>
                  <a:lnTo>
                    <a:pt x="4896" y="4378"/>
                  </a:lnTo>
                  <a:lnTo>
                    <a:pt x="6199" y="5531"/>
                  </a:lnTo>
                  <a:lnTo>
                    <a:pt x="6282" y="5598"/>
                  </a:lnTo>
                  <a:lnTo>
                    <a:pt x="7435" y="6600"/>
                  </a:lnTo>
                  <a:lnTo>
                    <a:pt x="8705" y="7703"/>
                  </a:lnTo>
                  <a:lnTo>
                    <a:pt x="9340" y="8255"/>
                  </a:lnTo>
                  <a:lnTo>
                    <a:pt x="9658" y="8522"/>
                  </a:lnTo>
                  <a:lnTo>
                    <a:pt x="9674" y="8539"/>
                  </a:lnTo>
                  <a:cubicBezTo>
                    <a:pt x="9758" y="8608"/>
                    <a:pt x="9829" y="8677"/>
                    <a:pt x="9899" y="8756"/>
                  </a:cubicBezTo>
                  <a:lnTo>
                    <a:pt x="9899" y="8756"/>
                  </a:lnTo>
                  <a:cubicBezTo>
                    <a:pt x="9825" y="8673"/>
                    <a:pt x="9744" y="8589"/>
                    <a:pt x="9674" y="8505"/>
                  </a:cubicBezTo>
                  <a:cubicBezTo>
                    <a:pt x="9574" y="8388"/>
                    <a:pt x="9457" y="8288"/>
                    <a:pt x="9357" y="8204"/>
                  </a:cubicBezTo>
                  <a:lnTo>
                    <a:pt x="8755" y="7620"/>
                  </a:lnTo>
                  <a:lnTo>
                    <a:pt x="7519" y="6467"/>
                  </a:lnTo>
                  <a:cubicBezTo>
                    <a:pt x="6834" y="5849"/>
                    <a:pt x="6149" y="5247"/>
                    <a:pt x="5447" y="4629"/>
                  </a:cubicBezTo>
                  <a:cubicBezTo>
                    <a:pt x="5430" y="4612"/>
                    <a:pt x="5414" y="4595"/>
                    <a:pt x="5364" y="4579"/>
                  </a:cubicBezTo>
                  <a:cubicBezTo>
                    <a:pt x="5247" y="4462"/>
                    <a:pt x="5113" y="4345"/>
                    <a:pt x="4996" y="4245"/>
                  </a:cubicBezTo>
                  <a:cubicBezTo>
                    <a:pt x="4912" y="4161"/>
                    <a:pt x="4812" y="4094"/>
                    <a:pt x="4729" y="4011"/>
                  </a:cubicBezTo>
                  <a:cubicBezTo>
                    <a:pt x="4695" y="3994"/>
                    <a:pt x="4662" y="3960"/>
                    <a:pt x="4645" y="3944"/>
                  </a:cubicBezTo>
                  <a:cubicBezTo>
                    <a:pt x="3910" y="3326"/>
                    <a:pt x="3175" y="2674"/>
                    <a:pt x="2423" y="2039"/>
                  </a:cubicBezTo>
                  <a:lnTo>
                    <a:pt x="1136" y="953"/>
                  </a:lnTo>
                  <a:cubicBezTo>
                    <a:pt x="802" y="619"/>
                    <a:pt x="418" y="318"/>
                    <a:pt x="0" y="1"/>
                  </a:cubicBezTo>
                  <a:close/>
                  <a:moveTo>
                    <a:pt x="9899" y="8756"/>
                  </a:moveTo>
                  <a:cubicBezTo>
                    <a:pt x="9914" y="8773"/>
                    <a:pt x="9928" y="8789"/>
                    <a:pt x="9942" y="8806"/>
                  </a:cubicBezTo>
                  <a:cubicBezTo>
                    <a:pt x="9927" y="8789"/>
                    <a:pt x="9913" y="8772"/>
                    <a:pt x="9899" y="8756"/>
                  </a:cubicBezTo>
                  <a:close/>
                </a:path>
              </a:pathLst>
            </a:custGeom>
            <a:solidFill>
              <a:srgbClr val="616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4"/>
            <p:cNvSpPr/>
            <p:nvPr/>
          </p:nvSpPr>
          <p:spPr>
            <a:xfrm flipH="1">
              <a:off x="677360" y="3603170"/>
              <a:ext cx="18737" cy="71853"/>
            </a:xfrm>
            <a:custGeom>
              <a:avLst/>
              <a:gdLst/>
              <a:ahLst/>
              <a:cxnLst/>
              <a:rect l="l" t="t" r="r" b="b"/>
              <a:pathLst>
                <a:path w="569" h="1873" extrusionOk="0">
                  <a:moveTo>
                    <a:pt x="485" y="1"/>
                  </a:moveTo>
                  <a:lnTo>
                    <a:pt x="1" y="1738"/>
                  </a:lnTo>
                  <a:lnTo>
                    <a:pt x="1" y="1855"/>
                  </a:lnTo>
                  <a:lnTo>
                    <a:pt x="84" y="1872"/>
                  </a:lnTo>
                  <a:lnTo>
                    <a:pt x="117" y="1789"/>
                  </a:lnTo>
                  <a:lnTo>
                    <a:pt x="569" y="84"/>
                  </a:lnTo>
                  <a:cubicBezTo>
                    <a:pt x="552" y="68"/>
                    <a:pt x="535" y="17"/>
                    <a:pt x="485" y="1"/>
                  </a:cubicBezTo>
                  <a:close/>
                </a:path>
              </a:pathLst>
            </a:custGeom>
            <a:solidFill>
              <a:srgbClr val="616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4"/>
            <p:cNvSpPr/>
            <p:nvPr/>
          </p:nvSpPr>
          <p:spPr>
            <a:xfrm flipH="1">
              <a:off x="699917" y="3573055"/>
              <a:ext cx="19824" cy="80139"/>
            </a:xfrm>
            <a:custGeom>
              <a:avLst/>
              <a:gdLst/>
              <a:ahLst/>
              <a:cxnLst/>
              <a:rect l="l" t="t" r="r" b="b"/>
              <a:pathLst>
                <a:path w="602" h="2089" extrusionOk="0">
                  <a:moveTo>
                    <a:pt x="518" y="0"/>
                  </a:moveTo>
                  <a:lnTo>
                    <a:pt x="33" y="1872"/>
                  </a:lnTo>
                  <a:lnTo>
                    <a:pt x="0" y="2056"/>
                  </a:lnTo>
                  <a:lnTo>
                    <a:pt x="84" y="2089"/>
                  </a:lnTo>
                  <a:lnTo>
                    <a:pt x="117" y="1955"/>
                  </a:lnTo>
                  <a:lnTo>
                    <a:pt x="602" y="84"/>
                  </a:lnTo>
                  <a:cubicBezTo>
                    <a:pt x="585" y="51"/>
                    <a:pt x="551" y="17"/>
                    <a:pt x="518" y="0"/>
                  </a:cubicBezTo>
                  <a:close/>
                </a:path>
              </a:pathLst>
            </a:custGeom>
            <a:solidFill>
              <a:srgbClr val="616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4"/>
            <p:cNvSpPr/>
            <p:nvPr/>
          </p:nvSpPr>
          <p:spPr>
            <a:xfrm flipH="1">
              <a:off x="661949" y="3704715"/>
              <a:ext cx="59472" cy="31841"/>
            </a:xfrm>
            <a:custGeom>
              <a:avLst/>
              <a:gdLst/>
              <a:ahLst/>
              <a:cxnLst/>
              <a:rect l="l" t="t" r="r" b="b"/>
              <a:pathLst>
                <a:path w="1806" h="830" extrusionOk="0">
                  <a:moveTo>
                    <a:pt x="1786" y="0"/>
                  </a:moveTo>
                  <a:cubicBezTo>
                    <a:pt x="1769" y="0"/>
                    <a:pt x="1734" y="12"/>
                    <a:pt x="1638" y="44"/>
                  </a:cubicBezTo>
                  <a:cubicBezTo>
                    <a:pt x="1438" y="111"/>
                    <a:pt x="1003" y="294"/>
                    <a:pt x="1" y="762"/>
                  </a:cubicBezTo>
                  <a:cubicBezTo>
                    <a:pt x="18" y="779"/>
                    <a:pt x="68" y="796"/>
                    <a:pt x="84" y="829"/>
                  </a:cubicBezTo>
                  <a:cubicBezTo>
                    <a:pt x="686" y="545"/>
                    <a:pt x="1471" y="194"/>
                    <a:pt x="1688" y="111"/>
                  </a:cubicBezTo>
                  <a:cubicBezTo>
                    <a:pt x="1722" y="94"/>
                    <a:pt x="1739" y="94"/>
                    <a:pt x="1755" y="94"/>
                  </a:cubicBezTo>
                  <a:lnTo>
                    <a:pt x="1755" y="44"/>
                  </a:lnTo>
                  <a:lnTo>
                    <a:pt x="1805" y="10"/>
                  </a:lnTo>
                  <a:cubicBezTo>
                    <a:pt x="1799" y="4"/>
                    <a:pt x="1795" y="0"/>
                    <a:pt x="1786" y="0"/>
                  </a:cubicBezTo>
                  <a:close/>
                </a:path>
              </a:pathLst>
            </a:custGeom>
            <a:solidFill>
              <a:srgbClr val="616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4"/>
            <p:cNvSpPr/>
            <p:nvPr/>
          </p:nvSpPr>
          <p:spPr>
            <a:xfrm flipH="1">
              <a:off x="268534" y="3757655"/>
              <a:ext cx="271310" cy="363485"/>
            </a:xfrm>
            <a:custGeom>
              <a:avLst/>
              <a:gdLst/>
              <a:ahLst/>
              <a:cxnLst/>
              <a:rect l="l" t="t" r="r" b="b"/>
              <a:pathLst>
                <a:path w="8239" h="9475" extrusionOk="0">
                  <a:moveTo>
                    <a:pt x="8238" y="0"/>
                  </a:moveTo>
                  <a:lnTo>
                    <a:pt x="8238" y="0"/>
                  </a:lnTo>
                  <a:cubicBezTo>
                    <a:pt x="7252" y="418"/>
                    <a:pt x="6367" y="1053"/>
                    <a:pt x="5581" y="1755"/>
                  </a:cubicBezTo>
                  <a:cubicBezTo>
                    <a:pt x="5180" y="2106"/>
                    <a:pt x="4813" y="2490"/>
                    <a:pt x="4445" y="2891"/>
                  </a:cubicBezTo>
                  <a:cubicBezTo>
                    <a:pt x="4094" y="3292"/>
                    <a:pt x="3743" y="3676"/>
                    <a:pt x="3409" y="4094"/>
                  </a:cubicBezTo>
                  <a:cubicBezTo>
                    <a:pt x="2741" y="4929"/>
                    <a:pt x="2139" y="5815"/>
                    <a:pt x="1571" y="6717"/>
                  </a:cubicBezTo>
                  <a:cubicBezTo>
                    <a:pt x="1003" y="7586"/>
                    <a:pt x="469" y="8522"/>
                    <a:pt x="1" y="9474"/>
                  </a:cubicBezTo>
                  <a:cubicBezTo>
                    <a:pt x="268" y="9006"/>
                    <a:pt x="552" y="8555"/>
                    <a:pt x="819" y="8104"/>
                  </a:cubicBezTo>
                  <a:cubicBezTo>
                    <a:pt x="1087" y="7653"/>
                    <a:pt x="1388" y="7219"/>
                    <a:pt x="1672" y="6767"/>
                  </a:cubicBezTo>
                  <a:cubicBezTo>
                    <a:pt x="2256" y="5899"/>
                    <a:pt x="2891" y="5013"/>
                    <a:pt x="3560" y="4194"/>
                  </a:cubicBezTo>
                  <a:cubicBezTo>
                    <a:pt x="4195" y="3359"/>
                    <a:pt x="4913" y="2574"/>
                    <a:pt x="5682" y="1872"/>
                  </a:cubicBezTo>
                  <a:cubicBezTo>
                    <a:pt x="6066" y="1488"/>
                    <a:pt x="6484" y="1153"/>
                    <a:pt x="6901" y="836"/>
                  </a:cubicBezTo>
                  <a:cubicBezTo>
                    <a:pt x="7319" y="535"/>
                    <a:pt x="7770" y="234"/>
                    <a:pt x="8238" y="0"/>
                  </a:cubicBezTo>
                  <a:close/>
                </a:path>
              </a:pathLst>
            </a:custGeom>
            <a:solidFill>
              <a:srgbClr val="616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4"/>
            <p:cNvSpPr/>
            <p:nvPr/>
          </p:nvSpPr>
          <p:spPr>
            <a:xfrm flipH="1">
              <a:off x="297150" y="3842245"/>
              <a:ext cx="73236" cy="35946"/>
            </a:xfrm>
            <a:custGeom>
              <a:avLst/>
              <a:gdLst/>
              <a:ahLst/>
              <a:cxnLst/>
              <a:rect l="l" t="t" r="r" b="b"/>
              <a:pathLst>
                <a:path w="2224" h="937" extrusionOk="0">
                  <a:moveTo>
                    <a:pt x="18" y="1"/>
                  </a:moveTo>
                  <a:lnTo>
                    <a:pt x="1" y="101"/>
                  </a:lnTo>
                  <a:lnTo>
                    <a:pt x="51" y="118"/>
                  </a:lnTo>
                  <a:lnTo>
                    <a:pt x="2173" y="937"/>
                  </a:lnTo>
                  <a:cubicBezTo>
                    <a:pt x="2190" y="920"/>
                    <a:pt x="2207" y="870"/>
                    <a:pt x="2223" y="853"/>
                  </a:cubicBezTo>
                  <a:lnTo>
                    <a:pt x="118" y="34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616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4"/>
            <p:cNvSpPr/>
            <p:nvPr/>
          </p:nvSpPr>
          <p:spPr>
            <a:xfrm flipH="1">
              <a:off x="316414" y="3864073"/>
              <a:ext cx="71557" cy="41700"/>
            </a:xfrm>
            <a:custGeom>
              <a:avLst/>
              <a:gdLst/>
              <a:ahLst/>
              <a:cxnLst/>
              <a:rect l="l" t="t" r="r" b="b"/>
              <a:pathLst>
                <a:path w="2173" h="1087" extrusionOk="0">
                  <a:moveTo>
                    <a:pt x="34" y="0"/>
                  </a:moveTo>
                  <a:lnTo>
                    <a:pt x="0" y="67"/>
                  </a:lnTo>
                  <a:cubicBezTo>
                    <a:pt x="0" y="67"/>
                    <a:pt x="50" y="84"/>
                    <a:pt x="67" y="117"/>
                  </a:cubicBezTo>
                  <a:cubicBezTo>
                    <a:pt x="368" y="251"/>
                    <a:pt x="1471" y="785"/>
                    <a:pt x="2122" y="1086"/>
                  </a:cubicBezTo>
                  <a:lnTo>
                    <a:pt x="2172" y="1036"/>
                  </a:lnTo>
                  <a:cubicBezTo>
                    <a:pt x="1638" y="785"/>
                    <a:pt x="735" y="334"/>
                    <a:pt x="134" y="50"/>
                  </a:cubicBezTo>
                  <a:cubicBezTo>
                    <a:pt x="84" y="33"/>
                    <a:pt x="67" y="33"/>
                    <a:pt x="34" y="0"/>
                  </a:cubicBezTo>
                  <a:close/>
                </a:path>
              </a:pathLst>
            </a:custGeom>
            <a:solidFill>
              <a:srgbClr val="616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4"/>
            <p:cNvSpPr/>
            <p:nvPr/>
          </p:nvSpPr>
          <p:spPr>
            <a:xfrm flipH="1">
              <a:off x="429199" y="3881988"/>
              <a:ext cx="15444" cy="41700"/>
            </a:xfrm>
            <a:custGeom>
              <a:avLst/>
              <a:gdLst/>
              <a:ahLst/>
              <a:cxnLst/>
              <a:rect l="l" t="t" r="r" b="b"/>
              <a:pathLst>
                <a:path w="469" h="1087" extrusionOk="0">
                  <a:moveTo>
                    <a:pt x="34" y="1"/>
                  </a:moveTo>
                  <a:cubicBezTo>
                    <a:pt x="34" y="51"/>
                    <a:pt x="17" y="84"/>
                    <a:pt x="0" y="101"/>
                  </a:cubicBezTo>
                  <a:lnTo>
                    <a:pt x="368" y="1020"/>
                  </a:lnTo>
                  <a:lnTo>
                    <a:pt x="385" y="1087"/>
                  </a:lnTo>
                  <a:lnTo>
                    <a:pt x="468" y="1054"/>
                  </a:lnTo>
                  <a:lnTo>
                    <a:pt x="435" y="920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616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4"/>
            <p:cNvSpPr/>
            <p:nvPr/>
          </p:nvSpPr>
          <p:spPr>
            <a:xfrm flipH="1">
              <a:off x="544751" y="4214016"/>
              <a:ext cx="299894" cy="291708"/>
            </a:xfrm>
            <a:custGeom>
              <a:avLst/>
              <a:gdLst/>
              <a:ahLst/>
              <a:cxnLst/>
              <a:rect l="l" t="t" r="r" b="b"/>
              <a:pathLst>
                <a:path w="9107" h="7604" extrusionOk="0">
                  <a:moveTo>
                    <a:pt x="0" y="1"/>
                  </a:moveTo>
                  <a:lnTo>
                    <a:pt x="702" y="302"/>
                  </a:lnTo>
                  <a:cubicBezTo>
                    <a:pt x="802" y="352"/>
                    <a:pt x="919" y="419"/>
                    <a:pt x="1036" y="469"/>
                  </a:cubicBezTo>
                  <a:lnTo>
                    <a:pt x="1370" y="669"/>
                  </a:lnTo>
                  <a:lnTo>
                    <a:pt x="1704" y="853"/>
                  </a:lnTo>
                  <a:lnTo>
                    <a:pt x="2005" y="1054"/>
                  </a:lnTo>
                  <a:cubicBezTo>
                    <a:pt x="2222" y="1204"/>
                    <a:pt x="2423" y="1338"/>
                    <a:pt x="2640" y="1471"/>
                  </a:cubicBezTo>
                  <a:cubicBezTo>
                    <a:pt x="3459" y="2039"/>
                    <a:pt x="4227" y="2691"/>
                    <a:pt x="4963" y="3343"/>
                  </a:cubicBezTo>
                  <a:cubicBezTo>
                    <a:pt x="5715" y="3978"/>
                    <a:pt x="6416" y="4696"/>
                    <a:pt x="7101" y="5398"/>
                  </a:cubicBezTo>
                  <a:cubicBezTo>
                    <a:pt x="7268" y="5565"/>
                    <a:pt x="7469" y="5765"/>
                    <a:pt x="7636" y="5949"/>
                  </a:cubicBezTo>
                  <a:cubicBezTo>
                    <a:pt x="7803" y="6133"/>
                    <a:pt x="7970" y="6300"/>
                    <a:pt x="8137" y="6484"/>
                  </a:cubicBezTo>
                  <a:cubicBezTo>
                    <a:pt x="8471" y="6851"/>
                    <a:pt x="8806" y="7219"/>
                    <a:pt x="9106" y="7603"/>
                  </a:cubicBezTo>
                  <a:cubicBezTo>
                    <a:pt x="8522" y="6785"/>
                    <a:pt x="7887" y="6033"/>
                    <a:pt x="7185" y="5298"/>
                  </a:cubicBezTo>
                  <a:cubicBezTo>
                    <a:pt x="7018" y="5114"/>
                    <a:pt x="6851" y="4930"/>
                    <a:pt x="6667" y="4763"/>
                  </a:cubicBezTo>
                  <a:cubicBezTo>
                    <a:pt x="6500" y="4562"/>
                    <a:pt x="6316" y="4395"/>
                    <a:pt x="6149" y="4211"/>
                  </a:cubicBezTo>
                  <a:lnTo>
                    <a:pt x="5598" y="3694"/>
                  </a:lnTo>
                  <a:lnTo>
                    <a:pt x="5063" y="3192"/>
                  </a:lnTo>
                  <a:cubicBezTo>
                    <a:pt x="4879" y="3025"/>
                    <a:pt x="4695" y="2858"/>
                    <a:pt x="4495" y="2708"/>
                  </a:cubicBezTo>
                  <a:cubicBezTo>
                    <a:pt x="4311" y="2541"/>
                    <a:pt x="4127" y="2390"/>
                    <a:pt x="3910" y="2223"/>
                  </a:cubicBezTo>
                  <a:cubicBezTo>
                    <a:pt x="3709" y="2089"/>
                    <a:pt x="3509" y="1906"/>
                    <a:pt x="3308" y="1772"/>
                  </a:cubicBezTo>
                  <a:cubicBezTo>
                    <a:pt x="3091" y="1622"/>
                    <a:pt x="2891" y="1471"/>
                    <a:pt x="2674" y="1354"/>
                  </a:cubicBezTo>
                  <a:cubicBezTo>
                    <a:pt x="1838" y="803"/>
                    <a:pt x="953" y="335"/>
                    <a:pt x="0" y="1"/>
                  </a:cubicBezTo>
                  <a:close/>
                </a:path>
              </a:pathLst>
            </a:custGeom>
            <a:solidFill>
              <a:srgbClr val="616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4"/>
            <p:cNvSpPr/>
            <p:nvPr/>
          </p:nvSpPr>
          <p:spPr>
            <a:xfrm flipH="1">
              <a:off x="726887" y="4231969"/>
              <a:ext cx="3326" cy="59002"/>
            </a:xfrm>
            <a:custGeom>
              <a:avLst/>
              <a:gdLst/>
              <a:ahLst/>
              <a:cxnLst/>
              <a:rect l="l" t="t" r="r" b="b"/>
              <a:pathLst>
                <a:path w="101" h="1538" extrusionOk="0">
                  <a:moveTo>
                    <a:pt x="1" y="1"/>
                  </a:moveTo>
                  <a:lnTo>
                    <a:pt x="1" y="1538"/>
                  </a:lnTo>
                  <a:lnTo>
                    <a:pt x="101" y="1538"/>
                  </a:lnTo>
                  <a:lnTo>
                    <a:pt x="101" y="68"/>
                  </a:lnTo>
                  <a:cubicBezTo>
                    <a:pt x="67" y="51"/>
                    <a:pt x="17" y="34"/>
                    <a:pt x="1" y="1"/>
                  </a:cubicBezTo>
                  <a:close/>
                </a:path>
              </a:pathLst>
            </a:custGeom>
            <a:solidFill>
              <a:srgbClr val="616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4"/>
            <p:cNvSpPr/>
            <p:nvPr/>
          </p:nvSpPr>
          <p:spPr>
            <a:xfrm flipH="1">
              <a:off x="705416" y="4251227"/>
              <a:ext cx="7179" cy="56431"/>
            </a:xfrm>
            <a:custGeom>
              <a:avLst/>
              <a:gdLst/>
              <a:ahLst/>
              <a:cxnLst/>
              <a:rect l="l" t="t" r="r" b="b"/>
              <a:pathLst>
                <a:path w="218" h="1471" extrusionOk="0">
                  <a:moveTo>
                    <a:pt x="134" y="0"/>
                  </a:moveTo>
                  <a:lnTo>
                    <a:pt x="34" y="1337"/>
                  </a:lnTo>
                  <a:lnTo>
                    <a:pt x="0" y="1470"/>
                  </a:lnTo>
                  <a:lnTo>
                    <a:pt x="117" y="1470"/>
                  </a:lnTo>
                  <a:lnTo>
                    <a:pt x="117" y="1404"/>
                  </a:lnTo>
                  <a:lnTo>
                    <a:pt x="217" y="67"/>
                  </a:lnTo>
                  <a:cubicBezTo>
                    <a:pt x="201" y="50"/>
                    <a:pt x="151" y="17"/>
                    <a:pt x="134" y="0"/>
                  </a:cubicBezTo>
                  <a:close/>
                </a:path>
              </a:pathLst>
            </a:custGeom>
            <a:solidFill>
              <a:srgbClr val="616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4"/>
            <p:cNvSpPr/>
            <p:nvPr/>
          </p:nvSpPr>
          <p:spPr>
            <a:xfrm flipH="1">
              <a:off x="667448" y="4348630"/>
              <a:ext cx="67704" cy="32109"/>
            </a:xfrm>
            <a:custGeom>
              <a:avLst/>
              <a:gdLst/>
              <a:ahLst/>
              <a:cxnLst/>
              <a:rect l="l" t="t" r="r" b="b"/>
              <a:pathLst>
                <a:path w="2056" h="837" extrusionOk="0">
                  <a:moveTo>
                    <a:pt x="2005" y="1"/>
                  </a:moveTo>
                  <a:cubicBezTo>
                    <a:pt x="2005" y="1"/>
                    <a:pt x="1972" y="17"/>
                    <a:pt x="1905" y="34"/>
                  </a:cubicBezTo>
                  <a:cubicBezTo>
                    <a:pt x="1571" y="168"/>
                    <a:pt x="685" y="485"/>
                    <a:pt x="0" y="769"/>
                  </a:cubicBezTo>
                  <a:cubicBezTo>
                    <a:pt x="50" y="786"/>
                    <a:pt x="67" y="803"/>
                    <a:pt x="84" y="836"/>
                  </a:cubicBezTo>
                  <a:cubicBezTo>
                    <a:pt x="585" y="636"/>
                    <a:pt x="1654" y="218"/>
                    <a:pt x="1972" y="118"/>
                  </a:cubicBezTo>
                  <a:cubicBezTo>
                    <a:pt x="2005" y="101"/>
                    <a:pt x="2022" y="101"/>
                    <a:pt x="2055" y="84"/>
                  </a:cubicBezTo>
                  <a:lnTo>
                    <a:pt x="2005" y="1"/>
                  </a:lnTo>
                  <a:close/>
                </a:path>
              </a:pathLst>
            </a:custGeom>
            <a:solidFill>
              <a:srgbClr val="616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4"/>
            <p:cNvSpPr/>
            <p:nvPr/>
          </p:nvSpPr>
          <p:spPr>
            <a:xfrm flipH="1">
              <a:off x="597011" y="4771691"/>
              <a:ext cx="402240" cy="347449"/>
            </a:xfrm>
            <a:custGeom>
              <a:avLst/>
              <a:gdLst/>
              <a:ahLst/>
              <a:cxnLst/>
              <a:rect l="l" t="t" r="r" b="b"/>
              <a:pathLst>
                <a:path w="12215" h="9057" extrusionOk="0">
                  <a:moveTo>
                    <a:pt x="0" y="0"/>
                  </a:moveTo>
                  <a:lnTo>
                    <a:pt x="0" y="0"/>
                  </a:lnTo>
                  <a:cubicBezTo>
                    <a:pt x="551" y="318"/>
                    <a:pt x="1103" y="619"/>
                    <a:pt x="1638" y="969"/>
                  </a:cubicBezTo>
                  <a:cubicBezTo>
                    <a:pt x="2172" y="1304"/>
                    <a:pt x="2690" y="1638"/>
                    <a:pt x="3242" y="1989"/>
                  </a:cubicBezTo>
                  <a:cubicBezTo>
                    <a:pt x="4277" y="2707"/>
                    <a:pt x="5330" y="3442"/>
                    <a:pt x="6333" y="4211"/>
                  </a:cubicBezTo>
                  <a:cubicBezTo>
                    <a:pt x="7352" y="4963"/>
                    <a:pt x="8338" y="5748"/>
                    <a:pt x="9323" y="6567"/>
                  </a:cubicBezTo>
                  <a:cubicBezTo>
                    <a:pt x="9791" y="6968"/>
                    <a:pt x="10293" y="7386"/>
                    <a:pt x="10777" y="7803"/>
                  </a:cubicBezTo>
                  <a:cubicBezTo>
                    <a:pt x="11278" y="8204"/>
                    <a:pt x="11763" y="8622"/>
                    <a:pt x="12214" y="9056"/>
                  </a:cubicBezTo>
                  <a:cubicBezTo>
                    <a:pt x="11328" y="8154"/>
                    <a:pt x="10376" y="7302"/>
                    <a:pt x="9424" y="6467"/>
                  </a:cubicBezTo>
                  <a:cubicBezTo>
                    <a:pt x="8455" y="5631"/>
                    <a:pt x="7452" y="4829"/>
                    <a:pt x="6450" y="4061"/>
                  </a:cubicBezTo>
                  <a:cubicBezTo>
                    <a:pt x="5430" y="3292"/>
                    <a:pt x="4394" y="2557"/>
                    <a:pt x="3325" y="1872"/>
                  </a:cubicBezTo>
                  <a:cubicBezTo>
                    <a:pt x="2256" y="1187"/>
                    <a:pt x="1153" y="552"/>
                    <a:pt x="0" y="0"/>
                  </a:cubicBezTo>
                  <a:close/>
                </a:path>
              </a:pathLst>
            </a:custGeom>
            <a:solidFill>
              <a:srgbClr val="616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4"/>
            <p:cNvSpPr/>
            <p:nvPr/>
          </p:nvSpPr>
          <p:spPr>
            <a:xfrm flipH="1">
              <a:off x="818761" y="4831307"/>
              <a:ext cx="6652" cy="68592"/>
            </a:xfrm>
            <a:custGeom>
              <a:avLst/>
              <a:gdLst/>
              <a:ahLst/>
              <a:cxnLst/>
              <a:rect l="l" t="t" r="r" b="b"/>
              <a:pathLst>
                <a:path w="202" h="1788" extrusionOk="0">
                  <a:moveTo>
                    <a:pt x="118" y="0"/>
                  </a:moveTo>
                  <a:lnTo>
                    <a:pt x="1" y="1654"/>
                  </a:lnTo>
                  <a:lnTo>
                    <a:pt x="1" y="1788"/>
                  </a:lnTo>
                  <a:lnTo>
                    <a:pt x="85" y="1788"/>
                  </a:lnTo>
                  <a:lnTo>
                    <a:pt x="85" y="1721"/>
                  </a:lnTo>
                  <a:lnTo>
                    <a:pt x="201" y="67"/>
                  </a:lnTo>
                  <a:cubicBezTo>
                    <a:pt x="185" y="50"/>
                    <a:pt x="135" y="17"/>
                    <a:pt x="118" y="0"/>
                  </a:cubicBezTo>
                  <a:close/>
                </a:path>
              </a:pathLst>
            </a:custGeom>
            <a:solidFill>
              <a:srgbClr val="616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4"/>
            <p:cNvSpPr/>
            <p:nvPr/>
          </p:nvSpPr>
          <p:spPr>
            <a:xfrm flipH="1">
              <a:off x="787412" y="4860155"/>
              <a:ext cx="10472" cy="66060"/>
            </a:xfrm>
            <a:custGeom>
              <a:avLst/>
              <a:gdLst/>
              <a:ahLst/>
              <a:cxnLst/>
              <a:rect l="l" t="t" r="r" b="b"/>
              <a:pathLst>
                <a:path w="318" h="1722" extrusionOk="0">
                  <a:moveTo>
                    <a:pt x="234" y="0"/>
                  </a:moveTo>
                  <a:lnTo>
                    <a:pt x="51" y="1537"/>
                  </a:lnTo>
                  <a:lnTo>
                    <a:pt x="0" y="1704"/>
                  </a:lnTo>
                  <a:lnTo>
                    <a:pt x="117" y="1721"/>
                  </a:lnTo>
                  <a:lnTo>
                    <a:pt x="134" y="1587"/>
                  </a:lnTo>
                  <a:lnTo>
                    <a:pt x="318" y="67"/>
                  </a:lnTo>
                  <a:cubicBezTo>
                    <a:pt x="301" y="50"/>
                    <a:pt x="251" y="34"/>
                    <a:pt x="234" y="0"/>
                  </a:cubicBezTo>
                  <a:close/>
                </a:path>
              </a:pathLst>
            </a:custGeom>
            <a:solidFill>
              <a:srgbClr val="616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4"/>
            <p:cNvSpPr/>
            <p:nvPr/>
          </p:nvSpPr>
          <p:spPr>
            <a:xfrm flipH="1">
              <a:off x="767588" y="4946663"/>
              <a:ext cx="77056" cy="18644"/>
            </a:xfrm>
            <a:custGeom>
              <a:avLst/>
              <a:gdLst/>
              <a:ahLst/>
              <a:cxnLst/>
              <a:rect l="l" t="t" r="r" b="b"/>
              <a:pathLst>
                <a:path w="2340" h="486" extrusionOk="0">
                  <a:moveTo>
                    <a:pt x="2323" y="1"/>
                  </a:moveTo>
                  <a:lnTo>
                    <a:pt x="2156" y="34"/>
                  </a:lnTo>
                  <a:lnTo>
                    <a:pt x="0" y="402"/>
                  </a:lnTo>
                  <a:cubicBezTo>
                    <a:pt x="50" y="418"/>
                    <a:pt x="100" y="452"/>
                    <a:pt x="134" y="485"/>
                  </a:cubicBezTo>
                  <a:lnTo>
                    <a:pt x="2256" y="118"/>
                  </a:lnTo>
                  <a:lnTo>
                    <a:pt x="2339" y="84"/>
                  </a:lnTo>
                  <a:lnTo>
                    <a:pt x="2323" y="1"/>
                  </a:lnTo>
                  <a:close/>
                </a:path>
              </a:pathLst>
            </a:custGeom>
            <a:solidFill>
              <a:srgbClr val="616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4"/>
            <p:cNvSpPr/>
            <p:nvPr/>
          </p:nvSpPr>
          <p:spPr>
            <a:xfrm flipH="1">
              <a:off x="251509" y="4578114"/>
              <a:ext cx="312539" cy="239766"/>
            </a:xfrm>
            <a:custGeom>
              <a:avLst/>
              <a:gdLst/>
              <a:ahLst/>
              <a:cxnLst/>
              <a:rect l="l" t="t" r="r" b="b"/>
              <a:pathLst>
                <a:path w="9491" h="6250" extrusionOk="0">
                  <a:moveTo>
                    <a:pt x="9491" y="0"/>
                  </a:moveTo>
                  <a:lnTo>
                    <a:pt x="9491" y="0"/>
                  </a:lnTo>
                  <a:cubicBezTo>
                    <a:pt x="8555" y="218"/>
                    <a:pt x="7720" y="669"/>
                    <a:pt x="6884" y="1137"/>
                  </a:cubicBezTo>
                  <a:cubicBezTo>
                    <a:pt x="6066" y="1621"/>
                    <a:pt x="5264" y="2156"/>
                    <a:pt x="4495" y="2707"/>
                  </a:cubicBezTo>
                  <a:cubicBezTo>
                    <a:pt x="3727" y="3259"/>
                    <a:pt x="2975" y="3827"/>
                    <a:pt x="2223" y="4411"/>
                  </a:cubicBezTo>
                  <a:cubicBezTo>
                    <a:pt x="1839" y="4712"/>
                    <a:pt x="1488" y="5013"/>
                    <a:pt x="1120" y="5314"/>
                  </a:cubicBezTo>
                  <a:lnTo>
                    <a:pt x="1" y="6249"/>
                  </a:lnTo>
                  <a:lnTo>
                    <a:pt x="2290" y="4545"/>
                  </a:lnTo>
                  <a:cubicBezTo>
                    <a:pt x="3042" y="3977"/>
                    <a:pt x="3810" y="3409"/>
                    <a:pt x="4579" y="2874"/>
                  </a:cubicBezTo>
                  <a:cubicBezTo>
                    <a:pt x="5364" y="2306"/>
                    <a:pt x="6133" y="1788"/>
                    <a:pt x="6935" y="1287"/>
                  </a:cubicBezTo>
                  <a:lnTo>
                    <a:pt x="7553" y="903"/>
                  </a:lnTo>
                  <a:cubicBezTo>
                    <a:pt x="7753" y="786"/>
                    <a:pt x="7971" y="669"/>
                    <a:pt x="8171" y="568"/>
                  </a:cubicBezTo>
                  <a:cubicBezTo>
                    <a:pt x="8388" y="451"/>
                    <a:pt x="8589" y="368"/>
                    <a:pt x="8823" y="251"/>
                  </a:cubicBezTo>
                  <a:cubicBezTo>
                    <a:pt x="8923" y="201"/>
                    <a:pt x="9023" y="167"/>
                    <a:pt x="9157" y="134"/>
                  </a:cubicBezTo>
                  <a:lnTo>
                    <a:pt x="9491" y="0"/>
                  </a:lnTo>
                  <a:close/>
                </a:path>
              </a:pathLst>
            </a:custGeom>
            <a:solidFill>
              <a:srgbClr val="616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4"/>
            <p:cNvSpPr/>
            <p:nvPr/>
          </p:nvSpPr>
          <p:spPr>
            <a:xfrm flipH="1">
              <a:off x="295504" y="4635159"/>
              <a:ext cx="59472" cy="26317"/>
            </a:xfrm>
            <a:custGeom>
              <a:avLst/>
              <a:gdLst/>
              <a:ahLst/>
              <a:cxnLst/>
              <a:rect l="l" t="t" r="r" b="b"/>
              <a:pathLst>
                <a:path w="1806" h="686" extrusionOk="0">
                  <a:moveTo>
                    <a:pt x="51" y="0"/>
                  </a:moveTo>
                  <a:lnTo>
                    <a:pt x="1" y="84"/>
                  </a:lnTo>
                  <a:cubicBezTo>
                    <a:pt x="34" y="84"/>
                    <a:pt x="51" y="101"/>
                    <a:pt x="68" y="101"/>
                  </a:cubicBezTo>
                  <a:cubicBezTo>
                    <a:pt x="552" y="268"/>
                    <a:pt x="1204" y="518"/>
                    <a:pt x="1722" y="685"/>
                  </a:cubicBezTo>
                  <a:cubicBezTo>
                    <a:pt x="1739" y="669"/>
                    <a:pt x="1789" y="652"/>
                    <a:pt x="1805" y="635"/>
                  </a:cubicBezTo>
                  <a:cubicBezTo>
                    <a:pt x="1321" y="452"/>
                    <a:pt x="703" y="234"/>
                    <a:pt x="168" y="34"/>
                  </a:cubicBezTo>
                  <a:cubicBezTo>
                    <a:pt x="134" y="17"/>
                    <a:pt x="84" y="0"/>
                    <a:pt x="51" y="0"/>
                  </a:cubicBezTo>
                  <a:close/>
                </a:path>
              </a:pathLst>
            </a:custGeom>
            <a:solidFill>
              <a:srgbClr val="616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4"/>
            <p:cNvSpPr/>
            <p:nvPr/>
          </p:nvSpPr>
          <p:spPr>
            <a:xfrm flipH="1">
              <a:off x="322473" y="4656949"/>
              <a:ext cx="60558" cy="27583"/>
            </a:xfrm>
            <a:custGeom>
              <a:avLst/>
              <a:gdLst/>
              <a:ahLst/>
              <a:cxnLst/>
              <a:rect l="l" t="t" r="r" b="b"/>
              <a:pathLst>
                <a:path w="1839" h="719" extrusionOk="0">
                  <a:moveTo>
                    <a:pt x="68" y="1"/>
                  </a:moveTo>
                  <a:lnTo>
                    <a:pt x="1" y="84"/>
                  </a:lnTo>
                  <a:lnTo>
                    <a:pt x="84" y="101"/>
                  </a:lnTo>
                  <a:lnTo>
                    <a:pt x="1738" y="719"/>
                  </a:lnTo>
                  <a:cubicBezTo>
                    <a:pt x="1788" y="702"/>
                    <a:pt x="1805" y="686"/>
                    <a:pt x="1839" y="669"/>
                  </a:cubicBezTo>
                  <a:lnTo>
                    <a:pt x="184" y="3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616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4"/>
            <p:cNvSpPr/>
            <p:nvPr/>
          </p:nvSpPr>
          <p:spPr>
            <a:xfrm flipH="1">
              <a:off x="428113" y="4656949"/>
              <a:ext cx="4972" cy="41700"/>
            </a:xfrm>
            <a:custGeom>
              <a:avLst/>
              <a:gdLst/>
              <a:ahLst/>
              <a:cxnLst/>
              <a:rect l="l" t="t" r="r" b="b"/>
              <a:pathLst>
                <a:path w="151" h="1087" extrusionOk="0">
                  <a:moveTo>
                    <a:pt x="151" y="1"/>
                  </a:moveTo>
                  <a:cubicBezTo>
                    <a:pt x="100" y="17"/>
                    <a:pt x="84" y="67"/>
                    <a:pt x="34" y="84"/>
                  </a:cubicBezTo>
                  <a:lnTo>
                    <a:pt x="0" y="1003"/>
                  </a:lnTo>
                  <a:lnTo>
                    <a:pt x="0" y="1087"/>
                  </a:lnTo>
                  <a:lnTo>
                    <a:pt x="100" y="1087"/>
                  </a:lnTo>
                  <a:lnTo>
                    <a:pt x="100" y="936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616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8" name="Google Shape;338;p4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latin typeface="Lato"/>
                <a:ea typeface="Lato"/>
                <a:cs typeface="Lato"/>
                <a:sym typeface="La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latin typeface="Lato"/>
                <a:ea typeface="Lato"/>
                <a:cs typeface="Lato"/>
                <a:sym typeface="La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latin typeface="Lato"/>
                <a:ea typeface="Lato"/>
                <a:cs typeface="Lato"/>
                <a:sym typeface="La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latin typeface="Lato"/>
                <a:ea typeface="Lato"/>
                <a:cs typeface="Lato"/>
                <a:sym typeface="La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latin typeface="Lato"/>
                <a:ea typeface="Lato"/>
                <a:cs typeface="Lato"/>
                <a:sym typeface="La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latin typeface="Lato"/>
                <a:ea typeface="Lato"/>
                <a:cs typeface="Lato"/>
                <a:sym typeface="La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latin typeface="Lato"/>
                <a:ea typeface="Lato"/>
                <a:cs typeface="Lato"/>
                <a:sym typeface="La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339" name="Google Shape;339;p4"/>
          <p:cNvSpPr txBox="1">
            <a:spLocks noGrp="1"/>
          </p:cNvSpPr>
          <p:nvPr>
            <p:ph type="subTitle" idx="1"/>
          </p:nvPr>
        </p:nvSpPr>
        <p:spPr>
          <a:xfrm>
            <a:off x="2564550" y="1762125"/>
            <a:ext cx="4014900" cy="1920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bg>
      <p:bgPr>
        <a:solidFill>
          <a:schemeClr val="accent6"/>
        </a:solidFill>
        <a:effectLst/>
      </p:bgPr>
    </p:bg>
    <p:spTree>
      <p:nvGrpSpPr>
        <p:cNvPr id="1" name="Shape 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1" name="Google Shape;341;p5"/>
          <p:cNvGrpSpPr/>
          <p:nvPr/>
        </p:nvGrpSpPr>
        <p:grpSpPr>
          <a:xfrm>
            <a:off x="3442744" y="-1682254"/>
            <a:ext cx="6437075" cy="8259900"/>
            <a:chOff x="3442744" y="-1682254"/>
            <a:chExt cx="6437075" cy="8259900"/>
          </a:xfrm>
        </p:grpSpPr>
        <p:sp>
          <p:nvSpPr>
            <p:cNvPr id="342" name="Google Shape;342;p5"/>
            <p:cNvSpPr/>
            <p:nvPr/>
          </p:nvSpPr>
          <p:spPr>
            <a:xfrm rot="-6037928">
              <a:off x="2925539" y="-36519"/>
              <a:ext cx="7471482" cy="4968432"/>
            </a:xfrm>
            <a:custGeom>
              <a:avLst/>
              <a:gdLst/>
              <a:ahLst/>
              <a:cxnLst/>
              <a:rect l="l" t="t" r="r" b="b"/>
              <a:pathLst>
                <a:path w="196159" h="130443" extrusionOk="0">
                  <a:moveTo>
                    <a:pt x="72740" y="1"/>
                  </a:moveTo>
                  <a:cubicBezTo>
                    <a:pt x="52737" y="1"/>
                    <a:pt x="30806" y="9690"/>
                    <a:pt x="17678" y="29627"/>
                  </a:cubicBezTo>
                  <a:cubicBezTo>
                    <a:pt x="0" y="56461"/>
                    <a:pt x="4462" y="79786"/>
                    <a:pt x="24930" y="103412"/>
                  </a:cubicBezTo>
                  <a:cubicBezTo>
                    <a:pt x="41321" y="122376"/>
                    <a:pt x="66968" y="128091"/>
                    <a:pt x="90895" y="129945"/>
                  </a:cubicBezTo>
                  <a:cubicBezTo>
                    <a:pt x="95122" y="130270"/>
                    <a:pt x="99385" y="130443"/>
                    <a:pt x="103656" y="130443"/>
                  </a:cubicBezTo>
                  <a:cubicBezTo>
                    <a:pt x="126181" y="130443"/>
                    <a:pt x="148941" y="125645"/>
                    <a:pt x="167888" y="113103"/>
                  </a:cubicBezTo>
                  <a:cubicBezTo>
                    <a:pt x="196159" y="94423"/>
                    <a:pt x="191046" y="43963"/>
                    <a:pt x="160269" y="32100"/>
                  </a:cubicBezTo>
                  <a:cubicBezTo>
                    <a:pt x="125315" y="18616"/>
                    <a:pt x="125231" y="29343"/>
                    <a:pt x="105732" y="11549"/>
                  </a:cubicBezTo>
                  <a:cubicBezTo>
                    <a:pt x="97335" y="3897"/>
                    <a:pt x="85425" y="1"/>
                    <a:pt x="727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5"/>
            <p:cNvSpPr/>
            <p:nvPr/>
          </p:nvSpPr>
          <p:spPr>
            <a:xfrm rot="-6037928">
              <a:off x="3066184" y="-152145"/>
              <a:ext cx="7190196" cy="5199661"/>
            </a:xfrm>
            <a:custGeom>
              <a:avLst/>
              <a:gdLst/>
              <a:ahLst/>
              <a:cxnLst/>
              <a:rect l="l" t="t" r="r" b="b"/>
              <a:pathLst>
                <a:path w="188774" h="137832" extrusionOk="0">
                  <a:moveTo>
                    <a:pt x="69753" y="865"/>
                  </a:moveTo>
                  <a:cubicBezTo>
                    <a:pt x="78729" y="865"/>
                    <a:pt x="87688" y="2795"/>
                    <a:pt x="95523" y="7167"/>
                  </a:cubicBezTo>
                  <a:cubicBezTo>
                    <a:pt x="98497" y="8805"/>
                    <a:pt x="101204" y="10793"/>
                    <a:pt x="103693" y="13099"/>
                  </a:cubicBezTo>
                  <a:cubicBezTo>
                    <a:pt x="106233" y="15438"/>
                    <a:pt x="108890" y="17710"/>
                    <a:pt x="111730" y="19699"/>
                  </a:cubicBezTo>
                  <a:cubicBezTo>
                    <a:pt x="115590" y="22389"/>
                    <a:pt x="119767" y="24176"/>
                    <a:pt x="124362" y="25145"/>
                  </a:cubicBezTo>
                  <a:cubicBezTo>
                    <a:pt x="129742" y="26265"/>
                    <a:pt x="135172" y="26900"/>
                    <a:pt x="140519" y="28186"/>
                  </a:cubicBezTo>
                  <a:cubicBezTo>
                    <a:pt x="144696" y="29189"/>
                    <a:pt x="148807" y="30442"/>
                    <a:pt x="152883" y="31846"/>
                  </a:cubicBezTo>
                  <a:cubicBezTo>
                    <a:pt x="157127" y="33316"/>
                    <a:pt x="161438" y="34753"/>
                    <a:pt x="165331" y="37042"/>
                  </a:cubicBezTo>
                  <a:cubicBezTo>
                    <a:pt x="177378" y="44143"/>
                    <a:pt x="184346" y="57476"/>
                    <a:pt x="186401" y="70994"/>
                  </a:cubicBezTo>
                  <a:cubicBezTo>
                    <a:pt x="188489" y="84862"/>
                    <a:pt x="185599" y="100016"/>
                    <a:pt x="176610" y="111044"/>
                  </a:cubicBezTo>
                  <a:cubicBezTo>
                    <a:pt x="171046" y="117828"/>
                    <a:pt x="163209" y="122322"/>
                    <a:pt x="155373" y="126015"/>
                  </a:cubicBezTo>
                  <a:cubicBezTo>
                    <a:pt x="145665" y="130576"/>
                    <a:pt x="135273" y="133534"/>
                    <a:pt x="124696" y="135205"/>
                  </a:cubicBezTo>
                  <a:cubicBezTo>
                    <a:pt x="117151" y="136393"/>
                    <a:pt x="109522" y="136939"/>
                    <a:pt x="101892" y="136939"/>
                  </a:cubicBezTo>
                  <a:cubicBezTo>
                    <a:pt x="98792" y="136939"/>
                    <a:pt x="95693" y="136849"/>
                    <a:pt x="92599" y="136675"/>
                  </a:cubicBezTo>
                  <a:cubicBezTo>
                    <a:pt x="82824" y="136123"/>
                    <a:pt x="73033" y="134937"/>
                    <a:pt x="63509" y="132682"/>
                  </a:cubicBezTo>
                  <a:cubicBezTo>
                    <a:pt x="54136" y="130476"/>
                    <a:pt x="44946" y="127168"/>
                    <a:pt x="36675" y="122172"/>
                  </a:cubicBezTo>
                  <a:cubicBezTo>
                    <a:pt x="32548" y="119699"/>
                    <a:pt x="28672" y="116775"/>
                    <a:pt x="25180" y="113450"/>
                  </a:cubicBezTo>
                  <a:cubicBezTo>
                    <a:pt x="21354" y="109808"/>
                    <a:pt x="18012" y="105681"/>
                    <a:pt x="14954" y="101420"/>
                  </a:cubicBezTo>
                  <a:cubicBezTo>
                    <a:pt x="9123" y="93333"/>
                    <a:pt x="4444" y="84244"/>
                    <a:pt x="2640" y="74369"/>
                  </a:cubicBezTo>
                  <a:cubicBezTo>
                    <a:pt x="919" y="64778"/>
                    <a:pt x="2206" y="54970"/>
                    <a:pt x="5764" y="45931"/>
                  </a:cubicBezTo>
                  <a:cubicBezTo>
                    <a:pt x="7736" y="40918"/>
                    <a:pt x="10326" y="36156"/>
                    <a:pt x="13250" y="31612"/>
                  </a:cubicBezTo>
                  <a:cubicBezTo>
                    <a:pt x="13255" y="31604"/>
                    <a:pt x="13260" y="31596"/>
                    <a:pt x="13265" y="31589"/>
                  </a:cubicBezTo>
                  <a:lnTo>
                    <a:pt x="13265" y="31589"/>
                  </a:lnTo>
                  <a:cubicBezTo>
                    <a:pt x="22438" y="17566"/>
                    <a:pt x="36684" y="7349"/>
                    <a:pt x="52899" y="3074"/>
                  </a:cubicBezTo>
                  <a:cubicBezTo>
                    <a:pt x="58335" y="1645"/>
                    <a:pt x="64047" y="865"/>
                    <a:pt x="69753" y="865"/>
                  </a:cubicBezTo>
                  <a:close/>
                  <a:moveTo>
                    <a:pt x="69845" y="0"/>
                  </a:moveTo>
                  <a:cubicBezTo>
                    <a:pt x="67470" y="0"/>
                    <a:pt x="65105" y="131"/>
                    <a:pt x="62774" y="383"/>
                  </a:cubicBezTo>
                  <a:cubicBezTo>
                    <a:pt x="46617" y="2138"/>
                    <a:pt x="31212" y="9707"/>
                    <a:pt x="20000" y="21486"/>
                  </a:cubicBezTo>
                  <a:cubicBezTo>
                    <a:pt x="17064" y="24572"/>
                    <a:pt x="14461" y="27908"/>
                    <a:pt x="12125" y="31477"/>
                  </a:cubicBezTo>
                  <a:lnTo>
                    <a:pt x="12125" y="31477"/>
                  </a:lnTo>
                  <a:cubicBezTo>
                    <a:pt x="12121" y="31483"/>
                    <a:pt x="12117" y="31489"/>
                    <a:pt x="12114" y="31495"/>
                  </a:cubicBezTo>
                  <a:cubicBezTo>
                    <a:pt x="12114" y="31495"/>
                    <a:pt x="12114" y="31495"/>
                    <a:pt x="12114" y="31495"/>
                  </a:cubicBezTo>
                  <a:lnTo>
                    <a:pt x="12114" y="31495"/>
                  </a:lnTo>
                  <a:cubicBezTo>
                    <a:pt x="12102" y="31511"/>
                    <a:pt x="12092" y="31527"/>
                    <a:pt x="12083" y="31542"/>
                  </a:cubicBezTo>
                  <a:lnTo>
                    <a:pt x="12083" y="31542"/>
                  </a:lnTo>
                  <a:cubicBezTo>
                    <a:pt x="6284" y="40503"/>
                    <a:pt x="1853" y="50545"/>
                    <a:pt x="869" y="61269"/>
                  </a:cubicBezTo>
                  <a:cubicBezTo>
                    <a:pt x="0" y="70827"/>
                    <a:pt x="2038" y="80317"/>
                    <a:pt x="6115" y="88972"/>
                  </a:cubicBezTo>
                  <a:cubicBezTo>
                    <a:pt x="8321" y="93650"/>
                    <a:pt x="11044" y="98078"/>
                    <a:pt x="14085" y="102272"/>
                  </a:cubicBezTo>
                  <a:cubicBezTo>
                    <a:pt x="17260" y="106633"/>
                    <a:pt x="20719" y="110860"/>
                    <a:pt x="24662" y="114536"/>
                  </a:cubicBezTo>
                  <a:cubicBezTo>
                    <a:pt x="31796" y="121169"/>
                    <a:pt x="40385" y="126065"/>
                    <a:pt x="49474" y="129490"/>
                  </a:cubicBezTo>
                  <a:cubicBezTo>
                    <a:pt x="58647" y="132949"/>
                    <a:pt x="68305" y="134987"/>
                    <a:pt x="78029" y="136240"/>
                  </a:cubicBezTo>
                  <a:cubicBezTo>
                    <a:pt x="85900" y="137259"/>
                    <a:pt x="93838" y="137832"/>
                    <a:pt x="101785" y="137832"/>
                  </a:cubicBezTo>
                  <a:cubicBezTo>
                    <a:pt x="104265" y="137832"/>
                    <a:pt x="106745" y="137776"/>
                    <a:pt x="109224" y="137661"/>
                  </a:cubicBezTo>
                  <a:cubicBezTo>
                    <a:pt x="120051" y="137159"/>
                    <a:pt x="130845" y="135489"/>
                    <a:pt x="141204" y="132347"/>
                  </a:cubicBezTo>
                  <a:cubicBezTo>
                    <a:pt x="151263" y="129323"/>
                    <a:pt x="161188" y="124912"/>
                    <a:pt x="169776" y="118797"/>
                  </a:cubicBezTo>
                  <a:cubicBezTo>
                    <a:pt x="181622" y="110342"/>
                    <a:pt x="187671" y="96023"/>
                    <a:pt x="188239" y="81754"/>
                  </a:cubicBezTo>
                  <a:cubicBezTo>
                    <a:pt x="188773" y="67769"/>
                    <a:pt x="184329" y="52965"/>
                    <a:pt x="174404" y="42790"/>
                  </a:cubicBezTo>
                  <a:cubicBezTo>
                    <a:pt x="172048" y="40367"/>
                    <a:pt x="169375" y="38228"/>
                    <a:pt x="166468" y="36491"/>
                  </a:cubicBezTo>
                  <a:cubicBezTo>
                    <a:pt x="162658" y="34202"/>
                    <a:pt x="158414" y="32748"/>
                    <a:pt x="154237" y="31278"/>
                  </a:cubicBezTo>
                  <a:cubicBezTo>
                    <a:pt x="146985" y="28755"/>
                    <a:pt x="139600" y="26816"/>
                    <a:pt x="132031" y="25563"/>
                  </a:cubicBezTo>
                  <a:cubicBezTo>
                    <a:pt x="127503" y="24795"/>
                    <a:pt x="122858" y="24227"/>
                    <a:pt x="118597" y="22389"/>
                  </a:cubicBezTo>
                  <a:cubicBezTo>
                    <a:pt x="112749" y="19866"/>
                    <a:pt x="108188" y="15421"/>
                    <a:pt x="103443" y="11328"/>
                  </a:cubicBezTo>
                  <a:cubicBezTo>
                    <a:pt x="94227" y="3383"/>
                    <a:pt x="81919" y="0"/>
                    <a:pt x="698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4" name="Google Shape;344;p5"/>
          <p:cNvGrpSpPr/>
          <p:nvPr/>
        </p:nvGrpSpPr>
        <p:grpSpPr>
          <a:xfrm>
            <a:off x="-1146800" y="-1370782"/>
            <a:ext cx="6951248" cy="8887657"/>
            <a:chOff x="-1146800" y="-1370782"/>
            <a:chExt cx="6951248" cy="8887657"/>
          </a:xfrm>
        </p:grpSpPr>
        <p:sp>
          <p:nvSpPr>
            <p:cNvPr id="345" name="Google Shape;345;p5"/>
            <p:cNvSpPr/>
            <p:nvPr/>
          </p:nvSpPr>
          <p:spPr>
            <a:xfrm rot="-6182646">
              <a:off x="-1341507" y="515877"/>
              <a:ext cx="7245396" cy="4968844"/>
            </a:xfrm>
            <a:custGeom>
              <a:avLst/>
              <a:gdLst/>
              <a:ahLst/>
              <a:cxnLst/>
              <a:rect l="l" t="t" r="r" b="b"/>
              <a:pathLst>
                <a:path w="173001" h="115826" extrusionOk="0">
                  <a:moveTo>
                    <a:pt x="97066" y="0"/>
                  </a:moveTo>
                  <a:cubicBezTo>
                    <a:pt x="92442" y="0"/>
                    <a:pt x="87828" y="252"/>
                    <a:pt x="83309" y="652"/>
                  </a:cubicBezTo>
                  <a:cubicBezTo>
                    <a:pt x="60803" y="2641"/>
                    <a:pt x="37912" y="9876"/>
                    <a:pt x="21086" y="25531"/>
                  </a:cubicBezTo>
                  <a:cubicBezTo>
                    <a:pt x="0" y="45164"/>
                    <a:pt x="11345" y="86768"/>
                    <a:pt x="38831" y="92399"/>
                  </a:cubicBezTo>
                  <a:cubicBezTo>
                    <a:pt x="46505" y="93978"/>
                    <a:pt x="52366" y="94420"/>
                    <a:pt x="57081" y="94420"/>
                  </a:cubicBezTo>
                  <a:cubicBezTo>
                    <a:pt x="63058" y="94420"/>
                    <a:pt x="67196" y="93711"/>
                    <a:pt x="70857" y="93711"/>
                  </a:cubicBezTo>
                  <a:cubicBezTo>
                    <a:pt x="76043" y="93711"/>
                    <a:pt x="80273" y="95133"/>
                    <a:pt x="87419" y="102006"/>
                  </a:cubicBezTo>
                  <a:cubicBezTo>
                    <a:pt x="97281" y="111486"/>
                    <a:pt x="108661" y="115826"/>
                    <a:pt x="119686" y="115826"/>
                  </a:cubicBezTo>
                  <a:cubicBezTo>
                    <a:pt x="137147" y="115826"/>
                    <a:pt x="153715" y="104940"/>
                    <a:pt x="161940" y="86351"/>
                  </a:cubicBezTo>
                  <a:cubicBezTo>
                    <a:pt x="173001" y="61371"/>
                    <a:pt x="162775" y="30628"/>
                    <a:pt x="142357" y="13668"/>
                  </a:cubicBezTo>
                  <a:cubicBezTo>
                    <a:pt x="129580" y="3088"/>
                    <a:pt x="113263" y="0"/>
                    <a:pt x="970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5"/>
            <p:cNvSpPr/>
            <p:nvPr/>
          </p:nvSpPr>
          <p:spPr>
            <a:xfrm rot="-6182646">
              <a:off x="-1651451" y="434300"/>
              <a:ext cx="7960550" cy="5277492"/>
            </a:xfrm>
            <a:custGeom>
              <a:avLst/>
              <a:gdLst/>
              <a:ahLst/>
              <a:cxnLst/>
              <a:rect l="l" t="t" r="r" b="b"/>
              <a:pathLst>
                <a:path w="190077" h="116454" extrusionOk="0">
                  <a:moveTo>
                    <a:pt x="104937" y="612"/>
                  </a:moveTo>
                  <a:cubicBezTo>
                    <a:pt x="112115" y="612"/>
                    <a:pt x="119293" y="1039"/>
                    <a:pt x="126400" y="2139"/>
                  </a:cubicBezTo>
                  <a:cubicBezTo>
                    <a:pt x="135874" y="3626"/>
                    <a:pt x="145281" y="6366"/>
                    <a:pt x="153686" y="11094"/>
                  </a:cubicBezTo>
                  <a:cubicBezTo>
                    <a:pt x="161522" y="15472"/>
                    <a:pt x="168456" y="21571"/>
                    <a:pt x="174020" y="28605"/>
                  </a:cubicBezTo>
                  <a:cubicBezTo>
                    <a:pt x="184329" y="41688"/>
                    <a:pt x="190077" y="58998"/>
                    <a:pt x="186217" y="75556"/>
                  </a:cubicBezTo>
                  <a:cubicBezTo>
                    <a:pt x="185282" y="79449"/>
                    <a:pt x="183845" y="83208"/>
                    <a:pt x="181990" y="86751"/>
                  </a:cubicBezTo>
                  <a:cubicBezTo>
                    <a:pt x="174705" y="100485"/>
                    <a:pt x="161589" y="110360"/>
                    <a:pt x="146568" y="114119"/>
                  </a:cubicBezTo>
                  <a:cubicBezTo>
                    <a:pt x="141957" y="115274"/>
                    <a:pt x="137247" y="115836"/>
                    <a:pt x="132547" y="115836"/>
                  </a:cubicBezTo>
                  <a:cubicBezTo>
                    <a:pt x="121272" y="115836"/>
                    <a:pt x="110059" y="112600"/>
                    <a:pt x="100435" y="106550"/>
                  </a:cubicBezTo>
                  <a:cubicBezTo>
                    <a:pt x="94838" y="103041"/>
                    <a:pt x="90109" y="98179"/>
                    <a:pt x="83977" y="95589"/>
                  </a:cubicBezTo>
                  <a:cubicBezTo>
                    <a:pt x="80679" y="94211"/>
                    <a:pt x="77261" y="93763"/>
                    <a:pt x="73772" y="93763"/>
                  </a:cubicBezTo>
                  <a:cubicBezTo>
                    <a:pt x="73160" y="93763"/>
                    <a:pt x="72546" y="93777"/>
                    <a:pt x="71931" y="93802"/>
                  </a:cubicBezTo>
                  <a:cubicBezTo>
                    <a:pt x="67016" y="93995"/>
                    <a:pt x="62115" y="94441"/>
                    <a:pt x="57204" y="94441"/>
                  </a:cubicBezTo>
                  <a:cubicBezTo>
                    <a:pt x="56604" y="94441"/>
                    <a:pt x="56005" y="94434"/>
                    <a:pt x="55406" y="94420"/>
                  </a:cubicBezTo>
                  <a:cubicBezTo>
                    <a:pt x="51128" y="94336"/>
                    <a:pt x="46834" y="93985"/>
                    <a:pt x="42574" y="93417"/>
                  </a:cubicBezTo>
                  <a:cubicBezTo>
                    <a:pt x="38279" y="92849"/>
                    <a:pt x="33952" y="92248"/>
                    <a:pt x="29842" y="90844"/>
                  </a:cubicBezTo>
                  <a:cubicBezTo>
                    <a:pt x="17060" y="86533"/>
                    <a:pt x="7051" y="75740"/>
                    <a:pt x="3476" y="62757"/>
                  </a:cubicBezTo>
                  <a:cubicBezTo>
                    <a:pt x="0" y="50109"/>
                    <a:pt x="3208" y="36274"/>
                    <a:pt x="13167" y="27419"/>
                  </a:cubicBezTo>
                  <a:cubicBezTo>
                    <a:pt x="16575" y="24394"/>
                    <a:pt x="20468" y="21838"/>
                    <a:pt x="24345" y="19499"/>
                  </a:cubicBezTo>
                  <a:cubicBezTo>
                    <a:pt x="28622" y="16959"/>
                    <a:pt x="33083" y="14703"/>
                    <a:pt x="37678" y="12765"/>
                  </a:cubicBezTo>
                  <a:cubicBezTo>
                    <a:pt x="46985" y="8805"/>
                    <a:pt x="56759" y="6015"/>
                    <a:pt x="66701" y="4110"/>
                  </a:cubicBezTo>
                  <a:cubicBezTo>
                    <a:pt x="76609" y="2205"/>
                    <a:pt x="86651" y="1186"/>
                    <a:pt x="96709" y="785"/>
                  </a:cubicBezTo>
                  <a:cubicBezTo>
                    <a:pt x="99449" y="674"/>
                    <a:pt x="102193" y="612"/>
                    <a:pt x="104937" y="612"/>
                  </a:cubicBezTo>
                  <a:close/>
                  <a:moveTo>
                    <a:pt x="104918" y="0"/>
                  </a:moveTo>
                  <a:cubicBezTo>
                    <a:pt x="96807" y="0"/>
                    <a:pt x="88690" y="516"/>
                    <a:pt x="80669" y="1437"/>
                  </a:cubicBezTo>
                  <a:cubicBezTo>
                    <a:pt x="60619" y="3743"/>
                    <a:pt x="40401" y="9023"/>
                    <a:pt x="23025" y="19566"/>
                  </a:cubicBezTo>
                  <a:cubicBezTo>
                    <a:pt x="16258" y="23676"/>
                    <a:pt x="9624" y="28404"/>
                    <a:pt x="5497" y="35355"/>
                  </a:cubicBezTo>
                  <a:cubicBezTo>
                    <a:pt x="2273" y="40802"/>
                    <a:pt x="735" y="47118"/>
                    <a:pt x="852" y="53450"/>
                  </a:cubicBezTo>
                  <a:cubicBezTo>
                    <a:pt x="1069" y="66834"/>
                    <a:pt x="8488" y="79683"/>
                    <a:pt x="19683" y="86951"/>
                  </a:cubicBezTo>
                  <a:cubicBezTo>
                    <a:pt x="22573" y="88822"/>
                    <a:pt x="25698" y="90326"/>
                    <a:pt x="28973" y="91429"/>
                  </a:cubicBezTo>
                  <a:cubicBezTo>
                    <a:pt x="33133" y="92832"/>
                    <a:pt x="37477" y="93434"/>
                    <a:pt x="41822" y="94002"/>
                  </a:cubicBezTo>
                  <a:cubicBezTo>
                    <a:pt x="47028" y="94676"/>
                    <a:pt x="52250" y="95019"/>
                    <a:pt x="57478" y="95019"/>
                  </a:cubicBezTo>
                  <a:cubicBezTo>
                    <a:pt x="59766" y="95019"/>
                    <a:pt x="62056" y="94953"/>
                    <a:pt x="64345" y="94821"/>
                  </a:cubicBezTo>
                  <a:cubicBezTo>
                    <a:pt x="67325" y="94654"/>
                    <a:pt x="70357" y="94310"/>
                    <a:pt x="73376" y="94310"/>
                  </a:cubicBezTo>
                  <a:cubicBezTo>
                    <a:pt x="74894" y="94310"/>
                    <a:pt x="76409" y="94397"/>
                    <a:pt x="77912" y="94637"/>
                  </a:cubicBezTo>
                  <a:cubicBezTo>
                    <a:pt x="83109" y="95439"/>
                    <a:pt x="87670" y="98313"/>
                    <a:pt x="91764" y="101487"/>
                  </a:cubicBezTo>
                  <a:cubicBezTo>
                    <a:pt x="95139" y="104094"/>
                    <a:pt x="98514" y="106617"/>
                    <a:pt x="102240" y="108706"/>
                  </a:cubicBezTo>
                  <a:cubicBezTo>
                    <a:pt x="105949" y="110777"/>
                    <a:pt x="109842" y="112448"/>
                    <a:pt x="113902" y="113718"/>
                  </a:cubicBezTo>
                  <a:cubicBezTo>
                    <a:pt x="119740" y="115534"/>
                    <a:pt x="125839" y="116454"/>
                    <a:pt x="131950" y="116454"/>
                  </a:cubicBezTo>
                  <a:cubicBezTo>
                    <a:pt x="133710" y="116454"/>
                    <a:pt x="135471" y="116378"/>
                    <a:pt x="137228" y="116224"/>
                  </a:cubicBezTo>
                  <a:cubicBezTo>
                    <a:pt x="152483" y="114888"/>
                    <a:pt x="167136" y="107753"/>
                    <a:pt x="176994" y="95940"/>
                  </a:cubicBezTo>
                  <a:cubicBezTo>
                    <a:pt x="179400" y="93066"/>
                    <a:pt x="181489" y="89908"/>
                    <a:pt x="183260" y="86583"/>
                  </a:cubicBezTo>
                  <a:cubicBezTo>
                    <a:pt x="183271" y="86546"/>
                    <a:pt x="183260" y="86515"/>
                    <a:pt x="183233" y="86491"/>
                  </a:cubicBezTo>
                  <a:lnTo>
                    <a:pt x="183233" y="86491"/>
                  </a:lnTo>
                  <a:cubicBezTo>
                    <a:pt x="187115" y="79025"/>
                    <a:pt x="188939" y="70682"/>
                    <a:pt x="188540" y="62306"/>
                  </a:cubicBezTo>
                  <a:cubicBezTo>
                    <a:pt x="188172" y="53801"/>
                    <a:pt x="185599" y="45464"/>
                    <a:pt x="181589" y="37995"/>
                  </a:cubicBezTo>
                  <a:cubicBezTo>
                    <a:pt x="177428" y="30259"/>
                    <a:pt x="171731" y="23392"/>
                    <a:pt x="165014" y="17744"/>
                  </a:cubicBezTo>
                  <a:cubicBezTo>
                    <a:pt x="157662" y="11562"/>
                    <a:pt x="149141" y="7134"/>
                    <a:pt x="139951" y="4411"/>
                  </a:cubicBezTo>
                  <a:cubicBezTo>
                    <a:pt x="130561" y="1604"/>
                    <a:pt x="120786" y="418"/>
                    <a:pt x="111045" y="100"/>
                  </a:cubicBezTo>
                  <a:cubicBezTo>
                    <a:pt x="109004" y="33"/>
                    <a:pt x="106961" y="0"/>
                    <a:pt x="1049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7" name="Google Shape;347;p5"/>
          <p:cNvGrpSpPr/>
          <p:nvPr/>
        </p:nvGrpSpPr>
        <p:grpSpPr>
          <a:xfrm rot="-2700000">
            <a:off x="3943889" y="-86104"/>
            <a:ext cx="1076440" cy="1366287"/>
            <a:chOff x="4395275" y="10760825"/>
            <a:chExt cx="1076450" cy="1366300"/>
          </a:xfrm>
        </p:grpSpPr>
        <p:sp>
          <p:nvSpPr>
            <p:cNvPr id="348" name="Google Shape;348;p5"/>
            <p:cNvSpPr/>
            <p:nvPr/>
          </p:nvSpPr>
          <p:spPr>
            <a:xfrm>
              <a:off x="5327150" y="10760825"/>
              <a:ext cx="110875" cy="145600"/>
            </a:xfrm>
            <a:custGeom>
              <a:avLst/>
              <a:gdLst/>
              <a:ahLst/>
              <a:cxnLst/>
              <a:rect l="l" t="t" r="r" b="b"/>
              <a:pathLst>
                <a:path w="4435" h="5824" extrusionOk="0">
                  <a:moveTo>
                    <a:pt x="3235" y="1"/>
                  </a:moveTo>
                  <a:cubicBezTo>
                    <a:pt x="2919" y="1"/>
                    <a:pt x="2603" y="153"/>
                    <a:pt x="2425" y="516"/>
                  </a:cubicBezTo>
                  <a:cubicBezTo>
                    <a:pt x="1756" y="1836"/>
                    <a:pt x="1105" y="3173"/>
                    <a:pt x="420" y="4493"/>
                  </a:cubicBezTo>
                  <a:cubicBezTo>
                    <a:pt x="1" y="5209"/>
                    <a:pt x="679" y="5824"/>
                    <a:pt x="1339" y="5824"/>
                  </a:cubicBezTo>
                  <a:cubicBezTo>
                    <a:pt x="1679" y="5824"/>
                    <a:pt x="2014" y="5660"/>
                    <a:pt x="2191" y="5262"/>
                  </a:cubicBezTo>
                  <a:cubicBezTo>
                    <a:pt x="2792" y="3908"/>
                    <a:pt x="3444" y="2588"/>
                    <a:pt x="4095" y="1251"/>
                  </a:cubicBezTo>
                  <a:cubicBezTo>
                    <a:pt x="4435" y="551"/>
                    <a:pt x="3835" y="1"/>
                    <a:pt x="3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5425775" y="10890975"/>
              <a:ext cx="45950" cy="54975"/>
            </a:xfrm>
            <a:custGeom>
              <a:avLst/>
              <a:gdLst/>
              <a:ahLst/>
              <a:cxnLst/>
              <a:rect l="l" t="t" r="r" b="b"/>
              <a:pathLst>
                <a:path w="1838" h="2199" extrusionOk="0">
                  <a:moveTo>
                    <a:pt x="1002" y="1"/>
                  </a:moveTo>
                  <a:cubicBezTo>
                    <a:pt x="906" y="1"/>
                    <a:pt x="809" y="18"/>
                    <a:pt x="719" y="56"/>
                  </a:cubicBezTo>
                  <a:cubicBezTo>
                    <a:pt x="518" y="139"/>
                    <a:pt x="334" y="289"/>
                    <a:pt x="251" y="490"/>
                  </a:cubicBezTo>
                  <a:cubicBezTo>
                    <a:pt x="217" y="690"/>
                    <a:pt x="150" y="874"/>
                    <a:pt x="84" y="1075"/>
                  </a:cubicBezTo>
                  <a:cubicBezTo>
                    <a:pt x="17" y="1292"/>
                    <a:pt x="0" y="1476"/>
                    <a:pt x="67" y="1693"/>
                  </a:cubicBezTo>
                  <a:cubicBezTo>
                    <a:pt x="134" y="1877"/>
                    <a:pt x="301" y="2061"/>
                    <a:pt x="485" y="2127"/>
                  </a:cubicBezTo>
                  <a:cubicBezTo>
                    <a:pt x="586" y="2173"/>
                    <a:pt x="702" y="2199"/>
                    <a:pt x="816" y="2199"/>
                  </a:cubicBezTo>
                  <a:cubicBezTo>
                    <a:pt x="910" y="2199"/>
                    <a:pt x="1003" y="2182"/>
                    <a:pt x="1086" y="2144"/>
                  </a:cubicBezTo>
                  <a:cubicBezTo>
                    <a:pt x="1270" y="2061"/>
                    <a:pt x="1437" y="1910"/>
                    <a:pt x="1521" y="1726"/>
                  </a:cubicBezTo>
                  <a:cubicBezTo>
                    <a:pt x="1604" y="1543"/>
                    <a:pt x="1688" y="1359"/>
                    <a:pt x="1754" y="1158"/>
                  </a:cubicBezTo>
                  <a:cubicBezTo>
                    <a:pt x="1838" y="974"/>
                    <a:pt x="1838" y="741"/>
                    <a:pt x="1771" y="540"/>
                  </a:cubicBezTo>
                  <a:cubicBezTo>
                    <a:pt x="1721" y="340"/>
                    <a:pt x="1521" y="156"/>
                    <a:pt x="1337" y="72"/>
                  </a:cubicBezTo>
                  <a:cubicBezTo>
                    <a:pt x="1236" y="26"/>
                    <a:pt x="1120" y="1"/>
                    <a:pt x="10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5330100" y="11025450"/>
              <a:ext cx="25100" cy="34750"/>
            </a:xfrm>
            <a:custGeom>
              <a:avLst/>
              <a:gdLst/>
              <a:ahLst/>
              <a:cxnLst/>
              <a:rect l="l" t="t" r="r" b="b"/>
              <a:pathLst>
                <a:path w="1004" h="1390" extrusionOk="0">
                  <a:moveTo>
                    <a:pt x="503" y="1"/>
                  </a:moveTo>
                  <a:cubicBezTo>
                    <a:pt x="404" y="1"/>
                    <a:pt x="296" y="25"/>
                    <a:pt x="218" y="90"/>
                  </a:cubicBezTo>
                  <a:cubicBezTo>
                    <a:pt x="134" y="174"/>
                    <a:pt x="51" y="291"/>
                    <a:pt x="34" y="424"/>
                  </a:cubicBezTo>
                  <a:cubicBezTo>
                    <a:pt x="34" y="541"/>
                    <a:pt x="1" y="675"/>
                    <a:pt x="1" y="825"/>
                  </a:cubicBezTo>
                  <a:cubicBezTo>
                    <a:pt x="1" y="959"/>
                    <a:pt x="1" y="1093"/>
                    <a:pt x="84" y="1193"/>
                  </a:cubicBezTo>
                  <a:cubicBezTo>
                    <a:pt x="151" y="1293"/>
                    <a:pt x="302" y="1377"/>
                    <a:pt x="419" y="1377"/>
                  </a:cubicBezTo>
                  <a:cubicBezTo>
                    <a:pt x="453" y="1385"/>
                    <a:pt x="489" y="1389"/>
                    <a:pt x="524" y="1389"/>
                  </a:cubicBezTo>
                  <a:cubicBezTo>
                    <a:pt x="627" y="1389"/>
                    <a:pt x="728" y="1355"/>
                    <a:pt x="803" y="1293"/>
                  </a:cubicBezTo>
                  <a:cubicBezTo>
                    <a:pt x="903" y="1210"/>
                    <a:pt x="987" y="1109"/>
                    <a:pt x="987" y="959"/>
                  </a:cubicBezTo>
                  <a:cubicBezTo>
                    <a:pt x="987" y="842"/>
                    <a:pt x="1003" y="708"/>
                    <a:pt x="1003" y="575"/>
                  </a:cubicBezTo>
                  <a:cubicBezTo>
                    <a:pt x="1003" y="424"/>
                    <a:pt x="1003" y="291"/>
                    <a:pt x="920" y="190"/>
                  </a:cubicBezTo>
                  <a:cubicBezTo>
                    <a:pt x="870" y="90"/>
                    <a:pt x="719" y="7"/>
                    <a:pt x="586" y="7"/>
                  </a:cubicBezTo>
                  <a:cubicBezTo>
                    <a:pt x="559" y="3"/>
                    <a:pt x="531" y="1"/>
                    <a:pt x="5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5203575" y="10932350"/>
              <a:ext cx="95225" cy="118575"/>
            </a:xfrm>
            <a:custGeom>
              <a:avLst/>
              <a:gdLst/>
              <a:ahLst/>
              <a:cxnLst/>
              <a:rect l="l" t="t" r="r" b="b"/>
              <a:pathLst>
                <a:path w="3809" h="4743" extrusionOk="0">
                  <a:moveTo>
                    <a:pt x="2878" y="0"/>
                  </a:moveTo>
                  <a:cubicBezTo>
                    <a:pt x="2564" y="0"/>
                    <a:pt x="2285" y="211"/>
                    <a:pt x="2121" y="489"/>
                  </a:cubicBezTo>
                  <a:cubicBezTo>
                    <a:pt x="1586" y="1425"/>
                    <a:pt x="1035" y="2377"/>
                    <a:pt x="467" y="3296"/>
                  </a:cubicBezTo>
                  <a:cubicBezTo>
                    <a:pt x="1" y="4046"/>
                    <a:pt x="610" y="4743"/>
                    <a:pt x="1231" y="4743"/>
                  </a:cubicBezTo>
                  <a:cubicBezTo>
                    <a:pt x="1523" y="4743"/>
                    <a:pt x="1817" y="4589"/>
                    <a:pt x="2004" y="4215"/>
                  </a:cubicBezTo>
                  <a:cubicBezTo>
                    <a:pt x="2522" y="3162"/>
                    <a:pt x="3057" y="2160"/>
                    <a:pt x="3608" y="1141"/>
                  </a:cubicBezTo>
                  <a:cubicBezTo>
                    <a:pt x="3809" y="740"/>
                    <a:pt x="3558" y="238"/>
                    <a:pt x="3190" y="71"/>
                  </a:cubicBezTo>
                  <a:cubicBezTo>
                    <a:pt x="3084" y="22"/>
                    <a:pt x="2979" y="0"/>
                    <a:pt x="28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5199775" y="10791975"/>
              <a:ext cx="35950" cy="51675"/>
            </a:xfrm>
            <a:custGeom>
              <a:avLst/>
              <a:gdLst/>
              <a:ahLst/>
              <a:cxnLst/>
              <a:rect l="l" t="t" r="r" b="b"/>
              <a:pathLst>
                <a:path w="1438" h="2067" extrusionOk="0">
                  <a:moveTo>
                    <a:pt x="945" y="0"/>
                  </a:moveTo>
                  <a:cubicBezTo>
                    <a:pt x="770" y="0"/>
                    <a:pt x="580" y="100"/>
                    <a:pt x="519" y="273"/>
                  </a:cubicBezTo>
                  <a:cubicBezTo>
                    <a:pt x="368" y="657"/>
                    <a:pt x="235" y="1041"/>
                    <a:pt x="84" y="1426"/>
                  </a:cubicBezTo>
                  <a:cubicBezTo>
                    <a:pt x="1" y="1660"/>
                    <a:pt x="84" y="1927"/>
                    <a:pt x="318" y="2027"/>
                  </a:cubicBezTo>
                  <a:cubicBezTo>
                    <a:pt x="371" y="2054"/>
                    <a:pt x="432" y="2066"/>
                    <a:pt x="495" y="2066"/>
                  </a:cubicBezTo>
                  <a:cubicBezTo>
                    <a:pt x="670" y="2066"/>
                    <a:pt x="858" y="1970"/>
                    <a:pt x="920" y="1810"/>
                  </a:cubicBezTo>
                  <a:cubicBezTo>
                    <a:pt x="1070" y="1426"/>
                    <a:pt x="1204" y="1025"/>
                    <a:pt x="1354" y="657"/>
                  </a:cubicBezTo>
                  <a:cubicBezTo>
                    <a:pt x="1438" y="423"/>
                    <a:pt x="1354" y="156"/>
                    <a:pt x="1120" y="39"/>
                  </a:cubicBezTo>
                  <a:cubicBezTo>
                    <a:pt x="1068" y="13"/>
                    <a:pt x="1007" y="0"/>
                    <a:pt x="9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5078650" y="10910175"/>
              <a:ext cx="48900" cy="42775"/>
            </a:xfrm>
            <a:custGeom>
              <a:avLst/>
              <a:gdLst/>
              <a:ahLst/>
              <a:cxnLst/>
              <a:rect l="l" t="t" r="r" b="b"/>
              <a:pathLst>
                <a:path w="1956" h="1711" extrusionOk="0">
                  <a:moveTo>
                    <a:pt x="1242" y="1"/>
                  </a:moveTo>
                  <a:cubicBezTo>
                    <a:pt x="1130" y="1"/>
                    <a:pt x="1022" y="37"/>
                    <a:pt x="936" y="123"/>
                  </a:cubicBezTo>
                  <a:cubicBezTo>
                    <a:pt x="735" y="307"/>
                    <a:pt x="535" y="507"/>
                    <a:pt x="334" y="691"/>
                  </a:cubicBezTo>
                  <a:cubicBezTo>
                    <a:pt x="117" y="892"/>
                    <a:pt x="0" y="1226"/>
                    <a:pt x="201" y="1476"/>
                  </a:cubicBezTo>
                  <a:cubicBezTo>
                    <a:pt x="326" y="1623"/>
                    <a:pt x="510" y="1710"/>
                    <a:pt x="692" y="1710"/>
                  </a:cubicBezTo>
                  <a:cubicBezTo>
                    <a:pt x="801" y="1710"/>
                    <a:pt x="909" y="1679"/>
                    <a:pt x="1003" y="1610"/>
                  </a:cubicBezTo>
                  <a:cubicBezTo>
                    <a:pt x="1203" y="1426"/>
                    <a:pt x="1420" y="1226"/>
                    <a:pt x="1621" y="1059"/>
                  </a:cubicBezTo>
                  <a:cubicBezTo>
                    <a:pt x="1855" y="858"/>
                    <a:pt x="1955" y="507"/>
                    <a:pt x="1755" y="257"/>
                  </a:cubicBezTo>
                  <a:cubicBezTo>
                    <a:pt x="1638" y="109"/>
                    <a:pt x="1435" y="1"/>
                    <a:pt x="12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4931650" y="11031450"/>
              <a:ext cx="41800" cy="72925"/>
            </a:xfrm>
            <a:custGeom>
              <a:avLst/>
              <a:gdLst/>
              <a:ahLst/>
              <a:cxnLst/>
              <a:rect l="l" t="t" r="r" b="b"/>
              <a:pathLst>
                <a:path w="1672" h="2917" extrusionOk="0">
                  <a:moveTo>
                    <a:pt x="1262" y="1"/>
                  </a:moveTo>
                  <a:cubicBezTo>
                    <a:pt x="1138" y="1"/>
                    <a:pt x="1019" y="61"/>
                    <a:pt x="968" y="201"/>
                  </a:cubicBezTo>
                  <a:cubicBezTo>
                    <a:pt x="717" y="886"/>
                    <a:pt x="467" y="1588"/>
                    <a:pt x="183" y="2273"/>
                  </a:cubicBezTo>
                  <a:cubicBezTo>
                    <a:pt x="1" y="2647"/>
                    <a:pt x="320" y="2916"/>
                    <a:pt x="634" y="2916"/>
                  </a:cubicBezTo>
                  <a:cubicBezTo>
                    <a:pt x="839" y="2916"/>
                    <a:pt x="1042" y="2801"/>
                    <a:pt x="1102" y="2523"/>
                  </a:cubicBezTo>
                  <a:cubicBezTo>
                    <a:pt x="1235" y="1805"/>
                    <a:pt x="1436" y="1103"/>
                    <a:pt x="1620" y="385"/>
                  </a:cubicBezTo>
                  <a:cubicBezTo>
                    <a:pt x="1671" y="158"/>
                    <a:pt x="1461" y="1"/>
                    <a:pt x="1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5045225" y="11128700"/>
              <a:ext cx="46400" cy="70725"/>
            </a:xfrm>
            <a:custGeom>
              <a:avLst/>
              <a:gdLst/>
              <a:ahLst/>
              <a:cxnLst/>
              <a:rect l="l" t="t" r="r" b="b"/>
              <a:pathLst>
                <a:path w="1856" h="2829" extrusionOk="0">
                  <a:moveTo>
                    <a:pt x="1079" y="1"/>
                  </a:moveTo>
                  <a:cubicBezTo>
                    <a:pt x="691" y="1"/>
                    <a:pt x="347" y="246"/>
                    <a:pt x="285" y="638"/>
                  </a:cubicBezTo>
                  <a:cubicBezTo>
                    <a:pt x="201" y="1090"/>
                    <a:pt x="118" y="1541"/>
                    <a:pt x="67" y="1992"/>
                  </a:cubicBezTo>
                  <a:cubicBezTo>
                    <a:pt x="1" y="2376"/>
                    <a:pt x="285" y="2794"/>
                    <a:pt x="669" y="2827"/>
                  </a:cubicBezTo>
                  <a:cubicBezTo>
                    <a:pt x="682" y="2828"/>
                    <a:pt x="694" y="2828"/>
                    <a:pt x="707" y="2828"/>
                  </a:cubicBezTo>
                  <a:cubicBezTo>
                    <a:pt x="1092" y="2828"/>
                    <a:pt x="1423" y="2581"/>
                    <a:pt x="1504" y="2209"/>
                  </a:cubicBezTo>
                  <a:cubicBezTo>
                    <a:pt x="1588" y="1758"/>
                    <a:pt x="1688" y="1307"/>
                    <a:pt x="1772" y="872"/>
                  </a:cubicBezTo>
                  <a:cubicBezTo>
                    <a:pt x="1855" y="471"/>
                    <a:pt x="1538" y="54"/>
                    <a:pt x="1153" y="4"/>
                  </a:cubicBezTo>
                  <a:cubicBezTo>
                    <a:pt x="1129" y="2"/>
                    <a:pt x="1104" y="1"/>
                    <a:pt x="10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5186825" y="11190925"/>
              <a:ext cx="40125" cy="55000"/>
            </a:xfrm>
            <a:custGeom>
              <a:avLst/>
              <a:gdLst/>
              <a:ahLst/>
              <a:cxnLst/>
              <a:rect l="l" t="t" r="r" b="b"/>
              <a:pathLst>
                <a:path w="1605" h="2200" extrusionOk="0">
                  <a:moveTo>
                    <a:pt x="930" y="1"/>
                  </a:moveTo>
                  <a:cubicBezTo>
                    <a:pt x="598" y="1"/>
                    <a:pt x="346" y="211"/>
                    <a:pt x="268" y="522"/>
                  </a:cubicBezTo>
                  <a:cubicBezTo>
                    <a:pt x="201" y="840"/>
                    <a:pt x="118" y="1174"/>
                    <a:pt x="51" y="1491"/>
                  </a:cubicBezTo>
                  <a:cubicBezTo>
                    <a:pt x="1" y="1809"/>
                    <a:pt x="251" y="2160"/>
                    <a:pt x="552" y="2193"/>
                  </a:cubicBezTo>
                  <a:cubicBezTo>
                    <a:pt x="586" y="2197"/>
                    <a:pt x="618" y="2200"/>
                    <a:pt x="650" y="2200"/>
                  </a:cubicBezTo>
                  <a:cubicBezTo>
                    <a:pt x="964" y="2200"/>
                    <a:pt x="1178" y="1980"/>
                    <a:pt x="1254" y="1692"/>
                  </a:cubicBezTo>
                  <a:cubicBezTo>
                    <a:pt x="1337" y="1391"/>
                    <a:pt x="1438" y="1057"/>
                    <a:pt x="1521" y="739"/>
                  </a:cubicBezTo>
                  <a:cubicBezTo>
                    <a:pt x="1605" y="405"/>
                    <a:pt x="1304" y="54"/>
                    <a:pt x="1003" y="4"/>
                  </a:cubicBezTo>
                  <a:cubicBezTo>
                    <a:pt x="978" y="2"/>
                    <a:pt x="954" y="1"/>
                    <a:pt x="9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5336775" y="11182975"/>
              <a:ext cx="84950" cy="117400"/>
            </a:xfrm>
            <a:custGeom>
              <a:avLst/>
              <a:gdLst/>
              <a:ahLst/>
              <a:cxnLst/>
              <a:rect l="l" t="t" r="r" b="b"/>
              <a:pathLst>
                <a:path w="3398" h="4696" extrusionOk="0">
                  <a:moveTo>
                    <a:pt x="2224" y="1"/>
                  </a:moveTo>
                  <a:cubicBezTo>
                    <a:pt x="1915" y="1"/>
                    <a:pt x="1612" y="160"/>
                    <a:pt x="1455" y="539"/>
                  </a:cubicBezTo>
                  <a:cubicBezTo>
                    <a:pt x="1054" y="1475"/>
                    <a:pt x="686" y="2427"/>
                    <a:pt x="285" y="3380"/>
                  </a:cubicBezTo>
                  <a:cubicBezTo>
                    <a:pt x="1" y="4113"/>
                    <a:pt x="655" y="4696"/>
                    <a:pt x="1263" y="4696"/>
                  </a:cubicBezTo>
                  <a:cubicBezTo>
                    <a:pt x="1583" y="4696"/>
                    <a:pt x="1890" y="4534"/>
                    <a:pt x="2040" y="4148"/>
                  </a:cubicBezTo>
                  <a:cubicBezTo>
                    <a:pt x="2390" y="3179"/>
                    <a:pt x="2775" y="2227"/>
                    <a:pt x="3126" y="1258"/>
                  </a:cubicBezTo>
                  <a:cubicBezTo>
                    <a:pt x="3397" y="551"/>
                    <a:pt x="2800" y="1"/>
                    <a:pt x="22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5414475" y="11083725"/>
              <a:ext cx="32200" cy="38350"/>
            </a:xfrm>
            <a:custGeom>
              <a:avLst/>
              <a:gdLst/>
              <a:ahLst/>
              <a:cxnLst/>
              <a:rect l="l" t="t" r="r" b="b"/>
              <a:pathLst>
                <a:path w="1288" h="1534" extrusionOk="0">
                  <a:moveTo>
                    <a:pt x="769" y="0"/>
                  </a:moveTo>
                  <a:cubicBezTo>
                    <a:pt x="581" y="0"/>
                    <a:pt x="389" y="94"/>
                    <a:pt x="302" y="282"/>
                  </a:cubicBezTo>
                  <a:cubicBezTo>
                    <a:pt x="218" y="466"/>
                    <a:pt x="151" y="666"/>
                    <a:pt x="84" y="850"/>
                  </a:cubicBezTo>
                  <a:cubicBezTo>
                    <a:pt x="1" y="1084"/>
                    <a:pt x="84" y="1385"/>
                    <a:pt x="335" y="1502"/>
                  </a:cubicBezTo>
                  <a:cubicBezTo>
                    <a:pt x="389" y="1523"/>
                    <a:pt x="450" y="1533"/>
                    <a:pt x="512" y="1533"/>
                  </a:cubicBezTo>
                  <a:cubicBezTo>
                    <a:pt x="697" y="1533"/>
                    <a:pt x="895" y="1439"/>
                    <a:pt x="970" y="1251"/>
                  </a:cubicBezTo>
                  <a:cubicBezTo>
                    <a:pt x="1054" y="1051"/>
                    <a:pt x="1120" y="867"/>
                    <a:pt x="1204" y="683"/>
                  </a:cubicBezTo>
                  <a:cubicBezTo>
                    <a:pt x="1287" y="449"/>
                    <a:pt x="1204" y="132"/>
                    <a:pt x="953" y="31"/>
                  </a:cubicBezTo>
                  <a:cubicBezTo>
                    <a:pt x="895" y="11"/>
                    <a:pt x="832" y="0"/>
                    <a:pt x="7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5207725" y="11309750"/>
              <a:ext cx="72275" cy="85350"/>
            </a:xfrm>
            <a:custGeom>
              <a:avLst/>
              <a:gdLst/>
              <a:ahLst/>
              <a:cxnLst/>
              <a:rect l="l" t="t" r="r" b="b"/>
              <a:pathLst>
                <a:path w="2891" h="3414" extrusionOk="0">
                  <a:moveTo>
                    <a:pt x="1960" y="1"/>
                  </a:moveTo>
                  <a:cubicBezTo>
                    <a:pt x="1702" y="1"/>
                    <a:pt x="1445" y="105"/>
                    <a:pt x="1303" y="331"/>
                  </a:cubicBezTo>
                  <a:lnTo>
                    <a:pt x="251" y="2018"/>
                  </a:lnTo>
                  <a:cubicBezTo>
                    <a:pt x="0" y="2419"/>
                    <a:pt x="0" y="2920"/>
                    <a:pt x="384" y="3254"/>
                  </a:cubicBezTo>
                  <a:cubicBezTo>
                    <a:pt x="529" y="3356"/>
                    <a:pt x="733" y="3413"/>
                    <a:pt x="937" y="3413"/>
                  </a:cubicBezTo>
                  <a:cubicBezTo>
                    <a:pt x="1205" y="3413"/>
                    <a:pt x="1472" y="3315"/>
                    <a:pt x="1604" y="3087"/>
                  </a:cubicBezTo>
                  <a:cubicBezTo>
                    <a:pt x="1955" y="2519"/>
                    <a:pt x="2289" y="1935"/>
                    <a:pt x="2640" y="1366"/>
                  </a:cubicBezTo>
                  <a:cubicBezTo>
                    <a:pt x="2874" y="982"/>
                    <a:pt x="2891" y="498"/>
                    <a:pt x="2506" y="180"/>
                  </a:cubicBezTo>
                  <a:cubicBezTo>
                    <a:pt x="2360" y="63"/>
                    <a:pt x="2160" y="1"/>
                    <a:pt x="1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5037300" y="11327425"/>
              <a:ext cx="60575" cy="71400"/>
            </a:xfrm>
            <a:custGeom>
              <a:avLst/>
              <a:gdLst/>
              <a:ahLst/>
              <a:cxnLst/>
              <a:rect l="l" t="t" r="r" b="b"/>
              <a:pathLst>
                <a:path w="2423" h="2856" extrusionOk="0">
                  <a:moveTo>
                    <a:pt x="1548" y="1"/>
                  </a:moveTo>
                  <a:cubicBezTo>
                    <a:pt x="1256" y="1"/>
                    <a:pt x="989" y="160"/>
                    <a:pt x="852" y="459"/>
                  </a:cubicBezTo>
                  <a:cubicBezTo>
                    <a:pt x="635" y="893"/>
                    <a:pt x="418" y="1328"/>
                    <a:pt x="184" y="1779"/>
                  </a:cubicBezTo>
                  <a:cubicBezTo>
                    <a:pt x="0" y="2130"/>
                    <a:pt x="201" y="2648"/>
                    <a:pt x="585" y="2798"/>
                  </a:cubicBezTo>
                  <a:cubicBezTo>
                    <a:pt x="687" y="2837"/>
                    <a:pt x="792" y="2855"/>
                    <a:pt x="894" y="2855"/>
                  </a:cubicBezTo>
                  <a:cubicBezTo>
                    <a:pt x="1191" y="2855"/>
                    <a:pt x="1467" y="2696"/>
                    <a:pt x="1604" y="2397"/>
                  </a:cubicBezTo>
                  <a:cubicBezTo>
                    <a:pt x="1838" y="1963"/>
                    <a:pt x="2055" y="1528"/>
                    <a:pt x="2256" y="1060"/>
                  </a:cubicBezTo>
                  <a:cubicBezTo>
                    <a:pt x="2423" y="710"/>
                    <a:pt x="2239" y="208"/>
                    <a:pt x="1855" y="58"/>
                  </a:cubicBezTo>
                  <a:cubicBezTo>
                    <a:pt x="1752" y="20"/>
                    <a:pt x="1649" y="1"/>
                    <a:pt x="1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4900250" y="11299550"/>
              <a:ext cx="25125" cy="20325"/>
            </a:xfrm>
            <a:custGeom>
              <a:avLst/>
              <a:gdLst/>
              <a:ahLst/>
              <a:cxnLst/>
              <a:rect l="l" t="t" r="r" b="b"/>
              <a:pathLst>
                <a:path w="1005" h="813" extrusionOk="0">
                  <a:moveTo>
                    <a:pt x="537" y="0"/>
                  </a:moveTo>
                  <a:cubicBezTo>
                    <a:pt x="276" y="0"/>
                    <a:pt x="0" y="243"/>
                    <a:pt x="119" y="555"/>
                  </a:cubicBezTo>
                  <a:cubicBezTo>
                    <a:pt x="185" y="736"/>
                    <a:pt x="328" y="812"/>
                    <a:pt x="475" y="812"/>
                  </a:cubicBezTo>
                  <a:cubicBezTo>
                    <a:pt x="734" y="812"/>
                    <a:pt x="1005" y="574"/>
                    <a:pt x="887" y="254"/>
                  </a:cubicBezTo>
                  <a:cubicBezTo>
                    <a:pt x="822" y="75"/>
                    <a:pt x="682" y="0"/>
                    <a:pt x="5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4957100" y="11481825"/>
              <a:ext cx="66000" cy="86325"/>
            </a:xfrm>
            <a:custGeom>
              <a:avLst/>
              <a:gdLst/>
              <a:ahLst/>
              <a:cxnLst/>
              <a:rect l="l" t="t" r="r" b="b"/>
              <a:pathLst>
                <a:path w="2640" h="3453" extrusionOk="0">
                  <a:moveTo>
                    <a:pt x="1648" y="1"/>
                  </a:moveTo>
                  <a:cubicBezTo>
                    <a:pt x="1291" y="1"/>
                    <a:pt x="939" y="183"/>
                    <a:pt x="802" y="532"/>
                  </a:cubicBezTo>
                  <a:cubicBezTo>
                    <a:pt x="602" y="1117"/>
                    <a:pt x="368" y="1668"/>
                    <a:pt x="150" y="2253"/>
                  </a:cubicBezTo>
                  <a:cubicBezTo>
                    <a:pt x="0" y="2671"/>
                    <a:pt x="150" y="3222"/>
                    <a:pt x="602" y="3389"/>
                  </a:cubicBezTo>
                  <a:cubicBezTo>
                    <a:pt x="708" y="3432"/>
                    <a:pt x="821" y="3453"/>
                    <a:pt x="933" y="3453"/>
                  </a:cubicBezTo>
                  <a:cubicBezTo>
                    <a:pt x="1262" y="3453"/>
                    <a:pt x="1584" y="3274"/>
                    <a:pt x="1721" y="2938"/>
                  </a:cubicBezTo>
                  <a:cubicBezTo>
                    <a:pt x="1972" y="2387"/>
                    <a:pt x="2206" y="1818"/>
                    <a:pt x="2456" y="1250"/>
                  </a:cubicBezTo>
                  <a:cubicBezTo>
                    <a:pt x="2640" y="816"/>
                    <a:pt x="2456" y="248"/>
                    <a:pt x="2005" y="64"/>
                  </a:cubicBezTo>
                  <a:cubicBezTo>
                    <a:pt x="1891" y="22"/>
                    <a:pt x="1769" y="1"/>
                    <a:pt x="16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5072800" y="11522450"/>
              <a:ext cx="66850" cy="87650"/>
            </a:xfrm>
            <a:custGeom>
              <a:avLst/>
              <a:gdLst/>
              <a:ahLst/>
              <a:cxnLst/>
              <a:rect l="l" t="t" r="r" b="b"/>
              <a:pathLst>
                <a:path w="2674" h="3506" extrusionOk="0">
                  <a:moveTo>
                    <a:pt x="1510" y="1"/>
                  </a:moveTo>
                  <a:cubicBezTo>
                    <a:pt x="1215" y="1"/>
                    <a:pt x="924" y="122"/>
                    <a:pt x="735" y="377"/>
                  </a:cubicBezTo>
                  <a:cubicBezTo>
                    <a:pt x="251" y="1012"/>
                    <a:pt x="0" y="1831"/>
                    <a:pt x="134" y="2633"/>
                  </a:cubicBezTo>
                  <a:cubicBezTo>
                    <a:pt x="213" y="3092"/>
                    <a:pt x="607" y="3506"/>
                    <a:pt x="1088" y="3506"/>
                  </a:cubicBezTo>
                  <a:cubicBezTo>
                    <a:pt x="1115" y="3506"/>
                    <a:pt x="1142" y="3504"/>
                    <a:pt x="1170" y="3502"/>
                  </a:cubicBezTo>
                  <a:cubicBezTo>
                    <a:pt x="1688" y="3402"/>
                    <a:pt x="2055" y="2984"/>
                    <a:pt x="2022" y="2449"/>
                  </a:cubicBezTo>
                  <a:lnTo>
                    <a:pt x="2022" y="2349"/>
                  </a:lnTo>
                  <a:lnTo>
                    <a:pt x="2022" y="2282"/>
                  </a:lnTo>
                  <a:cubicBezTo>
                    <a:pt x="2022" y="2215"/>
                    <a:pt x="2039" y="2148"/>
                    <a:pt x="2039" y="2098"/>
                  </a:cubicBezTo>
                  <a:lnTo>
                    <a:pt x="2039" y="2065"/>
                  </a:lnTo>
                  <a:cubicBezTo>
                    <a:pt x="2072" y="2015"/>
                    <a:pt x="2089" y="1898"/>
                    <a:pt x="2122" y="1848"/>
                  </a:cubicBezTo>
                  <a:lnTo>
                    <a:pt x="2172" y="1797"/>
                  </a:lnTo>
                  <a:cubicBezTo>
                    <a:pt x="2223" y="1731"/>
                    <a:pt x="2256" y="1681"/>
                    <a:pt x="2323" y="1630"/>
                  </a:cubicBezTo>
                  <a:cubicBezTo>
                    <a:pt x="2674" y="1229"/>
                    <a:pt x="2590" y="528"/>
                    <a:pt x="2156" y="210"/>
                  </a:cubicBezTo>
                  <a:cubicBezTo>
                    <a:pt x="1967" y="72"/>
                    <a:pt x="1737" y="1"/>
                    <a:pt x="15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4998850" y="11677150"/>
              <a:ext cx="41700" cy="74325"/>
            </a:xfrm>
            <a:custGeom>
              <a:avLst/>
              <a:gdLst/>
              <a:ahLst/>
              <a:cxnLst/>
              <a:rect l="l" t="t" r="r" b="b"/>
              <a:pathLst>
                <a:path w="1668" h="2973" extrusionOk="0">
                  <a:moveTo>
                    <a:pt x="1071" y="0"/>
                  </a:moveTo>
                  <a:cubicBezTo>
                    <a:pt x="897" y="0"/>
                    <a:pt x="733" y="85"/>
                    <a:pt x="669" y="288"/>
                  </a:cubicBezTo>
                  <a:cubicBezTo>
                    <a:pt x="452" y="956"/>
                    <a:pt x="252" y="1658"/>
                    <a:pt x="84" y="2326"/>
                  </a:cubicBezTo>
                  <a:cubicBezTo>
                    <a:pt x="1" y="2610"/>
                    <a:pt x="268" y="2928"/>
                    <a:pt x="552" y="2961"/>
                  </a:cubicBezTo>
                  <a:cubicBezTo>
                    <a:pt x="591" y="2969"/>
                    <a:pt x="629" y="2973"/>
                    <a:pt x="665" y="2973"/>
                  </a:cubicBezTo>
                  <a:cubicBezTo>
                    <a:pt x="942" y="2973"/>
                    <a:pt x="1145" y="2757"/>
                    <a:pt x="1204" y="2477"/>
                  </a:cubicBezTo>
                  <a:cubicBezTo>
                    <a:pt x="1371" y="1842"/>
                    <a:pt x="1471" y="1190"/>
                    <a:pt x="1605" y="539"/>
                  </a:cubicBezTo>
                  <a:cubicBezTo>
                    <a:pt x="1667" y="227"/>
                    <a:pt x="1356" y="0"/>
                    <a:pt x="10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4909875" y="11635150"/>
              <a:ext cx="80200" cy="73050"/>
            </a:xfrm>
            <a:custGeom>
              <a:avLst/>
              <a:gdLst/>
              <a:ahLst/>
              <a:cxnLst/>
              <a:rect l="l" t="t" r="r" b="b"/>
              <a:pathLst>
                <a:path w="3208" h="2922" extrusionOk="0">
                  <a:moveTo>
                    <a:pt x="2178" y="0"/>
                  </a:moveTo>
                  <a:cubicBezTo>
                    <a:pt x="1994" y="0"/>
                    <a:pt x="1807" y="78"/>
                    <a:pt x="1655" y="264"/>
                  </a:cubicBezTo>
                  <a:cubicBezTo>
                    <a:pt x="1237" y="765"/>
                    <a:pt x="836" y="1266"/>
                    <a:pt x="419" y="1767"/>
                  </a:cubicBezTo>
                  <a:cubicBezTo>
                    <a:pt x="1" y="2308"/>
                    <a:pt x="496" y="2922"/>
                    <a:pt x="1021" y="2922"/>
                  </a:cubicBezTo>
                  <a:cubicBezTo>
                    <a:pt x="1209" y="2922"/>
                    <a:pt x="1400" y="2843"/>
                    <a:pt x="1555" y="2653"/>
                  </a:cubicBezTo>
                  <a:cubicBezTo>
                    <a:pt x="1973" y="2152"/>
                    <a:pt x="2357" y="1650"/>
                    <a:pt x="2775" y="1166"/>
                  </a:cubicBezTo>
                  <a:cubicBezTo>
                    <a:pt x="3208" y="633"/>
                    <a:pt x="2705" y="0"/>
                    <a:pt x="2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4781650" y="11647475"/>
              <a:ext cx="55575" cy="51075"/>
            </a:xfrm>
            <a:custGeom>
              <a:avLst/>
              <a:gdLst/>
              <a:ahLst/>
              <a:cxnLst/>
              <a:rect l="l" t="t" r="r" b="b"/>
              <a:pathLst>
                <a:path w="2223" h="2043" extrusionOk="0">
                  <a:moveTo>
                    <a:pt x="1464" y="1"/>
                  </a:moveTo>
                  <a:cubicBezTo>
                    <a:pt x="1311" y="1"/>
                    <a:pt x="1158" y="45"/>
                    <a:pt x="1036" y="138"/>
                  </a:cubicBezTo>
                  <a:cubicBezTo>
                    <a:pt x="836" y="339"/>
                    <a:pt x="619" y="489"/>
                    <a:pt x="418" y="690"/>
                  </a:cubicBezTo>
                  <a:cubicBezTo>
                    <a:pt x="84" y="974"/>
                    <a:pt x="0" y="1475"/>
                    <a:pt x="335" y="1809"/>
                  </a:cubicBezTo>
                  <a:cubicBezTo>
                    <a:pt x="468" y="1959"/>
                    <a:pt x="635" y="2043"/>
                    <a:pt x="853" y="2043"/>
                  </a:cubicBezTo>
                  <a:cubicBezTo>
                    <a:pt x="1103" y="2043"/>
                    <a:pt x="1287" y="1943"/>
                    <a:pt x="1454" y="1776"/>
                  </a:cubicBezTo>
                  <a:cubicBezTo>
                    <a:pt x="1638" y="1575"/>
                    <a:pt x="1855" y="1391"/>
                    <a:pt x="2039" y="1208"/>
                  </a:cubicBezTo>
                  <a:cubicBezTo>
                    <a:pt x="2156" y="1057"/>
                    <a:pt x="2223" y="790"/>
                    <a:pt x="2206" y="639"/>
                  </a:cubicBezTo>
                  <a:cubicBezTo>
                    <a:pt x="2189" y="472"/>
                    <a:pt x="2122" y="339"/>
                    <a:pt x="2005" y="222"/>
                  </a:cubicBezTo>
                  <a:cubicBezTo>
                    <a:pt x="1872" y="79"/>
                    <a:pt x="1668" y="1"/>
                    <a:pt x="14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4678475" y="11675900"/>
              <a:ext cx="58075" cy="72075"/>
            </a:xfrm>
            <a:custGeom>
              <a:avLst/>
              <a:gdLst/>
              <a:ahLst/>
              <a:cxnLst/>
              <a:rect l="l" t="t" r="r" b="b"/>
              <a:pathLst>
                <a:path w="2323" h="2883" extrusionOk="0">
                  <a:moveTo>
                    <a:pt x="1327" y="1"/>
                  </a:moveTo>
                  <a:cubicBezTo>
                    <a:pt x="1105" y="1"/>
                    <a:pt x="878" y="54"/>
                    <a:pt x="702" y="171"/>
                  </a:cubicBezTo>
                  <a:cubicBezTo>
                    <a:pt x="485" y="338"/>
                    <a:pt x="385" y="538"/>
                    <a:pt x="318" y="806"/>
                  </a:cubicBezTo>
                  <a:cubicBezTo>
                    <a:pt x="234" y="1123"/>
                    <a:pt x="151" y="1457"/>
                    <a:pt x="67" y="1758"/>
                  </a:cubicBezTo>
                  <a:cubicBezTo>
                    <a:pt x="0" y="1992"/>
                    <a:pt x="117" y="2326"/>
                    <a:pt x="251" y="2493"/>
                  </a:cubicBezTo>
                  <a:cubicBezTo>
                    <a:pt x="401" y="2677"/>
                    <a:pt x="652" y="2844"/>
                    <a:pt x="886" y="2878"/>
                  </a:cubicBezTo>
                  <a:cubicBezTo>
                    <a:pt x="920" y="2881"/>
                    <a:pt x="954" y="2882"/>
                    <a:pt x="987" y="2882"/>
                  </a:cubicBezTo>
                  <a:cubicBezTo>
                    <a:pt x="1477" y="2882"/>
                    <a:pt x="1879" y="2544"/>
                    <a:pt x="1989" y="2059"/>
                  </a:cubicBezTo>
                  <a:cubicBezTo>
                    <a:pt x="2072" y="1741"/>
                    <a:pt x="2139" y="1407"/>
                    <a:pt x="2223" y="1090"/>
                  </a:cubicBezTo>
                  <a:cubicBezTo>
                    <a:pt x="2323" y="605"/>
                    <a:pt x="1905" y="54"/>
                    <a:pt x="1421" y="4"/>
                  </a:cubicBezTo>
                  <a:cubicBezTo>
                    <a:pt x="1390" y="2"/>
                    <a:pt x="1359" y="1"/>
                    <a:pt x="13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4762025" y="11789250"/>
              <a:ext cx="64350" cy="75475"/>
            </a:xfrm>
            <a:custGeom>
              <a:avLst/>
              <a:gdLst/>
              <a:ahLst/>
              <a:cxnLst/>
              <a:rect l="l" t="t" r="r" b="b"/>
              <a:pathLst>
                <a:path w="2574" h="3019" extrusionOk="0">
                  <a:moveTo>
                    <a:pt x="1609" y="1"/>
                  </a:moveTo>
                  <a:cubicBezTo>
                    <a:pt x="1280" y="1"/>
                    <a:pt x="980" y="176"/>
                    <a:pt x="819" y="499"/>
                  </a:cubicBezTo>
                  <a:cubicBezTo>
                    <a:pt x="618" y="950"/>
                    <a:pt x="401" y="1401"/>
                    <a:pt x="201" y="1836"/>
                  </a:cubicBezTo>
                  <a:cubicBezTo>
                    <a:pt x="0" y="2237"/>
                    <a:pt x="217" y="2788"/>
                    <a:pt x="635" y="2955"/>
                  </a:cubicBezTo>
                  <a:cubicBezTo>
                    <a:pt x="747" y="2998"/>
                    <a:pt x="860" y="3019"/>
                    <a:pt x="971" y="3019"/>
                  </a:cubicBezTo>
                  <a:cubicBezTo>
                    <a:pt x="1292" y="3019"/>
                    <a:pt x="1589" y="2844"/>
                    <a:pt x="1738" y="2521"/>
                  </a:cubicBezTo>
                  <a:cubicBezTo>
                    <a:pt x="1955" y="2070"/>
                    <a:pt x="2172" y="1635"/>
                    <a:pt x="2389" y="1201"/>
                  </a:cubicBezTo>
                  <a:cubicBezTo>
                    <a:pt x="2573" y="800"/>
                    <a:pt x="2373" y="232"/>
                    <a:pt x="1955" y="65"/>
                  </a:cubicBezTo>
                  <a:cubicBezTo>
                    <a:pt x="1839" y="22"/>
                    <a:pt x="1722" y="1"/>
                    <a:pt x="16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4872300" y="11807775"/>
              <a:ext cx="56000" cy="77525"/>
            </a:xfrm>
            <a:custGeom>
              <a:avLst/>
              <a:gdLst/>
              <a:ahLst/>
              <a:cxnLst/>
              <a:rect l="l" t="t" r="r" b="b"/>
              <a:pathLst>
                <a:path w="2240" h="3101" extrusionOk="0">
                  <a:moveTo>
                    <a:pt x="1457" y="1"/>
                  </a:moveTo>
                  <a:cubicBezTo>
                    <a:pt x="1183" y="1"/>
                    <a:pt x="905" y="150"/>
                    <a:pt x="819" y="410"/>
                  </a:cubicBezTo>
                  <a:cubicBezTo>
                    <a:pt x="585" y="978"/>
                    <a:pt x="351" y="1562"/>
                    <a:pt x="151" y="2131"/>
                  </a:cubicBezTo>
                  <a:cubicBezTo>
                    <a:pt x="0" y="2481"/>
                    <a:pt x="151" y="2899"/>
                    <a:pt x="501" y="3050"/>
                  </a:cubicBezTo>
                  <a:cubicBezTo>
                    <a:pt x="587" y="3084"/>
                    <a:pt x="681" y="3100"/>
                    <a:pt x="776" y="3100"/>
                  </a:cubicBezTo>
                  <a:cubicBezTo>
                    <a:pt x="1052" y="3100"/>
                    <a:pt x="1333" y="2960"/>
                    <a:pt x="1420" y="2699"/>
                  </a:cubicBezTo>
                  <a:cubicBezTo>
                    <a:pt x="1654" y="2131"/>
                    <a:pt x="1855" y="1546"/>
                    <a:pt x="2089" y="978"/>
                  </a:cubicBezTo>
                  <a:cubicBezTo>
                    <a:pt x="2239" y="627"/>
                    <a:pt x="2089" y="209"/>
                    <a:pt x="1738" y="59"/>
                  </a:cubicBezTo>
                  <a:cubicBezTo>
                    <a:pt x="1651" y="19"/>
                    <a:pt x="1554" y="1"/>
                    <a:pt x="14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4624175" y="11830750"/>
              <a:ext cx="57250" cy="68500"/>
            </a:xfrm>
            <a:custGeom>
              <a:avLst/>
              <a:gdLst/>
              <a:ahLst/>
              <a:cxnLst/>
              <a:rect l="l" t="t" r="r" b="b"/>
              <a:pathLst>
                <a:path w="2290" h="2740" extrusionOk="0">
                  <a:moveTo>
                    <a:pt x="1467" y="1"/>
                  </a:moveTo>
                  <a:cubicBezTo>
                    <a:pt x="1200" y="1"/>
                    <a:pt x="955" y="150"/>
                    <a:pt x="819" y="410"/>
                  </a:cubicBezTo>
                  <a:cubicBezTo>
                    <a:pt x="619" y="844"/>
                    <a:pt x="385" y="1295"/>
                    <a:pt x="167" y="1746"/>
                  </a:cubicBezTo>
                  <a:cubicBezTo>
                    <a:pt x="0" y="2080"/>
                    <a:pt x="201" y="2548"/>
                    <a:pt x="535" y="2682"/>
                  </a:cubicBezTo>
                  <a:cubicBezTo>
                    <a:pt x="631" y="2721"/>
                    <a:pt x="728" y="2740"/>
                    <a:pt x="823" y="2740"/>
                  </a:cubicBezTo>
                  <a:cubicBezTo>
                    <a:pt x="1090" y="2740"/>
                    <a:pt x="1335" y="2590"/>
                    <a:pt x="1471" y="2331"/>
                  </a:cubicBezTo>
                  <a:cubicBezTo>
                    <a:pt x="1671" y="1880"/>
                    <a:pt x="1888" y="1445"/>
                    <a:pt x="2122" y="994"/>
                  </a:cubicBezTo>
                  <a:cubicBezTo>
                    <a:pt x="2289" y="660"/>
                    <a:pt x="2089" y="209"/>
                    <a:pt x="1755" y="59"/>
                  </a:cubicBezTo>
                  <a:cubicBezTo>
                    <a:pt x="1659" y="19"/>
                    <a:pt x="1561" y="1"/>
                    <a:pt x="14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4692250" y="11974525"/>
              <a:ext cx="51825" cy="59575"/>
            </a:xfrm>
            <a:custGeom>
              <a:avLst/>
              <a:gdLst/>
              <a:ahLst/>
              <a:cxnLst/>
              <a:rect l="l" t="t" r="r" b="b"/>
              <a:pathLst>
                <a:path w="2073" h="2383" extrusionOk="0">
                  <a:moveTo>
                    <a:pt x="1120" y="0"/>
                  </a:moveTo>
                  <a:cubicBezTo>
                    <a:pt x="1014" y="0"/>
                    <a:pt x="910" y="18"/>
                    <a:pt x="820" y="55"/>
                  </a:cubicBezTo>
                  <a:cubicBezTo>
                    <a:pt x="602" y="139"/>
                    <a:pt x="402" y="306"/>
                    <a:pt x="302" y="540"/>
                  </a:cubicBezTo>
                  <a:cubicBezTo>
                    <a:pt x="251" y="724"/>
                    <a:pt x="168" y="908"/>
                    <a:pt x="101" y="1125"/>
                  </a:cubicBezTo>
                  <a:cubicBezTo>
                    <a:pt x="18" y="1342"/>
                    <a:pt x="1" y="1576"/>
                    <a:pt x="84" y="1810"/>
                  </a:cubicBezTo>
                  <a:cubicBezTo>
                    <a:pt x="168" y="2010"/>
                    <a:pt x="352" y="2228"/>
                    <a:pt x="569" y="2311"/>
                  </a:cubicBezTo>
                  <a:cubicBezTo>
                    <a:pt x="679" y="2357"/>
                    <a:pt x="804" y="2383"/>
                    <a:pt x="934" y="2383"/>
                  </a:cubicBezTo>
                  <a:cubicBezTo>
                    <a:pt x="1040" y="2383"/>
                    <a:pt x="1149" y="2365"/>
                    <a:pt x="1254" y="2328"/>
                  </a:cubicBezTo>
                  <a:cubicBezTo>
                    <a:pt x="1454" y="2211"/>
                    <a:pt x="1655" y="2027"/>
                    <a:pt x="1738" y="1827"/>
                  </a:cubicBezTo>
                  <a:cubicBezTo>
                    <a:pt x="1822" y="1643"/>
                    <a:pt x="1872" y="1442"/>
                    <a:pt x="1956" y="1258"/>
                  </a:cubicBezTo>
                  <a:cubicBezTo>
                    <a:pt x="2039" y="1041"/>
                    <a:pt x="2073" y="774"/>
                    <a:pt x="1972" y="573"/>
                  </a:cubicBezTo>
                  <a:cubicBezTo>
                    <a:pt x="1889" y="356"/>
                    <a:pt x="1705" y="156"/>
                    <a:pt x="1505" y="72"/>
                  </a:cubicBezTo>
                  <a:cubicBezTo>
                    <a:pt x="1385" y="26"/>
                    <a:pt x="1251" y="0"/>
                    <a:pt x="11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4578225" y="12009875"/>
              <a:ext cx="56000" cy="60825"/>
            </a:xfrm>
            <a:custGeom>
              <a:avLst/>
              <a:gdLst/>
              <a:ahLst/>
              <a:cxnLst/>
              <a:rect l="l" t="t" r="r" b="b"/>
              <a:pathLst>
                <a:path w="2240" h="2433" extrusionOk="0">
                  <a:moveTo>
                    <a:pt x="1396" y="0"/>
                  </a:moveTo>
                  <a:cubicBezTo>
                    <a:pt x="1071" y="0"/>
                    <a:pt x="769" y="182"/>
                    <a:pt x="619" y="496"/>
                  </a:cubicBezTo>
                  <a:cubicBezTo>
                    <a:pt x="485" y="747"/>
                    <a:pt x="335" y="1014"/>
                    <a:pt x="218" y="1265"/>
                  </a:cubicBezTo>
                  <a:cubicBezTo>
                    <a:pt x="0" y="1649"/>
                    <a:pt x="234" y="2217"/>
                    <a:pt x="635" y="2351"/>
                  </a:cubicBezTo>
                  <a:cubicBezTo>
                    <a:pt x="745" y="2401"/>
                    <a:pt x="878" y="2433"/>
                    <a:pt x="1007" y="2433"/>
                  </a:cubicBezTo>
                  <a:cubicBezTo>
                    <a:pt x="1094" y="2433"/>
                    <a:pt x="1179" y="2418"/>
                    <a:pt x="1254" y="2384"/>
                  </a:cubicBezTo>
                  <a:cubicBezTo>
                    <a:pt x="1471" y="2284"/>
                    <a:pt x="1588" y="2150"/>
                    <a:pt x="1721" y="1933"/>
                  </a:cubicBezTo>
                  <a:cubicBezTo>
                    <a:pt x="1838" y="1666"/>
                    <a:pt x="1989" y="1415"/>
                    <a:pt x="2139" y="1164"/>
                  </a:cubicBezTo>
                  <a:cubicBezTo>
                    <a:pt x="2239" y="997"/>
                    <a:pt x="2223" y="713"/>
                    <a:pt x="2156" y="513"/>
                  </a:cubicBezTo>
                  <a:cubicBezTo>
                    <a:pt x="2072" y="329"/>
                    <a:pt x="1905" y="128"/>
                    <a:pt x="1721" y="62"/>
                  </a:cubicBezTo>
                  <a:cubicBezTo>
                    <a:pt x="1613" y="20"/>
                    <a:pt x="1503" y="0"/>
                    <a:pt x="13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4528925" y="11828275"/>
              <a:ext cx="51400" cy="63850"/>
            </a:xfrm>
            <a:custGeom>
              <a:avLst/>
              <a:gdLst/>
              <a:ahLst/>
              <a:cxnLst/>
              <a:rect l="l" t="t" r="r" b="b"/>
              <a:pathLst>
                <a:path w="2056" h="2554" extrusionOk="0">
                  <a:moveTo>
                    <a:pt x="1359" y="1"/>
                  </a:moveTo>
                  <a:cubicBezTo>
                    <a:pt x="1127" y="1"/>
                    <a:pt x="914" y="147"/>
                    <a:pt x="803" y="358"/>
                  </a:cubicBezTo>
                  <a:cubicBezTo>
                    <a:pt x="586" y="809"/>
                    <a:pt x="368" y="1244"/>
                    <a:pt x="134" y="1678"/>
                  </a:cubicBezTo>
                  <a:cubicBezTo>
                    <a:pt x="1" y="1979"/>
                    <a:pt x="151" y="2380"/>
                    <a:pt x="452" y="2497"/>
                  </a:cubicBezTo>
                  <a:cubicBezTo>
                    <a:pt x="533" y="2535"/>
                    <a:pt x="616" y="2553"/>
                    <a:pt x="698" y="2553"/>
                  </a:cubicBezTo>
                  <a:cubicBezTo>
                    <a:pt x="936" y="2553"/>
                    <a:pt x="1159" y="2403"/>
                    <a:pt x="1271" y="2179"/>
                  </a:cubicBezTo>
                  <a:cubicBezTo>
                    <a:pt x="1505" y="1745"/>
                    <a:pt x="1705" y="1311"/>
                    <a:pt x="1922" y="843"/>
                  </a:cubicBezTo>
                  <a:cubicBezTo>
                    <a:pt x="2056" y="559"/>
                    <a:pt x="1889" y="174"/>
                    <a:pt x="1605" y="57"/>
                  </a:cubicBezTo>
                  <a:cubicBezTo>
                    <a:pt x="1523" y="19"/>
                    <a:pt x="1440" y="1"/>
                    <a:pt x="13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4490925" y="11988775"/>
              <a:ext cx="43450" cy="58750"/>
            </a:xfrm>
            <a:custGeom>
              <a:avLst/>
              <a:gdLst/>
              <a:ahLst/>
              <a:cxnLst/>
              <a:rect l="l" t="t" r="r" b="b"/>
              <a:pathLst>
                <a:path w="1738" h="2350" extrusionOk="0">
                  <a:moveTo>
                    <a:pt x="1049" y="0"/>
                  </a:moveTo>
                  <a:cubicBezTo>
                    <a:pt x="680" y="0"/>
                    <a:pt x="380" y="244"/>
                    <a:pt x="301" y="605"/>
                  </a:cubicBezTo>
                  <a:cubicBezTo>
                    <a:pt x="234" y="922"/>
                    <a:pt x="184" y="1257"/>
                    <a:pt x="101" y="1574"/>
                  </a:cubicBezTo>
                  <a:cubicBezTo>
                    <a:pt x="0" y="1925"/>
                    <a:pt x="301" y="2292"/>
                    <a:pt x="652" y="2343"/>
                  </a:cubicBezTo>
                  <a:cubicBezTo>
                    <a:pt x="688" y="2347"/>
                    <a:pt x="723" y="2349"/>
                    <a:pt x="757" y="2349"/>
                  </a:cubicBezTo>
                  <a:cubicBezTo>
                    <a:pt x="1100" y="2349"/>
                    <a:pt x="1331" y="2124"/>
                    <a:pt x="1437" y="1774"/>
                  </a:cubicBezTo>
                  <a:cubicBezTo>
                    <a:pt x="1521" y="1474"/>
                    <a:pt x="1621" y="1140"/>
                    <a:pt x="1705" y="822"/>
                  </a:cubicBezTo>
                  <a:cubicBezTo>
                    <a:pt x="1738" y="655"/>
                    <a:pt x="1654" y="404"/>
                    <a:pt x="1571" y="271"/>
                  </a:cubicBezTo>
                  <a:cubicBezTo>
                    <a:pt x="1471" y="137"/>
                    <a:pt x="1287" y="20"/>
                    <a:pt x="1120" y="3"/>
                  </a:cubicBezTo>
                  <a:cubicBezTo>
                    <a:pt x="1096" y="1"/>
                    <a:pt x="1072" y="0"/>
                    <a:pt x="10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4395275" y="12080750"/>
              <a:ext cx="38025" cy="46375"/>
            </a:xfrm>
            <a:custGeom>
              <a:avLst/>
              <a:gdLst/>
              <a:ahLst/>
              <a:cxnLst/>
              <a:rect l="l" t="t" r="r" b="b"/>
              <a:pathLst>
                <a:path w="1521" h="1855" extrusionOk="0">
                  <a:moveTo>
                    <a:pt x="769" y="0"/>
                  </a:moveTo>
                  <a:cubicBezTo>
                    <a:pt x="551" y="0"/>
                    <a:pt x="384" y="67"/>
                    <a:pt x="217" y="201"/>
                  </a:cubicBezTo>
                  <a:cubicBezTo>
                    <a:pt x="134" y="268"/>
                    <a:pt x="100" y="351"/>
                    <a:pt x="50" y="435"/>
                  </a:cubicBezTo>
                  <a:cubicBezTo>
                    <a:pt x="0" y="568"/>
                    <a:pt x="0" y="685"/>
                    <a:pt x="0" y="819"/>
                  </a:cubicBezTo>
                  <a:lnTo>
                    <a:pt x="0" y="1220"/>
                  </a:lnTo>
                  <a:cubicBezTo>
                    <a:pt x="0" y="1320"/>
                    <a:pt x="33" y="1404"/>
                    <a:pt x="100" y="1487"/>
                  </a:cubicBezTo>
                  <a:cubicBezTo>
                    <a:pt x="134" y="1571"/>
                    <a:pt x="201" y="1654"/>
                    <a:pt x="284" y="1721"/>
                  </a:cubicBezTo>
                  <a:cubicBezTo>
                    <a:pt x="418" y="1821"/>
                    <a:pt x="551" y="1855"/>
                    <a:pt x="718" y="1855"/>
                  </a:cubicBezTo>
                  <a:cubicBezTo>
                    <a:pt x="886" y="1855"/>
                    <a:pt x="1053" y="1821"/>
                    <a:pt x="1186" y="1721"/>
                  </a:cubicBezTo>
                  <a:cubicBezTo>
                    <a:pt x="1320" y="1604"/>
                    <a:pt x="1454" y="1437"/>
                    <a:pt x="1470" y="1253"/>
                  </a:cubicBezTo>
                  <a:cubicBezTo>
                    <a:pt x="1470" y="1136"/>
                    <a:pt x="1487" y="1003"/>
                    <a:pt x="1487" y="852"/>
                  </a:cubicBezTo>
                  <a:cubicBezTo>
                    <a:pt x="1520" y="735"/>
                    <a:pt x="1487" y="585"/>
                    <a:pt x="1454" y="468"/>
                  </a:cubicBezTo>
                  <a:cubicBezTo>
                    <a:pt x="1404" y="401"/>
                    <a:pt x="1387" y="334"/>
                    <a:pt x="1353" y="284"/>
                  </a:cubicBezTo>
                  <a:cubicBezTo>
                    <a:pt x="1220" y="101"/>
                    <a:pt x="986" y="0"/>
                    <a:pt x="7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6" name="Google Shape;376;p5"/>
          <p:cNvGrpSpPr/>
          <p:nvPr/>
        </p:nvGrpSpPr>
        <p:grpSpPr>
          <a:xfrm rot="7375163">
            <a:off x="-286188" y="4190738"/>
            <a:ext cx="1076532" cy="1366404"/>
            <a:chOff x="4395275" y="10760825"/>
            <a:chExt cx="1076450" cy="1366300"/>
          </a:xfrm>
        </p:grpSpPr>
        <p:sp>
          <p:nvSpPr>
            <p:cNvPr id="377" name="Google Shape;377;p5"/>
            <p:cNvSpPr/>
            <p:nvPr/>
          </p:nvSpPr>
          <p:spPr>
            <a:xfrm>
              <a:off x="5327150" y="10760825"/>
              <a:ext cx="110875" cy="145600"/>
            </a:xfrm>
            <a:custGeom>
              <a:avLst/>
              <a:gdLst/>
              <a:ahLst/>
              <a:cxnLst/>
              <a:rect l="l" t="t" r="r" b="b"/>
              <a:pathLst>
                <a:path w="4435" h="5824" extrusionOk="0">
                  <a:moveTo>
                    <a:pt x="3235" y="1"/>
                  </a:moveTo>
                  <a:cubicBezTo>
                    <a:pt x="2919" y="1"/>
                    <a:pt x="2603" y="153"/>
                    <a:pt x="2425" y="516"/>
                  </a:cubicBezTo>
                  <a:cubicBezTo>
                    <a:pt x="1756" y="1836"/>
                    <a:pt x="1105" y="3173"/>
                    <a:pt x="420" y="4493"/>
                  </a:cubicBezTo>
                  <a:cubicBezTo>
                    <a:pt x="1" y="5209"/>
                    <a:pt x="679" y="5824"/>
                    <a:pt x="1339" y="5824"/>
                  </a:cubicBezTo>
                  <a:cubicBezTo>
                    <a:pt x="1679" y="5824"/>
                    <a:pt x="2014" y="5660"/>
                    <a:pt x="2191" y="5262"/>
                  </a:cubicBezTo>
                  <a:cubicBezTo>
                    <a:pt x="2792" y="3908"/>
                    <a:pt x="3444" y="2588"/>
                    <a:pt x="4095" y="1251"/>
                  </a:cubicBezTo>
                  <a:cubicBezTo>
                    <a:pt x="4435" y="551"/>
                    <a:pt x="3835" y="1"/>
                    <a:pt x="3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5425775" y="10890975"/>
              <a:ext cx="45950" cy="54975"/>
            </a:xfrm>
            <a:custGeom>
              <a:avLst/>
              <a:gdLst/>
              <a:ahLst/>
              <a:cxnLst/>
              <a:rect l="l" t="t" r="r" b="b"/>
              <a:pathLst>
                <a:path w="1838" h="2199" extrusionOk="0">
                  <a:moveTo>
                    <a:pt x="1002" y="1"/>
                  </a:moveTo>
                  <a:cubicBezTo>
                    <a:pt x="906" y="1"/>
                    <a:pt x="809" y="18"/>
                    <a:pt x="719" y="56"/>
                  </a:cubicBezTo>
                  <a:cubicBezTo>
                    <a:pt x="518" y="139"/>
                    <a:pt x="334" y="289"/>
                    <a:pt x="251" y="490"/>
                  </a:cubicBezTo>
                  <a:cubicBezTo>
                    <a:pt x="217" y="690"/>
                    <a:pt x="150" y="874"/>
                    <a:pt x="84" y="1075"/>
                  </a:cubicBezTo>
                  <a:cubicBezTo>
                    <a:pt x="17" y="1292"/>
                    <a:pt x="0" y="1476"/>
                    <a:pt x="67" y="1693"/>
                  </a:cubicBezTo>
                  <a:cubicBezTo>
                    <a:pt x="134" y="1877"/>
                    <a:pt x="301" y="2061"/>
                    <a:pt x="485" y="2127"/>
                  </a:cubicBezTo>
                  <a:cubicBezTo>
                    <a:pt x="586" y="2173"/>
                    <a:pt x="702" y="2199"/>
                    <a:pt x="816" y="2199"/>
                  </a:cubicBezTo>
                  <a:cubicBezTo>
                    <a:pt x="910" y="2199"/>
                    <a:pt x="1003" y="2182"/>
                    <a:pt x="1086" y="2144"/>
                  </a:cubicBezTo>
                  <a:cubicBezTo>
                    <a:pt x="1270" y="2061"/>
                    <a:pt x="1437" y="1910"/>
                    <a:pt x="1521" y="1726"/>
                  </a:cubicBezTo>
                  <a:cubicBezTo>
                    <a:pt x="1604" y="1543"/>
                    <a:pt x="1688" y="1359"/>
                    <a:pt x="1754" y="1158"/>
                  </a:cubicBezTo>
                  <a:cubicBezTo>
                    <a:pt x="1838" y="974"/>
                    <a:pt x="1838" y="741"/>
                    <a:pt x="1771" y="540"/>
                  </a:cubicBezTo>
                  <a:cubicBezTo>
                    <a:pt x="1721" y="340"/>
                    <a:pt x="1521" y="156"/>
                    <a:pt x="1337" y="72"/>
                  </a:cubicBezTo>
                  <a:cubicBezTo>
                    <a:pt x="1236" y="26"/>
                    <a:pt x="1120" y="1"/>
                    <a:pt x="10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5330100" y="11025450"/>
              <a:ext cx="25100" cy="34750"/>
            </a:xfrm>
            <a:custGeom>
              <a:avLst/>
              <a:gdLst/>
              <a:ahLst/>
              <a:cxnLst/>
              <a:rect l="l" t="t" r="r" b="b"/>
              <a:pathLst>
                <a:path w="1004" h="1390" extrusionOk="0">
                  <a:moveTo>
                    <a:pt x="503" y="1"/>
                  </a:moveTo>
                  <a:cubicBezTo>
                    <a:pt x="404" y="1"/>
                    <a:pt x="296" y="25"/>
                    <a:pt x="218" y="90"/>
                  </a:cubicBezTo>
                  <a:cubicBezTo>
                    <a:pt x="134" y="174"/>
                    <a:pt x="51" y="291"/>
                    <a:pt x="34" y="424"/>
                  </a:cubicBezTo>
                  <a:cubicBezTo>
                    <a:pt x="34" y="541"/>
                    <a:pt x="1" y="675"/>
                    <a:pt x="1" y="825"/>
                  </a:cubicBezTo>
                  <a:cubicBezTo>
                    <a:pt x="1" y="959"/>
                    <a:pt x="1" y="1093"/>
                    <a:pt x="84" y="1193"/>
                  </a:cubicBezTo>
                  <a:cubicBezTo>
                    <a:pt x="151" y="1293"/>
                    <a:pt x="302" y="1377"/>
                    <a:pt x="419" y="1377"/>
                  </a:cubicBezTo>
                  <a:cubicBezTo>
                    <a:pt x="453" y="1385"/>
                    <a:pt x="489" y="1389"/>
                    <a:pt x="524" y="1389"/>
                  </a:cubicBezTo>
                  <a:cubicBezTo>
                    <a:pt x="627" y="1389"/>
                    <a:pt x="728" y="1355"/>
                    <a:pt x="803" y="1293"/>
                  </a:cubicBezTo>
                  <a:cubicBezTo>
                    <a:pt x="903" y="1210"/>
                    <a:pt x="987" y="1109"/>
                    <a:pt x="987" y="959"/>
                  </a:cubicBezTo>
                  <a:cubicBezTo>
                    <a:pt x="987" y="842"/>
                    <a:pt x="1003" y="708"/>
                    <a:pt x="1003" y="575"/>
                  </a:cubicBezTo>
                  <a:cubicBezTo>
                    <a:pt x="1003" y="424"/>
                    <a:pt x="1003" y="291"/>
                    <a:pt x="920" y="190"/>
                  </a:cubicBezTo>
                  <a:cubicBezTo>
                    <a:pt x="870" y="90"/>
                    <a:pt x="719" y="7"/>
                    <a:pt x="586" y="7"/>
                  </a:cubicBezTo>
                  <a:cubicBezTo>
                    <a:pt x="559" y="3"/>
                    <a:pt x="531" y="1"/>
                    <a:pt x="5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5203575" y="10932350"/>
              <a:ext cx="95225" cy="118575"/>
            </a:xfrm>
            <a:custGeom>
              <a:avLst/>
              <a:gdLst/>
              <a:ahLst/>
              <a:cxnLst/>
              <a:rect l="l" t="t" r="r" b="b"/>
              <a:pathLst>
                <a:path w="3809" h="4743" extrusionOk="0">
                  <a:moveTo>
                    <a:pt x="2878" y="0"/>
                  </a:moveTo>
                  <a:cubicBezTo>
                    <a:pt x="2564" y="0"/>
                    <a:pt x="2285" y="211"/>
                    <a:pt x="2121" y="489"/>
                  </a:cubicBezTo>
                  <a:cubicBezTo>
                    <a:pt x="1586" y="1425"/>
                    <a:pt x="1035" y="2377"/>
                    <a:pt x="467" y="3296"/>
                  </a:cubicBezTo>
                  <a:cubicBezTo>
                    <a:pt x="1" y="4046"/>
                    <a:pt x="610" y="4743"/>
                    <a:pt x="1231" y="4743"/>
                  </a:cubicBezTo>
                  <a:cubicBezTo>
                    <a:pt x="1523" y="4743"/>
                    <a:pt x="1817" y="4589"/>
                    <a:pt x="2004" y="4215"/>
                  </a:cubicBezTo>
                  <a:cubicBezTo>
                    <a:pt x="2522" y="3162"/>
                    <a:pt x="3057" y="2160"/>
                    <a:pt x="3608" y="1141"/>
                  </a:cubicBezTo>
                  <a:cubicBezTo>
                    <a:pt x="3809" y="740"/>
                    <a:pt x="3558" y="238"/>
                    <a:pt x="3190" y="71"/>
                  </a:cubicBezTo>
                  <a:cubicBezTo>
                    <a:pt x="3084" y="22"/>
                    <a:pt x="2979" y="0"/>
                    <a:pt x="28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5"/>
            <p:cNvSpPr/>
            <p:nvPr/>
          </p:nvSpPr>
          <p:spPr>
            <a:xfrm>
              <a:off x="5199775" y="10791975"/>
              <a:ext cx="35950" cy="51675"/>
            </a:xfrm>
            <a:custGeom>
              <a:avLst/>
              <a:gdLst/>
              <a:ahLst/>
              <a:cxnLst/>
              <a:rect l="l" t="t" r="r" b="b"/>
              <a:pathLst>
                <a:path w="1438" h="2067" extrusionOk="0">
                  <a:moveTo>
                    <a:pt x="945" y="0"/>
                  </a:moveTo>
                  <a:cubicBezTo>
                    <a:pt x="770" y="0"/>
                    <a:pt x="580" y="100"/>
                    <a:pt x="519" y="273"/>
                  </a:cubicBezTo>
                  <a:cubicBezTo>
                    <a:pt x="368" y="657"/>
                    <a:pt x="235" y="1041"/>
                    <a:pt x="84" y="1426"/>
                  </a:cubicBezTo>
                  <a:cubicBezTo>
                    <a:pt x="1" y="1660"/>
                    <a:pt x="84" y="1927"/>
                    <a:pt x="318" y="2027"/>
                  </a:cubicBezTo>
                  <a:cubicBezTo>
                    <a:pt x="371" y="2054"/>
                    <a:pt x="432" y="2066"/>
                    <a:pt x="495" y="2066"/>
                  </a:cubicBezTo>
                  <a:cubicBezTo>
                    <a:pt x="670" y="2066"/>
                    <a:pt x="858" y="1970"/>
                    <a:pt x="920" y="1810"/>
                  </a:cubicBezTo>
                  <a:cubicBezTo>
                    <a:pt x="1070" y="1426"/>
                    <a:pt x="1204" y="1025"/>
                    <a:pt x="1354" y="657"/>
                  </a:cubicBezTo>
                  <a:cubicBezTo>
                    <a:pt x="1438" y="423"/>
                    <a:pt x="1354" y="156"/>
                    <a:pt x="1120" y="39"/>
                  </a:cubicBezTo>
                  <a:cubicBezTo>
                    <a:pt x="1068" y="13"/>
                    <a:pt x="1007" y="0"/>
                    <a:pt x="9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5"/>
            <p:cNvSpPr/>
            <p:nvPr/>
          </p:nvSpPr>
          <p:spPr>
            <a:xfrm>
              <a:off x="5078650" y="10910175"/>
              <a:ext cx="48900" cy="42775"/>
            </a:xfrm>
            <a:custGeom>
              <a:avLst/>
              <a:gdLst/>
              <a:ahLst/>
              <a:cxnLst/>
              <a:rect l="l" t="t" r="r" b="b"/>
              <a:pathLst>
                <a:path w="1956" h="1711" extrusionOk="0">
                  <a:moveTo>
                    <a:pt x="1242" y="1"/>
                  </a:moveTo>
                  <a:cubicBezTo>
                    <a:pt x="1130" y="1"/>
                    <a:pt x="1022" y="37"/>
                    <a:pt x="936" y="123"/>
                  </a:cubicBezTo>
                  <a:cubicBezTo>
                    <a:pt x="735" y="307"/>
                    <a:pt x="535" y="507"/>
                    <a:pt x="334" y="691"/>
                  </a:cubicBezTo>
                  <a:cubicBezTo>
                    <a:pt x="117" y="892"/>
                    <a:pt x="0" y="1226"/>
                    <a:pt x="201" y="1476"/>
                  </a:cubicBezTo>
                  <a:cubicBezTo>
                    <a:pt x="326" y="1623"/>
                    <a:pt x="510" y="1710"/>
                    <a:pt x="692" y="1710"/>
                  </a:cubicBezTo>
                  <a:cubicBezTo>
                    <a:pt x="801" y="1710"/>
                    <a:pt x="909" y="1679"/>
                    <a:pt x="1003" y="1610"/>
                  </a:cubicBezTo>
                  <a:cubicBezTo>
                    <a:pt x="1203" y="1426"/>
                    <a:pt x="1420" y="1226"/>
                    <a:pt x="1621" y="1059"/>
                  </a:cubicBezTo>
                  <a:cubicBezTo>
                    <a:pt x="1855" y="858"/>
                    <a:pt x="1955" y="507"/>
                    <a:pt x="1755" y="257"/>
                  </a:cubicBezTo>
                  <a:cubicBezTo>
                    <a:pt x="1638" y="109"/>
                    <a:pt x="1435" y="1"/>
                    <a:pt x="12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4931650" y="11031450"/>
              <a:ext cx="41800" cy="72925"/>
            </a:xfrm>
            <a:custGeom>
              <a:avLst/>
              <a:gdLst/>
              <a:ahLst/>
              <a:cxnLst/>
              <a:rect l="l" t="t" r="r" b="b"/>
              <a:pathLst>
                <a:path w="1672" h="2917" extrusionOk="0">
                  <a:moveTo>
                    <a:pt x="1262" y="1"/>
                  </a:moveTo>
                  <a:cubicBezTo>
                    <a:pt x="1138" y="1"/>
                    <a:pt x="1019" y="61"/>
                    <a:pt x="968" y="201"/>
                  </a:cubicBezTo>
                  <a:cubicBezTo>
                    <a:pt x="717" y="886"/>
                    <a:pt x="467" y="1588"/>
                    <a:pt x="183" y="2273"/>
                  </a:cubicBezTo>
                  <a:cubicBezTo>
                    <a:pt x="1" y="2647"/>
                    <a:pt x="320" y="2916"/>
                    <a:pt x="634" y="2916"/>
                  </a:cubicBezTo>
                  <a:cubicBezTo>
                    <a:pt x="839" y="2916"/>
                    <a:pt x="1042" y="2801"/>
                    <a:pt x="1102" y="2523"/>
                  </a:cubicBezTo>
                  <a:cubicBezTo>
                    <a:pt x="1235" y="1805"/>
                    <a:pt x="1436" y="1103"/>
                    <a:pt x="1620" y="385"/>
                  </a:cubicBezTo>
                  <a:cubicBezTo>
                    <a:pt x="1671" y="158"/>
                    <a:pt x="1461" y="1"/>
                    <a:pt x="1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5045225" y="11128700"/>
              <a:ext cx="46400" cy="70725"/>
            </a:xfrm>
            <a:custGeom>
              <a:avLst/>
              <a:gdLst/>
              <a:ahLst/>
              <a:cxnLst/>
              <a:rect l="l" t="t" r="r" b="b"/>
              <a:pathLst>
                <a:path w="1856" h="2829" extrusionOk="0">
                  <a:moveTo>
                    <a:pt x="1079" y="1"/>
                  </a:moveTo>
                  <a:cubicBezTo>
                    <a:pt x="691" y="1"/>
                    <a:pt x="347" y="246"/>
                    <a:pt x="285" y="638"/>
                  </a:cubicBezTo>
                  <a:cubicBezTo>
                    <a:pt x="201" y="1090"/>
                    <a:pt x="118" y="1541"/>
                    <a:pt x="67" y="1992"/>
                  </a:cubicBezTo>
                  <a:cubicBezTo>
                    <a:pt x="1" y="2376"/>
                    <a:pt x="285" y="2794"/>
                    <a:pt x="669" y="2827"/>
                  </a:cubicBezTo>
                  <a:cubicBezTo>
                    <a:pt x="682" y="2828"/>
                    <a:pt x="694" y="2828"/>
                    <a:pt x="707" y="2828"/>
                  </a:cubicBezTo>
                  <a:cubicBezTo>
                    <a:pt x="1092" y="2828"/>
                    <a:pt x="1423" y="2581"/>
                    <a:pt x="1504" y="2209"/>
                  </a:cubicBezTo>
                  <a:cubicBezTo>
                    <a:pt x="1588" y="1758"/>
                    <a:pt x="1688" y="1307"/>
                    <a:pt x="1772" y="872"/>
                  </a:cubicBezTo>
                  <a:cubicBezTo>
                    <a:pt x="1855" y="471"/>
                    <a:pt x="1538" y="54"/>
                    <a:pt x="1153" y="4"/>
                  </a:cubicBezTo>
                  <a:cubicBezTo>
                    <a:pt x="1129" y="2"/>
                    <a:pt x="1104" y="1"/>
                    <a:pt x="10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5186825" y="11190925"/>
              <a:ext cx="40125" cy="55000"/>
            </a:xfrm>
            <a:custGeom>
              <a:avLst/>
              <a:gdLst/>
              <a:ahLst/>
              <a:cxnLst/>
              <a:rect l="l" t="t" r="r" b="b"/>
              <a:pathLst>
                <a:path w="1605" h="2200" extrusionOk="0">
                  <a:moveTo>
                    <a:pt x="930" y="1"/>
                  </a:moveTo>
                  <a:cubicBezTo>
                    <a:pt x="598" y="1"/>
                    <a:pt x="346" y="211"/>
                    <a:pt x="268" y="522"/>
                  </a:cubicBezTo>
                  <a:cubicBezTo>
                    <a:pt x="201" y="840"/>
                    <a:pt x="118" y="1174"/>
                    <a:pt x="51" y="1491"/>
                  </a:cubicBezTo>
                  <a:cubicBezTo>
                    <a:pt x="1" y="1809"/>
                    <a:pt x="251" y="2160"/>
                    <a:pt x="552" y="2193"/>
                  </a:cubicBezTo>
                  <a:cubicBezTo>
                    <a:pt x="586" y="2197"/>
                    <a:pt x="618" y="2200"/>
                    <a:pt x="650" y="2200"/>
                  </a:cubicBezTo>
                  <a:cubicBezTo>
                    <a:pt x="964" y="2200"/>
                    <a:pt x="1178" y="1980"/>
                    <a:pt x="1254" y="1692"/>
                  </a:cubicBezTo>
                  <a:cubicBezTo>
                    <a:pt x="1337" y="1391"/>
                    <a:pt x="1438" y="1057"/>
                    <a:pt x="1521" y="739"/>
                  </a:cubicBezTo>
                  <a:cubicBezTo>
                    <a:pt x="1605" y="405"/>
                    <a:pt x="1304" y="54"/>
                    <a:pt x="1003" y="4"/>
                  </a:cubicBezTo>
                  <a:cubicBezTo>
                    <a:pt x="978" y="2"/>
                    <a:pt x="954" y="1"/>
                    <a:pt x="9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5336775" y="11182975"/>
              <a:ext cx="84950" cy="117400"/>
            </a:xfrm>
            <a:custGeom>
              <a:avLst/>
              <a:gdLst/>
              <a:ahLst/>
              <a:cxnLst/>
              <a:rect l="l" t="t" r="r" b="b"/>
              <a:pathLst>
                <a:path w="3398" h="4696" extrusionOk="0">
                  <a:moveTo>
                    <a:pt x="2224" y="1"/>
                  </a:moveTo>
                  <a:cubicBezTo>
                    <a:pt x="1915" y="1"/>
                    <a:pt x="1612" y="160"/>
                    <a:pt x="1455" y="539"/>
                  </a:cubicBezTo>
                  <a:cubicBezTo>
                    <a:pt x="1054" y="1475"/>
                    <a:pt x="686" y="2427"/>
                    <a:pt x="285" y="3380"/>
                  </a:cubicBezTo>
                  <a:cubicBezTo>
                    <a:pt x="1" y="4113"/>
                    <a:pt x="655" y="4696"/>
                    <a:pt x="1263" y="4696"/>
                  </a:cubicBezTo>
                  <a:cubicBezTo>
                    <a:pt x="1583" y="4696"/>
                    <a:pt x="1890" y="4534"/>
                    <a:pt x="2040" y="4148"/>
                  </a:cubicBezTo>
                  <a:cubicBezTo>
                    <a:pt x="2390" y="3179"/>
                    <a:pt x="2775" y="2227"/>
                    <a:pt x="3126" y="1258"/>
                  </a:cubicBezTo>
                  <a:cubicBezTo>
                    <a:pt x="3397" y="551"/>
                    <a:pt x="2800" y="1"/>
                    <a:pt x="22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5414475" y="11083725"/>
              <a:ext cx="32200" cy="38350"/>
            </a:xfrm>
            <a:custGeom>
              <a:avLst/>
              <a:gdLst/>
              <a:ahLst/>
              <a:cxnLst/>
              <a:rect l="l" t="t" r="r" b="b"/>
              <a:pathLst>
                <a:path w="1288" h="1534" extrusionOk="0">
                  <a:moveTo>
                    <a:pt x="769" y="0"/>
                  </a:moveTo>
                  <a:cubicBezTo>
                    <a:pt x="581" y="0"/>
                    <a:pt x="389" y="94"/>
                    <a:pt x="302" y="282"/>
                  </a:cubicBezTo>
                  <a:cubicBezTo>
                    <a:pt x="218" y="466"/>
                    <a:pt x="151" y="666"/>
                    <a:pt x="84" y="850"/>
                  </a:cubicBezTo>
                  <a:cubicBezTo>
                    <a:pt x="1" y="1084"/>
                    <a:pt x="84" y="1385"/>
                    <a:pt x="335" y="1502"/>
                  </a:cubicBezTo>
                  <a:cubicBezTo>
                    <a:pt x="389" y="1523"/>
                    <a:pt x="450" y="1533"/>
                    <a:pt x="512" y="1533"/>
                  </a:cubicBezTo>
                  <a:cubicBezTo>
                    <a:pt x="697" y="1533"/>
                    <a:pt x="895" y="1439"/>
                    <a:pt x="970" y="1251"/>
                  </a:cubicBezTo>
                  <a:cubicBezTo>
                    <a:pt x="1054" y="1051"/>
                    <a:pt x="1120" y="867"/>
                    <a:pt x="1204" y="683"/>
                  </a:cubicBezTo>
                  <a:cubicBezTo>
                    <a:pt x="1287" y="449"/>
                    <a:pt x="1204" y="132"/>
                    <a:pt x="953" y="31"/>
                  </a:cubicBezTo>
                  <a:cubicBezTo>
                    <a:pt x="895" y="11"/>
                    <a:pt x="832" y="0"/>
                    <a:pt x="7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5207725" y="11309750"/>
              <a:ext cx="72275" cy="85350"/>
            </a:xfrm>
            <a:custGeom>
              <a:avLst/>
              <a:gdLst/>
              <a:ahLst/>
              <a:cxnLst/>
              <a:rect l="l" t="t" r="r" b="b"/>
              <a:pathLst>
                <a:path w="2891" h="3414" extrusionOk="0">
                  <a:moveTo>
                    <a:pt x="1960" y="1"/>
                  </a:moveTo>
                  <a:cubicBezTo>
                    <a:pt x="1702" y="1"/>
                    <a:pt x="1445" y="105"/>
                    <a:pt x="1303" y="331"/>
                  </a:cubicBezTo>
                  <a:lnTo>
                    <a:pt x="251" y="2018"/>
                  </a:lnTo>
                  <a:cubicBezTo>
                    <a:pt x="0" y="2419"/>
                    <a:pt x="0" y="2920"/>
                    <a:pt x="384" y="3254"/>
                  </a:cubicBezTo>
                  <a:cubicBezTo>
                    <a:pt x="529" y="3356"/>
                    <a:pt x="733" y="3413"/>
                    <a:pt x="937" y="3413"/>
                  </a:cubicBezTo>
                  <a:cubicBezTo>
                    <a:pt x="1205" y="3413"/>
                    <a:pt x="1472" y="3315"/>
                    <a:pt x="1604" y="3087"/>
                  </a:cubicBezTo>
                  <a:cubicBezTo>
                    <a:pt x="1955" y="2519"/>
                    <a:pt x="2289" y="1935"/>
                    <a:pt x="2640" y="1366"/>
                  </a:cubicBezTo>
                  <a:cubicBezTo>
                    <a:pt x="2874" y="982"/>
                    <a:pt x="2891" y="498"/>
                    <a:pt x="2506" y="180"/>
                  </a:cubicBezTo>
                  <a:cubicBezTo>
                    <a:pt x="2360" y="63"/>
                    <a:pt x="2160" y="1"/>
                    <a:pt x="1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5037300" y="11327425"/>
              <a:ext cx="60575" cy="71400"/>
            </a:xfrm>
            <a:custGeom>
              <a:avLst/>
              <a:gdLst/>
              <a:ahLst/>
              <a:cxnLst/>
              <a:rect l="l" t="t" r="r" b="b"/>
              <a:pathLst>
                <a:path w="2423" h="2856" extrusionOk="0">
                  <a:moveTo>
                    <a:pt x="1548" y="1"/>
                  </a:moveTo>
                  <a:cubicBezTo>
                    <a:pt x="1256" y="1"/>
                    <a:pt x="989" y="160"/>
                    <a:pt x="852" y="459"/>
                  </a:cubicBezTo>
                  <a:cubicBezTo>
                    <a:pt x="635" y="893"/>
                    <a:pt x="418" y="1328"/>
                    <a:pt x="184" y="1779"/>
                  </a:cubicBezTo>
                  <a:cubicBezTo>
                    <a:pt x="0" y="2130"/>
                    <a:pt x="201" y="2648"/>
                    <a:pt x="585" y="2798"/>
                  </a:cubicBezTo>
                  <a:cubicBezTo>
                    <a:pt x="687" y="2837"/>
                    <a:pt x="792" y="2855"/>
                    <a:pt x="894" y="2855"/>
                  </a:cubicBezTo>
                  <a:cubicBezTo>
                    <a:pt x="1191" y="2855"/>
                    <a:pt x="1467" y="2696"/>
                    <a:pt x="1604" y="2397"/>
                  </a:cubicBezTo>
                  <a:cubicBezTo>
                    <a:pt x="1838" y="1963"/>
                    <a:pt x="2055" y="1528"/>
                    <a:pt x="2256" y="1060"/>
                  </a:cubicBezTo>
                  <a:cubicBezTo>
                    <a:pt x="2423" y="710"/>
                    <a:pt x="2239" y="208"/>
                    <a:pt x="1855" y="58"/>
                  </a:cubicBezTo>
                  <a:cubicBezTo>
                    <a:pt x="1752" y="20"/>
                    <a:pt x="1649" y="1"/>
                    <a:pt x="1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4900250" y="11299550"/>
              <a:ext cx="25125" cy="20325"/>
            </a:xfrm>
            <a:custGeom>
              <a:avLst/>
              <a:gdLst/>
              <a:ahLst/>
              <a:cxnLst/>
              <a:rect l="l" t="t" r="r" b="b"/>
              <a:pathLst>
                <a:path w="1005" h="813" extrusionOk="0">
                  <a:moveTo>
                    <a:pt x="537" y="0"/>
                  </a:moveTo>
                  <a:cubicBezTo>
                    <a:pt x="276" y="0"/>
                    <a:pt x="0" y="243"/>
                    <a:pt x="119" y="555"/>
                  </a:cubicBezTo>
                  <a:cubicBezTo>
                    <a:pt x="185" y="736"/>
                    <a:pt x="328" y="812"/>
                    <a:pt x="475" y="812"/>
                  </a:cubicBezTo>
                  <a:cubicBezTo>
                    <a:pt x="734" y="812"/>
                    <a:pt x="1005" y="574"/>
                    <a:pt x="887" y="254"/>
                  </a:cubicBezTo>
                  <a:cubicBezTo>
                    <a:pt x="822" y="75"/>
                    <a:pt x="682" y="0"/>
                    <a:pt x="5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4957100" y="11481825"/>
              <a:ext cx="66000" cy="86325"/>
            </a:xfrm>
            <a:custGeom>
              <a:avLst/>
              <a:gdLst/>
              <a:ahLst/>
              <a:cxnLst/>
              <a:rect l="l" t="t" r="r" b="b"/>
              <a:pathLst>
                <a:path w="2640" h="3453" extrusionOk="0">
                  <a:moveTo>
                    <a:pt x="1648" y="1"/>
                  </a:moveTo>
                  <a:cubicBezTo>
                    <a:pt x="1291" y="1"/>
                    <a:pt x="939" y="183"/>
                    <a:pt x="802" y="532"/>
                  </a:cubicBezTo>
                  <a:cubicBezTo>
                    <a:pt x="602" y="1117"/>
                    <a:pt x="368" y="1668"/>
                    <a:pt x="150" y="2253"/>
                  </a:cubicBezTo>
                  <a:cubicBezTo>
                    <a:pt x="0" y="2671"/>
                    <a:pt x="150" y="3222"/>
                    <a:pt x="602" y="3389"/>
                  </a:cubicBezTo>
                  <a:cubicBezTo>
                    <a:pt x="708" y="3432"/>
                    <a:pt x="821" y="3453"/>
                    <a:pt x="933" y="3453"/>
                  </a:cubicBezTo>
                  <a:cubicBezTo>
                    <a:pt x="1262" y="3453"/>
                    <a:pt x="1584" y="3274"/>
                    <a:pt x="1721" y="2938"/>
                  </a:cubicBezTo>
                  <a:cubicBezTo>
                    <a:pt x="1972" y="2387"/>
                    <a:pt x="2206" y="1818"/>
                    <a:pt x="2456" y="1250"/>
                  </a:cubicBezTo>
                  <a:cubicBezTo>
                    <a:pt x="2640" y="816"/>
                    <a:pt x="2456" y="248"/>
                    <a:pt x="2005" y="64"/>
                  </a:cubicBezTo>
                  <a:cubicBezTo>
                    <a:pt x="1891" y="22"/>
                    <a:pt x="1769" y="1"/>
                    <a:pt x="16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5072800" y="11522450"/>
              <a:ext cx="66850" cy="87650"/>
            </a:xfrm>
            <a:custGeom>
              <a:avLst/>
              <a:gdLst/>
              <a:ahLst/>
              <a:cxnLst/>
              <a:rect l="l" t="t" r="r" b="b"/>
              <a:pathLst>
                <a:path w="2674" h="3506" extrusionOk="0">
                  <a:moveTo>
                    <a:pt x="1510" y="1"/>
                  </a:moveTo>
                  <a:cubicBezTo>
                    <a:pt x="1215" y="1"/>
                    <a:pt x="924" y="122"/>
                    <a:pt x="735" y="377"/>
                  </a:cubicBezTo>
                  <a:cubicBezTo>
                    <a:pt x="251" y="1012"/>
                    <a:pt x="0" y="1831"/>
                    <a:pt x="134" y="2633"/>
                  </a:cubicBezTo>
                  <a:cubicBezTo>
                    <a:pt x="213" y="3092"/>
                    <a:pt x="607" y="3506"/>
                    <a:pt x="1088" y="3506"/>
                  </a:cubicBezTo>
                  <a:cubicBezTo>
                    <a:pt x="1115" y="3506"/>
                    <a:pt x="1142" y="3504"/>
                    <a:pt x="1170" y="3502"/>
                  </a:cubicBezTo>
                  <a:cubicBezTo>
                    <a:pt x="1688" y="3402"/>
                    <a:pt x="2055" y="2984"/>
                    <a:pt x="2022" y="2449"/>
                  </a:cubicBezTo>
                  <a:lnTo>
                    <a:pt x="2022" y="2349"/>
                  </a:lnTo>
                  <a:lnTo>
                    <a:pt x="2022" y="2282"/>
                  </a:lnTo>
                  <a:cubicBezTo>
                    <a:pt x="2022" y="2215"/>
                    <a:pt x="2039" y="2148"/>
                    <a:pt x="2039" y="2098"/>
                  </a:cubicBezTo>
                  <a:lnTo>
                    <a:pt x="2039" y="2065"/>
                  </a:lnTo>
                  <a:cubicBezTo>
                    <a:pt x="2072" y="2015"/>
                    <a:pt x="2089" y="1898"/>
                    <a:pt x="2122" y="1848"/>
                  </a:cubicBezTo>
                  <a:lnTo>
                    <a:pt x="2172" y="1797"/>
                  </a:lnTo>
                  <a:cubicBezTo>
                    <a:pt x="2223" y="1731"/>
                    <a:pt x="2256" y="1681"/>
                    <a:pt x="2323" y="1630"/>
                  </a:cubicBezTo>
                  <a:cubicBezTo>
                    <a:pt x="2674" y="1229"/>
                    <a:pt x="2590" y="528"/>
                    <a:pt x="2156" y="210"/>
                  </a:cubicBezTo>
                  <a:cubicBezTo>
                    <a:pt x="1967" y="72"/>
                    <a:pt x="1737" y="1"/>
                    <a:pt x="15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4998850" y="11677150"/>
              <a:ext cx="41700" cy="74325"/>
            </a:xfrm>
            <a:custGeom>
              <a:avLst/>
              <a:gdLst/>
              <a:ahLst/>
              <a:cxnLst/>
              <a:rect l="l" t="t" r="r" b="b"/>
              <a:pathLst>
                <a:path w="1668" h="2973" extrusionOk="0">
                  <a:moveTo>
                    <a:pt x="1071" y="0"/>
                  </a:moveTo>
                  <a:cubicBezTo>
                    <a:pt x="897" y="0"/>
                    <a:pt x="733" y="85"/>
                    <a:pt x="669" y="288"/>
                  </a:cubicBezTo>
                  <a:cubicBezTo>
                    <a:pt x="452" y="956"/>
                    <a:pt x="252" y="1658"/>
                    <a:pt x="84" y="2326"/>
                  </a:cubicBezTo>
                  <a:cubicBezTo>
                    <a:pt x="1" y="2610"/>
                    <a:pt x="268" y="2928"/>
                    <a:pt x="552" y="2961"/>
                  </a:cubicBezTo>
                  <a:cubicBezTo>
                    <a:pt x="591" y="2969"/>
                    <a:pt x="629" y="2973"/>
                    <a:pt x="665" y="2973"/>
                  </a:cubicBezTo>
                  <a:cubicBezTo>
                    <a:pt x="942" y="2973"/>
                    <a:pt x="1145" y="2757"/>
                    <a:pt x="1204" y="2477"/>
                  </a:cubicBezTo>
                  <a:cubicBezTo>
                    <a:pt x="1371" y="1842"/>
                    <a:pt x="1471" y="1190"/>
                    <a:pt x="1605" y="539"/>
                  </a:cubicBezTo>
                  <a:cubicBezTo>
                    <a:pt x="1667" y="227"/>
                    <a:pt x="1356" y="0"/>
                    <a:pt x="10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4909875" y="11635150"/>
              <a:ext cx="80200" cy="73050"/>
            </a:xfrm>
            <a:custGeom>
              <a:avLst/>
              <a:gdLst/>
              <a:ahLst/>
              <a:cxnLst/>
              <a:rect l="l" t="t" r="r" b="b"/>
              <a:pathLst>
                <a:path w="3208" h="2922" extrusionOk="0">
                  <a:moveTo>
                    <a:pt x="2178" y="0"/>
                  </a:moveTo>
                  <a:cubicBezTo>
                    <a:pt x="1994" y="0"/>
                    <a:pt x="1807" y="78"/>
                    <a:pt x="1655" y="264"/>
                  </a:cubicBezTo>
                  <a:cubicBezTo>
                    <a:pt x="1237" y="765"/>
                    <a:pt x="836" y="1266"/>
                    <a:pt x="419" y="1767"/>
                  </a:cubicBezTo>
                  <a:cubicBezTo>
                    <a:pt x="1" y="2308"/>
                    <a:pt x="496" y="2922"/>
                    <a:pt x="1021" y="2922"/>
                  </a:cubicBezTo>
                  <a:cubicBezTo>
                    <a:pt x="1209" y="2922"/>
                    <a:pt x="1400" y="2843"/>
                    <a:pt x="1555" y="2653"/>
                  </a:cubicBezTo>
                  <a:cubicBezTo>
                    <a:pt x="1973" y="2152"/>
                    <a:pt x="2357" y="1650"/>
                    <a:pt x="2775" y="1166"/>
                  </a:cubicBezTo>
                  <a:cubicBezTo>
                    <a:pt x="3208" y="633"/>
                    <a:pt x="2705" y="0"/>
                    <a:pt x="2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4781650" y="11647475"/>
              <a:ext cx="55575" cy="51075"/>
            </a:xfrm>
            <a:custGeom>
              <a:avLst/>
              <a:gdLst/>
              <a:ahLst/>
              <a:cxnLst/>
              <a:rect l="l" t="t" r="r" b="b"/>
              <a:pathLst>
                <a:path w="2223" h="2043" extrusionOk="0">
                  <a:moveTo>
                    <a:pt x="1464" y="1"/>
                  </a:moveTo>
                  <a:cubicBezTo>
                    <a:pt x="1311" y="1"/>
                    <a:pt x="1158" y="45"/>
                    <a:pt x="1036" y="138"/>
                  </a:cubicBezTo>
                  <a:cubicBezTo>
                    <a:pt x="836" y="339"/>
                    <a:pt x="619" y="489"/>
                    <a:pt x="418" y="690"/>
                  </a:cubicBezTo>
                  <a:cubicBezTo>
                    <a:pt x="84" y="974"/>
                    <a:pt x="0" y="1475"/>
                    <a:pt x="335" y="1809"/>
                  </a:cubicBezTo>
                  <a:cubicBezTo>
                    <a:pt x="468" y="1959"/>
                    <a:pt x="635" y="2043"/>
                    <a:pt x="853" y="2043"/>
                  </a:cubicBezTo>
                  <a:cubicBezTo>
                    <a:pt x="1103" y="2043"/>
                    <a:pt x="1287" y="1943"/>
                    <a:pt x="1454" y="1776"/>
                  </a:cubicBezTo>
                  <a:cubicBezTo>
                    <a:pt x="1638" y="1575"/>
                    <a:pt x="1855" y="1391"/>
                    <a:pt x="2039" y="1208"/>
                  </a:cubicBezTo>
                  <a:cubicBezTo>
                    <a:pt x="2156" y="1057"/>
                    <a:pt x="2223" y="790"/>
                    <a:pt x="2206" y="639"/>
                  </a:cubicBezTo>
                  <a:cubicBezTo>
                    <a:pt x="2189" y="472"/>
                    <a:pt x="2122" y="339"/>
                    <a:pt x="2005" y="222"/>
                  </a:cubicBezTo>
                  <a:cubicBezTo>
                    <a:pt x="1872" y="79"/>
                    <a:pt x="1668" y="1"/>
                    <a:pt x="14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4678475" y="11675900"/>
              <a:ext cx="58075" cy="72075"/>
            </a:xfrm>
            <a:custGeom>
              <a:avLst/>
              <a:gdLst/>
              <a:ahLst/>
              <a:cxnLst/>
              <a:rect l="l" t="t" r="r" b="b"/>
              <a:pathLst>
                <a:path w="2323" h="2883" extrusionOk="0">
                  <a:moveTo>
                    <a:pt x="1327" y="1"/>
                  </a:moveTo>
                  <a:cubicBezTo>
                    <a:pt x="1105" y="1"/>
                    <a:pt x="878" y="54"/>
                    <a:pt x="702" y="171"/>
                  </a:cubicBezTo>
                  <a:cubicBezTo>
                    <a:pt x="485" y="338"/>
                    <a:pt x="385" y="538"/>
                    <a:pt x="318" y="806"/>
                  </a:cubicBezTo>
                  <a:cubicBezTo>
                    <a:pt x="234" y="1123"/>
                    <a:pt x="151" y="1457"/>
                    <a:pt x="67" y="1758"/>
                  </a:cubicBezTo>
                  <a:cubicBezTo>
                    <a:pt x="0" y="1992"/>
                    <a:pt x="117" y="2326"/>
                    <a:pt x="251" y="2493"/>
                  </a:cubicBezTo>
                  <a:cubicBezTo>
                    <a:pt x="401" y="2677"/>
                    <a:pt x="652" y="2844"/>
                    <a:pt x="886" y="2878"/>
                  </a:cubicBezTo>
                  <a:cubicBezTo>
                    <a:pt x="920" y="2881"/>
                    <a:pt x="954" y="2882"/>
                    <a:pt x="987" y="2882"/>
                  </a:cubicBezTo>
                  <a:cubicBezTo>
                    <a:pt x="1477" y="2882"/>
                    <a:pt x="1879" y="2544"/>
                    <a:pt x="1989" y="2059"/>
                  </a:cubicBezTo>
                  <a:cubicBezTo>
                    <a:pt x="2072" y="1741"/>
                    <a:pt x="2139" y="1407"/>
                    <a:pt x="2223" y="1090"/>
                  </a:cubicBezTo>
                  <a:cubicBezTo>
                    <a:pt x="2323" y="605"/>
                    <a:pt x="1905" y="54"/>
                    <a:pt x="1421" y="4"/>
                  </a:cubicBezTo>
                  <a:cubicBezTo>
                    <a:pt x="1390" y="2"/>
                    <a:pt x="1359" y="1"/>
                    <a:pt x="13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4762025" y="11789250"/>
              <a:ext cx="64350" cy="75475"/>
            </a:xfrm>
            <a:custGeom>
              <a:avLst/>
              <a:gdLst/>
              <a:ahLst/>
              <a:cxnLst/>
              <a:rect l="l" t="t" r="r" b="b"/>
              <a:pathLst>
                <a:path w="2574" h="3019" extrusionOk="0">
                  <a:moveTo>
                    <a:pt x="1609" y="1"/>
                  </a:moveTo>
                  <a:cubicBezTo>
                    <a:pt x="1280" y="1"/>
                    <a:pt x="980" y="176"/>
                    <a:pt x="819" y="499"/>
                  </a:cubicBezTo>
                  <a:cubicBezTo>
                    <a:pt x="618" y="950"/>
                    <a:pt x="401" y="1401"/>
                    <a:pt x="201" y="1836"/>
                  </a:cubicBezTo>
                  <a:cubicBezTo>
                    <a:pt x="0" y="2237"/>
                    <a:pt x="217" y="2788"/>
                    <a:pt x="635" y="2955"/>
                  </a:cubicBezTo>
                  <a:cubicBezTo>
                    <a:pt x="747" y="2998"/>
                    <a:pt x="860" y="3019"/>
                    <a:pt x="971" y="3019"/>
                  </a:cubicBezTo>
                  <a:cubicBezTo>
                    <a:pt x="1292" y="3019"/>
                    <a:pt x="1589" y="2844"/>
                    <a:pt x="1738" y="2521"/>
                  </a:cubicBezTo>
                  <a:cubicBezTo>
                    <a:pt x="1955" y="2070"/>
                    <a:pt x="2172" y="1635"/>
                    <a:pt x="2389" y="1201"/>
                  </a:cubicBezTo>
                  <a:cubicBezTo>
                    <a:pt x="2573" y="800"/>
                    <a:pt x="2373" y="232"/>
                    <a:pt x="1955" y="65"/>
                  </a:cubicBezTo>
                  <a:cubicBezTo>
                    <a:pt x="1839" y="22"/>
                    <a:pt x="1722" y="1"/>
                    <a:pt x="16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4872300" y="11807775"/>
              <a:ext cx="56000" cy="77525"/>
            </a:xfrm>
            <a:custGeom>
              <a:avLst/>
              <a:gdLst/>
              <a:ahLst/>
              <a:cxnLst/>
              <a:rect l="l" t="t" r="r" b="b"/>
              <a:pathLst>
                <a:path w="2240" h="3101" extrusionOk="0">
                  <a:moveTo>
                    <a:pt x="1457" y="1"/>
                  </a:moveTo>
                  <a:cubicBezTo>
                    <a:pt x="1183" y="1"/>
                    <a:pt x="905" y="150"/>
                    <a:pt x="819" y="410"/>
                  </a:cubicBezTo>
                  <a:cubicBezTo>
                    <a:pt x="585" y="978"/>
                    <a:pt x="351" y="1562"/>
                    <a:pt x="151" y="2131"/>
                  </a:cubicBezTo>
                  <a:cubicBezTo>
                    <a:pt x="0" y="2481"/>
                    <a:pt x="151" y="2899"/>
                    <a:pt x="501" y="3050"/>
                  </a:cubicBezTo>
                  <a:cubicBezTo>
                    <a:pt x="587" y="3084"/>
                    <a:pt x="681" y="3100"/>
                    <a:pt x="776" y="3100"/>
                  </a:cubicBezTo>
                  <a:cubicBezTo>
                    <a:pt x="1052" y="3100"/>
                    <a:pt x="1333" y="2960"/>
                    <a:pt x="1420" y="2699"/>
                  </a:cubicBezTo>
                  <a:cubicBezTo>
                    <a:pt x="1654" y="2131"/>
                    <a:pt x="1855" y="1546"/>
                    <a:pt x="2089" y="978"/>
                  </a:cubicBezTo>
                  <a:cubicBezTo>
                    <a:pt x="2239" y="627"/>
                    <a:pt x="2089" y="209"/>
                    <a:pt x="1738" y="59"/>
                  </a:cubicBezTo>
                  <a:cubicBezTo>
                    <a:pt x="1651" y="19"/>
                    <a:pt x="1554" y="1"/>
                    <a:pt x="14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4624175" y="11830750"/>
              <a:ext cx="57250" cy="68500"/>
            </a:xfrm>
            <a:custGeom>
              <a:avLst/>
              <a:gdLst/>
              <a:ahLst/>
              <a:cxnLst/>
              <a:rect l="l" t="t" r="r" b="b"/>
              <a:pathLst>
                <a:path w="2290" h="2740" extrusionOk="0">
                  <a:moveTo>
                    <a:pt x="1467" y="1"/>
                  </a:moveTo>
                  <a:cubicBezTo>
                    <a:pt x="1200" y="1"/>
                    <a:pt x="955" y="150"/>
                    <a:pt x="819" y="410"/>
                  </a:cubicBezTo>
                  <a:cubicBezTo>
                    <a:pt x="619" y="844"/>
                    <a:pt x="385" y="1295"/>
                    <a:pt x="167" y="1746"/>
                  </a:cubicBezTo>
                  <a:cubicBezTo>
                    <a:pt x="0" y="2080"/>
                    <a:pt x="201" y="2548"/>
                    <a:pt x="535" y="2682"/>
                  </a:cubicBezTo>
                  <a:cubicBezTo>
                    <a:pt x="631" y="2721"/>
                    <a:pt x="728" y="2740"/>
                    <a:pt x="823" y="2740"/>
                  </a:cubicBezTo>
                  <a:cubicBezTo>
                    <a:pt x="1090" y="2740"/>
                    <a:pt x="1335" y="2590"/>
                    <a:pt x="1471" y="2331"/>
                  </a:cubicBezTo>
                  <a:cubicBezTo>
                    <a:pt x="1671" y="1880"/>
                    <a:pt x="1888" y="1445"/>
                    <a:pt x="2122" y="994"/>
                  </a:cubicBezTo>
                  <a:cubicBezTo>
                    <a:pt x="2289" y="660"/>
                    <a:pt x="2089" y="209"/>
                    <a:pt x="1755" y="59"/>
                  </a:cubicBezTo>
                  <a:cubicBezTo>
                    <a:pt x="1659" y="19"/>
                    <a:pt x="1561" y="1"/>
                    <a:pt x="14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4692250" y="11974525"/>
              <a:ext cx="51825" cy="59575"/>
            </a:xfrm>
            <a:custGeom>
              <a:avLst/>
              <a:gdLst/>
              <a:ahLst/>
              <a:cxnLst/>
              <a:rect l="l" t="t" r="r" b="b"/>
              <a:pathLst>
                <a:path w="2073" h="2383" extrusionOk="0">
                  <a:moveTo>
                    <a:pt x="1120" y="0"/>
                  </a:moveTo>
                  <a:cubicBezTo>
                    <a:pt x="1014" y="0"/>
                    <a:pt x="910" y="18"/>
                    <a:pt x="820" y="55"/>
                  </a:cubicBezTo>
                  <a:cubicBezTo>
                    <a:pt x="602" y="139"/>
                    <a:pt x="402" y="306"/>
                    <a:pt x="302" y="540"/>
                  </a:cubicBezTo>
                  <a:cubicBezTo>
                    <a:pt x="251" y="724"/>
                    <a:pt x="168" y="908"/>
                    <a:pt x="101" y="1125"/>
                  </a:cubicBezTo>
                  <a:cubicBezTo>
                    <a:pt x="18" y="1342"/>
                    <a:pt x="1" y="1576"/>
                    <a:pt x="84" y="1810"/>
                  </a:cubicBezTo>
                  <a:cubicBezTo>
                    <a:pt x="168" y="2010"/>
                    <a:pt x="352" y="2228"/>
                    <a:pt x="569" y="2311"/>
                  </a:cubicBezTo>
                  <a:cubicBezTo>
                    <a:pt x="679" y="2357"/>
                    <a:pt x="804" y="2383"/>
                    <a:pt x="934" y="2383"/>
                  </a:cubicBezTo>
                  <a:cubicBezTo>
                    <a:pt x="1040" y="2383"/>
                    <a:pt x="1149" y="2365"/>
                    <a:pt x="1254" y="2328"/>
                  </a:cubicBezTo>
                  <a:cubicBezTo>
                    <a:pt x="1454" y="2211"/>
                    <a:pt x="1655" y="2027"/>
                    <a:pt x="1738" y="1827"/>
                  </a:cubicBezTo>
                  <a:cubicBezTo>
                    <a:pt x="1822" y="1643"/>
                    <a:pt x="1872" y="1442"/>
                    <a:pt x="1956" y="1258"/>
                  </a:cubicBezTo>
                  <a:cubicBezTo>
                    <a:pt x="2039" y="1041"/>
                    <a:pt x="2073" y="774"/>
                    <a:pt x="1972" y="573"/>
                  </a:cubicBezTo>
                  <a:cubicBezTo>
                    <a:pt x="1889" y="356"/>
                    <a:pt x="1705" y="156"/>
                    <a:pt x="1505" y="72"/>
                  </a:cubicBezTo>
                  <a:cubicBezTo>
                    <a:pt x="1385" y="26"/>
                    <a:pt x="1251" y="0"/>
                    <a:pt x="11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5"/>
            <p:cNvSpPr/>
            <p:nvPr/>
          </p:nvSpPr>
          <p:spPr>
            <a:xfrm>
              <a:off x="4578225" y="12009875"/>
              <a:ext cx="56000" cy="60825"/>
            </a:xfrm>
            <a:custGeom>
              <a:avLst/>
              <a:gdLst/>
              <a:ahLst/>
              <a:cxnLst/>
              <a:rect l="l" t="t" r="r" b="b"/>
              <a:pathLst>
                <a:path w="2240" h="2433" extrusionOk="0">
                  <a:moveTo>
                    <a:pt x="1396" y="0"/>
                  </a:moveTo>
                  <a:cubicBezTo>
                    <a:pt x="1071" y="0"/>
                    <a:pt x="769" y="182"/>
                    <a:pt x="619" y="496"/>
                  </a:cubicBezTo>
                  <a:cubicBezTo>
                    <a:pt x="485" y="747"/>
                    <a:pt x="335" y="1014"/>
                    <a:pt x="218" y="1265"/>
                  </a:cubicBezTo>
                  <a:cubicBezTo>
                    <a:pt x="0" y="1649"/>
                    <a:pt x="234" y="2217"/>
                    <a:pt x="635" y="2351"/>
                  </a:cubicBezTo>
                  <a:cubicBezTo>
                    <a:pt x="745" y="2401"/>
                    <a:pt x="878" y="2433"/>
                    <a:pt x="1007" y="2433"/>
                  </a:cubicBezTo>
                  <a:cubicBezTo>
                    <a:pt x="1094" y="2433"/>
                    <a:pt x="1179" y="2418"/>
                    <a:pt x="1254" y="2384"/>
                  </a:cubicBezTo>
                  <a:cubicBezTo>
                    <a:pt x="1471" y="2284"/>
                    <a:pt x="1588" y="2150"/>
                    <a:pt x="1721" y="1933"/>
                  </a:cubicBezTo>
                  <a:cubicBezTo>
                    <a:pt x="1838" y="1666"/>
                    <a:pt x="1989" y="1415"/>
                    <a:pt x="2139" y="1164"/>
                  </a:cubicBezTo>
                  <a:cubicBezTo>
                    <a:pt x="2239" y="997"/>
                    <a:pt x="2223" y="713"/>
                    <a:pt x="2156" y="513"/>
                  </a:cubicBezTo>
                  <a:cubicBezTo>
                    <a:pt x="2072" y="329"/>
                    <a:pt x="1905" y="128"/>
                    <a:pt x="1721" y="62"/>
                  </a:cubicBezTo>
                  <a:cubicBezTo>
                    <a:pt x="1613" y="20"/>
                    <a:pt x="1503" y="0"/>
                    <a:pt x="13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5"/>
            <p:cNvSpPr/>
            <p:nvPr/>
          </p:nvSpPr>
          <p:spPr>
            <a:xfrm>
              <a:off x="4528925" y="11828275"/>
              <a:ext cx="51400" cy="63850"/>
            </a:xfrm>
            <a:custGeom>
              <a:avLst/>
              <a:gdLst/>
              <a:ahLst/>
              <a:cxnLst/>
              <a:rect l="l" t="t" r="r" b="b"/>
              <a:pathLst>
                <a:path w="2056" h="2554" extrusionOk="0">
                  <a:moveTo>
                    <a:pt x="1359" y="1"/>
                  </a:moveTo>
                  <a:cubicBezTo>
                    <a:pt x="1127" y="1"/>
                    <a:pt x="914" y="147"/>
                    <a:pt x="803" y="358"/>
                  </a:cubicBezTo>
                  <a:cubicBezTo>
                    <a:pt x="586" y="809"/>
                    <a:pt x="368" y="1244"/>
                    <a:pt x="134" y="1678"/>
                  </a:cubicBezTo>
                  <a:cubicBezTo>
                    <a:pt x="1" y="1979"/>
                    <a:pt x="151" y="2380"/>
                    <a:pt x="452" y="2497"/>
                  </a:cubicBezTo>
                  <a:cubicBezTo>
                    <a:pt x="533" y="2535"/>
                    <a:pt x="616" y="2553"/>
                    <a:pt x="698" y="2553"/>
                  </a:cubicBezTo>
                  <a:cubicBezTo>
                    <a:pt x="936" y="2553"/>
                    <a:pt x="1159" y="2403"/>
                    <a:pt x="1271" y="2179"/>
                  </a:cubicBezTo>
                  <a:cubicBezTo>
                    <a:pt x="1505" y="1745"/>
                    <a:pt x="1705" y="1311"/>
                    <a:pt x="1922" y="843"/>
                  </a:cubicBezTo>
                  <a:cubicBezTo>
                    <a:pt x="2056" y="559"/>
                    <a:pt x="1889" y="174"/>
                    <a:pt x="1605" y="57"/>
                  </a:cubicBezTo>
                  <a:cubicBezTo>
                    <a:pt x="1523" y="19"/>
                    <a:pt x="1440" y="1"/>
                    <a:pt x="13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4490925" y="11988775"/>
              <a:ext cx="43450" cy="58750"/>
            </a:xfrm>
            <a:custGeom>
              <a:avLst/>
              <a:gdLst/>
              <a:ahLst/>
              <a:cxnLst/>
              <a:rect l="l" t="t" r="r" b="b"/>
              <a:pathLst>
                <a:path w="1738" h="2350" extrusionOk="0">
                  <a:moveTo>
                    <a:pt x="1049" y="0"/>
                  </a:moveTo>
                  <a:cubicBezTo>
                    <a:pt x="680" y="0"/>
                    <a:pt x="380" y="244"/>
                    <a:pt x="301" y="605"/>
                  </a:cubicBezTo>
                  <a:cubicBezTo>
                    <a:pt x="234" y="922"/>
                    <a:pt x="184" y="1257"/>
                    <a:pt x="101" y="1574"/>
                  </a:cubicBezTo>
                  <a:cubicBezTo>
                    <a:pt x="0" y="1925"/>
                    <a:pt x="301" y="2292"/>
                    <a:pt x="652" y="2343"/>
                  </a:cubicBezTo>
                  <a:cubicBezTo>
                    <a:pt x="688" y="2347"/>
                    <a:pt x="723" y="2349"/>
                    <a:pt x="757" y="2349"/>
                  </a:cubicBezTo>
                  <a:cubicBezTo>
                    <a:pt x="1100" y="2349"/>
                    <a:pt x="1331" y="2124"/>
                    <a:pt x="1437" y="1774"/>
                  </a:cubicBezTo>
                  <a:cubicBezTo>
                    <a:pt x="1521" y="1474"/>
                    <a:pt x="1621" y="1140"/>
                    <a:pt x="1705" y="822"/>
                  </a:cubicBezTo>
                  <a:cubicBezTo>
                    <a:pt x="1738" y="655"/>
                    <a:pt x="1654" y="404"/>
                    <a:pt x="1571" y="271"/>
                  </a:cubicBezTo>
                  <a:cubicBezTo>
                    <a:pt x="1471" y="137"/>
                    <a:pt x="1287" y="20"/>
                    <a:pt x="1120" y="3"/>
                  </a:cubicBezTo>
                  <a:cubicBezTo>
                    <a:pt x="1096" y="1"/>
                    <a:pt x="1072" y="0"/>
                    <a:pt x="10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4395275" y="12080750"/>
              <a:ext cx="38025" cy="46375"/>
            </a:xfrm>
            <a:custGeom>
              <a:avLst/>
              <a:gdLst/>
              <a:ahLst/>
              <a:cxnLst/>
              <a:rect l="l" t="t" r="r" b="b"/>
              <a:pathLst>
                <a:path w="1521" h="1855" extrusionOk="0">
                  <a:moveTo>
                    <a:pt x="769" y="0"/>
                  </a:moveTo>
                  <a:cubicBezTo>
                    <a:pt x="551" y="0"/>
                    <a:pt x="384" y="67"/>
                    <a:pt x="217" y="201"/>
                  </a:cubicBezTo>
                  <a:cubicBezTo>
                    <a:pt x="134" y="268"/>
                    <a:pt x="100" y="351"/>
                    <a:pt x="50" y="435"/>
                  </a:cubicBezTo>
                  <a:cubicBezTo>
                    <a:pt x="0" y="568"/>
                    <a:pt x="0" y="685"/>
                    <a:pt x="0" y="819"/>
                  </a:cubicBezTo>
                  <a:lnTo>
                    <a:pt x="0" y="1220"/>
                  </a:lnTo>
                  <a:cubicBezTo>
                    <a:pt x="0" y="1320"/>
                    <a:pt x="33" y="1404"/>
                    <a:pt x="100" y="1487"/>
                  </a:cubicBezTo>
                  <a:cubicBezTo>
                    <a:pt x="134" y="1571"/>
                    <a:pt x="201" y="1654"/>
                    <a:pt x="284" y="1721"/>
                  </a:cubicBezTo>
                  <a:cubicBezTo>
                    <a:pt x="418" y="1821"/>
                    <a:pt x="551" y="1855"/>
                    <a:pt x="718" y="1855"/>
                  </a:cubicBezTo>
                  <a:cubicBezTo>
                    <a:pt x="886" y="1855"/>
                    <a:pt x="1053" y="1821"/>
                    <a:pt x="1186" y="1721"/>
                  </a:cubicBezTo>
                  <a:cubicBezTo>
                    <a:pt x="1320" y="1604"/>
                    <a:pt x="1454" y="1437"/>
                    <a:pt x="1470" y="1253"/>
                  </a:cubicBezTo>
                  <a:cubicBezTo>
                    <a:pt x="1470" y="1136"/>
                    <a:pt x="1487" y="1003"/>
                    <a:pt x="1487" y="852"/>
                  </a:cubicBezTo>
                  <a:cubicBezTo>
                    <a:pt x="1520" y="735"/>
                    <a:pt x="1487" y="585"/>
                    <a:pt x="1454" y="468"/>
                  </a:cubicBezTo>
                  <a:cubicBezTo>
                    <a:pt x="1404" y="401"/>
                    <a:pt x="1387" y="334"/>
                    <a:pt x="1353" y="284"/>
                  </a:cubicBezTo>
                  <a:cubicBezTo>
                    <a:pt x="1220" y="101"/>
                    <a:pt x="986" y="0"/>
                    <a:pt x="7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5" name="Google Shape;405;p5"/>
          <p:cNvGrpSpPr/>
          <p:nvPr/>
        </p:nvGrpSpPr>
        <p:grpSpPr>
          <a:xfrm rot="358256">
            <a:off x="8375861" y="4068452"/>
            <a:ext cx="1093794" cy="1388315"/>
            <a:chOff x="4395275" y="10760825"/>
            <a:chExt cx="1076450" cy="1366300"/>
          </a:xfrm>
        </p:grpSpPr>
        <p:sp>
          <p:nvSpPr>
            <p:cNvPr id="406" name="Google Shape;406;p5"/>
            <p:cNvSpPr/>
            <p:nvPr/>
          </p:nvSpPr>
          <p:spPr>
            <a:xfrm>
              <a:off x="5327150" y="10760825"/>
              <a:ext cx="110875" cy="145600"/>
            </a:xfrm>
            <a:custGeom>
              <a:avLst/>
              <a:gdLst/>
              <a:ahLst/>
              <a:cxnLst/>
              <a:rect l="l" t="t" r="r" b="b"/>
              <a:pathLst>
                <a:path w="4435" h="5824" extrusionOk="0">
                  <a:moveTo>
                    <a:pt x="3235" y="1"/>
                  </a:moveTo>
                  <a:cubicBezTo>
                    <a:pt x="2919" y="1"/>
                    <a:pt x="2603" y="153"/>
                    <a:pt x="2425" y="516"/>
                  </a:cubicBezTo>
                  <a:cubicBezTo>
                    <a:pt x="1756" y="1836"/>
                    <a:pt x="1105" y="3173"/>
                    <a:pt x="420" y="4493"/>
                  </a:cubicBezTo>
                  <a:cubicBezTo>
                    <a:pt x="1" y="5209"/>
                    <a:pt x="679" y="5824"/>
                    <a:pt x="1339" y="5824"/>
                  </a:cubicBezTo>
                  <a:cubicBezTo>
                    <a:pt x="1679" y="5824"/>
                    <a:pt x="2014" y="5660"/>
                    <a:pt x="2191" y="5262"/>
                  </a:cubicBezTo>
                  <a:cubicBezTo>
                    <a:pt x="2792" y="3908"/>
                    <a:pt x="3444" y="2588"/>
                    <a:pt x="4095" y="1251"/>
                  </a:cubicBezTo>
                  <a:cubicBezTo>
                    <a:pt x="4435" y="551"/>
                    <a:pt x="3835" y="1"/>
                    <a:pt x="3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5"/>
            <p:cNvSpPr/>
            <p:nvPr/>
          </p:nvSpPr>
          <p:spPr>
            <a:xfrm>
              <a:off x="5425775" y="10890975"/>
              <a:ext cx="45950" cy="54975"/>
            </a:xfrm>
            <a:custGeom>
              <a:avLst/>
              <a:gdLst/>
              <a:ahLst/>
              <a:cxnLst/>
              <a:rect l="l" t="t" r="r" b="b"/>
              <a:pathLst>
                <a:path w="1838" h="2199" extrusionOk="0">
                  <a:moveTo>
                    <a:pt x="1002" y="1"/>
                  </a:moveTo>
                  <a:cubicBezTo>
                    <a:pt x="906" y="1"/>
                    <a:pt x="809" y="18"/>
                    <a:pt x="719" y="56"/>
                  </a:cubicBezTo>
                  <a:cubicBezTo>
                    <a:pt x="518" y="139"/>
                    <a:pt x="334" y="289"/>
                    <a:pt x="251" y="490"/>
                  </a:cubicBezTo>
                  <a:cubicBezTo>
                    <a:pt x="217" y="690"/>
                    <a:pt x="150" y="874"/>
                    <a:pt x="84" y="1075"/>
                  </a:cubicBezTo>
                  <a:cubicBezTo>
                    <a:pt x="17" y="1292"/>
                    <a:pt x="0" y="1476"/>
                    <a:pt x="67" y="1693"/>
                  </a:cubicBezTo>
                  <a:cubicBezTo>
                    <a:pt x="134" y="1877"/>
                    <a:pt x="301" y="2061"/>
                    <a:pt x="485" y="2127"/>
                  </a:cubicBezTo>
                  <a:cubicBezTo>
                    <a:pt x="586" y="2173"/>
                    <a:pt x="702" y="2199"/>
                    <a:pt x="816" y="2199"/>
                  </a:cubicBezTo>
                  <a:cubicBezTo>
                    <a:pt x="910" y="2199"/>
                    <a:pt x="1003" y="2182"/>
                    <a:pt x="1086" y="2144"/>
                  </a:cubicBezTo>
                  <a:cubicBezTo>
                    <a:pt x="1270" y="2061"/>
                    <a:pt x="1437" y="1910"/>
                    <a:pt x="1521" y="1726"/>
                  </a:cubicBezTo>
                  <a:cubicBezTo>
                    <a:pt x="1604" y="1543"/>
                    <a:pt x="1688" y="1359"/>
                    <a:pt x="1754" y="1158"/>
                  </a:cubicBezTo>
                  <a:cubicBezTo>
                    <a:pt x="1838" y="974"/>
                    <a:pt x="1838" y="741"/>
                    <a:pt x="1771" y="540"/>
                  </a:cubicBezTo>
                  <a:cubicBezTo>
                    <a:pt x="1721" y="340"/>
                    <a:pt x="1521" y="156"/>
                    <a:pt x="1337" y="72"/>
                  </a:cubicBezTo>
                  <a:cubicBezTo>
                    <a:pt x="1236" y="26"/>
                    <a:pt x="1120" y="1"/>
                    <a:pt x="10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5"/>
            <p:cNvSpPr/>
            <p:nvPr/>
          </p:nvSpPr>
          <p:spPr>
            <a:xfrm>
              <a:off x="5330100" y="11025450"/>
              <a:ext cx="25100" cy="34750"/>
            </a:xfrm>
            <a:custGeom>
              <a:avLst/>
              <a:gdLst/>
              <a:ahLst/>
              <a:cxnLst/>
              <a:rect l="l" t="t" r="r" b="b"/>
              <a:pathLst>
                <a:path w="1004" h="1390" extrusionOk="0">
                  <a:moveTo>
                    <a:pt x="503" y="1"/>
                  </a:moveTo>
                  <a:cubicBezTo>
                    <a:pt x="404" y="1"/>
                    <a:pt x="296" y="25"/>
                    <a:pt x="218" y="90"/>
                  </a:cubicBezTo>
                  <a:cubicBezTo>
                    <a:pt x="134" y="174"/>
                    <a:pt x="51" y="291"/>
                    <a:pt x="34" y="424"/>
                  </a:cubicBezTo>
                  <a:cubicBezTo>
                    <a:pt x="34" y="541"/>
                    <a:pt x="1" y="675"/>
                    <a:pt x="1" y="825"/>
                  </a:cubicBezTo>
                  <a:cubicBezTo>
                    <a:pt x="1" y="959"/>
                    <a:pt x="1" y="1093"/>
                    <a:pt x="84" y="1193"/>
                  </a:cubicBezTo>
                  <a:cubicBezTo>
                    <a:pt x="151" y="1293"/>
                    <a:pt x="302" y="1377"/>
                    <a:pt x="419" y="1377"/>
                  </a:cubicBezTo>
                  <a:cubicBezTo>
                    <a:pt x="453" y="1385"/>
                    <a:pt x="489" y="1389"/>
                    <a:pt x="524" y="1389"/>
                  </a:cubicBezTo>
                  <a:cubicBezTo>
                    <a:pt x="627" y="1389"/>
                    <a:pt x="728" y="1355"/>
                    <a:pt x="803" y="1293"/>
                  </a:cubicBezTo>
                  <a:cubicBezTo>
                    <a:pt x="903" y="1210"/>
                    <a:pt x="987" y="1109"/>
                    <a:pt x="987" y="959"/>
                  </a:cubicBezTo>
                  <a:cubicBezTo>
                    <a:pt x="987" y="842"/>
                    <a:pt x="1003" y="708"/>
                    <a:pt x="1003" y="575"/>
                  </a:cubicBezTo>
                  <a:cubicBezTo>
                    <a:pt x="1003" y="424"/>
                    <a:pt x="1003" y="291"/>
                    <a:pt x="920" y="190"/>
                  </a:cubicBezTo>
                  <a:cubicBezTo>
                    <a:pt x="870" y="90"/>
                    <a:pt x="719" y="7"/>
                    <a:pt x="586" y="7"/>
                  </a:cubicBezTo>
                  <a:cubicBezTo>
                    <a:pt x="559" y="3"/>
                    <a:pt x="531" y="1"/>
                    <a:pt x="5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5"/>
            <p:cNvSpPr/>
            <p:nvPr/>
          </p:nvSpPr>
          <p:spPr>
            <a:xfrm>
              <a:off x="5203575" y="10932350"/>
              <a:ext cx="95225" cy="118575"/>
            </a:xfrm>
            <a:custGeom>
              <a:avLst/>
              <a:gdLst/>
              <a:ahLst/>
              <a:cxnLst/>
              <a:rect l="l" t="t" r="r" b="b"/>
              <a:pathLst>
                <a:path w="3809" h="4743" extrusionOk="0">
                  <a:moveTo>
                    <a:pt x="2878" y="0"/>
                  </a:moveTo>
                  <a:cubicBezTo>
                    <a:pt x="2564" y="0"/>
                    <a:pt x="2285" y="211"/>
                    <a:pt x="2121" y="489"/>
                  </a:cubicBezTo>
                  <a:cubicBezTo>
                    <a:pt x="1586" y="1425"/>
                    <a:pt x="1035" y="2377"/>
                    <a:pt x="467" y="3296"/>
                  </a:cubicBezTo>
                  <a:cubicBezTo>
                    <a:pt x="1" y="4046"/>
                    <a:pt x="610" y="4743"/>
                    <a:pt x="1231" y="4743"/>
                  </a:cubicBezTo>
                  <a:cubicBezTo>
                    <a:pt x="1523" y="4743"/>
                    <a:pt x="1817" y="4589"/>
                    <a:pt x="2004" y="4215"/>
                  </a:cubicBezTo>
                  <a:cubicBezTo>
                    <a:pt x="2522" y="3162"/>
                    <a:pt x="3057" y="2160"/>
                    <a:pt x="3608" y="1141"/>
                  </a:cubicBezTo>
                  <a:cubicBezTo>
                    <a:pt x="3809" y="740"/>
                    <a:pt x="3558" y="238"/>
                    <a:pt x="3190" y="71"/>
                  </a:cubicBezTo>
                  <a:cubicBezTo>
                    <a:pt x="3084" y="22"/>
                    <a:pt x="2979" y="0"/>
                    <a:pt x="28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5"/>
            <p:cNvSpPr/>
            <p:nvPr/>
          </p:nvSpPr>
          <p:spPr>
            <a:xfrm>
              <a:off x="5199775" y="10791975"/>
              <a:ext cx="35950" cy="51675"/>
            </a:xfrm>
            <a:custGeom>
              <a:avLst/>
              <a:gdLst/>
              <a:ahLst/>
              <a:cxnLst/>
              <a:rect l="l" t="t" r="r" b="b"/>
              <a:pathLst>
                <a:path w="1438" h="2067" extrusionOk="0">
                  <a:moveTo>
                    <a:pt x="945" y="0"/>
                  </a:moveTo>
                  <a:cubicBezTo>
                    <a:pt x="770" y="0"/>
                    <a:pt x="580" y="100"/>
                    <a:pt x="519" y="273"/>
                  </a:cubicBezTo>
                  <a:cubicBezTo>
                    <a:pt x="368" y="657"/>
                    <a:pt x="235" y="1041"/>
                    <a:pt x="84" y="1426"/>
                  </a:cubicBezTo>
                  <a:cubicBezTo>
                    <a:pt x="1" y="1660"/>
                    <a:pt x="84" y="1927"/>
                    <a:pt x="318" y="2027"/>
                  </a:cubicBezTo>
                  <a:cubicBezTo>
                    <a:pt x="371" y="2054"/>
                    <a:pt x="432" y="2066"/>
                    <a:pt x="495" y="2066"/>
                  </a:cubicBezTo>
                  <a:cubicBezTo>
                    <a:pt x="670" y="2066"/>
                    <a:pt x="858" y="1970"/>
                    <a:pt x="920" y="1810"/>
                  </a:cubicBezTo>
                  <a:cubicBezTo>
                    <a:pt x="1070" y="1426"/>
                    <a:pt x="1204" y="1025"/>
                    <a:pt x="1354" y="657"/>
                  </a:cubicBezTo>
                  <a:cubicBezTo>
                    <a:pt x="1438" y="423"/>
                    <a:pt x="1354" y="156"/>
                    <a:pt x="1120" y="39"/>
                  </a:cubicBezTo>
                  <a:cubicBezTo>
                    <a:pt x="1068" y="13"/>
                    <a:pt x="1007" y="0"/>
                    <a:pt x="9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5"/>
            <p:cNvSpPr/>
            <p:nvPr/>
          </p:nvSpPr>
          <p:spPr>
            <a:xfrm>
              <a:off x="5078650" y="10910175"/>
              <a:ext cx="48900" cy="42775"/>
            </a:xfrm>
            <a:custGeom>
              <a:avLst/>
              <a:gdLst/>
              <a:ahLst/>
              <a:cxnLst/>
              <a:rect l="l" t="t" r="r" b="b"/>
              <a:pathLst>
                <a:path w="1956" h="1711" extrusionOk="0">
                  <a:moveTo>
                    <a:pt x="1242" y="1"/>
                  </a:moveTo>
                  <a:cubicBezTo>
                    <a:pt x="1130" y="1"/>
                    <a:pt x="1022" y="37"/>
                    <a:pt x="936" y="123"/>
                  </a:cubicBezTo>
                  <a:cubicBezTo>
                    <a:pt x="735" y="307"/>
                    <a:pt x="535" y="507"/>
                    <a:pt x="334" y="691"/>
                  </a:cubicBezTo>
                  <a:cubicBezTo>
                    <a:pt x="117" y="892"/>
                    <a:pt x="0" y="1226"/>
                    <a:pt x="201" y="1476"/>
                  </a:cubicBezTo>
                  <a:cubicBezTo>
                    <a:pt x="326" y="1623"/>
                    <a:pt x="510" y="1710"/>
                    <a:pt x="692" y="1710"/>
                  </a:cubicBezTo>
                  <a:cubicBezTo>
                    <a:pt x="801" y="1710"/>
                    <a:pt x="909" y="1679"/>
                    <a:pt x="1003" y="1610"/>
                  </a:cubicBezTo>
                  <a:cubicBezTo>
                    <a:pt x="1203" y="1426"/>
                    <a:pt x="1420" y="1226"/>
                    <a:pt x="1621" y="1059"/>
                  </a:cubicBezTo>
                  <a:cubicBezTo>
                    <a:pt x="1855" y="858"/>
                    <a:pt x="1955" y="507"/>
                    <a:pt x="1755" y="257"/>
                  </a:cubicBezTo>
                  <a:cubicBezTo>
                    <a:pt x="1638" y="109"/>
                    <a:pt x="1435" y="1"/>
                    <a:pt x="12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5"/>
            <p:cNvSpPr/>
            <p:nvPr/>
          </p:nvSpPr>
          <p:spPr>
            <a:xfrm>
              <a:off x="4931650" y="11031450"/>
              <a:ext cx="41800" cy="72925"/>
            </a:xfrm>
            <a:custGeom>
              <a:avLst/>
              <a:gdLst/>
              <a:ahLst/>
              <a:cxnLst/>
              <a:rect l="l" t="t" r="r" b="b"/>
              <a:pathLst>
                <a:path w="1672" h="2917" extrusionOk="0">
                  <a:moveTo>
                    <a:pt x="1262" y="1"/>
                  </a:moveTo>
                  <a:cubicBezTo>
                    <a:pt x="1138" y="1"/>
                    <a:pt x="1019" y="61"/>
                    <a:pt x="968" y="201"/>
                  </a:cubicBezTo>
                  <a:cubicBezTo>
                    <a:pt x="717" y="886"/>
                    <a:pt x="467" y="1588"/>
                    <a:pt x="183" y="2273"/>
                  </a:cubicBezTo>
                  <a:cubicBezTo>
                    <a:pt x="1" y="2647"/>
                    <a:pt x="320" y="2916"/>
                    <a:pt x="634" y="2916"/>
                  </a:cubicBezTo>
                  <a:cubicBezTo>
                    <a:pt x="839" y="2916"/>
                    <a:pt x="1042" y="2801"/>
                    <a:pt x="1102" y="2523"/>
                  </a:cubicBezTo>
                  <a:cubicBezTo>
                    <a:pt x="1235" y="1805"/>
                    <a:pt x="1436" y="1103"/>
                    <a:pt x="1620" y="385"/>
                  </a:cubicBezTo>
                  <a:cubicBezTo>
                    <a:pt x="1671" y="158"/>
                    <a:pt x="1461" y="1"/>
                    <a:pt x="1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5"/>
            <p:cNvSpPr/>
            <p:nvPr/>
          </p:nvSpPr>
          <p:spPr>
            <a:xfrm>
              <a:off x="5045225" y="11128700"/>
              <a:ext cx="46400" cy="70725"/>
            </a:xfrm>
            <a:custGeom>
              <a:avLst/>
              <a:gdLst/>
              <a:ahLst/>
              <a:cxnLst/>
              <a:rect l="l" t="t" r="r" b="b"/>
              <a:pathLst>
                <a:path w="1856" h="2829" extrusionOk="0">
                  <a:moveTo>
                    <a:pt x="1079" y="1"/>
                  </a:moveTo>
                  <a:cubicBezTo>
                    <a:pt x="691" y="1"/>
                    <a:pt x="347" y="246"/>
                    <a:pt x="285" y="638"/>
                  </a:cubicBezTo>
                  <a:cubicBezTo>
                    <a:pt x="201" y="1090"/>
                    <a:pt x="118" y="1541"/>
                    <a:pt x="67" y="1992"/>
                  </a:cubicBezTo>
                  <a:cubicBezTo>
                    <a:pt x="1" y="2376"/>
                    <a:pt x="285" y="2794"/>
                    <a:pt x="669" y="2827"/>
                  </a:cubicBezTo>
                  <a:cubicBezTo>
                    <a:pt x="682" y="2828"/>
                    <a:pt x="694" y="2828"/>
                    <a:pt x="707" y="2828"/>
                  </a:cubicBezTo>
                  <a:cubicBezTo>
                    <a:pt x="1092" y="2828"/>
                    <a:pt x="1423" y="2581"/>
                    <a:pt x="1504" y="2209"/>
                  </a:cubicBezTo>
                  <a:cubicBezTo>
                    <a:pt x="1588" y="1758"/>
                    <a:pt x="1688" y="1307"/>
                    <a:pt x="1772" y="872"/>
                  </a:cubicBezTo>
                  <a:cubicBezTo>
                    <a:pt x="1855" y="471"/>
                    <a:pt x="1538" y="54"/>
                    <a:pt x="1153" y="4"/>
                  </a:cubicBezTo>
                  <a:cubicBezTo>
                    <a:pt x="1129" y="2"/>
                    <a:pt x="1104" y="1"/>
                    <a:pt x="10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5"/>
            <p:cNvSpPr/>
            <p:nvPr/>
          </p:nvSpPr>
          <p:spPr>
            <a:xfrm>
              <a:off x="5186825" y="11190925"/>
              <a:ext cx="40125" cy="55000"/>
            </a:xfrm>
            <a:custGeom>
              <a:avLst/>
              <a:gdLst/>
              <a:ahLst/>
              <a:cxnLst/>
              <a:rect l="l" t="t" r="r" b="b"/>
              <a:pathLst>
                <a:path w="1605" h="2200" extrusionOk="0">
                  <a:moveTo>
                    <a:pt x="930" y="1"/>
                  </a:moveTo>
                  <a:cubicBezTo>
                    <a:pt x="598" y="1"/>
                    <a:pt x="346" y="211"/>
                    <a:pt x="268" y="522"/>
                  </a:cubicBezTo>
                  <a:cubicBezTo>
                    <a:pt x="201" y="840"/>
                    <a:pt x="118" y="1174"/>
                    <a:pt x="51" y="1491"/>
                  </a:cubicBezTo>
                  <a:cubicBezTo>
                    <a:pt x="1" y="1809"/>
                    <a:pt x="251" y="2160"/>
                    <a:pt x="552" y="2193"/>
                  </a:cubicBezTo>
                  <a:cubicBezTo>
                    <a:pt x="586" y="2197"/>
                    <a:pt x="618" y="2200"/>
                    <a:pt x="650" y="2200"/>
                  </a:cubicBezTo>
                  <a:cubicBezTo>
                    <a:pt x="964" y="2200"/>
                    <a:pt x="1178" y="1980"/>
                    <a:pt x="1254" y="1692"/>
                  </a:cubicBezTo>
                  <a:cubicBezTo>
                    <a:pt x="1337" y="1391"/>
                    <a:pt x="1438" y="1057"/>
                    <a:pt x="1521" y="739"/>
                  </a:cubicBezTo>
                  <a:cubicBezTo>
                    <a:pt x="1605" y="405"/>
                    <a:pt x="1304" y="54"/>
                    <a:pt x="1003" y="4"/>
                  </a:cubicBezTo>
                  <a:cubicBezTo>
                    <a:pt x="978" y="2"/>
                    <a:pt x="954" y="1"/>
                    <a:pt x="9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5"/>
            <p:cNvSpPr/>
            <p:nvPr/>
          </p:nvSpPr>
          <p:spPr>
            <a:xfrm>
              <a:off x="5336775" y="11182975"/>
              <a:ext cx="84950" cy="117400"/>
            </a:xfrm>
            <a:custGeom>
              <a:avLst/>
              <a:gdLst/>
              <a:ahLst/>
              <a:cxnLst/>
              <a:rect l="l" t="t" r="r" b="b"/>
              <a:pathLst>
                <a:path w="3398" h="4696" extrusionOk="0">
                  <a:moveTo>
                    <a:pt x="2224" y="1"/>
                  </a:moveTo>
                  <a:cubicBezTo>
                    <a:pt x="1915" y="1"/>
                    <a:pt x="1612" y="160"/>
                    <a:pt x="1455" y="539"/>
                  </a:cubicBezTo>
                  <a:cubicBezTo>
                    <a:pt x="1054" y="1475"/>
                    <a:pt x="686" y="2427"/>
                    <a:pt x="285" y="3380"/>
                  </a:cubicBezTo>
                  <a:cubicBezTo>
                    <a:pt x="1" y="4113"/>
                    <a:pt x="655" y="4696"/>
                    <a:pt x="1263" y="4696"/>
                  </a:cubicBezTo>
                  <a:cubicBezTo>
                    <a:pt x="1583" y="4696"/>
                    <a:pt x="1890" y="4534"/>
                    <a:pt x="2040" y="4148"/>
                  </a:cubicBezTo>
                  <a:cubicBezTo>
                    <a:pt x="2390" y="3179"/>
                    <a:pt x="2775" y="2227"/>
                    <a:pt x="3126" y="1258"/>
                  </a:cubicBezTo>
                  <a:cubicBezTo>
                    <a:pt x="3397" y="551"/>
                    <a:pt x="2800" y="1"/>
                    <a:pt x="22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5"/>
            <p:cNvSpPr/>
            <p:nvPr/>
          </p:nvSpPr>
          <p:spPr>
            <a:xfrm>
              <a:off x="5414475" y="11083725"/>
              <a:ext cx="32200" cy="38350"/>
            </a:xfrm>
            <a:custGeom>
              <a:avLst/>
              <a:gdLst/>
              <a:ahLst/>
              <a:cxnLst/>
              <a:rect l="l" t="t" r="r" b="b"/>
              <a:pathLst>
                <a:path w="1288" h="1534" extrusionOk="0">
                  <a:moveTo>
                    <a:pt x="769" y="0"/>
                  </a:moveTo>
                  <a:cubicBezTo>
                    <a:pt x="581" y="0"/>
                    <a:pt x="389" y="94"/>
                    <a:pt x="302" y="282"/>
                  </a:cubicBezTo>
                  <a:cubicBezTo>
                    <a:pt x="218" y="466"/>
                    <a:pt x="151" y="666"/>
                    <a:pt x="84" y="850"/>
                  </a:cubicBezTo>
                  <a:cubicBezTo>
                    <a:pt x="1" y="1084"/>
                    <a:pt x="84" y="1385"/>
                    <a:pt x="335" y="1502"/>
                  </a:cubicBezTo>
                  <a:cubicBezTo>
                    <a:pt x="389" y="1523"/>
                    <a:pt x="450" y="1533"/>
                    <a:pt x="512" y="1533"/>
                  </a:cubicBezTo>
                  <a:cubicBezTo>
                    <a:pt x="697" y="1533"/>
                    <a:pt x="895" y="1439"/>
                    <a:pt x="970" y="1251"/>
                  </a:cubicBezTo>
                  <a:cubicBezTo>
                    <a:pt x="1054" y="1051"/>
                    <a:pt x="1120" y="867"/>
                    <a:pt x="1204" y="683"/>
                  </a:cubicBezTo>
                  <a:cubicBezTo>
                    <a:pt x="1287" y="449"/>
                    <a:pt x="1204" y="132"/>
                    <a:pt x="953" y="31"/>
                  </a:cubicBezTo>
                  <a:cubicBezTo>
                    <a:pt x="895" y="11"/>
                    <a:pt x="832" y="0"/>
                    <a:pt x="7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5"/>
            <p:cNvSpPr/>
            <p:nvPr/>
          </p:nvSpPr>
          <p:spPr>
            <a:xfrm>
              <a:off x="5207725" y="11309750"/>
              <a:ext cx="72275" cy="85350"/>
            </a:xfrm>
            <a:custGeom>
              <a:avLst/>
              <a:gdLst/>
              <a:ahLst/>
              <a:cxnLst/>
              <a:rect l="l" t="t" r="r" b="b"/>
              <a:pathLst>
                <a:path w="2891" h="3414" extrusionOk="0">
                  <a:moveTo>
                    <a:pt x="1960" y="1"/>
                  </a:moveTo>
                  <a:cubicBezTo>
                    <a:pt x="1702" y="1"/>
                    <a:pt x="1445" y="105"/>
                    <a:pt x="1303" y="331"/>
                  </a:cubicBezTo>
                  <a:lnTo>
                    <a:pt x="251" y="2018"/>
                  </a:lnTo>
                  <a:cubicBezTo>
                    <a:pt x="0" y="2419"/>
                    <a:pt x="0" y="2920"/>
                    <a:pt x="384" y="3254"/>
                  </a:cubicBezTo>
                  <a:cubicBezTo>
                    <a:pt x="529" y="3356"/>
                    <a:pt x="733" y="3413"/>
                    <a:pt x="937" y="3413"/>
                  </a:cubicBezTo>
                  <a:cubicBezTo>
                    <a:pt x="1205" y="3413"/>
                    <a:pt x="1472" y="3315"/>
                    <a:pt x="1604" y="3087"/>
                  </a:cubicBezTo>
                  <a:cubicBezTo>
                    <a:pt x="1955" y="2519"/>
                    <a:pt x="2289" y="1935"/>
                    <a:pt x="2640" y="1366"/>
                  </a:cubicBezTo>
                  <a:cubicBezTo>
                    <a:pt x="2874" y="982"/>
                    <a:pt x="2891" y="498"/>
                    <a:pt x="2506" y="180"/>
                  </a:cubicBezTo>
                  <a:cubicBezTo>
                    <a:pt x="2360" y="63"/>
                    <a:pt x="2160" y="1"/>
                    <a:pt x="1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5"/>
            <p:cNvSpPr/>
            <p:nvPr/>
          </p:nvSpPr>
          <p:spPr>
            <a:xfrm>
              <a:off x="5037300" y="11327425"/>
              <a:ext cx="60575" cy="71400"/>
            </a:xfrm>
            <a:custGeom>
              <a:avLst/>
              <a:gdLst/>
              <a:ahLst/>
              <a:cxnLst/>
              <a:rect l="l" t="t" r="r" b="b"/>
              <a:pathLst>
                <a:path w="2423" h="2856" extrusionOk="0">
                  <a:moveTo>
                    <a:pt x="1548" y="1"/>
                  </a:moveTo>
                  <a:cubicBezTo>
                    <a:pt x="1256" y="1"/>
                    <a:pt x="989" y="160"/>
                    <a:pt x="852" y="459"/>
                  </a:cubicBezTo>
                  <a:cubicBezTo>
                    <a:pt x="635" y="893"/>
                    <a:pt x="418" y="1328"/>
                    <a:pt x="184" y="1779"/>
                  </a:cubicBezTo>
                  <a:cubicBezTo>
                    <a:pt x="0" y="2130"/>
                    <a:pt x="201" y="2648"/>
                    <a:pt x="585" y="2798"/>
                  </a:cubicBezTo>
                  <a:cubicBezTo>
                    <a:pt x="687" y="2837"/>
                    <a:pt x="792" y="2855"/>
                    <a:pt x="894" y="2855"/>
                  </a:cubicBezTo>
                  <a:cubicBezTo>
                    <a:pt x="1191" y="2855"/>
                    <a:pt x="1467" y="2696"/>
                    <a:pt x="1604" y="2397"/>
                  </a:cubicBezTo>
                  <a:cubicBezTo>
                    <a:pt x="1838" y="1963"/>
                    <a:pt x="2055" y="1528"/>
                    <a:pt x="2256" y="1060"/>
                  </a:cubicBezTo>
                  <a:cubicBezTo>
                    <a:pt x="2423" y="710"/>
                    <a:pt x="2239" y="208"/>
                    <a:pt x="1855" y="58"/>
                  </a:cubicBezTo>
                  <a:cubicBezTo>
                    <a:pt x="1752" y="20"/>
                    <a:pt x="1649" y="1"/>
                    <a:pt x="1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5"/>
            <p:cNvSpPr/>
            <p:nvPr/>
          </p:nvSpPr>
          <p:spPr>
            <a:xfrm>
              <a:off x="4900250" y="11299550"/>
              <a:ext cx="25125" cy="20325"/>
            </a:xfrm>
            <a:custGeom>
              <a:avLst/>
              <a:gdLst/>
              <a:ahLst/>
              <a:cxnLst/>
              <a:rect l="l" t="t" r="r" b="b"/>
              <a:pathLst>
                <a:path w="1005" h="813" extrusionOk="0">
                  <a:moveTo>
                    <a:pt x="537" y="0"/>
                  </a:moveTo>
                  <a:cubicBezTo>
                    <a:pt x="276" y="0"/>
                    <a:pt x="0" y="243"/>
                    <a:pt x="119" y="555"/>
                  </a:cubicBezTo>
                  <a:cubicBezTo>
                    <a:pt x="185" y="736"/>
                    <a:pt x="328" y="812"/>
                    <a:pt x="475" y="812"/>
                  </a:cubicBezTo>
                  <a:cubicBezTo>
                    <a:pt x="734" y="812"/>
                    <a:pt x="1005" y="574"/>
                    <a:pt x="887" y="254"/>
                  </a:cubicBezTo>
                  <a:cubicBezTo>
                    <a:pt x="822" y="75"/>
                    <a:pt x="682" y="0"/>
                    <a:pt x="5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5"/>
            <p:cNvSpPr/>
            <p:nvPr/>
          </p:nvSpPr>
          <p:spPr>
            <a:xfrm>
              <a:off x="4957100" y="11481825"/>
              <a:ext cx="66000" cy="86325"/>
            </a:xfrm>
            <a:custGeom>
              <a:avLst/>
              <a:gdLst/>
              <a:ahLst/>
              <a:cxnLst/>
              <a:rect l="l" t="t" r="r" b="b"/>
              <a:pathLst>
                <a:path w="2640" h="3453" extrusionOk="0">
                  <a:moveTo>
                    <a:pt x="1648" y="1"/>
                  </a:moveTo>
                  <a:cubicBezTo>
                    <a:pt x="1291" y="1"/>
                    <a:pt x="939" y="183"/>
                    <a:pt x="802" y="532"/>
                  </a:cubicBezTo>
                  <a:cubicBezTo>
                    <a:pt x="602" y="1117"/>
                    <a:pt x="368" y="1668"/>
                    <a:pt x="150" y="2253"/>
                  </a:cubicBezTo>
                  <a:cubicBezTo>
                    <a:pt x="0" y="2671"/>
                    <a:pt x="150" y="3222"/>
                    <a:pt x="602" y="3389"/>
                  </a:cubicBezTo>
                  <a:cubicBezTo>
                    <a:pt x="708" y="3432"/>
                    <a:pt x="821" y="3453"/>
                    <a:pt x="933" y="3453"/>
                  </a:cubicBezTo>
                  <a:cubicBezTo>
                    <a:pt x="1262" y="3453"/>
                    <a:pt x="1584" y="3274"/>
                    <a:pt x="1721" y="2938"/>
                  </a:cubicBezTo>
                  <a:cubicBezTo>
                    <a:pt x="1972" y="2387"/>
                    <a:pt x="2206" y="1818"/>
                    <a:pt x="2456" y="1250"/>
                  </a:cubicBezTo>
                  <a:cubicBezTo>
                    <a:pt x="2640" y="816"/>
                    <a:pt x="2456" y="248"/>
                    <a:pt x="2005" y="64"/>
                  </a:cubicBezTo>
                  <a:cubicBezTo>
                    <a:pt x="1891" y="22"/>
                    <a:pt x="1769" y="1"/>
                    <a:pt x="16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5"/>
            <p:cNvSpPr/>
            <p:nvPr/>
          </p:nvSpPr>
          <p:spPr>
            <a:xfrm>
              <a:off x="5072800" y="11522450"/>
              <a:ext cx="66850" cy="87650"/>
            </a:xfrm>
            <a:custGeom>
              <a:avLst/>
              <a:gdLst/>
              <a:ahLst/>
              <a:cxnLst/>
              <a:rect l="l" t="t" r="r" b="b"/>
              <a:pathLst>
                <a:path w="2674" h="3506" extrusionOk="0">
                  <a:moveTo>
                    <a:pt x="1510" y="1"/>
                  </a:moveTo>
                  <a:cubicBezTo>
                    <a:pt x="1215" y="1"/>
                    <a:pt x="924" y="122"/>
                    <a:pt x="735" y="377"/>
                  </a:cubicBezTo>
                  <a:cubicBezTo>
                    <a:pt x="251" y="1012"/>
                    <a:pt x="0" y="1831"/>
                    <a:pt x="134" y="2633"/>
                  </a:cubicBezTo>
                  <a:cubicBezTo>
                    <a:pt x="213" y="3092"/>
                    <a:pt x="607" y="3506"/>
                    <a:pt x="1088" y="3506"/>
                  </a:cubicBezTo>
                  <a:cubicBezTo>
                    <a:pt x="1115" y="3506"/>
                    <a:pt x="1142" y="3504"/>
                    <a:pt x="1170" y="3502"/>
                  </a:cubicBezTo>
                  <a:cubicBezTo>
                    <a:pt x="1688" y="3402"/>
                    <a:pt x="2055" y="2984"/>
                    <a:pt x="2022" y="2449"/>
                  </a:cubicBezTo>
                  <a:lnTo>
                    <a:pt x="2022" y="2349"/>
                  </a:lnTo>
                  <a:lnTo>
                    <a:pt x="2022" y="2282"/>
                  </a:lnTo>
                  <a:cubicBezTo>
                    <a:pt x="2022" y="2215"/>
                    <a:pt x="2039" y="2148"/>
                    <a:pt x="2039" y="2098"/>
                  </a:cubicBezTo>
                  <a:lnTo>
                    <a:pt x="2039" y="2065"/>
                  </a:lnTo>
                  <a:cubicBezTo>
                    <a:pt x="2072" y="2015"/>
                    <a:pt x="2089" y="1898"/>
                    <a:pt x="2122" y="1848"/>
                  </a:cubicBezTo>
                  <a:lnTo>
                    <a:pt x="2172" y="1797"/>
                  </a:lnTo>
                  <a:cubicBezTo>
                    <a:pt x="2223" y="1731"/>
                    <a:pt x="2256" y="1681"/>
                    <a:pt x="2323" y="1630"/>
                  </a:cubicBezTo>
                  <a:cubicBezTo>
                    <a:pt x="2674" y="1229"/>
                    <a:pt x="2590" y="528"/>
                    <a:pt x="2156" y="210"/>
                  </a:cubicBezTo>
                  <a:cubicBezTo>
                    <a:pt x="1967" y="72"/>
                    <a:pt x="1737" y="1"/>
                    <a:pt x="15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5"/>
            <p:cNvSpPr/>
            <p:nvPr/>
          </p:nvSpPr>
          <p:spPr>
            <a:xfrm>
              <a:off x="4998850" y="11677150"/>
              <a:ext cx="41700" cy="74325"/>
            </a:xfrm>
            <a:custGeom>
              <a:avLst/>
              <a:gdLst/>
              <a:ahLst/>
              <a:cxnLst/>
              <a:rect l="l" t="t" r="r" b="b"/>
              <a:pathLst>
                <a:path w="1668" h="2973" extrusionOk="0">
                  <a:moveTo>
                    <a:pt x="1071" y="0"/>
                  </a:moveTo>
                  <a:cubicBezTo>
                    <a:pt x="897" y="0"/>
                    <a:pt x="733" y="85"/>
                    <a:pt x="669" y="288"/>
                  </a:cubicBezTo>
                  <a:cubicBezTo>
                    <a:pt x="452" y="956"/>
                    <a:pt x="252" y="1658"/>
                    <a:pt x="84" y="2326"/>
                  </a:cubicBezTo>
                  <a:cubicBezTo>
                    <a:pt x="1" y="2610"/>
                    <a:pt x="268" y="2928"/>
                    <a:pt x="552" y="2961"/>
                  </a:cubicBezTo>
                  <a:cubicBezTo>
                    <a:pt x="591" y="2969"/>
                    <a:pt x="629" y="2973"/>
                    <a:pt x="665" y="2973"/>
                  </a:cubicBezTo>
                  <a:cubicBezTo>
                    <a:pt x="942" y="2973"/>
                    <a:pt x="1145" y="2757"/>
                    <a:pt x="1204" y="2477"/>
                  </a:cubicBezTo>
                  <a:cubicBezTo>
                    <a:pt x="1371" y="1842"/>
                    <a:pt x="1471" y="1190"/>
                    <a:pt x="1605" y="539"/>
                  </a:cubicBezTo>
                  <a:cubicBezTo>
                    <a:pt x="1667" y="227"/>
                    <a:pt x="1356" y="0"/>
                    <a:pt x="10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5"/>
            <p:cNvSpPr/>
            <p:nvPr/>
          </p:nvSpPr>
          <p:spPr>
            <a:xfrm>
              <a:off x="4909875" y="11635150"/>
              <a:ext cx="80200" cy="73050"/>
            </a:xfrm>
            <a:custGeom>
              <a:avLst/>
              <a:gdLst/>
              <a:ahLst/>
              <a:cxnLst/>
              <a:rect l="l" t="t" r="r" b="b"/>
              <a:pathLst>
                <a:path w="3208" h="2922" extrusionOk="0">
                  <a:moveTo>
                    <a:pt x="2178" y="0"/>
                  </a:moveTo>
                  <a:cubicBezTo>
                    <a:pt x="1994" y="0"/>
                    <a:pt x="1807" y="78"/>
                    <a:pt x="1655" y="264"/>
                  </a:cubicBezTo>
                  <a:cubicBezTo>
                    <a:pt x="1237" y="765"/>
                    <a:pt x="836" y="1266"/>
                    <a:pt x="419" y="1767"/>
                  </a:cubicBezTo>
                  <a:cubicBezTo>
                    <a:pt x="1" y="2308"/>
                    <a:pt x="496" y="2922"/>
                    <a:pt x="1021" y="2922"/>
                  </a:cubicBezTo>
                  <a:cubicBezTo>
                    <a:pt x="1209" y="2922"/>
                    <a:pt x="1400" y="2843"/>
                    <a:pt x="1555" y="2653"/>
                  </a:cubicBezTo>
                  <a:cubicBezTo>
                    <a:pt x="1973" y="2152"/>
                    <a:pt x="2357" y="1650"/>
                    <a:pt x="2775" y="1166"/>
                  </a:cubicBezTo>
                  <a:cubicBezTo>
                    <a:pt x="3208" y="633"/>
                    <a:pt x="2705" y="0"/>
                    <a:pt x="2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5"/>
            <p:cNvSpPr/>
            <p:nvPr/>
          </p:nvSpPr>
          <p:spPr>
            <a:xfrm>
              <a:off x="4781650" y="11647475"/>
              <a:ext cx="55575" cy="51075"/>
            </a:xfrm>
            <a:custGeom>
              <a:avLst/>
              <a:gdLst/>
              <a:ahLst/>
              <a:cxnLst/>
              <a:rect l="l" t="t" r="r" b="b"/>
              <a:pathLst>
                <a:path w="2223" h="2043" extrusionOk="0">
                  <a:moveTo>
                    <a:pt x="1464" y="1"/>
                  </a:moveTo>
                  <a:cubicBezTo>
                    <a:pt x="1311" y="1"/>
                    <a:pt x="1158" y="45"/>
                    <a:pt x="1036" y="138"/>
                  </a:cubicBezTo>
                  <a:cubicBezTo>
                    <a:pt x="836" y="339"/>
                    <a:pt x="619" y="489"/>
                    <a:pt x="418" y="690"/>
                  </a:cubicBezTo>
                  <a:cubicBezTo>
                    <a:pt x="84" y="974"/>
                    <a:pt x="0" y="1475"/>
                    <a:pt x="335" y="1809"/>
                  </a:cubicBezTo>
                  <a:cubicBezTo>
                    <a:pt x="468" y="1959"/>
                    <a:pt x="635" y="2043"/>
                    <a:pt x="853" y="2043"/>
                  </a:cubicBezTo>
                  <a:cubicBezTo>
                    <a:pt x="1103" y="2043"/>
                    <a:pt x="1287" y="1943"/>
                    <a:pt x="1454" y="1776"/>
                  </a:cubicBezTo>
                  <a:cubicBezTo>
                    <a:pt x="1638" y="1575"/>
                    <a:pt x="1855" y="1391"/>
                    <a:pt x="2039" y="1208"/>
                  </a:cubicBezTo>
                  <a:cubicBezTo>
                    <a:pt x="2156" y="1057"/>
                    <a:pt x="2223" y="790"/>
                    <a:pt x="2206" y="639"/>
                  </a:cubicBezTo>
                  <a:cubicBezTo>
                    <a:pt x="2189" y="472"/>
                    <a:pt x="2122" y="339"/>
                    <a:pt x="2005" y="222"/>
                  </a:cubicBezTo>
                  <a:cubicBezTo>
                    <a:pt x="1872" y="79"/>
                    <a:pt x="1668" y="1"/>
                    <a:pt x="14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5"/>
            <p:cNvSpPr/>
            <p:nvPr/>
          </p:nvSpPr>
          <p:spPr>
            <a:xfrm>
              <a:off x="4678475" y="11675900"/>
              <a:ext cx="58075" cy="72075"/>
            </a:xfrm>
            <a:custGeom>
              <a:avLst/>
              <a:gdLst/>
              <a:ahLst/>
              <a:cxnLst/>
              <a:rect l="l" t="t" r="r" b="b"/>
              <a:pathLst>
                <a:path w="2323" h="2883" extrusionOk="0">
                  <a:moveTo>
                    <a:pt x="1327" y="1"/>
                  </a:moveTo>
                  <a:cubicBezTo>
                    <a:pt x="1105" y="1"/>
                    <a:pt x="878" y="54"/>
                    <a:pt x="702" y="171"/>
                  </a:cubicBezTo>
                  <a:cubicBezTo>
                    <a:pt x="485" y="338"/>
                    <a:pt x="385" y="538"/>
                    <a:pt x="318" y="806"/>
                  </a:cubicBezTo>
                  <a:cubicBezTo>
                    <a:pt x="234" y="1123"/>
                    <a:pt x="151" y="1457"/>
                    <a:pt x="67" y="1758"/>
                  </a:cubicBezTo>
                  <a:cubicBezTo>
                    <a:pt x="0" y="1992"/>
                    <a:pt x="117" y="2326"/>
                    <a:pt x="251" y="2493"/>
                  </a:cubicBezTo>
                  <a:cubicBezTo>
                    <a:pt x="401" y="2677"/>
                    <a:pt x="652" y="2844"/>
                    <a:pt x="886" y="2878"/>
                  </a:cubicBezTo>
                  <a:cubicBezTo>
                    <a:pt x="920" y="2881"/>
                    <a:pt x="954" y="2882"/>
                    <a:pt x="987" y="2882"/>
                  </a:cubicBezTo>
                  <a:cubicBezTo>
                    <a:pt x="1477" y="2882"/>
                    <a:pt x="1879" y="2544"/>
                    <a:pt x="1989" y="2059"/>
                  </a:cubicBezTo>
                  <a:cubicBezTo>
                    <a:pt x="2072" y="1741"/>
                    <a:pt x="2139" y="1407"/>
                    <a:pt x="2223" y="1090"/>
                  </a:cubicBezTo>
                  <a:cubicBezTo>
                    <a:pt x="2323" y="605"/>
                    <a:pt x="1905" y="54"/>
                    <a:pt x="1421" y="4"/>
                  </a:cubicBezTo>
                  <a:cubicBezTo>
                    <a:pt x="1390" y="2"/>
                    <a:pt x="1359" y="1"/>
                    <a:pt x="13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5"/>
            <p:cNvSpPr/>
            <p:nvPr/>
          </p:nvSpPr>
          <p:spPr>
            <a:xfrm>
              <a:off x="4762025" y="11789250"/>
              <a:ext cx="64350" cy="75475"/>
            </a:xfrm>
            <a:custGeom>
              <a:avLst/>
              <a:gdLst/>
              <a:ahLst/>
              <a:cxnLst/>
              <a:rect l="l" t="t" r="r" b="b"/>
              <a:pathLst>
                <a:path w="2574" h="3019" extrusionOk="0">
                  <a:moveTo>
                    <a:pt x="1609" y="1"/>
                  </a:moveTo>
                  <a:cubicBezTo>
                    <a:pt x="1280" y="1"/>
                    <a:pt x="980" y="176"/>
                    <a:pt x="819" y="499"/>
                  </a:cubicBezTo>
                  <a:cubicBezTo>
                    <a:pt x="618" y="950"/>
                    <a:pt x="401" y="1401"/>
                    <a:pt x="201" y="1836"/>
                  </a:cubicBezTo>
                  <a:cubicBezTo>
                    <a:pt x="0" y="2237"/>
                    <a:pt x="217" y="2788"/>
                    <a:pt x="635" y="2955"/>
                  </a:cubicBezTo>
                  <a:cubicBezTo>
                    <a:pt x="747" y="2998"/>
                    <a:pt x="860" y="3019"/>
                    <a:pt x="971" y="3019"/>
                  </a:cubicBezTo>
                  <a:cubicBezTo>
                    <a:pt x="1292" y="3019"/>
                    <a:pt x="1589" y="2844"/>
                    <a:pt x="1738" y="2521"/>
                  </a:cubicBezTo>
                  <a:cubicBezTo>
                    <a:pt x="1955" y="2070"/>
                    <a:pt x="2172" y="1635"/>
                    <a:pt x="2389" y="1201"/>
                  </a:cubicBezTo>
                  <a:cubicBezTo>
                    <a:pt x="2573" y="800"/>
                    <a:pt x="2373" y="232"/>
                    <a:pt x="1955" y="65"/>
                  </a:cubicBezTo>
                  <a:cubicBezTo>
                    <a:pt x="1839" y="22"/>
                    <a:pt x="1722" y="1"/>
                    <a:pt x="16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4872300" y="11807775"/>
              <a:ext cx="56000" cy="77525"/>
            </a:xfrm>
            <a:custGeom>
              <a:avLst/>
              <a:gdLst/>
              <a:ahLst/>
              <a:cxnLst/>
              <a:rect l="l" t="t" r="r" b="b"/>
              <a:pathLst>
                <a:path w="2240" h="3101" extrusionOk="0">
                  <a:moveTo>
                    <a:pt x="1457" y="1"/>
                  </a:moveTo>
                  <a:cubicBezTo>
                    <a:pt x="1183" y="1"/>
                    <a:pt x="905" y="150"/>
                    <a:pt x="819" y="410"/>
                  </a:cubicBezTo>
                  <a:cubicBezTo>
                    <a:pt x="585" y="978"/>
                    <a:pt x="351" y="1562"/>
                    <a:pt x="151" y="2131"/>
                  </a:cubicBezTo>
                  <a:cubicBezTo>
                    <a:pt x="0" y="2481"/>
                    <a:pt x="151" y="2899"/>
                    <a:pt x="501" y="3050"/>
                  </a:cubicBezTo>
                  <a:cubicBezTo>
                    <a:pt x="587" y="3084"/>
                    <a:pt x="681" y="3100"/>
                    <a:pt x="776" y="3100"/>
                  </a:cubicBezTo>
                  <a:cubicBezTo>
                    <a:pt x="1052" y="3100"/>
                    <a:pt x="1333" y="2960"/>
                    <a:pt x="1420" y="2699"/>
                  </a:cubicBezTo>
                  <a:cubicBezTo>
                    <a:pt x="1654" y="2131"/>
                    <a:pt x="1855" y="1546"/>
                    <a:pt x="2089" y="978"/>
                  </a:cubicBezTo>
                  <a:cubicBezTo>
                    <a:pt x="2239" y="627"/>
                    <a:pt x="2089" y="209"/>
                    <a:pt x="1738" y="59"/>
                  </a:cubicBezTo>
                  <a:cubicBezTo>
                    <a:pt x="1651" y="19"/>
                    <a:pt x="1554" y="1"/>
                    <a:pt x="14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4624175" y="11830750"/>
              <a:ext cx="57250" cy="68500"/>
            </a:xfrm>
            <a:custGeom>
              <a:avLst/>
              <a:gdLst/>
              <a:ahLst/>
              <a:cxnLst/>
              <a:rect l="l" t="t" r="r" b="b"/>
              <a:pathLst>
                <a:path w="2290" h="2740" extrusionOk="0">
                  <a:moveTo>
                    <a:pt x="1467" y="1"/>
                  </a:moveTo>
                  <a:cubicBezTo>
                    <a:pt x="1200" y="1"/>
                    <a:pt x="955" y="150"/>
                    <a:pt x="819" y="410"/>
                  </a:cubicBezTo>
                  <a:cubicBezTo>
                    <a:pt x="619" y="844"/>
                    <a:pt x="385" y="1295"/>
                    <a:pt x="167" y="1746"/>
                  </a:cubicBezTo>
                  <a:cubicBezTo>
                    <a:pt x="0" y="2080"/>
                    <a:pt x="201" y="2548"/>
                    <a:pt x="535" y="2682"/>
                  </a:cubicBezTo>
                  <a:cubicBezTo>
                    <a:pt x="631" y="2721"/>
                    <a:pt x="728" y="2740"/>
                    <a:pt x="823" y="2740"/>
                  </a:cubicBezTo>
                  <a:cubicBezTo>
                    <a:pt x="1090" y="2740"/>
                    <a:pt x="1335" y="2590"/>
                    <a:pt x="1471" y="2331"/>
                  </a:cubicBezTo>
                  <a:cubicBezTo>
                    <a:pt x="1671" y="1880"/>
                    <a:pt x="1888" y="1445"/>
                    <a:pt x="2122" y="994"/>
                  </a:cubicBezTo>
                  <a:cubicBezTo>
                    <a:pt x="2289" y="660"/>
                    <a:pt x="2089" y="209"/>
                    <a:pt x="1755" y="59"/>
                  </a:cubicBezTo>
                  <a:cubicBezTo>
                    <a:pt x="1659" y="19"/>
                    <a:pt x="1561" y="1"/>
                    <a:pt x="14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4692250" y="11974525"/>
              <a:ext cx="51825" cy="59575"/>
            </a:xfrm>
            <a:custGeom>
              <a:avLst/>
              <a:gdLst/>
              <a:ahLst/>
              <a:cxnLst/>
              <a:rect l="l" t="t" r="r" b="b"/>
              <a:pathLst>
                <a:path w="2073" h="2383" extrusionOk="0">
                  <a:moveTo>
                    <a:pt x="1120" y="0"/>
                  </a:moveTo>
                  <a:cubicBezTo>
                    <a:pt x="1014" y="0"/>
                    <a:pt x="910" y="18"/>
                    <a:pt x="820" y="55"/>
                  </a:cubicBezTo>
                  <a:cubicBezTo>
                    <a:pt x="602" y="139"/>
                    <a:pt x="402" y="306"/>
                    <a:pt x="302" y="540"/>
                  </a:cubicBezTo>
                  <a:cubicBezTo>
                    <a:pt x="251" y="724"/>
                    <a:pt x="168" y="908"/>
                    <a:pt x="101" y="1125"/>
                  </a:cubicBezTo>
                  <a:cubicBezTo>
                    <a:pt x="18" y="1342"/>
                    <a:pt x="1" y="1576"/>
                    <a:pt x="84" y="1810"/>
                  </a:cubicBezTo>
                  <a:cubicBezTo>
                    <a:pt x="168" y="2010"/>
                    <a:pt x="352" y="2228"/>
                    <a:pt x="569" y="2311"/>
                  </a:cubicBezTo>
                  <a:cubicBezTo>
                    <a:pt x="679" y="2357"/>
                    <a:pt x="804" y="2383"/>
                    <a:pt x="934" y="2383"/>
                  </a:cubicBezTo>
                  <a:cubicBezTo>
                    <a:pt x="1040" y="2383"/>
                    <a:pt x="1149" y="2365"/>
                    <a:pt x="1254" y="2328"/>
                  </a:cubicBezTo>
                  <a:cubicBezTo>
                    <a:pt x="1454" y="2211"/>
                    <a:pt x="1655" y="2027"/>
                    <a:pt x="1738" y="1827"/>
                  </a:cubicBezTo>
                  <a:cubicBezTo>
                    <a:pt x="1822" y="1643"/>
                    <a:pt x="1872" y="1442"/>
                    <a:pt x="1956" y="1258"/>
                  </a:cubicBezTo>
                  <a:cubicBezTo>
                    <a:pt x="2039" y="1041"/>
                    <a:pt x="2073" y="774"/>
                    <a:pt x="1972" y="573"/>
                  </a:cubicBezTo>
                  <a:cubicBezTo>
                    <a:pt x="1889" y="356"/>
                    <a:pt x="1705" y="156"/>
                    <a:pt x="1505" y="72"/>
                  </a:cubicBezTo>
                  <a:cubicBezTo>
                    <a:pt x="1385" y="26"/>
                    <a:pt x="1251" y="0"/>
                    <a:pt x="11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5"/>
            <p:cNvSpPr/>
            <p:nvPr/>
          </p:nvSpPr>
          <p:spPr>
            <a:xfrm>
              <a:off x="4578225" y="12009875"/>
              <a:ext cx="56000" cy="60825"/>
            </a:xfrm>
            <a:custGeom>
              <a:avLst/>
              <a:gdLst/>
              <a:ahLst/>
              <a:cxnLst/>
              <a:rect l="l" t="t" r="r" b="b"/>
              <a:pathLst>
                <a:path w="2240" h="2433" extrusionOk="0">
                  <a:moveTo>
                    <a:pt x="1396" y="0"/>
                  </a:moveTo>
                  <a:cubicBezTo>
                    <a:pt x="1071" y="0"/>
                    <a:pt x="769" y="182"/>
                    <a:pt x="619" y="496"/>
                  </a:cubicBezTo>
                  <a:cubicBezTo>
                    <a:pt x="485" y="747"/>
                    <a:pt x="335" y="1014"/>
                    <a:pt x="218" y="1265"/>
                  </a:cubicBezTo>
                  <a:cubicBezTo>
                    <a:pt x="0" y="1649"/>
                    <a:pt x="234" y="2217"/>
                    <a:pt x="635" y="2351"/>
                  </a:cubicBezTo>
                  <a:cubicBezTo>
                    <a:pt x="745" y="2401"/>
                    <a:pt x="878" y="2433"/>
                    <a:pt x="1007" y="2433"/>
                  </a:cubicBezTo>
                  <a:cubicBezTo>
                    <a:pt x="1094" y="2433"/>
                    <a:pt x="1179" y="2418"/>
                    <a:pt x="1254" y="2384"/>
                  </a:cubicBezTo>
                  <a:cubicBezTo>
                    <a:pt x="1471" y="2284"/>
                    <a:pt x="1588" y="2150"/>
                    <a:pt x="1721" y="1933"/>
                  </a:cubicBezTo>
                  <a:cubicBezTo>
                    <a:pt x="1838" y="1666"/>
                    <a:pt x="1989" y="1415"/>
                    <a:pt x="2139" y="1164"/>
                  </a:cubicBezTo>
                  <a:cubicBezTo>
                    <a:pt x="2239" y="997"/>
                    <a:pt x="2223" y="713"/>
                    <a:pt x="2156" y="513"/>
                  </a:cubicBezTo>
                  <a:cubicBezTo>
                    <a:pt x="2072" y="329"/>
                    <a:pt x="1905" y="128"/>
                    <a:pt x="1721" y="62"/>
                  </a:cubicBezTo>
                  <a:cubicBezTo>
                    <a:pt x="1613" y="20"/>
                    <a:pt x="1503" y="0"/>
                    <a:pt x="13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5"/>
            <p:cNvSpPr/>
            <p:nvPr/>
          </p:nvSpPr>
          <p:spPr>
            <a:xfrm>
              <a:off x="4528925" y="11828275"/>
              <a:ext cx="51400" cy="63850"/>
            </a:xfrm>
            <a:custGeom>
              <a:avLst/>
              <a:gdLst/>
              <a:ahLst/>
              <a:cxnLst/>
              <a:rect l="l" t="t" r="r" b="b"/>
              <a:pathLst>
                <a:path w="2056" h="2554" extrusionOk="0">
                  <a:moveTo>
                    <a:pt x="1359" y="1"/>
                  </a:moveTo>
                  <a:cubicBezTo>
                    <a:pt x="1127" y="1"/>
                    <a:pt x="914" y="147"/>
                    <a:pt x="803" y="358"/>
                  </a:cubicBezTo>
                  <a:cubicBezTo>
                    <a:pt x="586" y="809"/>
                    <a:pt x="368" y="1244"/>
                    <a:pt x="134" y="1678"/>
                  </a:cubicBezTo>
                  <a:cubicBezTo>
                    <a:pt x="1" y="1979"/>
                    <a:pt x="151" y="2380"/>
                    <a:pt x="452" y="2497"/>
                  </a:cubicBezTo>
                  <a:cubicBezTo>
                    <a:pt x="533" y="2535"/>
                    <a:pt x="616" y="2553"/>
                    <a:pt x="698" y="2553"/>
                  </a:cubicBezTo>
                  <a:cubicBezTo>
                    <a:pt x="936" y="2553"/>
                    <a:pt x="1159" y="2403"/>
                    <a:pt x="1271" y="2179"/>
                  </a:cubicBezTo>
                  <a:cubicBezTo>
                    <a:pt x="1505" y="1745"/>
                    <a:pt x="1705" y="1311"/>
                    <a:pt x="1922" y="843"/>
                  </a:cubicBezTo>
                  <a:cubicBezTo>
                    <a:pt x="2056" y="559"/>
                    <a:pt x="1889" y="174"/>
                    <a:pt x="1605" y="57"/>
                  </a:cubicBezTo>
                  <a:cubicBezTo>
                    <a:pt x="1523" y="19"/>
                    <a:pt x="1440" y="1"/>
                    <a:pt x="13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4490925" y="11988775"/>
              <a:ext cx="43450" cy="58750"/>
            </a:xfrm>
            <a:custGeom>
              <a:avLst/>
              <a:gdLst/>
              <a:ahLst/>
              <a:cxnLst/>
              <a:rect l="l" t="t" r="r" b="b"/>
              <a:pathLst>
                <a:path w="1738" h="2350" extrusionOk="0">
                  <a:moveTo>
                    <a:pt x="1049" y="0"/>
                  </a:moveTo>
                  <a:cubicBezTo>
                    <a:pt x="680" y="0"/>
                    <a:pt x="380" y="244"/>
                    <a:pt x="301" y="605"/>
                  </a:cubicBezTo>
                  <a:cubicBezTo>
                    <a:pt x="234" y="922"/>
                    <a:pt x="184" y="1257"/>
                    <a:pt x="101" y="1574"/>
                  </a:cubicBezTo>
                  <a:cubicBezTo>
                    <a:pt x="0" y="1925"/>
                    <a:pt x="301" y="2292"/>
                    <a:pt x="652" y="2343"/>
                  </a:cubicBezTo>
                  <a:cubicBezTo>
                    <a:pt x="688" y="2347"/>
                    <a:pt x="723" y="2349"/>
                    <a:pt x="757" y="2349"/>
                  </a:cubicBezTo>
                  <a:cubicBezTo>
                    <a:pt x="1100" y="2349"/>
                    <a:pt x="1331" y="2124"/>
                    <a:pt x="1437" y="1774"/>
                  </a:cubicBezTo>
                  <a:cubicBezTo>
                    <a:pt x="1521" y="1474"/>
                    <a:pt x="1621" y="1140"/>
                    <a:pt x="1705" y="822"/>
                  </a:cubicBezTo>
                  <a:cubicBezTo>
                    <a:pt x="1738" y="655"/>
                    <a:pt x="1654" y="404"/>
                    <a:pt x="1571" y="271"/>
                  </a:cubicBezTo>
                  <a:cubicBezTo>
                    <a:pt x="1471" y="137"/>
                    <a:pt x="1287" y="20"/>
                    <a:pt x="1120" y="3"/>
                  </a:cubicBezTo>
                  <a:cubicBezTo>
                    <a:pt x="1096" y="1"/>
                    <a:pt x="1072" y="0"/>
                    <a:pt x="10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4395275" y="12080750"/>
              <a:ext cx="38025" cy="46375"/>
            </a:xfrm>
            <a:custGeom>
              <a:avLst/>
              <a:gdLst/>
              <a:ahLst/>
              <a:cxnLst/>
              <a:rect l="l" t="t" r="r" b="b"/>
              <a:pathLst>
                <a:path w="1521" h="1855" extrusionOk="0">
                  <a:moveTo>
                    <a:pt x="769" y="0"/>
                  </a:moveTo>
                  <a:cubicBezTo>
                    <a:pt x="551" y="0"/>
                    <a:pt x="384" y="67"/>
                    <a:pt x="217" y="201"/>
                  </a:cubicBezTo>
                  <a:cubicBezTo>
                    <a:pt x="134" y="268"/>
                    <a:pt x="100" y="351"/>
                    <a:pt x="50" y="435"/>
                  </a:cubicBezTo>
                  <a:cubicBezTo>
                    <a:pt x="0" y="568"/>
                    <a:pt x="0" y="685"/>
                    <a:pt x="0" y="819"/>
                  </a:cubicBezTo>
                  <a:lnTo>
                    <a:pt x="0" y="1220"/>
                  </a:lnTo>
                  <a:cubicBezTo>
                    <a:pt x="0" y="1320"/>
                    <a:pt x="33" y="1404"/>
                    <a:pt x="100" y="1487"/>
                  </a:cubicBezTo>
                  <a:cubicBezTo>
                    <a:pt x="134" y="1571"/>
                    <a:pt x="201" y="1654"/>
                    <a:pt x="284" y="1721"/>
                  </a:cubicBezTo>
                  <a:cubicBezTo>
                    <a:pt x="418" y="1821"/>
                    <a:pt x="551" y="1855"/>
                    <a:pt x="718" y="1855"/>
                  </a:cubicBezTo>
                  <a:cubicBezTo>
                    <a:pt x="886" y="1855"/>
                    <a:pt x="1053" y="1821"/>
                    <a:pt x="1186" y="1721"/>
                  </a:cubicBezTo>
                  <a:cubicBezTo>
                    <a:pt x="1320" y="1604"/>
                    <a:pt x="1454" y="1437"/>
                    <a:pt x="1470" y="1253"/>
                  </a:cubicBezTo>
                  <a:cubicBezTo>
                    <a:pt x="1470" y="1136"/>
                    <a:pt x="1487" y="1003"/>
                    <a:pt x="1487" y="852"/>
                  </a:cubicBezTo>
                  <a:cubicBezTo>
                    <a:pt x="1520" y="735"/>
                    <a:pt x="1487" y="585"/>
                    <a:pt x="1454" y="468"/>
                  </a:cubicBezTo>
                  <a:cubicBezTo>
                    <a:pt x="1404" y="401"/>
                    <a:pt x="1387" y="334"/>
                    <a:pt x="1353" y="284"/>
                  </a:cubicBezTo>
                  <a:cubicBezTo>
                    <a:pt x="1220" y="101"/>
                    <a:pt x="986" y="0"/>
                    <a:pt x="7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4" name="Google Shape;434;p5"/>
          <p:cNvSpPr txBox="1">
            <a:spLocks noGrp="1"/>
          </p:cNvSpPr>
          <p:nvPr>
            <p:ph type="title"/>
          </p:nvPr>
        </p:nvSpPr>
        <p:spPr>
          <a:xfrm>
            <a:off x="628763" y="1435625"/>
            <a:ext cx="3298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latin typeface="Lato"/>
                <a:ea typeface="Lato"/>
                <a:cs typeface="Lato"/>
                <a:sym typeface="La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latin typeface="Lato"/>
                <a:ea typeface="Lato"/>
                <a:cs typeface="Lato"/>
                <a:sym typeface="La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latin typeface="Lato"/>
                <a:ea typeface="Lato"/>
                <a:cs typeface="Lato"/>
                <a:sym typeface="La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latin typeface="Lato"/>
                <a:ea typeface="Lato"/>
                <a:cs typeface="Lato"/>
                <a:sym typeface="La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latin typeface="Lato"/>
                <a:ea typeface="Lato"/>
                <a:cs typeface="Lato"/>
                <a:sym typeface="La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latin typeface="Lato"/>
                <a:ea typeface="Lato"/>
                <a:cs typeface="Lato"/>
                <a:sym typeface="La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latin typeface="Lato"/>
                <a:ea typeface="Lato"/>
                <a:cs typeface="Lato"/>
                <a:sym typeface="La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435" name="Google Shape;435;p5"/>
          <p:cNvSpPr txBox="1">
            <a:spLocks noGrp="1"/>
          </p:cNvSpPr>
          <p:nvPr>
            <p:ph type="title" idx="2"/>
          </p:nvPr>
        </p:nvSpPr>
        <p:spPr>
          <a:xfrm>
            <a:off x="5217038" y="1435625"/>
            <a:ext cx="3298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latin typeface="Lato"/>
                <a:ea typeface="Lato"/>
                <a:cs typeface="Lato"/>
                <a:sym typeface="La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latin typeface="Lato"/>
                <a:ea typeface="Lato"/>
                <a:cs typeface="Lato"/>
                <a:sym typeface="La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latin typeface="Lato"/>
                <a:ea typeface="Lato"/>
                <a:cs typeface="Lato"/>
                <a:sym typeface="La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latin typeface="Lato"/>
                <a:ea typeface="Lato"/>
                <a:cs typeface="Lato"/>
                <a:sym typeface="La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latin typeface="Lato"/>
                <a:ea typeface="Lato"/>
                <a:cs typeface="Lato"/>
                <a:sym typeface="La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latin typeface="Lato"/>
                <a:ea typeface="Lato"/>
                <a:cs typeface="Lato"/>
                <a:sym typeface="La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latin typeface="Lato"/>
                <a:ea typeface="Lato"/>
                <a:cs typeface="Lato"/>
                <a:sym typeface="La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436" name="Google Shape;436;p5"/>
          <p:cNvSpPr txBox="1">
            <a:spLocks noGrp="1"/>
          </p:cNvSpPr>
          <p:nvPr>
            <p:ph type="subTitle" idx="1"/>
          </p:nvPr>
        </p:nvSpPr>
        <p:spPr>
          <a:xfrm>
            <a:off x="811175" y="2676525"/>
            <a:ext cx="2933400" cy="133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437" name="Google Shape;437;p5"/>
          <p:cNvSpPr txBox="1">
            <a:spLocks noGrp="1"/>
          </p:cNvSpPr>
          <p:nvPr>
            <p:ph type="subTitle" idx="3"/>
          </p:nvPr>
        </p:nvSpPr>
        <p:spPr>
          <a:xfrm>
            <a:off x="5399450" y="2676525"/>
            <a:ext cx="2933400" cy="133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9" name="Google Shape;439;p6"/>
          <p:cNvGrpSpPr/>
          <p:nvPr/>
        </p:nvGrpSpPr>
        <p:grpSpPr>
          <a:xfrm>
            <a:off x="13582" y="-232526"/>
            <a:ext cx="1476387" cy="618445"/>
            <a:chOff x="887605" y="-78"/>
            <a:chExt cx="1826534" cy="765118"/>
          </a:xfrm>
        </p:grpSpPr>
        <p:sp>
          <p:nvSpPr>
            <p:cNvPr id="440" name="Google Shape;440;p6"/>
            <p:cNvSpPr/>
            <p:nvPr/>
          </p:nvSpPr>
          <p:spPr>
            <a:xfrm>
              <a:off x="2412903" y="23275"/>
              <a:ext cx="92617" cy="80128"/>
            </a:xfrm>
            <a:custGeom>
              <a:avLst/>
              <a:gdLst/>
              <a:ahLst/>
              <a:cxnLst/>
              <a:rect l="l" t="t" r="r" b="b"/>
              <a:pathLst>
                <a:path w="2907" h="2515" extrusionOk="0">
                  <a:moveTo>
                    <a:pt x="1371" y="1"/>
                  </a:moveTo>
                  <a:cubicBezTo>
                    <a:pt x="679" y="1"/>
                    <a:pt x="1" y="611"/>
                    <a:pt x="1" y="1255"/>
                  </a:cubicBezTo>
                  <a:cubicBezTo>
                    <a:pt x="1" y="1899"/>
                    <a:pt x="677" y="2515"/>
                    <a:pt x="1368" y="2515"/>
                  </a:cubicBezTo>
                  <a:cubicBezTo>
                    <a:pt x="1584" y="2515"/>
                    <a:pt x="1802" y="2454"/>
                    <a:pt x="2001" y="2315"/>
                  </a:cubicBezTo>
                  <a:lnTo>
                    <a:pt x="2132" y="2232"/>
                  </a:lnTo>
                  <a:cubicBezTo>
                    <a:pt x="2906" y="1696"/>
                    <a:pt x="2906" y="839"/>
                    <a:pt x="2132" y="291"/>
                  </a:cubicBezTo>
                  <a:lnTo>
                    <a:pt x="2001" y="196"/>
                  </a:lnTo>
                  <a:cubicBezTo>
                    <a:pt x="1803" y="60"/>
                    <a:pt x="1587" y="1"/>
                    <a:pt x="13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6"/>
            <p:cNvSpPr/>
            <p:nvPr/>
          </p:nvSpPr>
          <p:spPr>
            <a:xfrm>
              <a:off x="2621172" y="-78"/>
              <a:ext cx="92967" cy="83473"/>
            </a:xfrm>
            <a:custGeom>
              <a:avLst/>
              <a:gdLst/>
              <a:ahLst/>
              <a:cxnLst/>
              <a:rect l="l" t="t" r="r" b="b"/>
              <a:pathLst>
                <a:path w="2918" h="2620" extrusionOk="0">
                  <a:moveTo>
                    <a:pt x="1453" y="0"/>
                  </a:moveTo>
                  <a:cubicBezTo>
                    <a:pt x="715" y="0"/>
                    <a:pt x="1" y="607"/>
                    <a:pt x="24" y="1310"/>
                  </a:cubicBezTo>
                  <a:cubicBezTo>
                    <a:pt x="60" y="2024"/>
                    <a:pt x="655" y="2619"/>
                    <a:pt x="1453" y="2619"/>
                  </a:cubicBezTo>
                  <a:cubicBezTo>
                    <a:pt x="2203" y="2619"/>
                    <a:pt x="2918" y="2012"/>
                    <a:pt x="2894" y="1310"/>
                  </a:cubicBezTo>
                  <a:cubicBezTo>
                    <a:pt x="2846" y="607"/>
                    <a:pt x="2251" y="0"/>
                    <a:pt x="14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6"/>
            <p:cNvSpPr/>
            <p:nvPr/>
          </p:nvSpPr>
          <p:spPr>
            <a:xfrm>
              <a:off x="2211484" y="45035"/>
              <a:ext cx="87296" cy="80447"/>
            </a:xfrm>
            <a:custGeom>
              <a:avLst/>
              <a:gdLst/>
              <a:ahLst/>
              <a:cxnLst/>
              <a:rect l="l" t="t" r="r" b="b"/>
              <a:pathLst>
                <a:path w="2740" h="2525" extrusionOk="0">
                  <a:moveTo>
                    <a:pt x="1370" y="1"/>
                  </a:moveTo>
                  <a:cubicBezTo>
                    <a:pt x="632" y="1"/>
                    <a:pt x="1" y="572"/>
                    <a:pt x="1" y="1263"/>
                  </a:cubicBezTo>
                  <a:cubicBezTo>
                    <a:pt x="1" y="1942"/>
                    <a:pt x="632" y="2525"/>
                    <a:pt x="1370" y="2525"/>
                  </a:cubicBezTo>
                  <a:cubicBezTo>
                    <a:pt x="2120" y="2525"/>
                    <a:pt x="2739" y="1942"/>
                    <a:pt x="2739" y="1263"/>
                  </a:cubicBezTo>
                  <a:cubicBezTo>
                    <a:pt x="2739" y="572"/>
                    <a:pt x="2120" y="1"/>
                    <a:pt x="13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6"/>
            <p:cNvSpPr/>
            <p:nvPr/>
          </p:nvSpPr>
          <p:spPr>
            <a:xfrm>
              <a:off x="2020324" y="62112"/>
              <a:ext cx="92203" cy="82358"/>
            </a:xfrm>
            <a:custGeom>
              <a:avLst/>
              <a:gdLst/>
              <a:ahLst/>
              <a:cxnLst/>
              <a:rect l="l" t="t" r="r" b="b"/>
              <a:pathLst>
                <a:path w="2894" h="2585" extrusionOk="0">
                  <a:moveTo>
                    <a:pt x="1453" y="1"/>
                  </a:moveTo>
                  <a:cubicBezTo>
                    <a:pt x="702" y="1"/>
                    <a:pt x="0" y="596"/>
                    <a:pt x="36" y="1286"/>
                  </a:cubicBezTo>
                  <a:cubicBezTo>
                    <a:pt x="60" y="1989"/>
                    <a:pt x="655" y="2584"/>
                    <a:pt x="1453" y="2584"/>
                  </a:cubicBezTo>
                  <a:cubicBezTo>
                    <a:pt x="2191" y="2584"/>
                    <a:pt x="2893" y="1989"/>
                    <a:pt x="2858" y="1286"/>
                  </a:cubicBezTo>
                  <a:cubicBezTo>
                    <a:pt x="2834" y="596"/>
                    <a:pt x="2238" y="1"/>
                    <a:pt x="14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6"/>
            <p:cNvSpPr/>
            <p:nvPr/>
          </p:nvSpPr>
          <p:spPr>
            <a:xfrm>
              <a:off x="1816229" y="57939"/>
              <a:ext cx="91821" cy="82740"/>
            </a:xfrm>
            <a:custGeom>
              <a:avLst/>
              <a:gdLst/>
              <a:ahLst/>
              <a:cxnLst/>
              <a:rect l="l" t="t" r="r" b="b"/>
              <a:pathLst>
                <a:path w="2882" h="2597" extrusionOk="0">
                  <a:moveTo>
                    <a:pt x="1441" y="1"/>
                  </a:moveTo>
                  <a:cubicBezTo>
                    <a:pt x="691" y="1"/>
                    <a:pt x="0" y="608"/>
                    <a:pt x="24" y="1298"/>
                  </a:cubicBezTo>
                  <a:cubicBezTo>
                    <a:pt x="60" y="2001"/>
                    <a:pt x="655" y="2596"/>
                    <a:pt x="1441" y="2596"/>
                  </a:cubicBezTo>
                  <a:cubicBezTo>
                    <a:pt x="2179" y="2596"/>
                    <a:pt x="2882" y="2001"/>
                    <a:pt x="2858" y="1298"/>
                  </a:cubicBezTo>
                  <a:cubicBezTo>
                    <a:pt x="2822" y="608"/>
                    <a:pt x="2239" y="1"/>
                    <a:pt x="14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6"/>
            <p:cNvSpPr/>
            <p:nvPr/>
          </p:nvSpPr>
          <p:spPr>
            <a:xfrm>
              <a:off x="1528692" y="56792"/>
              <a:ext cx="85767" cy="78567"/>
            </a:xfrm>
            <a:custGeom>
              <a:avLst/>
              <a:gdLst/>
              <a:ahLst/>
              <a:cxnLst/>
              <a:rect l="l" t="t" r="r" b="b"/>
              <a:pathLst>
                <a:path w="2692" h="2466" extrusionOk="0">
                  <a:moveTo>
                    <a:pt x="1346" y="1"/>
                  </a:moveTo>
                  <a:cubicBezTo>
                    <a:pt x="608" y="1"/>
                    <a:pt x="1" y="561"/>
                    <a:pt x="1" y="1239"/>
                  </a:cubicBezTo>
                  <a:cubicBezTo>
                    <a:pt x="1" y="1906"/>
                    <a:pt x="608" y="2466"/>
                    <a:pt x="1346" y="2466"/>
                  </a:cubicBezTo>
                  <a:cubicBezTo>
                    <a:pt x="2072" y="2466"/>
                    <a:pt x="2679" y="1906"/>
                    <a:pt x="2679" y="1239"/>
                  </a:cubicBezTo>
                  <a:cubicBezTo>
                    <a:pt x="2691" y="561"/>
                    <a:pt x="2072" y="1"/>
                    <a:pt x="13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6"/>
            <p:cNvSpPr/>
            <p:nvPr/>
          </p:nvSpPr>
          <p:spPr>
            <a:xfrm>
              <a:off x="1288946" y="56792"/>
              <a:ext cx="110044" cy="78184"/>
            </a:xfrm>
            <a:custGeom>
              <a:avLst/>
              <a:gdLst/>
              <a:ahLst/>
              <a:cxnLst/>
              <a:rect l="l" t="t" r="r" b="b"/>
              <a:pathLst>
                <a:path w="3454" h="2454" extrusionOk="0">
                  <a:moveTo>
                    <a:pt x="1727" y="1"/>
                  </a:moveTo>
                  <a:cubicBezTo>
                    <a:pt x="13" y="1"/>
                    <a:pt x="1" y="2454"/>
                    <a:pt x="1727" y="2454"/>
                  </a:cubicBezTo>
                  <a:cubicBezTo>
                    <a:pt x="3430" y="2454"/>
                    <a:pt x="3454" y="1"/>
                    <a:pt x="17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6"/>
            <p:cNvSpPr/>
            <p:nvPr/>
          </p:nvSpPr>
          <p:spPr>
            <a:xfrm>
              <a:off x="1124325" y="53383"/>
              <a:ext cx="85385" cy="78949"/>
            </a:xfrm>
            <a:custGeom>
              <a:avLst/>
              <a:gdLst/>
              <a:ahLst/>
              <a:cxnLst/>
              <a:rect l="l" t="t" r="r" b="b"/>
              <a:pathLst>
                <a:path w="2680" h="2478" extrusionOk="0">
                  <a:moveTo>
                    <a:pt x="1334" y="1"/>
                  </a:moveTo>
                  <a:cubicBezTo>
                    <a:pt x="608" y="1"/>
                    <a:pt x="0" y="572"/>
                    <a:pt x="0" y="1239"/>
                  </a:cubicBezTo>
                  <a:cubicBezTo>
                    <a:pt x="0" y="1906"/>
                    <a:pt x="608" y="2477"/>
                    <a:pt x="1334" y="2477"/>
                  </a:cubicBezTo>
                  <a:cubicBezTo>
                    <a:pt x="2072" y="2477"/>
                    <a:pt x="2679" y="1906"/>
                    <a:pt x="2679" y="1239"/>
                  </a:cubicBezTo>
                  <a:cubicBezTo>
                    <a:pt x="2679" y="548"/>
                    <a:pt x="2072" y="1"/>
                    <a:pt x="1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6"/>
            <p:cNvSpPr/>
            <p:nvPr/>
          </p:nvSpPr>
          <p:spPr>
            <a:xfrm>
              <a:off x="887605" y="84128"/>
              <a:ext cx="103609" cy="73979"/>
            </a:xfrm>
            <a:custGeom>
              <a:avLst/>
              <a:gdLst/>
              <a:ahLst/>
              <a:cxnLst/>
              <a:rect l="l" t="t" r="r" b="b"/>
              <a:pathLst>
                <a:path w="3252" h="2322" extrusionOk="0">
                  <a:moveTo>
                    <a:pt x="1620" y="0"/>
                  </a:moveTo>
                  <a:cubicBezTo>
                    <a:pt x="1" y="0"/>
                    <a:pt x="1" y="2322"/>
                    <a:pt x="1620" y="2322"/>
                  </a:cubicBezTo>
                  <a:cubicBezTo>
                    <a:pt x="3228" y="2322"/>
                    <a:pt x="3251" y="0"/>
                    <a:pt x="16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6"/>
            <p:cNvSpPr/>
            <p:nvPr/>
          </p:nvSpPr>
          <p:spPr>
            <a:xfrm>
              <a:off x="1031772" y="193375"/>
              <a:ext cx="113071" cy="80064"/>
            </a:xfrm>
            <a:custGeom>
              <a:avLst/>
              <a:gdLst/>
              <a:ahLst/>
              <a:cxnLst/>
              <a:rect l="l" t="t" r="r" b="b"/>
              <a:pathLst>
                <a:path w="3549" h="2513" extrusionOk="0">
                  <a:moveTo>
                    <a:pt x="1774" y="0"/>
                  </a:moveTo>
                  <a:cubicBezTo>
                    <a:pt x="12" y="0"/>
                    <a:pt x="0" y="2512"/>
                    <a:pt x="1774" y="2512"/>
                  </a:cubicBezTo>
                  <a:cubicBezTo>
                    <a:pt x="3548" y="2512"/>
                    <a:pt x="3548" y="0"/>
                    <a:pt x="17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6"/>
            <p:cNvSpPr/>
            <p:nvPr/>
          </p:nvSpPr>
          <p:spPr>
            <a:xfrm>
              <a:off x="1249885" y="187290"/>
              <a:ext cx="85385" cy="78567"/>
            </a:xfrm>
            <a:custGeom>
              <a:avLst/>
              <a:gdLst/>
              <a:ahLst/>
              <a:cxnLst/>
              <a:rect l="l" t="t" r="r" b="b"/>
              <a:pathLst>
                <a:path w="2680" h="2466" extrusionOk="0">
                  <a:moveTo>
                    <a:pt x="1346" y="1"/>
                  </a:moveTo>
                  <a:cubicBezTo>
                    <a:pt x="631" y="1"/>
                    <a:pt x="0" y="560"/>
                    <a:pt x="0" y="1227"/>
                  </a:cubicBezTo>
                  <a:cubicBezTo>
                    <a:pt x="0" y="1906"/>
                    <a:pt x="608" y="2465"/>
                    <a:pt x="1346" y="2465"/>
                  </a:cubicBezTo>
                  <a:cubicBezTo>
                    <a:pt x="2072" y="2465"/>
                    <a:pt x="2679" y="1906"/>
                    <a:pt x="2679" y="1227"/>
                  </a:cubicBezTo>
                  <a:cubicBezTo>
                    <a:pt x="2679" y="560"/>
                    <a:pt x="2072" y="1"/>
                    <a:pt x="13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6"/>
            <p:cNvSpPr/>
            <p:nvPr/>
          </p:nvSpPr>
          <p:spPr>
            <a:xfrm>
              <a:off x="1441459" y="179708"/>
              <a:ext cx="111160" cy="78949"/>
            </a:xfrm>
            <a:custGeom>
              <a:avLst/>
              <a:gdLst/>
              <a:ahLst/>
              <a:cxnLst/>
              <a:rect l="l" t="t" r="r" b="b"/>
              <a:pathLst>
                <a:path w="3489" h="2478" extrusionOk="0">
                  <a:moveTo>
                    <a:pt x="1738" y="1"/>
                  </a:moveTo>
                  <a:cubicBezTo>
                    <a:pt x="12" y="1"/>
                    <a:pt x="0" y="2477"/>
                    <a:pt x="1738" y="2477"/>
                  </a:cubicBezTo>
                  <a:cubicBezTo>
                    <a:pt x="3465" y="2465"/>
                    <a:pt x="3489" y="1"/>
                    <a:pt x="17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6"/>
            <p:cNvSpPr/>
            <p:nvPr/>
          </p:nvSpPr>
          <p:spPr>
            <a:xfrm>
              <a:off x="1625801" y="186526"/>
              <a:ext cx="111191" cy="79331"/>
            </a:xfrm>
            <a:custGeom>
              <a:avLst/>
              <a:gdLst/>
              <a:ahLst/>
              <a:cxnLst/>
              <a:rect l="l" t="t" r="r" b="b"/>
              <a:pathLst>
                <a:path w="3490" h="2490" extrusionOk="0">
                  <a:moveTo>
                    <a:pt x="1751" y="1"/>
                  </a:moveTo>
                  <a:cubicBezTo>
                    <a:pt x="24" y="1"/>
                    <a:pt x="1" y="2489"/>
                    <a:pt x="1751" y="2489"/>
                  </a:cubicBezTo>
                  <a:cubicBezTo>
                    <a:pt x="3489" y="2489"/>
                    <a:pt x="3489" y="1"/>
                    <a:pt x="17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6"/>
            <p:cNvSpPr/>
            <p:nvPr/>
          </p:nvSpPr>
          <p:spPr>
            <a:xfrm>
              <a:off x="1906138" y="184264"/>
              <a:ext cx="77420" cy="55022"/>
            </a:xfrm>
            <a:custGeom>
              <a:avLst/>
              <a:gdLst/>
              <a:ahLst/>
              <a:cxnLst/>
              <a:rect l="l" t="t" r="r" b="b"/>
              <a:pathLst>
                <a:path w="2430" h="1727" extrusionOk="0">
                  <a:moveTo>
                    <a:pt x="1203" y="0"/>
                  </a:moveTo>
                  <a:cubicBezTo>
                    <a:pt x="0" y="0"/>
                    <a:pt x="0" y="1727"/>
                    <a:pt x="1203" y="1727"/>
                  </a:cubicBezTo>
                  <a:cubicBezTo>
                    <a:pt x="2429" y="1727"/>
                    <a:pt x="2429" y="0"/>
                    <a:pt x="12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6"/>
            <p:cNvSpPr/>
            <p:nvPr/>
          </p:nvSpPr>
          <p:spPr>
            <a:xfrm>
              <a:off x="2134096" y="176681"/>
              <a:ext cx="84620" cy="77802"/>
            </a:xfrm>
            <a:custGeom>
              <a:avLst/>
              <a:gdLst/>
              <a:ahLst/>
              <a:cxnLst/>
              <a:rect l="l" t="t" r="r" b="b"/>
              <a:pathLst>
                <a:path w="2656" h="2442" extrusionOk="0">
                  <a:moveTo>
                    <a:pt x="1334" y="0"/>
                  </a:moveTo>
                  <a:cubicBezTo>
                    <a:pt x="620" y="0"/>
                    <a:pt x="1" y="572"/>
                    <a:pt x="1" y="1215"/>
                  </a:cubicBezTo>
                  <a:cubicBezTo>
                    <a:pt x="1" y="1881"/>
                    <a:pt x="620" y="2441"/>
                    <a:pt x="1334" y="2441"/>
                  </a:cubicBezTo>
                  <a:cubicBezTo>
                    <a:pt x="2049" y="2441"/>
                    <a:pt x="2656" y="1881"/>
                    <a:pt x="2656" y="1215"/>
                  </a:cubicBezTo>
                  <a:cubicBezTo>
                    <a:pt x="2656" y="548"/>
                    <a:pt x="2049" y="0"/>
                    <a:pt x="1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6"/>
            <p:cNvSpPr/>
            <p:nvPr/>
          </p:nvSpPr>
          <p:spPr>
            <a:xfrm>
              <a:off x="2329079" y="164924"/>
              <a:ext cx="111191" cy="79300"/>
            </a:xfrm>
            <a:custGeom>
              <a:avLst/>
              <a:gdLst/>
              <a:ahLst/>
              <a:cxnLst/>
              <a:rect l="l" t="t" r="r" b="b"/>
              <a:pathLst>
                <a:path w="3490" h="2489" extrusionOk="0">
                  <a:moveTo>
                    <a:pt x="1739" y="0"/>
                  </a:moveTo>
                  <a:cubicBezTo>
                    <a:pt x="13" y="0"/>
                    <a:pt x="1" y="2489"/>
                    <a:pt x="1739" y="2489"/>
                  </a:cubicBezTo>
                  <a:cubicBezTo>
                    <a:pt x="3489" y="2489"/>
                    <a:pt x="3489" y="0"/>
                    <a:pt x="17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6"/>
            <p:cNvSpPr/>
            <p:nvPr/>
          </p:nvSpPr>
          <p:spPr>
            <a:xfrm>
              <a:off x="2535118" y="153646"/>
              <a:ext cx="94051" cy="79777"/>
            </a:xfrm>
            <a:custGeom>
              <a:avLst/>
              <a:gdLst/>
              <a:ahLst/>
              <a:cxnLst/>
              <a:rect l="l" t="t" r="r" b="b"/>
              <a:pathLst>
                <a:path w="2952" h="2504" extrusionOk="0">
                  <a:moveTo>
                    <a:pt x="1466" y="1"/>
                  </a:moveTo>
                  <a:cubicBezTo>
                    <a:pt x="747" y="1"/>
                    <a:pt x="0" y="542"/>
                    <a:pt x="82" y="1259"/>
                  </a:cubicBezTo>
                  <a:cubicBezTo>
                    <a:pt x="130" y="1795"/>
                    <a:pt x="380" y="2200"/>
                    <a:pt x="927" y="2402"/>
                  </a:cubicBezTo>
                  <a:cubicBezTo>
                    <a:pt x="1102" y="2471"/>
                    <a:pt x="1283" y="2504"/>
                    <a:pt x="1462" y="2504"/>
                  </a:cubicBezTo>
                  <a:cubicBezTo>
                    <a:pt x="2051" y="2504"/>
                    <a:pt x="2608" y="2150"/>
                    <a:pt x="2773" y="1592"/>
                  </a:cubicBezTo>
                  <a:cubicBezTo>
                    <a:pt x="2952" y="938"/>
                    <a:pt x="2523" y="223"/>
                    <a:pt x="1809" y="45"/>
                  </a:cubicBezTo>
                  <a:cubicBezTo>
                    <a:pt x="1697" y="15"/>
                    <a:pt x="1582" y="1"/>
                    <a:pt x="14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6"/>
            <p:cNvSpPr/>
            <p:nvPr/>
          </p:nvSpPr>
          <p:spPr>
            <a:xfrm>
              <a:off x="1764265" y="292364"/>
              <a:ext cx="109280" cy="77802"/>
            </a:xfrm>
            <a:custGeom>
              <a:avLst/>
              <a:gdLst/>
              <a:ahLst/>
              <a:cxnLst/>
              <a:rect l="l" t="t" r="r" b="b"/>
              <a:pathLst>
                <a:path w="3430" h="2442" extrusionOk="0">
                  <a:moveTo>
                    <a:pt x="1715" y="1"/>
                  </a:moveTo>
                  <a:cubicBezTo>
                    <a:pt x="0" y="1"/>
                    <a:pt x="0" y="2441"/>
                    <a:pt x="1715" y="2441"/>
                  </a:cubicBezTo>
                  <a:cubicBezTo>
                    <a:pt x="3429" y="2430"/>
                    <a:pt x="3429" y="1"/>
                    <a:pt x="17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6"/>
            <p:cNvSpPr/>
            <p:nvPr/>
          </p:nvSpPr>
          <p:spPr>
            <a:xfrm>
              <a:off x="2011976" y="285164"/>
              <a:ext cx="93700" cy="84620"/>
            </a:xfrm>
            <a:custGeom>
              <a:avLst/>
              <a:gdLst/>
              <a:ahLst/>
              <a:cxnLst/>
              <a:rect l="l" t="t" r="r" b="b"/>
              <a:pathLst>
                <a:path w="2941" h="2656" extrusionOk="0">
                  <a:moveTo>
                    <a:pt x="1476" y="0"/>
                  </a:moveTo>
                  <a:cubicBezTo>
                    <a:pt x="726" y="0"/>
                    <a:pt x="0" y="620"/>
                    <a:pt x="36" y="1334"/>
                  </a:cubicBezTo>
                  <a:cubicBezTo>
                    <a:pt x="72" y="2048"/>
                    <a:pt x="667" y="2656"/>
                    <a:pt x="1476" y="2656"/>
                  </a:cubicBezTo>
                  <a:cubicBezTo>
                    <a:pt x="2215" y="2656"/>
                    <a:pt x="2941" y="2048"/>
                    <a:pt x="2905" y="1334"/>
                  </a:cubicBezTo>
                  <a:cubicBezTo>
                    <a:pt x="2869" y="620"/>
                    <a:pt x="2274" y="0"/>
                    <a:pt x="14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6"/>
            <p:cNvSpPr/>
            <p:nvPr/>
          </p:nvSpPr>
          <p:spPr>
            <a:xfrm>
              <a:off x="2236143" y="282137"/>
              <a:ext cx="100550" cy="91056"/>
            </a:xfrm>
            <a:custGeom>
              <a:avLst/>
              <a:gdLst/>
              <a:ahLst/>
              <a:cxnLst/>
              <a:rect l="l" t="t" r="r" b="b"/>
              <a:pathLst>
                <a:path w="3156" h="2858" extrusionOk="0">
                  <a:moveTo>
                    <a:pt x="1584" y="0"/>
                  </a:moveTo>
                  <a:cubicBezTo>
                    <a:pt x="775" y="0"/>
                    <a:pt x="1" y="655"/>
                    <a:pt x="36" y="1429"/>
                  </a:cubicBezTo>
                  <a:cubicBezTo>
                    <a:pt x="72" y="2191"/>
                    <a:pt x="715" y="2858"/>
                    <a:pt x="1584" y="2858"/>
                  </a:cubicBezTo>
                  <a:cubicBezTo>
                    <a:pt x="2382" y="2858"/>
                    <a:pt x="3156" y="2191"/>
                    <a:pt x="3120" y="1429"/>
                  </a:cubicBezTo>
                  <a:cubicBezTo>
                    <a:pt x="3084" y="655"/>
                    <a:pt x="2441" y="0"/>
                    <a:pt x="15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6"/>
            <p:cNvSpPr/>
            <p:nvPr/>
          </p:nvSpPr>
          <p:spPr>
            <a:xfrm>
              <a:off x="2415579" y="295774"/>
              <a:ext cx="119125" cy="85385"/>
            </a:xfrm>
            <a:custGeom>
              <a:avLst/>
              <a:gdLst/>
              <a:ahLst/>
              <a:cxnLst/>
              <a:rect l="l" t="t" r="r" b="b"/>
              <a:pathLst>
                <a:path w="3739" h="2680" extrusionOk="0">
                  <a:moveTo>
                    <a:pt x="1870" y="1"/>
                  </a:moveTo>
                  <a:cubicBezTo>
                    <a:pt x="0" y="1"/>
                    <a:pt x="0" y="2680"/>
                    <a:pt x="1870" y="2680"/>
                  </a:cubicBezTo>
                  <a:cubicBezTo>
                    <a:pt x="3739" y="2680"/>
                    <a:pt x="3739" y="1"/>
                    <a:pt x="18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6"/>
            <p:cNvSpPr/>
            <p:nvPr/>
          </p:nvSpPr>
          <p:spPr>
            <a:xfrm>
              <a:off x="2597659" y="269616"/>
              <a:ext cx="85385" cy="78917"/>
            </a:xfrm>
            <a:custGeom>
              <a:avLst/>
              <a:gdLst/>
              <a:ahLst/>
              <a:cxnLst/>
              <a:rect l="l" t="t" r="r" b="b"/>
              <a:pathLst>
                <a:path w="2680" h="2477" extrusionOk="0">
                  <a:moveTo>
                    <a:pt x="1334" y="0"/>
                  </a:moveTo>
                  <a:cubicBezTo>
                    <a:pt x="608" y="0"/>
                    <a:pt x="0" y="572"/>
                    <a:pt x="0" y="1239"/>
                  </a:cubicBezTo>
                  <a:cubicBezTo>
                    <a:pt x="0" y="1905"/>
                    <a:pt x="608" y="2477"/>
                    <a:pt x="1334" y="2477"/>
                  </a:cubicBezTo>
                  <a:cubicBezTo>
                    <a:pt x="2060" y="2477"/>
                    <a:pt x="2679" y="1905"/>
                    <a:pt x="2679" y="1239"/>
                  </a:cubicBezTo>
                  <a:cubicBezTo>
                    <a:pt x="2679" y="584"/>
                    <a:pt x="2060" y="0"/>
                    <a:pt x="1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6"/>
            <p:cNvSpPr/>
            <p:nvPr/>
          </p:nvSpPr>
          <p:spPr>
            <a:xfrm>
              <a:off x="2347303" y="462688"/>
              <a:ext cx="83473" cy="76655"/>
            </a:xfrm>
            <a:custGeom>
              <a:avLst/>
              <a:gdLst/>
              <a:ahLst/>
              <a:cxnLst/>
              <a:rect l="l" t="t" r="r" b="b"/>
              <a:pathLst>
                <a:path w="2620" h="2406" extrusionOk="0">
                  <a:moveTo>
                    <a:pt x="1310" y="1"/>
                  </a:moveTo>
                  <a:cubicBezTo>
                    <a:pt x="607" y="1"/>
                    <a:pt x="0" y="548"/>
                    <a:pt x="0" y="1203"/>
                  </a:cubicBezTo>
                  <a:cubicBezTo>
                    <a:pt x="0" y="1858"/>
                    <a:pt x="596" y="2406"/>
                    <a:pt x="1310" y="2406"/>
                  </a:cubicBezTo>
                  <a:cubicBezTo>
                    <a:pt x="2000" y="2406"/>
                    <a:pt x="2620" y="1858"/>
                    <a:pt x="2620" y="1203"/>
                  </a:cubicBezTo>
                  <a:cubicBezTo>
                    <a:pt x="2596" y="548"/>
                    <a:pt x="2000" y="1"/>
                    <a:pt x="13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6"/>
            <p:cNvSpPr/>
            <p:nvPr/>
          </p:nvSpPr>
          <p:spPr>
            <a:xfrm>
              <a:off x="2118931" y="446854"/>
              <a:ext cx="107018" cy="87424"/>
            </a:xfrm>
            <a:custGeom>
              <a:avLst/>
              <a:gdLst/>
              <a:ahLst/>
              <a:cxnLst/>
              <a:rect l="l" t="t" r="r" b="b"/>
              <a:pathLst>
                <a:path w="3359" h="2744" extrusionOk="0">
                  <a:moveTo>
                    <a:pt x="1666" y="1"/>
                  </a:moveTo>
                  <a:cubicBezTo>
                    <a:pt x="1020" y="1"/>
                    <a:pt x="411" y="382"/>
                    <a:pt x="227" y="998"/>
                  </a:cubicBezTo>
                  <a:cubicBezTo>
                    <a:pt x="1" y="1736"/>
                    <a:pt x="501" y="2462"/>
                    <a:pt x="1275" y="2688"/>
                  </a:cubicBezTo>
                  <a:cubicBezTo>
                    <a:pt x="1407" y="2726"/>
                    <a:pt x="1539" y="2744"/>
                    <a:pt x="1667" y="2744"/>
                  </a:cubicBezTo>
                  <a:cubicBezTo>
                    <a:pt x="2308" y="2744"/>
                    <a:pt x="2866" y="2304"/>
                    <a:pt x="3084" y="1748"/>
                  </a:cubicBezTo>
                  <a:cubicBezTo>
                    <a:pt x="3358" y="1093"/>
                    <a:pt x="2894" y="367"/>
                    <a:pt x="2239" y="105"/>
                  </a:cubicBezTo>
                  <a:cubicBezTo>
                    <a:pt x="2051" y="34"/>
                    <a:pt x="1857" y="1"/>
                    <a:pt x="16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6"/>
            <p:cNvSpPr/>
            <p:nvPr/>
          </p:nvSpPr>
          <p:spPr>
            <a:xfrm>
              <a:off x="1928503" y="450932"/>
              <a:ext cx="95644" cy="86149"/>
            </a:xfrm>
            <a:custGeom>
              <a:avLst/>
              <a:gdLst/>
              <a:ahLst/>
              <a:cxnLst/>
              <a:rect l="l" t="t" r="r" b="b"/>
              <a:pathLst>
                <a:path w="3002" h="2704" extrusionOk="0">
                  <a:moveTo>
                    <a:pt x="1501" y="1"/>
                  </a:moveTo>
                  <a:cubicBezTo>
                    <a:pt x="727" y="1"/>
                    <a:pt x="1" y="620"/>
                    <a:pt x="25" y="1346"/>
                  </a:cubicBezTo>
                  <a:cubicBezTo>
                    <a:pt x="60" y="2084"/>
                    <a:pt x="667" y="2703"/>
                    <a:pt x="1501" y="2703"/>
                  </a:cubicBezTo>
                  <a:cubicBezTo>
                    <a:pt x="2275" y="2703"/>
                    <a:pt x="3001" y="2084"/>
                    <a:pt x="2977" y="1346"/>
                  </a:cubicBezTo>
                  <a:cubicBezTo>
                    <a:pt x="2930" y="608"/>
                    <a:pt x="2322" y="1"/>
                    <a:pt x="15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6"/>
            <p:cNvSpPr/>
            <p:nvPr/>
          </p:nvSpPr>
          <p:spPr>
            <a:xfrm>
              <a:off x="1645905" y="447905"/>
              <a:ext cx="118392" cy="85002"/>
            </a:xfrm>
            <a:custGeom>
              <a:avLst/>
              <a:gdLst/>
              <a:ahLst/>
              <a:cxnLst/>
              <a:rect l="l" t="t" r="r" b="b"/>
              <a:pathLst>
                <a:path w="3716" h="2668" extrusionOk="0">
                  <a:moveTo>
                    <a:pt x="1858" y="0"/>
                  </a:moveTo>
                  <a:cubicBezTo>
                    <a:pt x="1" y="0"/>
                    <a:pt x="1" y="2667"/>
                    <a:pt x="1858" y="2667"/>
                  </a:cubicBezTo>
                  <a:cubicBezTo>
                    <a:pt x="3715" y="2667"/>
                    <a:pt x="3715" y="0"/>
                    <a:pt x="18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6"/>
            <p:cNvSpPr/>
            <p:nvPr/>
          </p:nvSpPr>
          <p:spPr>
            <a:xfrm>
              <a:off x="1541978" y="322727"/>
              <a:ext cx="98639" cy="89176"/>
            </a:xfrm>
            <a:custGeom>
              <a:avLst/>
              <a:gdLst/>
              <a:ahLst/>
              <a:cxnLst/>
              <a:rect l="l" t="t" r="r" b="b"/>
              <a:pathLst>
                <a:path w="3096" h="2799" extrusionOk="0">
                  <a:moveTo>
                    <a:pt x="1548" y="0"/>
                  </a:moveTo>
                  <a:cubicBezTo>
                    <a:pt x="762" y="0"/>
                    <a:pt x="0" y="643"/>
                    <a:pt x="36" y="1405"/>
                  </a:cubicBezTo>
                  <a:cubicBezTo>
                    <a:pt x="60" y="2155"/>
                    <a:pt x="703" y="2798"/>
                    <a:pt x="1548" y="2798"/>
                  </a:cubicBezTo>
                  <a:cubicBezTo>
                    <a:pt x="2334" y="2798"/>
                    <a:pt x="3096" y="2155"/>
                    <a:pt x="3072" y="1405"/>
                  </a:cubicBezTo>
                  <a:cubicBezTo>
                    <a:pt x="3024" y="643"/>
                    <a:pt x="2393" y="0"/>
                    <a:pt x="1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6"/>
            <p:cNvSpPr/>
            <p:nvPr/>
          </p:nvSpPr>
          <p:spPr>
            <a:xfrm>
              <a:off x="1351551" y="317024"/>
              <a:ext cx="94847" cy="85385"/>
            </a:xfrm>
            <a:custGeom>
              <a:avLst/>
              <a:gdLst/>
              <a:ahLst/>
              <a:cxnLst/>
              <a:rect l="l" t="t" r="r" b="b"/>
              <a:pathLst>
                <a:path w="2977" h="2680" extrusionOk="0">
                  <a:moveTo>
                    <a:pt x="1489" y="1"/>
                  </a:moveTo>
                  <a:cubicBezTo>
                    <a:pt x="727" y="1"/>
                    <a:pt x="0" y="608"/>
                    <a:pt x="24" y="1346"/>
                  </a:cubicBezTo>
                  <a:cubicBezTo>
                    <a:pt x="48" y="2072"/>
                    <a:pt x="667" y="2680"/>
                    <a:pt x="1489" y="2680"/>
                  </a:cubicBezTo>
                  <a:cubicBezTo>
                    <a:pt x="2239" y="2680"/>
                    <a:pt x="2977" y="2072"/>
                    <a:pt x="2941" y="1346"/>
                  </a:cubicBezTo>
                  <a:cubicBezTo>
                    <a:pt x="2894" y="632"/>
                    <a:pt x="2298" y="1"/>
                    <a:pt x="14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6"/>
            <p:cNvSpPr/>
            <p:nvPr/>
          </p:nvSpPr>
          <p:spPr>
            <a:xfrm>
              <a:off x="1181609" y="315495"/>
              <a:ext cx="88794" cy="81593"/>
            </a:xfrm>
            <a:custGeom>
              <a:avLst/>
              <a:gdLst/>
              <a:ahLst/>
              <a:cxnLst/>
              <a:rect l="l" t="t" r="r" b="b"/>
              <a:pathLst>
                <a:path w="2787" h="2561" extrusionOk="0">
                  <a:moveTo>
                    <a:pt x="1381" y="1"/>
                  </a:moveTo>
                  <a:cubicBezTo>
                    <a:pt x="631" y="1"/>
                    <a:pt x="0" y="596"/>
                    <a:pt x="0" y="1287"/>
                  </a:cubicBezTo>
                  <a:cubicBezTo>
                    <a:pt x="0" y="1989"/>
                    <a:pt x="643" y="2561"/>
                    <a:pt x="1381" y="2561"/>
                  </a:cubicBezTo>
                  <a:cubicBezTo>
                    <a:pt x="2143" y="2561"/>
                    <a:pt x="2774" y="1966"/>
                    <a:pt x="2774" y="1287"/>
                  </a:cubicBezTo>
                  <a:cubicBezTo>
                    <a:pt x="2786" y="584"/>
                    <a:pt x="2143" y="1"/>
                    <a:pt x="13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6"/>
            <p:cNvSpPr/>
            <p:nvPr/>
          </p:nvSpPr>
          <p:spPr>
            <a:xfrm>
              <a:off x="991182" y="331807"/>
              <a:ext cx="84238" cy="77802"/>
            </a:xfrm>
            <a:custGeom>
              <a:avLst/>
              <a:gdLst/>
              <a:ahLst/>
              <a:cxnLst/>
              <a:rect l="l" t="t" r="r" b="b"/>
              <a:pathLst>
                <a:path w="2644" h="2442" extrusionOk="0">
                  <a:moveTo>
                    <a:pt x="1322" y="1"/>
                  </a:moveTo>
                  <a:cubicBezTo>
                    <a:pt x="608" y="1"/>
                    <a:pt x="0" y="561"/>
                    <a:pt x="0" y="1215"/>
                  </a:cubicBezTo>
                  <a:cubicBezTo>
                    <a:pt x="0" y="1870"/>
                    <a:pt x="608" y="2442"/>
                    <a:pt x="1322" y="2442"/>
                  </a:cubicBezTo>
                  <a:cubicBezTo>
                    <a:pt x="2036" y="2442"/>
                    <a:pt x="2644" y="1870"/>
                    <a:pt x="2644" y="1215"/>
                  </a:cubicBezTo>
                  <a:cubicBezTo>
                    <a:pt x="2644" y="561"/>
                    <a:pt x="2048" y="1"/>
                    <a:pt x="13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6"/>
            <p:cNvSpPr/>
            <p:nvPr/>
          </p:nvSpPr>
          <p:spPr>
            <a:xfrm>
              <a:off x="1126205" y="474444"/>
              <a:ext cx="105106" cy="75158"/>
            </a:xfrm>
            <a:custGeom>
              <a:avLst/>
              <a:gdLst/>
              <a:ahLst/>
              <a:cxnLst/>
              <a:rect l="l" t="t" r="r" b="b"/>
              <a:pathLst>
                <a:path w="3299" h="2359" extrusionOk="0">
                  <a:moveTo>
                    <a:pt x="1656" y="1"/>
                  </a:moveTo>
                  <a:cubicBezTo>
                    <a:pt x="1" y="1"/>
                    <a:pt x="1" y="2358"/>
                    <a:pt x="1656" y="2358"/>
                  </a:cubicBezTo>
                  <a:cubicBezTo>
                    <a:pt x="3299" y="2358"/>
                    <a:pt x="3299" y="1"/>
                    <a:pt x="16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6"/>
            <p:cNvSpPr/>
            <p:nvPr/>
          </p:nvSpPr>
          <p:spPr>
            <a:xfrm>
              <a:off x="1312841" y="459661"/>
              <a:ext cx="100550" cy="90323"/>
            </a:xfrm>
            <a:custGeom>
              <a:avLst/>
              <a:gdLst/>
              <a:ahLst/>
              <a:cxnLst/>
              <a:rect l="l" t="t" r="r" b="b"/>
              <a:pathLst>
                <a:path w="3156" h="2835" extrusionOk="0">
                  <a:moveTo>
                    <a:pt x="1584" y="0"/>
                  </a:moveTo>
                  <a:cubicBezTo>
                    <a:pt x="775" y="0"/>
                    <a:pt x="1" y="655"/>
                    <a:pt x="48" y="1417"/>
                  </a:cubicBezTo>
                  <a:cubicBezTo>
                    <a:pt x="72" y="2179"/>
                    <a:pt x="715" y="2834"/>
                    <a:pt x="1584" y="2834"/>
                  </a:cubicBezTo>
                  <a:cubicBezTo>
                    <a:pt x="2382" y="2834"/>
                    <a:pt x="3156" y="2179"/>
                    <a:pt x="3120" y="1417"/>
                  </a:cubicBezTo>
                  <a:cubicBezTo>
                    <a:pt x="3085" y="643"/>
                    <a:pt x="2442" y="0"/>
                    <a:pt x="15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6"/>
            <p:cNvSpPr/>
            <p:nvPr/>
          </p:nvSpPr>
          <p:spPr>
            <a:xfrm>
              <a:off x="1448660" y="447905"/>
              <a:ext cx="127854" cy="91438"/>
            </a:xfrm>
            <a:custGeom>
              <a:avLst/>
              <a:gdLst/>
              <a:ahLst/>
              <a:cxnLst/>
              <a:rect l="l" t="t" r="r" b="b"/>
              <a:pathLst>
                <a:path w="4013" h="2870" extrusionOk="0">
                  <a:moveTo>
                    <a:pt x="2012" y="0"/>
                  </a:moveTo>
                  <a:cubicBezTo>
                    <a:pt x="0" y="0"/>
                    <a:pt x="0" y="2870"/>
                    <a:pt x="2012" y="2870"/>
                  </a:cubicBezTo>
                  <a:cubicBezTo>
                    <a:pt x="4013" y="2870"/>
                    <a:pt x="4013" y="0"/>
                    <a:pt x="20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6"/>
            <p:cNvSpPr/>
            <p:nvPr/>
          </p:nvSpPr>
          <p:spPr>
            <a:xfrm>
              <a:off x="1403132" y="575345"/>
              <a:ext cx="124955" cy="89176"/>
            </a:xfrm>
            <a:custGeom>
              <a:avLst/>
              <a:gdLst/>
              <a:ahLst/>
              <a:cxnLst/>
              <a:rect l="l" t="t" r="r" b="b"/>
              <a:pathLst>
                <a:path w="3922" h="2799" extrusionOk="0">
                  <a:moveTo>
                    <a:pt x="1965" y="1"/>
                  </a:moveTo>
                  <a:cubicBezTo>
                    <a:pt x="1" y="1"/>
                    <a:pt x="1" y="2799"/>
                    <a:pt x="1965" y="2799"/>
                  </a:cubicBezTo>
                  <a:cubicBezTo>
                    <a:pt x="1973" y="2799"/>
                    <a:pt x="1981" y="2799"/>
                    <a:pt x="1989" y="2799"/>
                  </a:cubicBezTo>
                  <a:cubicBezTo>
                    <a:pt x="3906" y="2799"/>
                    <a:pt x="3921" y="1"/>
                    <a:pt x="19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6"/>
            <p:cNvSpPr/>
            <p:nvPr/>
          </p:nvSpPr>
          <p:spPr>
            <a:xfrm>
              <a:off x="1587856" y="605325"/>
              <a:ext cx="102462" cy="91821"/>
            </a:xfrm>
            <a:custGeom>
              <a:avLst/>
              <a:gdLst/>
              <a:ahLst/>
              <a:cxnLst/>
              <a:rect l="l" t="t" r="r" b="b"/>
              <a:pathLst>
                <a:path w="3216" h="2882" extrusionOk="0">
                  <a:moveTo>
                    <a:pt x="1608" y="0"/>
                  </a:moveTo>
                  <a:cubicBezTo>
                    <a:pt x="799" y="0"/>
                    <a:pt x="1" y="667"/>
                    <a:pt x="49" y="1441"/>
                  </a:cubicBezTo>
                  <a:cubicBezTo>
                    <a:pt x="96" y="2239"/>
                    <a:pt x="739" y="2882"/>
                    <a:pt x="1608" y="2882"/>
                  </a:cubicBezTo>
                  <a:cubicBezTo>
                    <a:pt x="2430" y="2882"/>
                    <a:pt x="3216" y="2215"/>
                    <a:pt x="3180" y="1441"/>
                  </a:cubicBezTo>
                  <a:cubicBezTo>
                    <a:pt x="3144" y="655"/>
                    <a:pt x="2501" y="0"/>
                    <a:pt x="16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6"/>
            <p:cNvSpPr/>
            <p:nvPr/>
          </p:nvSpPr>
          <p:spPr>
            <a:xfrm>
              <a:off x="1814317" y="587866"/>
              <a:ext cx="80478" cy="57698"/>
            </a:xfrm>
            <a:custGeom>
              <a:avLst/>
              <a:gdLst/>
              <a:ahLst/>
              <a:cxnLst/>
              <a:rect l="l" t="t" r="r" b="b"/>
              <a:pathLst>
                <a:path w="2526" h="1811" extrusionOk="0">
                  <a:moveTo>
                    <a:pt x="1263" y="1"/>
                  </a:moveTo>
                  <a:cubicBezTo>
                    <a:pt x="1" y="1"/>
                    <a:pt x="1" y="1810"/>
                    <a:pt x="1263" y="1810"/>
                  </a:cubicBezTo>
                  <a:cubicBezTo>
                    <a:pt x="2525" y="1810"/>
                    <a:pt x="2525" y="1"/>
                    <a:pt x="1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6"/>
            <p:cNvSpPr/>
            <p:nvPr/>
          </p:nvSpPr>
          <p:spPr>
            <a:xfrm>
              <a:off x="2017265" y="557089"/>
              <a:ext cx="98670" cy="94592"/>
            </a:xfrm>
            <a:custGeom>
              <a:avLst/>
              <a:gdLst/>
              <a:ahLst/>
              <a:cxnLst/>
              <a:rect l="l" t="t" r="r" b="b"/>
              <a:pathLst>
                <a:path w="3097" h="2969" extrusionOk="0">
                  <a:moveTo>
                    <a:pt x="1610" y="1"/>
                  </a:moveTo>
                  <a:cubicBezTo>
                    <a:pt x="1589" y="1"/>
                    <a:pt x="1569" y="1"/>
                    <a:pt x="1549" y="2"/>
                  </a:cubicBezTo>
                  <a:cubicBezTo>
                    <a:pt x="715" y="26"/>
                    <a:pt x="1" y="621"/>
                    <a:pt x="1" y="1431"/>
                  </a:cubicBezTo>
                  <a:lnTo>
                    <a:pt x="1" y="1538"/>
                  </a:lnTo>
                  <a:cubicBezTo>
                    <a:pt x="1" y="2270"/>
                    <a:pt x="681" y="2968"/>
                    <a:pt x="1489" y="2968"/>
                  </a:cubicBezTo>
                  <a:cubicBezTo>
                    <a:pt x="1508" y="2968"/>
                    <a:pt x="1528" y="2968"/>
                    <a:pt x="1549" y="2967"/>
                  </a:cubicBezTo>
                  <a:cubicBezTo>
                    <a:pt x="2382" y="2943"/>
                    <a:pt x="3096" y="2348"/>
                    <a:pt x="3096" y="1538"/>
                  </a:cubicBezTo>
                  <a:lnTo>
                    <a:pt x="3096" y="1431"/>
                  </a:lnTo>
                  <a:cubicBezTo>
                    <a:pt x="3096" y="688"/>
                    <a:pt x="2417" y="1"/>
                    <a:pt x="16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6"/>
            <p:cNvSpPr/>
            <p:nvPr/>
          </p:nvSpPr>
          <p:spPr>
            <a:xfrm>
              <a:off x="2211484" y="569292"/>
              <a:ext cx="86532" cy="79682"/>
            </a:xfrm>
            <a:custGeom>
              <a:avLst/>
              <a:gdLst/>
              <a:ahLst/>
              <a:cxnLst/>
              <a:rect l="l" t="t" r="r" b="b"/>
              <a:pathLst>
                <a:path w="2716" h="2501" extrusionOk="0">
                  <a:moveTo>
                    <a:pt x="1358" y="0"/>
                  </a:moveTo>
                  <a:cubicBezTo>
                    <a:pt x="632" y="0"/>
                    <a:pt x="1" y="584"/>
                    <a:pt x="1" y="1250"/>
                  </a:cubicBezTo>
                  <a:cubicBezTo>
                    <a:pt x="1" y="1941"/>
                    <a:pt x="620" y="2501"/>
                    <a:pt x="1358" y="2501"/>
                  </a:cubicBezTo>
                  <a:cubicBezTo>
                    <a:pt x="2084" y="2501"/>
                    <a:pt x="2715" y="1917"/>
                    <a:pt x="2715" y="1250"/>
                  </a:cubicBezTo>
                  <a:cubicBezTo>
                    <a:pt x="2715" y="584"/>
                    <a:pt x="2084" y="0"/>
                    <a:pt x="13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6"/>
            <p:cNvSpPr/>
            <p:nvPr/>
          </p:nvSpPr>
          <p:spPr>
            <a:xfrm>
              <a:off x="1897026" y="673506"/>
              <a:ext cx="116862" cy="87296"/>
            </a:xfrm>
            <a:custGeom>
              <a:avLst/>
              <a:gdLst/>
              <a:ahLst/>
              <a:cxnLst/>
              <a:rect l="l" t="t" r="r" b="b"/>
              <a:pathLst>
                <a:path w="3668" h="2740" extrusionOk="0">
                  <a:moveTo>
                    <a:pt x="1764" y="0"/>
                  </a:moveTo>
                  <a:cubicBezTo>
                    <a:pt x="1568" y="0"/>
                    <a:pt x="1380" y="25"/>
                    <a:pt x="1191" y="75"/>
                  </a:cubicBezTo>
                  <a:cubicBezTo>
                    <a:pt x="584" y="253"/>
                    <a:pt x="0" y="932"/>
                    <a:pt x="286" y="1551"/>
                  </a:cubicBezTo>
                  <a:cubicBezTo>
                    <a:pt x="429" y="1861"/>
                    <a:pt x="548" y="2099"/>
                    <a:pt x="822" y="2337"/>
                  </a:cubicBezTo>
                  <a:cubicBezTo>
                    <a:pt x="1111" y="2612"/>
                    <a:pt x="1482" y="2739"/>
                    <a:pt x="1851" y="2739"/>
                  </a:cubicBezTo>
                  <a:cubicBezTo>
                    <a:pt x="2423" y="2739"/>
                    <a:pt x="2988" y="2433"/>
                    <a:pt x="3227" y="1897"/>
                  </a:cubicBezTo>
                  <a:cubicBezTo>
                    <a:pt x="3668" y="956"/>
                    <a:pt x="2918" y="63"/>
                    <a:pt x="1882" y="3"/>
                  </a:cubicBezTo>
                  <a:cubicBezTo>
                    <a:pt x="1842" y="1"/>
                    <a:pt x="1803" y="0"/>
                    <a:pt x="17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6"/>
            <p:cNvSpPr/>
            <p:nvPr/>
          </p:nvSpPr>
          <p:spPr>
            <a:xfrm>
              <a:off x="1710772" y="689149"/>
              <a:ext cx="83091" cy="75891"/>
            </a:xfrm>
            <a:custGeom>
              <a:avLst/>
              <a:gdLst/>
              <a:ahLst/>
              <a:cxnLst/>
              <a:rect l="l" t="t" r="r" b="b"/>
              <a:pathLst>
                <a:path w="2608" h="2382" extrusionOk="0">
                  <a:moveTo>
                    <a:pt x="1298" y="1"/>
                  </a:moveTo>
                  <a:cubicBezTo>
                    <a:pt x="596" y="1"/>
                    <a:pt x="1" y="548"/>
                    <a:pt x="1" y="1191"/>
                  </a:cubicBezTo>
                  <a:cubicBezTo>
                    <a:pt x="1" y="1846"/>
                    <a:pt x="596" y="2382"/>
                    <a:pt x="1298" y="2382"/>
                  </a:cubicBezTo>
                  <a:cubicBezTo>
                    <a:pt x="2001" y="2382"/>
                    <a:pt x="2596" y="1834"/>
                    <a:pt x="2596" y="1191"/>
                  </a:cubicBezTo>
                  <a:cubicBezTo>
                    <a:pt x="2608" y="560"/>
                    <a:pt x="2013" y="1"/>
                    <a:pt x="12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0" name="Google Shape;480;p6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481" name="Google Shape;481;p6"/>
          <p:cNvGrpSpPr/>
          <p:nvPr/>
        </p:nvGrpSpPr>
        <p:grpSpPr>
          <a:xfrm>
            <a:off x="8281083" y="-38100"/>
            <a:ext cx="886726" cy="1076252"/>
            <a:chOff x="8295888" y="0"/>
            <a:chExt cx="1441830" cy="1750004"/>
          </a:xfrm>
        </p:grpSpPr>
        <p:sp>
          <p:nvSpPr>
            <p:cNvPr id="482" name="Google Shape;482;p6"/>
            <p:cNvSpPr/>
            <p:nvPr/>
          </p:nvSpPr>
          <p:spPr>
            <a:xfrm>
              <a:off x="8295888" y="0"/>
              <a:ext cx="1441830" cy="1750004"/>
            </a:xfrm>
            <a:custGeom>
              <a:avLst/>
              <a:gdLst/>
              <a:ahLst/>
              <a:cxnLst/>
              <a:rect l="l" t="t" r="r" b="b"/>
              <a:pathLst>
                <a:path w="44840" h="54424" extrusionOk="0">
                  <a:moveTo>
                    <a:pt x="2334" y="0"/>
                  </a:moveTo>
                  <a:cubicBezTo>
                    <a:pt x="822" y="4120"/>
                    <a:pt x="0" y="8549"/>
                    <a:pt x="0" y="13157"/>
                  </a:cubicBezTo>
                  <a:cubicBezTo>
                    <a:pt x="0" y="35957"/>
                    <a:pt x="20074" y="54424"/>
                    <a:pt x="44839" y="54424"/>
                  </a:cubicBezTo>
                  <a:lnTo>
                    <a:pt x="4483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83" name="Google Shape;483;p6"/>
            <p:cNvGrpSpPr/>
            <p:nvPr/>
          </p:nvGrpSpPr>
          <p:grpSpPr>
            <a:xfrm>
              <a:off x="8623819" y="662602"/>
              <a:ext cx="338843" cy="310129"/>
              <a:chOff x="7903894" y="376402"/>
              <a:chExt cx="338843" cy="310129"/>
            </a:xfrm>
          </p:grpSpPr>
          <p:sp>
            <p:nvSpPr>
              <p:cNvPr id="484" name="Google Shape;484;p6"/>
              <p:cNvSpPr/>
              <p:nvPr/>
            </p:nvSpPr>
            <p:spPr>
              <a:xfrm>
                <a:off x="8171900" y="513990"/>
                <a:ext cx="70837" cy="59937"/>
              </a:xfrm>
              <a:custGeom>
                <a:avLst/>
                <a:gdLst/>
                <a:ahLst/>
                <a:cxnLst/>
                <a:rect l="l" t="t" r="r" b="b"/>
                <a:pathLst>
                  <a:path w="2203" h="1864" extrusionOk="0">
                    <a:moveTo>
                      <a:pt x="1096" y="1"/>
                    </a:moveTo>
                    <a:cubicBezTo>
                      <a:pt x="748" y="1"/>
                      <a:pt x="402" y="155"/>
                      <a:pt x="226" y="460"/>
                    </a:cubicBezTo>
                    <a:cubicBezTo>
                      <a:pt x="0" y="853"/>
                      <a:pt x="0" y="1150"/>
                      <a:pt x="298" y="1507"/>
                    </a:cubicBezTo>
                    <a:cubicBezTo>
                      <a:pt x="505" y="1740"/>
                      <a:pt x="802" y="1864"/>
                      <a:pt x="1104" y="1864"/>
                    </a:cubicBezTo>
                    <a:cubicBezTo>
                      <a:pt x="1358" y="1864"/>
                      <a:pt x="1615" y="1776"/>
                      <a:pt x="1822" y="1591"/>
                    </a:cubicBezTo>
                    <a:cubicBezTo>
                      <a:pt x="2203" y="1234"/>
                      <a:pt x="2203" y="626"/>
                      <a:pt x="1822" y="269"/>
                    </a:cubicBezTo>
                    <a:cubicBezTo>
                      <a:pt x="1627" y="89"/>
                      <a:pt x="1361" y="1"/>
                      <a:pt x="109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" name="Google Shape;485;p6"/>
              <p:cNvSpPr/>
              <p:nvPr/>
            </p:nvSpPr>
            <p:spPr>
              <a:xfrm>
                <a:off x="7989649" y="376402"/>
                <a:ext cx="78523" cy="56303"/>
              </a:xfrm>
              <a:custGeom>
                <a:avLst/>
                <a:gdLst/>
                <a:ahLst/>
                <a:cxnLst/>
                <a:rect l="l" t="t" r="r" b="b"/>
                <a:pathLst>
                  <a:path w="2442" h="1751" extrusionOk="0">
                    <a:moveTo>
                      <a:pt x="1227" y="0"/>
                    </a:moveTo>
                    <a:cubicBezTo>
                      <a:pt x="1" y="0"/>
                      <a:pt x="1" y="1750"/>
                      <a:pt x="1227" y="1750"/>
                    </a:cubicBezTo>
                    <a:cubicBezTo>
                      <a:pt x="2442" y="1750"/>
                      <a:pt x="2442" y="0"/>
                      <a:pt x="122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" name="Google Shape;486;p6"/>
              <p:cNvSpPr/>
              <p:nvPr/>
            </p:nvSpPr>
            <p:spPr>
              <a:xfrm>
                <a:off x="7903894" y="521289"/>
                <a:ext cx="44824" cy="34309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1067" extrusionOk="0">
                    <a:moveTo>
                      <a:pt x="690" y="1"/>
                    </a:moveTo>
                    <a:cubicBezTo>
                      <a:pt x="516" y="1"/>
                      <a:pt x="340" y="78"/>
                      <a:pt x="239" y="233"/>
                    </a:cubicBezTo>
                    <a:lnTo>
                      <a:pt x="215" y="292"/>
                    </a:lnTo>
                    <a:cubicBezTo>
                      <a:pt x="1" y="638"/>
                      <a:pt x="275" y="1066"/>
                      <a:pt x="703" y="1066"/>
                    </a:cubicBezTo>
                    <a:cubicBezTo>
                      <a:pt x="1108" y="1066"/>
                      <a:pt x="1394" y="626"/>
                      <a:pt x="1168" y="292"/>
                    </a:cubicBezTo>
                    <a:lnTo>
                      <a:pt x="1132" y="233"/>
                    </a:lnTo>
                    <a:cubicBezTo>
                      <a:pt x="1037" y="78"/>
                      <a:pt x="864" y="1"/>
                      <a:pt x="69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" name="Google Shape;487;p6"/>
              <p:cNvSpPr/>
              <p:nvPr/>
            </p:nvSpPr>
            <p:spPr>
              <a:xfrm>
                <a:off x="8076177" y="469906"/>
                <a:ext cx="39358" cy="28232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878" extrusionOk="0">
                    <a:moveTo>
                      <a:pt x="666" y="1"/>
                    </a:moveTo>
                    <a:cubicBezTo>
                      <a:pt x="619" y="1"/>
                      <a:pt x="568" y="7"/>
                      <a:pt x="513" y="21"/>
                    </a:cubicBezTo>
                    <a:cubicBezTo>
                      <a:pt x="477" y="21"/>
                      <a:pt x="465" y="33"/>
                      <a:pt x="441" y="33"/>
                    </a:cubicBezTo>
                    <a:cubicBezTo>
                      <a:pt x="1" y="152"/>
                      <a:pt x="1" y="723"/>
                      <a:pt x="441" y="843"/>
                    </a:cubicBezTo>
                    <a:cubicBezTo>
                      <a:pt x="465" y="843"/>
                      <a:pt x="477" y="854"/>
                      <a:pt x="513" y="854"/>
                    </a:cubicBezTo>
                    <a:cubicBezTo>
                      <a:pt x="571" y="870"/>
                      <a:pt x="625" y="877"/>
                      <a:pt x="674" y="877"/>
                    </a:cubicBezTo>
                    <a:cubicBezTo>
                      <a:pt x="1223" y="877"/>
                      <a:pt x="1221" y="1"/>
                      <a:pt x="66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" name="Google Shape;488;p6"/>
              <p:cNvSpPr/>
              <p:nvPr/>
            </p:nvSpPr>
            <p:spPr>
              <a:xfrm>
                <a:off x="8075019" y="651256"/>
                <a:ext cx="48297" cy="35274"/>
              </a:xfrm>
              <a:custGeom>
                <a:avLst/>
                <a:gdLst/>
                <a:ahLst/>
                <a:cxnLst/>
                <a:rect l="l" t="t" r="r" b="b"/>
                <a:pathLst>
                  <a:path w="1502" h="1097" extrusionOk="0">
                    <a:moveTo>
                      <a:pt x="751" y="1"/>
                    </a:moveTo>
                    <a:cubicBezTo>
                      <a:pt x="1" y="1"/>
                      <a:pt x="1" y="1096"/>
                      <a:pt x="751" y="1096"/>
                    </a:cubicBezTo>
                    <a:cubicBezTo>
                      <a:pt x="1501" y="1072"/>
                      <a:pt x="1501" y="1"/>
                      <a:pt x="7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" name="Google Shape;489;p6"/>
              <p:cNvSpPr/>
              <p:nvPr/>
            </p:nvSpPr>
            <p:spPr>
              <a:xfrm>
                <a:off x="7955598" y="577752"/>
                <a:ext cx="59358" cy="42541"/>
              </a:xfrm>
              <a:custGeom>
                <a:avLst/>
                <a:gdLst/>
                <a:ahLst/>
                <a:cxnLst/>
                <a:rect l="l" t="t" r="r" b="b"/>
                <a:pathLst>
                  <a:path w="1846" h="1323" extrusionOk="0">
                    <a:moveTo>
                      <a:pt x="929" y="1"/>
                    </a:moveTo>
                    <a:cubicBezTo>
                      <a:pt x="0" y="1"/>
                      <a:pt x="0" y="1322"/>
                      <a:pt x="929" y="1322"/>
                    </a:cubicBezTo>
                    <a:cubicBezTo>
                      <a:pt x="1846" y="1310"/>
                      <a:pt x="1846" y="1"/>
                      <a:pt x="92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4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" name="Google Shape;491;p7"/>
          <p:cNvSpPr txBox="1">
            <a:spLocks noGrp="1"/>
          </p:cNvSpPr>
          <p:nvPr>
            <p:ph type="title"/>
          </p:nvPr>
        </p:nvSpPr>
        <p:spPr>
          <a:xfrm>
            <a:off x="5051700" y="445025"/>
            <a:ext cx="3517200" cy="146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492" name="Google Shape;492;p7"/>
          <p:cNvSpPr txBox="1">
            <a:spLocks noGrp="1"/>
          </p:cNvSpPr>
          <p:nvPr>
            <p:ph type="subTitle" idx="1"/>
          </p:nvPr>
        </p:nvSpPr>
        <p:spPr>
          <a:xfrm>
            <a:off x="5514425" y="2279850"/>
            <a:ext cx="2591700" cy="1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000"/>
              </a:spcBef>
              <a:spcAft>
                <a:spcPts val="1000"/>
              </a:spcAft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4" name="Google Shape;494;p8"/>
          <p:cNvSpPr txBox="1">
            <a:spLocks noGrp="1"/>
          </p:cNvSpPr>
          <p:nvPr>
            <p:ph type="title"/>
          </p:nvPr>
        </p:nvSpPr>
        <p:spPr>
          <a:xfrm>
            <a:off x="1388100" y="526350"/>
            <a:ext cx="6367800" cy="40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4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6" name="Google Shape;496;p9"/>
          <p:cNvGrpSpPr/>
          <p:nvPr/>
        </p:nvGrpSpPr>
        <p:grpSpPr>
          <a:xfrm>
            <a:off x="-1173875" y="-1247855"/>
            <a:ext cx="6437075" cy="7530230"/>
            <a:chOff x="-1173875" y="-1247855"/>
            <a:chExt cx="6437075" cy="7530230"/>
          </a:xfrm>
        </p:grpSpPr>
        <p:sp>
          <p:nvSpPr>
            <p:cNvPr id="497" name="Google Shape;497;p9"/>
            <p:cNvSpPr/>
            <p:nvPr/>
          </p:nvSpPr>
          <p:spPr>
            <a:xfrm rot="-6098139">
              <a:off x="-1372775" y="40186"/>
              <a:ext cx="6834873" cy="4954148"/>
            </a:xfrm>
            <a:custGeom>
              <a:avLst/>
              <a:gdLst/>
              <a:ahLst/>
              <a:cxnLst/>
              <a:rect l="l" t="t" r="r" b="b"/>
              <a:pathLst>
                <a:path w="196159" h="130443" extrusionOk="0">
                  <a:moveTo>
                    <a:pt x="72740" y="1"/>
                  </a:moveTo>
                  <a:cubicBezTo>
                    <a:pt x="52737" y="1"/>
                    <a:pt x="30806" y="9690"/>
                    <a:pt x="17678" y="29627"/>
                  </a:cubicBezTo>
                  <a:cubicBezTo>
                    <a:pt x="0" y="56461"/>
                    <a:pt x="4462" y="79786"/>
                    <a:pt x="24930" y="103412"/>
                  </a:cubicBezTo>
                  <a:cubicBezTo>
                    <a:pt x="41321" y="122376"/>
                    <a:pt x="66968" y="128091"/>
                    <a:pt x="90895" y="129945"/>
                  </a:cubicBezTo>
                  <a:cubicBezTo>
                    <a:pt x="95122" y="130270"/>
                    <a:pt x="99385" y="130443"/>
                    <a:pt x="103656" y="130443"/>
                  </a:cubicBezTo>
                  <a:cubicBezTo>
                    <a:pt x="126181" y="130443"/>
                    <a:pt x="148941" y="125645"/>
                    <a:pt x="167888" y="113103"/>
                  </a:cubicBezTo>
                  <a:cubicBezTo>
                    <a:pt x="196159" y="94423"/>
                    <a:pt x="191046" y="43963"/>
                    <a:pt x="160269" y="32100"/>
                  </a:cubicBezTo>
                  <a:cubicBezTo>
                    <a:pt x="125315" y="18616"/>
                    <a:pt x="125231" y="29343"/>
                    <a:pt x="105732" y="11549"/>
                  </a:cubicBezTo>
                  <a:cubicBezTo>
                    <a:pt x="97335" y="3897"/>
                    <a:pt x="85425" y="1"/>
                    <a:pt x="727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9"/>
            <p:cNvSpPr/>
            <p:nvPr/>
          </p:nvSpPr>
          <p:spPr>
            <a:xfrm rot="-6098139">
              <a:off x="-1244114" y="-75021"/>
              <a:ext cx="6577554" cy="5184697"/>
            </a:xfrm>
            <a:custGeom>
              <a:avLst/>
              <a:gdLst/>
              <a:ahLst/>
              <a:cxnLst/>
              <a:rect l="l" t="t" r="r" b="b"/>
              <a:pathLst>
                <a:path w="188774" h="137832" extrusionOk="0">
                  <a:moveTo>
                    <a:pt x="69753" y="865"/>
                  </a:moveTo>
                  <a:cubicBezTo>
                    <a:pt x="78729" y="865"/>
                    <a:pt x="87688" y="2795"/>
                    <a:pt x="95523" y="7167"/>
                  </a:cubicBezTo>
                  <a:cubicBezTo>
                    <a:pt x="98497" y="8805"/>
                    <a:pt x="101204" y="10793"/>
                    <a:pt x="103693" y="13099"/>
                  </a:cubicBezTo>
                  <a:cubicBezTo>
                    <a:pt x="106233" y="15438"/>
                    <a:pt x="108890" y="17710"/>
                    <a:pt x="111730" y="19699"/>
                  </a:cubicBezTo>
                  <a:cubicBezTo>
                    <a:pt x="115590" y="22389"/>
                    <a:pt x="119767" y="24176"/>
                    <a:pt x="124362" y="25145"/>
                  </a:cubicBezTo>
                  <a:cubicBezTo>
                    <a:pt x="129742" y="26265"/>
                    <a:pt x="135172" y="26900"/>
                    <a:pt x="140519" y="28186"/>
                  </a:cubicBezTo>
                  <a:cubicBezTo>
                    <a:pt x="144696" y="29189"/>
                    <a:pt x="148807" y="30442"/>
                    <a:pt x="152883" y="31846"/>
                  </a:cubicBezTo>
                  <a:cubicBezTo>
                    <a:pt x="157127" y="33316"/>
                    <a:pt x="161438" y="34753"/>
                    <a:pt x="165331" y="37042"/>
                  </a:cubicBezTo>
                  <a:cubicBezTo>
                    <a:pt x="177378" y="44143"/>
                    <a:pt x="184346" y="57476"/>
                    <a:pt x="186401" y="70994"/>
                  </a:cubicBezTo>
                  <a:cubicBezTo>
                    <a:pt x="188489" y="84862"/>
                    <a:pt x="185599" y="100016"/>
                    <a:pt x="176610" y="111044"/>
                  </a:cubicBezTo>
                  <a:cubicBezTo>
                    <a:pt x="171046" y="117828"/>
                    <a:pt x="163209" y="122322"/>
                    <a:pt x="155373" y="126015"/>
                  </a:cubicBezTo>
                  <a:cubicBezTo>
                    <a:pt x="145665" y="130576"/>
                    <a:pt x="135273" y="133534"/>
                    <a:pt x="124696" y="135205"/>
                  </a:cubicBezTo>
                  <a:cubicBezTo>
                    <a:pt x="117151" y="136393"/>
                    <a:pt x="109522" y="136939"/>
                    <a:pt x="101892" y="136939"/>
                  </a:cubicBezTo>
                  <a:cubicBezTo>
                    <a:pt x="98792" y="136939"/>
                    <a:pt x="95693" y="136849"/>
                    <a:pt x="92599" y="136675"/>
                  </a:cubicBezTo>
                  <a:cubicBezTo>
                    <a:pt x="82824" y="136123"/>
                    <a:pt x="73033" y="134937"/>
                    <a:pt x="63509" y="132682"/>
                  </a:cubicBezTo>
                  <a:cubicBezTo>
                    <a:pt x="54136" y="130476"/>
                    <a:pt x="44946" y="127168"/>
                    <a:pt x="36675" y="122172"/>
                  </a:cubicBezTo>
                  <a:cubicBezTo>
                    <a:pt x="32548" y="119699"/>
                    <a:pt x="28672" y="116775"/>
                    <a:pt x="25180" y="113450"/>
                  </a:cubicBezTo>
                  <a:cubicBezTo>
                    <a:pt x="21354" y="109808"/>
                    <a:pt x="18012" y="105681"/>
                    <a:pt x="14954" y="101420"/>
                  </a:cubicBezTo>
                  <a:cubicBezTo>
                    <a:pt x="9123" y="93333"/>
                    <a:pt x="4444" y="84244"/>
                    <a:pt x="2640" y="74369"/>
                  </a:cubicBezTo>
                  <a:cubicBezTo>
                    <a:pt x="919" y="64778"/>
                    <a:pt x="2206" y="54970"/>
                    <a:pt x="5764" y="45931"/>
                  </a:cubicBezTo>
                  <a:cubicBezTo>
                    <a:pt x="7736" y="40918"/>
                    <a:pt x="10326" y="36156"/>
                    <a:pt x="13250" y="31612"/>
                  </a:cubicBezTo>
                  <a:cubicBezTo>
                    <a:pt x="13255" y="31604"/>
                    <a:pt x="13260" y="31596"/>
                    <a:pt x="13265" y="31589"/>
                  </a:cubicBezTo>
                  <a:lnTo>
                    <a:pt x="13265" y="31589"/>
                  </a:lnTo>
                  <a:cubicBezTo>
                    <a:pt x="22438" y="17566"/>
                    <a:pt x="36684" y="7349"/>
                    <a:pt x="52899" y="3074"/>
                  </a:cubicBezTo>
                  <a:cubicBezTo>
                    <a:pt x="58335" y="1645"/>
                    <a:pt x="64047" y="865"/>
                    <a:pt x="69753" y="865"/>
                  </a:cubicBezTo>
                  <a:close/>
                  <a:moveTo>
                    <a:pt x="69845" y="0"/>
                  </a:moveTo>
                  <a:cubicBezTo>
                    <a:pt x="67470" y="0"/>
                    <a:pt x="65105" y="131"/>
                    <a:pt x="62774" y="383"/>
                  </a:cubicBezTo>
                  <a:cubicBezTo>
                    <a:pt x="46617" y="2138"/>
                    <a:pt x="31212" y="9707"/>
                    <a:pt x="20000" y="21486"/>
                  </a:cubicBezTo>
                  <a:cubicBezTo>
                    <a:pt x="17064" y="24572"/>
                    <a:pt x="14461" y="27908"/>
                    <a:pt x="12125" y="31477"/>
                  </a:cubicBezTo>
                  <a:lnTo>
                    <a:pt x="12125" y="31477"/>
                  </a:lnTo>
                  <a:cubicBezTo>
                    <a:pt x="12121" y="31483"/>
                    <a:pt x="12117" y="31489"/>
                    <a:pt x="12114" y="31495"/>
                  </a:cubicBezTo>
                  <a:cubicBezTo>
                    <a:pt x="12114" y="31495"/>
                    <a:pt x="12114" y="31495"/>
                    <a:pt x="12114" y="31495"/>
                  </a:cubicBezTo>
                  <a:lnTo>
                    <a:pt x="12114" y="31495"/>
                  </a:lnTo>
                  <a:cubicBezTo>
                    <a:pt x="12102" y="31511"/>
                    <a:pt x="12092" y="31527"/>
                    <a:pt x="12083" y="31542"/>
                  </a:cubicBezTo>
                  <a:lnTo>
                    <a:pt x="12083" y="31542"/>
                  </a:lnTo>
                  <a:cubicBezTo>
                    <a:pt x="6284" y="40503"/>
                    <a:pt x="1853" y="50545"/>
                    <a:pt x="869" y="61269"/>
                  </a:cubicBezTo>
                  <a:cubicBezTo>
                    <a:pt x="0" y="70827"/>
                    <a:pt x="2038" y="80317"/>
                    <a:pt x="6115" y="88972"/>
                  </a:cubicBezTo>
                  <a:cubicBezTo>
                    <a:pt x="8321" y="93650"/>
                    <a:pt x="11044" y="98078"/>
                    <a:pt x="14085" y="102272"/>
                  </a:cubicBezTo>
                  <a:cubicBezTo>
                    <a:pt x="17260" y="106633"/>
                    <a:pt x="20719" y="110860"/>
                    <a:pt x="24662" y="114536"/>
                  </a:cubicBezTo>
                  <a:cubicBezTo>
                    <a:pt x="31796" y="121169"/>
                    <a:pt x="40385" y="126065"/>
                    <a:pt x="49474" y="129490"/>
                  </a:cubicBezTo>
                  <a:cubicBezTo>
                    <a:pt x="58647" y="132949"/>
                    <a:pt x="68305" y="134987"/>
                    <a:pt x="78029" y="136240"/>
                  </a:cubicBezTo>
                  <a:cubicBezTo>
                    <a:pt x="85900" y="137259"/>
                    <a:pt x="93838" y="137832"/>
                    <a:pt x="101785" y="137832"/>
                  </a:cubicBezTo>
                  <a:cubicBezTo>
                    <a:pt x="104265" y="137832"/>
                    <a:pt x="106745" y="137776"/>
                    <a:pt x="109224" y="137661"/>
                  </a:cubicBezTo>
                  <a:cubicBezTo>
                    <a:pt x="120051" y="137159"/>
                    <a:pt x="130845" y="135489"/>
                    <a:pt x="141204" y="132347"/>
                  </a:cubicBezTo>
                  <a:cubicBezTo>
                    <a:pt x="151263" y="129323"/>
                    <a:pt x="161188" y="124912"/>
                    <a:pt x="169776" y="118797"/>
                  </a:cubicBezTo>
                  <a:cubicBezTo>
                    <a:pt x="181622" y="110342"/>
                    <a:pt x="187671" y="96023"/>
                    <a:pt x="188239" y="81754"/>
                  </a:cubicBezTo>
                  <a:cubicBezTo>
                    <a:pt x="188773" y="67769"/>
                    <a:pt x="184329" y="52965"/>
                    <a:pt x="174404" y="42790"/>
                  </a:cubicBezTo>
                  <a:cubicBezTo>
                    <a:pt x="172048" y="40367"/>
                    <a:pt x="169375" y="38228"/>
                    <a:pt x="166468" y="36491"/>
                  </a:cubicBezTo>
                  <a:cubicBezTo>
                    <a:pt x="162658" y="34202"/>
                    <a:pt x="158414" y="32748"/>
                    <a:pt x="154237" y="31278"/>
                  </a:cubicBezTo>
                  <a:cubicBezTo>
                    <a:pt x="146985" y="28755"/>
                    <a:pt x="139600" y="26816"/>
                    <a:pt x="132031" y="25563"/>
                  </a:cubicBezTo>
                  <a:cubicBezTo>
                    <a:pt x="127503" y="24795"/>
                    <a:pt x="122858" y="24227"/>
                    <a:pt x="118597" y="22389"/>
                  </a:cubicBezTo>
                  <a:cubicBezTo>
                    <a:pt x="112749" y="19866"/>
                    <a:pt x="108188" y="15421"/>
                    <a:pt x="103443" y="11328"/>
                  </a:cubicBezTo>
                  <a:cubicBezTo>
                    <a:pt x="94227" y="3383"/>
                    <a:pt x="81919" y="0"/>
                    <a:pt x="698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9" name="Google Shape;499;p9"/>
          <p:cNvSpPr/>
          <p:nvPr/>
        </p:nvSpPr>
        <p:spPr>
          <a:xfrm>
            <a:off x="4311129" y="4500075"/>
            <a:ext cx="1485269" cy="1308262"/>
          </a:xfrm>
          <a:custGeom>
            <a:avLst/>
            <a:gdLst/>
            <a:ahLst/>
            <a:cxnLst/>
            <a:rect l="l" t="t" r="r" b="b"/>
            <a:pathLst>
              <a:path w="45948" h="40469" extrusionOk="0">
                <a:moveTo>
                  <a:pt x="16631" y="0"/>
                </a:moveTo>
                <a:cubicBezTo>
                  <a:pt x="7288" y="0"/>
                  <a:pt x="0" y="7809"/>
                  <a:pt x="316" y="17532"/>
                </a:cubicBezTo>
                <a:cubicBezTo>
                  <a:pt x="639" y="27647"/>
                  <a:pt x="9519" y="40468"/>
                  <a:pt x="24238" y="40468"/>
                </a:cubicBezTo>
                <a:cubicBezTo>
                  <a:pt x="25542" y="40468"/>
                  <a:pt x="26892" y="40368"/>
                  <a:pt x="28287" y="40156"/>
                </a:cubicBezTo>
                <a:cubicBezTo>
                  <a:pt x="41353" y="38134"/>
                  <a:pt x="45948" y="24299"/>
                  <a:pt x="35622" y="11116"/>
                </a:cubicBezTo>
                <a:cubicBezTo>
                  <a:pt x="29418" y="3192"/>
                  <a:pt x="22605" y="0"/>
                  <a:pt x="1663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0" name="Google Shape;500;p9"/>
          <p:cNvGrpSpPr/>
          <p:nvPr/>
        </p:nvGrpSpPr>
        <p:grpSpPr>
          <a:xfrm rot="10800000">
            <a:off x="6280" y="4296788"/>
            <a:ext cx="1527550" cy="846722"/>
            <a:chOff x="6280" y="-25037"/>
            <a:chExt cx="1527550" cy="846722"/>
          </a:xfrm>
        </p:grpSpPr>
        <p:sp>
          <p:nvSpPr>
            <p:cNvPr id="501" name="Google Shape;501;p9"/>
            <p:cNvSpPr/>
            <p:nvPr/>
          </p:nvSpPr>
          <p:spPr>
            <a:xfrm>
              <a:off x="6280" y="43659"/>
              <a:ext cx="122900" cy="133707"/>
            </a:xfrm>
            <a:custGeom>
              <a:avLst/>
              <a:gdLst/>
              <a:ahLst/>
              <a:cxnLst/>
              <a:rect l="l" t="t" r="r" b="b"/>
              <a:pathLst>
                <a:path w="3802" h="4136" extrusionOk="0">
                  <a:moveTo>
                    <a:pt x="601" y="1"/>
                  </a:moveTo>
                  <a:cubicBezTo>
                    <a:pt x="298" y="1"/>
                    <a:pt x="1" y="255"/>
                    <a:pt x="77" y="616"/>
                  </a:cubicBezTo>
                  <a:cubicBezTo>
                    <a:pt x="228" y="1301"/>
                    <a:pt x="595" y="2036"/>
                    <a:pt x="1013" y="2621"/>
                  </a:cubicBezTo>
                  <a:cubicBezTo>
                    <a:pt x="1414" y="3189"/>
                    <a:pt x="1982" y="3975"/>
                    <a:pt x="2717" y="4125"/>
                  </a:cubicBezTo>
                  <a:cubicBezTo>
                    <a:pt x="2758" y="4132"/>
                    <a:pt x="2799" y="4136"/>
                    <a:pt x="2842" y="4136"/>
                  </a:cubicBezTo>
                  <a:cubicBezTo>
                    <a:pt x="3289" y="4136"/>
                    <a:pt x="3801" y="3747"/>
                    <a:pt x="3603" y="3290"/>
                  </a:cubicBezTo>
                  <a:cubicBezTo>
                    <a:pt x="3352" y="2688"/>
                    <a:pt x="2734" y="2320"/>
                    <a:pt x="2266" y="1853"/>
                  </a:cubicBezTo>
                  <a:cubicBezTo>
                    <a:pt x="1782" y="1351"/>
                    <a:pt x="1431" y="800"/>
                    <a:pt x="1030" y="232"/>
                  </a:cubicBezTo>
                  <a:cubicBezTo>
                    <a:pt x="920" y="71"/>
                    <a:pt x="760" y="1"/>
                    <a:pt x="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9"/>
            <p:cNvSpPr/>
            <p:nvPr/>
          </p:nvSpPr>
          <p:spPr>
            <a:xfrm>
              <a:off x="61685" y="-25037"/>
              <a:ext cx="118633" cy="81918"/>
            </a:xfrm>
            <a:custGeom>
              <a:avLst/>
              <a:gdLst/>
              <a:ahLst/>
              <a:cxnLst/>
              <a:rect l="l" t="t" r="r" b="b"/>
              <a:pathLst>
                <a:path w="3670" h="2534" extrusionOk="0">
                  <a:moveTo>
                    <a:pt x="1" y="1"/>
                  </a:moveTo>
                  <a:cubicBezTo>
                    <a:pt x="452" y="786"/>
                    <a:pt x="1053" y="1521"/>
                    <a:pt x="1688" y="2240"/>
                  </a:cubicBezTo>
                  <a:cubicBezTo>
                    <a:pt x="1871" y="2447"/>
                    <a:pt x="2091" y="2533"/>
                    <a:pt x="2307" y="2533"/>
                  </a:cubicBezTo>
                  <a:cubicBezTo>
                    <a:pt x="3001" y="2533"/>
                    <a:pt x="3669" y="1649"/>
                    <a:pt x="3058" y="987"/>
                  </a:cubicBezTo>
                  <a:cubicBezTo>
                    <a:pt x="2774" y="669"/>
                    <a:pt x="2507" y="335"/>
                    <a:pt x="22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9"/>
            <p:cNvSpPr/>
            <p:nvPr/>
          </p:nvSpPr>
          <p:spPr>
            <a:xfrm>
              <a:off x="318798" y="-25037"/>
              <a:ext cx="86437" cy="44644"/>
            </a:xfrm>
            <a:custGeom>
              <a:avLst/>
              <a:gdLst/>
              <a:ahLst/>
              <a:cxnLst/>
              <a:rect l="l" t="t" r="r" b="b"/>
              <a:pathLst>
                <a:path w="2674" h="1381" extrusionOk="0">
                  <a:moveTo>
                    <a:pt x="0" y="1"/>
                  </a:moveTo>
                  <a:cubicBezTo>
                    <a:pt x="284" y="435"/>
                    <a:pt x="685" y="836"/>
                    <a:pt x="1103" y="1154"/>
                  </a:cubicBezTo>
                  <a:cubicBezTo>
                    <a:pt x="1288" y="1295"/>
                    <a:pt x="1515" y="1380"/>
                    <a:pt x="1742" y="1380"/>
                  </a:cubicBezTo>
                  <a:cubicBezTo>
                    <a:pt x="1945" y="1380"/>
                    <a:pt x="2149" y="1312"/>
                    <a:pt x="2323" y="1154"/>
                  </a:cubicBezTo>
                  <a:cubicBezTo>
                    <a:pt x="2607" y="887"/>
                    <a:pt x="2673" y="302"/>
                    <a:pt x="2339" y="51"/>
                  </a:cubicBezTo>
                  <a:cubicBezTo>
                    <a:pt x="2339" y="18"/>
                    <a:pt x="2323" y="18"/>
                    <a:pt x="22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9"/>
            <p:cNvSpPr/>
            <p:nvPr/>
          </p:nvSpPr>
          <p:spPr>
            <a:xfrm>
              <a:off x="578045" y="-25037"/>
              <a:ext cx="80295" cy="35851"/>
            </a:xfrm>
            <a:custGeom>
              <a:avLst/>
              <a:gdLst/>
              <a:ahLst/>
              <a:cxnLst/>
              <a:rect l="l" t="t" r="r" b="b"/>
              <a:pathLst>
                <a:path w="2484" h="1109" extrusionOk="0">
                  <a:moveTo>
                    <a:pt x="0" y="1"/>
                  </a:moveTo>
                  <a:cubicBezTo>
                    <a:pt x="184" y="268"/>
                    <a:pt x="401" y="519"/>
                    <a:pt x="585" y="770"/>
                  </a:cubicBezTo>
                  <a:cubicBezTo>
                    <a:pt x="770" y="1009"/>
                    <a:pt x="1031" y="1109"/>
                    <a:pt x="1289" y="1109"/>
                  </a:cubicBezTo>
                  <a:cubicBezTo>
                    <a:pt x="1894" y="1109"/>
                    <a:pt x="2484" y="563"/>
                    <a:pt x="2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9"/>
            <p:cNvSpPr/>
            <p:nvPr/>
          </p:nvSpPr>
          <p:spPr>
            <a:xfrm>
              <a:off x="735758" y="118174"/>
              <a:ext cx="91383" cy="101832"/>
            </a:xfrm>
            <a:custGeom>
              <a:avLst/>
              <a:gdLst/>
              <a:ahLst/>
              <a:cxnLst/>
              <a:rect l="l" t="t" r="r" b="b"/>
              <a:pathLst>
                <a:path w="2827" h="3150" extrusionOk="0">
                  <a:moveTo>
                    <a:pt x="430" y="0"/>
                  </a:moveTo>
                  <a:cubicBezTo>
                    <a:pt x="223" y="0"/>
                    <a:pt x="34" y="144"/>
                    <a:pt x="34" y="383"/>
                  </a:cubicBezTo>
                  <a:cubicBezTo>
                    <a:pt x="0" y="801"/>
                    <a:pt x="234" y="1185"/>
                    <a:pt x="418" y="1586"/>
                  </a:cubicBezTo>
                  <a:cubicBezTo>
                    <a:pt x="618" y="2004"/>
                    <a:pt x="802" y="2438"/>
                    <a:pt x="1086" y="2822"/>
                  </a:cubicBezTo>
                  <a:cubicBezTo>
                    <a:pt x="1265" y="3052"/>
                    <a:pt x="1510" y="3149"/>
                    <a:pt x="1751" y="3149"/>
                  </a:cubicBezTo>
                  <a:cubicBezTo>
                    <a:pt x="2300" y="3149"/>
                    <a:pt x="2826" y="2646"/>
                    <a:pt x="2490" y="2054"/>
                  </a:cubicBezTo>
                  <a:cubicBezTo>
                    <a:pt x="2256" y="1653"/>
                    <a:pt x="1922" y="1302"/>
                    <a:pt x="1621" y="934"/>
                  </a:cubicBezTo>
                  <a:cubicBezTo>
                    <a:pt x="1337" y="600"/>
                    <a:pt x="1053" y="233"/>
                    <a:pt x="635" y="49"/>
                  </a:cubicBezTo>
                  <a:cubicBezTo>
                    <a:pt x="569" y="16"/>
                    <a:pt x="498" y="0"/>
                    <a:pt x="4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9"/>
            <p:cNvSpPr/>
            <p:nvPr/>
          </p:nvSpPr>
          <p:spPr>
            <a:xfrm>
              <a:off x="947455" y="54877"/>
              <a:ext cx="94551" cy="97823"/>
            </a:xfrm>
            <a:custGeom>
              <a:avLst/>
              <a:gdLst/>
              <a:ahLst/>
              <a:cxnLst/>
              <a:rect l="l" t="t" r="r" b="b"/>
              <a:pathLst>
                <a:path w="2925" h="3026" extrusionOk="0">
                  <a:moveTo>
                    <a:pt x="428" y="1"/>
                  </a:moveTo>
                  <a:cubicBezTo>
                    <a:pt x="284" y="1"/>
                    <a:pt x="115" y="110"/>
                    <a:pt x="101" y="219"/>
                  </a:cubicBezTo>
                  <a:cubicBezTo>
                    <a:pt x="1" y="804"/>
                    <a:pt x="419" y="1372"/>
                    <a:pt x="753" y="1856"/>
                  </a:cubicBezTo>
                  <a:cubicBezTo>
                    <a:pt x="1090" y="2378"/>
                    <a:pt x="1512" y="3026"/>
                    <a:pt x="2199" y="3026"/>
                  </a:cubicBezTo>
                  <a:cubicBezTo>
                    <a:pt x="2260" y="3026"/>
                    <a:pt x="2324" y="3020"/>
                    <a:pt x="2390" y="3009"/>
                  </a:cubicBezTo>
                  <a:cubicBezTo>
                    <a:pt x="2607" y="2959"/>
                    <a:pt x="2841" y="2775"/>
                    <a:pt x="2858" y="2592"/>
                  </a:cubicBezTo>
                  <a:cubicBezTo>
                    <a:pt x="2925" y="2207"/>
                    <a:pt x="2841" y="2007"/>
                    <a:pt x="2541" y="1723"/>
                  </a:cubicBezTo>
                  <a:cubicBezTo>
                    <a:pt x="2307" y="1522"/>
                    <a:pt x="2039" y="1305"/>
                    <a:pt x="1805" y="1105"/>
                  </a:cubicBezTo>
                  <a:cubicBezTo>
                    <a:pt x="1388" y="720"/>
                    <a:pt x="1054" y="219"/>
                    <a:pt x="519" y="19"/>
                  </a:cubicBezTo>
                  <a:cubicBezTo>
                    <a:pt x="491" y="6"/>
                    <a:pt x="460" y="1"/>
                    <a:pt x="4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9"/>
            <p:cNvSpPr/>
            <p:nvPr/>
          </p:nvSpPr>
          <p:spPr>
            <a:xfrm>
              <a:off x="758418" y="-25037"/>
              <a:ext cx="103796" cy="94655"/>
            </a:xfrm>
            <a:custGeom>
              <a:avLst/>
              <a:gdLst/>
              <a:ahLst/>
              <a:cxnLst/>
              <a:rect l="l" t="t" r="r" b="b"/>
              <a:pathLst>
                <a:path w="3211" h="2928" extrusionOk="0">
                  <a:moveTo>
                    <a:pt x="1" y="1"/>
                  </a:moveTo>
                  <a:cubicBezTo>
                    <a:pt x="1" y="519"/>
                    <a:pt x="385" y="1054"/>
                    <a:pt x="686" y="1471"/>
                  </a:cubicBezTo>
                  <a:cubicBezTo>
                    <a:pt x="1037" y="1973"/>
                    <a:pt x="1521" y="2758"/>
                    <a:pt x="2206" y="2908"/>
                  </a:cubicBezTo>
                  <a:cubicBezTo>
                    <a:pt x="2268" y="2921"/>
                    <a:pt x="2329" y="2928"/>
                    <a:pt x="2387" y="2928"/>
                  </a:cubicBezTo>
                  <a:cubicBezTo>
                    <a:pt x="2855" y="2928"/>
                    <a:pt x="3211" y="2537"/>
                    <a:pt x="3092" y="2106"/>
                  </a:cubicBezTo>
                  <a:cubicBezTo>
                    <a:pt x="2908" y="1521"/>
                    <a:pt x="2206" y="1120"/>
                    <a:pt x="1739" y="703"/>
                  </a:cubicBezTo>
                  <a:cubicBezTo>
                    <a:pt x="1538" y="502"/>
                    <a:pt x="1287" y="218"/>
                    <a:pt x="10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9"/>
            <p:cNvSpPr/>
            <p:nvPr/>
          </p:nvSpPr>
          <p:spPr>
            <a:xfrm>
              <a:off x="500174" y="126903"/>
              <a:ext cx="97072" cy="109946"/>
            </a:xfrm>
            <a:custGeom>
              <a:avLst/>
              <a:gdLst/>
              <a:ahLst/>
              <a:cxnLst/>
              <a:rect l="l" t="t" r="r" b="b"/>
              <a:pathLst>
                <a:path w="3003" h="3401" extrusionOk="0">
                  <a:moveTo>
                    <a:pt x="352" y="0"/>
                  </a:moveTo>
                  <a:cubicBezTo>
                    <a:pt x="165" y="0"/>
                    <a:pt x="1" y="189"/>
                    <a:pt x="53" y="347"/>
                  </a:cubicBezTo>
                  <a:cubicBezTo>
                    <a:pt x="220" y="898"/>
                    <a:pt x="504" y="1400"/>
                    <a:pt x="822" y="1901"/>
                  </a:cubicBezTo>
                  <a:cubicBezTo>
                    <a:pt x="1139" y="2402"/>
                    <a:pt x="1390" y="2987"/>
                    <a:pt x="1908" y="3304"/>
                  </a:cubicBezTo>
                  <a:cubicBezTo>
                    <a:pt x="2017" y="3371"/>
                    <a:pt x="2129" y="3400"/>
                    <a:pt x="2238" y="3400"/>
                  </a:cubicBezTo>
                  <a:cubicBezTo>
                    <a:pt x="2647" y="3400"/>
                    <a:pt x="3003" y="2989"/>
                    <a:pt x="2910" y="2619"/>
                  </a:cubicBezTo>
                  <a:cubicBezTo>
                    <a:pt x="2760" y="2068"/>
                    <a:pt x="2192" y="1634"/>
                    <a:pt x="1808" y="1216"/>
                  </a:cubicBezTo>
                  <a:cubicBezTo>
                    <a:pt x="1407" y="798"/>
                    <a:pt x="1006" y="380"/>
                    <a:pt x="504" y="46"/>
                  </a:cubicBezTo>
                  <a:cubicBezTo>
                    <a:pt x="455" y="14"/>
                    <a:pt x="402" y="0"/>
                    <a:pt x="3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9"/>
            <p:cNvSpPr/>
            <p:nvPr/>
          </p:nvSpPr>
          <p:spPr>
            <a:xfrm>
              <a:off x="357685" y="224402"/>
              <a:ext cx="104701" cy="110075"/>
            </a:xfrm>
            <a:custGeom>
              <a:avLst/>
              <a:gdLst/>
              <a:ahLst/>
              <a:cxnLst/>
              <a:rect l="l" t="t" r="r" b="b"/>
              <a:pathLst>
                <a:path w="3239" h="3405" extrusionOk="0">
                  <a:moveTo>
                    <a:pt x="531" y="0"/>
                  </a:moveTo>
                  <a:cubicBezTo>
                    <a:pt x="423" y="0"/>
                    <a:pt x="316" y="42"/>
                    <a:pt x="284" y="138"/>
                  </a:cubicBezTo>
                  <a:cubicBezTo>
                    <a:pt x="0" y="689"/>
                    <a:pt x="284" y="1291"/>
                    <a:pt x="551" y="1792"/>
                  </a:cubicBezTo>
                  <a:cubicBezTo>
                    <a:pt x="819" y="2310"/>
                    <a:pt x="1303" y="3079"/>
                    <a:pt x="1905" y="3329"/>
                  </a:cubicBezTo>
                  <a:cubicBezTo>
                    <a:pt x="2026" y="3381"/>
                    <a:pt x="2149" y="3404"/>
                    <a:pt x="2268" y="3404"/>
                  </a:cubicBezTo>
                  <a:cubicBezTo>
                    <a:pt x="2803" y="3404"/>
                    <a:pt x="3239" y="2924"/>
                    <a:pt x="2924" y="2377"/>
                  </a:cubicBezTo>
                  <a:cubicBezTo>
                    <a:pt x="2657" y="1892"/>
                    <a:pt x="2105" y="1558"/>
                    <a:pt x="1738" y="1141"/>
                  </a:cubicBezTo>
                  <a:cubicBezTo>
                    <a:pt x="1420" y="773"/>
                    <a:pt x="1153" y="272"/>
                    <a:pt x="702" y="38"/>
                  </a:cubicBezTo>
                  <a:cubicBezTo>
                    <a:pt x="654" y="14"/>
                    <a:pt x="592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9"/>
            <p:cNvSpPr/>
            <p:nvPr/>
          </p:nvSpPr>
          <p:spPr>
            <a:xfrm>
              <a:off x="211027" y="486578"/>
              <a:ext cx="83431" cy="113696"/>
            </a:xfrm>
            <a:custGeom>
              <a:avLst/>
              <a:gdLst/>
              <a:ahLst/>
              <a:cxnLst/>
              <a:rect l="l" t="t" r="r" b="b"/>
              <a:pathLst>
                <a:path w="2581" h="3517" extrusionOk="0">
                  <a:moveTo>
                    <a:pt x="352" y="0"/>
                  </a:moveTo>
                  <a:cubicBezTo>
                    <a:pt x="182" y="0"/>
                    <a:pt x="1" y="94"/>
                    <a:pt x="26" y="282"/>
                  </a:cubicBezTo>
                  <a:cubicBezTo>
                    <a:pt x="76" y="716"/>
                    <a:pt x="310" y="1134"/>
                    <a:pt x="444" y="1552"/>
                  </a:cubicBezTo>
                  <a:cubicBezTo>
                    <a:pt x="611" y="2036"/>
                    <a:pt x="728" y="2521"/>
                    <a:pt x="895" y="2972"/>
                  </a:cubicBezTo>
                  <a:cubicBezTo>
                    <a:pt x="1017" y="3351"/>
                    <a:pt x="1333" y="3516"/>
                    <a:pt x="1650" y="3516"/>
                  </a:cubicBezTo>
                  <a:cubicBezTo>
                    <a:pt x="2115" y="3516"/>
                    <a:pt x="2581" y="3161"/>
                    <a:pt x="2432" y="2604"/>
                  </a:cubicBezTo>
                  <a:cubicBezTo>
                    <a:pt x="2281" y="2053"/>
                    <a:pt x="1997" y="1552"/>
                    <a:pt x="1663" y="1101"/>
                  </a:cubicBezTo>
                  <a:cubicBezTo>
                    <a:pt x="1346" y="700"/>
                    <a:pt x="995" y="232"/>
                    <a:pt x="510" y="31"/>
                  </a:cubicBezTo>
                  <a:cubicBezTo>
                    <a:pt x="464" y="10"/>
                    <a:pt x="409" y="0"/>
                    <a:pt x="3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9"/>
            <p:cNvSpPr/>
            <p:nvPr/>
          </p:nvSpPr>
          <p:spPr>
            <a:xfrm>
              <a:off x="192925" y="264585"/>
              <a:ext cx="105767" cy="118189"/>
            </a:xfrm>
            <a:custGeom>
              <a:avLst/>
              <a:gdLst/>
              <a:ahLst/>
              <a:cxnLst/>
              <a:rect l="l" t="t" r="r" b="b"/>
              <a:pathLst>
                <a:path w="3272" h="3656" extrusionOk="0">
                  <a:moveTo>
                    <a:pt x="303" y="1"/>
                  </a:moveTo>
                  <a:cubicBezTo>
                    <a:pt x="117" y="1"/>
                    <a:pt x="1" y="235"/>
                    <a:pt x="68" y="382"/>
                  </a:cubicBezTo>
                  <a:cubicBezTo>
                    <a:pt x="486" y="1251"/>
                    <a:pt x="870" y="2170"/>
                    <a:pt x="1237" y="3089"/>
                  </a:cubicBezTo>
                  <a:cubicBezTo>
                    <a:pt x="1411" y="3490"/>
                    <a:pt x="1750" y="3655"/>
                    <a:pt x="2084" y="3655"/>
                  </a:cubicBezTo>
                  <a:cubicBezTo>
                    <a:pt x="2684" y="3655"/>
                    <a:pt x="3272" y="3125"/>
                    <a:pt x="2875" y="2471"/>
                  </a:cubicBezTo>
                  <a:cubicBezTo>
                    <a:pt x="2257" y="1468"/>
                    <a:pt x="1471" y="716"/>
                    <a:pt x="452" y="48"/>
                  </a:cubicBezTo>
                  <a:cubicBezTo>
                    <a:pt x="399" y="15"/>
                    <a:pt x="349" y="1"/>
                    <a:pt x="3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9"/>
            <p:cNvSpPr/>
            <p:nvPr/>
          </p:nvSpPr>
          <p:spPr>
            <a:xfrm>
              <a:off x="438465" y="472775"/>
              <a:ext cx="113590" cy="124881"/>
            </a:xfrm>
            <a:custGeom>
              <a:avLst/>
              <a:gdLst/>
              <a:ahLst/>
              <a:cxnLst/>
              <a:rect l="l" t="t" r="r" b="b"/>
              <a:pathLst>
                <a:path w="3514" h="3863" extrusionOk="0">
                  <a:moveTo>
                    <a:pt x="457" y="1"/>
                  </a:moveTo>
                  <a:cubicBezTo>
                    <a:pt x="234" y="1"/>
                    <a:pt x="1" y="144"/>
                    <a:pt x="24" y="375"/>
                  </a:cubicBezTo>
                  <a:cubicBezTo>
                    <a:pt x="174" y="1544"/>
                    <a:pt x="910" y="2714"/>
                    <a:pt x="1745" y="3600"/>
                  </a:cubicBezTo>
                  <a:cubicBezTo>
                    <a:pt x="1915" y="3785"/>
                    <a:pt x="2113" y="3862"/>
                    <a:pt x="2306" y="3862"/>
                  </a:cubicBezTo>
                  <a:cubicBezTo>
                    <a:pt x="2932" y="3862"/>
                    <a:pt x="3514" y="3054"/>
                    <a:pt x="2965" y="2480"/>
                  </a:cubicBezTo>
                  <a:cubicBezTo>
                    <a:pt x="2213" y="1712"/>
                    <a:pt x="1511" y="859"/>
                    <a:pt x="726" y="91"/>
                  </a:cubicBezTo>
                  <a:cubicBezTo>
                    <a:pt x="654" y="29"/>
                    <a:pt x="556" y="1"/>
                    <a:pt x="4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9"/>
            <p:cNvSpPr/>
            <p:nvPr/>
          </p:nvSpPr>
          <p:spPr>
            <a:xfrm>
              <a:off x="663189" y="411061"/>
              <a:ext cx="131466" cy="115442"/>
            </a:xfrm>
            <a:custGeom>
              <a:avLst/>
              <a:gdLst/>
              <a:ahLst/>
              <a:cxnLst/>
              <a:rect l="l" t="t" r="r" b="b"/>
              <a:pathLst>
                <a:path w="4067" h="3571" extrusionOk="0">
                  <a:moveTo>
                    <a:pt x="427" y="0"/>
                  </a:moveTo>
                  <a:cubicBezTo>
                    <a:pt x="177" y="0"/>
                    <a:pt x="1" y="262"/>
                    <a:pt x="123" y="479"/>
                  </a:cubicBezTo>
                  <a:cubicBezTo>
                    <a:pt x="457" y="1148"/>
                    <a:pt x="942" y="1716"/>
                    <a:pt x="1460" y="2267"/>
                  </a:cubicBezTo>
                  <a:cubicBezTo>
                    <a:pt x="1944" y="2785"/>
                    <a:pt x="2496" y="3554"/>
                    <a:pt x="3314" y="3570"/>
                  </a:cubicBezTo>
                  <a:cubicBezTo>
                    <a:pt x="3816" y="3570"/>
                    <a:pt x="4066" y="3136"/>
                    <a:pt x="4000" y="2718"/>
                  </a:cubicBezTo>
                  <a:cubicBezTo>
                    <a:pt x="3899" y="2067"/>
                    <a:pt x="2947" y="1615"/>
                    <a:pt x="2412" y="1231"/>
                  </a:cubicBezTo>
                  <a:cubicBezTo>
                    <a:pt x="1827" y="813"/>
                    <a:pt x="1243" y="379"/>
                    <a:pt x="608" y="45"/>
                  </a:cubicBezTo>
                  <a:cubicBezTo>
                    <a:pt x="545" y="14"/>
                    <a:pt x="484" y="0"/>
                    <a:pt x="4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9"/>
            <p:cNvSpPr/>
            <p:nvPr/>
          </p:nvSpPr>
          <p:spPr>
            <a:xfrm>
              <a:off x="702916" y="672171"/>
              <a:ext cx="134698" cy="131702"/>
            </a:xfrm>
            <a:custGeom>
              <a:avLst/>
              <a:gdLst/>
              <a:ahLst/>
              <a:cxnLst/>
              <a:rect l="l" t="t" r="r" b="b"/>
              <a:pathLst>
                <a:path w="4167" h="4074" extrusionOk="0">
                  <a:moveTo>
                    <a:pt x="481" y="1"/>
                  </a:moveTo>
                  <a:cubicBezTo>
                    <a:pt x="244" y="1"/>
                    <a:pt x="1" y="181"/>
                    <a:pt x="97" y="422"/>
                  </a:cubicBezTo>
                  <a:cubicBezTo>
                    <a:pt x="665" y="1676"/>
                    <a:pt x="1467" y="2795"/>
                    <a:pt x="2420" y="3831"/>
                  </a:cubicBezTo>
                  <a:cubicBezTo>
                    <a:pt x="2579" y="4002"/>
                    <a:pt x="2768" y="4074"/>
                    <a:pt x="2956" y="4074"/>
                  </a:cubicBezTo>
                  <a:cubicBezTo>
                    <a:pt x="3573" y="4074"/>
                    <a:pt x="4166" y="3296"/>
                    <a:pt x="3589" y="2745"/>
                  </a:cubicBezTo>
                  <a:cubicBezTo>
                    <a:pt x="2637" y="1876"/>
                    <a:pt x="1718" y="957"/>
                    <a:pt x="732" y="88"/>
                  </a:cubicBezTo>
                  <a:cubicBezTo>
                    <a:pt x="662" y="28"/>
                    <a:pt x="572" y="1"/>
                    <a:pt x="4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9"/>
            <p:cNvSpPr/>
            <p:nvPr/>
          </p:nvSpPr>
          <p:spPr>
            <a:xfrm>
              <a:off x="954437" y="449919"/>
              <a:ext cx="131143" cy="120905"/>
            </a:xfrm>
            <a:custGeom>
              <a:avLst/>
              <a:gdLst/>
              <a:ahLst/>
              <a:cxnLst/>
              <a:rect l="l" t="t" r="r" b="b"/>
              <a:pathLst>
                <a:path w="4057" h="3740" extrusionOk="0">
                  <a:moveTo>
                    <a:pt x="605" y="1"/>
                  </a:moveTo>
                  <a:cubicBezTo>
                    <a:pt x="306" y="1"/>
                    <a:pt x="1" y="262"/>
                    <a:pt x="119" y="564"/>
                  </a:cubicBezTo>
                  <a:cubicBezTo>
                    <a:pt x="570" y="1600"/>
                    <a:pt x="1406" y="2586"/>
                    <a:pt x="2157" y="3454"/>
                  </a:cubicBezTo>
                  <a:cubicBezTo>
                    <a:pt x="2331" y="3656"/>
                    <a:pt x="2541" y="3740"/>
                    <a:pt x="2751" y="3740"/>
                  </a:cubicBezTo>
                  <a:cubicBezTo>
                    <a:pt x="3411" y="3740"/>
                    <a:pt x="4057" y="2906"/>
                    <a:pt x="3461" y="2285"/>
                  </a:cubicBezTo>
                  <a:cubicBezTo>
                    <a:pt x="3043" y="1867"/>
                    <a:pt x="2592" y="1500"/>
                    <a:pt x="2157" y="1099"/>
                  </a:cubicBezTo>
                  <a:cubicBezTo>
                    <a:pt x="1740" y="731"/>
                    <a:pt x="1322" y="330"/>
                    <a:pt x="838" y="63"/>
                  </a:cubicBezTo>
                  <a:cubicBezTo>
                    <a:pt x="766" y="20"/>
                    <a:pt x="686" y="1"/>
                    <a:pt x="6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9"/>
            <p:cNvSpPr/>
            <p:nvPr/>
          </p:nvSpPr>
          <p:spPr>
            <a:xfrm>
              <a:off x="1001211" y="275965"/>
              <a:ext cx="129850" cy="119579"/>
            </a:xfrm>
            <a:custGeom>
              <a:avLst/>
              <a:gdLst/>
              <a:ahLst/>
              <a:cxnLst/>
              <a:rect l="l" t="t" r="r" b="b"/>
              <a:pathLst>
                <a:path w="4017" h="3699" extrusionOk="0">
                  <a:moveTo>
                    <a:pt x="378" y="0"/>
                  </a:moveTo>
                  <a:cubicBezTo>
                    <a:pt x="169" y="0"/>
                    <a:pt x="1" y="178"/>
                    <a:pt x="59" y="381"/>
                  </a:cubicBezTo>
                  <a:cubicBezTo>
                    <a:pt x="226" y="899"/>
                    <a:pt x="627" y="1367"/>
                    <a:pt x="961" y="1784"/>
                  </a:cubicBezTo>
                  <a:cubicBezTo>
                    <a:pt x="1312" y="2252"/>
                    <a:pt x="1646" y="2770"/>
                    <a:pt x="1964" y="3288"/>
                  </a:cubicBezTo>
                  <a:cubicBezTo>
                    <a:pt x="2145" y="3580"/>
                    <a:pt x="2411" y="3699"/>
                    <a:pt x="2678" y="3699"/>
                  </a:cubicBezTo>
                  <a:cubicBezTo>
                    <a:pt x="3345" y="3699"/>
                    <a:pt x="4016" y="2954"/>
                    <a:pt x="3384" y="2286"/>
                  </a:cubicBezTo>
                  <a:cubicBezTo>
                    <a:pt x="2632" y="1467"/>
                    <a:pt x="1646" y="314"/>
                    <a:pt x="477" y="13"/>
                  </a:cubicBezTo>
                  <a:cubicBezTo>
                    <a:pt x="443" y="4"/>
                    <a:pt x="410" y="0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9"/>
            <p:cNvSpPr/>
            <p:nvPr/>
          </p:nvSpPr>
          <p:spPr>
            <a:xfrm>
              <a:off x="1200721" y="182053"/>
              <a:ext cx="146691" cy="114763"/>
            </a:xfrm>
            <a:custGeom>
              <a:avLst/>
              <a:gdLst/>
              <a:ahLst/>
              <a:cxnLst/>
              <a:rect l="l" t="t" r="r" b="b"/>
              <a:pathLst>
                <a:path w="4538" h="3550" extrusionOk="0">
                  <a:moveTo>
                    <a:pt x="557" y="0"/>
                  </a:moveTo>
                  <a:cubicBezTo>
                    <a:pt x="291" y="0"/>
                    <a:pt x="0" y="230"/>
                    <a:pt x="119" y="512"/>
                  </a:cubicBezTo>
                  <a:cubicBezTo>
                    <a:pt x="370" y="1131"/>
                    <a:pt x="971" y="1615"/>
                    <a:pt x="1456" y="2100"/>
                  </a:cubicBezTo>
                  <a:cubicBezTo>
                    <a:pt x="1991" y="2618"/>
                    <a:pt x="2542" y="3269"/>
                    <a:pt x="3294" y="3503"/>
                  </a:cubicBezTo>
                  <a:cubicBezTo>
                    <a:pt x="3389" y="3535"/>
                    <a:pt x="3481" y="3550"/>
                    <a:pt x="3568" y="3550"/>
                  </a:cubicBezTo>
                  <a:cubicBezTo>
                    <a:pt x="4167" y="3550"/>
                    <a:pt x="4538" y="2861"/>
                    <a:pt x="4246" y="2350"/>
                  </a:cubicBezTo>
                  <a:cubicBezTo>
                    <a:pt x="3912" y="1765"/>
                    <a:pt x="3110" y="1364"/>
                    <a:pt x="2508" y="997"/>
                  </a:cubicBezTo>
                  <a:cubicBezTo>
                    <a:pt x="1957" y="629"/>
                    <a:pt x="1322" y="128"/>
                    <a:pt x="654" y="11"/>
                  </a:cubicBezTo>
                  <a:cubicBezTo>
                    <a:pt x="623" y="4"/>
                    <a:pt x="590" y="0"/>
                    <a:pt x="5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9"/>
            <p:cNvSpPr/>
            <p:nvPr/>
          </p:nvSpPr>
          <p:spPr>
            <a:xfrm>
              <a:off x="1389661" y="81062"/>
              <a:ext cx="144169" cy="116993"/>
            </a:xfrm>
            <a:custGeom>
              <a:avLst/>
              <a:gdLst/>
              <a:ahLst/>
              <a:cxnLst/>
              <a:rect l="l" t="t" r="r" b="b"/>
              <a:pathLst>
                <a:path w="4460" h="3619" extrusionOk="0">
                  <a:moveTo>
                    <a:pt x="524" y="0"/>
                  </a:moveTo>
                  <a:cubicBezTo>
                    <a:pt x="244" y="0"/>
                    <a:pt x="1" y="241"/>
                    <a:pt x="105" y="495"/>
                  </a:cubicBezTo>
                  <a:cubicBezTo>
                    <a:pt x="289" y="1063"/>
                    <a:pt x="740" y="1514"/>
                    <a:pt x="1141" y="1982"/>
                  </a:cubicBezTo>
                  <a:cubicBezTo>
                    <a:pt x="1576" y="2467"/>
                    <a:pt x="2027" y="3001"/>
                    <a:pt x="2562" y="3402"/>
                  </a:cubicBezTo>
                  <a:cubicBezTo>
                    <a:pt x="2770" y="3554"/>
                    <a:pt x="2990" y="3619"/>
                    <a:pt x="3197" y="3619"/>
                  </a:cubicBezTo>
                  <a:cubicBezTo>
                    <a:pt x="3904" y="3619"/>
                    <a:pt x="4459" y="2862"/>
                    <a:pt x="3865" y="2216"/>
                  </a:cubicBezTo>
                  <a:cubicBezTo>
                    <a:pt x="3414" y="1732"/>
                    <a:pt x="2812" y="1331"/>
                    <a:pt x="2278" y="963"/>
                  </a:cubicBezTo>
                  <a:cubicBezTo>
                    <a:pt x="1776" y="595"/>
                    <a:pt x="1242" y="194"/>
                    <a:pt x="623" y="11"/>
                  </a:cubicBezTo>
                  <a:cubicBezTo>
                    <a:pt x="590" y="4"/>
                    <a:pt x="557" y="0"/>
                    <a:pt x="5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9"/>
            <p:cNvSpPr/>
            <p:nvPr/>
          </p:nvSpPr>
          <p:spPr>
            <a:xfrm>
              <a:off x="1129832" y="28110"/>
              <a:ext cx="114237" cy="92877"/>
            </a:xfrm>
            <a:custGeom>
              <a:avLst/>
              <a:gdLst/>
              <a:ahLst/>
              <a:cxnLst/>
              <a:rect l="l" t="t" r="r" b="b"/>
              <a:pathLst>
                <a:path w="3534" h="2873" extrusionOk="0">
                  <a:moveTo>
                    <a:pt x="589" y="0"/>
                  </a:moveTo>
                  <a:cubicBezTo>
                    <a:pt x="269" y="0"/>
                    <a:pt x="1" y="233"/>
                    <a:pt x="90" y="546"/>
                  </a:cubicBezTo>
                  <a:cubicBezTo>
                    <a:pt x="240" y="1030"/>
                    <a:pt x="658" y="1431"/>
                    <a:pt x="1042" y="1782"/>
                  </a:cubicBezTo>
                  <a:cubicBezTo>
                    <a:pt x="1460" y="2183"/>
                    <a:pt x="1811" y="2668"/>
                    <a:pt x="2396" y="2835"/>
                  </a:cubicBezTo>
                  <a:cubicBezTo>
                    <a:pt x="2479" y="2861"/>
                    <a:pt x="2559" y="2873"/>
                    <a:pt x="2635" y="2873"/>
                  </a:cubicBezTo>
                  <a:cubicBezTo>
                    <a:pt x="3198" y="2873"/>
                    <a:pt x="3534" y="2220"/>
                    <a:pt x="3298" y="1749"/>
                  </a:cubicBezTo>
                  <a:cubicBezTo>
                    <a:pt x="3064" y="1298"/>
                    <a:pt x="2463" y="997"/>
                    <a:pt x="2045" y="696"/>
                  </a:cubicBezTo>
                  <a:cubicBezTo>
                    <a:pt x="1644" y="429"/>
                    <a:pt x="1209" y="95"/>
                    <a:pt x="708" y="11"/>
                  </a:cubicBezTo>
                  <a:cubicBezTo>
                    <a:pt x="668" y="4"/>
                    <a:pt x="628" y="0"/>
                    <a:pt x="5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9"/>
            <p:cNvSpPr/>
            <p:nvPr/>
          </p:nvSpPr>
          <p:spPr>
            <a:xfrm>
              <a:off x="475057" y="692472"/>
              <a:ext cx="119764" cy="129213"/>
            </a:xfrm>
            <a:custGeom>
              <a:avLst/>
              <a:gdLst/>
              <a:ahLst/>
              <a:cxnLst/>
              <a:rect l="l" t="t" r="r" b="b"/>
              <a:pathLst>
                <a:path w="3705" h="3997" extrusionOk="0">
                  <a:moveTo>
                    <a:pt x="517" y="1"/>
                  </a:moveTo>
                  <a:cubicBezTo>
                    <a:pt x="221" y="1"/>
                    <a:pt x="0" y="232"/>
                    <a:pt x="45" y="530"/>
                  </a:cubicBezTo>
                  <a:cubicBezTo>
                    <a:pt x="195" y="1181"/>
                    <a:pt x="780" y="1749"/>
                    <a:pt x="1098" y="2334"/>
                  </a:cubicBezTo>
                  <a:cubicBezTo>
                    <a:pt x="1432" y="2919"/>
                    <a:pt x="1632" y="3788"/>
                    <a:pt x="2384" y="3972"/>
                  </a:cubicBezTo>
                  <a:cubicBezTo>
                    <a:pt x="2449" y="3989"/>
                    <a:pt x="2513" y="3997"/>
                    <a:pt x="2577" y="3997"/>
                  </a:cubicBezTo>
                  <a:cubicBezTo>
                    <a:pt x="2825" y="3997"/>
                    <a:pt x="3053" y="3874"/>
                    <a:pt x="3186" y="3687"/>
                  </a:cubicBezTo>
                  <a:cubicBezTo>
                    <a:pt x="3704" y="3019"/>
                    <a:pt x="3002" y="2033"/>
                    <a:pt x="2535" y="1465"/>
                  </a:cubicBezTo>
                  <a:cubicBezTo>
                    <a:pt x="2083" y="914"/>
                    <a:pt x="1432" y="129"/>
                    <a:pt x="630" y="12"/>
                  </a:cubicBezTo>
                  <a:cubicBezTo>
                    <a:pt x="591" y="4"/>
                    <a:pt x="554" y="1"/>
                    <a:pt x="5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9"/>
            <p:cNvSpPr/>
            <p:nvPr/>
          </p:nvSpPr>
          <p:spPr>
            <a:xfrm>
              <a:off x="937693" y="688367"/>
              <a:ext cx="161981" cy="116541"/>
            </a:xfrm>
            <a:custGeom>
              <a:avLst/>
              <a:gdLst/>
              <a:ahLst/>
              <a:cxnLst/>
              <a:rect l="l" t="t" r="r" b="b"/>
              <a:pathLst>
                <a:path w="5011" h="3605" extrusionOk="0">
                  <a:moveTo>
                    <a:pt x="677" y="0"/>
                  </a:moveTo>
                  <a:cubicBezTo>
                    <a:pt x="308" y="0"/>
                    <a:pt x="1" y="328"/>
                    <a:pt x="219" y="657"/>
                  </a:cubicBezTo>
                  <a:cubicBezTo>
                    <a:pt x="570" y="1191"/>
                    <a:pt x="1071" y="1592"/>
                    <a:pt x="1573" y="2027"/>
                  </a:cubicBezTo>
                  <a:cubicBezTo>
                    <a:pt x="2074" y="2478"/>
                    <a:pt x="2575" y="2979"/>
                    <a:pt x="3110" y="3397"/>
                  </a:cubicBezTo>
                  <a:cubicBezTo>
                    <a:pt x="3314" y="3542"/>
                    <a:pt x="3530" y="3604"/>
                    <a:pt x="3734" y="3604"/>
                  </a:cubicBezTo>
                  <a:cubicBezTo>
                    <a:pt x="4447" y="3604"/>
                    <a:pt x="5011" y="2843"/>
                    <a:pt x="4413" y="2194"/>
                  </a:cubicBezTo>
                  <a:cubicBezTo>
                    <a:pt x="3929" y="1693"/>
                    <a:pt x="3277" y="1258"/>
                    <a:pt x="2675" y="890"/>
                  </a:cubicBezTo>
                  <a:cubicBezTo>
                    <a:pt x="2091" y="506"/>
                    <a:pt x="1489" y="139"/>
                    <a:pt x="754" y="5"/>
                  </a:cubicBezTo>
                  <a:cubicBezTo>
                    <a:pt x="728" y="2"/>
                    <a:pt x="702" y="0"/>
                    <a:pt x="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9"/>
            <p:cNvSpPr/>
            <p:nvPr/>
          </p:nvSpPr>
          <p:spPr>
            <a:xfrm>
              <a:off x="1211906" y="478206"/>
              <a:ext cx="154546" cy="108847"/>
            </a:xfrm>
            <a:custGeom>
              <a:avLst/>
              <a:gdLst/>
              <a:ahLst/>
              <a:cxnLst/>
              <a:rect l="l" t="t" r="r" b="b"/>
              <a:pathLst>
                <a:path w="4781" h="3367" extrusionOk="0">
                  <a:moveTo>
                    <a:pt x="672" y="1"/>
                  </a:moveTo>
                  <a:cubicBezTo>
                    <a:pt x="265" y="1"/>
                    <a:pt x="1" y="443"/>
                    <a:pt x="308" y="792"/>
                  </a:cubicBezTo>
                  <a:cubicBezTo>
                    <a:pt x="726" y="1243"/>
                    <a:pt x="1210" y="1644"/>
                    <a:pt x="1645" y="2061"/>
                  </a:cubicBezTo>
                  <a:cubicBezTo>
                    <a:pt x="2062" y="2479"/>
                    <a:pt x="2563" y="2947"/>
                    <a:pt x="3098" y="3248"/>
                  </a:cubicBezTo>
                  <a:cubicBezTo>
                    <a:pt x="3243" y="3330"/>
                    <a:pt x="3390" y="3366"/>
                    <a:pt x="3532" y="3366"/>
                  </a:cubicBezTo>
                  <a:cubicBezTo>
                    <a:pt x="4225" y="3366"/>
                    <a:pt x="4781" y="2502"/>
                    <a:pt x="4184" y="1961"/>
                  </a:cubicBezTo>
                  <a:cubicBezTo>
                    <a:pt x="3716" y="1560"/>
                    <a:pt x="3132" y="1226"/>
                    <a:pt x="2597" y="959"/>
                  </a:cubicBezTo>
                  <a:cubicBezTo>
                    <a:pt x="2029" y="658"/>
                    <a:pt x="1511" y="324"/>
                    <a:pt x="926" y="56"/>
                  </a:cubicBezTo>
                  <a:cubicBezTo>
                    <a:pt x="838" y="18"/>
                    <a:pt x="752" y="1"/>
                    <a:pt x="6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9"/>
            <p:cNvSpPr/>
            <p:nvPr/>
          </p:nvSpPr>
          <p:spPr>
            <a:xfrm>
              <a:off x="1205764" y="691341"/>
              <a:ext cx="145721" cy="120420"/>
            </a:xfrm>
            <a:custGeom>
              <a:avLst/>
              <a:gdLst/>
              <a:ahLst/>
              <a:cxnLst/>
              <a:rect l="l" t="t" r="r" b="b"/>
              <a:pathLst>
                <a:path w="4508" h="3725" extrusionOk="0">
                  <a:moveTo>
                    <a:pt x="476" y="0"/>
                  </a:moveTo>
                  <a:cubicBezTo>
                    <a:pt x="169" y="0"/>
                    <a:pt x="0" y="372"/>
                    <a:pt x="130" y="631"/>
                  </a:cubicBezTo>
                  <a:cubicBezTo>
                    <a:pt x="464" y="1333"/>
                    <a:pt x="1200" y="1968"/>
                    <a:pt x="1784" y="2503"/>
                  </a:cubicBezTo>
                  <a:cubicBezTo>
                    <a:pt x="2252" y="2941"/>
                    <a:pt x="2822" y="3724"/>
                    <a:pt x="3549" y="3724"/>
                  </a:cubicBezTo>
                  <a:cubicBezTo>
                    <a:pt x="3654" y="3724"/>
                    <a:pt x="3762" y="3708"/>
                    <a:pt x="3873" y="3672"/>
                  </a:cubicBezTo>
                  <a:cubicBezTo>
                    <a:pt x="4073" y="3622"/>
                    <a:pt x="4307" y="3455"/>
                    <a:pt x="4341" y="3238"/>
                  </a:cubicBezTo>
                  <a:cubicBezTo>
                    <a:pt x="4508" y="2319"/>
                    <a:pt x="3505" y="1918"/>
                    <a:pt x="2820" y="1400"/>
                  </a:cubicBezTo>
                  <a:cubicBezTo>
                    <a:pt x="2152" y="915"/>
                    <a:pt x="1450" y="314"/>
                    <a:pt x="631" y="30"/>
                  </a:cubicBezTo>
                  <a:cubicBezTo>
                    <a:pt x="577" y="9"/>
                    <a:pt x="525" y="0"/>
                    <a:pt x="4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4" name="Google Shape;524;p9"/>
          <p:cNvSpPr txBox="1">
            <a:spLocks noGrp="1"/>
          </p:cNvSpPr>
          <p:nvPr>
            <p:ph type="title"/>
          </p:nvPr>
        </p:nvSpPr>
        <p:spPr>
          <a:xfrm>
            <a:off x="473700" y="1233175"/>
            <a:ext cx="3688800" cy="14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525" name="Google Shape;525;p9"/>
          <p:cNvSpPr txBox="1">
            <a:spLocks noGrp="1"/>
          </p:cNvSpPr>
          <p:nvPr>
            <p:ph type="subTitle" idx="1"/>
          </p:nvPr>
        </p:nvSpPr>
        <p:spPr>
          <a:xfrm>
            <a:off x="838200" y="2803075"/>
            <a:ext cx="2819400" cy="161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526" name="Google Shape;526;p9"/>
          <p:cNvSpPr txBox="1">
            <a:spLocks noGrp="1"/>
          </p:cNvSpPr>
          <p:nvPr>
            <p:ph type="body" idx="2"/>
          </p:nvPr>
        </p:nvSpPr>
        <p:spPr>
          <a:xfrm>
            <a:off x="4939500" y="724075"/>
            <a:ext cx="3837000" cy="369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5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8" name="Google Shape;528;p10"/>
          <p:cNvSpPr txBox="1">
            <a:spLocks noGrp="1"/>
          </p:cNvSpPr>
          <p:nvPr>
            <p:ph type="title"/>
          </p:nvPr>
        </p:nvSpPr>
        <p:spPr>
          <a:xfrm>
            <a:off x="5924550" y="3371850"/>
            <a:ext cx="2152800" cy="137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500"/>
              <a:buNone/>
              <a:defRPr>
                <a:solidFill>
                  <a:schemeClr val="accent3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500"/>
              <a:buNone/>
              <a:defRPr>
                <a:solidFill>
                  <a:schemeClr val="accent3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500"/>
              <a:buNone/>
              <a:defRPr>
                <a:solidFill>
                  <a:schemeClr val="accent3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500"/>
              <a:buNone/>
              <a:defRPr>
                <a:solidFill>
                  <a:schemeClr val="accent3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500"/>
              <a:buNone/>
              <a:defRPr>
                <a:solidFill>
                  <a:schemeClr val="accent3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500"/>
              <a:buNone/>
              <a:defRPr>
                <a:solidFill>
                  <a:schemeClr val="accent3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500"/>
              <a:buNone/>
              <a:defRPr>
                <a:solidFill>
                  <a:schemeClr val="accent3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500"/>
              <a:buNone/>
              <a:defRPr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2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6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500"/>
              <a:buFont typeface="Montserrat"/>
              <a:buNone/>
              <a:defRPr sz="3500" b="1">
                <a:solidFill>
                  <a:schemeClr val="accent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500"/>
              <a:buFont typeface="Montserrat"/>
              <a:buNone/>
              <a:defRPr sz="3500" b="1">
                <a:solidFill>
                  <a:schemeClr val="accent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500"/>
              <a:buFont typeface="Montserrat"/>
              <a:buNone/>
              <a:defRPr sz="3500" b="1">
                <a:solidFill>
                  <a:schemeClr val="accent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500"/>
              <a:buFont typeface="Montserrat"/>
              <a:buNone/>
              <a:defRPr sz="3500" b="1">
                <a:solidFill>
                  <a:schemeClr val="accent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500"/>
              <a:buFont typeface="Montserrat"/>
              <a:buNone/>
              <a:defRPr sz="3500" b="1">
                <a:solidFill>
                  <a:schemeClr val="accent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500"/>
              <a:buFont typeface="Montserrat"/>
              <a:buNone/>
              <a:defRPr sz="3500" b="1">
                <a:solidFill>
                  <a:schemeClr val="accent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500"/>
              <a:buFont typeface="Montserrat"/>
              <a:buNone/>
              <a:defRPr sz="3500" b="1">
                <a:solidFill>
                  <a:schemeClr val="accent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500"/>
              <a:buFont typeface="Montserrat"/>
              <a:buNone/>
              <a:defRPr sz="3500" b="1">
                <a:solidFill>
                  <a:schemeClr val="accent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500"/>
              <a:buFont typeface="Montserrat"/>
              <a:buNone/>
              <a:defRPr sz="3500" b="1">
                <a:solidFill>
                  <a:schemeClr val="accent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Lato"/>
              <a:buChar char="●"/>
              <a:defRPr sz="18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○"/>
              <a:defRPr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■"/>
              <a:defRPr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●"/>
              <a:defRPr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○"/>
              <a:defRPr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■"/>
              <a:defRPr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●"/>
              <a:defRPr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○"/>
              <a:defRPr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Lato"/>
              <a:buChar char="■"/>
              <a:defRPr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70" r:id="rId21"/>
    <p:sldLayoutId id="2147483671" r:id="rId22"/>
    <p:sldLayoutId id="2147483672" r:id="rId2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0E2A47"/>
        </a:solidFill>
        <a:effectLst/>
      </p:bgPr>
    </p:bg>
    <p:spTree>
      <p:nvGrpSpPr>
        <p:cNvPr id="1" name="Shape 1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2" name="Google Shape;1282;p27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1283" name="Google Shape;1283;p27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73" r:id="rId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5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0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gyfd6bBO2ER6MsWv3e081VFHNPKCt_i6ExisQY2Dod0/copy" TargetMode="Externa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6.xml"/><Relationship Id="rId4" Type="http://schemas.openxmlformats.org/officeDocument/2006/relationships/image" Target="../media/image2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8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5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9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9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0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hyperlink" Target="https://fonts.google.com/specimen/Montserrat" TargetMode="External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4.xml"/><Relationship Id="rId4" Type="http://schemas.openxmlformats.org/officeDocument/2006/relationships/hyperlink" Target="https://fonts.google.com/specimen/Lato" TargetMode="Externa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4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4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4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4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4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4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4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4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4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4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4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4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4.xml"/><Relationship Id="rId4" Type="http://schemas.openxmlformats.org/officeDocument/2006/relationships/hyperlink" Target="https://www.greatppt.com/" TargetMode="Externa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4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9" name="Google Shape;1289;p29"/>
          <p:cNvSpPr/>
          <p:nvPr/>
        </p:nvSpPr>
        <p:spPr>
          <a:xfrm>
            <a:off x="1559913" y="401459"/>
            <a:ext cx="6273756" cy="4504085"/>
          </a:xfrm>
          <a:custGeom>
            <a:avLst/>
            <a:gdLst/>
            <a:ahLst/>
            <a:cxnLst/>
            <a:rect l="l" t="t" r="r" b="b"/>
            <a:pathLst>
              <a:path w="197692" h="141928" extrusionOk="0">
                <a:moveTo>
                  <a:pt x="64292" y="0"/>
                </a:moveTo>
                <a:cubicBezTo>
                  <a:pt x="46618" y="0"/>
                  <a:pt x="29067" y="9395"/>
                  <a:pt x="17669" y="26714"/>
                </a:cubicBezTo>
                <a:cubicBezTo>
                  <a:pt x="0" y="53562"/>
                  <a:pt x="5894" y="91234"/>
                  <a:pt x="26361" y="114879"/>
                </a:cubicBezTo>
                <a:cubicBezTo>
                  <a:pt x="42767" y="133858"/>
                  <a:pt x="68413" y="139561"/>
                  <a:pt x="92381" y="141418"/>
                </a:cubicBezTo>
                <a:cubicBezTo>
                  <a:pt x="96638" y="141751"/>
                  <a:pt x="100933" y="141927"/>
                  <a:pt x="105237" y="141927"/>
                </a:cubicBezTo>
                <a:cubicBezTo>
                  <a:pt x="127738" y="141927"/>
                  <a:pt x="150485" y="137106"/>
                  <a:pt x="169414" y="124583"/>
                </a:cubicBezTo>
                <a:cubicBezTo>
                  <a:pt x="197691" y="105878"/>
                  <a:pt x="192584" y="55396"/>
                  <a:pt x="161770" y="43525"/>
                </a:cubicBezTo>
                <a:cubicBezTo>
                  <a:pt x="126825" y="30036"/>
                  <a:pt x="122992" y="44144"/>
                  <a:pt x="107216" y="22951"/>
                </a:cubicBezTo>
                <a:cubicBezTo>
                  <a:pt x="95574" y="7314"/>
                  <a:pt x="79885" y="0"/>
                  <a:pt x="64292" y="0"/>
                </a:cubicBezTo>
                <a:close/>
              </a:path>
            </a:pathLst>
          </a:custGeom>
          <a:solidFill>
            <a:srgbClr val="F8BE3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90" name="Google Shape;1290;p29"/>
          <p:cNvGrpSpPr/>
          <p:nvPr/>
        </p:nvGrpSpPr>
        <p:grpSpPr>
          <a:xfrm>
            <a:off x="3684750" y="3956300"/>
            <a:ext cx="1760900" cy="175625"/>
            <a:chOff x="3684750" y="3386300"/>
            <a:chExt cx="1760900" cy="175625"/>
          </a:xfrm>
        </p:grpSpPr>
        <p:sp>
          <p:nvSpPr>
            <p:cNvPr id="1291" name="Google Shape;1291;p29"/>
            <p:cNvSpPr/>
            <p:nvPr/>
          </p:nvSpPr>
          <p:spPr>
            <a:xfrm flipH="1">
              <a:off x="3684750" y="3386300"/>
              <a:ext cx="1760900" cy="87075"/>
            </a:xfrm>
            <a:custGeom>
              <a:avLst/>
              <a:gdLst/>
              <a:ahLst/>
              <a:cxnLst/>
              <a:rect l="l" t="t" r="r" b="b"/>
              <a:pathLst>
                <a:path w="70436" h="3483" extrusionOk="0">
                  <a:moveTo>
                    <a:pt x="6596" y="0"/>
                  </a:moveTo>
                  <a:cubicBezTo>
                    <a:pt x="4691" y="0"/>
                    <a:pt x="2793" y="415"/>
                    <a:pt x="926" y="746"/>
                  </a:cubicBezTo>
                  <a:cubicBezTo>
                    <a:pt x="416" y="821"/>
                    <a:pt x="1" y="1353"/>
                    <a:pt x="524" y="1353"/>
                  </a:cubicBezTo>
                  <a:cubicBezTo>
                    <a:pt x="584" y="1353"/>
                    <a:pt x="656" y="1346"/>
                    <a:pt x="742" y="1331"/>
                  </a:cubicBezTo>
                  <a:cubicBezTo>
                    <a:pt x="2483" y="1024"/>
                    <a:pt x="4273" y="618"/>
                    <a:pt x="6059" y="618"/>
                  </a:cubicBezTo>
                  <a:cubicBezTo>
                    <a:pt x="6605" y="618"/>
                    <a:pt x="7150" y="656"/>
                    <a:pt x="7693" y="746"/>
                  </a:cubicBezTo>
                  <a:cubicBezTo>
                    <a:pt x="9748" y="1080"/>
                    <a:pt x="11686" y="1916"/>
                    <a:pt x="13691" y="2417"/>
                  </a:cubicBezTo>
                  <a:cubicBezTo>
                    <a:pt x="14873" y="2708"/>
                    <a:pt x="16062" y="2821"/>
                    <a:pt x="17252" y="2821"/>
                  </a:cubicBezTo>
                  <a:cubicBezTo>
                    <a:pt x="20435" y="2821"/>
                    <a:pt x="23632" y="2013"/>
                    <a:pt x="26757" y="1648"/>
                  </a:cubicBezTo>
                  <a:cubicBezTo>
                    <a:pt x="27758" y="1527"/>
                    <a:pt x="28769" y="1469"/>
                    <a:pt x="29780" y="1469"/>
                  </a:cubicBezTo>
                  <a:cubicBezTo>
                    <a:pt x="31285" y="1469"/>
                    <a:pt x="32790" y="1599"/>
                    <a:pt x="34260" y="1849"/>
                  </a:cubicBezTo>
                  <a:cubicBezTo>
                    <a:pt x="36515" y="2250"/>
                    <a:pt x="38654" y="3035"/>
                    <a:pt x="40926" y="3319"/>
                  </a:cubicBezTo>
                  <a:cubicBezTo>
                    <a:pt x="41873" y="3432"/>
                    <a:pt x="42820" y="3482"/>
                    <a:pt x="43767" y="3482"/>
                  </a:cubicBezTo>
                  <a:cubicBezTo>
                    <a:pt x="47027" y="3482"/>
                    <a:pt x="50276" y="2886"/>
                    <a:pt x="53474" y="2200"/>
                  </a:cubicBezTo>
                  <a:cubicBezTo>
                    <a:pt x="56747" y="1524"/>
                    <a:pt x="60130" y="772"/>
                    <a:pt x="63482" y="772"/>
                  </a:cubicBezTo>
                  <a:cubicBezTo>
                    <a:pt x="65349" y="772"/>
                    <a:pt x="67207" y="1005"/>
                    <a:pt x="69030" y="1615"/>
                  </a:cubicBezTo>
                  <a:cubicBezTo>
                    <a:pt x="69065" y="1627"/>
                    <a:pt x="69107" y="1632"/>
                    <a:pt x="69155" y="1632"/>
                  </a:cubicBezTo>
                  <a:cubicBezTo>
                    <a:pt x="69578" y="1632"/>
                    <a:pt x="70436" y="1213"/>
                    <a:pt x="70016" y="1064"/>
                  </a:cubicBezTo>
                  <a:cubicBezTo>
                    <a:pt x="67995" y="385"/>
                    <a:pt x="65976" y="126"/>
                    <a:pt x="63956" y="126"/>
                  </a:cubicBezTo>
                  <a:cubicBezTo>
                    <a:pt x="57408" y="126"/>
                    <a:pt x="50859" y="2850"/>
                    <a:pt x="44275" y="2850"/>
                  </a:cubicBezTo>
                  <a:cubicBezTo>
                    <a:pt x="43988" y="2850"/>
                    <a:pt x="43702" y="2845"/>
                    <a:pt x="43416" y="2835"/>
                  </a:cubicBezTo>
                  <a:cubicBezTo>
                    <a:pt x="40910" y="2734"/>
                    <a:pt x="38604" y="1999"/>
                    <a:pt x="36181" y="1481"/>
                  </a:cubicBezTo>
                  <a:cubicBezTo>
                    <a:pt x="34251" y="1054"/>
                    <a:pt x="32255" y="834"/>
                    <a:pt x="30275" y="834"/>
                  </a:cubicBezTo>
                  <a:cubicBezTo>
                    <a:pt x="30010" y="834"/>
                    <a:pt x="29745" y="838"/>
                    <a:pt x="29481" y="846"/>
                  </a:cubicBezTo>
                  <a:cubicBezTo>
                    <a:pt x="25623" y="968"/>
                    <a:pt x="21776" y="2189"/>
                    <a:pt x="17904" y="2189"/>
                  </a:cubicBezTo>
                  <a:cubicBezTo>
                    <a:pt x="16980" y="2189"/>
                    <a:pt x="16055" y="2120"/>
                    <a:pt x="15128" y="1949"/>
                  </a:cubicBezTo>
                  <a:cubicBezTo>
                    <a:pt x="12756" y="1515"/>
                    <a:pt x="10517" y="412"/>
                    <a:pt x="8094" y="94"/>
                  </a:cubicBezTo>
                  <a:cubicBezTo>
                    <a:pt x="7595" y="29"/>
                    <a:pt x="7095" y="0"/>
                    <a:pt x="65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29"/>
            <p:cNvSpPr/>
            <p:nvPr/>
          </p:nvSpPr>
          <p:spPr>
            <a:xfrm flipH="1">
              <a:off x="3710300" y="3471625"/>
              <a:ext cx="1709800" cy="90300"/>
            </a:xfrm>
            <a:custGeom>
              <a:avLst/>
              <a:gdLst/>
              <a:ahLst/>
              <a:cxnLst/>
              <a:rect l="l" t="t" r="r" b="b"/>
              <a:pathLst>
                <a:path w="68392" h="3612" extrusionOk="0">
                  <a:moveTo>
                    <a:pt x="5970" y="0"/>
                  </a:moveTo>
                  <a:cubicBezTo>
                    <a:pt x="4266" y="0"/>
                    <a:pt x="2635" y="431"/>
                    <a:pt x="914" y="742"/>
                  </a:cubicBezTo>
                  <a:cubicBezTo>
                    <a:pt x="381" y="833"/>
                    <a:pt x="1" y="1479"/>
                    <a:pt x="570" y="1479"/>
                  </a:cubicBezTo>
                  <a:cubicBezTo>
                    <a:pt x="626" y="1479"/>
                    <a:pt x="690" y="1473"/>
                    <a:pt x="764" y="1460"/>
                  </a:cubicBezTo>
                  <a:cubicBezTo>
                    <a:pt x="2399" y="1175"/>
                    <a:pt x="3952" y="743"/>
                    <a:pt x="5571" y="743"/>
                  </a:cubicBezTo>
                  <a:cubicBezTo>
                    <a:pt x="6136" y="743"/>
                    <a:pt x="6709" y="796"/>
                    <a:pt x="7297" y="925"/>
                  </a:cubicBezTo>
                  <a:cubicBezTo>
                    <a:pt x="9285" y="1360"/>
                    <a:pt x="11157" y="2195"/>
                    <a:pt x="13162" y="2596"/>
                  </a:cubicBezTo>
                  <a:cubicBezTo>
                    <a:pt x="15089" y="2979"/>
                    <a:pt x="17009" y="3137"/>
                    <a:pt x="18926" y="3137"/>
                  </a:cubicBezTo>
                  <a:cubicBezTo>
                    <a:pt x="21196" y="3137"/>
                    <a:pt x="23461" y="2915"/>
                    <a:pt x="25727" y="2580"/>
                  </a:cubicBezTo>
                  <a:cubicBezTo>
                    <a:pt x="27297" y="2337"/>
                    <a:pt x="28844" y="2238"/>
                    <a:pt x="30381" y="2238"/>
                  </a:cubicBezTo>
                  <a:cubicBezTo>
                    <a:pt x="33294" y="2238"/>
                    <a:pt x="36174" y="2593"/>
                    <a:pt x="39127" y="2997"/>
                  </a:cubicBezTo>
                  <a:cubicBezTo>
                    <a:pt x="41895" y="3368"/>
                    <a:pt x="44724" y="3612"/>
                    <a:pt x="47545" y="3612"/>
                  </a:cubicBezTo>
                  <a:cubicBezTo>
                    <a:pt x="49168" y="3612"/>
                    <a:pt x="50788" y="3531"/>
                    <a:pt x="52393" y="3348"/>
                  </a:cubicBezTo>
                  <a:cubicBezTo>
                    <a:pt x="54833" y="3081"/>
                    <a:pt x="57222" y="2513"/>
                    <a:pt x="59645" y="2195"/>
                  </a:cubicBezTo>
                  <a:cubicBezTo>
                    <a:pt x="60998" y="2028"/>
                    <a:pt x="62352" y="1878"/>
                    <a:pt x="63705" y="1844"/>
                  </a:cubicBezTo>
                  <a:cubicBezTo>
                    <a:pt x="64397" y="1812"/>
                    <a:pt x="65130" y="1717"/>
                    <a:pt x="65852" y="1717"/>
                  </a:cubicBezTo>
                  <a:cubicBezTo>
                    <a:pt x="66246" y="1717"/>
                    <a:pt x="66636" y="1745"/>
                    <a:pt x="67013" y="1828"/>
                  </a:cubicBezTo>
                  <a:cubicBezTo>
                    <a:pt x="67039" y="1833"/>
                    <a:pt x="67067" y="1835"/>
                    <a:pt x="67096" y="1835"/>
                  </a:cubicBezTo>
                  <a:cubicBezTo>
                    <a:pt x="67548" y="1835"/>
                    <a:pt x="68392" y="1267"/>
                    <a:pt x="67749" y="1126"/>
                  </a:cubicBezTo>
                  <a:cubicBezTo>
                    <a:pt x="67363" y="1045"/>
                    <a:pt x="66973" y="1019"/>
                    <a:pt x="66583" y="1019"/>
                  </a:cubicBezTo>
                  <a:cubicBezTo>
                    <a:pt x="66163" y="1019"/>
                    <a:pt x="65742" y="1050"/>
                    <a:pt x="65326" y="1076"/>
                  </a:cubicBezTo>
                  <a:cubicBezTo>
                    <a:pt x="64240" y="1126"/>
                    <a:pt x="63154" y="1126"/>
                    <a:pt x="62084" y="1243"/>
                  </a:cubicBezTo>
                  <a:cubicBezTo>
                    <a:pt x="59829" y="1427"/>
                    <a:pt x="57606" y="1778"/>
                    <a:pt x="55401" y="2179"/>
                  </a:cubicBezTo>
                  <a:cubicBezTo>
                    <a:pt x="52849" y="2646"/>
                    <a:pt x="50250" y="2852"/>
                    <a:pt x="47651" y="2852"/>
                  </a:cubicBezTo>
                  <a:cubicBezTo>
                    <a:pt x="45604" y="2852"/>
                    <a:pt x="43557" y="2724"/>
                    <a:pt x="41533" y="2496"/>
                  </a:cubicBezTo>
                  <a:cubicBezTo>
                    <a:pt x="37939" y="2067"/>
                    <a:pt x="34355" y="1412"/>
                    <a:pt x="30748" y="1412"/>
                  </a:cubicBezTo>
                  <a:cubicBezTo>
                    <a:pt x="29861" y="1412"/>
                    <a:pt x="28973" y="1451"/>
                    <a:pt x="28082" y="1544"/>
                  </a:cubicBezTo>
                  <a:cubicBezTo>
                    <a:pt x="25944" y="1778"/>
                    <a:pt x="23855" y="2245"/>
                    <a:pt x="21716" y="2379"/>
                  </a:cubicBezTo>
                  <a:cubicBezTo>
                    <a:pt x="21020" y="2428"/>
                    <a:pt x="20313" y="2452"/>
                    <a:pt x="19603" y="2452"/>
                  </a:cubicBezTo>
                  <a:cubicBezTo>
                    <a:pt x="17878" y="2452"/>
                    <a:pt x="16134" y="2307"/>
                    <a:pt x="14465" y="2011"/>
                  </a:cubicBezTo>
                  <a:cubicBezTo>
                    <a:pt x="12076" y="1594"/>
                    <a:pt x="9870" y="541"/>
                    <a:pt x="7481" y="123"/>
                  </a:cubicBezTo>
                  <a:cubicBezTo>
                    <a:pt x="6968" y="37"/>
                    <a:pt x="6466" y="0"/>
                    <a:pt x="59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93" name="Google Shape;1293;p29"/>
          <p:cNvSpPr txBox="1">
            <a:spLocks noGrp="1"/>
          </p:cNvSpPr>
          <p:nvPr>
            <p:ph type="ctrTitle"/>
          </p:nvPr>
        </p:nvSpPr>
        <p:spPr>
          <a:xfrm>
            <a:off x="1674750" y="1738763"/>
            <a:ext cx="5794500" cy="1479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YOGA</a:t>
            </a:r>
            <a:endParaRPr/>
          </a:p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WORKSHOP</a:t>
            </a:r>
            <a:endParaRPr/>
          </a:p>
        </p:txBody>
      </p:sp>
      <p:sp>
        <p:nvSpPr>
          <p:cNvPr id="1294" name="Google Shape;1294;p29"/>
          <p:cNvSpPr txBox="1">
            <a:spLocks noGrp="1"/>
          </p:cNvSpPr>
          <p:nvPr>
            <p:ph type="subTitle" idx="1"/>
          </p:nvPr>
        </p:nvSpPr>
        <p:spPr>
          <a:xfrm>
            <a:off x="2374048" y="3206363"/>
            <a:ext cx="4645486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dirty="0"/>
              <a:t>Here is where your presentation begins</a:t>
            </a:r>
            <a:endParaRPr dirty="0"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2" name="Google Shape;1692;p39"/>
          <p:cNvGrpSpPr/>
          <p:nvPr/>
        </p:nvGrpSpPr>
        <p:grpSpPr>
          <a:xfrm rot="-2091583">
            <a:off x="7231778" y="3715615"/>
            <a:ext cx="663100" cy="804220"/>
            <a:chOff x="8371538" y="4381238"/>
            <a:chExt cx="798751" cy="834243"/>
          </a:xfrm>
        </p:grpSpPr>
        <p:sp>
          <p:nvSpPr>
            <p:cNvPr id="1693" name="Google Shape;1693;p39"/>
            <p:cNvSpPr/>
            <p:nvPr/>
          </p:nvSpPr>
          <p:spPr>
            <a:xfrm>
              <a:off x="8628845" y="4591884"/>
              <a:ext cx="184188" cy="230818"/>
            </a:xfrm>
            <a:custGeom>
              <a:avLst/>
              <a:gdLst/>
              <a:ahLst/>
              <a:cxnLst/>
              <a:rect l="l" t="t" r="r" b="b"/>
              <a:pathLst>
                <a:path w="5698" h="7140" extrusionOk="0">
                  <a:moveTo>
                    <a:pt x="1308" y="0"/>
                  </a:moveTo>
                  <a:cubicBezTo>
                    <a:pt x="605" y="0"/>
                    <a:pt x="44" y="631"/>
                    <a:pt x="17" y="1380"/>
                  </a:cubicBezTo>
                  <a:cubicBezTo>
                    <a:pt x="0" y="2449"/>
                    <a:pt x="819" y="3234"/>
                    <a:pt x="1387" y="4053"/>
                  </a:cubicBezTo>
                  <a:cubicBezTo>
                    <a:pt x="1989" y="4905"/>
                    <a:pt x="2607" y="5741"/>
                    <a:pt x="3192" y="6593"/>
                  </a:cubicBezTo>
                  <a:cubicBezTo>
                    <a:pt x="3454" y="6979"/>
                    <a:pt x="3800" y="7139"/>
                    <a:pt x="4138" y="7139"/>
                  </a:cubicBezTo>
                  <a:cubicBezTo>
                    <a:pt x="4940" y="7139"/>
                    <a:pt x="5697" y="6235"/>
                    <a:pt x="5180" y="5306"/>
                  </a:cubicBezTo>
                  <a:cubicBezTo>
                    <a:pt x="4679" y="4387"/>
                    <a:pt x="4194" y="3451"/>
                    <a:pt x="3693" y="2533"/>
                  </a:cubicBezTo>
                  <a:cubicBezTo>
                    <a:pt x="3192" y="1614"/>
                    <a:pt x="2857" y="611"/>
                    <a:pt x="1855" y="126"/>
                  </a:cubicBezTo>
                  <a:cubicBezTo>
                    <a:pt x="1668" y="40"/>
                    <a:pt x="1483" y="0"/>
                    <a:pt x="1308" y="0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39"/>
            <p:cNvSpPr/>
            <p:nvPr/>
          </p:nvSpPr>
          <p:spPr>
            <a:xfrm>
              <a:off x="8468739" y="4595117"/>
              <a:ext cx="107739" cy="131120"/>
            </a:xfrm>
            <a:custGeom>
              <a:avLst/>
              <a:gdLst/>
              <a:ahLst/>
              <a:cxnLst/>
              <a:rect l="l" t="t" r="r" b="b"/>
              <a:pathLst>
                <a:path w="3333" h="4056" extrusionOk="0">
                  <a:moveTo>
                    <a:pt x="1121" y="1"/>
                  </a:moveTo>
                  <a:cubicBezTo>
                    <a:pt x="579" y="1"/>
                    <a:pt x="0" y="501"/>
                    <a:pt x="275" y="1096"/>
                  </a:cubicBezTo>
                  <a:cubicBezTo>
                    <a:pt x="659" y="1864"/>
                    <a:pt x="1010" y="2650"/>
                    <a:pt x="1378" y="3435"/>
                  </a:cubicBezTo>
                  <a:cubicBezTo>
                    <a:pt x="1550" y="3804"/>
                    <a:pt x="1876" y="4056"/>
                    <a:pt x="2257" y="4056"/>
                  </a:cubicBezTo>
                  <a:cubicBezTo>
                    <a:pt x="2393" y="4056"/>
                    <a:pt x="2536" y="4023"/>
                    <a:pt x="2681" y="3953"/>
                  </a:cubicBezTo>
                  <a:cubicBezTo>
                    <a:pt x="3199" y="3702"/>
                    <a:pt x="3332" y="3101"/>
                    <a:pt x="3048" y="2616"/>
                  </a:cubicBezTo>
                  <a:cubicBezTo>
                    <a:pt x="2614" y="1864"/>
                    <a:pt x="2196" y="1113"/>
                    <a:pt x="1762" y="361"/>
                  </a:cubicBezTo>
                  <a:cubicBezTo>
                    <a:pt x="1614" y="107"/>
                    <a:pt x="1371" y="1"/>
                    <a:pt x="1121" y="1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39"/>
            <p:cNvSpPr/>
            <p:nvPr/>
          </p:nvSpPr>
          <p:spPr>
            <a:xfrm>
              <a:off x="8606282" y="4821668"/>
              <a:ext cx="146949" cy="188211"/>
            </a:xfrm>
            <a:custGeom>
              <a:avLst/>
              <a:gdLst/>
              <a:ahLst/>
              <a:cxnLst/>
              <a:rect l="l" t="t" r="r" b="b"/>
              <a:pathLst>
                <a:path w="4546" h="5822" extrusionOk="0">
                  <a:moveTo>
                    <a:pt x="1656" y="0"/>
                  </a:moveTo>
                  <a:cubicBezTo>
                    <a:pt x="858" y="0"/>
                    <a:pt x="0" y="730"/>
                    <a:pt x="598" y="1774"/>
                  </a:cubicBezTo>
                  <a:cubicBezTo>
                    <a:pt x="1283" y="2977"/>
                    <a:pt x="1784" y="4280"/>
                    <a:pt x="2603" y="5416"/>
                  </a:cubicBezTo>
                  <a:cubicBezTo>
                    <a:pt x="2792" y="5703"/>
                    <a:pt x="3051" y="5821"/>
                    <a:pt x="3307" y="5821"/>
                  </a:cubicBezTo>
                  <a:cubicBezTo>
                    <a:pt x="3933" y="5821"/>
                    <a:pt x="4545" y="5113"/>
                    <a:pt x="4107" y="4414"/>
                  </a:cubicBezTo>
                  <a:cubicBezTo>
                    <a:pt x="3505" y="3411"/>
                    <a:pt x="2803" y="2225"/>
                    <a:pt x="2720" y="1039"/>
                  </a:cubicBezTo>
                  <a:cubicBezTo>
                    <a:pt x="2667" y="308"/>
                    <a:pt x="2174" y="0"/>
                    <a:pt x="1656" y="0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39"/>
            <p:cNvSpPr/>
            <p:nvPr/>
          </p:nvSpPr>
          <p:spPr>
            <a:xfrm>
              <a:off x="8831619" y="4574298"/>
              <a:ext cx="55825" cy="78200"/>
            </a:xfrm>
            <a:custGeom>
              <a:avLst/>
              <a:gdLst/>
              <a:ahLst/>
              <a:cxnLst/>
              <a:rect l="l" t="t" r="r" b="b"/>
              <a:pathLst>
                <a:path w="1727" h="2419" extrusionOk="0">
                  <a:moveTo>
                    <a:pt x="563" y="1"/>
                  </a:moveTo>
                  <a:cubicBezTo>
                    <a:pt x="282" y="1"/>
                    <a:pt x="1" y="242"/>
                    <a:pt x="127" y="587"/>
                  </a:cubicBezTo>
                  <a:cubicBezTo>
                    <a:pt x="310" y="1088"/>
                    <a:pt x="477" y="1589"/>
                    <a:pt x="661" y="2107"/>
                  </a:cubicBezTo>
                  <a:cubicBezTo>
                    <a:pt x="742" y="2326"/>
                    <a:pt x="923" y="2418"/>
                    <a:pt x="1106" y="2418"/>
                  </a:cubicBezTo>
                  <a:cubicBezTo>
                    <a:pt x="1414" y="2418"/>
                    <a:pt x="1727" y="2157"/>
                    <a:pt x="1580" y="1790"/>
                  </a:cubicBezTo>
                  <a:cubicBezTo>
                    <a:pt x="1380" y="1289"/>
                    <a:pt x="1179" y="787"/>
                    <a:pt x="979" y="286"/>
                  </a:cubicBezTo>
                  <a:cubicBezTo>
                    <a:pt x="898" y="86"/>
                    <a:pt x="730" y="1"/>
                    <a:pt x="563" y="1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39"/>
            <p:cNvSpPr/>
            <p:nvPr/>
          </p:nvSpPr>
          <p:spPr>
            <a:xfrm>
              <a:off x="8898952" y="4964458"/>
              <a:ext cx="182733" cy="194515"/>
            </a:xfrm>
            <a:custGeom>
              <a:avLst/>
              <a:gdLst/>
              <a:ahLst/>
              <a:cxnLst/>
              <a:rect l="l" t="t" r="r" b="b"/>
              <a:pathLst>
                <a:path w="5653" h="6017" extrusionOk="0">
                  <a:moveTo>
                    <a:pt x="2104" y="1"/>
                  </a:moveTo>
                  <a:cubicBezTo>
                    <a:pt x="1104" y="1"/>
                    <a:pt x="0" y="1186"/>
                    <a:pt x="1101" y="2252"/>
                  </a:cubicBezTo>
                  <a:cubicBezTo>
                    <a:pt x="2004" y="3138"/>
                    <a:pt x="2638" y="4475"/>
                    <a:pt x="3307" y="5511"/>
                  </a:cubicBezTo>
                  <a:cubicBezTo>
                    <a:pt x="3537" y="5868"/>
                    <a:pt x="3852" y="6016"/>
                    <a:pt x="4165" y="6016"/>
                  </a:cubicBezTo>
                  <a:cubicBezTo>
                    <a:pt x="4917" y="6016"/>
                    <a:pt x="5652" y="5158"/>
                    <a:pt x="5145" y="4307"/>
                  </a:cubicBezTo>
                  <a:cubicBezTo>
                    <a:pt x="4493" y="3221"/>
                    <a:pt x="3591" y="2069"/>
                    <a:pt x="3190" y="866"/>
                  </a:cubicBezTo>
                  <a:cubicBezTo>
                    <a:pt x="2996" y="248"/>
                    <a:pt x="2561" y="1"/>
                    <a:pt x="2104" y="1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39"/>
            <p:cNvSpPr/>
            <p:nvPr/>
          </p:nvSpPr>
          <p:spPr>
            <a:xfrm>
              <a:off x="8937225" y="4758856"/>
              <a:ext cx="85370" cy="88319"/>
            </a:xfrm>
            <a:custGeom>
              <a:avLst/>
              <a:gdLst/>
              <a:ahLst/>
              <a:cxnLst/>
              <a:rect l="l" t="t" r="r" b="b"/>
              <a:pathLst>
                <a:path w="2641" h="2732" extrusionOk="0">
                  <a:moveTo>
                    <a:pt x="772" y="1"/>
                  </a:moveTo>
                  <a:cubicBezTo>
                    <a:pt x="701" y="1"/>
                    <a:pt x="627" y="14"/>
                    <a:pt x="552" y="41"/>
                  </a:cubicBezTo>
                  <a:cubicBezTo>
                    <a:pt x="218" y="141"/>
                    <a:pt x="1" y="542"/>
                    <a:pt x="134" y="893"/>
                  </a:cubicBezTo>
                  <a:cubicBezTo>
                    <a:pt x="385" y="1561"/>
                    <a:pt x="786" y="2129"/>
                    <a:pt x="1337" y="2564"/>
                  </a:cubicBezTo>
                  <a:cubicBezTo>
                    <a:pt x="1486" y="2673"/>
                    <a:pt x="1661" y="2732"/>
                    <a:pt x="1833" y="2732"/>
                  </a:cubicBezTo>
                  <a:cubicBezTo>
                    <a:pt x="2029" y="2732"/>
                    <a:pt x="2222" y="2657"/>
                    <a:pt x="2373" y="2497"/>
                  </a:cubicBezTo>
                  <a:cubicBezTo>
                    <a:pt x="2591" y="2213"/>
                    <a:pt x="2641" y="1662"/>
                    <a:pt x="2307" y="1461"/>
                  </a:cubicBezTo>
                  <a:cubicBezTo>
                    <a:pt x="1906" y="1210"/>
                    <a:pt x="1588" y="893"/>
                    <a:pt x="1404" y="459"/>
                  </a:cubicBezTo>
                  <a:cubicBezTo>
                    <a:pt x="1285" y="193"/>
                    <a:pt x="1049" y="1"/>
                    <a:pt x="772" y="1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39"/>
            <p:cNvSpPr/>
            <p:nvPr/>
          </p:nvSpPr>
          <p:spPr>
            <a:xfrm>
              <a:off x="8812742" y="4898219"/>
              <a:ext cx="78485" cy="83405"/>
            </a:xfrm>
            <a:custGeom>
              <a:avLst/>
              <a:gdLst/>
              <a:ahLst/>
              <a:cxnLst/>
              <a:rect l="l" t="t" r="r" b="b"/>
              <a:pathLst>
                <a:path w="2428" h="2580" extrusionOk="0">
                  <a:moveTo>
                    <a:pt x="820" y="0"/>
                  </a:moveTo>
                  <a:cubicBezTo>
                    <a:pt x="420" y="0"/>
                    <a:pt x="0" y="459"/>
                    <a:pt x="310" y="876"/>
                  </a:cubicBezTo>
                  <a:lnTo>
                    <a:pt x="1429" y="2380"/>
                  </a:lnTo>
                  <a:cubicBezTo>
                    <a:pt x="1536" y="2521"/>
                    <a:pt x="1673" y="2580"/>
                    <a:pt x="1805" y="2580"/>
                  </a:cubicBezTo>
                  <a:cubicBezTo>
                    <a:pt x="2128" y="2580"/>
                    <a:pt x="2428" y="2229"/>
                    <a:pt x="2214" y="1862"/>
                  </a:cubicBezTo>
                  <a:cubicBezTo>
                    <a:pt x="1897" y="1327"/>
                    <a:pt x="1563" y="793"/>
                    <a:pt x="1245" y="258"/>
                  </a:cubicBezTo>
                  <a:cubicBezTo>
                    <a:pt x="1140" y="75"/>
                    <a:pt x="981" y="0"/>
                    <a:pt x="820" y="0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39"/>
            <p:cNvSpPr/>
            <p:nvPr/>
          </p:nvSpPr>
          <p:spPr>
            <a:xfrm>
              <a:off x="8485580" y="4952012"/>
              <a:ext cx="164664" cy="263469"/>
            </a:xfrm>
            <a:custGeom>
              <a:avLst/>
              <a:gdLst/>
              <a:ahLst/>
              <a:cxnLst/>
              <a:rect l="l" t="t" r="r" b="b"/>
              <a:pathLst>
                <a:path w="5094" h="8150" extrusionOk="0">
                  <a:moveTo>
                    <a:pt x="1463" y="1"/>
                  </a:moveTo>
                  <a:cubicBezTo>
                    <a:pt x="748" y="1"/>
                    <a:pt x="1" y="622"/>
                    <a:pt x="372" y="1418"/>
                  </a:cubicBezTo>
                  <a:cubicBezTo>
                    <a:pt x="1341" y="3456"/>
                    <a:pt x="2277" y="5528"/>
                    <a:pt x="3179" y="7600"/>
                  </a:cubicBezTo>
                  <a:cubicBezTo>
                    <a:pt x="3343" y="7984"/>
                    <a:pt x="3678" y="8150"/>
                    <a:pt x="4009" y="8150"/>
                  </a:cubicBezTo>
                  <a:cubicBezTo>
                    <a:pt x="4556" y="8150"/>
                    <a:pt x="5093" y="7698"/>
                    <a:pt x="4833" y="7032"/>
                  </a:cubicBezTo>
                  <a:cubicBezTo>
                    <a:pt x="3998" y="4943"/>
                    <a:pt x="3229" y="2838"/>
                    <a:pt x="2444" y="699"/>
                  </a:cubicBezTo>
                  <a:cubicBezTo>
                    <a:pt x="2273" y="205"/>
                    <a:pt x="1874" y="1"/>
                    <a:pt x="1463" y="1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39"/>
            <p:cNvSpPr/>
            <p:nvPr/>
          </p:nvSpPr>
          <p:spPr>
            <a:xfrm>
              <a:off x="9039049" y="4839513"/>
              <a:ext cx="131240" cy="174213"/>
            </a:xfrm>
            <a:custGeom>
              <a:avLst/>
              <a:gdLst/>
              <a:ahLst/>
              <a:cxnLst/>
              <a:rect l="l" t="t" r="r" b="b"/>
              <a:pathLst>
                <a:path w="4060" h="5389" extrusionOk="0">
                  <a:moveTo>
                    <a:pt x="1276" y="0"/>
                  </a:moveTo>
                  <a:cubicBezTo>
                    <a:pt x="662" y="0"/>
                    <a:pt x="1" y="581"/>
                    <a:pt x="309" y="1255"/>
                  </a:cubicBezTo>
                  <a:cubicBezTo>
                    <a:pt x="894" y="2558"/>
                    <a:pt x="1596" y="3761"/>
                    <a:pt x="2264" y="5015"/>
                  </a:cubicBezTo>
                  <a:cubicBezTo>
                    <a:pt x="2412" y="5278"/>
                    <a:pt x="2658" y="5389"/>
                    <a:pt x="2913" y="5389"/>
                  </a:cubicBezTo>
                  <a:cubicBezTo>
                    <a:pt x="3465" y="5389"/>
                    <a:pt x="4059" y="4869"/>
                    <a:pt x="3785" y="4263"/>
                  </a:cubicBezTo>
                  <a:cubicBezTo>
                    <a:pt x="3200" y="2976"/>
                    <a:pt x="2665" y="1673"/>
                    <a:pt x="1997" y="420"/>
                  </a:cubicBezTo>
                  <a:cubicBezTo>
                    <a:pt x="1833" y="124"/>
                    <a:pt x="1560" y="0"/>
                    <a:pt x="1276" y="0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39"/>
            <p:cNvSpPr/>
            <p:nvPr/>
          </p:nvSpPr>
          <p:spPr>
            <a:xfrm>
              <a:off x="8946211" y="4538091"/>
              <a:ext cx="164502" cy="220247"/>
            </a:xfrm>
            <a:custGeom>
              <a:avLst/>
              <a:gdLst/>
              <a:ahLst/>
              <a:cxnLst/>
              <a:rect l="l" t="t" r="r" b="b"/>
              <a:pathLst>
                <a:path w="5089" h="6813" extrusionOk="0">
                  <a:moveTo>
                    <a:pt x="1424" y="1"/>
                  </a:moveTo>
                  <a:cubicBezTo>
                    <a:pt x="725" y="1"/>
                    <a:pt x="0" y="642"/>
                    <a:pt x="308" y="1440"/>
                  </a:cubicBezTo>
                  <a:cubicBezTo>
                    <a:pt x="959" y="3077"/>
                    <a:pt x="1861" y="4664"/>
                    <a:pt x="2680" y="6252"/>
                  </a:cubicBezTo>
                  <a:cubicBezTo>
                    <a:pt x="2884" y="6649"/>
                    <a:pt x="3196" y="6813"/>
                    <a:pt x="3517" y="6813"/>
                  </a:cubicBezTo>
                  <a:cubicBezTo>
                    <a:pt x="4278" y="6813"/>
                    <a:pt x="5088" y="5893"/>
                    <a:pt x="4618" y="4965"/>
                  </a:cubicBezTo>
                  <a:cubicBezTo>
                    <a:pt x="3867" y="3461"/>
                    <a:pt x="3181" y="1891"/>
                    <a:pt x="2279" y="471"/>
                  </a:cubicBezTo>
                  <a:cubicBezTo>
                    <a:pt x="2072" y="141"/>
                    <a:pt x="1751" y="1"/>
                    <a:pt x="1424" y="1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39"/>
            <p:cNvSpPr/>
            <p:nvPr/>
          </p:nvSpPr>
          <p:spPr>
            <a:xfrm>
              <a:off x="8722264" y="4381238"/>
              <a:ext cx="86469" cy="94041"/>
            </a:xfrm>
            <a:custGeom>
              <a:avLst/>
              <a:gdLst/>
              <a:ahLst/>
              <a:cxnLst/>
              <a:rect l="l" t="t" r="r" b="b"/>
              <a:pathLst>
                <a:path w="2675" h="2909" extrusionOk="0">
                  <a:moveTo>
                    <a:pt x="858" y="0"/>
                  </a:moveTo>
                  <a:cubicBezTo>
                    <a:pt x="710" y="0"/>
                    <a:pt x="563" y="41"/>
                    <a:pt x="435" y="126"/>
                  </a:cubicBezTo>
                  <a:cubicBezTo>
                    <a:pt x="51" y="377"/>
                    <a:pt x="1" y="861"/>
                    <a:pt x="201" y="1229"/>
                  </a:cubicBezTo>
                  <a:cubicBezTo>
                    <a:pt x="469" y="1663"/>
                    <a:pt x="719" y="2114"/>
                    <a:pt x="1003" y="2549"/>
                  </a:cubicBezTo>
                  <a:cubicBezTo>
                    <a:pt x="1137" y="2786"/>
                    <a:pt x="1406" y="2909"/>
                    <a:pt x="1681" y="2909"/>
                  </a:cubicBezTo>
                  <a:cubicBezTo>
                    <a:pt x="1852" y="2909"/>
                    <a:pt x="2026" y="2862"/>
                    <a:pt x="2173" y="2766"/>
                  </a:cubicBezTo>
                  <a:cubicBezTo>
                    <a:pt x="2540" y="2549"/>
                    <a:pt x="2674" y="1998"/>
                    <a:pt x="2390" y="1630"/>
                  </a:cubicBezTo>
                  <a:cubicBezTo>
                    <a:pt x="2106" y="1212"/>
                    <a:pt x="1805" y="778"/>
                    <a:pt x="1538" y="360"/>
                  </a:cubicBezTo>
                  <a:cubicBezTo>
                    <a:pt x="1378" y="126"/>
                    <a:pt x="1117" y="0"/>
                    <a:pt x="858" y="0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39"/>
            <p:cNvSpPr/>
            <p:nvPr/>
          </p:nvSpPr>
          <p:spPr>
            <a:xfrm>
              <a:off x="8537559" y="4391809"/>
              <a:ext cx="99949" cy="132219"/>
            </a:xfrm>
            <a:custGeom>
              <a:avLst/>
              <a:gdLst/>
              <a:ahLst/>
              <a:cxnLst/>
              <a:rect l="l" t="t" r="r" b="b"/>
              <a:pathLst>
                <a:path w="3092" h="4090" extrusionOk="0">
                  <a:moveTo>
                    <a:pt x="943" y="1"/>
                  </a:moveTo>
                  <a:cubicBezTo>
                    <a:pt x="849" y="1"/>
                    <a:pt x="752" y="17"/>
                    <a:pt x="652" y="50"/>
                  </a:cubicBezTo>
                  <a:cubicBezTo>
                    <a:pt x="318" y="150"/>
                    <a:pt x="0" y="551"/>
                    <a:pt x="67" y="919"/>
                  </a:cubicBezTo>
                  <a:cubicBezTo>
                    <a:pt x="218" y="1787"/>
                    <a:pt x="702" y="2623"/>
                    <a:pt x="1036" y="3425"/>
                  </a:cubicBezTo>
                  <a:cubicBezTo>
                    <a:pt x="1199" y="3818"/>
                    <a:pt x="1559" y="4090"/>
                    <a:pt x="1965" y="4090"/>
                  </a:cubicBezTo>
                  <a:cubicBezTo>
                    <a:pt x="2060" y="4090"/>
                    <a:pt x="2158" y="4075"/>
                    <a:pt x="2256" y="4043"/>
                  </a:cubicBezTo>
                  <a:cubicBezTo>
                    <a:pt x="2724" y="3893"/>
                    <a:pt x="3092" y="3291"/>
                    <a:pt x="2874" y="2807"/>
                  </a:cubicBezTo>
                  <a:cubicBezTo>
                    <a:pt x="2674" y="2406"/>
                    <a:pt x="2490" y="2005"/>
                    <a:pt x="2290" y="1604"/>
                  </a:cubicBezTo>
                  <a:cubicBezTo>
                    <a:pt x="2089" y="1219"/>
                    <a:pt x="1922" y="735"/>
                    <a:pt x="1655" y="384"/>
                  </a:cubicBezTo>
                  <a:cubicBezTo>
                    <a:pt x="1479" y="145"/>
                    <a:pt x="1227" y="1"/>
                    <a:pt x="943" y="1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39"/>
            <p:cNvSpPr/>
            <p:nvPr/>
          </p:nvSpPr>
          <p:spPr>
            <a:xfrm>
              <a:off x="8371538" y="4730828"/>
              <a:ext cx="115271" cy="146314"/>
            </a:xfrm>
            <a:custGeom>
              <a:avLst/>
              <a:gdLst/>
              <a:ahLst/>
              <a:cxnLst/>
              <a:rect l="l" t="t" r="r" b="b"/>
              <a:pathLst>
                <a:path w="3566" h="4526" extrusionOk="0">
                  <a:moveTo>
                    <a:pt x="1240" y="0"/>
                  </a:moveTo>
                  <a:cubicBezTo>
                    <a:pt x="644" y="0"/>
                    <a:pt x="1" y="575"/>
                    <a:pt x="274" y="1259"/>
                  </a:cubicBezTo>
                  <a:cubicBezTo>
                    <a:pt x="608" y="2128"/>
                    <a:pt x="993" y="2963"/>
                    <a:pt x="1377" y="3832"/>
                  </a:cubicBezTo>
                  <a:cubicBezTo>
                    <a:pt x="1564" y="4232"/>
                    <a:pt x="1932" y="4526"/>
                    <a:pt x="2353" y="4526"/>
                  </a:cubicBezTo>
                  <a:cubicBezTo>
                    <a:pt x="2459" y="4526"/>
                    <a:pt x="2569" y="4507"/>
                    <a:pt x="2680" y="4467"/>
                  </a:cubicBezTo>
                  <a:cubicBezTo>
                    <a:pt x="3148" y="4283"/>
                    <a:pt x="3566" y="3665"/>
                    <a:pt x="3332" y="3164"/>
                  </a:cubicBezTo>
                  <a:cubicBezTo>
                    <a:pt x="2881" y="2245"/>
                    <a:pt x="2446" y="1326"/>
                    <a:pt x="1945" y="423"/>
                  </a:cubicBezTo>
                  <a:cubicBezTo>
                    <a:pt x="1786" y="126"/>
                    <a:pt x="1518" y="0"/>
                    <a:pt x="1240" y="0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06" name="Google Shape;1706;p39"/>
          <p:cNvSpPr txBox="1">
            <a:spLocks noGrp="1"/>
          </p:cNvSpPr>
          <p:nvPr>
            <p:ph type="title"/>
          </p:nvPr>
        </p:nvSpPr>
        <p:spPr>
          <a:xfrm>
            <a:off x="1356000" y="445025"/>
            <a:ext cx="6432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THIS IS A TABLE</a:t>
            </a:r>
            <a:endParaRPr/>
          </a:p>
        </p:txBody>
      </p:sp>
      <p:graphicFrame>
        <p:nvGraphicFramePr>
          <p:cNvPr id="1707" name="Google Shape;1707;p39"/>
          <p:cNvGraphicFramePr/>
          <p:nvPr/>
        </p:nvGraphicFramePr>
        <p:xfrm>
          <a:off x="1549213" y="1974500"/>
          <a:ext cx="6045575" cy="1971320"/>
        </p:xfrm>
        <a:graphic>
          <a:graphicData uri="http://schemas.openxmlformats.org/drawingml/2006/table">
            <a:tbl>
              <a:tblPr>
                <a:noFill/>
                <a:tableStyleId>{D4FE362D-C0DA-4799-8630-02FFEF8E05D6}</a:tableStyleId>
              </a:tblPr>
              <a:tblGrid>
                <a:gridCol w="13033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444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489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488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408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rgbClr val="541C1D"/>
                        </a:solidFill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L="91425" marR="91425" marT="68575" marB="68575" anchor="ctr">
                    <a:lnL w="2857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FAE1C8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ECB5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>
                          <a:solidFill>
                            <a:srgbClr val="24273F"/>
                          </a:solidFill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MASS</a:t>
                      </a:r>
                      <a:endParaRPr b="1">
                        <a:solidFill>
                          <a:srgbClr val="24273F"/>
                        </a:solidFill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>
                          <a:solidFill>
                            <a:srgbClr val="24273F"/>
                          </a:solidFill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(earths)</a:t>
                      </a:r>
                      <a:endParaRPr b="1">
                        <a:solidFill>
                          <a:srgbClr val="24273F"/>
                        </a:solidFill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L="91425" marR="91425" marT="68575" marB="68575" anchor="ctr">
                    <a:lnL w="28575" cap="flat" cmpd="sng">
                      <a:solidFill>
                        <a:srgbClr val="FAE1C8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FECB5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FECB5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rgbClr val="FAE1C8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56C6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100"/>
                        <a:buFont typeface="Arial"/>
                        <a:buNone/>
                      </a:pPr>
                      <a:r>
                        <a:rPr lang="en" b="1">
                          <a:solidFill>
                            <a:srgbClr val="24273F"/>
                          </a:solidFill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DIAMETER</a:t>
                      </a:r>
                      <a:endParaRPr b="1">
                        <a:solidFill>
                          <a:srgbClr val="24273F"/>
                        </a:solidFill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>
                          <a:solidFill>
                            <a:srgbClr val="24273F"/>
                          </a:solidFill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(earths)</a:t>
                      </a:r>
                      <a:endParaRPr b="1">
                        <a:solidFill>
                          <a:srgbClr val="24273F"/>
                        </a:solidFill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L="91425" marR="91425" marT="68575" marB="68575" anchor="ctr">
                    <a:lnL w="28575" cap="flat" cmpd="sng">
                      <a:solidFill>
                        <a:srgbClr val="FECB5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FECB5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FECB5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rgbClr val="FAE1C8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56C6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100"/>
                        <a:buFont typeface="Arial"/>
                        <a:buNone/>
                      </a:pPr>
                      <a:r>
                        <a:rPr lang="en" b="1">
                          <a:solidFill>
                            <a:srgbClr val="24273F"/>
                          </a:solidFill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GRAVITY</a:t>
                      </a:r>
                      <a:endParaRPr b="1">
                        <a:solidFill>
                          <a:srgbClr val="24273F"/>
                        </a:solidFill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100"/>
                        <a:buFont typeface="Arial"/>
                        <a:buNone/>
                      </a:pPr>
                      <a:r>
                        <a:rPr lang="en" b="1">
                          <a:solidFill>
                            <a:srgbClr val="24273F"/>
                          </a:solidFill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(earths)</a:t>
                      </a:r>
                      <a:endParaRPr b="1">
                        <a:solidFill>
                          <a:srgbClr val="24273F"/>
                        </a:solidFill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L="91425" marR="91425" marT="68575" marB="68575" anchor="ctr">
                    <a:lnL w="28575" cap="flat" cmpd="sng">
                      <a:solidFill>
                        <a:srgbClr val="FECB5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FAE1C8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FECB5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rgbClr val="FAE1C8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56C6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69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>
                          <a:solidFill>
                            <a:srgbClr val="24273F"/>
                          </a:solidFill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MERCURY</a:t>
                      </a:r>
                      <a:endParaRPr b="1">
                        <a:solidFill>
                          <a:srgbClr val="24273F"/>
                        </a:solidFill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rgbClr val="FECB5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FAE1C8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ECB5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ECB5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9BF3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rgbClr val="24273F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0.06</a:t>
                      </a:r>
                      <a:endParaRPr>
                        <a:solidFill>
                          <a:srgbClr val="24273F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68575" marB="68575" anchor="ctr">
                    <a:lnL w="28575" cap="flat" cmpd="sng">
                      <a:solidFill>
                        <a:srgbClr val="FAE1C8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EEC4BE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FAE1C8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AE1C8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C4B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rgbClr val="24273F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0.38</a:t>
                      </a:r>
                      <a:endParaRPr>
                        <a:solidFill>
                          <a:srgbClr val="24273F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rgbClr val="EEC4BE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EEC4BE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FAE1C8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AE1C8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C4B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rgbClr val="24273F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0.38</a:t>
                      </a:r>
                      <a:endParaRPr>
                        <a:solidFill>
                          <a:srgbClr val="24273F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rgbClr val="EEC4BE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AE1C8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FAE1C8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AE1C8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C4B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69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>
                          <a:solidFill>
                            <a:srgbClr val="24273F"/>
                          </a:solidFill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MARS</a:t>
                      </a:r>
                      <a:endParaRPr b="1">
                        <a:solidFill>
                          <a:srgbClr val="24273F"/>
                        </a:solidFill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rgbClr val="FECB5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FAE1C8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ECB5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ECB5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9BF3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rgbClr val="24273F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0.11</a:t>
                      </a:r>
                      <a:endParaRPr>
                        <a:solidFill>
                          <a:srgbClr val="24273F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68575" marB="68575" anchor="ctr">
                    <a:lnL w="28575" cap="flat" cmpd="sng">
                      <a:solidFill>
                        <a:srgbClr val="FAE1C8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EEC4BE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AE1C8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AE1C8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C4B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rgbClr val="24273F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0.53</a:t>
                      </a:r>
                      <a:endParaRPr>
                        <a:solidFill>
                          <a:srgbClr val="24273F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rgbClr val="EEC4BE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EEC4BE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AE1C8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AE1C8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C4B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rgbClr val="24273F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0.38</a:t>
                      </a:r>
                      <a:endParaRPr>
                        <a:solidFill>
                          <a:srgbClr val="24273F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rgbClr val="EEC4BE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AE1C8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AE1C8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AE1C8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C4B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69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>
                          <a:solidFill>
                            <a:srgbClr val="24273F"/>
                          </a:solidFill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SATURN</a:t>
                      </a:r>
                      <a:endParaRPr b="1">
                        <a:solidFill>
                          <a:srgbClr val="24273F"/>
                        </a:solidFill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rgbClr val="FECB5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FAE1C8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ECB5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ECB5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9BF3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rgbClr val="24273F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95.2</a:t>
                      </a:r>
                      <a:endParaRPr>
                        <a:solidFill>
                          <a:srgbClr val="24273F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68575" marB="68575" anchor="ctr">
                    <a:lnL w="28575" cap="flat" cmpd="sng">
                      <a:solidFill>
                        <a:srgbClr val="FAE1C8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EEC4BE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AE1C8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AE1C8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C4B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rgbClr val="24273F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9.4</a:t>
                      </a:r>
                      <a:endParaRPr>
                        <a:solidFill>
                          <a:srgbClr val="24273F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rgbClr val="EEC4BE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EEC4BE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AE1C8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AE1C8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C4B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rgbClr val="24273F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1.16</a:t>
                      </a:r>
                      <a:endParaRPr>
                        <a:solidFill>
                          <a:srgbClr val="24273F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rgbClr val="EEC4BE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AE1C8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AE1C8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AE1C8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C4B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1708" name="Google Shape;1708;p39"/>
          <p:cNvGrpSpPr/>
          <p:nvPr/>
        </p:nvGrpSpPr>
        <p:grpSpPr>
          <a:xfrm>
            <a:off x="3682925" y="1161025"/>
            <a:ext cx="1778150" cy="175625"/>
            <a:chOff x="-755025" y="11105125"/>
            <a:chExt cx="1778150" cy="175625"/>
          </a:xfrm>
        </p:grpSpPr>
        <p:sp>
          <p:nvSpPr>
            <p:cNvPr id="1709" name="Google Shape;1709;p39"/>
            <p:cNvSpPr/>
            <p:nvPr/>
          </p:nvSpPr>
          <p:spPr>
            <a:xfrm>
              <a:off x="-737775" y="11105125"/>
              <a:ext cx="1760900" cy="87075"/>
            </a:xfrm>
            <a:custGeom>
              <a:avLst/>
              <a:gdLst/>
              <a:ahLst/>
              <a:cxnLst/>
              <a:rect l="l" t="t" r="r" b="b"/>
              <a:pathLst>
                <a:path w="70436" h="3483" extrusionOk="0">
                  <a:moveTo>
                    <a:pt x="6596" y="0"/>
                  </a:moveTo>
                  <a:cubicBezTo>
                    <a:pt x="4691" y="0"/>
                    <a:pt x="2793" y="415"/>
                    <a:pt x="926" y="746"/>
                  </a:cubicBezTo>
                  <a:cubicBezTo>
                    <a:pt x="416" y="821"/>
                    <a:pt x="1" y="1353"/>
                    <a:pt x="524" y="1353"/>
                  </a:cubicBezTo>
                  <a:cubicBezTo>
                    <a:pt x="584" y="1353"/>
                    <a:pt x="656" y="1346"/>
                    <a:pt x="742" y="1331"/>
                  </a:cubicBezTo>
                  <a:cubicBezTo>
                    <a:pt x="2483" y="1024"/>
                    <a:pt x="4273" y="618"/>
                    <a:pt x="6059" y="618"/>
                  </a:cubicBezTo>
                  <a:cubicBezTo>
                    <a:pt x="6605" y="618"/>
                    <a:pt x="7150" y="656"/>
                    <a:pt x="7693" y="746"/>
                  </a:cubicBezTo>
                  <a:cubicBezTo>
                    <a:pt x="9748" y="1080"/>
                    <a:pt x="11686" y="1916"/>
                    <a:pt x="13691" y="2417"/>
                  </a:cubicBezTo>
                  <a:cubicBezTo>
                    <a:pt x="14873" y="2708"/>
                    <a:pt x="16062" y="2821"/>
                    <a:pt x="17252" y="2821"/>
                  </a:cubicBezTo>
                  <a:cubicBezTo>
                    <a:pt x="20435" y="2821"/>
                    <a:pt x="23632" y="2013"/>
                    <a:pt x="26757" y="1648"/>
                  </a:cubicBezTo>
                  <a:cubicBezTo>
                    <a:pt x="27758" y="1527"/>
                    <a:pt x="28769" y="1469"/>
                    <a:pt x="29780" y="1469"/>
                  </a:cubicBezTo>
                  <a:cubicBezTo>
                    <a:pt x="31285" y="1469"/>
                    <a:pt x="32790" y="1599"/>
                    <a:pt x="34260" y="1849"/>
                  </a:cubicBezTo>
                  <a:cubicBezTo>
                    <a:pt x="36515" y="2250"/>
                    <a:pt x="38654" y="3035"/>
                    <a:pt x="40926" y="3319"/>
                  </a:cubicBezTo>
                  <a:cubicBezTo>
                    <a:pt x="41873" y="3432"/>
                    <a:pt x="42820" y="3482"/>
                    <a:pt x="43767" y="3482"/>
                  </a:cubicBezTo>
                  <a:cubicBezTo>
                    <a:pt x="47027" y="3482"/>
                    <a:pt x="50276" y="2886"/>
                    <a:pt x="53474" y="2200"/>
                  </a:cubicBezTo>
                  <a:cubicBezTo>
                    <a:pt x="56747" y="1524"/>
                    <a:pt x="60130" y="772"/>
                    <a:pt x="63482" y="772"/>
                  </a:cubicBezTo>
                  <a:cubicBezTo>
                    <a:pt x="65349" y="772"/>
                    <a:pt x="67207" y="1005"/>
                    <a:pt x="69030" y="1615"/>
                  </a:cubicBezTo>
                  <a:cubicBezTo>
                    <a:pt x="69065" y="1627"/>
                    <a:pt x="69107" y="1632"/>
                    <a:pt x="69155" y="1632"/>
                  </a:cubicBezTo>
                  <a:cubicBezTo>
                    <a:pt x="69578" y="1632"/>
                    <a:pt x="70436" y="1213"/>
                    <a:pt x="70016" y="1064"/>
                  </a:cubicBezTo>
                  <a:cubicBezTo>
                    <a:pt x="67995" y="385"/>
                    <a:pt x="65976" y="126"/>
                    <a:pt x="63956" y="126"/>
                  </a:cubicBezTo>
                  <a:cubicBezTo>
                    <a:pt x="57408" y="126"/>
                    <a:pt x="50859" y="2850"/>
                    <a:pt x="44275" y="2850"/>
                  </a:cubicBezTo>
                  <a:cubicBezTo>
                    <a:pt x="43988" y="2850"/>
                    <a:pt x="43702" y="2845"/>
                    <a:pt x="43416" y="2835"/>
                  </a:cubicBezTo>
                  <a:cubicBezTo>
                    <a:pt x="40910" y="2734"/>
                    <a:pt x="38604" y="1999"/>
                    <a:pt x="36181" y="1481"/>
                  </a:cubicBezTo>
                  <a:cubicBezTo>
                    <a:pt x="34251" y="1054"/>
                    <a:pt x="32255" y="834"/>
                    <a:pt x="30275" y="834"/>
                  </a:cubicBezTo>
                  <a:cubicBezTo>
                    <a:pt x="30010" y="834"/>
                    <a:pt x="29745" y="838"/>
                    <a:pt x="29481" y="846"/>
                  </a:cubicBezTo>
                  <a:cubicBezTo>
                    <a:pt x="25623" y="968"/>
                    <a:pt x="21776" y="2189"/>
                    <a:pt x="17904" y="2189"/>
                  </a:cubicBezTo>
                  <a:cubicBezTo>
                    <a:pt x="16980" y="2189"/>
                    <a:pt x="16055" y="2120"/>
                    <a:pt x="15128" y="1949"/>
                  </a:cubicBezTo>
                  <a:cubicBezTo>
                    <a:pt x="12756" y="1515"/>
                    <a:pt x="10517" y="412"/>
                    <a:pt x="8094" y="94"/>
                  </a:cubicBezTo>
                  <a:cubicBezTo>
                    <a:pt x="7595" y="29"/>
                    <a:pt x="7095" y="0"/>
                    <a:pt x="6596" y="0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39"/>
            <p:cNvSpPr/>
            <p:nvPr/>
          </p:nvSpPr>
          <p:spPr>
            <a:xfrm>
              <a:off x="-755025" y="11190450"/>
              <a:ext cx="1709800" cy="90300"/>
            </a:xfrm>
            <a:custGeom>
              <a:avLst/>
              <a:gdLst/>
              <a:ahLst/>
              <a:cxnLst/>
              <a:rect l="l" t="t" r="r" b="b"/>
              <a:pathLst>
                <a:path w="68392" h="3612" extrusionOk="0">
                  <a:moveTo>
                    <a:pt x="5970" y="0"/>
                  </a:moveTo>
                  <a:cubicBezTo>
                    <a:pt x="4266" y="0"/>
                    <a:pt x="2635" y="431"/>
                    <a:pt x="914" y="742"/>
                  </a:cubicBezTo>
                  <a:cubicBezTo>
                    <a:pt x="381" y="833"/>
                    <a:pt x="1" y="1479"/>
                    <a:pt x="570" y="1479"/>
                  </a:cubicBezTo>
                  <a:cubicBezTo>
                    <a:pt x="626" y="1479"/>
                    <a:pt x="690" y="1473"/>
                    <a:pt x="764" y="1460"/>
                  </a:cubicBezTo>
                  <a:cubicBezTo>
                    <a:pt x="2399" y="1175"/>
                    <a:pt x="3952" y="743"/>
                    <a:pt x="5571" y="743"/>
                  </a:cubicBezTo>
                  <a:cubicBezTo>
                    <a:pt x="6136" y="743"/>
                    <a:pt x="6709" y="796"/>
                    <a:pt x="7297" y="925"/>
                  </a:cubicBezTo>
                  <a:cubicBezTo>
                    <a:pt x="9285" y="1360"/>
                    <a:pt x="11157" y="2195"/>
                    <a:pt x="13162" y="2596"/>
                  </a:cubicBezTo>
                  <a:cubicBezTo>
                    <a:pt x="15089" y="2979"/>
                    <a:pt x="17009" y="3137"/>
                    <a:pt x="18926" y="3137"/>
                  </a:cubicBezTo>
                  <a:cubicBezTo>
                    <a:pt x="21196" y="3137"/>
                    <a:pt x="23461" y="2915"/>
                    <a:pt x="25727" y="2580"/>
                  </a:cubicBezTo>
                  <a:cubicBezTo>
                    <a:pt x="27297" y="2337"/>
                    <a:pt x="28844" y="2238"/>
                    <a:pt x="30381" y="2238"/>
                  </a:cubicBezTo>
                  <a:cubicBezTo>
                    <a:pt x="33294" y="2238"/>
                    <a:pt x="36174" y="2593"/>
                    <a:pt x="39127" y="2997"/>
                  </a:cubicBezTo>
                  <a:cubicBezTo>
                    <a:pt x="41895" y="3368"/>
                    <a:pt x="44724" y="3612"/>
                    <a:pt x="47545" y="3612"/>
                  </a:cubicBezTo>
                  <a:cubicBezTo>
                    <a:pt x="49168" y="3612"/>
                    <a:pt x="50788" y="3531"/>
                    <a:pt x="52393" y="3348"/>
                  </a:cubicBezTo>
                  <a:cubicBezTo>
                    <a:pt x="54833" y="3081"/>
                    <a:pt x="57222" y="2513"/>
                    <a:pt x="59645" y="2195"/>
                  </a:cubicBezTo>
                  <a:cubicBezTo>
                    <a:pt x="60998" y="2028"/>
                    <a:pt x="62352" y="1878"/>
                    <a:pt x="63705" y="1844"/>
                  </a:cubicBezTo>
                  <a:cubicBezTo>
                    <a:pt x="64397" y="1812"/>
                    <a:pt x="65130" y="1717"/>
                    <a:pt x="65852" y="1717"/>
                  </a:cubicBezTo>
                  <a:cubicBezTo>
                    <a:pt x="66246" y="1717"/>
                    <a:pt x="66636" y="1745"/>
                    <a:pt x="67013" y="1828"/>
                  </a:cubicBezTo>
                  <a:cubicBezTo>
                    <a:pt x="67039" y="1833"/>
                    <a:pt x="67067" y="1835"/>
                    <a:pt x="67096" y="1835"/>
                  </a:cubicBezTo>
                  <a:cubicBezTo>
                    <a:pt x="67548" y="1835"/>
                    <a:pt x="68392" y="1267"/>
                    <a:pt x="67749" y="1126"/>
                  </a:cubicBezTo>
                  <a:cubicBezTo>
                    <a:pt x="67363" y="1045"/>
                    <a:pt x="66973" y="1019"/>
                    <a:pt x="66583" y="1019"/>
                  </a:cubicBezTo>
                  <a:cubicBezTo>
                    <a:pt x="66163" y="1019"/>
                    <a:pt x="65742" y="1050"/>
                    <a:pt x="65326" y="1076"/>
                  </a:cubicBezTo>
                  <a:cubicBezTo>
                    <a:pt x="64240" y="1126"/>
                    <a:pt x="63154" y="1126"/>
                    <a:pt x="62084" y="1243"/>
                  </a:cubicBezTo>
                  <a:cubicBezTo>
                    <a:pt x="59829" y="1427"/>
                    <a:pt x="57606" y="1778"/>
                    <a:pt x="55401" y="2179"/>
                  </a:cubicBezTo>
                  <a:cubicBezTo>
                    <a:pt x="52849" y="2646"/>
                    <a:pt x="50250" y="2852"/>
                    <a:pt x="47651" y="2852"/>
                  </a:cubicBezTo>
                  <a:cubicBezTo>
                    <a:pt x="45604" y="2852"/>
                    <a:pt x="43557" y="2724"/>
                    <a:pt x="41533" y="2496"/>
                  </a:cubicBezTo>
                  <a:cubicBezTo>
                    <a:pt x="37939" y="2067"/>
                    <a:pt x="34355" y="1412"/>
                    <a:pt x="30748" y="1412"/>
                  </a:cubicBezTo>
                  <a:cubicBezTo>
                    <a:pt x="29861" y="1412"/>
                    <a:pt x="28973" y="1451"/>
                    <a:pt x="28082" y="1544"/>
                  </a:cubicBezTo>
                  <a:cubicBezTo>
                    <a:pt x="25944" y="1778"/>
                    <a:pt x="23855" y="2245"/>
                    <a:pt x="21716" y="2379"/>
                  </a:cubicBezTo>
                  <a:cubicBezTo>
                    <a:pt x="21020" y="2428"/>
                    <a:pt x="20313" y="2452"/>
                    <a:pt x="19603" y="2452"/>
                  </a:cubicBezTo>
                  <a:cubicBezTo>
                    <a:pt x="17878" y="2452"/>
                    <a:pt x="16134" y="2307"/>
                    <a:pt x="14465" y="2011"/>
                  </a:cubicBezTo>
                  <a:cubicBezTo>
                    <a:pt x="12076" y="1594"/>
                    <a:pt x="9870" y="541"/>
                    <a:pt x="7481" y="123"/>
                  </a:cubicBezTo>
                  <a:cubicBezTo>
                    <a:pt x="6968" y="37"/>
                    <a:pt x="6466" y="0"/>
                    <a:pt x="5970" y="0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5" name="Google Shape;1715;p40"/>
          <p:cNvSpPr txBox="1">
            <a:spLocks noGrp="1"/>
          </p:cNvSpPr>
          <p:nvPr>
            <p:ph type="title"/>
          </p:nvPr>
        </p:nvSpPr>
        <p:spPr>
          <a:xfrm>
            <a:off x="2620050" y="1593475"/>
            <a:ext cx="3903900" cy="105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1,408,000</a:t>
            </a:r>
            <a:endParaRPr/>
          </a:p>
        </p:txBody>
      </p:sp>
      <p:sp>
        <p:nvSpPr>
          <p:cNvPr id="1716" name="Google Shape;1716;p40"/>
          <p:cNvSpPr txBox="1">
            <a:spLocks noGrp="1"/>
          </p:cNvSpPr>
          <p:nvPr>
            <p:ph type="subTitle" idx="1"/>
          </p:nvPr>
        </p:nvSpPr>
        <p:spPr>
          <a:xfrm>
            <a:off x="3231300" y="2560150"/>
            <a:ext cx="2681400" cy="9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Big numbers catch your audience’s attention</a:t>
            </a:r>
            <a:endParaRPr/>
          </a:p>
          <a:p>
            <a:pPr marL="0" lvl="0" indent="0" algn="ctr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/>
          </a:p>
          <a:p>
            <a:pPr marL="0" lvl="0" indent="0" algn="ctr" rtl="0">
              <a:spcBef>
                <a:spcPts val="1600"/>
              </a:spcBef>
              <a:spcAft>
                <a:spcPts val="1600"/>
              </a:spcAft>
              <a:buNone/>
            </a:pPr>
            <a:endParaRPr/>
          </a:p>
        </p:txBody>
      </p:sp>
      <p:grpSp>
        <p:nvGrpSpPr>
          <p:cNvPr id="1717" name="Google Shape;1717;p40"/>
          <p:cNvGrpSpPr/>
          <p:nvPr/>
        </p:nvGrpSpPr>
        <p:grpSpPr>
          <a:xfrm flipH="1">
            <a:off x="1206250" y="2645875"/>
            <a:ext cx="1778150" cy="175625"/>
            <a:chOff x="-755025" y="11105125"/>
            <a:chExt cx="1778150" cy="175625"/>
          </a:xfrm>
        </p:grpSpPr>
        <p:sp>
          <p:nvSpPr>
            <p:cNvPr id="1718" name="Google Shape;1718;p40"/>
            <p:cNvSpPr/>
            <p:nvPr/>
          </p:nvSpPr>
          <p:spPr>
            <a:xfrm>
              <a:off x="-737775" y="11105125"/>
              <a:ext cx="1760900" cy="87075"/>
            </a:xfrm>
            <a:custGeom>
              <a:avLst/>
              <a:gdLst/>
              <a:ahLst/>
              <a:cxnLst/>
              <a:rect l="l" t="t" r="r" b="b"/>
              <a:pathLst>
                <a:path w="70436" h="3483" extrusionOk="0">
                  <a:moveTo>
                    <a:pt x="6596" y="0"/>
                  </a:moveTo>
                  <a:cubicBezTo>
                    <a:pt x="4691" y="0"/>
                    <a:pt x="2793" y="415"/>
                    <a:pt x="926" y="746"/>
                  </a:cubicBezTo>
                  <a:cubicBezTo>
                    <a:pt x="416" y="821"/>
                    <a:pt x="1" y="1353"/>
                    <a:pt x="524" y="1353"/>
                  </a:cubicBezTo>
                  <a:cubicBezTo>
                    <a:pt x="584" y="1353"/>
                    <a:pt x="656" y="1346"/>
                    <a:pt x="742" y="1331"/>
                  </a:cubicBezTo>
                  <a:cubicBezTo>
                    <a:pt x="2483" y="1024"/>
                    <a:pt x="4273" y="618"/>
                    <a:pt x="6059" y="618"/>
                  </a:cubicBezTo>
                  <a:cubicBezTo>
                    <a:pt x="6605" y="618"/>
                    <a:pt x="7150" y="656"/>
                    <a:pt x="7693" y="746"/>
                  </a:cubicBezTo>
                  <a:cubicBezTo>
                    <a:pt x="9748" y="1080"/>
                    <a:pt x="11686" y="1916"/>
                    <a:pt x="13691" y="2417"/>
                  </a:cubicBezTo>
                  <a:cubicBezTo>
                    <a:pt x="14873" y="2708"/>
                    <a:pt x="16062" y="2821"/>
                    <a:pt x="17252" y="2821"/>
                  </a:cubicBezTo>
                  <a:cubicBezTo>
                    <a:pt x="20435" y="2821"/>
                    <a:pt x="23632" y="2013"/>
                    <a:pt x="26757" y="1648"/>
                  </a:cubicBezTo>
                  <a:cubicBezTo>
                    <a:pt x="27758" y="1527"/>
                    <a:pt x="28769" y="1469"/>
                    <a:pt x="29780" y="1469"/>
                  </a:cubicBezTo>
                  <a:cubicBezTo>
                    <a:pt x="31285" y="1469"/>
                    <a:pt x="32790" y="1599"/>
                    <a:pt x="34260" y="1849"/>
                  </a:cubicBezTo>
                  <a:cubicBezTo>
                    <a:pt x="36515" y="2250"/>
                    <a:pt x="38654" y="3035"/>
                    <a:pt x="40926" y="3319"/>
                  </a:cubicBezTo>
                  <a:cubicBezTo>
                    <a:pt x="41873" y="3432"/>
                    <a:pt x="42820" y="3482"/>
                    <a:pt x="43767" y="3482"/>
                  </a:cubicBezTo>
                  <a:cubicBezTo>
                    <a:pt x="47027" y="3482"/>
                    <a:pt x="50276" y="2886"/>
                    <a:pt x="53474" y="2200"/>
                  </a:cubicBezTo>
                  <a:cubicBezTo>
                    <a:pt x="56747" y="1524"/>
                    <a:pt x="60130" y="772"/>
                    <a:pt x="63482" y="772"/>
                  </a:cubicBezTo>
                  <a:cubicBezTo>
                    <a:pt x="65349" y="772"/>
                    <a:pt x="67207" y="1005"/>
                    <a:pt x="69030" y="1615"/>
                  </a:cubicBezTo>
                  <a:cubicBezTo>
                    <a:pt x="69065" y="1627"/>
                    <a:pt x="69107" y="1632"/>
                    <a:pt x="69155" y="1632"/>
                  </a:cubicBezTo>
                  <a:cubicBezTo>
                    <a:pt x="69578" y="1632"/>
                    <a:pt x="70436" y="1213"/>
                    <a:pt x="70016" y="1064"/>
                  </a:cubicBezTo>
                  <a:cubicBezTo>
                    <a:pt x="67995" y="385"/>
                    <a:pt x="65976" y="126"/>
                    <a:pt x="63956" y="126"/>
                  </a:cubicBezTo>
                  <a:cubicBezTo>
                    <a:pt x="57408" y="126"/>
                    <a:pt x="50859" y="2850"/>
                    <a:pt x="44275" y="2850"/>
                  </a:cubicBezTo>
                  <a:cubicBezTo>
                    <a:pt x="43988" y="2850"/>
                    <a:pt x="43702" y="2845"/>
                    <a:pt x="43416" y="2835"/>
                  </a:cubicBezTo>
                  <a:cubicBezTo>
                    <a:pt x="40910" y="2734"/>
                    <a:pt x="38604" y="1999"/>
                    <a:pt x="36181" y="1481"/>
                  </a:cubicBezTo>
                  <a:cubicBezTo>
                    <a:pt x="34251" y="1054"/>
                    <a:pt x="32255" y="834"/>
                    <a:pt x="30275" y="834"/>
                  </a:cubicBezTo>
                  <a:cubicBezTo>
                    <a:pt x="30010" y="834"/>
                    <a:pt x="29745" y="838"/>
                    <a:pt x="29481" y="846"/>
                  </a:cubicBezTo>
                  <a:cubicBezTo>
                    <a:pt x="25623" y="968"/>
                    <a:pt x="21776" y="2189"/>
                    <a:pt x="17904" y="2189"/>
                  </a:cubicBezTo>
                  <a:cubicBezTo>
                    <a:pt x="16980" y="2189"/>
                    <a:pt x="16055" y="2120"/>
                    <a:pt x="15128" y="1949"/>
                  </a:cubicBezTo>
                  <a:cubicBezTo>
                    <a:pt x="12756" y="1515"/>
                    <a:pt x="10517" y="412"/>
                    <a:pt x="8094" y="94"/>
                  </a:cubicBezTo>
                  <a:cubicBezTo>
                    <a:pt x="7595" y="29"/>
                    <a:pt x="7095" y="0"/>
                    <a:pt x="6596" y="0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40"/>
            <p:cNvSpPr/>
            <p:nvPr/>
          </p:nvSpPr>
          <p:spPr>
            <a:xfrm>
              <a:off x="-755025" y="11190450"/>
              <a:ext cx="1709800" cy="90300"/>
            </a:xfrm>
            <a:custGeom>
              <a:avLst/>
              <a:gdLst/>
              <a:ahLst/>
              <a:cxnLst/>
              <a:rect l="l" t="t" r="r" b="b"/>
              <a:pathLst>
                <a:path w="68392" h="3612" extrusionOk="0">
                  <a:moveTo>
                    <a:pt x="5970" y="0"/>
                  </a:moveTo>
                  <a:cubicBezTo>
                    <a:pt x="4266" y="0"/>
                    <a:pt x="2635" y="431"/>
                    <a:pt x="914" y="742"/>
                  </a:cubicBezTo>
                  <a:cubicBezTo>
                    <a:pt x="381" y="833"/>
                    <a:pt x="1" y="1479"/>
                    <a:pt x="570" y="1479"/>
                  </a:cubicBezTo>
                  <a:cubicBezTo>
                    <a:pt x="626" y="1479"/>
                    <a:pt x="690" y="1473"/>
                    <a:pt x="764" y="1460"/>
                  </a:cubicBezTo>
                  <a:cubicBezTo>
                    <a:pt x="2399" y="1175"/>
                    <a:pt x="3952" y="743"/>
                    <a:pt x="5571" y="743"/>
                  </a:cubicBezTo>
                  <a:cubicBezTo>
                    <a:pt x="6136" y="743"/>
                    <a:pt x="6709" y="796"/>
                    <a:pt x="7297" y="925"/>
                  </a:cubicBezTo>
                  <a:cubicBezTo>
                    <a:pt x="9285" y="1360"/>
                    <a:pt x="11157" y="2195"/>
                    <a:pt x="13162" y="2596"/>
                  </a:cubicBezTo>
                  <a:cubicBezTo>
                    <a:pt x="15089" y="2979"/>
                    <a:pt x="17009" y="3137"/>
                    <a:pt x="18926" y="3137"/>
                  </a:cubicBezTo>
                  <a:cubicBezTo>
                    <a:pt x="21196" y="3137"/>
                    <a:pt x="23461" y="2915"/>
                    <a:pt x="25727" y="2580"/>
                  </a:cubicBezTo>
                  <a:cubicBezTo>
                    <a:pt x="27297" y="2337"/>
                    <a:pt x="28844" y="2238"/>
                    <a:pt x="30381" y="2238"/>
                  </a:cubicBezTo>
                  <a:cubicBezTo>
                    <a:pt x="33294" y="2238"/>
                    <a:pt x="36174" y="2593"/>
                    <a:pt x="39127" y="2997"/>
                  </a:cubicBezTo>
                  <a:cubicBezTo>
                    <a:pt x="41895" y="3368"/>
                    <a:pt x="44724" y="3612"/>
                    <a:pt x="47545" y="3612"/>
                  </a:cubicBezTo>
                  <a:cubicBezTo>
                    <a:pt x="49168" y="3612"/>
                    <a:pt x="50788" y="3531"/>
                    <a:pt x="52393" y="3348"/>
                  </a:cubicBezTo>
                  <a:cubicBezTo>
                    <a:pt x="54833" y="3081"/>
                    <a:pt x="57222" y="2513"/>
                    <a:pt x="59645" y="2195"/>
                  </a:cubicBezTo>
                  <a:cubicBezTo>
                    <a:pt x="60998" y="2028"/>
                    <a:pt x="62352" y="1878"/>
                    <a:pt x="63705" y="1844"/>
                  </a:cubicBezTo>
                  <a:cubicBezTo>
                    <a:pt x="64397" y="1812"/>
                    <a:pt x="65130" y="1717"/>
                    <a:pt x="65852" y="1717"/>
                  </a:cubicBezTo>
                  <a:cubicBezTo>
                    <a:pt x="66246" y="1717"/>
                    <a:pt x="66636" y="1745"/>
                    <a:pt x="67013" y="1828"/>
                  </a:cubicBezTo>
                  <a:cubicBezTo>
                    <a:pt x="67039" y="1833"/>
                    <a:pt x="67067" y="1835"/>
                    <a:pt x="67096" y="1835"/>
                  </a:cubicBezTo>
                  <a:cubicBezTo>
                    <a:pt x="67548" y="1835"/>
                    <a:pt x="68392" y="1267"/>
                    <a:pt x="67749" y="1126"/>
                  </a:cubicBezTo>
                  <a:cubicBezTo>
                    <a:pt x="67363" y="1045"/>
                    <a:pt x="66973" y="1019"/>
                    <a:pt x="66583" y="1019"/>
                  </a:cubicBezTo>
                  <a:cubicBezTo>
                    <a:pt x="66163" y="1019"/>
                    <a:pt x="65742" y="1050"/>
                    <a:pt x="65326" y="1076"/>
                  </a:cubicBezTo>
                  <a:cubicBezTo>
                    <a:pt x="64240" y="1126"/>
                    <a:pt x="63154" y="1126"/>
                    <a:pt x="62084" y="1243"/>
                  </a:cubicBezTo>
                  <a:cubicBezTo>
                    <a:pt x="59829" y="1427"/>
                    <a:pt x="57606" y="1778"/>
                    <a:pt x="55401" y="2179"/>
                  </a:cubicBezTo>
                  <a:cubicBezTo>
                    <a:pt x="52849" y="2646"/>
                    <a:pt x="50250" y="2852"/>
                    <a:pt x="47651" y="2852"/>
                  </a:cubicBezTo>
                  <a:cubicBezTo>
                    <a:pt x="45604" y="2852"/>
                    <a:pt x="43557" y="2724"/>
                    <a:pt x="41533" y="2496"/>
                  </a:cubicBezTo>
                  <a:cubicBezTo>
                    <a:pt x="37939" y="2067"/>
                    <a:pt x="34355" y="1412"/>
                    <a:pt x="30748" y="1412"/>
                  </a:cubicBezTo>
                  <a:cubicBezTo>
                    <a:pt x="29861" y="1412"/>
                    <a:pt x="28973" y="1451"/>
                    <a:pt x="28082" y="1544"/>
                  </a:cubicBezTo>
                  <a:cubicBezTo>
                    <a:pt x="25944" y="1778"/>
                    <a:pt x="23855" y="2245"/>
                    <a:pt x="21716" y="2379"/>
                  </a:cubicBezTo>
                  <a:cubicBezTo>
                    <a:pt x="21020" y="2428"/>
                    <a:pt x="20313" y="2452"/>
                    <a:pt x="19603" y="2452"/>
                  </a:cubicBezTo>
                  <a:cubicBezTo>
                    <a:pt x="17878" y="2452"/>
                    <a:pt x="16134" y="2307"/>
                    <a:pt x="14465" y="2011"/>
                  </a:cubicBezTo>
                  <a:cubicBezTo>
                    <a:pt x="12076" y="1594"/>
                    <a:pt x="9870" y="541"/>
                    <a:pt x="7481" y="123"/>
                  </a:cubicBezTo>
                  <a:cubicBezTo>
                    <a:pt x="6968" y="37"/>
                    <a:pt x="6466" y="0"/>
                    <a:pt x="5970" y="0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4" name="Google Shape;1724;p4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0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THIS IS A GRAPH</a:t>
            </a:r>
            <a:endParaRPr/>
          </a:p>
        </p:txBody>
      </p:sp>
      <p:grpSp>
        <p:nvGrpSpPr>
          <p:cNvPr id="1725" name="Google Shape;1725;p41"/>
          <p:cNvGrpSpPr/>
          <p:nvPr/>
        </p:nvGrpSpPr>
        <p:grpSpPr>
          <a:xfrm>
            <a:off x="5771883" y="1864443"/>
            <a:ext cx="475393" cy="439767"/>
            <a:chOff x="1137150" y="1795239"/>
            <a:chExt cx="901903" cy="834314"/>
          </a:xfrm>
        </p:grpSpPr>
        <p:sp>
          <p:nvSpPr>
            <p:cNvPr id="1726" name="Google Shape;1726;p41"/>
            <p:cNvSpPr/>
            <p:nvPr/>
          </p:nvSpPr>
          <p:spPr>
            <a:xfrm>
              <a:off x="1292146" y="1870534"/>
              <a:ext cx="682254" cy="692912"/>
            </a:xfrm>
            <a:custGeom>
              <a:avLst/>
              <a:gdLst/>
              <a:ahLst/>
              <a:cxnLst/>
              <a:rect l="l" t="t" r="r" b="b"/>
              <a:pathLst>
                <a:path w="24004" h="24379" extrusionOk="0">
                  <a:moveTo>
                    <a:pt x="14548" y="0"/>
                  </a:moveTo>
                  <a:cubicBezTo>
                    <a:pt x="13686" y="0"/>
                    <a:pt x="12863" y="103"/>
                    <a:pt x="12157" y="333"/>
                  </a:cubicBezTo>
                  <a:cubicBezTo>
                    <a:pt x="8943" y="1381"/>
                    <a:pt x="5454" y="2821"/>
                    <a:pt x="3394" y="5679"/>
                  </a:cubicBezTo>
                  <a:cubicBezTo>
                    <a:pt x="2775" y="6560"/>
                    <a:pt x="2239" y="7536"/>
                    <a:pt x="1799" y="8560"/>
                  </a:cubicBezTo>
                  <a:cubicBezTo>
                    <a:pt x="846" y="10763"/>
                    <a:pt x="287" y="13251"/>
                    <a:pt x="96" y="15620"/>
                  </a:cubicBezTo>
                  <a:cubicBezTo>
                    <a:pt x="1" y="16942"/>
                    <a:pt x="13" y="18323"/>
                    <a:pt x="370" y="19633"/>
                  </a:cubicBezTo>
                  <a:cubicBezTo>
                    <a:pt x="1360" y="23232"/>
                    <a:pt x="4309" y="24379"/>
                    <a:pt x="7420" y="24379"/>
                  </a:cubicBezTo>
                  <a:cubicBezTo>
                    <a:pt x="9731" y="24379"/>
                    <a:pt x="12132" y="23745"/>
                    <a:pt x="13884" y="23014"/>
                  </a:cubicBezTo>
                  <a:cubicBezTo>
                    <a:pt x="16027" y="22121"/>
                    <a:pt x="18277" y="20954"/>
                    <a:pt x="20039" y="19466"/>
                  </a:cubicBezTo>
                  <a:cubicBezTo>
                    <a:pt x="22944" y="17049"/>
                    <a:pt x="24004" y="12656"/>
                    <a:pt x="23885" y="8727"/>
                  </a:cubicBezTo>
                  <a:cubicBezTo>
                    <a:pt x="23790" y="5691"/>
                    <a:pt x="22301" y="2285"/>
                    <a:pt x="19432" y="1000"/>
                  </a:cubicBezTo>
                  <a:cubicBezTo>
                    <a:pt x="18062" y="393"/>
                    <a:pt x="16233" y="0"/>
                    <a:pt x="14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41"/>
            <p:cNvSpPr/>
            <p:nvPr/>
          </p:nvSpPr>
          <p:spPr>
            <a:xfrm>
              <a:off x="1137150" y="1795239"/>
              <a:ext cx="901903" cy="834314"/>
            </a:xfrm>
            <a:custGeom>
              <a:avLst/>
              <a:gdLst/>
              <a:ahLst/>
              <a:cxnLst/>
              <a:rect l="l" t="t" r="r" b="b"/>
              <a:pathLst>
                <a:path w="31732" h="29354" extrusionOk="0">
                  <a:moveTo>
                    <a:pt x="20582" y="359"/>
                  </a:moveTo>
                  <a:cubicBezTo>
                    <a:pt x="21247" y="359"/>
                    <a:pt x="21912" y="417"/>
                    <a:pt x="22575" y="553"/>
                  </a:cubicBezTo>
                  <a:cubicBezTo>
                    <a:pt x="25730" y="1208"/>
                    <a:pt x="28481" y="3768"/>
                    <a:pt x="29838" y="6625"/>
                  </a:cubicBezTo>
                  <a:cubicBezTo>
                    <a:pt x="31374" y="9899"/>
                    <a:pt x="30648" y="13757"/>
                    <a:pt x="30171" y="17186"/>
                  </a:cubicBezTo>
                  <a:cubicBezTo>
                    <a:pt x="29671" y="20734"/>
                    <a:pt x="28552" y="24068"/>
                    <a:pt x="25385" y="26128"/>
                  </a:cubicBezTo>
                  <a:cubicBezTo>
                    <a:pt x="22508" y="28001"/>
                    <a:pt x="18858" y="29019"/>
                    <a:pt x="15372" y="29019"/>
                  </a:cubicBezTo>
                  <a:cubicBezTo>
                    <a:pt x="14887" y="29019"/>
                    <a:pt x="14405" y="28999"/>
                    <a:pt x="13928" y="28959"/>
                  </a:cubicBezTo>
                  <a:lnTo>
                    <a:pt x="13928" y="28959"/>
                  </a:lnTo>
                  <a:cubicBezTo>
                    <a:pt x="13915" y="28954"/>
                    <a:pt x="13897" y="28951"/>
                    <a:pt x="13872" y="28949"/>
                  </a:cubicBezTo>
                  <a:cubicBezTo>
                    <a:pt x="9764" y="28521"/>
                    <a:pt x="6716" y="26056"/>
                    <a:pt x="4585" y="22627"/>
                  </a:cubicBezTo>
                  <a:cubicBezTo>
                    <a:pt x="3454" y="20817"/>
                    <a:pt x="2549" y="18829"/>
                    <a:pt x="1680" y="16900"/>
                  </a:cubicBezTo>
                  <a:cubicBezTo>
                    <a:pt x="846" y="15019"/>
                    <a:pt x="656" y="13055"/>
                    <a:pt x="1120" y="11054"/>
                  </a:cubicBezTo>
                  <a:cubicBezTo>
                    <a:pt x="2037" y="7006"/>
                    <a:pt x="5252" y="4030"/>
                    <a:pt x="9133" y="2863"/>
                  </a:cubicBezTo>
                  <a:cubicBezTo>
                    <a:pt x="11276" y="2220"/>
                    <a:pt x="13479" y="1720"/>
                    <a:pt x="15646" y="1148"/>
                  </a:cubicBezTo>
                  <a:cubicBezTo>
                    <a:pt x="17262" y="723"/>
                    <a:pt x="18920" y="359"/>
                    <a:pt x="20582" y="359"/>
                  </a:cubicBezTo>
                  <a:close/>
                  <a:moveTo>
                    <a:pt x="21147" y="1"/>
                  </a:moveTo>
                  <a:cubicBezTo>
                    <a:pt x="19537" y="1"/>
                    <a:pt x="17939" y="309"/>
                    <a:pt x="16372" y="696"/>
                  </a:cubicBezTo>
                  <a:cubicBezTo>
                    <a:pt x="14193" y="1208"/>
                    <a:pt x="12050" y="1827"/>
                    <a:pt x="9895" y="2387"/>
                  </a:cubicBezTo>
                  <a:cubicBezTo>
                    <a:pt x="8085" y="2863"/>
                    <a:pt x="6276" y="3494"/>
                    <a:pt x="4763" y="4601"/>
                  </a:cubicBezTo>
                  <a:cubicBezTo>
                    <a:pt x="3335" y="5661"/>
                    <a:pt x="2156" y="7006"/>
                    <a:pt x="1299" y="8566"/>
                  </a:cubicBezTo>
                  <a:cubicBezTo>
                    <a:pt x="441" y="10102"/>
                    <a:pt x="1" y="11852"/>
                    <a:pt x="1" y="13590"/>
                  </a:cubicBezTo>
                  <a:cubicBezTo>
                    <a:pt x="1" y="15710"/>
                    <a:pt x="1025" y="17507"/>
                    <a:pt x="1894" y="19353"/>
                  </a:cubicBezTo>
                  <a:cubicBezTo>
                    <a:pt x="3573" y="22925"/>
                    <a:pt x="5621" y="26413"/>
                    <a:pt x="9288" y="28211"/>
                  </a:cubicBezTo>
                  <a:cubicBezTo>
                    <a:pt x="10502" y="28806"/>
                    <a:pt x="11836" y="29128"/>
                    <a:pt x="13169" y="29283"/>
                  </a:cubicBezTo>
                  <a:cubicBezTo>
                    <a:pt x="13191" y="29284"/>
                    <a:pt x="13213" y="29285"/>
                    <a:pt x="13234" y="29285"/>
                  </a:cubicBezTo>
                  <a:cubicBezTo>
                    <a:pt x="13249" y="29285"/>
                    <a:pt x="13263" y="29284"/>
                    <a:pt x="13276" y="29284"/>
                  </a:cubicBezTo>
                  <a:lnTo>
                    <a:pt x="13276" y="29284"/>
                  </a:lnTo>
                  <a:cubicBezTo>
                    <a:pt x="13804" y="29331"/>
                    <a:pt x="14334" y="29353"/>
                    <a:pt x="14864" y="29353"/>
                  </a:cubicBezTo>
                  <a:cubicBezTo>
                    <a:pt x="18347" y="29353"/>
                    <a:pt x="21844" y="28372"/>
                    <a:pt x="24921" y="26782"/>
                  </a:cubicBezTo>
                  <a:cubicBezTo>
                    <a:pt x="26588" y="25913"/>
                    <a:pt x="28040" y="24770"/>
                    <a:pt x="29088" y="23175"/>
                  </a:cubicBezTo>
                  <a:cubicBezTo>
                    <a:pt x="30076" y="21663"/>
                    <a:pt x="30576" y="19817"/>
                    <a:pt x="30874" y="18043"/>
                  </a:cubicBezTo>
                  <a:cubicBezTo>
                    <a:pt x="31207" y="16067"/>
                    <a:pt x="31433" y="14055"/>
                    <a:pt x="31588" y="12066"/>
                  </a:cubicBezTo>
                  <a:cubicBezTo>
                    <a:pt x="31731" y="9935"/>
                    <a:pt x="31481" y="7899"/>
                    <a:pt x="30529" y="5970"/>
                  </a:cubicBezTo>
                  <a:cubicBezTo>
                    <a:pt x="28993" y="2910"/>
                    <a:pt x="25718" y="374"/>
                    <a:pt x="22266" y="53"/>
                  </a:cubicBezTo>
                  <a:cubicBezTo>
                    <a:pt x="21892" y="17"/>
                    <a:pt x="21520" y="1"/>
                    <a:pt x="211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8" name="Google Shape;1728;p41"/>
          <p:cNvGrpSpPr/>
          <p:nvPr/>
        </p:nvGrpSpPr>
        <p:grpSpPr>
          <a:xfrm rot="7839190">
            <a:off x="5769053" y="2730064"/>
            <a:ext cx="481453" cy="423953"/>
            <a:chOff x="4861551" y="1810588"/>
            <a:chExt cx="913385" cy="804300"/>
          </a:xfrm>
        </p:grpSpPr>
        <p:sp>
          <p:nvSpPr>
            <p:cNvPr id="1729" name="Google Shape;1729;p41"/>
            <p:cNvSpPr/>
            <p:nvPr/>
          </p:nvSpPr>
          <p:spPr>
            <a:xfrm>
              <a:off x="4947988" y="1897252"/>
              <a:ext cx="763684" cy="629558"/>
            </a:xfrm>
            <a:custGeom>
              <a:avLst/>
              <a:gdLst/>
              <a:ahLst/>
              <a:cxnLst/>
              <a:rect l="l" t="t" r="r" b="b"/>
              <a:pathLst>
                <a:path w="26869" h="22150" extrusionOk="0">
                  <a:moveTo>
                    <a:pt x="17474" y="0"/>
                  </a:moveTo>
                  <a:cubicBezTo>
                    <a:pt x="14093" y="0"/>
                    <a:pt x="10331" y="286"/>
                    <a:pt x="7485" y="2358"/>
                  </a:cubicBezTo>
                  <a:cubicBezTo>
                    <a:pt x="6616" y="3012"/>
                    <a:pt x="5806" y="3774"/>
                    <a:pt x="5056" y="4620"/>
                  </a:cubicBezTo>
                  <a:cubicBezTo>
                    <a:pt x="3461" y="6418"/>
                    <a:pt x="2163" y="8620"/>
                    <a:pt x="1258" y="10787"/>
                  </a:cubicBezTo>
                  <a:cubicBezTo>
                    <a:pt x="746" y="12025"/>
                    <a:pt x="341" y="13335"/>
                    <a:pt x="270" y="14692"/>
                  </a:cubicBezTo>
                  <a:cubicBezTo>
                    <a:pt x="1" y="20553"/>
                    <a:pt x="6220" y="22150"/>
                    <a:pt x="10698" y="22150"/>
                  </a:cubicBezTo>
                  <a:cubicBezTo>
                    <a:pt x="11179" y="22150"/>
                    <a:pt x="11639" y="22131"/>
                    <a:pt x="12069" y="22098"/>
                  </a:cubicBezTo>
                  <a:cubicBezTo>
                    <a:pt x="14367" y="21931"/>
                    <a:pt x="16867" y="21503"/>
                    <a:pt x="19034" y="20645"/>
                  </a:cubicBezTo>
                  <a:cubicBezTo>
                    <a:pt x="22546" y="19252"/>
                    <a:pt x="24904" y="15395"/>
                    <a:pt x="26011" y="11621"/>
                  </a:cubicBezTo>
                  <a:cubicBezTo>
                    <a:pt x="26868" y="8704"/>
                    <a:pt x="26499" y="5001"/>
                    <a:pt x="24178" y="2905"/>
                  </a:cubicBezTo>
                  <a:cubicBezTo>
                    <a:pt x="22499" y="1381"/>
                    <a:pt x="19653" y="12"/>
                    <a:pt x="174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41"/>
            <p:cNvSpPr/>
            <p:nvPr/>
          </p:nvSpPr>
          <p:spPr>
            <a:xfrm>
              <a:off x="4861551" y="1810588"/>
              <a:ext cx="913385" cy="804300"/>
            </a:xfrm>
            <a:custGeom>
              <a:avLst/>
              <a:gdLst/>
              <a:ahLst/>
              <a:cxnLst/>
              <a:rect l="l" t="t" r="r" b="b"/>
              <a:pathLst>
                <a:path w="32136" h="28298" extrusionOk="0">
                  <a:moveTo>
                    <a:pt x="11816" y="343"/>
                  </a:moveTo>
                  <a:cubicBezTo>
                    <a:pt x="12237" y="343"/>
                    <a:pt x="12661" y="357"/>
                    <a:pt x="13086" y="382"/>
                  </a:cubicBezTo>
                  <a:cubicBezTo>
                    <a:pt x="15134" y="489"/>
                    <a:pt x="17205" y="620"/>
                    <a:pt x="19265" y="763"/>
                  </a:cubicBezTo>
                  <a:cubicBezTo>
                    <a:pt x="21254" y="882"/>
                    <a:pt x="23290" y="1132"/>
                    <a:pt x="25135" y="1930"/>
                  </a:cubicBezTo>
                  <a:cubicBezTo>
                    <a:pt x="28135" y="3240"/>
                    <a:pt x="30195" y="6335"/>
                    <a:pt x="30898" y="9455"/>
                  </a:cubicBezTo>
                  <a:cubicBezTo>
                    <a:pt x="31767" y="13300"/>
                    <a:pt x="29838" y="16920"/>
                    <a:pt x="28219" y="20301"/>
                  </a:cubicBezTo>
                  <a:cubicBezTo>
                    <a:pt x="26659" y="23575"/>
                    <a:pt x="24599" y="26540"/>
                    <a:pt x="20896" y="27493"/>
                  </a:cubicBezTo>
                  <a:cubicBezTo>
                    <a:pt x="19514" y="27845"/>
                    <a:pt x="18049" y="28014"/>
                    <a:pt x="16570" y="28014"/>
                  </a:cubicBezTo>
                  <a:cubicBezTo>
                    <a:pt x="13950" y="28014"/>
                    <a:pt x="11288" y="27482"/>
                    <a:pt x="8966" y="26492"/>
                  </a:cubicBezTo>
                  <a:cubicBezTo>
                    <a:pt x="8948" y="26485"/>
                    <a:pt x="8929" y="26480"/>
                    <a:pt x="8908" y="26477"/>
                  </a:cubicBezTo>
                  <a:lnTo>
                    <a:pt x="8908" y="26477"/>
                  </a:lnTo>
                  <a:cubicBezTo>
                    <a:pt x="5321" y="24853"/>
                    <a:pt x="3153" y="21754"/>
                    <a:pt x="2156" y="17991"/>
                  </a:cubicBezTo>
                  <a:cubicBezTo>
                    <a:pt x="1561" y="15789"/>
                    <a:pt x="1311" y="13467"/>
                    <a:pt x="1072" y="11205"/>
                  </a:cubicBezTo>
                  <a:cubicBezTo>
                    <a:pt x="846" y="9097"/>
                    <a:pt x="1322" y="7133"/>
                    <a:pt x="2442" y="5335"/>
                  </a:cubicBezTo>
                  <a:cubicBezTo>
                    <a:pt x="3442" y="3716"/>
                    <a:pt x="4930" y="2430"/>
                    <a:pt x="6585" y="1513"/>
                  </a:cubicBezTo>
                  <a:cubicBezTo>
                    <a:pt x="8229" y="614"/>
                    <a:pt x="9998" y="343"/>
                    <a:pt x="11816" y="343"/>
                  </a:cubicBezTo>
                  <a:close/>
                  <a:moveTo>
                    <a:pt x="12254" y="1"/>
                  </a:moveTo>
                  <a:cubicBezTo>
                    <a:pt x="10947" y="1"/>
                    <a:pt x="9654" y="121"/>
                    <a:pt x="8383" y="489"/>
                  </a:cubicBezTo>
                  <a:cubicBezTo>
                    <a:pt x="6799" y="942"/>
                    <a:pt x="5347" y="1727"/>
                    <a:pt x="4049" y="2740"/>
                  </a:cubicBezTo>
                  <a:cubicBezTo>
                    <a:pt x="2692" y="3811"/>
                    <a:pt x="1596" y="5228"/>
                    <a:pt x="882" y="6800"/>
                  </a:cubicBezTo>
                  <a:cubicBezTo>
                    <a:pt x="1" y="8740"/>
                    <a:pt x="72" y="10752"/>
                    <a:pt x="370" y="12800"/>
                  </a:cubicBezTo>
                  <a:cubicBezTo>
                    <a:pt x="941" y="16836"/>
                    <a:pt x="1477" y="20897"/>
                    <a:pt x="4287" y="24052"/>
                  </a:cubicBezTo>
                  <a:cubicBezTo>
                    <a:pt x="5347" y="25230"/>
                    <a:pt x="6680" y="26123"/>
                    <a:pt x="8132" y="26778"/>
                  </a:cubicBezTo>
                  <a:lnTo>
                    <a:pt x="8132" y="26778"/>
                  </a:lnTo>
                  <a:cubicBezTo>
                    <a:pt x="8132" y="26778"/>
                    <a:pt x="8133" y="26778"/>
                    <a:pt x="8133" y="26778"/>
                  </a:cubicBezTo>
                  <a:cubicBezTo>
                    <a:pt x="8133" y="26778"/>
                    <a:pt x="8133" y="26778"/>
                    <a:pt x="8133" y="26778"/>
                  </a:cubicBezTo>
                  <a:lnTo>
                    <a:pt x="8133" y="26778"/>
                  </a:lnTo>
                  <a:cubicBezTo>
                    <a:pt x="8138" y="26781"/>
                    <a:pt x="8143" y="26783"/>
                    <a:pt x="8149" y="26785"/>
                  </a:cubicBezTo>
                  <a:lnTo>
                    <a:pt x="8149" y="26785"/>
                  </a:lnTo>
                  <a:cubicBezTo>
                    <a:pt x="10589" y="27827"/>
                    <a:pt x="13242" y="28297"/>
                    <a:pt x="15899" y="28297"/>
                  </a:cubicBezTo>
                  <a:cubicBezTo>
                    <a:pt x="17296" y="28297"/>
                    <a:pt x="18694" y="28167"/>
                    <a:pt x="20063" y="27921"/>
                  </a:cubicBezTo>
                  <a:cubicBezTo>
                    <a:pt x="21896" y="27600"/>
                    <a:pt x="23635" y="26909"/>
                    <a:pt x="25075" y="25730"/>
                  </a:cubicBezTo>
                  <a:cubicBezTo>
                    <a:pt x="26480" y="24623"/>
                    <a:pt x="27492" y="23075"/>
                    <a:pt x="28338" y="21504"/>
                  </a:cubicBezTo>
                  <a:cubicBezTo>
                    <a:pt x="29290" y="19765"/>
                    <a:pt x="30112" y="17908"/>
                    <a:pt x="30874" y="16074"/>
                  </a:cubicBezTo>
                  <a:cubicBezTo>
                    <a:pt x="31707" y="14086"/>
                    <a:pt x="32136" y="12062"/>
                    <a:pt x="31850" y="9895"/>
                  </a:cubicBezTo>
                  <a:cubicBezTo>
                    <a:pt x="31374" y="6311"/>
                    <a:pt x="28885" y="2847"/>
                    <a:pt x="25528" y="1466"/>
                  </a:cubicBezTo>
                  <a:cubicBezTo>
                    <a:pt x="23861" y="775"/>
                    <a:pt x="22039" y="573"/>
                    <a:pt x="20277" y="430"/>
                  </a:cubicBezTo>
                  <a:cubicBezTo>
                    <a:pt x="18253" y="287"/>
                    <a:pt x="16205" y="215"/>
                    <a:pt x="14181" y="73"/>
                  </a:cubicBezTo>
                  <a:cubicBezTo>
                    <a:pt x="13536" y="30"/>
                    <a:pt x="12893" y="1"/>
                    <a:pt x="122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1" name="Google Shape;1731;p41"/>
          <p:cNvGrpSpPr/>
          <p:nvPr/>
        </p:nvGrpSpPr>
        <p:grpSpPr>
          <a:xfrm rot="4558774">
            <a:off x="5772032" y="3587774"/>
            <a:ext cx="475395" cy="439769"/>
            <a:chOff x="1137150" y="1795239"/>
            <a:chExt cx="901903" cy="834314"/>
          </a:xfrm>
        </p:grpSpPr>
        <p:sp>
          <p:nvSpPr>
            <p:cNvPr id="1732" name="Google Shape;1732;p41"/>
            <p:cNvSpPr/>
            <p:nvPr/>
          </p:nvSpPr>
          <p:spPr>
            <a:xfrm>
              <a:off x="1292146" y="1870534"/>
              <a:ext cx="682254" cy="692912"/>
            </a:xfrm>
            <a:custGeom>
              <a:avLst/>
              <a:gdLst/>
              <a:ahLst/>
              <a:cxnLst/>
              <a:rect l="l" t="t" r="r" b="b"/>
              <a:pathLst>
                <a:path w="24004" h="24379" extrusionOk="0">
                  <a:moveTo>
                    <a:pt x="14548" y="0"/>
                  </a:moveTo>
                  <a:cubicBezTo>
                    <a:pt x="13686" y="0"/>
                    <a:pt x="12863" y="103"/>
                    <a:pt x="12157" y="333"/>
                  </a:cubicBezTo>
                  <a:cubicBezTo>
                    <a:pt x="8943" y="1381"/>
                    <a:pt x="5454" y="2821"/>
                    <a:pt x="3394" y="5679"/>
                  </a:cubicBezTo>
                  <a:cubicBezTo>
                    <a:pt x="2775" y="6560"/>
                    <a:pt x="2239" y="7536"/>
                    <a:pt x="1799" y="8560"/>
                  </a:cubicBezTo>
                  <a:cubicBezTo>
                    <a:pt x="846" y="10763"/>
                    <a:pt x="287" y="13251"/>
                    <a:pt x="96" y="15620"/>
                  </a:cubicBezTo>
                  <a:cubicBezTo>
                    <a:pt x="1" y="16942"/>
                    <a:pt x="13" y="18323"/>
                    <a:pt x="370" y="19633"/>
                  </a:cubicBezTo>
                  <a:cubicBezTo>
                    <a:pt x="1360" y="23232"/>
                    <a:pt x="4309" y="24379"/>
                    <a:pt x="7420" y="24379"/>
                  </a:cubicBezTo>
                  <a:cubicBezTo>
                    <a:pt x="9731" y="24379"/>
                    <a:pt x="12132" y="23745"/>
                    <a:pt x="13884" y="23014"/>
                  </a:cubicBezTo>
                  <a:cubicBezTo>
                    <a:pt x="16027" y="22121"/>
                    <a:pt x="18277" y="20954"/>
                    <a:pt x="20039" y="19466"/>
                  </a:cubicBezTo>
                  <a:cubicBezTo>
                    <a:pt x="22944" y="17049"/>
                    <a:pt x="24004" y="12656"/>
                    <a:pt x="23885" y="8727"/>
                  </a:cubicBezTo>
                  <a:cubicBezTo>
                    <a:pt x="23790" y="5691"/>
                    <a:pt x="22301" y="2285"/>
                    <a:pt x="19432" y="1000"/>
                  </a:cubicBezTo>
                  <a:cubicBezTo>
                    <a:pt x="18062" y="393"/>
                    <a:pt x="16233" y="0"/>
                    <a:pt x="14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41"/>
            <p:cNvSpPr/>
            <p:nvPr/>
          </p:nvSpPr>
          <p:spPr>
            <a:xfrm>
              <a:off x="1137150" y="1795239"/>
              <a:ext cx="901903" cy="834314"/>
            </a:xfrm>
            <a:custGeom>
              <a:avLst/>
              <a:gdLst/>
              <a:ahLst/>
              <a:cxnLst/>
              <a:rect l="l" t="t" r="r" b="b"/>
              <a:pathLst>
                <a:path w="31732" h="29354" extrusionOk="0">
                  <a:moveTo>
                    <a:pt x="20582" y="359"/>
                  </a:moveTo>
                  <a:cubicBezTo>
                    <a:pt x="21247" y="359"/>
                    <a:pt x="21912" y="417"/>
                    <a:pt x="22575" y="553"/>
                  </a:cubicBezTo>
                  <a:cubicBezTo>
                    <a:pt x="25730" y="1208"/>
                    <a:pt x="28481" y="3768"/>
                    <a:pt x="29838" y="6625"/>
                  </a:cubicBezTo>
                  <a:cubicBezTo>
                    <a:pt x="31374" y="9899"/>
                    <a:pt x="30648" y="13757"/>
                    <a:pt x="30171" y="17186"/>
                  </a:cubicBezTo>
                  <a:cubicBezTo>
                    <a:pt x="29671" y="20734"/>
                    <a:pt x="28552" y="24068"/>
                    <a:pt x="25385" y="26128"/>
                  </a:cubicBezTo>
                  <a:cubicBezTo>
                    <a:pt x="22508" y="28001"/>
                    <a:pt x="18858" y="29019"/>
                    <a:pt x="15372" y="29019"/>
                  </a:cubicBezTo>
                  <a:cubicBezTo>
                    <a:pt x="14887" y="29019"/>
                    <a:pt x="14405" y="28999"/>
                    <a:pt x="13928" y="28959"/>
                  </a:cubicBezTo>
                  <a:lnTo>
                    <a:pt x="13928" y="28959"/>
                  </a:lnTo>
                  <a:cubicBezTo>
                    <a:pt x="13915" y="28954"/>
                    <a:pt x="13897" y="28951"/>
                    <a:pt x="13872" y="28949"/>
                  </a:cubicBezTo>
                  <a:cubicBezTo>
                    <a:pt x="9764" y="28521"/>
                    <a:pt x="6716" y="26056"/>
                    <a:pt x="4585" y="22627"/>
                  </a:cubicBezTo>
                  <a:cubicBezTo>
                    <a:pt x="3454" y="20817"/>
                    <a:pt x="2549" y="18829"/>
                    <a:pt x="1680" y="16900"/>
                  </a:cubicBezTo>
                  <a:cubicBezTo>
                    <a:pt x="846" y="15019"/>
                    <a:pt x="656" y="13055"/>
                    <a:pt x="1120" y="11054"/>
                  </a:cubicBezTo>
                  <a:cubicBezTo>
                    <a:pt x="2037" y="7006"/>
                    <a:pt x="5252" y="4030"/>
                    <a:pt x="9133" y="2863"/>
                  </a:cubicBezTo>
                  <a:cubicBezTo>
                    <a:pt x="11276" y="2220"/>
                    <a:pt x="13479" y="1720"/>
                    <a:pt x="15646" y="1148"/>
                  </a:cubicBezTo>
                  <a:cubicBezTo>
                    <a:pt x="17262" y="723"/>
                    <a:pt x="18920" y="359"/>
                    <a:pt x="20582" y="359"/>
                  </a:cubicBezTo>
                  <a:close/>
                  <a:moveTo>
                    <a:pt x="21147" y="1"/>
                  </a:moveTo>
                  <a:cubicBezTo>
                    <a:pt x="19537" y="1"/>
                    <a:pt x="17939" y="309"/>
                    <a:pt x="16372" y="696"/>
                  </a:cubicBezTo>
                  <a:cubicBezTo>
                    <a:pt x="14193" y="1208"/>
                    <a:pt x="12050" y="1827"/>
                    <a:pt x="9895" y="2387"/>
                  </a:cubicBezTo>
                  <a:cubicBezTo>
                    <a:pt x="8085" y="2863"/>
                    <a:pt x="6276" y="3494"/>
                    <a:pt x="4763" y="4601"/>
                  </a:cubicBezTo>
                  <a:cubicBezTo>
                    <a:pt x="3335" y="5661"/>
                    <a:pt x="2156" y="7006"/>
                    <a:pt x="1299" y="8566"/>
                  </a:cubicBezTo>
                  <a:cubicBezTo>
                    <a:pt x="441" y="10102"/>
                    <a:pt x="1" y="11852"/>
                    <a:pt x="1" y="13590"/>
                  </a:cubicBezTo>
                  <a:cubicBezTo>
                    <a:pt x="1" y="15710"/>
                    <a:pt x="1025" y="17507"/>
                    <a:pt x="1894" y="19353"/>
                  </a:cubicBezTo>
                  <a:cubicBezTo>
                    <a:pt x="3573" y="22925"/>
                    <a:pt x="5621" y="26413"/>
                    <a:pt x="9288" y="28211"/>
                  </a:cubicBezTo>
                  <a:cubicBezTo>
                    <a:pt x="10502" y="28806"/>
                    <a:pt x="11836" y="29128"/>
                    <a:pt x="13169" y="29283"/>
                  </a:cubicBezTo>
                  <a:cubicBezTo>
                    <a:pt x="13191" y="29284"/>
                    <a:pt x="13213" y="29285"/>
                    <a:pt x="13234" y="29285"/>
                  </a:cubicBezTo>
                  <a:cubicBezTo>
                    <a:pt x="13249" y="29285"/>
                    <a:pt x="13263" y="29284"/>
                    <a:pt x="13276" y="29284"/>
                  </a:cubicBezTo>
                  <a:lnTo>
                    <a:pt x="13276" y="29284"/>
                  </a:lnTo>
                  <a:cubicBezTo>
                    <a:pt x="13804" y="29331"/>
                    <a:pt x="14334" y="29353"/>
                    <a:pt x="14864" y="29353"/>
                  </a:cubicBezTo>
                  <a:cubicBezTo>
                    <a:pt x="18347" y="29353"/>
                    <a:pt x="21844" y="28372"/>
                    <a:pt x="24921" y="26782"/>
                  </a:cubicBezTo>
                  <a:cubicBezTo>
                    <a:pt x="26588" y="25913"/>
                    <a:pt x="28040" y="24770"/>
                    <a:pt x="29088" y="23175"/>
                  </a:cubicBezTo>
                  <a:cubicBezTo>
                    <a:pt x="30076" y="21663"/>
                    <a:pt x="30576" y="19817"/>
                    <a:pt x="30874" y="18043"/>
                  </a:cubicBezTo>
                  <a:cubicBezTo>
                    <a:pt x="31207" y="16067"/>
                    <a:pt x="31433" y="14055"/>
                    <a:pt x="31588" y="12066"/>
                  </a:cubicBezTo>
                  <a:cubicBezTo>
                    <a:pt x="31731" y="9935"/>
                    <a:pt x="31481" y="7899"/>
                    <a:pt x="30529" y="5970"/>
                  </a:cubicBezTo>
                  <a:cubicBezTo>
                    <a:pt x="28993" y="2910"/>
                    <a:pt x="25718" y="374"/>
                    <a:pt x="22266" y="53"/>
                  </a:cubicBezTo>
                  <a:cubicBezTo>
                    <a:pt x="21892" y="17"/>
                    <a:pt x="21520" y="1"/>
                    <a:pt x="211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34" name="Google Shape;1734;p41"/>
          <p:cNvSpPr txBox="1">
            <a:spLocks noGrp="1"/>
          </p:cNvSpPr>
          <p:nvPr>
            <p:ph type="subTitle" idx="1"/>
          </p:nvPr>
        </p:nvSpPr>
        <p:spPr>
          <a:xfrm>
            <a:off x="6472925" y="1939875"/>
            <a:ext cx="1670700" cy="288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</a:t>
            </a:r>
            <a:endParaRPr/>
          </a:p>
        </p:txBody>
      </p:sp>
      <p:sp>
        <p:nvSpPr>
          <p:cNvPr id="1735" name="Google Shape;1735;p41"/>
          <p:cNvSpPr txBox="1">
            <a:spLocks noGrp="1"/>
          </p:cNvSpPr>
          <p:nvPr>
            <p:ph type="subTitle" idx="2"/>
          </p:nvPr>
        </p:nvSpPr>
        <p:spPr>
          <a:xfrm>
            <a:off x="6472925" y="2691300"/>
            <a:ext cx="1670700" cy="409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Sun</a:t>
            </a:r>
            <a:endParaRPr/>
          </a:p>
        </p:txBody>
      </p:sp>
      <p:sp>
        <p:nvSpPr>
          <p:cNvPr id="1736" name="Google Shape;1736;p41"/>
          <p:cNvSpPr txBox="1">
            <a:spLocks noGrp="1"/>
          </p:cNvSpPr>
          <p:nvPr>
            <p:ph type="subTitle" idx="3"/>
          </p:nvPr>
        </p:nvSpPr>
        <p:spPr>
          <a:xfrm>
            <a:off x="6472925" y="3643097"/>
            <a:ext cx="1670700" cy="329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Earth</a:t>
            </a:r>
            <a:endParaRPr/>
          </a:p>
        </p:txBody>
      </p:sp>
      <p:pic>
        <p:nvPicPr>
          <p:cNvPr id="1737" name="Google Shape;1737;p41" title="Gráfico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013662" y="1853875"/>
            <a:ext cx="4079850" cy="2522700"/>
          </a:xfrm>
          <a:prstGeom prst="rect">
            <a:avLst/>
          </a:prstGeom>
          <a:noFill/>
          <a:ln>
            <a:noFill/>
          </a:ln>
        </p:spPr>
      </p:pic>
      <p:sp>
        <p:nvSpPr>
          <p:cNvPr id="1738" name="Google Shape;1738;p41"/>
          <p:cNvSpPr txBox="1">
            <a:spLocks noGrp="1"/>
          </p:cNvSpPr>
          <p:nvPr>
            <p:ph type="subTitle" idx="4"/>
          </p:nvPr>
        </p:nvSpPr>
        <p:spPr>
          <a:xfrm>
            <a:off x="6472925" y="2080950"/>
            <a:ext cx="1670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To modify this graph</a:t>
            </a:r>
            <a:r>
              <a:rPr lang="en">
                <a:solidFill>
                  <a:schemeClr val="dk1"/>
                </a:solidFill>
              </a:rPr>
              <a:t>, </a:t>
            </a:r>
            <a:r>
              <a:rPr lang="en"/>
              <a:t>click on it</a:t>
            </a:r>
            <a:endParaRPr/>
          </a:p>
        </p:txBody>
      </p:sp>
      <p:sp>
        <p:nvSpPr>
          <p:cNvPr id="1739" name="Google Shape;1739;p41"/>
          <p:cNvSpPr txBox="1">
            <a:spLocks noGrp="1"/>
          </p:cNvSpPr>
          <p:nvPr>
            <p:ph type="subTitle" idx="5"/>
          </p:nvPr>
        </p:nvSpPr>
        <p:spPr>
          <a:xfrm>
            <a:off x="6472925" y="2951189"/>
            <a:ext cx="1670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Follow the link,</a:t>
            </a:r>
            <a:br>
              <a:rPr lang="en"/>
            </a:br>
            <a:r>
              <a:rPr lang="en"/>
              <a:t>change the data</a:t>
            </a:r>
            <a:endParaRPr/>
          </a:p>
        </p:txBody>
      </p:sp>
      <p:sp>
        <p:nvSpPr>
          <p:cNvPr id="1740" name="Google Shape;1740;p41"/>
          <p:cNvSpPr txBox="1">
            <a:spLocks noGrp="1"/>
          </p:cNvSpPr>
          <p:nvPr>
            <p:ph type="subTitle" idx="6"/>
          </p:nvPr>
        </p:nvSpPr>
        <p:spPr>
          <a:xfrm>
            <a:off x="6472925" y="3822618"/>
            <a:ext cx="1670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And paste the new graph here</a:t>
            </a:r>
            <a:endParaRPr/>
          </a:p>
        </p:txBody>
      </p:sp>
      <p:grpSp>
        <p:nvGrpSpPr>
          <p:cNvPr id="1741" name="Google Shape;1741;p41"/>
          <p:cNvGrpSpPr/>
          <p:nvPr/>
        </p:nvGrpSpPr>
        <p:grpSpPr>
          <a:xfrm>
            <a:off x="3682925" y="1161025"/>
            <a:ext cx="1778150" cy="175625"/>
            <a:chOff x="-755025" y="11105125"/>
            <a:chExt cx="1778150" cy="175625"/>
          </a:xfrm>
        </p:grpSpPr>
        <p:sp>
          <p:nvSpPr>
            <p:cNvPr id="1742" name="Google Shape;1742;p41"/>
            <p:cNvSpPr/>
            <p:nvPr/>
          </p:nvSpPr>
          <p:spPr>
            <a:xfrm>
              <a:off x="-737775" y="11105125"/>
              <a:ext cx="1760900" cy="87075"/>
            </a:xfrm>
            <a:custGeom>
              <a:avLst/>
              <a:gdLst/>
              <a:ahLst/>
              <a:cxnLst/>
              <a:rect l="l" t="t" r="r" b="b"/>
              <a:pathLst>
                <a:path w="70436" h="3483" extrusionOk="0">
                  <a:moveTo>
                    <a:pt x="6596" y="0"/>
                  </a:moveTo>
                  <a:cubicBezTo>
                    <a:pt x="4691" y="0"/>
                    <a:pt x="2793" y="415"/>
                    <a:pt x="926" y="746"/>
                  </a:cubicBezTo>
                  <a:cubicBezTo>
                    <a:pt x="416" y="821"/>
                    <a:pt x="1" y="1353"/>
                    <a:pt x="524" y="1353"/>
                  </a:cubicBezTo>
                  <a:cubicBezTo>
                    <a:pt x="584" y="1353"/>
                    <a:pt x="656" y="1346"/>
                    <a:pt x="742" y="1331"/>
                  </a:cubicBezTo>
                  <a:cubicBezTo>
                    <a:pt x="2483" y="1024"/>
                    <a:pt x="4273" y="618"/>
                    <a:pt x="6059" y="618"/>
                  </a:cubicBezTo>
                  <a:cubicBezTo>
                    <a:pt x="6605" y="618"/>
                    <a:pt x="7150" y="656"/>
                    <a:pt x="7693" y="746"/>
                  </a:cubicBezTo>
                  <a:cubicBezTo>
                    <a:pt x="9748" y="1080"/>
                    <a:pt x="11686" y="1916"/>
                    <a:pt x="13691" y="2417"/>
                  </a:cubicBezTo>
                  <a:cubicBezTo>
                    <a:pt x="14873" y="2708"/>
                    <a:pt x="16062" y="2821"/>
                    <a:pt x="17252" y="2821"/>
                  </a:cubicBezTo>
                  <a:cubicBezTo>
                    <a:pt x="20435" y="2821"/>
                    <a:pt x="23632" y="2013"/>
                    <a:pt x="26757" y="1648"/>
                  </a:cubicBezTo>
                  <a:cubicBezTo>
                    <a:pt x="27758" y="1527"/>
                    <a:pt x="28769" y="1469"/>
                    <a:pt x="29780" y="1469"/>
                  </a:cubicBezTo>
                  <a:cubicBezTo>
                    <a:pt x="31285" y="1469"/>
                    <a:pt x="32790" y="1599"/>
                    <a:pt x="34260" y="1849"/>
                  </a:cubicBezTo>
                  <a:cubicBezTo>
                    <a:pt x="36515" y="2250"/>
                    <a:pt x="38654" y="3035"/>
                    <a:pt x="40926" y="3319"/>
                  </a:cubicBezTo>
                  <a:cubicBezTo>
                    <a:pt x="41873" y="3432"/>
                    <a:pt x="42820" y="3482"/>
                    <a:pt x="43767" y="3482"/>
                  </a:cubicBezTo>
                  <a:cubicBezTo>
                    <a:pt x="47027" y="3482"/>
                    <a:pt x="50276" y="2886"/>
                    <a:pt x="53474" y="2200"/>
                  </a:cubicBezTo>
                  <a:cubicBezTo>
                    <a:pt x="56747" y="1524"/>
                    <a:pt x="60130" y="772"/>
                    <a:pt x="63482" y="772"/>
                  </a:cubicBezTo>
                  <a:cubicBezTo>
                    <a:pt x="65349" y="772"/>
                    <a:pt x="67207" y="1005"/>
                    <a:pt x="69030" y="1615"/>
                  </a:cubicBezTo>
                  <a:cubicBezTo>
                    <a:pt x="69065" y="1627"/>
                    <a:pt x="69107" y="1632"/>
                    <a:pt x="69155" y="1632"/>
                  </a:cubicBezTo>
                  <a:cubicBezTo>
                    <a:pt x="69578" y="1632"/>
                    <a:pt x="70436" y="1213"/>
                    <a:pt x="70016" y="1064"/>
                  </a:cubicBezTo>
                  <a:cubicBezTo>
                    <a:pt x="67995" y="385"/>
                    <a:pt x="65976" y="126"/>
                    <a:pt x="63956" y="126"/>
                  </a:cubicBezTo>
                  <a:cubicBezTo>
                    <a:pt x="57408" y="126"/>
                    <a:pt x="50859" y="2850"/>
                    <a:pt x="44275" y="2850"/>
                  </a:cubicBezTo>
                  <a:cubicBezTo>
                    <a:pt x="43988" y="2850"/>
                    <a:pt x="43702" y="2845"/>
                    <a:pt x="43416" y="2835"/>
                  </a:cubicBezTo>
                  <a:cubicBezTo>
                    <a:pt x="40910" y="2734"/>
                    <a:pt x="38604" y="1999"/>
                    <a:pt x="36181" y="1481"/>
                  </a:cubicBezTo>
                  <a:cubicBezTo>
                    <a:pt x="34251" y="1054"/>
                    <a:pt x="32255" y="834"/>
                    <a:pt x="30275" y="834"/>
                  </a:cubicBezTo>
                  <a:cubicBezTo>
                    <a:pt x="30010" y="834"/>
                    <a:pt x="29745" y="838"/>
                    <a:pt x="29481" y="846"/>
                  </a:cubicBezTo>
                  <a:cubicBezTo>
                    <a:pt x="25623" y="968"/>
                    <a:pt x="21776" y="2189"/>
                    <a:pt x="17904" y="2189"/>
                  </a:cubicBezTo>
                  <a:cubicBezTo>
                    <a:pt x="16980" y="2189"/>
                    <a:pt x="16055" y="2120"/>
                    <a:pt x="15128" y="1949"/>
                  </a:cubicBezTo>
                  <a:cubicBezTo>
                    <a:pt x="12756" y="1515"/>
                    <a:pt x="10517" y="412"/>
                    <a:pt x="8094" y="94"/>
                  </a:cubicBezTo>
                  <a:cubicBezTo>
                    <a:pt x="7595" y="29"/>
                    <a:pt x="7095" y="0"/>
                    <a:pt x="65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41"/>
            <p:cNvSpPr/>
            <p:nvPr/>
          </p:nvSpPr>
          <p:spPr>
            <a:xfrm>
              <a:off x="-755025" y="11190450"/>
              <a:ext cx="1709800" cy="90300"/>
            </a:xfrm>
            <a:custGeom>
              <a:avLst/>
              <a:gdLst/>
              <a:ahLst/>
              <a:cxnLst/>
              <a:rect l="l" t="t" r="r" b="b"/>
              <a:pathLst>
                <a:path w="68392" h="3612" extrusionOk="0">
                  <a:moveTo>
                    <a:pt x="5970" y="0"/>
                  </a:moveTo>
                  <a:cubicBezTo>
                    <a:pt x="4266" y="0"/>
                    <a:pt x="2635" y="431"/>
                    <a:pt x="914" y="742"/>
                  </a:cubicBezTo>
                  <a:cubicBezTo>
                    <a:pt x="381" y="833"/>
                    <a:pt x="1" y="1479"/>
                    <a:pt x="570" y="1479"/>
                  </a:cubicBezTo>
                  <a:cubicBezTo>
                    <a:pt x="626" y="1479"/>
                    <a:pt x="690" y="1473"/>
                    <a:pt x="764" y="1460"/>
                  </a:cubicBezTo>
                  <a:cubicBezTo>
                    <a:pt x="2399" y="1175"/>
                    <a:pt x="3952" y="743"/>
                    <a:pt x="5571" y="743"/>
                  </a:cubicBezTo>
                  <a:cubicBezTo>
                    <a:pt x="6136" y="743"/>
                    <a:pt x="6709" y="796"/>
                    <a:pt x="7297" y="925"/>
                  </a:cubicBezTo>
                  <a:cubicBezTo>
                    <a:pt x="9285" y="1360"/>
                    <a:pt x="11157" y="2195"/>
                    <a:pt x="13162" y="2596"/>
                  </a:cubicBezTo>
                  <a:cubicBezTo>
                    <a:pt x="15089" y="2979"/>
                    <a:pt x="17009" y="3137"/>
                    <a:pt x="18926" y="3137"/>
                  </a:cubicBezTo>
                  <a:cubicBezTo>
                    <a:pt x="21196" y="3137"/>
                    <a:pt x="23461" y="2915"/>
                    <a:pt x="25727" y="2580"/>
                  </a:cubicBezTo>
                  <a:cubicBezTo>
                    <a:pt x="27297" y="2337"/>
                    <a:pt x="28844" y="2238"/>
                    <a:pt x="30381" y="2238"/>
                  </a:cubicBezTo>
                  <a:cubicBezTo>
                    <a:pt x="33294" y="2238"/>
                    <a:pt x="36174" y="2593"/>
                    <a:pt x="39127" y="2997"/>
                  </a:cubicBezTo>
                  <a:cubicBezTo>
                    <a:pt x="41895" y="3368"/>
                    <a:pt x="44724" y="3612"/>
                    <a:pt x="47545" y="3612"/>
                  </a:cubicBezTo>
                  <a:cubicBezTo>
                    <a:pt x="49168" y="3612"/>
                    <a:pt x="50788" y="3531"/>
                    <a:pt x="52393" y="3348"/>
                  </a:cubicBezTo>
                  <a:cubicBezTo>
                    <a:pt x="54833" y="3081"/>
                    <a:pt x="57222" y="2513"/>
                    <a:pt x="59645" y="2195"/>
                  </a:cubicBezTo>
                  <a:cubicBezTo>
                    <a:pt x="60998" y="2028"/>
                    <a:pt x="62352" y="1878"/>
                    <a:pt x="63705" y="1844"/>
                  </a:cubicBezTo>
                  <a:cubicBezTo>
                    <a:pt x="64397" y="1812"/>
                    <a:pt x="65130" y="1717"/>
                    <a:pt x="65852" y="1717"/>
                  </a:cubicBezTo>
                  <a:cubicBezTo>
                    <a:pt x="66246" y="1717"/>
                    <a:pt x="66636" y="1745"/>
                    <a:pt x="67013" y="1828"/>
                  </a:cubicBezTo>
                  <a:cubicBezTo>
                    <a:pt x="67039" y="1833"/>
                    <a:pt x="67067" y="1835"/>
                    <a:pt x="67096" y="1835"/>
                  </a:cubicBezTo>
                  <a:cubicBezTo>
                    <a:pt x="67548" y="1835"/>
                    <a:pt x="68392" y="1267"/>
                    <a:pt x="67749" y="1126"/>
                  </a:cubicBezTo>
                  <a:cubicBezTo>
                    <a:pt x="67363" y="1045"/>
                    <a:pt x="66973" y="1019"/>
                    <a:pt x="66583" y="1019"/>
                  </a:cubicBezTo>
                  <a:cubicBezTo>
                    <a:pt x="66163" y="1019"/>
                    <a:pt x="65742" y="1050"/>
                    <a:pt x="65326" y="1076"/>
                  </a:cubicBezTo>
                  <a:cubicBezTo>
                    <a:pt x="64240" y="1126"/>
                    <a:pt x="63154" y="1126"/>
                    <a:pt x="62084" y="1243"/>
                  </a:cubicBezTo>
                  <a:cubicBezTo>
                    <a:pt x="59829" y="1427"/>
                    <a:pt x="57606" y="1778"/>
                    <a:pt x="55401" y="2179"/>
                  </a:cubicBezTo>
                  <a:cubicBezTo>
                    <a:pt x="52849" y="2646"/>
                    <a:pt x="50250" y="2852"/>
                    <a:pt x="47651" y="2852"/>
                  </a:cubicBezTo>
                  <a:cubicBezTo>
                    <a:pt x="45604" y="2852"/>
                    <a:pt x="43557" y="2724"/>
                    <a:pt x="41533" y="2496"/>
                  </a:cubicBezTo>
                  <a:cubicBezTo>
                    <a:pt x="37939" y="2067"/>
                    <a:pt x="34355" y="1412"/>
                    <a:pt x="30748" y="1412"/>
                  </a:cubicBezTo>
                  <a:cubicBezTo>
                    <a:pt x="29861" y="1412"/>
                    <a:pt x="28973" y="1451"/>
                    <a:pt x="28082" y="1544"/>
                  </a:cubicBezTo>
                  <a:cubicBezTo>
                    <a:pt x="25944" y="1778"/>
                    <a:pt x="23855" y="2245"/>
                    <a:pt x="21716" y="2379"/>
                  </a:cubicBezTo>
                  <a:cubicBezTo>
                    <a:pt x="21020" y="2428"/>
                    <a:pt x="20313" y="2452"/>
                    <a:pt x="19603" y="2452"/>
                  </a:cubicBezTo>
                  <a:cubicBezTo>
                    <a:pt x="17878" y="2452"/>
                    <a:pt x="16134" y="2307"/>
                    <a:pt x="14465" y="2011"/>
                  </a:cubicBezTo>
                  <a:cubicBezTo>
                    <a:pt x="12076" y="1594"/>
                    <a:pt x="9870" y="541"/>
                    <a:pt x="7481" y="123"/>
                  </a:cubicBezTo>
                  <a:cubicBezTo>
                    <a:pt x="6968" y="37"/>
                    <a:pt x="6466" y="0"/>
                    <a:pt x="59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8" name="Google Shape;1748;p42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THIS IS A MAP</a:t>
            </a:r>
            <a:endParaRPr/>
          </a:p>
        </p:txBody>
      </p:sp>
      <p:grpSp>
        <p:nvGrpSpPr>
          <p:cNvPr id="1749" name="Google Shape;1749;p42"/>
          <p:cNvGrpSpPr/>
          <p:nvPr/>
        </p:nvGrpSpPr>
        <p:grpSpPr>
          <a:xfrm>
            <a:off x="717753" y="1564785"/>
            <a:ext cx="4649741" cy="3057547"/>
            <a:chOff x="235800" y="830650"/>
            <a:chExt cx="6978450" cy="4588844"/>
          </a:xfrm>
        </p:grpSpPr>
        <p:sp>
          <p:nvSpPr>
            <p:cNvPr id="1750" name="Google Shape;1750;p42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42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42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42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42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42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6" name="Google Shape;1756;p42"/>
          <p:cNvGrpSpPr/>
          <p:nvPr/>
        </p:nvGrpSpPr>
        <p:grpSpPr>
          <a:xfrm rot="2111814">
            <a:off x="5709266" y="1584834"/>
            <a:ext cx="6707113" cy="3808220"/>
            <a:chOff x="3776118" y="657125"/>
            <a:chExt cx="5999225" cy="3406290"/>
          </a:xfrm>
        </p:grpSpPr>
        <p:sp>
          <p:nvSpPr>
            <p:cNvPr id="1757" name="Google Shape;1757;p42"/>
            <p:cNvSpPr/>
            <p:nvPr/>
          </p:nvSpPr>
          <p:spPr>
            <a:xfrm>
              <a:off x="4048550" y="657125"/>
              <a:ext cx="5582775" cy="3115550"/>
            </a:xfrm>
            <a:custGeom>
              <a:avLst/>
              <a:gdLst/>
              <a:ahLst/>
              <a:cxnLst/>
              <a:rect l="l" t="t" r="r" b="b"/>
              <a:pathLst>
                <a:path w="223311" h="124622" extrusionOk="0">
                  <a:moveTo>
                    <a:pt x="104480" y="1"/>
                  </a:moveTo>
                  <a:cubicBezTo>
                    <a:pt x="92984" y="5865"/>
                    <a:pt x="82742" y="14236"/>
                    <a:pt x="74872" y="24111"/>
                  </a:cubicBezTo>
                  <a:cubicBezTo>
                    <a:pt x="69726" y="30494"/>
                    <a:pt x="65415" y="37561"/>
                    <a:pt x="59149" y="42975"/>
                  </a:cubicBezTo>
                  <a:cubicBezTo>
                    <a:pt x="52215" y="48990"/>
                    <a:pt x="43410" y="52549"/>
                    <a:pt x="35005" y="56475"/>
                  </a:cubicBezTo>
                  <a:cubicBezTo>
                    <a:pt x="25832" y="60753"/>
                    <a:pt x="16760" y="65715"/>
                    <a:pt x="10210" y="73151"/>
                  </a:cubicBezTo>
                  <a:cubicBezTo>
                    <a:pt x="3643" y="80569"/>
                    <a:pt x="1" y="90912"/>
                    <a:pt x="3042" y="100135"/>
                  </a:cubicBezTo>
                  <a:cubicBezTo>
                    <a:pt x="6935" y="111914"/>
                    <a:pt x="20101" y="118531"/>
                    <a:pt x="32700" y="121622"/>
                  </a:cubicBezTo>
                  <a:cubicBezTo>
                    <a:pt x="40931" y="123639"/>
                    <a:pt x="49415" y="124622"/>
                    <a:pt x="57904" y="124622"/>
                  </a:cubicBezTo>
                  <a:cubicBezTo>
                    <a:pt x="81483" y="124622"/>
                    <a:pt x="105097" y="117038"/>
                    <a:pt x="123427" y="102959"/>
                  </a:cubicBezTo>
                  <a:cubicBezTo>
                    <a:pt x="135959" y="93318"/>
                    <a:pt x="146318" y="80770"/>
                    <a:pt x="160771" y="73969"/>
                  </a:cubicBezTo>
                  <a:cubicBezTo>
                    <a:pt x="174372" y="67553"/>
                    <a:pt x="190111" y="66952"/>
                    <a:pt x="204597" y="62574"/>
                  </a:cubicBezTo>
                  <a:cubicBezTo>
                    <a:pt x="211147" y="60602"/>
                    <a:pt x="217463" y="57829"/>
                    <a:pt x="223311" y="54353"/>
                  </a:cubicBezTo>
                  <a:lnTo>
                    <a:pt x="22331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42"/>
            <p:cNvSpPr/>
            <p:nvPr/>
          </p:nvSpPr>
          <p:spPr>
            <a:xfrm>
              <a:off x="3776118" y="907276"/>
              <a:ext cx="5999225" cy="3156139"/>
            </a:xfrm>
            <a:custGeom>
              <a:avLst/>
              <a:gdLst/>
              <a:ahLst/>
              <a:cxnLst/>
              <a:rect l="l" t="t" r="r" b="b"/>
              <a:pathLst>
                <a:path w="239969" h="139714" extrusionOk="0">
                  <a:moveTo>
                    <a:pt x="88506" y="0"/>
                  </a:moveTo>
                  <a:cubicBezTo>
                    <a:pt x="83710" y="4512"/>
                    <a:pt x="79416" y="9524"/>
                    <a:pt x="75339" y="14888"/>
                  </a:cubicBezTo>
                  <a:cubicBezTo>
                    <a:pt x="69542" y="22507"/>
                    <a:pt x="63393" y="28789"/>
                    <a:pt x="54938" y="33852"/>
                  </a:cubicBezTo>
                  <a:cubicBezTo>
                    <a:pt x="47503" y="38280"/>
                    <a:pt x="39683" y="42106"/>
                    <a:pt x="32415" y="46801"/>
                  </a:cubicBezTo>
                  <a:cubicBezTo>
                    <a:pt x="19683" y="55022"/>
                    <a:pt x="7920" y="65966"/>
                    <a:pt x="3793" y="80485"/>
                  </a:cubicBezTo>
                  <a:cubicBezTo>
                    <a:pt x="0" y="93685"/>
                    <a:pt x="4412" y="107219"/>
                    <a:pt x="13568" y="117495"/>
                  </a:cubicBezTo>
                  <a:cubicBezTo>
                    <a:pt x="28100" y="133801"/>
                    <a:pt x="51635" y="139713"/>
                    <a:pt x="74610" y="139713"/>
                  </a:cubicBezTo>
                  <a:cubicBezTo>
                    <a:pt x="85607" y="139713"/>
                    <a:pt x="96475" y="138359"/>
                    <a:pt x="106167" y="136141"/>
                  </a:cubicBezTo>
                  <a:cubicBezTo>
                    <a:pt x="139066" y="128623"/>
                    <a:pt x="164162" y="106885"/>
                    <a:pt x="193770" y="92733"/>
                  </a:cubicBezTo>
                  <a:cubicBezTo>
                    <a:pt x="202558" y="88522"/>
                    <a:pt x="211748" y="85130"/>
                    <a:pt x="221372" y="83125"/>
                  </a:cubicBezTo>
                  <a:cubicBezTo>
                    <a:pt x="227521" y="81822"/>
                    <a:pt x="233753" y="81003"/>
                    <a:pt x="239969" y="80034"/>
                  </a:cubicBezTo>
                  <a:lnTo>
                    <a:pt x="239969" y="78547"/>
                  </a:lnTo>
                  <a:cubicBezTo>
                    <a:pt x="227371" y="80886"/>
                    <a:pt x="214772" y="82507"/>
                    <a:pt x="202726" y="87286"/>
                  </a:cubicBezTo>
                  <a:cubicBezTo>
                    <a:pt x="175725" y="98013"/>
                    <a:pt x="153469" y="116927"/>
                    <a:pt x="126702" y="128054"/>
                  </a:cubicBezTo>
                  <a:cubicBezTo>
                    <a:pt x="111230" y="134491"/>
                    <a:pt x="92810" y="138499"/>
                    <a:pt x="74649" y="138499"/>
                  </a:cubicBezTo>
                  <a:cubicBezTo>
                    <a:pt x="57546" y="138499"/>
                    <a:pt x="40671" y="134945"/>
                    <a:pt x="26701" y="126517"/>
                  </a:cubicBezTo>
                  <a:cubicBezTo>
                    <a:pt x="13133" y="118330"/>
                    <a:pt x="2691" y="103861"/>
                    <a:pt x="3827" y="88138"/>
                  </a:cubicBezTo>
                  <a:cubicBezTo>
                    <a:pt x="5046" y="71362"/>
                    <a:pt x="17862" y="58113"/>
                    <a:pt x="31697" y="48923"/>
                  </a:cubicBezTo>
                  <a:cubicBezTo>
                    <a:pt x="45865" y="39483"/>
                    <a:pt x="62073" y="33635"/>
                    <a:pt x="72883" y="20251"/>
                  </a:cubicBezTo>
                  <a:cubicBezTo>
                    <a:pt x="78063" y="13835"/>
                    <a:pt x="82574" y="7018"/>
                    <a:pt x="88556" y="1220"/>
                  </a:cubicBezTo>
                  <a:cubicBezTo>
                    <a:pt x="88974" y="802"/>
                    <a:pt x="89425" y="385"/>
                    <a:pt x="898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9" name="Google Shape;1759;p42"/>
          <p:cNvGrpSpPr/>
          <p:nvPr/>
        </p:nvGrpSpPr>
        <p:grpSpPr>
          <a:xfrm>
            <a:off x="8380609" y="4116166"/>
            <a:ext cx="763397" cy="646153"/>
            <a:chOff x="8351384" y="752041"/>
            <a:chExt cx="763397" cy="646153"/>
          </a:xfrm>
        </p:grpSpPr>
        <p:sp>
          <p:nvSpPr>
            <p:cNvPr id="1760" name="Google Shape;1760;p42"/>
            <p:cNvSpPr/>
            <p:nvPr/>
          </p:nvSpPr>
          <p:spPr>
            <a:xfrm>
              <a:off x="8775472" y="1160773"/>
              <a:ext cx="143434" cy="74903"/>
            </a:xfrm>
            <a:custGeom>
              <a:avLst/>
              <a:gdLst/>
              <a:ahLst/>
              <a:cxnLst/>
              <a:rect l="l" t="t" r="r" b="b"/>
              <a:pathLst>
                <a:path w="4502" h="2351" extrusionOk="0">
                  <a:moveTo>
                    <a:pt x="1189" y="1003"/>
                  </a:moveTo>
                  <a:cubicBezTo>
                    <a:pt x="1173" y="1084"/>
                    <a:pt x="1170" y="1161"/>
                    <a:pt x="1177" y="1235"/>
                  </a:cubicBezTo>
                  <a:lnTo>
                    <a:pt x="1177" y="1235"/>
                  </a:lnTo>
                  <a:cubicBezTo>
                    <a:pt x="1129" y="1189"/>
                    <a:pt x="1083" y="1141"/>
                    <a:pt x="1040" y="1090"/>
                  </a:cubicBezTo>
                  <a:lnTo>
                    <a:pt x="1040" y="1090"/>
                  </a:lnTo>
                  <a:cubicBezTo>
                    <a:pt x="1089" y="1059"/>
                    <a:pt x="1139" y="1030"/>
                    <a:pt x="1189" y="1003"/>
                  </a:cubicBezTo>
                  <a:close/>
                  <a:moveTo>
                    <a:pt x="2307" y="713"/>
                  </a:moveTo>
                  <a:cubicBezTo>
                    <a:pt x="2539" y="713"/>
                    <a:pt x="2776" y="748"/>
                    <a:pt x="3013" y="821"/>
                  </a:cubicBezTo>
                  <a:lnTo>
                    <a:pt x="3013" y="821"/>
                  </a:lnTo>
                  <a:cubicBezTo>
                    <a:pt x="3207" y="955"/>
                    <a:pt x="3386" y="1139"/>
                    <a:pt x="3524" y="1291"/>
                  </a:cubicBezTo>
                  <a:lnTo>
                    <a:pt x="3524" y="1291"/>
                  </a:lnTo>
                  <a:cubicBezTo>
                    <a:pt x="3370" y="1439"/>
                    <a:pt x="3196" y="1549"/>
                    <a:pt x="3011" y="1621"/>
                  </a:cubicBezTo>
                  <a:lnTo>
                    <a:pt x="3011" y="1621"/>
                  </a:lnTo>
                  <a:cubicBezTo>
                    <a:pt x="3175" y="1391"/>
                    <a:pt x="2940" y="1261"/>
                    <a:pt x="2681" y="1261"/>
                  </a:cubicBezTo>
                  <a:cubicBezTo>
                    <a:pt x="2522" y="1261"/>
                    <a:pt x="2354" y="1309"/>
                    <a:pt x="2263" y="1414"/>
                  </a:cubicBezTo>
                  <a:cubicBezTo>
                    <a:pt x="2387" y="1268"/>
                    <a:pt x="1595" y="1004"/>
                    <a:pt x="2223" y="714"/>
                  </a:cubicBezTo>
                  <a:lnTo>
                    <a:pt x="2223" y="714"/>
                  </a:lnTo>
                  <a:cubicBezTo>
                    <a:pt x="2251" y="713"/>
                    <a:pt x="2279" y="713"/>
                    <a:pt x="2307" y="713"/>
                  </a:cubicBezTo>
                  <a:close/>
                  <a:moveTo>
                    <a:pt x="2607" y="1"/>
                  </a:moveTo>
                  <a:cubicBezTo>
                    <a:pt x="2453" y="1"/>
                    <a:pt x="2289" y="26"/>
                    <a:pt x="2129" y="75"/>
                  </a:cubicBezTo>
                  <a:lnTo>
                    <a:pt x="2129" y="75"/>
                  </a:lnTo>
                  <a:cubicBezTo>
                    <a:pt x="1438" y="137"/>
                    <a:pt x="769" y="404"/>
                    <a:pt x="203" y="854"/>
                  </a:cubicBezTo>
                  <a:cubicBezTo>
                    <a:pt x="84" y="961"/>
                    <a:pt x="1" y="1092"/>
                    <a:pt x="108" y="1247"/>
                  </a:cubicBezTo>
                  <a:cubicBezTo>
                    <a:pt x="571" y="1993"/>
                    <a:pt x="1396" y="2350"/>
                    <a:pt x="2233" y="2350"/>
                  </a:cubicBezTo>
                  <a:cubicBezTo>
                    <a:pt x="3052" y="2350"/>
                    <a:pt x="3882" y="2008"/>
                    <a:pt x="4394" y="1354"/>
                  </a:cubicBezTo>
                  <a:cubicBezTo>
                    <a:pt x="4453" y="1259"/>
                    <a:pt x="4501" y="1128"/>
                    <a:pt x="4418" y="1033"/>
                  </a:cubicBezTo>
                  <a:cubicBezTo>
                    <a:pt x="4242" y="844"/>
                    <a:pt x="4061" y="665"/>
                    <a:pt x="3866" y="510"/>
                  </a:cubicBezTo>
                  <a:lnTo>
                    <a:pt x="3866" y="510"/>
                  </a:lnTo>
                  <a:cubicBezTo>
                    <a:pt x="3879" y="422"/>
                    <a:pt x="3829" y="338"/>
                    <a:pt x="3680" y="283"/>
                  </a:cubicBezTo>
                  <a:cubicBezTo>
                    <a:pt x="3559" y="238"/>
                    <a:pt x="3437" y="200"/>
                    <a:pt x="3314" y="169"/>
                  </a:cubicBezTo>
                  <a:lnTo>
                    <a:pt x="3314" y="169"/>
                  </a:lnTo>
                  <a:cubicBezTo>
                    <a:pt x="3141" y="92"/>
                    <a:pt x="2954" y="37"/>
                    <a:pt x="2751" y="9"/>
                  </a:cubicBezTo>
                  <a:cubicBezTo>
                    <a:pt x="2704" y="4"/>
                    <a:pt x="2656" y="1"/>
                    <a:pt x="26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42"/>
            <p:cNvSpPr/>
            <p:nvPr/>
          </p:nvSpPr>
          <p:spPr>
            <a:xfrm>
              <a:off x="8910144" y="1312362"/>
              <a:ext cx="166022" cy="85831"/>
            </a:xfrm>
            <a:custGeom>
              <a:avLst/>
              <a:gdLst/>
              <a:ahLst/>
              <a:cxnLst/>
              <a:rect l="l" t="t" r="r" b="b"/>
              <a:pathLst>
                <a:path w="5211" h="2694" extrusionOk="0">
                  <a:moveTo>
                    <a:pt x="2586" y="666"/>
                  </a:moveTo>
                  <a:cubicBezTo>
                    <a:pt x="2792" y="666"/>
                    <a:pt x="3007" y="694"/>
                    <a:pt x="3203" y="728"/>
                  </a:cubicBezTo>
                  <a:cubicBezTo>
                    <a:pt x="3929" y="883"/>
                    <a:pt x="3989" y="1657"/>
                    <a:pt x="3453" y="2085"/>
                  </a:cubicBezTo>
                  <a:cubicBezTo>
                    <a:pt x="3336" y="2178"/>
                    <a:pt x="3195" y="2216"/>
                    <a:pt x="3040" y="2216"/>
                  </a:cubicBezTo>
                  <a:cubicBezTo>
                    <a:pt x="2568" y="2216"/>
                    <a:pt x="1974" y="1864"/>
                    <a:pt x="1591" y="1645"/>
                  </a:cubicBezTo>
                  <a:lnTo>
                    <a:pt x="1591" y="1645"/>
                  </a:lnTo>
                  <a:cubicBezTo>
                    <a:pt x="1696" y="1664"/>
                    <a:pt x="1809" y="1672"/>
                    <a:pt x="1923" y="1672"/>
                  </a:cubicBezTo>
                  <a:cubicBezTo>
                    <a:pt x="2266" y="1672"/>
                    <a:pt x="2619" y="1601"/>
                    <a:pt x="2810" y="1537"/>
                  </a:cubicBezTo>
                  <a:cubicBezTo>
                    <a:pt x="3254" y="1393"/>
                    <a:pt x="3224" y="1007"/>
                    <a:pt x="2867" y="1007"/>
                  </a:cubicBezTo>
                  <a:cubicBezTo>
                    <a:pt x="2812" y="1007"/>
                    <a:pt x="2749" y="1017"/>
                    <a:pt x="2679" y="1037"/>
                  </a:cubicBezTo>
                  <a:cubicBezTo>
                    <a:pt x="2548" y="1073"/>
                    <a:pt x="2405" y="1097"/>
                    <a:pt x="2262" y="1133"/>
                  </a:cubicBezTo>
                  <a:cubicBezTo>
                    <a:pt x="1965" y="835"/>
                    <a:pt x="1989" y="680"/>
                    <a:pt x="2346" y="680"/>
                  </a:cubicBezTo>
                  <a:cubicBezTo>
                    <a:pt x="2423" y="670"/>
                    <a:pt x="2504" y="666"/>
                    <a:pt x="2586" y="666"/>
                  </a:cubicBezTo>
                  <a:close/>
                  <a:moveTo>
                    <a:pt x="1922" y="1"/>
                  </a:moveTo>
                  <a:cubicBezTo>
                    <a:pt x="1488" y="1"/>
                    <a:pt x="1060" y="87"/>
                    <a:pt x="715" y="371"/>
                  </a:cubicBezTo>
                  <a:cubicBezTo>
                    <a:pt x="226" y="775"/>
                    <a:pt x="0" y="1478"/>
                    <a:pt x="607" y="1895"/>
                  </a:cubicBezTo>
                  <a:cubicBezTo>
                    <a:pt x="1249" y="2322"/>
                    <a:pt x="2120" y="2694"/>
                    <a:pt x="2917" y="2694"/>
                  </a:cubicBezTo>
                  <a:cubicBezTo>
                    <a:pt x="3584" y="2694"/>
                    <a:pt x="4199" y="2433"/>
                    <a:pt x="4584" y="1728"/>
                  </a:cubicBezTo>
                  <a:cubicBezTo>
                    <a:pt x="5211" y="598"/>
                    <a:pt x="3853" y="149"/>
                    <a:pt x="2837" y="135"/>
                  </a:cubicBezTo>
                  <a:lnTo>
                    <a:pt x="2837" y="135"/>
                  </a:lnTo>
                  <a:cubicBezTo>
                    <a:pt x="2796" y="101"/>
                    <a:pt x="2730" y="75"/>
                    <a:pt x="2632" y="61"/>
                  </a:cubicBezTo>
                  <a:cubicBezTo>
                    <a:pt x="2403" y="27"/>
                    <a:pt x="2162" y="1"/>
                    <a:pt x="19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42"/>
            <p:cNvSpPr/>
            <p:nvPr/>
          </p:nvSpPr>
          <p:spPr>
            <a:xfrm>
              <a:off x="8480353" y="1216623"/>
              <a:ext cx="143784" cy="76528"/>
            </a:xfrm>
            <a:custGeom>
              <a:avLst/>
              <a:gdLst/>
              <a:ahLst/>
              <a:cxnLst/>
              <a:rect l="l" t="t" r="r" b="b"/>
              <a:pathLst>
                <a:path w="4513" h="2402" extrusionOk="0">
                  <a:moveTo>
                    <a:pt x="1281" y="756"/>
                  </a:moveTo>
                  <a:lnTo>
                    <a:pt x="1281" y="756"/>
                  </a:lnTo>
                  <a:cubicBezTo>
                    <a:pt x="1359" y="1142"/>
                    <a:pt x="1577" y="1431"/>
                    <a:pt x="1885" y="1610"/>
                  </a:cubicBezTo>
                  <a:lnTo>
                    <a:pt x="1885" y="1610"/>
                  </a:lnTo>
                  <a:cubicBezTo>
                    <a:pt x="1528" y="1471"/>
                    <a:pt x="1211" y="1223"/>
                    <a:pt x="1000" y="882"/>
                  </a:cubicBezTo>
                  <a:lnTo>
                    <a:pt x="1000" y="882"/>
                  </a:lnTo>
                  <a:cubicBezTo>
                    <a:pt x="1091" y="831"/>
                    <a:pt x="1185" y="788"/>
                    <a:pt x="1281" y="756"/>
                  </a:cubicBezTo>
                  <a:close/>
                  <a:moveTo>
                    <a:pt x="2213" y="782"/>
                  </a:moveTo>
                  <a:lnTo>
                    <a:pt x="2213" y="782"/>
                  </a:lnTo>
                  <a:cubicBezTo>
                    <a:pt x="2706" y="835"/>
                    <a:pt x="3130" y="1084"/>
                    <a:pt x="3465" y="1489"/>
                  </a:cubicBezTo>
                  <a:lnTo>
                    <a:pt x="3465" y="1489"/>
                  </a:lnTo>
                  <a:cubicBezTo>
                    <a:pt x="3340" y="1566"/>
                    <a:pt x="3207" y="1624"/>
                    <a:pt x="3070" y="1665"/>
                  </a:cubicBezTo>
                  <a:lnTo>
                    <a:pt x="3070" y="1665"/>
                  </a:lnTo>
                  <a:cubicBezTo>
                    <a:pt x="3240" y="1471"/>
                    <a:pt x="3188" y="1161"/>
                    <a:pt x="2787" y="1161"/>
                  </a:cubicBezTo>
                  <a:cubicBezTo>
                    <a:pt x="2513" y="1161"/>
                    <a:pt x="2316" y="998"/>
                    <a:pt x="2213" y="782"/>
                  </a:cubicBezTo>
                  <a:close/>
                  <a:moveTo>
                    <a:pt x="1947" y="1"/>
                  </a:moveTo>
                  <a:cubicBezTo>
                    <a:pt x="1323" y="1"/>
                    <a:pt x="728" y="205"/>
                    <a:pt x="203" y="613"/>
                  </a:cubicBezTo>
                  <a:cubicBezTo>
                    <a:pt x="120" y="673"/>
                    <a:pt x="0" y="816"/>
                    <a:pt x="48" y="935"/>
                  </a:cubicBezTo>
                  <a:cubicBezTo>
                    <a:pt x="500" y="1888"/>
                    <a:pt x="1491" y="2402"/>
                    <a:pt x="2487" y="2402"/>
                  </a:cubicBezTo>
                  <a:cubicBezTo>
                    <a:pt x="3144" y="2402"/>
                    <a:pt x="3804" y="2178"/>
                    <a:pt x="4311" y="1709"/>
                  </a:cubicBezTo>
                  <a:cubicBezTo>
                    <a:pt x="4430" y="1602"/>
                    <a:pt x="4513" y="1459"/>
                    <a:pt x="4406" y="1304"/>
                  </a:cubicBezTo>
                  <a:cubicBezTo>
                    <a:pt x="4056" y="758"/>
                    <a:pt x="3528" y="385"/>
                    <a:pt x="2928" y="216"/>
                  </a:cubicBezTo>
                  <a:lnTo>
                    <a:pt x="2928" y="216"/>
                  </a:lnTo>
                  <a:cubicBezTo>
                    <a:pt x="2900" y="174"/>
                    <a:pt x="2846" y="139"/>
                    <a:pt x="2763" y="113"/>
                  </a:cubicBezTo>
                  <a:cubicBezTo>
                    <a:pt x="2488" y="38"/>
                    <a:pt x="2215" y="1"/>
                    <a:pt x="19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42"/>
            <p:cNvSpPr/>
            <p:nvPr/>
          </p:nvSpPr>
          <p:spPr>
            <a:xfrm>
              <a:off x="8623373" y="964451"/>
              <a:ext cx="163888" cy="79300"/>
            </a:xfrm>
            <a:custGeom>
              <a:avLst/>
              <a:gdLst/>
              <a:ahLst/>
              <a:cxnLst/>
              <a:rect l="l" t="t" r="r" b="b"/>
              <a:pathLst>
                <a:path w="5144" h="2489" extrusionOk="0">
                  <a:moveTo>
                    <a:pt x="2539" y="613"/>
                  </a:moveTo>
                  <a:cubicBezTo>
                    <a:pt x="2496" y="757"/>
                    <a:pt x="2381" y="831"/>
                    <a:pt x="2257" y="831"/>
                  </a:cubicBezTo>
                  <a:cubicBezTo>
                    <a:pt x="2187" y="831"/>
                    <a:pt x="2114" y="807"/>
                    <a:pt x="2051" y="758"/>
                  </a:cubicBezTo>
                  <a:lnTo>
                    <a:pt x="2051" y="758"/>
                  </a:lnTo>
                  <a:cubicBezTo>
                    <a:pt x="2159" y="713"/>
                    <a:pt x="2268" y="671"/>
                    <a:pt x="2378" y="637"/>
                  </a:cubicBezTo>
                  <a:lnTo>
                    <a:pt x="2378" y="637"/>
                  </a:lnTo>
                  <a:cubicBezTo>
                    <a:pt x="2430" y="634"/>
                    <a:pt x="2485" y="625"/>
                    <a:pt x="2539" y="613"/>
                  </a:cubicBezTo>
                  <a:close/>
                  <a:moveTo>
                    <a:pt x="1650" y="446"/>
                  </a:moveTo>
                  <a:cubicBezTo>
                    <a:pt x="1675" y="446"/>
                    <a:pt x="1700" y="447"/>
                    <a:pt x="1726" y="449"/>
                  </a:cubicBezTo>
                  <a:lnTo>
                    <a:pt x="1726" y="449"/>
                  </a:lnTo>
                  <a:cubicBezTo>
                    <a:pt x="1594" y="508"/>
                    <a:pt x="1471" y="567"/>
                    <a:pt x="1357" y="623"/>
                  </a:cubicBezTo>
                  <a:cubicBezTo>
                    <a:pt x="1298" y="646"/>
                    <a:pt x="1024" y="766"/>
                    <a:pt x="1095" y="885"/>
                  </a:cubicBezTo>
                  <a:cubicBezTo>
                    <a:pt x="1300" y="1218"/>
                    <a:pt x="1681" y="1368"/>
                    <a:pt x="2078" y="1368"/>
                  </a:cubicBezTo>
                  <a:cubicBezTo>
                    <a:pt x="2601" y="1368"/>
                    <a:pt x="3150" y="1106"/>
                    <a:pt x="3354" y="654"/>
                  </a:cubicBezTo>
                  <a:lnTo>
                    <a:pt x="3354" y="654"/>
                  </a:lnTo>
                  <a:cubicBezTo>
                    <a:pt x="3453" y="703"/>
                    <a:pt x="3550" y="771"/>
                    <a:pt x="3643" y="861"/>
                  </a:cubicBezTo>
                  <a:cubicBezTo>
                    <a:pt x="3798" y="1027"/>
                    <a:pt x="3858" y="1230"/>
                    <a:pt x="3893" y="1444"/>
                  </a:cubicBezTo>
                  <a:cubicBezTo>
                    <a:pt x="3972" y="1888"/>
                    <a:pt x="3561" y="1982"/>
                    <a:pt x="3190" y="1982"/>
                  </a:cubicBezTo>
                  <a:cubicBezTo>
                    <a:pt x="3053" y="1982"/>
                    <a:pt x="2921" y="1969"/>
                    <a:pt x="2822" y="1956"/>
                  </a:cubicBezTo>
                  <a:cubicBezTo>
                    <a:pt x="2286" y="1897"/>
                    <a:pt x="1774" y="1658"/>
                    <a:pt x="1334" y="1349"/>
                  </a:cubicBezTo>
                  <a:cubicBezTo>
                    <a:pt x="702" y="918"/>
                    <a:pt x="1120" y="446"/>
                    <a:pt x="1650" y="446"/>
                  </a:cubicBezTo>
                  <a:close/>
                  <a:moveTo>
                    <a:pt x="1908" y="1"/>
                  </a:moveTo>
                  <a:cubicBezTo>
                    <a:pt x="1128" y="1"/>
                    <a:pt x="337" y="427"/>
                    <a:pt x="12" y="1158"/>
                  </a:cubicBezTo>
                  <a:cubicBezTo>
                    <a:pt x="0" y="1206"/>
                    <a:pt x="12" y="1230"/>
                    <a:pt x="36" y="1266"/>
                  </a:cubicBezTo>
                  <a:cubicBezTo>
                    <a:pt x="719" y="1949"/>
                    <a:pt x="1847" y="2489"/>
                    <a:pt x="2897" y="2489"/>
                  </a:cubicBezTo>
                  <a:cubicBezTo>
                    <a:pt x="3530" y="2489"/>
                    <a:pt x="4135" y="2292"/>
                    <a:pt x="4596" y="1813"/>
                  </a:cubicBezTo>
                  <a:cubicBezTo>
                    <a:pt x="5144" y="1242"/>
                    <a:pt x="4441" y="444"/>
                    <a:pt x="3941" y="182"/>
                  </a:cubicBezTo>
                  <a:cubicBezTo>
                    <a:pt x="3737" y="79"/>
                    <a:pt x="3511" y="36"/>
                    <a:pt x="3274" y="36"/>
                  </a:cubicBezTo>
                  <a:cubicBezTo>
                    <a:pt x="3059" y="36"/>
                    <a:pt x="2837" y="71"/>
                    <a:pt x="2616" y="127"/>
                  </a:cubicBezTo>
                  <a:lnTo>
                    <a:pt x="2616" y="127"/>
                  </a:lnTo>
                  <a:cubicBezTo>
                    <a:pt x="2391" y="42"/>
                    <a:pt x="2150" y="1"/>
                    <a:pt x="19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42"/>
            <p:cNvSpPr/>
            <p:nvPr/>
          </p:nvSpPr>
          <p:spPr>
            <a:xfrm>
              <a:off x="8962108" y="1015077"/>
              <a:ext cx="152673" cy="80096"/>
            </a:xfrm>
            <a:custGeom>
              <a:avLst/>
              <a:gdLst/>
              <a:ahLst/>
              <a:cxnLst/>
              <a:rect l="l" t="t" r="r" b="b"/>
              <a:pathLst>
                <a:path w="4792" h="2514" extrusionOk="0">
                  <a:moveTo>
                    <a:pt x="1365" y="577"/>
                  </a:moveTo>
                  <a:lnTo>
                    <a:pt x="1365" y="577"/>
                  </a:lnTo>
                  <a:cubicBezTo>
                    <a:pt x="1168" y="838"/>
                    <a:pt x="1076" y="1151"/>
                    <a:pt x="1200" y="1389"/>
                  </a:cubicBezTo>
                  <a:lnTo>
                    <a:pt x="1200" y="1389"/>
                  </a:lnTo>
                  <a:cubicBezTo>
                    <a:pt x="1197" y="1386"/>
                    <a:pt x="1194" y="1382"/>
                    <a:pt x="1191" y="1379"/>
                  </a:cubicBezTo>
                  <a:cubicBezTo>
                    <a:pt x="773" y="904"/>
                    <a:pt x="985" y="658"/>
                    <a:pt x="1365" y="577"/>
                  </a:cubicBezTo>
                  <a:close/>
                  <a:moveTo>
                    <a:pt x="2097" y="588"/>
                  </a:moveTo>
                  <a:cubicBezTo>
                    <a:pt x="2226" y="614"/>
                    <a:pt x="2345" y="652"/>
                    <a:pt x="2441" y="701"/>
                  </a:cubicBezTo>
                  <a:cubicBezTo>
                    <a:pt x="2474" y="714"/>
                    <a:pt x="2516" y="720"/>
                    <a:pt x="2562" y="720"/>
                  </a:cubicBezTo>
                  <a:cubicBezTo>
                    <a:pt x="2656" y="720"/>
                    <a:pt x="2771" y="695"/>
                    <a:pt x="2878" y="656"/>
                  </a:cubicBezTo>
                  <a:lnTo>
                    <a:pt x="2878" y="656"/>
                  </a:lnTo>
                  <a:cubicBezTo>
                    <a:pt x="3000" y="705"/>
                    <a:pt x="3103" y="751"/>
                    <a:pt x="3156" y="772"/>
                  </a:cubicBezTo>
                  <a:cubicBezTo>
                    <a:pt x="3608" y="951"/>
                    <a:pt x="3691" y="1296"/>
                    <a:pt x="3441" y="1701"/>
                  </a:cubicBezTo>
                  <a:cubicBezTo>
                    <a:pt x="3252" y="1980"/>
                    <a:pt x="2912" y="2067"/>
                    <a:pt x="2590" y="2067"/>
                  </a:cubicBezTo>
                  <a:cubicBezTo>
                    <a:pt x="2527" y="2067"/>
                    <a:pt x="2465" y="2064"/>
                    <a:pt x="2405" y="2058"/>
                  </a:cubicBezTo>
                  <a:cubicBezTo>
                    <a:pt x="2053" y="2014"/>
                    <a:pt x="1733" y="1852"/>
                    <a:pt x="1460" y="1631"/>
                  </a:cubicBezTo>
                  <a:lnTo>
                    <a:pt x="1460" y="1631"/>
                  </a:lnTo>
                  <a:cubicBezTo>
                    <a:pt x="1525" y="1664"/>
                    <a:pt x="1602" y="1692"/>
                    <a:pt x="1691" y="1713"/>
                  </a:cubicBezTo>
                  <a:cubicBezTo>
                    <a:pt x="1708" y="1717"/>
                    <a:pt x="1727" y="1719"/>
                    <a:pt x="1749" y="1719"/>
                  </a:cubicBezTo>
                  <a:cubicBezTo>
                    <a:pt x="2039" y="1719"/>
                    <a:pt x="2671" y="1360"/>
                    <a:pt x="2227" y="1260"/>
                  </a:cubicBezTo>
                  <a:cubicBezTo>
                    <a:pt x="1917" y="1191"/>
                    <a:pt x="2005" y="757"/>
                    <a:pt x="2097" y="588"/>
                  </a:cubicBezTo>
                  <a:close/>
                  <a:moveTo>
                    <a:pt x="2000" y="1"/>
                  </a:moveTo>
                  <a:cubicBezTo>
                    <a:pt x="1304" y="1"/>
                    <a:pt x="611" y="276"/>
                    <a:pt x="108" y="772"/>
                  </a:cubicBezTo>
                  <a:cubicBezTo>
                    <a:pt x="60" y="820"/>
                    <a:pt x="0" y="879"/>
                    <a:pt x="24" y="951"/>
                  </a:cubicBezTo>
                  <a:cubicBezTo>
                    <a:pt x="303" y="1961"/>
                    <a:pt x="1357" y="2514"/>
                    <a:pt x="2385" y="2514"/>
                  </a:cubicBezTo>
                  <a:cubicBezTo>
                    <a:pt x="3246" y="2514"/>
                    <a:pt x="4089" y="2126"/>
                    <a:pt x="4441" y="1296"/>
                  </a:cubicBezTo>
                  <a:cubicBezTo>
                    <a:pt x="4791" y="441"/>
                    <a:pt x="3373" y="70"/>
                    <a:pt x="2516" y="52"/>
                  </a:cubicBezTo>
                  <a:lnTo>
                    <a:pt x="2516" y="52"/>
                  </a:lnTo>
                  <a:cubicBezTo>
                    <a:pt x="2346" y="18"/>
                    <a:pt x="2173" y="1"/>
                    <a:pt x="20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42"/>
            <p:cNvSpPr/>
            <p:nvPr/>
          </p:nvSpPr>
          <p:spPr>
            <a:xfrm>
              <a:off x="8351384" y="1014344"/>
              <a:ext cx="150985" cy="71653"/>
            </a:xfrm>
            <a:custGeom>
              <a:avLst/>
              <a:gdLst/>
              <a:ahLst/>
              <a:cxnLst/>
              <a:rect l="l" t="t" r="r" b="b"/>
              <a:pathLst>
                <a:path w="4739" h="2249" extrusionOk="0">
                  <a:moveTo>
                    <a:pt x="2458" y="473"/>
                  </a:moveTo>
                  <a:lnTo>
                    <a:pt x="2458" y="473"/>
                  </a:lnTo>
                  <a:cubicBezTo>
                    <a:pt x="2705" y="537"/>
                    <a:pt x="2942" y="641"/>
                    <a:pt x="3179" y="783"/>
                  </a:cubicBezTo>
                  <a:cubicBezTo>
                    <a:pt x="3222" y="808"/>
                    <a:pt x="3264" y="834"/>
                    <a:pt x="3303" y="860"/>
                  </a:cubicBezTo>
                  <a:lnTo>
                    <a:pt x="3303" y="860"/>
                  </a:lnTo>
                  <a:cubicBezTo>
                    <a:pt x="3294" y="862"/>
                    <a:pt x="3284" y="864"/>
                    <a:pt x="3275" y="866"/>
                  </a:cubicBezTo>
                  <a:cubicBezTo>
                    <a:pt x="3223" y="877"/>
                    <a:pt x="3173" y="882"/>
                    <a:pt x="3124" y="882"/>
                  </a:cubicBezTo>
                  <a:cubicBezTo>
                    <a:pt x="2838" y="882"/>
                    <a:pt x="2611" y="705"/>
                    <a:pt x="2458" y="473"/>
                  </a:cubicBezTo>
                  <a:close/>
                  <a:moveTo>
                    <a:pt x="1218" y="939"/>
                  </a:moveTo>
                  <a:cubicBezTo>
                    <a:pt x="1234" y="939"/>
                    <a:pt x="1269" y="966"/>
                    <a:pt x="1334" y="1033"/>
                  </a:cubicBezTo>
                  <a:cubicBezTo>
                    <a:pt x="1374" y="1075"/>
                    <a:pt x="1444" y="1093"/>
                    <a:pt x="1527" y="1093"/>
                  </a:cubicBezTo>
                  <a:cubicBezTo>
                    <a:pt x="1641" y="1093"/>
                    <a:pt x="1780" y="1060"/>
                    <a:pt x="1899" y="1012"/>
                  </a:cubicBezTo>
                  <a:lnTo>
                    <a:pt x="1899" y="1012"/>
                  </a:lnTo>
                  <a:cubicBezTo>
                    <a:pt x="2137" y="1183"/>
                    <a:pt x="2435" y="1265"/>
                    <a:pt x="2745" y="1265"/>
                  </a:cubicBezTo>
                  <a:cubicBezTo>
                    <a:pt x="2873" y="1265"/>
                    <a:pt x="3003" y="1251"/>
                    <a:pt x="3132" y="1224"/>
                  </a:cubicBezTo>
                  <a:cubicBezTo>
                    <a:pt x="3278" y="1194"/>
                    <a:pt x="3428" y="1107"/>
                    <a:pt x="3514" y="1023"/>
                  </a:cubicBezTo>
                  <a:lnTo>
                    <a:pt x="3514" y="1023"/>
                  </a:lnTo>
                  <a:cubicBezTo>
                    <a:pt x="3810" y="1296"/>
                    <a:pt x="3844" y="1595"/>
                    <a:pt x="3215" y="1795"/>
                  </a:cubicBezTo>
                  <a:cubicBezTo>
                    <a:pt x="3090" y="1835"/>
                    <a:pt x="2958" y="1852"/>
                    <a:pt x="2824" y="1852"/>
                  </a:cubicBezTo>
                  <a:cubicBezTo>
                    <a:pt x="2475" y="1852"/>
                    <a:pt x="2111" y="1732"/>
                    <a:pt x="1810" y="1569"/>
                  </a:cubicBezTo>
                  <a:cubicBezTo>
                    <a:pt x="1655" y="1497"/>
                    <a:pt x="1524" y="1378"/>
                    <a:pt x="1393" y="1259"/>
                  </a:cubicBezTo>
                  <a:cubicBezTo>
                    <a:pt x="1330" y="1214"/>
                    <a:pt x="1169" y="939"/>
                    <a:pt x="1218" y="939"/>
                  </a:cubicBezTo>
                  <a:close/>
                  <a:moveTo>
                    <a:pt x="2300" y="0"/>
                  </a:moveTo>
                  <a:cubicBezTo>
                    <a:pt x="2217" y="0"/>
                    <a:pt x="2133" y="3"/>
                    <a:pt x="2048" y="9"/>
                  </a:cubicBezTo>
                  <a:cubicBezTo>
                    <a:pt x="1929" y="21"/>
                    <a:pt x="1370" y="104"/>
                    <a:pt x="1429" y="319"/>
                  </a:cubicBezTo>
                  <a:cubicBezTo>
                    <a:pt x="1447" y="385"/>
                    <a:pt x="1469" y="448"/>
                    <a:pt x="1495" y="507"/>
                  </a:cubicBezTo>
                  <a:lnTo>
                    <a:pt x="1495" y="507"/>
                  </a:lnTo>
                  <a:cubicBezTo>
                    <a:pt x="1227" y="517"/>
                    <a:pt x="946" y="617"/>
                    <a:pt x="715" y="735"/>
                  </a:cubicBezTo>
                  <a:cubicBezTo>
                    <a:pt x="0" y="1105"/>
                    <a:pt x="524" y="1605"/>
                    <a:pt x="1000" y="1878"/>
                  </a:cubicBezTo>
                  <a:cubicBezTo>
                    <a:pt x="1410" y="2133"/>
                    <a:pt x="1891" y="2248"/>
                    <a:pt x="2379" y="2248"/>
                  </a:cubicBezTo>
                  <a:cubicBezTo>
                    <a:pt x="3238" y="2248"/>
                    <a:pt x="4122" y="1891"/>
                    <a:pt x="4691" y="1307"/>
                  </a:cubicBezTo>
                  <a:cubicBezTo>
                    <a:pt x="4739" y="1259"/>
                    <a:pt x="4739" y="1212"/>
                    <a:pt x="4703" y="1164"/>
                  </a:cubicBezTo>
                  <a:cubicBezTo>
                    <a:pt x="4123" y="376"/>
                    <a:pt x="3251" y="0"/>
                    <a:pt x="23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42"/>
            <p:cNvSpPr/>
            <p:nvPr/>
          </p:nvSpPr>
          <p:spPr>
            <a:xfrm>
              <a:off x="8836165" y="809229"/>
              <a:ext cx="151749" cy="69519"/>
            </a:xfrm>
            <a:custGeom>
              <a:avLst/>
              <a:gdLst/>
              <a:ahLst/>
              <a:cxnLst/>
              <a:rect l="l" t="t" r="r" b="b"/>
              <a:pathLst>
                <a:path w="4763" h="2182" extrusionOk="0">
                  <a:moveTo>
                    <a:pt x="2002" y="460"/>
                  </a:moveTo>
                  <a:cubicBezTo>
                    <a:pt x="2712" y="530"/>
                    <a:pt x="3333" y="919"/>
                    <a:pt x="3787" y="1485"/>
                  </a:cubicBezTo>
                  <a:lnTo>
                    <a:pt x="3787" y="1485"/>
                  </a:lnTo>
                  <a:cubicBezTo>
                    <a:pt x="3465" y="1649"/>
                    <a:pt x="3139" y="1723"/>
                    <a:pt x="2789" y="1723"/>
                  </a:cubicBezTo>
                  <a:cubicBezTo>
                    <a:pt x="2620" y="1723"/>
                    <a:pt x="2445" y="1706"/>
                    <a:pt x="2263" y="1673"/>
                  </a:cubicBezTo>
                  <a:cubicBezTo>
                    <a:pt x="1917" y="1613"/>
                    <a:pt x="1596" y="1435"/>
                    <a:pt x="1310" y="1232"/>
                  </a:cubicBezTo>
                  <a:cubicBezTo>
                    <a:pt x="1024" y="1043"/>
                    <a:pt x="1038" y="940"/>
                    <a:pt x="1164" y="915"/>
                  </a:cubicBezTo>
                  <a:lnTo>
                    <a:pt x="1164" y="915"/>
                  </a:lnTo>
                  <a:cubicBezTo>
                    <a:pt x="1309" y="1200"/>
                    <a:pt x="1673" y="1370"/>
                    <a:pt x="2041" y="1370"/>
                  </a:cubicBezTo>
                  <a:cubicBezTo>
                    <a:pt x="2111" y="1370"/>
                    <a:pt x="2182" y="1364"/>
                    <a:pt x="2251" y="1351"/>
                  </a:cubicBezTo>
                  <a:cubicBezTo>
                    <a:pt x="2594" y="1287"/>
                    <a:pt x="2907" y="895"/>
                    <a:pt x="2534" y="895"/>
                  </a:cubicBezTo>
                  <a:cubicBezTo>
                    <a:pt x="2531" y="895"/>
                    <a:pt x="2529" y="895"/>
                    <a:pt x="2526" y="895"/>
                  </a:cubicBezTo>
                  <a:lnTo>
                    <a:pt x="2526" y="895"/>
                  </a:lnTo>
                  <a:cubicBezTo>
                    <a:pt x="2540" y="859"/>
                    <a:pt x="2534" y="823"/>
                    <a:pt x="2501" y="792"/>
                  </a:cubicBezTo>
                  <a:cubicBezTo>
                    <a:pt x="2350" y="653"/>
                    <a:pt x="2181" y="553"/>
                    <a:pt x="2003" y="487"/>
                  </a:cubicBezTo>
                  <a:lnTo>
                    <a:pt x="2003" y="487"/>
                  </a:lnTo>
                  <a:cubicBezTo>
                    <a:pt x="2002" y="478"/>
                    <a:pt x="2002" y="469"/>
                    <a:pt x="2002" y="460"/>
                  </a:cubicBezTo>
                  <a:close/>
                  <a:moveTo>
                    <a:pt x="2040" y="1"/>
                  </a:moveTo>
                  <a:cubicBezTo>
                    <a:pt x="1917" y="1"/>
                    <a:pt x="1793" y="6"/>
                    <a:pt x="1667" y="18"/>
                  </a:cubicBezTo>
                  <a:cubicBezTo>
                    <a:pt x="1489" y="30"/>
                    <a:pt x="1251" y="113"/>
                    <a:pt x="1179" y="304"/>
                  </a:cubicBezTo>
                  <a:cubicBezTo>
                    <a:pt x="1161" y="342"/>
                    <a:pt x="1146" y="380"/>
                    <a:pt x="1134" y="417"/>
                  </a:cubicBezTo>
                  <a:lnTo>
                    <a:pt x="1134" y="417"/>
                  </a:lnTo>
                  <a:cubicBezTo>
                    <a:pt x="728" y="488"/>
                    <a:pt x="338" y="693"/>
                    <a:pt x="48" y="994"/>
                  </a:cubicBezTo>
                  <a:cubicBezTo>
                    <a:pt x="1" y="1042"/>
                    <a:pt x="1" y="1113"/>
                    <a:pt x="48" y="1161"/>
                  </a:cubicBezTo>
                  <a:cubicBezTo>
                    <a:pt x="691" y="1850"/>
                    <a:pt x="1582" y="2182"/>
                    <a:pt x="2483" y="2182"/>
                  </a:cubicBezTo>
                  <a:cubicBezTo>
                    <a:pt x="3201" y="2182"/>
                    <a:pt x="3925" y="1972"/>
                    <a:pt x="4537" y="1566"/>
                  </a:cubicBezTo>
                  <a:cubicBezTo>
                    <a:pt x="4632" y="1506"/>
                    <a:pt x="4763" y="1411"/>
                    <a:pt x="4668" y="1280"/>
                  </a:cubicBezTo>
                  <a:cubicBezTo>
                    <a:pt x="4029" y="407"/>
                    <a:pt x="3077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42"/>
            <p:cNvSpPr/>
            <p:nvPr/>
          </p:nvSpPr>
          <p:spPr>
            <a:xfrm>
              <a:off x="8383244" y="752041"/>
              <a:ext cx="111924" cy="67671"/>
            </a:xfrm>
            <a:custGeom>
              <a:avLst/>
              <a:gdLst/>
              <a:ahLst/>
              <a:cxnLst/>
              <a:rect l="l" t="t" r="r" b="b"/>
              <a:pathLst>
                <a:path w="3513" h="2124" extrusionOk="0">
                  <a:moveTo>
                    <a:pt x="1189" y="616"/>
                  </a:moveTo>
                  <a:lnTo>
                    <a:pt x="1189" y="616"/>
                  </a:lnTo>
                  <a:cubicBezTo>
                    <a:pt x="1426" y="892"/>
                    <a:pt x="1747" y="1005"/>
                    <a:pt x="2083" y="1005"/>
                  </a:cubicBezTo>
                  <a:cubicBezTo>
                    <a:pt x="2196" y="1005"/>
                    <a:pt x="2310" y="993"/>
                    <a:pt x="2424" y="969"/>
                  </a:cubicBezTo>
                  <a:lnTo>
                    <a:pt x="2424" y="969"/>
                  </a:lnTo>
                  <a:cubicBezTo>
                    <a:pt x="2440" y="1092"/>
                    <a:pt x="2424" y="1222"/>
                    <a:pt x="2382" y="1348"/>
                  </a:cubicBezTo>
                  <a:cubicBezTo>
                    <a:pt x="2298" y="1600"/>
                    <a:pt x="2144" y="1695"/>
                    <a:pt x="1968" y="1695"/>
                  </a:cubicBezTo>
                  <a:cubicBezTo>
                    <a:pt x="1795" y="1695"/>
                    <a:pt x="1600" y="1603"/>
                    <a:pt x="1429" y="1479"/>
                  </a:cubicBezTo>
                  <a:cubicBezTo>
                    <a:pt x="1158" y="1271"/>
                    <a:pt x="996" y="961"/>
                    <a:pt x="904" y="639"/>
                  </a:cubicBezTo>
                  <a:lnTo>
                    <a:pt x="904" y="639"/>
                  </a:lnTo>
                  <a:cubicBezTo>
                    <a:pt x="999" y="625"/>
                    <a:pt x="1094" y="617"/>
                    <a:pt x="1189" y="616"/>
                  </a:cubicBezTo>
                  <a:close/>
                  <a:moveTo>
                    <a:pt x="2233" y="0"/>
                  </a:moveTo>
                  <a:cubicBezTo>
                    <a:pt x="1918" y="0"/>
                    <a:pt x="1591" y="105"/>
                    <a:pt x="1343" y="286"/>
                  </a:cubicBezTo>
                  <a:lnTo>
                    <a:pt x="1343" y="286"/>
                  </a:lnTo>
                  <a:cubicBezTo>
                    <a:pt x="993" y="317"/>
                    <a:pt x="642" y="399"/>
                    <a:pt x="298" y="527"/>
                  </a:cubicBezTo>
                  <a:cubicBezTo>
                    <a:pt x="227" y="563"/>
                    <a:pt x="0" y="646"/>
                    <a:pt x="12" y="753"/>
                  </a:cubicBezTo>
                  <a:cubicBezTo>
                    <a:pt x="167" y="1396"/>
                    <a:pt x="643" y="2039"/>
                    <a:pt x="1346" y="2110"/>
                  </a:cubicBezTo>
                  <a:cubicBezTo>
                    <a:pt x="1421" y="2119"/>
                    <a:pt x="1497" y="2123"/>
                    <a:pt x="1574" y="2123"/>
                  </a:cubicBezTo>
                  <a:cubicBezTo>
                    <a:pt x="2133" y="2123"/>
                    <a:pt x="2730" y="1897"/>
                    <a:pt x="3096" y="1468"/>
                  </a:cubicBezTo>
                  <a:cubicBezTo>
                    <a:pt x="3513" y="991"/>
                    <a:pt x="3287" y="360"/>
                    <a:pt x="2751" y="110"/>
                  </a:cubicBezTo>
                  <a:cubicBezTo>
                    <a:pt x="2594" y="35"/>
                    <a:pt x="2415" y="0"/>
                    <a:pt x="22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8" name="Google Shape;1768;p42"/>
          <p:cNvGrpSpPr/>
          <p:nvPr/>
        </p:nvGrpSpPr>
        <p:grpSpPr>
          <a:xfrm>
            <a:off x="1862191" y="3560483"/>
            <a:ext cx="326422" cy="298086"/>
            <a:chOff x="1467664" y="1591324"/>
            <a:chExt cx="499881" cy="456277"/>
          </a:xfrm>
        </p:grpSpPr>
        <p:sp>
          <p:nvSpPr>
            <p:cNvPr id="1769" name="Google Shape;1769;p42"/>
            <p:cNvSpPr/>
            <p:nvPr/>
          </p:nvSpPr>
          <p:spPr>
            <a:xfrm>
              <a:off x="1467664" y="1679271"/>
              <a:ext cx="455085" cy="318648"/>
            </a:xfrm>
            <a:custGeom>
              <a:avLst/>
              <a:gdLst/>
              <a:ahLst/>
              <a:cxnLst/>
              <a:rect l="l" t="t" r="r" b="b"/>
              <a:pathLst>
                <a:path w="14883" h="10421" extrusionOk="0">
                  <a:moveTo>
                    <a:pt x="8229" y="1"/>
                  </a:moveTo>
                  <a:cubicBezTo>
                    <a:pt x="8145" y="1"/>
                    <a:pt x="8061" y="3"/>
                    <a:pt x="7977" y="8"/>
                  </a:cubicBezTo>
                  <a:cubicBezTo>
                    <a:pt x="7453" y="31"/>
                    <a:pt x="6918" y="127"/>
                    <a:pt x="6406" y="258"/>
                  </a:cubicBezTo>
                  <a:cubicBezTo>
                    <a:pt x="5287" y="555"/>
                    <a:pt x="4203" y="1103"/>
                    <a:pt x="3262" y="1734"/>
                  </a:cubicBezTo>
                  <a:cubicBezTo>
                    <a:pt x="2727" y="2091"/>
                    <a:pt x="2215" y="2508"/>
                    <a:pt x="1834" y="3020"/>
                  </a:cubicBezTo>
                  <a:cubicBezTo>
                    <a:pt x="0" y="5544"/>
                    <a:pt x="2739" y="8068"/>
                    <a:pt x="4620" y="9092"/>
                  </a:cubicBezTo>
                  <a:cubicBezTo>
                    <a:pt x="5584" y="9628"/>
                    <a:pt x="6703" y="10128"/>
                    <a:pt x="7787" y="10342"/>
                  </a:cubicBezTo>
                  <a:cubicBezTo>
                    <a:pt x="8053" y="10396"/>
                    <a:pt x="8323" y="10421"/>
                    <a:pt x="8596" y="10421"/>
                  </a:cubicBezTo>
                  <a:cubicBezTo>
                    <a:pt x="10138" y="10421"/>
                    <a:pt x="11740" y="9612"/>
                    <a:pt x="12954" y="8580"/>
                  </a:cubicBezTo>
                  <a:cubicBezTo>
                    <a:pt x="14061" y="7640"/>
                    <a:pt x="14883" y="6056"/>
                    <a:pt x="14514" y="4603"/>
                  </a:cubicBezTo>
                  <a:cubicBezTo>
                    <a:pt x="14240" y="3556"/>
                    <a:pt x="13454" y="2246"/>
                    <a:pt x="12597" y="1686"/>
                  </a:cubicBezTo>
                  <a:cubicBezTo>
                    <a:pt x="11308" y="838"/>
                    <a:pt x="9814" y="1"/>
                    <a:pt x="82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42"/>
            <p:cNvSpPr/>
            <p:nvPr/>
          </p:nvSpPr>
          <p:spPr>
            <a:xfrm>
              <a:off x="1469835" y="1591324"/>
              <a:ext cx="497710" cy="456277"/>
            </a:xfrm>
            <a:custGeom>
              <a:avLst/>
              <a:gdLst/>
              <a:ahLst/>
              <a:cxnLst/>
              <a:rect l="l" t="t" r="r" b="b"/>
              <a:pathLst>
                <a:path w="16277" h="14922" extrusionOk="0">
                  <a:moveTo>
                    <a:pt x="6397" y="319"/>
                  </a:moveTo>
                  <a:cubicBezTo>
                    <a:pt x="7375" y="319"/>
                    <a:pt x="8371" y="630"/>
                    <a:pt x="9216" y="1122"/>
                  </a:cubicBezTo>
                  <a:cubicBezTo>
                    <a:pt x="9978" y="1574"/>
                    <a:pt x="10657" y="2181"/>
                    <a:pt x="11371" y="2705"/>
                  </a:cubicBezTo>
                  <a:cubicBezTo>
                    <a:pt x="12026" y="3181"/>
                    <a:pt x="12681" y="3658"/>
                    <a:pt x="13300" y="4170"/>
                  </a:cubicBezTo>
                  <a:cubicBezTo>
                    <a:pt x="14562" y="5277"/>
                    <a:pt x="15169" y="6658"/>
                    <a:pt x="15122" y="8325"/>
                  </a:cubicBezTo>
                  <a:cubicBezTo>
                    <a:pt x="15062" y="10444"/>
                    <a:pt x="13693" y="11813"/>
                    <a:pt x="12014" y="12861"/>
                  </a:cubicBezTo>
                  <a:cubicBezTo>
                    <a:pt x="11288" y="13325"/>
                    <a:pt x="10538" y="13802"/>
                    <a:pt x="9752" y="14159"/>
                  </a:cubicBezTo>
                  <a:cubicBezTo>
                    <a:pt x="9179" y="14426"/>
                    <a:pt x="8617" y="14546"/>
                    <a:pt x="8056" y="14546"/>
                  </a:cubicBezTo>
                  <a:cubicBezTo>
                    <a:pt x="7393" y="14546"/>
                    <a:pt x="6732" y="14378"/>
                    <a:pt x="6061" y="14087"/>
                  </a:cubicBezTo>
                  <a:cubicBezTo>
                    <a:pt x="4442" y="13373"/>
                    <a:pt x="2953" y="12182"/>
                    <a:pt x="1965" y="10706"/>
                  </a:cubicBezTo>
                  <a:cubicBezTo>
                    <a:pt x="1955" y="10693"/>
                    <a:pt x="1942" y="10683"/>
                    <a:pt x="1927" y="10675"/>
                  </a:cubicBezTo>
                  <a:lnTo>
                    <a:pt x="1927" y="10675"/>
                  </a:lnTo>
                  <a:cubicBezTo>
                    <a:pt x="940" y="9068"/>
                    <a:pt x="887" y="7333"/>
                    <a:pt x="1465" y="5563"/>
                  </a:cubicBezTo>
                  <a:cubicBezTo>
                    <a:pt x="1727" y="4741"/>
                    <a:pt x="2120" y="3979"/>
                    <a:pt x="2489" y="3205"/>
                  </a:cubicBezTo>
                  <a:cubicBezTo>
                    <a:pt x="2894" y="2348"/>
                    <a:pt x="3322" y="1586"/>
                    <a:pt x="4132" y="1014"/>
                  </a:cubicBezTo>
                  <a:cubicBezTo>
                    <a:pt x="4812" y="527"/>
                    <a:pt x="5598" y="319"/>
                    <a:pt x="6397" y="319"/>
                  </a:cubicBezTo>
                  <a:close/>
                  <a:moveTo>
                    <a:pt x="6904" y="1"/>
                  </a:moveTo>
                  <a:cubicBezTo>
                    <a:pt x="5473" y="1"/>
                    <a:pt x="4000" y="511"/>
                    <a:pt x="2918" y="1455"/>
                  </a:cubicBezTo>
                  <a:cubicBezTo>
                    <a:pt x="2263" y="2014"/>
                    <a:pt x="1906" y="2824"/>
                    <a:pt x="1548" y="3574"/>
                  </a:cubicBezTo>
                  <a:cubicBezTo>
                    <a:pt x="1060" y="4610"/>
                    <a:pt x="596" y="5598"/>
                    <a:pt x="346" y="6717"/>
                  </a:cubicBezTo>
                  <a:cubicBezTo>
                    <a:pt x="1" y="8193"/>
                    <a:pt x="298" y="9681"/>
                    <a:pt x="1095" y="10954"/>
                  </a:cubicBezTo>
                  <a:lnTo>
                    <a:pt x="1095" y="10954"/>
                  </a:lnTo>
                  <a:cubicBezTo>
                    <a:pt x="1095" y="10955"/>
                    <a:pt x="1096" y="10955"/>
                    <a:pt x="1096" y="10956"/>
                  </a:cubicBezTo>
                  <a:cubicBezTo>
                    <a:pt x="1096" y="10956"/>
                    <a:pt x="1096" y="10956"/>
                    <a:pt x="1096" y="10956"/>
                  </a:cubicBezTo>
                  <a:lnTo>
                    <a:pt x="1096" y="10956"/>
                  </a:lnTo>
                  <a:cubicBezTo>
                    <a:pt x="1098" y="10959"/>
                    <a:pt x="1099" y="10961"/>
                    <a:pt x="1101" y="10964"/>
                  </a:cubicBezTo>
                  <a:lnTo>
                    <a:pt x="1101" y="10964"/>
                  </a:lnTo>
                  <a:cubicBezTo>
                    <a:pt x="2173" y="12555"/>
                    <a:pt x="3718" y="13743"/>
                    <a:pt x="5466" y="14504"/>
                  </a:cubicBezTo>
                  <a:cubicBezTo>
                    <a:pt x="6138" y="14795"/>
                    <a:pt x="6815" y="14922"/>
                    <a:pt x="7490" y="14922"/>
                  </a:cubicBezTo>
                  <a:cubicBezTo>
                    <a:pt x="8500" y="14922"/>
                    <a:pt x="9502" y="14637"/>
                    <a:pt x="10466" y="14195"/>
                  </a:cubicBezTo>
                  <a:cubicBezTo>
                    <a:pt x="12050" y="13444"/>
                    <a:pt x="13871" y="12385"/>
                    <a:pt x="14967" y="11016"/>
                  </a:cubicBezTo>
                  <a:cubicBezTo>
                    <a:pt x="16110" y="9575"/>
                    <a:pt x="16276" y="7384"/>
                    <a:pt x="15538" y="5741"/>
                  </a:cubicBezTo>
                  <a:cubicBezTo>
                    <a:pt x="14860" y="4158"/>
                    <a:pt x="13145" y="3157"/>
                    <a:pt x="11824" y="2181"/>
                  </a:cubicBezTo>
                  <a:cubicBezTo>
                    <a:pt x="10300" y="1062"/>
                    <a:pt x="8990" y="50"/>
                    <a:pt x="7049" y="2"/>
                  </a:cubicBezTo>
                  <a:cubicBezTo>
                    <a:pt x="7001" y="1"/>
                    <a:pt x="6953" y="1"/>
                    <a:pt x="69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1" name="Google Shape;1771;p42"/>
          <p:cNvGrpSpPr/>
          <p:nvPr/>
        </p:nvGrpSpPr>
        <p:grpSpPr>
          <a:xfrm>
            <a:off x="4081291" y="2422708"/>
            <a:ext cx="326422" cy="298086"/>
            <a:chOff x="1467664" y="1591324"/>
            <a:chExt cx="499881" cy="456277"/>
          </a:xfrm>
        </p:grpSpPr>
        <p:sp>
          <p:nvSpPr>
            <p:cNvPr id="1772" name="Google Shape;1772;p42"/>
            <p:cNvSpPr/>
            <p:nvPr/>
          </p:nvSpPr>
          <p:spPr>
            <a:xfrm>
              <a:off x="1467664" y="1679271"/>
              <a:ext cx="455085" cy="318648"/>
            </a:xfrm>
            <a:custGeom>
              <a:avLst/>
              <a:gdLst/>
              <a:ahLst/>
              <a:cxnLst/>
              <a:rect l="l" t="t" r="r" b="b"/>
              <a:pathLst>
                <a:path w="14883" h="10421" extrusionOk="0">
                  <a:moveTo>
                    <a:pt x="8229" y="1"/>
                  </a:moveTo>
                  <a:cubicBezTo>
                    <a:pt x="8145" y="1"/>
                    <a:pt x="8061" y="3"/>
                    <a:pt x="7977" y="8"/>
                  </a:cubicBezTo>
                  <a:cubicBezTo>
                    <a:pt x="7453" y="31"/>
                    <a:pt x="6918" y="127"/>
                    <a:pt x="6406" y="258"/>
                  </a:cubicBezTo>
                  <a:cubicBezTo>
                    <a:pt x="5287" y="555"/>
                    <a:pt x="4203" y="1103"/>
                    <a:pt x="3262" y="1734"/>
                  </a:cubicBezTo>
                  <a:cubicBezTo>
                    <a:pt x="2727" y="2091"/>
                    <a:pt x="2215" y="2508"/>
                    <a:pt x="1834" y="3020"/>
                  </a:cubicBezTo>
                  <a:cubicBezTo>
                    <a:pt x="0" y="5544"/>
                    <a:pt x="2739" y="8068"/>
                    <a:pt x="4620" y="9092"/>
                  </a:cubicBezTo>
                  <a:cubicBezTo>
                    <a:pt x="5584" y="9628"/>
                    <a:pt x="6703" y="10128"/>
                    <a:pt x="7787" y="10342"/>
                  </a:cubicBezTo>
                  <a:cubicBezTo>
                    <a:pt x="8053" y="10396"/>
                    <a:pt x="8323" y="10421"/>
                    <a:pt x="8596" y="10421"/>
                  </a:cubicBezTo>
                  <a:cubicBezTo>
                    <a:pt x="10138" y="10421"/>
                    <a:pt x="11740" y="9612"/>
                    <a:pt x="12954" y="8580"/>
                  </a:cubicBezTo>
                  <a:cubicBezTo>
                    <a:pt x="14061" y="7640"/>
                    <a:pt x="14883" y="6056"/>
                    <a:pt x="14514" y="4603"/>
                  </a:cubicBezTo>
                  <a:cubicBezTo>
                    <a:pt x="14240" y="3556"/>
                    <a:pt x="13454" y="2246"/>
                    <a:pt x="12597" y="1686"/>
                  </a:cubicBezTo>
                  <a:cubicBezTo>
                    <a:pt x="11308" y="838"/>
                    <a:pt x="9814" y="1"/>
                    <a:pt x="82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42"/>
            <p:cNvSpPr/>
            <p:nvPr/>
          </p:nvSpPr>
          <p:spPr>
            <a:xfrm>
              <a:off x="1469835" y="1591324"/>
              <a:ext cx="497710" cy="456277"/>
            </a:xfrm>
            <a:custGeom>
              <a:avLst/>
              <a:gdLst/>
              <a:ahLst/>
              <a:cxnLst/>
              <a:rect l="l" t="t" r="r" b="b"/>
              <a:pathLst>
                <a:path w="16277" h="14922" extrusionOk="0">
                  <a:moveTo>
                    <a:pt x="6397" y="319"/>
                  </a:moveTo>
                  <a:cubicBezTo>
                    <a:pt x="7375" y="319"/>
                    <a:pt x="8371" y="630"/>
                    <a:pt x="9216" y="1122"/>
                  </a:cubicBezTo>
                  <a:cubicBezTo>
                    <a:pt x="9978" y="1574"/>
                    <a:pt x="10657" y="2181"/>
                    <a:pt x="11371" y="2705"/>
                  </a:cubicBezTo>
                  <a:cubicBezTo>
                    <a:pt x="12026" y="3181"/>
                    <a:pt x="12681" y="3658"/>
                    <a:pt x="13300" y="4170"/>
                  </a:cubicBezTo>
                  <a:cubicBezTo>
                    <a:pt x="14562" y="5277"/>
                    <a:pt x="15169" y="6658"/>
                    <a:pt x="15122" y="8325"/>
                  </a:cubicBezTo>
                  <a:cubicBezTo>
                    <a:pt x="15062" y="10444"/>
                    <a:pt x="13693" y="11813"/>
                    <a:pt x="12014" y="12861"/>
                  </a:cubicBezTo>
                  <a:cubicBezTo>
                    <a:pt x="11288" y="13325"/>
                    <a:pt x="10538" y="13802"/>
                    <a:pt x="9752" y="14159"/>
                  </a:cubicBezTo>
                  <a:cubicBezTo>
                    <a:pt x="9179" y="14426"/>
                    <a:pt x="8617" y="14546"/>
                    <a:pt x="8056" y="14546"/>
                  </a:cubicBezTo>
                  <a:cubicBezTo>
                    <a:pt x="7393" y="14546"/>
                    <a:pt x="6732" y="14378"/>
                    <a:pt x="6061" y="14087"/>
                  </a:cubicBezTo>
                  <a:cubicBezTo>
                    <a:pt x="4442" y="13373"/>
                    <a:pt x="2953" y="12182"/>
                    <a:pt x="1965" y="10706"/>
                  </a:cubicBezTo>
                  <a:cubicBezTo>
                    <a:pt x="1955" y="10693"/>
                    <a:pt x="1942" y="10683"/>
                    <a:pt x="1927" y="10675"/>
                  </a:cubicBezTo>
                  <a:lnTo>
                    <a:pt x="1927" y="10675"/>
                  </a:lnTo>
                  <a:cubicBezTo>
                    <a:pt x="940" y="9068"/>
                    <a:pt x="887" y="7333"/>
                    <a:pt x="1465" y="5563"/>
                  </a:cubicBezTo>
                  <a:cubicBezTo>
                    <a:pt x="1727" y="4741"/>
                    <a:pt x="2120" y="3979"/>
                    <a:pt x="2489" y="3205"/>
                  </a:cubicBezTo>
                  <a:cubicBezTo>
                    <a:pt x="2894" y="2348"/>
                    <a:pt x="3322" y="1586"/>
                    <a:pt x="4132" y="1014"/>
                  </a:cubicBezTo>
                  <a:cubicBezTo>
                    <a:pt x="4812" y="527"/>
                    <a:pt x="5598" y="319"/>
                    <a:pt x="6397" y="319"/>
                  </a:cubicBezTo>
                  <a:close/>
                  <a:moveTo>
                    <a:pt x="6904" y="1"/>
                  </a:moveTo>
                  <a:cubicBezTo>
                    <a:pt x="5473" y="1"/>
                    <a:pt x="4000" y="511"/>
                    <a:pt x="2918" y="1455"/>
                  </a:cubicBezTo>
                  <a:cubicBezTo>
                    <a:pt x="2263" y="2014"/>
                    <a:pt x="1906" y="2824"/>
                    <a:pt x="1548" y="3574"/>
                  </a:cubicBezTo>
                  <a:cubicBezTo>
                    <a:pt x="1060" y="4610"/>
                    <a:pt x="596" y="5598"/>
                    <a:pt x="346" y="6717"/>
                  </a:cubicBezTo>
                  <a:cubicBezTo>
                    <a:pt x="1" y="8193"/>
                    <a:pt x="298" y="9681"/>
                    <a:pt x="1095" y="10954"/>
                  </a:cubicBezTo>
                  <a:lnTo>
                    <a:pt x="1095" y="10954"/>
                  </a:lnTo>
                  <a:cubicBezTo>
                    <a:pt x="1095" y="10955"/>
                    <a:pt x="1096" y="10955"/>
                    <a:pt x="1096" y="10956"/>
                  </a:cubicBezTo>
                  <a:cubicBezTo>
                    <a:pt x="1096" y="10956"/>
                    <a:pt x="1096" y="10956"/>
                    <a:pt x="1096" y="10956"/>
                  </a:cubicBezTo>
                  <a:lnTo>
                    <a:pt x="1096" y="10956"/>
                  </a:lnTo>
                  <a:cubicBezTo>
                    <a:pt x="1098" y="10959"/>
                    <a:pt x="1099" y="10961"/>
                    <a:pt x="1101" y="10964"/>
                  </a:cubicBezTo>
                  <a:lnTo>
                    <a:pt x="1101" y="10964"/>
                  </a:lnTo>
                  <a:cubicBezTo>
                    <a:pt x="2173" y="12555"/>
                    <a:pt x="3718" y="13743"/>
                    <a:pt x="5466" y="14504"/>
                  </a:cubicBezTo>
                  <a:cubicBezTo>
                    <a:pt x="6138" y="14795"/>
                    <a:pt x="6815" y="14922"/>
                    <a:pt x="7490" y="14922"/>
                  </a:cubicBezTo>
                  <a:cubicBezTo>
                    <a:pt x="8500" y="14922"/>
                    <a:pt x="9502" y="14637"/>
                    <a:pt x="10466" y="14195"/>
                  </a:cubicBezTo>
                  <a:cubicBezTo>
                    <a:pt x="12050" y="13444"/>
                    <a:pt x="13871" y="12385"/>
                    <a:pt x="14967" y="11016"/>
                  </a:cubicBezTo>
                  <a:cubicBezTo>
                    <a:pt x="16110" y="9575"/>
                    <a:pt x="16276" y="7384"/>
                    <a:pt x="15538" y="5741"/>
                  </a:cubicBezTo>
                  <a:cubicBezTo>
                    <a:pt x="14860" y="4158"/>
                    <a:pt x="13145" y="3157"/>
                    <a:pt x="11824" y="2181"/>
                  </a:cubicBezTo>
                  <a:cubicBezTo>
                    <a:pt x="10300" y="1062"/>
                    <a:pt x="8990" y="50"/>
                    <a:pt x="7049" y="2"/>
                  </a:cubicBezTo>
                  <a:cubicBezTo>
                    <a:pt x="7001" y="1"/>
                    <a:pt x="6953" y="1"/>
                    <a:pt x="69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4" name="Google Shape;1774;p42"/>
          <p:cNvGrpSpPr/>
          <p:nvPr/>
        </p:nvGrpSpPr>
        <p:grpSpPr>
          <a:xfrm>
            <a:off x="3075166" y="3137358"/>
            <a:ext cx="326422" cy="298086"/>
            <a:chOff x="1467664" y="1591324"/>
            <a:chExt cx="499881" cy="456277"/>
          </a:xfrm>
        </p:grpSpPr>
        <p:sp>
          <p:nvSpPr>
            <p:cNvPr id="1775" name="Google Shape;1775;p42"/>
            <p:cNvSpPr/>
            <p:nvPr/>
          </p:nvSpPr>
          <p:spPr>
            <a:xfrm>
              <a:off x="1467664" y="1679271"/>
              <a:ext cx="455085" cy="318648"/>
            </a:xfrm>
            <a:custGeom>
              <a:avLst/>
              <a:gdLst/>
              <a:ahLst/>
              <a:cxnLst/>
              <a:rect l="l" t="t" r="r" b="b"/>
              <a:pathLst>
                <a:path w="14883" h="10421" extrusionOk="0">
                  <a:moveTo>
                    <a:pt x="8229" y="1"/>
                  </a:moveTo>
                  <a:cubicBezTo>
                    <a:pt x="8145" y="1"/>
                    <a:pt x="8061" y="3"/>
                    <a:pt x="7977" y="8"/>
                  </a:cubicBezTo>
                  <a:cubicBezTo>
                    <a:pt x="7453" y="31"/>
                    <a:pt x="6918" y="127"/>
                    <a:pt x="6406" y="258"/>
                  </a:cubicBezTo>
                  <a:cubicBezTo>
                    <a:pt x="5287" y="555"/>
                    <a:pt x="4203" y="1103"/>
                    <a:pt x="3262" y="1734"/>
                  </a:cubicBezTo>
                  <a:cubicBezTo>
                    <a:pt x="2727" y="2091"/>
                    <a:pt x="2215" y="2508"/>
                    <a:pt x="1834" y="3020"/>
                  </a:cubicBezTo>
                  <a:cubicBezTo>
                    <a:pt x="0" y="5544"/>
                    <a:pt x="2739" y="8068"/>
                    <a:pt x="4620" y="9092"/>
                  </a:cubicBezTo>
                  <a:cubicBezTo>
                    <a:pt x="5584" y="9628"/>
                    <a:pt x="6703" y="10128"/>
                    <a:pt x="7787" y="10342"/>
                  </a:cubicBezTo>
                  <a:cubicBezTo>
                    <a:pt x="8053" y="10396"/>
                    <a:pt x="8323" y="10421"/>
                    <a:pt x="8596" y="10421"/>
                  </a:cubicBezTo>
                  <a:cubicBezTo>
                    <a:pt x="10138" y="10421"/>
                    <a:pt x="11740" y="9612"/>
                    <a:pt x="12954" y="8580"/>
                  </a:cubicBezTo>
                  <a:cubicBezTo>
                    <a:pt x="14061" y="7640"/>
                    <a:pt x="14883" y="6056"/>
                    <a:pt x="14514" y="4603"/>
                  </a:cubicBezTo>
                  <a:cubicBezTo>
                    <a:pt x="14240" y="3556"/>
                    <a:pt x="13454" y="2246"/>
                    <a:pt x="12597" y="1686"/>
                  </a:cubicBezTo>
                  <a:cubicBezTo>
                    <a:pt x="11308" y="838"/>
                    <a:pt x="9814" y="1"/>
                    <a:pt x="82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42"/>
            <p:cNvSpPr/>
            <p:nvPr/>
          </p:nvSpPr>
          <p:spPr>
            <a:xfrm>
              <a:off x="1469835" y="1591324"/>
              <a:ext cx="497710" cy="456277"/>
            </a:xfrm>
            <a:custGeom>
              <a:avLst/>
              <a:gdLst/>
              <a:ahLst/>
              <a:cxnLst/>
              <a:rect l="l" t="t" r="r" b="b"/>
              <a:pathLst>
                <a:path w="16277" h="14922" extrusionOk="0">
                  <a:moveTo>
                    <a:pt x="6397" y="319"/>
                  </a:moveTo>
                  <a:cubicBezTo>
                    <a:pt x="7375" y="319"/>
                    <a:pt x="8371" y="630"/>
                    <a:pt x="9216" y="1122"/>
                  </a:cubicBezTo>
                  <a:cubicBezTo>
                    <a:pt x="9978" y="1574"/>
                    <a:pt x="10657" y="2181"/>
                    <a:pt x="11371" y="2705"/>
                  </a:cubicBezTo>
                  <a:cubicBezTo>
                    <a:pt x="12026" y="3181"/>
                    <a:pt x="12681" y="3658"/>
                    <a:pt x="13300" y="4170"/>
                  </a:cubicBezTo>
                  <a:cubicBezTo>
                    <a:pt x="14562" y="5277"/>
                    <a:pt x="15169" y="6658"/>
                    <a:pt x="15122" y="8325"/>
                  </a:cubicBezTo>
                  <a:cubicBezTo>
                    <a:pt x="15062" y="10444"/>
                    <a:pt x="13693" y="11813"/>
                    <a:pt x="12014" y="12861"/>
                  </a:cubicBezTo>
                  <a:cubicBezTo>
                    <a:pt x="11288" y="13325"/>
                    <a:pt x="10538" y="13802"/>
                    <a:pt x="9752" y="14159"/>
                  </a:cubicBezTo>
                  <a:cubicBezTo>
                    <a:pt x="9179" y="14426"/>
                    <a:pt x="8617" y="14546"/>
                    <a:pt x="8056" y="14546"/>
                  </a:cubicBezTo>
                  <a:cubicBezTo>
                    <a:pt x="7393" y="14546"/>
                    <a:pt x="6732" y="14378"/>
                    <a:pt x="6061" y="14087"/>
                  </a:cubicBezTo>
                  <a:cubicBezTo>
                    <a:pt x="4442" y="13373"/>
                    <a:pt x="2953" y="12182"/>
                    <a:pt x="1965" y="10706"/>
                  </a:cubicBezTo>
                  <a:cubicBezTo>
                    <a:pt x="1955" y="10693"/>
                    <a:pt x="1942" y="10683"/>
                    <a:pt x="1927" y="10675"/>
                  </a:cubicBezTo>
                  <a:lnTo>
                    <a:pt x="1927" y="10675"/>
                  </a:lnTo>
                  <a:cubicBezTo>
                    <a:pt x="940" y="9068"/>
                    <a:pt x="887" y="7333"/>
                    <a:pt x="1465" y="5563"/>
                  </a:cubicBezTo>
                  <a:cubicBezTo>
                    <a:pt x="1727" y="4741"/>
                    <a:pt x="2120" y="3979"/>
                    <a:pt x="2489" y="3205"/>
                  </a:cubicBezTo>
                  <a:cubicBezTo>
                    <a:pt x="2894" y="2348"/>
                    <a:pt x="3322" y="1586"/>
                    <a:pt x="4132" y="1014"/>
                  </a:cubicBezTo>
                  <a:cubicBezTo>
                    <a:pt x="4812" y="527"/>
                    <a:pt x="5598" y="319"/>
                    <a:pt x="6397" y="319"/>
                  </a:cubicBezTo>
                  <a:close/>
                  <a:moveTo>
                    <a:pt x="6904" y="1"/>
                  </a:moveTo>
                  <a:cubicBezTo>
                    <a:pt x="5473" y="1"/>
                    <a:pt x="4000" y="511"/>
                    <a:pt x="2918" y="1455"/>
                  </a:cubicBezTo>
                  <a:cubicBezTo>
                    <a:pt x="2263" y="2014"/>
                    <a:pt x="1906" y="2824"/>
                    <a:pt x="1548" y="3574"/>
                  </a:cubicBezTo>
                  <a:cubicBezTo>
                    <a:pt x="1060" y="4610"/>
                    <a:pt x="596" y="5598"/>
                    <a:pt x="346" y="6717"/>
                  </a:cubicBezTo>
                  <a:cubicBezTo>
                    <a:pt x="1" y="8193"/>
                    <a:pt x="298" y="9681"/>
                    <a:pt x="1095" y="10954"/>
                  </a:cubicBezTo>
                  <a:lnTo>
                    <a:pt x="1095" y="10954"/>
                  </a:lnTo>
                  <a:cubicBezTo>
                    <a:pt x="1095" y="10955"/>
                    <a:pt x="1096" y="10955"/>
                    <a:pt x="1096" y="10956"/>
                  </a:cubicBezTo>
                  <a:cubicBezTo>
                    <a:pt x="1096" y="10956"/>
                    <a:pt x="1096" y="10956"/>
                    <a:pt x="1096" y="10956"/>
                  </a:cubicBezTo>
                  <a:lnTo>
                    <a:pt x="1096" y="10956"/>
                  </a:lnTo>
                  <a:cubicBezTo>
                    <a:pt x="1098" y="10959"/>
                    <a:pt x="1099" y="10961"/>
                    <a:pt x="1101" y="10964"/>
                  </a:cubicBezTo>
                  <a:lnTo>
                    <a:pt x="1101" y="10964"/>
                  </a:lnTo>
                  <a:cubicBezTo>
                    <a:pt x="2173" y="12555"/>
                    <a:pt x="3718" y="13743"/>
                    <a:pt x="5466" y="14504"/>
                  </a:cubicBezTo>
                  <a:cubicBezTo>
                    <a:pt x="6138" y="14795"/>
                    <a:pt x="6815" y="14922"/>
                    <a:pt x="7490" y="14922"/>
                  </a:cubicBezTo>
                  <a:cubicBezTo>
                    <a:pt x="8500" y="14922"/>
                    <a:pt x="9502" y="14637"/>
                    <a:pt x="10466" y="14195"/>
                  </a:cubicBezTo>
                  <a:cubicBezTo>
                    <a:pt x="12050" y="13444"/>
                    <a:pt x="13871" y="12385"/>
                    <a:pt x="14967" y="11016"/>
                  </a:cubicBezTo>
                  <a:cubicBezTo>
                    <a:pt x="16110" y="9575"/>
                    <a:pt x="16276" y="7384"/>
                    <a:pt x="15538" y="5741"/>
                  </a:cubicBezTo>
                  <a:cubicBezTo>
                    <a:pt x="14860" y="4158"/>
                    <a:pt x="13145" y="3157"/>
                    <a:pt x="11824" y="2181"/>
                  </a:cubicBezTo>
                  <a:cubicBezTo>
                    <a:pt x="10300" y="1062"/>
                    <a:pt x="8990" y="50"/>
                    <a:pt x="7049" y="2"/>
                  </a:cubicBezTo>
                  <a:cubicBezTo>
                    <a:pt x="7001" y="1"/>
                    <a:pt x="6953" y="1"/>
                    <a:pt x="69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1777" name="Google Shape;1777;p42"/>
          <p:cNvCxnSpPr/>
          <p:nvPr/>
        </p:nvCxnSpPr>
        <p:spPr>
          <a:xfrm>
            <a:off x="3401575" y="3295800"/>
            <a:ext cx="2607000" cy="0"/>
          </a:xfrm>
          <a:prstGeom prst="straightConnector1">
            <a:avLst/>
          </a:prstGeom>
          <a:noFill/>
          <a:ln w="19050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778" name="Google Shape;1778;p42"/>
          <p:cNvCxnSpPr/>
          <p:nvPr/>
        </p:nvCxnSpPr>
        <p:spPr>
          <a:xfrm>
            <a:off x="2179200" y="3709525"/>
            <a:ext cx="4111500" cy="0"/>
          </a:xfrm>
          <a:prstGeom prst="straightConnector1">
            <a:avLst/>
          </a:prstGeom>
          <a:noFill/>
          <a:ln w="19050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779" name="Google Shape;1779;p42"/>
          <p:cNvCxnSpPr/>
          <p:nvPr/>
        </p:nvCxnSpPr>
        <p:spPr>
          <a:xfrm>
            <a:off x="4400650" y="2581150"/>
            <a:ext cx="1476300" cy="0"/>
          </a:xfrm>
          <a:prstGeom prst="straightConnector1">
            <a:avLst/>
          </a:prstGeom>
          <a:noFill/>
          <a:ln w="19050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780" name="Google Shape;1780;p42"/>
          <p:cNvSpPr txBox="1"/>
          <p:nvPr/>
        </p:nvSpPr>
        <p:spPr>
          <a:xfrm>
            <a:off x="6696900" y="2240000"/>
            <a:ext cx="1854900" cy="100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500" b="1">
                <a:solidFill>
                  <a:schemeClr val="accent1"/>
                </a:solidFill>
                <a:latin typeface="Montserrat"/>
                <a:ea typeface="Montserrat"/>
                <a:cs typeface="Montserrat"/>
                <a:sym typeface="Montserrat"/>
              </a:rPr>
              <a:t>87%</a:t>
            </a:r>
            <a:endParaRPr sz="5500" b="1">
              <a:solidFill>
                <a:schemeClr val="accent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781" name="Google Shape;1781;p42"/>
          <p:cNvSpPr txBox="1"/>
          <p:nvPr/>
        </p:nvSpPr>
        <p:spPr>
          <a:xfrm>
            <a:off x="6800400" y="2989225"/>
            <a:ext cx="1647900" cy="100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Mercury is the closest planet </a:t>
            </a:r>
            <a:br>
              <a:rPr lang="en"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</a:br>
            <a:r>
              <a:rPr lang="en"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to the Sun</a:t>
            </a:r>
            <a:endParaRPr sz="1600">
              <a:solidFill>
                <a:schemeClr val="dk2"/>
              </a:solidFill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1782" name="Google Shape;1782;p42"/>
          <p:cNvGrpSpPr/>
          <p:nvPr/>
        </p:nvGrpSpPr>
        <p:grpSpPr>
          <a:xfrm>
            <a:off x="3682925" y="1161025"/>
            <a:ext cx="1778150" cy="175625"/>
            <a:chOff x="-755025" y="11105125"/>
            <a:chExt cx="1778150" cy="175625"/>
          </a:xfrm>
        </p:grpSpPr>
        <p:sp>
          <p:nvSpPr>
            <p:cNvPr id="1783" name="Google Shape;1783;p42"/>
            <p:cNvSpPr/>
            <p:nvPr/>
          </p:nvSpPr>
          <p:spPr>
            <a:xfrm>
              <a:off x="-737775" y="11105125"/>
              <a:ext cx="1760900" cy="87075"/>
            </a:xfrm>
            <a:custGeom>
              <a:avLst/>
              <a:gdLst/>
              <a:ahLst/>
              <a:cxnLst/>
              <a:rect l="l" t="t" r="r" b="b"/>
              <a:pathLst>
                <a:path w="70436" h="3483" extrusionOk="0">
                  <a:moveTo>
                    <a:pt x="6596" y="0"/>
                  </a:moveTo>
                  <a:cubicBezTo>
                    <a:pt x="4691" y="0"/>
                    <a:pt x="2793" y="415"/>
                    <a:pt x="926" y="746"/>
                  </a:cubicBezTo>
                  <a:cubicBezTo>
                    <a:pt x="416" y="821"/>
                    <a:pt x="1" y="1353"/>
                    <a:pt x="524" y="1353"/>
                  </a:cubicBezTo>
                  <a:cubicBezTo>
                    <a:pt x="584" y="1353"/>
                    <a:pt x="656" y="1346"/>
                    <a:pt x="742" y="1331"/>
                  </a:cubicBezTo>
                  <a:cubicBezTo>
                    <a:pt x="2483" y="1024"/>
                    <a:pt x="4273" y="618"/>
                    <a:pt x="6059" y="618"/>
                  </a:cubicBezTo>
                  <a:cubicBezTo>
                    <a:pt x="6605" y="618"/>
                    <a:pt x="7150" y="656"/>
                    <a:pt x="7693" y="746"/>
                  </a:cubicBezTo>
                  <a:cubicBezTo>
                    <a:pt x="9748" y="1080"/>
                    <a:pt x="11686" y="1916"/>
                    <a:pt x="13691" y="2417"/>
                  </a:cubicBezTo>
                  <a:cubicBezTo>
                    <a:pt x="14873" y="2708"/>
                    <a:pt x="16062" y="2821"/>
                    <a:pt x="17252" y="2821"/>
                  </a:cubicBezTo>
                  <a:cubicBezTo>
                    <a:pt x="20435" y="2821"/>
                    <a:pt x="23632" y="2013"/>
                    <a:pt x="26757" y="1648"/>
                  </a:cubicBezTo>
                  <a:cubicBezTo>
                    <a:pt x="27758" y="1527"/>
                    <a:pt x="28769" y="1469"/>
                    <a:pt x="29780" y="1469"/>
                  </a:cubicBezTo>
                  <a:cubicBezTo>
                    <a:pt x="31285" y="1469"/>
                    <a:pt x="32790" y="1599"/>
                    <a:pt x="34260" y="1849"/>
                  </a:cubicBezTo>
                  <a:cubicBezTo>
                    <a:pt x="36515" y="2250"/>
                    <a:pt x="38654" y="3035"/>
                    <a:pt x="40926" y="3319"/>
                  </a:cubicBezTo>
                  <a:cubicBezTo>
                    <a:pt x="41873" y="3432"/>
                    <a:pt x="42820" y="3482"/>
                    <a:pt x="43767" y="3482"/>
                  </a:cubicBezTo>
                  <a:cubicBezTo>
                    <a:pt x="47027" y="3482"/>
                    <a:pt x="50276" y="2886"/>
                    <a:pt x="53474" y="2200"/>
                  </a:cubicBezTo>
                  <a:cubicBezTo>
                    <a:pt x="56747" y="1524"/>
                    <a:pt x="60130" y="772"/>
                    <a:pt x="63482" y="772"/>
                  </a:cubicBezTo>
                  <a:cubicBezTo>
                    <a:pt x="65349" y="772"/>
                    <a:pt x="67207" y="1005"/>
                    <a:pt x="69030" y="1615"/>
                  </a:cubicBezTo>
                  <a:cubicBezTo>
                    <a:pt x="69065" y="1627"/>
                    <a:pt x="69107" y="1632"/>
                    <a:pt x="69155" y="1632"/>
                  </a:cubicBezTo>
                  <a:cubicBezTo>
                    <a:pt x="69578" y="1632"/>
                    <a:pt x="70436" y="1213"/>
                    <a:pt x="70016" y="1064"/>
                  </a:cubicBezTo>
                  <a:cubicBezTo>
                    <a:pt x="67995" y="385"/>
                    <a:pt x="65976" y="126"/>
                    <a:pt x="63956" y="126"/>
                  </a:cubicBezTo>
                  <a:cubicBezTo>
                    <a:pt x="57408" y="126"/>
                    <a:pt x="50859" y="2850"/>
                    <a:pt x="44275" y="2850"/>
                  </a:cubicBezTo>
                  <a:cubicBezTo>
                    <a:pt x="43988" y="2850"/>
                    <a:pt x="43702" y="2845"/>
                    <a:pt x="43416" y="2835"/>
                  </a:cubicBezTo>
                  <a:cubicBezTo>
                    <a:pt x="40910" y="2734"/>
                    <a:pt x="38604" y="1999"/>
                    <a:pt x="36181" y="1481"/>
                  </a:cubicBezTo>
                  <a:cubicBezTo>
                    <a:pt x="34251" y="1054"/>
                    <a:pt x="32255" y="834"/>
                    <a:pt x="30275" y="834"/>
                  </a:cubicBezTo>
                  <a:cubicBezTo>
                    <a:pt x="30010" y="834"/>
                    <a:pt x="29745" y="838"/>
                    <a:pt x="29481" y="846"/>
                  </a:cubicBezTo>
                  <a:cubicBezTo>
                    <a:pt x="25623" y="968"/>
                    <a:pt x="21776" y="2189"/>
                    <a:pt x="17904" y="2189"/>
                  </a:cubicBezTo>
                  <a:cubicBezTo>
                    <a:pt x="16980" y="2189"/>
                    <a:pt x="16055" y="2120"/>
                    <a:pt x="15128" y="1949"/>
                  </a:cubicBezTo>
                  <a:cubicBezTo>
                    <a:pt x="12756" y="1515"/>
                    <a:pt x="10517" y="412"/>
                    <a:pt x="8094" y="94"/>
                  </a:cubicBezTo>
                  <a:cubicBezTo>
                    <a:pt x="7595" y="29"/>
                    <a:pt x="7095" y="0"/>
                    <a:pt x="65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42"/>
            <p:cNvSpPr/>
            <p:nvPr/>
          </p:nvSpPr>
          <p:spPr>
            <a:xfrm>
              <a:off x="-755025" y="11190450"/>
              <a:ext cx="1709800" cy="90300"/>
            </a:xfrm>
            <a:custGeom>
              <a:avLst/>
              <a:gdLst/>
              <a:ahLst/>
              <a:cxnLst/>
              <a:rect l="l" t="t" r="r" b="b"/>
              <a:pathLst>
                <a:path w="68392" h="3612" extrusionOk="0">
                  <a:moveTo>
                    <a:pt x="5970" y="0"/>
                  </a:moveTo>
                  <a:cubicBezTo>
                    <a:pt x="4266" y="0"/>
                    <a:pt x="2635" y="431"/>
                    <a:pt x="914" y="742"/>
                  </a:cubicBezTo>
                  <a:cubicBezTo>
                    <a:pt x="381" y="833"/>
                    <a:pt x="1" y="1479"/>
                    <a:pt x="570" y="1479"/>
                  </a:cubicBezTo>
                  <a:cubicBezTo>
                    <a:pt x="626" y="1479"/>
                    <a:pt x="690" y="1473"/>
                    <a:pt x="764" y="1460"/>
                  </a:cubicBezTo>
                  <a:cubicBezTo>
                    <a:pt x="2399" y="1175"/>
                    <a:pt x="3952" y="743"/>
                    <a:pt x="5571" y="743"/>
                  </a:cubicBezTo>
                  <a:cubicBezTo>
                    <a:pt x="6136" y="743"/>
                    <a:pt x="6709" y="796"/>
                    <a:pt x="7297" y="925"/>
                  </a:cubicBezTo>
                  <a:cubicBezTo>
                    <a:pt x="9285" y="1360"/>
                    <a:pt x="11157" y="2195"/>
                    <a:pt x="13162" y="2596"/>
                  </a:cubicBezTo>
                  <a:cubicBezTo>
                    <a:pt x="15089" y="2979"/>
                    <a:pt x="17009" y="3137"/>
                    <a:pt x="18926" y="3137"/>
                  </a:cubicBezTo>
                  <a:cubicBezTo>
                    <a:pt x="21196" y="3137"/>
                    <a:pt x="23461" y="2915"/>
                    <a:pt x="25727" y="2580"/>
                  </a:cubicBezTo>
                  <a:cubicBezTo>
                    <a:pt x="27297" y="2337"/>
                    <a:pt x="28844" y="2238"/>
                    <a:pt x="30381" y="2238"/>
                  </a:cubicBezTo>
                  <a:cubicBezTo>
                    <a:pt x="33294" y="2238"/>
                    <a:pt x="36174" y="2593"/>
                    <a:pt x="39127" y="2997"/>
                  </a:cubicBezTo>
                  <a:cubicBezTo>
                    <a:pt x="41895" y="3368"/>
                    <a:pt x="44724" y="3612"/>
                    <a:pt x="47545" y="3612"/>
                  </a:cubicBezTo>
                  <a:cubicBezTo>
                    <a:pt x="49168" y="3612"/>
                    <a:pt x="50788" y="3531"/>
                    <a:pt x="52393" y="3348"/>
                  </a:cubicBezTo>
                  <a:cubicBezTo>
                    <a:pt x="54833" y="3081"/>
                    <a:pt x="57222" y="2513"/>
                    <a:pt x="59645" y="2195"/>
                  </a:cubicBezTo>
                  <a:cubicBezTo>
                    <a:pt x="60998" y="2028"/>
                    <a:pt x="62352" y="1878"/>
                    <a:pt x="63705" y="1844"/>
                  </a:cubicBezTo>
                  <a:cubicBezTo>
                    <a:pt x="64397" y="1812"/>
                    <a:pt x="65130" y="1717"/>
                    <a:pt x="65852" y="1717"/>
                  </a:cubicBezTo>
                  <a:cubicBezTo>
                    <a:pt x="66246" y="1717"/>
                    <a:pt x="66636" y="1745"/>
                    <a:pt x="67013" y="1828"/>
                  </a:cubicBezTo>
                  <a:cubicBezTo>
                    <a:pt x="67039" y="1833"/>
                    <a:pt x="67067" y="1835"/>
                    <a:pt x="67096" y="1835"/>
                  </a:cubicBezTo>
                  <a:cubicBezTo>
                    <a:pt x="67548" y="1835"/>
                    <a:pt x="68392" y="1267"/>
                    <a:pt x="67749" y="1126"/>
                  </a:cubicBezTo>
                  <a:cubicBezTo>
                    <a:pt x="67363" y="1045"/>
                    <a:pt x="66973" y="1019"/>
                    <a:pt x="66583" y="1019"/>
                  </a:cubicBezTo>
                  <a:cubicBezTo>
                    <a:pt x="66163" y="1019"/>
                    <a:pt x="65742" y="1050"/>
                    <a:pt x="65326" y="1076"/>
                  </a:cubicBezTo>
                  <a:cubicBezTo>
                    <a:pt x="64240" y="1126"/>
                    <a:pt x="63154" y="1126"/>
                    <a:pt x="62084" y="1243"/>
                  </a:cubicBezTo>
                  <a:cubicBezTo>
                    <a:pt x="59829" y="1427"/>
                    <a:pt x="57606" y="1778"/>
                    <a:pt x="55401" y="2179"/>
                  </a:cubicBezTo>
                  <a:cubicBezTo>
                    <a:pt x="52849" y="2646"/>
                    <a:pt x="50250" y="2852"/>
                    <a:pt x="47651" y="2852"/>
                  </a:cubicBezTo>
                  <a:cubicBezTo>
                    <a:pt x="45604" y="2852"/>
                    <a:pt x="43557" y="2724"/>
                    <a:pt x="41533" y="2496"/>
                  </a:cubicBezTo>
                  <a:cubicBezTo>
                    <a:pt x="37939" y="2067"/>
                    <a:pt x="34355" y="1412"/>
                    <a:pt x="30748" y="1412"/>
                  </a:cubicBezTo>
                  <a:cubicBezTo>
                    <a:pt x="29861" y="1412"/>
                    <a:pt x="28973" y="1451"/>
                    <a:pt x="28082" y="1544"/>
                  </a:cubicBezTo>
                  <a:cubicBezTo>
                    <a:pt x="25944" y="1778"/>
                    <a:pt x="23855" y="2245"/>
                    <a:pt x="21716" y="2379"/>
                  </a:cubicBezTo>
                  <a:cubicBezTo>
                    <a:pt x="21020" y="2428"/>
                    <a:pt x="20313" y="2452"/>
                    <a:pt x="19603" y="2452"/>
                  </a:cubicBezTo>
                  <a:cubicBezTo>
                    <a:pt x="17878" y="2452"/>
                    <a:pt x="16134" y="2307"/>
                    <a:pt x="14465" y="2011"/>
                  </a:cubicBezTo>
                  <a:cubicBezTo>
                    <a:pt x="12076" y="1594"/>
                    <a:pt x="9870" y="541"/>
                    <a:pt x="7481" y="123"/>
                  </a:cubicBezTo>
                  <a:cubicBezTo>
                    <a:pt x="6968" y="37"/>
                    <a:pt x="6466" y="0"/>
                    <a:pt x="59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9" name="Google Shape;1789;p43"/>
          <p:cNvSpPr txBox="1">
            <a:spLocks noGrp="1"/>
          </p:cNvSpPr>
          <p:nvPr>
            <p:ph type="subTitle" idx="5"/>
          </p:nvPr>
        </p:nvSpPr>
        <p:spPr>
          <a:xfrm>
            <a:off x="4160125" y="1866900"/>
            <a:ext cx="1790700" cy="4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accent3"/>
                </a:solidFill>
              </a:rPr>
              <a:t>Venus</a:t>
            </a:r>
            <a:endParaRPr>
              <a:solidFill>
                <a:schemeClr val="accent3"/>
              </a:solidFill>
            </a:endParaRPr>
          </a:p>
        </p:txBody>
      </p:sp>
      <p:sp>
        <p:nvSpPr>
          <p:cNvPr id="1790" name="Google Shape;1790;p43"/>
          <p:cNvSpPr txBox="1">
            <a:spLocks noGrp="1"/>
          </p:cNvSpPr>
          <p:nvPr>
            <p:ph type="body" idx="6"/>
          </p:nvPr>
        </p:nvSpPr>
        <p:spPr>
          <a:xfrm>
            <a:off x="4160125" y="2190750"/>
            <a:ext cx="1697100" cy="84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Venus has a beautiful name, but it’s terribly hot</a:t>
            </a:r>
            <a:endParaRPr/>
          </a:p>
        </p:txBody>
      </p:sp>
      <p:sp>
        <p:nvSpPr>
          <p:cNvPr id="1791" name="Google Shape;1791;p43"/>
          <p:cNvSpPr txBox="1">
            <a:spLocks noGrp="1"/>
          </p:cNvSpPr>
          <p:nvPr>
            <p:ph type="subTitle" idx="7"/>
          </p:nvPr>
        </p:nvSpPr>
        <p:spPr>
          <a:xfrm>
            <a:off x="4160125" y="3381375"/>
            <a:ext cx="1790700" cy="4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3"/>
                </a:solidFill>
              </a:rPr>
              <a:t>Saturn</a:t>
            </a:r>
            <a:endParaRPr>
              <a:solidFill>
                <a:schemeClr val="accent3"/>
              </a:solidFill>
            </a:endParaRPr>
          </a:p>
          <a:p>
            <a:pPr marL="0" lvl="0" indent="0" algn="l" rtl="0">
              <a:spcBef>
                <a:spcPts val="1600"/>
              </a:spcBef>
              <a:spcAft>
                <a:spcPts val="1600"/>
              </a:spcAft>
              <a:buNone/>
            </a:pPr>
            <a:endParaRPr>
              <a:solidFill>
                <a:schemeClr val="accent3"/>
              </a:solidFill>
            </a:endParaRPr>
          </a:p>
        </p:txBody>
      </p:sp>
      <p:sp>
        <p:nvSpPr>
          <p:cNvPr id="1792" name="Google Shape;1792;p43"/>
          <p:cNvSpPr txBox="1">
            <a:spLocks noGrp="1"/>
          </p:cNvSpPr>
          <p:nvPr>
            <p:ph type="body" idx="8"/>
          </p:nvPr>
        </p:nvSpPr>
        <p:spPr>
          <a:xfrm>
            <a:off x="4160125" y="3705225"/>
            <a:ext cx="1697100" cy="84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Saturn is composed of hydrogen and helium</a:t>
            </a:r>
            <a:endParaRPr/>
          </a:p>
        </p:txBody>
      </p:sp>
      <p:sp>
        <p:nvSpPr>
          <p:cNvPr id="1793" name="Google Shape;1793;p43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EXAMPLES</a:t>
            </a:r>
            <a:endParaRPr/>
          </a:p>
        </p:txBody>
      </p:sp>
      <p:sp>
        <p:nvSpPr>
          <p:cNvPr id="1794" name="Google Shape;1794;p43"/>
          <p:cNvSpPr txBox="1">
            <a:spLocks noGrp="1"/>
          </p:cNvSpPr>
          <p:nvPr>
            <p:ph type="subTitle" idx="1"/>
          </p:nvPr>
        </p:nvSpPr>
        <p:spPr>
          <a:xfrm>
            <a:off x="1408425" y="1866900"/>
            <a:ext cx="1790700" cy="4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accent3"/>
                </a:solidFill>
              </a:rPr>
              <a:t>Mercury</a:t>
            </a:r>
            <a:endParaRPr>
              <a:solidFill>
                <a:schemeClr val="accent3"/>
              </a:solidFill>
            </a:endParaRPr>
          </a:p>
        </p:txBody>
      </p:sp>
      <p:sp>
        <p:nvSpPr>
          <p:cNvPr id="1795" name="Google Shape;1795;p43"/>
          <p:cNvSpPr txBox="1">
            <a:spLocks noGrp="1"/>
          </p:cNvSpPr>
          <p:nvPr>
            <p:ph type="body" idx="2"/>
          </p:nvPr>
        </p:nvSpPr>
        <p:spPr>
          <a:xfrm>
            <a:off x="1408425" y="2190750"/>
            <a:ext cx="1697100" cy="84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Mercury is the smallest planet in the Solar System</a:t>
            </a:r>
            <a:endParaRPr/>
          </a:p>
        </p:txBody>
      </p:sp>
      <p:sp>
        <p:nvSpPr>
          <p:cNvPr id="1796" name="Google Shape;1796;p43"/>
          <p:cNvSpPr txBox="1">
            <a:spLocks noGrp="1"/>
          </p:cNvSpPr>
          <p:nvPr>
            <p:ph type="subTitle" idx="3"/>
          </p:nvPr>
        </p:nvSpPr>
        <p:spPr>
          <a:xfrm>
            <a:off x="1408425" y="3381375"/>
            <a:ext cx="1790700" cy="4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accent3"/>
                </a:solidFill>
              </a:rPr>
              <a:t>Jupiter</a:t>
            </a:r>
            <a:endParaRPr>
              <a:solidFill>
                <a:schemeClr val="accent3"/>
              </a:solidFill>
            </a:endParaRPr>
          </a:p>
        </p:txBody>
      </p:sp>
      <p:sp>
        <p:nvSpPr>
          <p:cNvPr id="1797" name="Google Shape;1797;p43"/>
          <p:cNvSpPr txBox="1">
            <a:spLocks noGrp="1"/>
          </p:cNvSpPr>
          <p:nvPr>
            <p:ph type="body" idx="4"/>
          </p:nvPr>
        </p:nvSpPr>
        <p:spPr>
          <a:xfrm>
            <a:off x="1408425" y="3705225"/>
            <a:ext cx="1697100" cy="84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Jupiter is the biggest planet in the Solar System</a:t>
            </a:r>
            <a:endParaRPr/>
          </a:p>
        </p:txBody>
      </p:sp>
      <p:sp>
        <p:nvSpPr>
          <p:cNvPr id="1798" name="Google Shape;1798;p43"/>
          <p:cNvSpPr txBox="1">
            <a:spLocks noGrp="1"/>
          </p:cNvSpPr>
          <p:nvPr>
            <p:ph type="subTitle" idx="9"/>
          </p:nvPr>
        </p:nvSpPr>
        <p:spPr>
          <a:xfrm>
            <a:off x="6903325" y="1866900"/>
            <a:ext cx="1790700" cy="4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accent3"/>
                </a:solidFill>
              </a:rPr>
              <a:t>Mars</a:t>
            </a:r>
            <a:endParaRPr>
              <a:solidFill>
                <a:schemeClr val="accent3"/>
              </a:solidFill>
            </a:endParaRPr>
          </a:p>
        </p:txBody>
      </p:sp>
      <p:sp>
        <p:nvSpPr>
          <p:cNvPr id="1799" name="Google Shape;1799;p43"/>
          <p:cNvSpPr txBox="1">
            <a:spLocks noGrp="1"/>
          </p:cNvSpPr>
          <p:nvPr>
            <p:ph type="body" idx="13"/>
          </p:nvPr>
        </p:nvSpPr>
        <p:spPr>
          <a:xfrm>
            <a:off x="6903325" y="2190750"/>
            <a:ext cx="1697100" cy="84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Despite being red, Mars is actually a cold place</a:t>
            </a:r>
            <a:endParaRPr/>
          </a:p>
        </p:txBody>
      </p:sp>
      <p:sp>
        <p:nvSpPr>
          <p:cNvPr id="1800" name="Google Shape;1800;p43"/>
          <p:cNvSpPr txBox="1">
            <a:spLocks noGrp="1"/>
          </p:cNvSpPr>
          <p:nvPr>
            <p:ph type="subTitle" idx="14"/>
          </p:nvPr>
        </p:nvSpPr>
        <p:spPr>
          <a:xfrm>
            <a:off x="6903325" y="3381375"/>
            <a:ext cx="1790700" cy="4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accent3"/>
                </a:solidFill>
              </a:rPr>
              <a:t>Neptune</a:t>
            </a:r>
            <a:endParaRPr>
              <a:solidFill>
                <a:schemeClr val="accent3"/>
              </a:solidFill>
            </a:endParaRPr>
          </a:p>
        </p:txBody>
      </p:sp>
      <p:sp>
        <p:nvSpPr>
          <p:cNvPr id="1801" name="Google Shape;1801;p43"/>
          <p:cNvSpPr txBox="1">
            <a:spLocks noGrp="1"/>
          </p:cNvSpPr>
          <p:nvPr>
            <p:ph type="body" idx="15"/>
          </p:nvPr>
        </p:nvSpPr>
        <p:spPr>
          <a:xfrm>
            <a:off x="6903325" y="3705225"/>
            <a:ext cx="1697100" cy="84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Neptune is the farthest planet from the Sun</a:t>
            </a:r>
            <a:endParaRPr/>
          </a:p>
        </p:txBody>
      </p:sp>
      <p:grpSp>
        <p:nvGrpSpPr>
          <p:cNvPr id="1802" name="Google Shape;1802;p43"/>
          <p:cNvGrpSpPr/>
          <p:nvPr/>
        </p:nvGrpSpPr>
        <p:grpSpPr>
          <a:xfrm>
            <a:off x="3486281" y="2106195"/>
            <a:ext cx="645398" cy="568318"/>
            <a:chOff x="4861551" y="1810588"/>
            <a:chExt cx="913385" cy="804300"/>
          </a:xfrm>
        </p:grpSpPr>
        <p:sp>
          <p:nvSpPr>
            <p:cNvPr id="1803" name="Google Shape;1803;p43"/>
            <p:cNvSpPr/>
            <p:nvPr/>
          </p:nvSpPr>
          <p:spPr>
            <a:xfrm>
              <a:off x="4947988" y="1897252"/>
              <a:ext cx="763684" cy="629558"/>
            </a:xfrm>
            <a:custGeom>
              <a:avLst/>
              <a:gdLst/>
              <a:ahLst/>
              <a:cxnLst/>
              <a:rect l="l" t="t" r="r" b="b"/>
              <a:pathLst>
                <a:path w="26869" h="22150" extrusionOk="0">
                  <a:moveTo>
                    <a:pt x="17474" y="0"/>
                  </a:moveTo>
                  <a:cubicBezTo>
                    <a:pt x="14093" y="0"/>
                    <a:pt x="10331" y="286"/>
                    <a:pt x="7485" y="2358"/>
                  </a:cubicBezTo>
                  <a:cubicBezTo>
                    <a:pt x="6616" y="3012"/>
                    <a:pt x="5806" y="3774"/>
                    <a:pt x="5056" y="4620"/>
                  </a:cubicBezTo>
                  <a:cubicBezTo>
                    <a:pt x="3461" y="6418"/>
                    <a:pt x="2163" y="8620"/>
                    <a:pt x="1258" y="10787"/>
                  </a:cubicBezTo>
                  <a:cubicBezTo>
                    <a:pt x="746" y="12025"/>
                    <a:pt x="341" y="13335"/>
                    <a:pt x="270" y="14692"/>
                  </a:cubicBezTo>
                  <a:cubicBezTo>
                    <a:pt x="1" y="20553"/>
                    <a:pt x="6220" y="22150"/>
                    <a:pt x="10698" y="22150"/>
                  </a:cubicBezTo>
                  <a:cubicBezTo>
                    <a:pt x="11179" y="22150"/>
                    <a:pt x="11639" y="22131"/>
                    <a:pt x="12069" y="22098"/>
                  </a:cubicBezTo>
                  <a:cubicBezTo>
                    <a:pt x="14367" y="21931"/>
                    <a:pt x="16867" y="21503"/>
                    <a:pt x="19034" y="20645"/>
                  </a:cubicBezTo>
                  <a:cubicBezTo>
                    <a:pt x="22546" y="19252"/>
                    <a:pt x="24904" y="15395"/>
                    <a:pt x="26011" y="11621"/>
                  </a:cubicBezTo>
                  <a:cubicBezTo>
                    <a:pt x="26868" y="8704"/>
                    <a:pt x="26499" y="5001"/>
                    <a:pt x="24178" y="2905"/>
                  </a:cubicBezTo>
                  <a:cubicBezTo>
                    <a:pt x="22499" y="1381"/>
                    <a:pt x="19653" y="12"/>
                    <a:pt x="174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43"/>
            <p:cNvSpPr/>
            <p:nvPr/>
          </p:nvSpPr>
          <p:spPr>
            <a:xfrm>
              <a:off x="4861551" y="1810588"/>
              <a:ext cx="913385" cy="804300"/>
            </a:xfrm>
            <a:custGeom>
              <a:avLst/>
              <a:gdLst/>
              <a:ahLst/>
              <a:cxnLst/>
              <a:rect l="l" t="t" r="r" b="b"/>
              <a:pathLst>
                <a:path w="32136" h="28298" extrusionOk="0">
                  <a:moveTo>
                    <a:pt x="11816" y="343"/>
                  </a:moveTo>
                  <a:cubicBezTo>
                    <a:pt x="12237" y="343"/>
                    <a:pt x="12661" y="357"/>
                    <a:pt x="13086" y="382"/>
                  </a:cubicBezTo>
                  <a:cubicBezTo>
                    <a:pt x="15134" y="489"/>
                    <a:pt x="17205" y="620"/>
                    <a:pt x="19265" y="763"/>
                  </a:cubicBezTo>
                  <a:cubicBezTo>
                    <a:pt x="21254" y="882"/>
                    <a:pt x="23290" y="1132"/>
                    <a:pt x="25135" y="1930"/>
                  </a:cubicBezTo>
                  <a:cubicBezTo>
                    <a:pt x="28135" y="3240"/>
                    <a:pt x="30195" y="6335"/>
                    <a:pt x="30898" y="9455"/>
                  </a:cubicBezTo>
                  <a:cubicBezTo>
                    <a:pt x="31767" y="13300"/>
                    <a:pt x="29838" y="16920"/>
                    <a:pt x="28219" y="20301"/>
                  </a:cubicBezTo>
                  <a:cubicBezTo>
                    <a:pt x="26659" y="23575"/>
                    <a:pt x="24599" y="26540"/>
                    <a:pt x="20896" y="27493"/>
                  </a:cubicBezTo>
                  <a:cubicBezTo>
                    <a:pt x="19514" y="27845"/>
                    <a:pt x="18049" y="28014"/>
                    <a:pt x="16570" y="28014"/>
                  </a:cubicBezTo>
                  <a:cubicBezTo>
                    <a:pt x="13950" y="28014"/>
                    <a:pt x="11288" y="27482"/>
                    <a:pt x="8966" y="26492"/>
                  </a:cubicBezTo>
                  <a:cubicBezTo>
                    <a:pt x="8948" y="26485"/>
                    <a:pt x="8929" y="26480"/>
                    <a:pt x="8908" y="26477"/>
                  </a:cubicBezTo>
                  <a:lnTo>
                    <a:pt x="8908" y="26477"/>
                  </a:lnTo>
                  <a:cubicBezTo>
                    <a:pt x="5321" y="24853"/>
                    <a:pt x="3153" y="21754"/>
                    <a:pt x="2156" y="17991"/>
                  </a:cubicBezTo>
                  <a:cubicBezTo>
                    <a:pt x="1561" y="15789"/>
                    <a:pt x="1311" y="13467"/>
                    <a:pt x="1072" y="11205"/>
                  </a:cubicBezTo>
                  <a:cubicBezTo>
                    <a:pt x="846" y="9097"/>
                    <a:pt x="1322" y="7133"/>
                    <a:pt x="2442" y="5335"/>
                  </a:cubicBezTo>
                  <a:cubicBezTo>
                    <a:pt x="3442" y="3716"/>
                    <a:pt x="4930" y="2430"/>
                    <a:pt x="6585" y="1513"/>
                  </a:cubicBezTo>
                  <a:cubicBezTo>
                    <a:pt x="8229" y="614"/>
                    <a:pt x="9998" y="343"/>
                    <a:pt x="11816" y="343"/>
                  </a:cubicBezTo>
                  <a:close/>
                  <a:moveTo>
                    <a:pt x="12254" y="1"/>
                  </a:moveTo>
                  <a:cubicBezTo>
                    <a:pt x="10947" y="1"/>
                    <a:pt x="9654" y="121"/>
                    <a:pt x="8383" y="489"/>
                  </a:cubicBezTo>
                  <a:cubicBezTo>
                    <a:pt x="6799" y="942"/>
                    <a:pt x="5347" y="1727"/>
                    <a:pt x="4049" y="2740"/>
                  </a:cubicBezTo>
                  <a:cubicBezTo>
                    <a:pt x="2692" y="3811"/>
                    <a:pt x="1596" y="5228"/>
                    <a:pt x="882" y="6800"/>
                  </a:cubicBezTo>
                  <a:cubicBezTo>
                    <a:pt x="1" y="8740"/>
                    <a:pt x="72" y="10752"/>
                    <a:pt x="370" y="12800"/>
                  </a:cubicBezTo>
                  <a:cubicBezTo>
                    <a:pt x="941" y="16836"/>
                    <a:pt x="1477" y="20897"/>
                    <a:pt x="4287" y="24052"/>
                  </a:cubicBezTo>
                  <a:cubicBezTo>
                    <a:pt x="5347" y="25230"/>
                    <a:pt x="6680" y="26123"/>
                    <a:pt x="8132" y="26778"/>
                  </a:cubicBezTo>
                  <a:lnTo>
                    <a:pt x="8132" y="26778"/>
                  </a:lnTo>
                  <a:cubicBezTo>
                    <a:pt x="8132" y="26778"/>
                    <a:pt x="8133" y="26778"/>
                    <a:pt x="8133" y="26778"/>
                  </a:cubicBezTo>
                  <a:cubicBezTo>
                    <a:pt x="8133" y="26778"/>
                    <a:pt x="8133" y="26778"/>
                    <a:pt x="8133" y="26778"/>
                  </a:cubicBezTo>
                  <a:lnTo>
                    <a:pt x="8133" y="26778"/>
                  </a:lnTo>
                  <a:cubicBezTo>
                    <a:pt x="8138" y="26781"/>
                    <a:pt x="8143" y="26783"/>
                    <a:pt x="8149" y="26785"/>
                  </a:cubicBezTo>
                  <a:lnTo>
                    <a:pt x="8149" y="26785"/>
                  </a:lnTo>
                  <a:cubicBezTo>
                    <a:pt x="10589" y="27827"/>
                    <a:pt x="13242" y="28297"/>
                    <a:pt x="15899" y="28297"/>
                  </a:cubicBezTo>
                  <a:cubicBezTo>
                    <a:pt x="17296" y="28297"/>
                    <a:pt x="18694" y="28167"/>
                    <a:pt x="20063" y="27921"/>
                  </a:cubicBezTo>
                  <a:cubicBezTo>
                    <a:pt x="21896" y="27600"/>
                    <a:pt x="23635" y="26909"/>
                    <a:pt x="25075" y="25730"/>
                  </a:cubicBezTo>
                  <a:cubicBezTo>
                    <a:pt x="26480" y="24623"/>
                    <a:pt x="27492" y="23075"/>
                    <a:pt x="28338" y="21504"/>
                  </a:cubicBezTo>
                  <a:cubicBezTo>
                    <a:pt x="29290" y="19765"/>
                    <a:pt x="30112" y="17908"/>
                    <a:pt x="30874" y="16074"/>
                  </a:cubicBezTo>
                  <a:cubicBezTo>
                    <a:pt x="31707" y="14086"/>
                    <a:pt x="32136" y="12062"/>
                    <a:pt x="31850" y="9895"/>
                  </a:cubicBezTo>
                  <a:cubicBezTo>
                    <a:pt x="31374" y="6311"/>
                    <a:pt x="28885" y="2847"/>
                    <a:pt x="25528" y="1466"/>
                  </a:cubicBezTo>
                  <a:cubicBezTo>
                    <a:pt x="23861" y="775"/>
                    <a:pt x="22039" y="573"/>
                    <a:pt x="20277" y="430"/>
                  </a:cubicBezTo>
                  <a:cubicBezTo>
                    <a:pt x="18253" y="287"/>
                    <a:pt x="16205" y="215"/>
                    <a:pt x="14181" y="73"/>
                  </a:cubicBezTo>
                  <a:cubicBezTo>
                    <a:pt x="13536" y="30"/>
                    <a:pt x="12893" y="1"/>
                    <a:pt x="122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05" name="Google Shape;1805;p43"/>
          <p:cNvSpPr/>
          <p:nvPr/>
        </p:nvSpPr>
        <p:spPr>
          <a:xfrm rot="-7595934">
            <a:off x="6261532" y="3621004"/>
            <a:ext cx="539991" cy="470838"/>
          </a:xfrm>
          <a:custGeom>
            <a:avLst/>
            <a:gdLst/>
            <a:ahLst/>
            <a:cxnLst/>
            <a:rect l="l" t="t" r="r" b="b"/>
            <a:pathLst>
              <a:path w="26885" h="23442" extrusionOk="0">
                <a:moveTo>
                  <a:pt x="10201" y="1"/>
                </a:moveTo>
                <a:cubicBezTo>
                  <a:pt x="9632" y="1"/>
                  <a:pt x="9068" y="26"/>
                  <a:pt x="8514" y="75"/>
                </a:cubicBezTo>
                <a:cubicBezTo>
                  <a:pt x="5477" y="325"/>
                  <a:pt x="2156" y="2004"/>
                  <a:pt x="1060" y="4933"/>
                </a:cubicBezTo>
                <a:cubicBezTo>
                  <a:pt x="251" y="7052"/>
                  <a:pt x="1" y="10207"/>
                  <a:pt x="786" y="12243"/>
                </a:cubicBezTo>
                <a:cubicBezTo>
                  <a:pt x="2013" y="15398"/>
                  <a:pt x="3644" y="18792"/>
                  <a:pt x="6609" y="20697"/>
                </a:cubicBezTo>
                <a:cubicBezTo>
                  <a:pt x="7502" y="21280"/>
                  <a:pt x="8514" y="21756"/>
                  <a:pt x="9573" y="22137"/>
                </a:cubicBezTo>
                <a:cubicBezTo>
                  <a:pt x="11835" y="22971"/>
                  <a:pt x="14348" y="23376"/>
                  <a:pt x="16717" y="23435"/>
                </a:cubicBezTo>
                <a:cubicBezTo>
                  <a:pt x="16883" y="23440"/>
                  <a:pt x="17049" y="23442"/>
                  <a:pt x="17216" y="23442"/>
                </a:cubicBezTo>
                <a:cubicBezTo>
                  <a:pt x="18390" y="23442"/>
                  <a:pt x="19581" y="23322"/>
                  <a:pt x="20717" y="22947"/>
                </a:cubicBezTo>
                <a:cubicBezTo>
                  <a:pt x="26885" y="20875"/>
                  <a:pt x="25278" y="13267"/>
                  <a:pt x="23337" y="9255"/>
                </a:cubicBezTo>
                <a:cubicBezTo>
                  <a:pt x="22337" y="7171"/>
                  <a:pt x="21027" y="4992"/>
                  <a:pt x="19455" y="3302"/>
                </a:cubicBezTo>
                <a:cubicBezTo>
                  <a:pt x="17247" y="940"/>
                  <a:pt x="13653" y="1"/>
                  <a:pt x="10201" y="1"/>
                </a:cubicBezTo>
                <a:close/>
              </a:path>
            </a:pathLst>
          </a:custGeom>
          <a:solidFill>
            <a:srgbClr val="EEC4B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06" name="Google Shape;1806;p43"/>
          <p:cNvGrpSpPr/>
          <p:nvPr/>
        </p:nvGrpSpPr>
        <p:grpSpPr>
          <a:xfrm>
            <a:off x="3495620" y="3539976"/>
            <a:ext cx="610714" cy="621399"/>
            <a:chOff x="3495620" y="3539976"/>
            <a:chExt cx="610714" cy="621399"/>
          </a:xfrm>
        </p:grpSpPr>
        <p:grpSp>
          <p:nvGrpSpPr>
            <p:cNvPr id="1807" name="Google Shape;1807;p43"/>
            <p:cNvGrpSpPr/>
            <p:nvPr/>
          </p:nvGrpSpPr>
          <p:grpSpPr>
            <a:xfrm>
              <a:off x="3495620" y="3539976"/>
              <a:ext cx="610714" cy="621399"/>
              <a:chOff x="4874768" y="3330667"/>
              <a:chExt cx="864300" cy="879421"/>
            </a:xfrm>
          </p:grpSpPr>
          <p:sp>
            <p:nvSpPr>
              <p:cNvPr id="1808" name="Google Shape;1808;p43"/>
              <p:cNvSpPr/>
              <p:nvPr/>
            </p:nvSpPr>
            <p:spPr>
              <a:xfrm>
                <a:off x="4952934" y="3385696"/>
                <a:ext cx="764139" cy="666280"/>
              </a:xfrm>
              <a:custGeom>
                <a:avLst/>
                <a:gdLst/>
                <a:ahLst/>
                <a:cxnLst/>
                <a:rect l="l" t="t" r="r" b="b"/>
                <a:pathLst>
                  <a:path w="26885" h="23442" extrusionOk="0">
                    <a:moveTo>
                      <a:pt x="10201" y="1"/>
                    </a:moveTo>
                    <a:cubicBezTo>
                      <a:pt x="9632" y="1"/>
                      <a:pt x="9068" y="26"/>
                      <a:pt x="8514" y="75"/>
                    </a:cubicBezTo>
                    <a:cubicBezTo>
                      <a:pt x="5477" y="325"/>
                      <a:pt x="2156" y="2004"/>
                      <a:pt x="1060" y="4933"/>
                    </a:cubicBezTo>
                    <a:cubicBezTo>
                      <a:pt x="251" y="7052"/>
                      <a:pt x="1" y="10207"/>
                      <a:pt x="786" y="12243"/>
                    </a:cubicBezTo>
                    <a:cubicBezTo>
                      <a:pt x="2013" y="15398"/>
                      <a:pt x="3644" y="18792"/>
                      <a:pt x="6609" y="20697"/>
                    </a:cubicBezTo>
                    <a:cubicBezTo>
                      <a:pt x="7502" y="21280"/>
                      <a:pt x="8514" y="21756"/>
                      <a:pt x="9573" y="22137"/>
                    </a:cubicBezTo>
                    <a:cubicBezTo>
                      <a:pt x="11835" y="22971"/>
                      <a:pt x="14348" y="23376"/>
                      <a:pt x="16717" y="23435"/>
                    </a:cubicBezTo>
                    <a:cubicBezTo>
                      <a:pt x="16883" y="23440"/>
                      <a:pt x="17049" y="23442"/>
                      <a:pt x="17216" y="23442"/>
                    </a:cubicBezTo>
                    <a:cubicBezTo>
                      <a:pt x="18390" y="23442"/>
                      <a:pt x="19581" y="23322"/>
                      <a:pt x="20717" y="22947"/>
                    </a:cubicBezTo>
                    <a:cubicBezTo>
                      <a:pt x="26885" y="20875"/>
                      <a:pt x="25278" y="13267"/>
                      <a:pt x="23337" y="9255"/>
                    </a:cubicBezTo>
                    <a:cubicBezTo>
                      <a:pt x="22337" y="7171"/>
                      <a:pt x="21027" y="4992"/>
                      <a:pt x="19455" y="3302"/>
                    </a:cubicBezTo>
                    <a:cubicBezTo>
                      <a:pt x="17247" y="940"/>
                      <a:pt x="13653" y="1"/>
                      <a:pt x="1020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9" name="Google Shape;1809;p43"/>
              <p:cNvSpPr/>
              <p:nvPr/>
            </p:nvSpPr>
            <p:spPr>
              <a:xfrm>
                <a:off x="4874768" y="3330667"/>
                <a:ext cx="864300" cy="879421"/>
              </a:xfrm>
              <a:custGeom>
                <a:avLst/>
                <a:gdLst/>
                <a:ahLst/>
                <a:cxnLst/>
                <a:rect l="l" t="t" r="r" b="b"/>
                <a:pathLst>
                  <a:path w="30409" h="30941" extrusionOk="0">
                    <a:moveTo>
                      <a:pt x="11460" y="322"/>
                    </a:moveTo>
                    <a:cubicBezTo>
                      <a:pt x="11895" y="322"/>
                      <a:pt x="12330" y="336"/>
                      <a:pt x="12764" y="356"/>
                    </a:cubicBezTo>
                    <a:cubicBezTo>
                      <a:pt x="14550" y="428"/>
                      <a:pt x="16371" y="523"/>
                      <a:pt x="18133" y="773"/>
                    </a:cubicBezTo>
                    <a:cubicBezTo>
                      <a:pt x="19812" y="999"/>
                      <a:pt x="21443" y="1440"/>
                      <a:pt x="22896" y="2273"/>
                    </a:cubicBezTo>
                    <a:cubicBezTo>
                      <a:pt x="24551" y="3214"/>
                      <a:pt x="25718" y="4726"/>
                      <a:pt x="26635" y="6357"/>
                    </a:cubicBezTo>
                    <a:cubicBezTo>
                      <a:pt x="28456" y="9524"/>
                      <a:pt x="29504" y="13239"/>
                      <a:pt x="29385" y="16906"/>
                    </a:cubicBezTo>
                    <a:cubicBezTo>
                      <a:pt x="29387" y="16917"/>
                      <a:pt x="29395" y="16926"/>
                      <a:pt x="29408" y="16934"/>
                    </a:cubicBezTo>
                    <a:lnTo>
                      <a:pt x="29408" y="16934"/>
                    </a:lnTo>
                    <a:cubicBezTo>
                      <a:pt x="29176" y="21224"/>
                      <a:pt x="26713" y="24469"/>
                      <a:pt x="23229" y="26800"/>
                    </a:cubicBezTo>
                    <a:cubicBezTo>
                      <a:pt x="21443" y="27991"/>
                      <a:pt x="19467" y="29122"/>
                      <a:pt x="17502" y="30003"/>
                    </a:cubicBezTo>
                    <a:cubicBezTo>
                      <a:pt x="16562" y="30426"/>
                      <a:pt x="15559" y="30607"/>
                      <a:pt x="14553" y="30607"/>
                    </a:cubicBezTo>
                    <a:cubicBezTo>
                      <a:pt x="13405" y="30607"/>
                      <a:pt x="12252" y="30371"/>
                      <a:pt x="11180" y="29991"/>
                    </a:cubicBezTo>
                    <a:cubicBezTo>
                      <a:pt x="9478" y="29372"/>
                      <a:pt x="7966" y="28324"/>
                      <a:pt x="6727" y="27026"/>
                    </a:cubicBezTo>
                    <a:cubicBezTo>
                      <a:pt x="5251" y="25478"/>
                      <a:pt x="4441" y="23526"/>
                      <a:pt x="3810" y="21514"/>
                    </a:cubicBezTo>
                    <a:cubicBezTo>
                      <a:pt x="3120" y="19406"/>
                      <a:pt x="2405" y="17287"/>
                      <a:pt x="1762" y="15144"/>
                    </a:cubicBezTo>
                    <a:cubicBezTo>
                      <a:pt x="1143" y="13060"/>
                      <a:pt x="691" y="10857"/>
                      <a:pt x="1084" y="8679"/>
                    </a:cubicBezTo>
                    <a:cubicBezTo>
                      <a:pt x="1643" y="5559"/>
                      <a:pt x="3989" y="2702"/>
                      <a:pt x="6751" y="1273"/>
                    </a:cubicBezTo>
                    <a:cubicBezTo>
                      <a:pt x="8234" y="513"/>
                      <a:pt x="9842" y="322"/>
                      <a:pt x="11460" y="322"/>
                    </a:cubicBezTo>
                    <a:close/>
                    <a:moveTo>
                      <a:pt x="12462" y="1"/>
                    </a:moveTo>
                    <a:cubicBezTo>
                      <a:pt x="10013" y="1"/>
                      <a:pt x="7613" y="346"/>
                      <a:pt x="5418" y="1666"/>
                    </a:cubicBezTo>
                    <a:cubicBezTo>
                      <a:pt x="2405" y="3452"/>
                      <a:pt x="226" y="6833"/>
                      <a:pt x="84" y="10346"/>
                    </a:cubicBezTo>
                    <a:cubicBezTo>
                      <a:pt x="0" y="12489"/>
                      <a:pt x="667" y="14632"/>
                      <a:pt x="1322" y="16656"/>
                    </a:cubicBezTo>
                    <a:cubicBezTo>
                      <a:pt x="2024" y="18775"/>
                      <a:pt x="2643" y="20954"/>
                      <a:pt x="3405" y="23061"/>
                    </a:cubicBezTo>
                    <a:cubicBezTo>
                      <a:pt x="4667" y="26562"/>
                      <a:pt x="7287" y="29241"/>
                      <a:pt x="10835" y="30431"/>
                    </a:cubicBezTo>
                    <a:cubicBezTo>
                      <a:pt x="11853" y="30778"/>
                      <a:pt x="12921" y="30941"/>
                      <a:pt x="13994" y="30941"/>
                    </a:cubicBezTo>
                    <a:cubicBezTo>
                      <a:pt x="14577" y="30941"/>
                      <a:pt x="15162" y="30893"/>
                      <a:pt x="15740" y="30800"/>
                    </a:cubicBezTo>
                    <a:cubicBezTo>
                      <a:pt x="17645" y="30503"/>
                      <a:pt x="19288" y="29455"/>
                      <a:pt x="20943" y="28562"/>
                    </a:cubicBezTo>
                    <a:cubicBezTo>
                      <a:pt x="24408" y="26681"/>
                      <a:pt x="27789" y="24431"/>
                      <a:pt x="29409" y="20704"/>
                    </a:cubicBezTo>
                    <a:cubicBezTo>
                      <a:pt x="29943" y="19422"/>
                      <a:pt x="30193" y="18056"/>
                      <a:pt x="30265" y="16691"/>
                    </a:cubicBezTo>
                    <a:lnTo>
                      <a:pt x="30265" y="16691"/>
                    </a:lnTo>
                    <a:cubicBezTo>
                      <a:pt x="30266" y="16687"/>
                      <a:pt x="30266" y="16683"/>
                      <a:pt x="30266" y="16680"/>
                    </a:cubicBezTo>
                    <a:lnTo>
                      <a:pt x="30266" y="16680"/>
                    </a:lnTo>
                    <a:cubicBezTo>
                      <a:pt x="30266" y="16680"/>
                      <a:pt x="30266" y="16680"/>
                      <a:pt x="30266" y="16680"/>
                    </a:cubicBezTo>
                    <a:cubicBezTo>
                      <a:pt x="30409" y="12489"/>
                      <a:pt x="29016" y="8107"/>
                      <a:pt x="26611" y="4666"/>
                    </a:cubicBezTo>
                    <a:cubicBezTo>
                      <a:pt x="24289" y="1368"/>
                      <a:pt x="20539" y="523"/>
                      <a:pt x="16729" y="225"/>
                    </a:cubicBezTo>
                    <a:cubicBezTo>
                      <a:pt x="15311" y="116"/>
                      <a:pt x="13878" y="1"/>
                      <a:pt x="1246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810" name="Google Shape;1810;p43"/>
            <p:cNvSpPr/>
            <p:nvPr/>
          </p:nvSpPr>
          <p:spPr>
            <a:xfrm>
              <a:off x="3639769" y="3557305"/>
              <a:ext cx="338435" cy="515614"/>
            </a:xfrm>
            <a:custGeom>
              <a:avLst/>
              <a:gdLst/>
              <a:ahLst/>
              <a:cxnLst/>
              <a:rect l="l" t="t" r="r" b="b"/>
              <a:pathLst>
                <a:path w="51571" h="78331" extrusionOk="0">
                  <a:moveTo>
                    <a:pt x="16346" y="9077"/>
                  </a:moveTo>
                  <a:cubicBezTo>
                    <a:pt x="16779" y="9378"/>
                    <a:pt x="17613" y="9845"/>
                    <a:pt x="19114" y="10512"/>
                  </a:cubicBezTo>
                  <a:cubicBezTo>
                    <a:pt x="20349" y="11046"/>
                    <a:pt x="22016" y="11446"/>
                    <a:pt x="23517" y="11746"/>
                  </a:cubicBezTo>
                  <a:cubicBezTo>
                    <a:pt x="21667" y="12035"/>
                    <a:pt x="19916" y="12299"/>
                    <a:pt x="19135" y="12299"/>
                  </a:cubicBezTo>
                  <a:cubicBezTo>
                    <a:pt x="19016" y="12299"/>
                    <a:pt x="18919" y="12293"/>
                    <a:pt x="18847" y="12280"/>
                  </a:cubicBezTo>
                  <a:cubicBezTo>
                    <a:pt x="17890" y="12143"/>
                    <a:pt x="16798" y="11109"/>
                    <a:pt x="15701" y="11109"/>
                  </a:cubicBezTo>
                  <a:cubicBezTo>
                    <a:pt x="15460" y="11109"/>
                    <a:pt x="15218" y="11159"/>
                    <a:pt x="14978" y="11279"/>
                  </a:cubicBezTo>
                  <a:cubicBezTo>
                    <a:pt x="15612" y="10245"/>
                    <a:pt x="16012" y="9411"/>
                    <a:pt x="16212" y="9211"/>
                  </a:cubicBezTo>
                  <a:lnTo>
                    <a:pt x="16346" y="9077"/>
                  </a:lnTo>
                  <a:close/>
                  <a:moveTo>
                    <a:pt x="14478" y="12280"/>
                  </a:moveTo>
                  <a:cubicBezTo>
                    <a:pt x="14811" y="12747"/>
                    <a:pt x="15979" y="13280"/>
                    <a:pt x="17947" y="13881"/>
                  </a:cubicBezTo>
                  <a:cubicBezTo>
                    <a:pt x="19307" y="14320"/>
                    <a:pt x="21244" y="14446"/>
                    <a:pt x="23023" y="14446"/>
                  </a:cubicBezTo>
                  <a:cubicBezTo>
                    <a:pt x="25434" y="14446"/>
                    <a:pt x="27554" y="14214"/>
                    <a:pt x="27554" y="14214"/>
                  </a:cubicBezTo>
                  <a:lnTo>
                    <a:pt x="33024" y="23955"/>
                  </a:lnTo>
                  <a:cubicBezTo>
                    <a:pt x="32457" y="24589"/>
                    <a:pt x="32024" y="25256"/>
                    <a:pt x="31623" y="25823"/>
                  </a:cubicBezTo>
                  <a:cubicBezTo>
                    <a:pt x="31623" y="25890"/>
                    <a:pt x="31557" y="25890"/>
                    <a:pt x="31557" y="25923"/>
                  </a:cubicBezTo>
                  <a:cubicBezTo>
                    <a:pt x="31523" y="25956"/>
                    <a:pt x="31490" y="25990"/>
                    <a:pt x="31490" y="26056"/>
                  </a:cubicBezTo>
                  <a:cubicBezTo>
                    <a:pt x="31456" y="26123"/>
                    <a:pt x="31356" y="26223"/>
                    <a:pt x="31323" y="26290"/>
                  </a:cubicBezTo>
                  <a:lnTo>
                    <a:pt x="31290" y="26357"/>
                  </a:lnTo>
                  <a:cubicBezTo>
                    <a:pt x="31190" y="26423"/>
                    <a:pt x="31156" y="26523"/>
                    <a:pt x="31056" y="26590"/>
                  </a:cubicBezTo>
                  <a:cubicBezTo>
                    <a:pt x="30956" y="26757"/>
                    <a:pt x="30789" y="26924"/>
                    <a:pt x="30623" y="27090"/>
                  </a:cubicBezTo>
                  <a:lnTo>
                    <a:pt x="30522" y="27190"/>
                  </a:lnTo>
                  <a:lnTo>
                    <a:pt x="30022" y="27691"/>
                  </a:lnTo>
                  <a:cubicBezTo>
                    <a:pt x="28875" y="28890"/>
                    <a:pt x="27464" y="29966"/>
                    <a:pt x="26106" y="29966"/>
                  </a:cubicBezTo>
                  <a:cubicBezTo>
                    <a:pt x="25726" y="29966"/>
                    <a:pt x="25350" y="29882"/>
                    <a:pt x="24985" y="29692"/>
                  </a:cubicBezTo>
                  <a:cubicBezTo>
                    <a:pt x="22950" y="27435"/>
                    <a:pt x="20803" y="26933"/>
                    <a:pt x="19293" y="26933"/>
                  </a:cubicBezTo>
                  <a:cubicBezTo>
                    <a:pt x="18081" y="26933"/>
                    <a:pt x="17280" y="27257"/>
                    <a:pt x="17280" y="27257"/>
                  </a:cubicBezTo>
                  <a:cubicBezTo>
                    <a:pt x="17280" y="27257"/>
                    <a:pt x="12610" y="24322"/>
                    <a:pt x="11109" y="23021"/>
                  </a:cubicBezTo>
                  <a:cubicBezTo>
                    <a:pt x="9574" y="21686"/>
                    <a:pt x="7373" y="20953"/>
                    <a:pt x="7606" y="20619"/>
                  </a:cubicBezTo>
                  <a:cubicBezTo>
                    <a:pt x="7806" y="20452"/>
                    <a:pt x="7973" y="20352"/>
                    <a:pt x="8173" y="20152"/>
                  </a:cubicBezTo>
                  <a:lnTo>
                    <a:pt x="8307" y="20052"/>
                  </a:lnTo>
                  <a:cubicBezTo>
                    <a:pt x="8473" y="19919"/>
                    <a:pt x="8640" y="19752"/>
                    <a:pt x="8807" y="19618"/>
                  </a:cubicBezTo>
                  <a:lnTo>
                    <a:pt x="8840" y="19585"/>
                  </a:lnTo>
                  <a:cubicBezTo>
                    <a:pt x="11309" y="17383"/>
                    <a:pt x="13177" y="14448"/>
                    <a:pt x="14478" y="12280"/>
                  </a:cubicBezTo>
                  <a:close/>
                  <a:moveTo>
                    <a:pt x="19579" y="1"/>
                  </a:moveTo>
                  <a:cubicBezTo>
                    <a:pt x="18923" y="1"/>
                    <a:pt x="17349" y="3520"/>
                    <a:pt x="15679" y="6042"/>
                  </a:cubicBezTo>
                  <a:cubicBezTo>
                    <a:pt x="14644" y="7610"/>
                    <a:pt x="9541" y="12380"/>
                    <a:pt x="5671" y="15916"/>
                  </a:cubicBezTo>
                  <a:cubicBezTo>
                    <a:pt x="4471" y="17050"/>
                    <a:pt x="3336" y="18051"/>
                    <a:pt x="2502" y="18784"/>
                  </a:cubicBezTo>
                  <a:cubicBezTo>
                    <a:pt x="2469" y="18851"/>
                    <a:pt x="2436" y="18884"/>
                    <a:pt x="2336" y="18918"/>
                  </a:cubicBezTo>
                  <a:cubicBezTo>
                    <a:pt x="2302" y="18951"/>
                    <a:pt x="2202" y="18985"/>
                    <a:pt x="2169" y="19085"/>
                  </a:cubicBezTo>
                  <a:cubicBezTo>
                    <a:pt x="2102" y="19151"/>
                    <a:pt x="2002" y="19251"/>
                    <a:pt x="1935" y="19285"/>
                  </a:cubicBezTo>
                  <a:lnTo>
                    <a:pt x="1869" y="19318"/>
                  </a:lnTo>
                  <a:cubicBezTo>
                    <a:pt x="1802" y="19418"/>
                    <a:pt x="1669" y="19485"/>
                    <a:pt x="1602" y="19585"/>
                  </a:cubicBezTo>
                  <a:lnTo>
                    <a:pt x="1535" y="19618"/>
                  </a:lnTo>
                  <a:lnTo>
                    <a:pt x="1368" y="19785"/>
                  </a:lnTo>
                  <a:cubicBezTo>
                    <a:pt x="1335" y="19785"/>
                    <a:pt x="1335" y="19852"/>
                    <a:pt x="1302" y="19852"/>
                  </a:cubicBezTo>
                  <a:lnTo>
                    <a:pt x="1168" y="19952"/>
                  </a:lnTo>
                  <a:lnTo>
                    <a:pt x="1135" y="20019"/>
                  </a:lnTo>
                  <a:lnTo>
                    <a:pt x="1001" y="20119"/>
                  </a:lnTo>
                  <a:cubicBezTo>
                    <a:pt x="1" y="21086"/>
                    <a:pt x="1769" y="22721"/>
                    <a:pt x="6305" y="27691"/>
                  </a:cubicBezTo>
                  <a:cubicBezTo>
                    <a:pt x="10875" y="32628"/>
                    <a:pt x="17346" y="35563"/>
                    <a:pt x="17346" y="35563"/>
                  </a:cubicBezTo>
                  <a:cubicBezTo>
                    <a:pt x="17346" y="35563"/>
                    <a:pt x="16946" y="41634"/>
                    <a:pt x="16946" y="54977"/>
                  </a:cubicBezTo>
                  <a:cubicBezTo>
                    <a:pt x="16846" y="55144"/>
                    <a:pt x="16779" y="55377"/>
                    <a:pt x="16679" y="55544"/>
                  </a:cubicBezTo>
                  <a:cubicBezTo>
                    <a:pt x="16646" y="55611"/>
                    <a:pt x="16613" y="55744"/>
                    <a:pt x="16546" y="55811"/>
                  </a:cubicBezTo>
                  <a:cubicBezTo>
                    <a:pt x="16512" y="55911"/>
                    <a:pt x="16512" y="55944"/>
                    <a:pt x="16479" y="56044"/>
                  </a:cubicBezTo>
                  <a:cubicBezTo>
                    <a:pt x="16146" y="56978"/>
                    <a:pt x="15945" y="57946"/>
                    <a:pt x="15845" y="58947"/>
                  </a:cubicBezTo>
                  <a:lnTo>
                    <a:pt x="15845" y="58980"/>
                  </a:lnTo>
                  <a:cubicBezTo>
                    <a:pt x="15278" y="64717"/>
                    <a:pt x="18214" y="70255"/>
                    <a:pt x="18614" y="72056"/>
                  </a:cubicBezTo>
                  <a:cubicBezTo>
                    <a:pt x="19114" y="74257"/>
                    <a:pt x="17713" y="76993"/>
                    <a:pt x="18380" y="77593"/>
                  </a:cubicBezTo>
                  <a:cubicBezTo>
                    <a:pt x="18550" y="77725"/>
                    <a:pt x="18812" y="77772"/>
                    <a:pt x="19137" y="77772"/>
                  </a:cubicBezTo>
                  <a:cubicBezTo>
                    <a:pt x="19969" y="77772"/>
                    <a:pt x="21220" y="77462"/>
                    <a:pt x="22431" y="77462"/>
                  </a:cubicBezTo>
                  <a:cubicBezTo>
                    <a:pt x="22790" y="77462"/>
                    <a:pt x="23145" y="77490"/>
                    <a:pt x="23484" y="77560"/>
                  </a:cubicBezTo>
                  <a:cubicBezTo>
                    <a:pt x="24672" y="77789"/>
                    <a:pt x="26329" y="78331"/>
                    <a:pt x="27380" y="78331"/>
                  </a:cubicBezTo>
                  <a:cubicBezTo>
                    <a:pt x="28012" y="78331"/>
                    <a:pt x="28425" y="78136"/>
                    <a:pt x="28388" y="77560"/>
                  </a:cubicBezTo>
                  <a:cubicBezTo>
                    <a:pt x="28321" y="75992"/>
                    <a:pt x="22383" y="74424"/>
                    <a:pt x="21283" y="73290"/>
                  </a:cubicBezTo>
                  <a:cubicBezTo>
                    <a:pt x="20315" y="72323"/>
                    <a:pt x="20215" y="67152"/>
                    <a:pt x="20515" y="58947"/>
                  </a:cubicBezTo>
                  <a:lnTo>
                    <a:pt x="20549" y="58947"/>
                  </a:lnTo>
                  <a:cubicBezTo>
                    <a:pt x="20615" y="57078"/>
                    <a:pt x="20615" y="57112"/>
                    <a:pt x="20649" y="55377"/>
                  </a:cubicBezTo>
                  <a:lnTo>
                    <a:pt x="20649" y="54944"/>
                  </a:lnTo>
                  <a:cubicBezTo>
                    <a:pt x="24351" y="47638"/>
                    <a:pt x="24485" y="38732"/>
                    <a:pt x="24351" y="36631"/>
                  </a:cubicBezTo>
                  <a:lnTo>
                    <a:pt x="24785" y="36631"/>
                  </a:lnTo>
                  <a:cubicBezTo>
                    <a:pt x="24870" y="36633"/>
                    <a:pt x="24956" y="36634"/>
                    <a:pt x="25043" y="36634"/>
                  </a:cubicBezTo>
                  <a:cubicBezTo>
                    <a:pt x="27859" y="36634"/>
                    <a:pt x="31687" y="35603"/>
                    <a:pt x="32657" y="34729"/>
                  </a:cubicBezTo>
                  <a:cubicBezTo>
                    <a:pt x="32991" y="34429"/>
                    <a:pt x="33391" y="34396"/>
                    <a:pt x="33892" y="34396"/>
                  </a:cubicBezTo>
                  <a:lnTo>
                    <a:pt x="33992" y="34396"/>
                  </a:lnTo>
                  <a:cubicBezTo>
                    <a:pt x="34058" y="34396"/>
                    <a:pt x="34158" y="34396"/>
                    <a:pt x="34225" y="34429"/>
                  </a:cubicBezTo>
                  <a:lnTo>
                    <a:pt x="34525" y="34429"/>
                  </a:lnTo>
                  <a:cubicBezTo>
                    <a:pt x="34792" y="34462"/>
                    <a:pt x="35026" y="34529"/>
                    <a:pt x="35326" y="34562"/>
                  </a:cubicBezTo>
                  <a:lnTo>
                    <a:pt x="35359" y="34562"/>
                  </a:lnTo>
                  <a:cubicBezTo>
                    <a:pt x="35426" y="34562"/>
                    <a:pt x="35559" y="34596"/>
                    <a:pt x="35693" y="34596"/>
                  </a:cubicBezTo>
                  <a:lnTo>
                    <a:pt x="35793" y="34596"/>
                  </a:lnTo>
                  <a:cubicBezTo>
                    <a:pt x="35893" y="34596"/>
                    <a:pt x="36026" y="34629"/>
                    <a:pt x="36160" y="34629"/>
                  </a:cubicBezTo>
                  <a:lnTo>
                    <a:pt x="37027" y="34629"/>
                  </a:lnTo>
                  <a:cubicBezTo>
                    <a:pt x="37161" y="34629"/>
                    <a:pt x="37294" y="34596"/>
                    <a:pt x="37394" y="34596"/>
                  </a:cubicBezTo>
                  <a:lnTo>
                    <a:pt x="37494" y="34596"/>
                  </a:lnTo>
                  <a:cubicBezTo>
                    <a:pt x="37561" y="34596"/>
                    <a:pt x="37694" y="34562"/>
                    <a:pt x="37761" y="34529"/>
                  </a:cubicBezTo>
                  <a:cubicBezTo>
                    <a:pt x="37828" y="34529"/>
                    <a:pt x="37861" y="34529"/>
                    <a:pt x="37894" y="34462"/>
                  </a:cubicBezTo>
                  <a:lnTo>
                    <a:pt x="38261" y="34362"/>
                  </a:lnTo>
                  <a:lnTo>
                    <a:pt x="38528" y="34229"/>
                  </a:lnTo>
                  <a:cubicBezTo>
                    <a:pt x="38562" y="34229"/>
                    <a:pt x="38562" y="34195"/>
                    <a:pt x="38595" y="34195"/>
                  </a:cubicBezTo>
                  <a:cubicBezTo>
                    <a:pt x="38662" y="34129"/>
                    <a:pt x="38695" y="34129"/>
                    <a:pt x="38728" y="34095"/>
                  </a:cubicBezTo>
                  <a:cubicBezTo>
                    <a:pt x="38762" y="34095"/>
                    <a:pt x="38762" y="34062"/>
                    <a:pt x="38828" y="34029"/>
                  </a:cubicBezTo>
                  <a:lnTo>
                    <a:pt x="38928" y="33895"/>
                  </a:lnTo>
                  <a:lnTo>
                    <a:pt x="39029" y="33795"/>
                  </a:lnTo>
                  <a:lnTo>
                    <a:pt x="39162" y="33695"/>
                  </a:lnTo>
                  <a:lnTo>
                    <a:pt x="39229" y="33595"/>
                  </a:lnTo>
                  <a:cubicBezTo>
                    <a:pt x="39262" y="33562"/>
                    <a:pt x="39329" y="33528"/>
                    <a:pt x="39329" y="33462"/>
                  </a:cubicBezTo>
                  <a:cubicBezTo>
                    <a:pt x="39329" y="33428"/>
                    <a:pt x="39362" y="33428"/>
                    <a:pt x="39362" y="33395"/>
                  </a:cubicBezTo>
                  <a:cubicBezTo>
                    <a:pt x="39395" y="33362"/>
                    <a:pt x="39429" y="33261"/>
                    <a:pt x="39496" y="33195"/>
                  </a:cubicBezTo>
                  <a:lnTo>
                    <a:pt x="39529" y="33128"/>
                  </a:lnTo>
                  <a:lnTo>
                    <a:pt x="39662" y="32895"/>
                  </a:lnTo>
                  <a:cubicBezTo>
                    <a:pt x="39662" y="32861"/>
                    <a:pt x="39696" y="32861"/>
                    <a:pt x="39696" y="32794"/>
                  </a:cubicBezTo>
                  <a:cubicBezTo>
                    <a:pt x="39729" y="32728"/>
                    <a:pt x="39729" y="32694"/>
                    <a:pt x="39796" y="32594"/>
                  </a:cubicBezTo>
                  <a:cubicBezTo>
                    <a:pt x="39796" y="32561"/>
                    <a:pt x="39829" y="32528"/>
                    <a:pt x="39829" y="32461"/>
                  </a:cubicBezTo>
                  <a:cubicBezTo>
                    <a:pt x="39862" y="32428"/>
                    <a:pt x="39862" y="32361"/>
                    <a:pt x="39896" y="32294"/>
                  </a:cubicBezTo>
                  <a:cubicBezTo>
                    <a:pt x="39896" y="32261"/>
                    <a:pt x="39963" y="32227"/>
                    <a:pt x="39963" y="32194"/>
                  </a:cubicBezTo>
                  <a:cubicBezTo>
                    <a:pt x="39996" y="32127"/>
                    <a:pt x="39996" y="32061"/>
                    <a:pt x="39996" y="32027"/>
                  </a:cubicBezTo>
                  <a:cubicBezTo>
                    <a:pt x="39996" y="31961"/>
                    <a:pt x="40029" y="31927"/>
                    <a:pt x="40029" y="31894"/>
                  </a:cubicBezTo>
                  <a:cubicBezTo>
                    <a:pt x="40029" y="31794"/>
                    <a:pt x="40063" y="31760"/>
                    <a:pt x="40063" y="31694"/>
                  </a:cubicBezTo>
                  <a:cubicBezTo>
                    <a:pt x="40063" y="31627"/>
                    <a:pt x="40129" y="31594"/>
                    <a:pt x="40129" y="31560"/>
                  </a:cubicBezTo>
                  <a:cubicBezTo>
                    <a:pt x="40129" y="31460"/>
                    <a:pt x="40163" y="31427"/>
                    <a:pt x="40163" y="31360"/>
                  </a:cubicBezTo>
                  <a:cubicBezTo>
                    <a:pt x="40163" y="31293"/>
                    <a:pt x="40196" y="31260"/>
                    <a:pt x="40196" y="31227"/>
                  </a:cubicBezTo>
                  <a:cubicBezTo>
                    <a:pt x="40196" y="31193"/>
                    <a:pt x="40229" y="31093"/>
                    <a:pt x="40229" y="31060"/>
                  </a:cubicBezTo>
                  <a:cubicBezTo>
                    <a:pt x="40296" y="30926"/>
                    <a:pt x="40329" y="30760"/>
                    <a:pt x="40363" y="30626"/>
                  </a:cubicBezTo>
                  <a:lnTo>
                    <a:pt x="40363" y="30593"/>
                  </a:lnTo>
                  <a:cubicBezTo>
                    <a:pt x="40463" y="30293"/>
                    <a:pt x="40496" y="30059"/>
                    <a:pt x="40563" y="29759"/>
                  </a:cubicBezTo>
                  <a:cubicBezTo>
                    <a:pt x="40963" y="28258"/>
                    <a:pt x="41330" y="26723"/>
                    <a:pt x="42131" y="25689"/>
                  </a:cubicBezTo>
                  <a:cubicBezTo>
                    <a:pt x="43095" y="24415"/>
                    <a:pt x="43739" y="24012"/>
                    <a:pt x="44468" y="24012"/>
                  </a:cubicBezTo>
                  <a:cubicBezTo>
                    <a:pt x="45150" y="24012"/>
                    <a:pt x="45906" y="24366"/>
                    <a:pt x="47068" y="24689"/>
                  </a:cubicBezTo>
                  <a:cubicBezTo>
                    <a:pt x="47285" y="24749"/>
                    <a:pt x="47479" y="24777"/>
                    <a:pt x="47653" y="24777"/>
                  </a:cubicBezTo>
                  <a:cubicBezTo>
                    <a:pt x="49398" y="24777"/>
                    <a:pt x="49081" y="21990"/>
                    <a:pt x="49536" y="21686"/>
                  </a:cubicBezTo>
                  <a:cubicBezTo>
                    <a:pt x="50036" y="21353"/>
                    <a:pt x="50670" y="20752"/>
                    <a:pt x="50470" y="20586"/>
                  </a:cubicBezTo>
                  <a:cubicBezTo>
                    <a:pt x="50337" y="19952"/>
                    <a:pt x="50036" y="18884"/>
                    <a:pt x="50136" y="18284"/>
                  </a:cubicBezTo>
                  <a:cubicBezTo>
                    <a:pt x="50136" y="18284"/>
                    <a:pt x="51571" y="15148"/>
                    <a:pt x="50136" y="13447"/>
                  </a:cubicBezTo>
                  <a:cubicBezTo>
                    <a:pt x="49328" y="12472"/>
                    <a:pt x="47705" y="11683"/>
                    <a:pt x="45910" y="11683"/>
                  </a:cubicBezTo>
                  <a:cubicBezTo>
                    <a:pt x="45556" y="11683"/>
                    <a:pt x="45195" y="11714"/>
                    <a:pt x="44833" y="11779"/>
                  </a:cubicBezTo>
                  <a:cubicBezTo>
                    <a:pt x="44499" y="10945"/>
                    <a:pt x="43665" y="10378"/>
                    <a:pt x="42698" y="10378"/>
                  </a:cubicBezTo>
                  <a:cubicBezTo>
                    <a:pt x="41464" y="10378"/>
                    <a:pt x="40396" y="11412"/>
                    <a:pt x="40396" y="12647"/>
                  </a:cubicBezTo>
                  <a:cubicBezTo>
                    <a:pt x="40396" y="13280"/>
                    <a:pt x="40663" y="13848"/>
                    <a:pt x="41030" y="14248"/>
                  </a:cubicBezTo>
                  <a:cubicBezTo>
                    <a:pt x="39862" y="16416"/>
                    <a:pt x="40463" y="20219"/>
                    <a:pt x="41797" y="21420"/>
                  </a:cubicBezTo>
                  <a:cubicBezTo>
                    <a:pt x="41530" y="21586"/>
                    <a:pt x="41163" y="21686"/>
                    <a:pt x="40496" y="21686"/>
                  </a:cubicBezTo>
                  <a:lnTo>
                    <a:pt x="40163" y="21686"/>
                  </a:lnTo>
                  <a:cubicBezTo>
                    <a:pt x="40029" y="21686"/>
                    <a:pt x="39896" y="21686"/>
                    <a:pt x="39796" y="21620"/>
                  </a:cubicBezTo>
                  <a:cubicBezTo>
                    <a:pt x="39348" y="21596"/>
                    <a:pt x="38916" y="21573"/>
                    <a:pt x="38513" y="21573"/>
                  </a:cubicBezTo>
                  <a:cubicBezTo>
                    <a:pt x="38346" y="21573"/>
                    <a:pt x="38184" y="21577"/>
                    <a:pt x="38028" y="21586"/>
                  </a:cubicBezTo>
                  <a:cubicBezTo>
                    <a:pt x="37027" y="19952"/>
                    <a:pt x="31123" y="10545"/>
                    <a:pt x="29955" y="10112"/>
                  </a:cubicBezTo>
                  <a:cubicBezTo>
                    <a:pt x="28821" y="9711"/>
                    <a:pt x="22016" y="9811"/>
                    <a:pt x="19615" y="9077"/>
                  </a:cubicBezTo>
                  <a:cubicBezTo>
                    <a:pt x="19515" y="8377"/>
                    <a:pt x="18948" y="7376"/>
                    <a:pt x="19048" y="6409"/>
                  </a:cubicBezTo>
                  <a:cubicBezTo>
                    <a:pt x="19281" y="5041"/>
                    <a:pt x="20215" y="138"/>
                    <a:pt x="19615" y="4"/>
                  </a:cubicBezTo>
                  <a:cubicBezTo>
                    <a:pt x="19603" y="2"/>
                    <a:pt x="19591" y="1"/>
                    <a:pt x="195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1" name="Google Shape;1811;p43"/>
          <p:cNvGrpSpPr/>
          <p:nvPr/>
        </p:nvGrpSpPr>
        <p:grpSpPr>
          <a:xfrm>
            <a:off x="741945" y="2095349"/>
            <a:ext cx="637284" cy="589526"/>
            <a:chOff x="741945" y="2095349"/>
            <a:chExt cx="637284" cy="589526"/>
          </a:xfrm>
        </p:grpSpPr>
        <p:grpSp>
          <p:nvGrpSpPr>
            <p:cNvPr id="1812" name="Google Shape;1812;p43"/>
            <p:cNvGrpSpPr/>
            <p:nvPr/>
          </p:nvGrpSpPr>
          <p:grpSpPr>
            <a:xfrm>
              <a:off x="741945" y="2095349"/>
              <a:ext cx="637284" cy="589526"/>
              <a:chOff x="1137150" y="1795239"/>
              <a:chExt cx="901903" cy="834314"/>
            </a:xfrm>
          </p:grpSpPr>
          <p:sp>
            <p:nvSpPr>
              <p:cNvPr id="1813" name="Google Shape;1813;p43"/>
              <p:cNvSpPr/>
              <p:nvPr/>
            </p:nvSpPr>
            <p:spPr>
              <a:xfrm>
                <a:off x="1292146" y="1870534"/>
                <a:ext cx="682254" cy="692912"/>
              </a:xfrm>
              <a:custGeom>
                <a:avLst/>
                <a:gdLst/>
                <a:ahLst/>
                <a:cxnLst/>
                <a:rect l="l" t="t" r="r" b="b"/>
                <a:pathLst>
                  <a:path w="24004" h="24379" extrusionOk="0">
                    <a:moveTo>
                      <a:pt x="14548" y="0"/>
                    </a:moveTo>
                    <a:cubicBezTo>
                      <a:pt x="13686" y="0"/>
                      <a:pt x="12863" y="103"/>
                      <a:pt x="12157" y="333"/>
                    </a:cubicBezTo>
                    <a:cubicBezTo>
                      <a:pt x="8943" y="1381"/>
                      <a:pt x="5454" y="2821"/>
                      <a:pt x="3394" y="5679"/>
                    </a:cubicBezTo>
                    <a:cubicBezTo>
                      <a:pt x="2775" y="6560"/>
                      <a:pt x="2239" y="7536"/>
                      <a:pt x="1799" y="8560"/>
                    </a:cubicBezTo>
                    <a:cubicBezTo>
                      <a:pt x="846" y="10763"/>
                      <a:pt x="287" y="13251"/>
                      <a:pt x="96" y="15620"/>
                    </a:cubicBezTo>
                    <a:cubicBezTo>
                      <a:pt x="1" y="16942"/>
                      <a:pt x="13" y="18323"/>
                      <a:pt x="370" y="19633"/>
                    </a:cubicBezTo>
                    <a:cubicBezTo>
                      <a:pt x="1360" y="23232"/>
                      <a:pt x="4309" y="24379"/>
                      <a:pt x="7420" y="24379"/>
                    </a:cubicBezTo>
                    <a:cubicBezTo>
                      <a:pt x="9731" y="24379"/>
                      <a:pt x="12132" y="23745"/>
                      <a:pt x="13884" y="23014"/>
                    </a:cubicBezTo>
                    <a:cubicBezTo>
                      <a:pt x="16027" y="22121"/>
                      <a:pt x="18277" y="20954"/>
                      <a:pt x="20039" y="19466"/>
                    </a:cubicBezTo>
                    <a:cubicBezTo>
                      <a:pt x="22944" y="17049"/>
                      <a:pt x="24004" y="12656"/>
                      <a:pt x="23885" y="8727"/>
                    </a:cubicBezTo>
                    <a:cubicBezTo>
                      <a:pt x="23790" y="5691"/>
                      <a:pt x="22301" y="2285"/>
                      <a:pt x="19432" y="1000"/>
                    </a:cubicBezTo>
                    <a:cubicBezTo>
                      <a:pt x="18062" y="393"/>
                      <a:pt x="16233" y="0"/>
                      <a:pt x="1454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4" name="Google Shape;1814;p43"/>
              <p:cNvSpPr/>
              <p:nvPr/>
            </p:nvSpPr>
            <p:spPr>
              <a:xfrm>
                <a:off x="1137150" y="1795239"/>
                <a:ext cx="901903" cy="834314"/>
              </a:xfrm>
              <a:custGeom>
                <a:avLst/>
                <a:gdLst/>
                <a:ahLst/>
                <a:cxnLst/>
                <a:rect l="l" t="t" r="r" b="b"/>
                <a:pathLst>
                  <a:path w="31732" h="29354" extrusionOk="0">
                    <a:moveTo>
                      <a:pt x="20582" y="359"/>
                    </a:moveTo>
                    <a:cubicBezTo>
                      <a:pt x="21247" y="359"/>
                      <a:pt x="21912" y="417"/>
                      <a:pt x="22575" y="553"/>
                    </a:cubicBezTo>
                    <a:cubicBezTo>
                      <a:pt x="25730" y="1208"/>
                      <a:pt x="28481" y="3768"/>
                      <a:pt x="29838" y="6625"/>
                    </a:cubicBezTo>
                    <a:cubicBezTo>
                      <a:pt x="31374" y="9899"/>
                      <a:pt x="30648" y="13757"/>
                      <a:pt x="30171" y="17186"/>
                    </a:cubicBezTo>
                    <a:cubicBezTo>
                      <a:pt x="29671" y="20734"/>
                      <a:pt x="28552" y="24068"/>
                      <a:pt x="25385" y="26128"/>
                    </a:cubicBezTo>
                    <a:cubicBezTo>
                      <a:pt x="22508" y="28001"/>
                      <a:pt x="18858" y="29019"/>
                      <a:pt x="15372" y="29019"/>
                    </a:cubicBezTo>
                    <a:cubicBezTo>
                      <a:pt x="14887" y="29019"/>
                      <a:pt x="14405" y="28999"/>
                      <a:pt x="13928" y="28959"/>
                    </a:cubicBezTo>
                    <a:lnTo>
                      <a:pt x="13928" y="28959"/>
                    </a:lnTo>
                    <a:cubicBezTo>
                      <a:pt x="13915" y="28954"/>
                      <a:pt x="13897" y="28951"/>
                      <a:pt x="13872" y="28949"/>
                    </a:cubicBezTo>
                    <a:cubicBezTo>
                      <a:pt x="9764" y="28521"/>
                      <a:pt x="6716" y="26056"/>
                      <a:pt x="4585" y="22627"/>
                    </a:cubicBezTo>
                    <a:cubicBezTo>
                      <a:pt x="3454" y="20817"/>
                      <a:pt x="2549" y="18829"/>
                      <a:pt x="1680" y="16900"/>
                    </a:cubicBezTo>
                    <a:cubicBezTo>
                      <a:pt x="846" y="15019"/>
                      <a:pt x="656" y="13055"/>
                      <a:pt x="1120" y="11054"/>
                    </a:cubicBezTo>
                    <a:cubicBezTo>
                      <a:pt x="2037" y="7006"/>
                      <a:pt x="5252" y="4030"/>
                      <a:pt x="9133" y="2863"/>
                    </a:cubicBezTo>
                    <a:cubicBezTo>
                      <a:pt x="11276" y="2220"/>
                      <a:pt x="13479" y="1720"/>
                      <a:pt x="15646" y="1148"/>
                    </a:cubicBezTo>
                    <a:cubicBezTo>
                      <a:pt x="17262" y="723"/>
                      <a:pt x="18920" y="359"/>
                      <a:pt x="20582" y="359"/>
                    </a:cubicBezTo>
                    <a:close/>
                    <a:moveTo>
                      <a:pt x="21147" y="1"/>
                    </a:moveTo>
                    <a:cubicBezTo>
                      <a:pt x="19537" y="1"/>
                      <a:pt x="17939" y="309"/>
                      <a:pt x="16372" y="696"/>
                    </a:cubicBezTo>
                    <a:cubicBezTo>
                      <a:pt x="14193" y="1208"/>
                      <a:pt x="12050" y="1827"/>
                      <a:pt x="9895" y="2387"/>
                    </a:cubicBezTo>
                    <a:cubicBezTo>
                      <a:pt x="8085" y="2863"/>
                      <a:pt x="6276" y="3494"/>
                      <a:pt x="4763" y="4601"/>
                    </a:cubicBezTo>
                    <a:cubicBezTo>
                      <a:pt x="3335" y="5661"/>
                      <a:pt x="2156" y="7006"/>
                      <a:pt x="1299" y="8566"/>
                    </a:cubicBezTo>
                    <a:cubicBezTo>
                      <a:pt x="441" y="10102"/>
                      <a:pt x="1" y="11852"/>
                      <a:pt x="1" y="13590"/>
                    </a:cubicBezTo>
                    <a:cubicBezTo>
                      <a:pt x="1" y="15710"/>
                      <a:pt x="1025" y="17507"/>
                      <a:pt x="1894" y="19353"/>
                    </a:cubicBezTo>
                    <a:cubicBezTo>
                      <a:pt x="3573" y="22925"/>
                      <a:pt x="5621" y="26413"/>
                      <a:pt x="9288" y="28211"/>
                    </a:cubicBezTo>
                    <a:cubicBezTo>
                      <a:pt x="10502" y="28806"/>
                      <a:pt x="11836" y="29128"/>
                      <a:pt x="13169" y="29283"/>
                    </a:cubicBezTo>
                    <a:cubicBezTo>
                      <a:pt x="13191" y="29284"/>
                      <a:pt x="13213" y="29285"/>
                      <a:pt x="13234" y="29285"/>
                    </a:cubicBezTo>
                    <a:cubicBezTo>
                      <a:pt x="13249" y="29285"/>
                      <a:pt x="13263" y="29284"/>
                      <a:pt x="13276" y="29284"/>
                    </a:cubicBezTo>
                    <a:lnTo>
                      <a:pt x="13276" y="29284"/>
                    </a:lnTo>
                    <a:cubicBezTo>
                      <a:pt x="13804" y="29331"/>
                      <a:pt x="14334" y="29353"/>
                      <a:pt x="14864" y="29353"/>
                    </a:cubicBezTo>
                    <a:cubicBezTo>
                      <a:pt x="18347" y="29353"/>
                      <a:pt x="21844" y="28372"/>
                      <a:pt x="24921" y="26782"/>
                    </a:cubicBezTo>
                    <a:cubicBezTo>
                      <a:pt x="26588" y="25913"/>
                      <a:pt x="28040" y="24770"/>
                      <a:pt x="29088" y="23175"/>
                    </a:cubicBezTo>
                    <a:cubicBezTo>
                      <a:pt x="30076" y="21663"/>
                      <a:pt x="30576" y="19817"/>
                      <a:pt x="30874" y="18043"/>
                    </a:cubicBezTo>
                    <a:cubicBezTo>
                      <a:pt x="31207" y="16067"/>
                      <a:pt x="31433" y="14055"/>
                      <a:pt x="31588" y="12066"/>
                    </a:cubicBezTo>
                    <a:cubicBezTo>
                      <a:pt x="31731" y="9935"/>
                      <a:pt x="31481" y="7899"/>
                      <a:pt x="30529" y="5970"/>
                    </a:cubicBezTo>
                    <a:cubicBezTo>
                      <a:pt x="28993" y="2910"/>
                      <a:pt x="25718" y="374"/>
                      <a:pt x="22266" y="53"/>
                    </a:cubicBezTo>
                    <a:cubicBezTo>
                      <a:pt x="21892" y="17"/>
                      <a:pt x="21520" y="1"/>
                      <a:pt x="2114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815" name="Google Shape;1815;p43"/>
            <p:cNvSpPr/>
            <p:nvPr/>
          </p:nvSpPr>
          <p:spPr>
            <a:xfrm>
              <a:off x="908976" y="2206032"/>
              <a:ext cx="303247" cy="368179"/>
            </a:xfrm>
            <a:custGeom>
              <a:avLst/>
              <a:gdLst/>
              <a:ahLst/>
              <a:cxnLst/>
              <a:rect l="l" t="t" r="r" b="b"/>
              <a:pathLst>
                <a:path w="46209" h="55933" extrusionOk="0">
                  <a:moveTo>
                    <a:pt x="23171" y="1"/>
                  </a:moveTo>
                  <a:cubicBezTo>
                    <a:pt x="23170" y="11"/>
                    <a:pt x="23169" y="21"/>
                    <a:pt x="23169" y="31"/>
                  </a:cubicBezTo>
                  <a:lnTo>
                    <a:pt x="23169" y="31"/>
                  </a:lnTo>
                  <a:cubicBezTo>
                    <a:pt x="23170" y="33"/>
                    <a:pt x="23172" y="34"/>
                    <a:pt x="23173" y="35"/>
                  </a:cubicBezTo>
                  <a:lnTo>
                    <a:pt x="23173" y="35"/>
                  </a:lnTo>
                  <a:cubicBezTo>
                    <a:pt x="23172" y="24"/>
                    <a:pt x="23172" y="12"/>
                    <a:pt x="23171" y="1"/>
                  </a:cubicBezTo>
                  <a:close/>
                  <a:moveTo>
                    <a:pt x="23171" y="6239"/>
                  </a:moveTo>
                  <a:cubicBezTo>
                    <a:pt x="23171" y="6239"/>
                    <a:pt x="30376" y="13544"/>
                    <a:pt x="30676" y="15779"/>
                  </a:cubicBezTo>
                  <a:cubicBezTo>
                    <a:pt x="29942" y="19415"/>
                    <a:pt x="28475" y="24552"/>
                    <a:pt x="27707" y="25753"/>
                  </a:cubicBezTo>
                  <a:cubicBezTo>
                    <a:pt x="27541" y="25753"/>
                    <a:pt x="27374" y="25753"/>
                    <a:pt x="27207" y="25719"/>
                  </a:cubicBezTo>
                  <a:cubicBezTo>
                    <a:pt x="27040" y="25719"/>
                    <a:pt x="26873" y="25686"/>
                    <a:pt x="26673" y="25619"/>
                  </a:cubicBezTo>
                  <a:cubicBezTo>
                    <a:pt x="25706" y="25419"/>
                    <a:pt x="24772" y="24919"/>
                    <a:pt x="24772" y="24118"/>
                  </a:cubicBezTo>
                  <a:lnTo>
                    <a:pt x="24772" y="21716"/>
                  </a:lnTo>
                  <a:cubicBezTo>
                    <a:pt x="25839" y="21049"/>
                    <a:pt x="26773" y="19782"/>
                    <a:pt x="27340" y="18347"/>
                  </a:cubicBezTo>
                  <a:lnTo>
                    <a:pt x="27374" y="18347"/>
                  </a:lnTo>
                  <a:cubicBezTo>
                    <a:pt x="27386" y="18348"/>
                    <a:pt x="27399" y="18349"/>
                    <a:pt x="27412" y="18349"/>
                  </a:cubicBezTo>
                  <a:cubicBezTo>
                    <a:pt x="27799" y="18349"/>
                    <a:pt x="28175" y="17859"/>
                    <a:pt x="28208" y="17213"/>
                  </a:cubicBezTo>
                  <a:cubicBezTo>
                    <a:pt x="28274" y="16713"/>
                    <a:pt x="28141" y="16279"/>
                    <a:pt x="27941" y="16046"/>
                  </a:cubicBezTo>
                  <a:cubicBezTo>
                    <a:pt x="27941" y="15912"/>
                    <a:pt x="27974" y="15845"/>
                    <a:pt x="27974" y="15712"/>
                  </a:cubicBezTo>
                  <a:lnTo>
                    <a:pt x="27974" y="15679"/>
                  </a:lnTo>
                  <a:lnTo>
                    <a:pt x="27974" y="15579"/>
                  </a:lnTo>
                  <a:cubicBezTo>
                    <a:pt x="28141" y="13377"/>
                    <a:pt x="27441" y="11042"/>
                    <a:pt x="25005" y="10241"/>
                  </a:cubicBezTo>
                  <a:cubicBezTo>
                    <a:pt x="25005" y="10175"/>
                    <a:pt x="25039" y="10075"/>
                    <a:pt x="25039" y="9941"/>
                  </a:cubicBezTo>
                  <a:cubicBezTo>
                    <a:pt x="25039" y="8874"/>
                    <a:pt x="24172" y="8040"/>
                    <a:pt x="23137" y="8040"/>
                  </a:cubicBezTo>
                  <a:cubicBezTo>
                    <a:pt x="22037" y="8040"/>
                    <a:pt x="21203" y="8907"/>
                    <a:pt x="21203" y="9941"/>
                  </a:cubicBezTo>
                  <a:cubicBezTo>
                    <a:pt x="21203" y="10075"/>
                    <a:pt x="21203" y="10241"/>
                    <a:pt x="21269" y="10375"/>
                  </a:cubicBezTo>
                  <a:cubicBezTo>
                    <a:pt x="19201" y="11376"/>
                    <a:pt x="18334" y="13911"/>
                    <a:pt x="18301" y="15245"/>
                  </a:cubicBezTo>
                  <a:cubicBezTo>
                    <a:pt x="18301" y="15527"/>
                    <a:pt x="18330" y="15720"/>
                    <a:pt x="18361" y="15881"/>
                  </a:cubicBezTo>
                  <a:lnTo>
                    <a:pt x="18361" y="15881"/>
                  </a:lnTo>
                  <a:cubicBezTo>
                    <a:pt x="17999" y="16019"/>
                    <a:pt x="17868" y="16616"/>
                    <a:pt x="18101" y="17280"/>
                  </a:cubicBezTo>
                  <a:cubicBezTo>
                    <a:pt x="18277" y="17840"/>
                    <a:pt x="18689" y="18270"/>
                    <a:pt x="19036" y="18270"/>
                  </a:cubicBezTo>
                  <a:cubicBezTo>
                    <a:pt x="19081" y="18270"/>
                    <a:pt x="19125" y="18263"/>
                    <a:pt x="19168" y="18247"/>
                  </a:cubicBezTo>
                  <a:lnTo>
                    <a:pt x="19201" y="18247"/>
                  </a:lnTo>
                  <a:cubicBezTo>
                    <a:pt x="19735" y="19548"/>
                    <a:pt x="20502" y="20916"/>
                    <a:pt x="21536" y="21616"/>
                  </a:cubicBezTo>
                  <a:lnTo>
                    <a:pt x="21536" y="24085"/>
                  </a:lnTo>
                  <a:cubicBezTo>
                    <a:pt x="21536" y="24719"/>
                    <a:pt x="20903" y="25186"/>
                    <a:pt x="20169" y="25419"/>
                  </a:cubicBezTo>
                  <a:cubicBezTo>
                    <a:pt x="19935" y="25519"/>
                    <a:pt x="19668" y="25586"/>
                    <a:pt x="19368" y="25619"/>
                  </a:cubicBezTo>
                  <a:cubicBezTo>
                    <a:pt x="19235" y="25619"/>
                    <a:pt x="19135" y="25686"/>
                    <a:pt x="19001" y="25686"/>
                  </a:cubicBezTo>
                  <a:lnTo>
                    <a:pt x="18634" y="25686"/>
                  </a:lnTo>
                  <a:cubicBezTo>
                    <a:pt x="17867" y="24552"/>
                    <a:pt x="16433" y="19381"/>
                    <a:pt x="15665" y="15779"/>
                  </a:cubicBezTo>
                  <a:cubicBezTo>
                    <a:pt x="15932" y="13510"/>
                    <a:pt x="23171" y="6239"/>
                    <a:pt x="23171" y="6239"/>
                  </a:cubicBezTo>
                  <a:close/>
                  <a:moveTo>
                    <a:pt x="23504" y="48902"/>
                  </a:moveTo>
                  <a:lnTo>
                    <a:pt x="23504" y="48936"/>
                  </a:lnTo>
                  <a:cubicBezTo>
                    <a:pt x="23471" y="48936"/>
                    <a:pt x="23471" y="48902"/>
                    <a:pt x="23504" y="48902"/>
                  </a:cubicBezTo>
                  <a:close/>
                  <a:moveTo>
                    <a:pt x="23371" y="49770"/>
                  </a:moveTo>
                  <a:lnTo>
                    <a:pt x="23371" y="49770"/>
                  </a:lnTo>
                  <a:cubicBezTo>
                    <a:pt x="23630" y="50999"/>
                    <a:pt x="23520" y="52613"/>
                    <a:pt x="23467" y="53881"/>
                  </a:cubicBezTo>
                  <a:lnTo>
                    <a:pt x="23467" y="53881"/>
                  </a:lnTo>
                  <a:cubicBezTo>
                    <a:pt x="23454" y="52401"/>
                    <a:pt x="23246" y="50500"/>
                    <a:pt x="23371" y="49770"/>
                  </a:cubicBezTo>
                  <a:close/>
                  <a:moveTo>
                    <a:pt x="23137" y="1"/>
                  </a:moveTo>
                  <a:cubicBezTo>
                    <a:pt x="21470" y="1569"/>
                    <a:pt x="20903" y="4337"/>
                    <a:pt x="21370" y="5938"/>
                  </a:cubicBezTo>
                  <a:cubicBezTo>
                    <a:pt x="21136" y="7206"/>
                    <a:pt x="13364" y="13043"/>
                    <a:pt x="12730" y="15178"/>
                  </a:cubicBezTo>
                  <a:cubicBezTo>
                    <a:pt x="12163" y="17280"/>
                    <a:pt x="14198" y="24585"/>
                    <a:pt x="16299" y="31257"/>
                  </a:cubicBezTo>
                  <a:cubicBezTo>
                    <a:pt x="16533" y="34059"/>
                    <a:pt x="17033" y="34892"/>
                    <a:pt x="17967" y="36060"/>
                  </a:cubicBezTo>
                  <a:cubicBezTo>
                    <a:pt x="18000" y="36127"/>
                    <a:pt x="18067" y="36227"/>
                    <a:pt x="18134" y="36293"/>
                  </a:cubicBezTo>
                  <a:cubicBezTo>
                    <a:pt x="18167" y="36394"/>
                    <a:pt x="18201" y="36527"/>
                    <a:pt x="18234" y="36627"/>
                  </a:cubicBezTo>
                  <a:lnTo>
                    <a:pt x="18367" y="37027"/>
                  </a:lnTo>
                  <a:cubicBezTo>
                    <a:pt x="18401" y="37127"/>
                    <a:pt x="18467" y="37294"/>
                    <a:pt x="18467" y="37428"/>
                  </a:cubicBezTo>
                  <a:cubicBezTo>
                    <a:pt x="18734" y="38895"/>
                    <a:pt x="18701" y="40863"/>
                    <a:pt x="18701" y="41397"/>
                  </a:cubicBezTo>
                  <a:cubicBezTo>
                    <a:pt x="16075" y="42130"/>
                    <a:pt x="13869" y="42830"/>
                    <a:pt x="11582" y="42830"/>
                  </a:cubicBezTo>
                  <a:cubicBezTo>
                    <a:pt x="10644" y="42830"/>
                    <a:pt x="9693" y="42713"/>
                    <a:pt x="8694" y="42431"/>
                  </a:cubicBezTo>
                  <a:cubicBezTo>
                    <a:pt x="8063" y="42246"/>
                    <a:pt x="7362" y="42151"/>
                    <a:pt x="6643" y="42151"/>
                  </a:cubicBezTo>
                  <a:cubicBezTo>
                    <a:pt x="3485" y="42151"/>
                    <a:pt x="0" y="43986"/>
                    <a:pt x="788" y="48035"/>
                  </a:cubicBezTo>
                  <a:cubicBezTo>
                    <a:pt x="655" y="49470"/>
                    <a:pt x="1789" y="51571"/>
                    <a:pt x="7793" y="51638"/>
                  </a:cubicBezTo>
                  <a:cubicBezTo>
                    <a:pt x="8125" y="51643"/>
                    <a:pt x="8456" y="51646"/>
                    <a:pt x="8786" y="51646"/>
                  </a:cubicBezTo>
                  <a:cubicBezTo>
                    <a:pt x="12505" y="51646"/>
                    <a:pt x="16000" y="51318"/>
                    <a:pt x="18246" y="51318"/>
                  </a:cubicBezTo>
                  <a:cubicBezTo>
                    <a:pt x="19356" y="51318"/>
                    <a:pt x="20161" y="51398"/>
                    <a:pt x="20536" y="51638"/>
                  </a:cubicBezTo>
                  <a:cubicBezTo>
                    <a:pt x="21736" y="52438"/>
                    <a:pt x="21570" y="55040"/>
                    <a:pt x="22704" y="55741"/>
                  </a:cubicBezTo>
                  <a:cubicBezTo>
                    <a:pt x="22803" y="55804"/>
                    <a:pt x="22891" y="55833"/>
                    <a:pt x="22967" y="55833"/>
                  </a:cubicBezTo>
                  <a:cubicBezTo>
                    <a:pt x="23264" y="55833"/>
                    <a:pt x="23397" y="55389"/>
                    <a:pt x="23445" y="54735"/>
                  </a:cubicBezTo>
                  <a:lnTo>
                    <a:pt x="23445" y="54735"/>
                  </a:lnTo>
                  <a:cubicBezTo>
                    <a:pt x="23446" y="55456"/>
                    <a:pt x="23521" y="55933"/>
                    <a:pt x="23808" y="55933"/>
                  </a:cubicBezTo>
                  <a:cubicBezTo>
                    <a:pt x="23865" y="55933"/>
                    <a:pt x="23930" y="55914"/>
                    <a:pt x="24005" y="55874"/>
                  </a:cubicBezTo>
                  <a:cubicBezTo>
                    <a:pt x="25206" y="55140"/>
                    <a:pt x="25239" y="52472"/>
                    <a:pt x="26373" y="51704"/>
                  </a:cubicBezTo>
                  <a:cubicBezTo>
                    <a:pt x="26746" y="51449"/>
                    <a:pt x="27546" y="51363"/>
                    <a:pt x="28650" y="51363"/>
                  </a:cubicBezTo>
                  <a:cubicBezTo>
                    <a:pt x="30868" y="51363"/>
                    <a:pt x="34314" y="51708"/>
                    <a:pt x="37998" y="51708"/>
                  </a:cubicBezTo>
                  <a:cubicBezTo>
                    <a:pt x="38214" y="51708"/>
                    <a:pt x="38431" y="51707"/>
                    <a:pt x="38649" y="51704"/>
                  </a:cubicBezTo>
                  <a:cubicBezTo>
                    <a:pt x="44486" y="51638"/>
                    <a:pt x="45553" y="49570"/>
                    <a:pt x="45420" y="48102"/>
                  </a:cubicBezTo>
                  <a:cubicBezTo>
                    <a:pt x="46208" y="44051"/>
                    <a:pt x="42764" y="42260"/>
                    <a:pt x="39585" y="42260"/>
                  </a:cubicBezTo>
                  <a:cubicBezTo>
                    <a:pt x="38864" y="42260"/>
                    <a:pt x="38156" y="42352"/>
                    <a:pt x="37514" y="42531"/>
                  </a:cubicBezTo>
                  <a:cubicBezTo>
                    <a:pt x="36515" y="42822"/>
                    <a:pt x="35566" y="42944"/>
                    <a:pt x="34632" y="42944"/>
                  </a:cubicBezTo>
                  <a:cubicBezTo>
                    <a:pt x="32356" y="42944"/>
                    <a:pt x="30166" y="42221"/>
                    <a:pt x="27541" y="41464"/>
                  </a:cubicBezTo>
                  <a:cubicBezTo>
                    <a:pt x="27541" y="40930"/>
                    <a:pt x="27507" y="38895"/>
                    <a:pt x="27807" y="37428"/>
                  </a:cubicBezTo>
                  <a:cubicBezTo>
                    <a:pt x="27874" y="37027"/>
                    <a:pt x="28008" y="36594"/>
                    <a:pt x="28141" y="36360"/>
                  </a:cubicBezTo>
                  <a:cubicBezTo>
                    <a:pt x="28174" y="36260"/>
                    <a:pt x="28208" y="36193"/>
                    <a:pt x="28308" y="36093"/>
                  </a:cubicBezTo>
                  <a:cubicBezTo>
                    <a:pt x="29208" y="34926"/>
                    <a:pt x="29709" y="34092"/>
                    <a:pt x="29976" y="31290"/>
                  </a:cubicBezTo>
                  <a:cubicBezTo>
                    <a:pt x="30009" y="31223"/>
                    <a:pt x="30009" y="31190"/>
                    <a:pt x="30042" y="31090"/>
                  </a:cubicBezTo>
                  <a:cubicBezTo>
                    <a:pt x="32077" y="24452"/>
                    <a:pt x="34145" y="17280"/>
                    <a:pt x="33512" y="15178"/>
                  </a:cubicBezTo>
                  <a:cubicBezTo>
                    <a:pt x="32911" y="13043"/>
                    <a:pt x="25172" y="7206"/>
                    <a:pt x="24872" y="5938"/>
                  </a:cubicBezTo>
                  <a:cubicBezTo>
                    <a:pt x="25336" y="4382"/>
                    <a:pt x="24813" y="1642"/>
                    <a:pt x="23173" y="35"/>
                  </a:cubicBezTo>
                  <a:lnTo>
                    <a:pt x="23173" y="35"/>
                  </a:lnTo>
                  <a:cubicBezTo>
                    <a:pt x="23369" y="3060"/>
                    <a:pt x="23171" y="6172"/>
                    <a:pt x="23171" y="6205"/>
                  </a:cubicBezTo>
                  <a:cubicBezTo>
                    <a:pt x="23138" y="6172"/>
                    <a:pt x="22972" y="3090"/>
                    <a:pt x="23169" y="31"/>
                  </a:cubicBezTo>
                  <a:lnTo>
                    <a:pt x="23169" y="31"/>
                  </a:lnTo>
                  <a:cubicBezTo>
                    <a:pt x="23158" y="21"/>
                    <a:pt x="23148" y="11"/>
                    <a:pt x="23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6" name="Google Shape;1816;p43"/>
          <p:cNvGrpSpPr/>
          <p:nvPr/>
        </p:nvGrpSpPr>
        <p:grpSpPr>
          <a:xfrm>
            <a:off x="6141067" y="3420203"/>
            <a:ext cx="863071" cy="860864"/>
            <a:chOff x="6141067" y="3420203"/>
            <a:chExt cx="863071" cy="860864"/>
          </a:xfrm>
        </p:grpSpPr>
        <p:sp>
          <p:nvSpPr>
            <p:cNvPr id="1817" name="Google Shape;1817;p43"/>
            <p:cNvSpPr/>
            <p:nvPr/>
          </p:nvSpPr>
          <p:spPr>
            <a:xfrm rot="-7595934">
              <a:off x="6267217" y="3539906"/>
              <a:ext cx="610772" cy="621457"/>
            </a:xfrm>
            <a:custGeom>
              <a:avLst/>
              <a:gdLst/>
              <a:ahLst/>
              <a:cxnLst/>
              <a:rect l="l" t="t" r="r" b="b"/>
              <a:pathLst>
                <a:path w="30409" h="30941" extrusionOk="0">
                  <a:moveTo>
                    <a:pt x="11460" y="322"/>
                  </a:moveTo>
                  <a:cubicBezTo>
                    <a:pt x="11895" y="322"/>
                    <a:pt x="12330" y="336"/>
                    <a:pt x="12764" y="356"/>
                  </a:cubicBezTo>
                  <a:cubicBezTo>
                    <a:pt x="14550" y="428"/>
                    <a:pt x="16371" y="523"/>
                    <a:pt x="18133" y="773"/>
                  </a:cubicBezTo>
                  <a:cubicBezTo>
                    <a:pt x="19812" y="999"/>
                    <a:pt x="21443" y="1440"/>
                    <a:pt x="22896" y="2273"/>
                  </a:cubicBezTo>
                  <a:cubicBezTo>
                    <a:pt x="24551" y="3214"/>
                    <a:pt x="25718" y="4726"/>
                    <a:pt x="26635" y="6357"/>
                  </a:cubicBezTo>
                  <a:cubicBezTo>
                    <a:pt x="28456" y="9524"/>
                    <a:pt x="29504" y="13239"/>
                    <a:pt x="29385" y="16906"/>
                  </a:cubicBezTo>
                  <a:cubicBezTo>
                    <a:pt x="29387" y="16917"/>
                    <a:pt x="29395" y="16926"/>
                    <a:pt x="29408" y="16934"/>
                  </a:cubicBezTo>
                  <a:lnTo>
                    <a:pt x="29408" y="16934"/>
                  </a:lnTo>
                  <a:cubicBezTo>
                    <a:pt x="29176" y="21224"/>
                    <a:pt x="26713" y="24469"/>
                    <a:pt x="23229" y="26800"/>
                  </a:cubicBezTo>
                  <a:cubicBezTo>
                    <a:pt x="21443" y="27991"/>
                    <a:pt x="19467" y="29122"/>
                    <a:pt x="17502" y="30003"/>
                  </a:cubicBezTo>
                  <a:cubicBezTo>
                    <a:pt x="16562" y="30426"/>
                    <a:pt x="15559" y="30607"/>
                    <a:pt x="14553" y="30607"/>
                  </a:cubicBezTo>
                  <a:cubicBezTo>
                    <a:pt x="13405" y="30607"/>
                    <a:pt x="12252" y="30371"/>
                    <a:pt x="11180" y="29991"/>
                  </a:cubicBezTo>
                  <a:cubicBezTo>
                    <a:pt x="9478" y="29372"/>
                    <a:pt x="7966" y="28324"/>
                    <a:pt x="6727" y="27026"/>
                  </a:cubicBezTo>
                  <a:cubicBezTo>
                    <a:pt x="5251" y="25478"/>
                    <a:pt x="4441" y="23526"/>
                    <a:pt x="3810" y="21514"/>
                  </a:cubicBezTo>
                  <a:cubicBezTo>
                    <a:pt x="3120" y="19406"/>
                    <a:pt x="2405" y="17287"/>
                    <a:pt x="1762" y="15144"/>
                  </a:cubicBezTo>
                  <a:cubicBezTo>
                    <a:pt x="1143" y="13060"/>
                    <a:pt x="691" y="10857"/>
                    <a:pt x="1084" y="8679"/>
                  </a:cubicBezTo>
                  <a:cubicBezTo>
                    <a:pt x="1643" y="5559"/>
                    <a:pt x="3989" y="2702"/>
                    <a:pt x="6751" y="1273"/>
                  </a:cubicBezTo>
                  <a:cubicBezTo>
                    <a:pt x="8234" y="513"/>
                    <a:pt x="9842" y="322"/>
                    <a:pt x="11460" y="322"/>
                  </a:cubicBezTo>
                  <a:close/>
                  <a:moveTo>
                    <a:pt x="12462" y="1"/>
                  </a:moveTo>
                  <a:cubicBezTo>
                    <a:pt x="10013" y="1"/>
                    <a:pt x="7613" y="346"/>
                    <a:pt x="5418" y="1666"/>
                  </a:cubicBezTo>
                  <a:cubicBezTo>
                    <a:pt x="2405" y="3452"/>
                    <a:pt x="226" y="6833"/>
                    <a:pt x="84" y="10346"/>
                  </a:cubicBezTo>
                  <a:cubicBezTo>
                    <a:pt x="0" y="12489"/>
                    <a:pt x="667" y="14632"/>
                    <a:pt x="1322" y="16656"/>
                  </a:cubicBezTo>
                  <a:cubicBezTo>
                    <a:pt x="2024" y="18775"/>
                    <a:pt x="2643" y="20954"/>
                    <a:pt x="3405" y="23061"/>
                  </a:cubicBezTo>
                  <a:cubicBezTo>
                    <a:pt x="4667" y="26562"/>
                    <a:pt x="7287" y="29241"/>
                    <a:pt x="10835" y="30431"/>
                  </a:cubicBezTo>
                  <a:cubicBezTo>
                    <a:pt x="11853" y="30778"/>
                    <a:pt x="12921" y="30941"/>
                    <a:pt x="13994" y="30941"/>
                  </a:cubicBezTo>
                  <a:cubicBezTo>
                    <a:pt x="14577" y="30941"/>
                    <a:pt x="15162" y="30893"/>
                    <a:pt x="15740" y="30800"/>
                  </a:cubicBezTo>
                  <a:cubicBezTo>
                    <a:pt x="17645" y="30503"/>
                    <a:pt x="19288" y="29455"/>
                    <a:pt x="20943" y="28562"/>
                  </a:cubicBezTo>
                  <a:cubicBezTo>
                    <a:pt x="24408" y="26681"/>
                    <a:pt x="27789" y="24431"/>
                    <a:pt x="29409" y="20704"/>
                  </a:cubicBezTo>
                  <a:cubicBezTo>
                    <a:pt x="29943" y="19422"/>
                    <a:pt x="30193" y="18056"/>
                    <a:pt x="30265" y="16691"/>
                  </a:cubicBezTo>
                  <a:lnTo>
                    <a:pt x="30265" y="16691"/>
                  </a:lnTo>
                  <a:cubicBezTo>
                    <a:pt x="30266" y="16687"/>
                    <a:pt x="30266" y="16683"/>
                    <a:pt x="30266" y="16680"/>
                  </a:cubicBezTo>
                  <a:lnTo>
                    <a:pt x="30266" y="16680"/>
                  </a:lnTo>
                  <a:cubicBezTo>
                    <a:pt x="30266" y="16680"/>
                    <a:pt x="30266" y="16680"/>
                    <a:pt x="30266" y="16680"/>
                  </a:cubicBezTo>
                  <a:cubicBezTo>
                    <a:pt x="30409" y="12489"/>
                    <a:pt x="29016" y="8107"/>
                    <a:pt x="26611" y="4666"/>
                  </a:cubicBezTo>
                  <a:cubicBezTo>
                    <a:pt x="24289" y="1368"/>
                    <a:pt x="20539" y="523"/>
                    <a:pt x="16729" y="225"/>
                  </a:cubicBezTo>
                  <a:cubicBezTo>
                    <a:pt x="15311" y="116"/>
                    <a:pt x="13878" y="1"/>
                    <a:pt x="124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43"/>
            <p:cNvSpPr/>
            <p:nvPr/>
          </p:nvSpPr>
          <p:spPr>
            <a:xfrm>
              <a:off x="6296951" y="3558642"/>
              <a:ext cx="415052" cy="512935"/>
            </a:xfrm>
            <a:custGeom>
              <a:avLst/>
              <a:gdLst/>
              <a:ahLst/>
              <a:cxnLst/>
              <a:rect l="l" t="t" r="r" b="b"/>
              <a:pathLst>
                <a:path w="63246" h="77924" extrusionOk="0">
                  <a:moveTo>
                    <a:pt x="35345" y="0"/>
                  </a:moveTo>
                  <a:cubicBezTo>
                    <a:pt x="34906" y="0"/>
                    <a:pt x="34609" y="177"/>
                    <a:pt x="34559" y="643"/>
                  </a:cubicBezTo>
                  <a:cubicBezTo>
                    <a:pt x="34392" y="2144"/>
                    <a:pt x="39962" y="4746"/>
                    <a:pt x="40896" y="5980"/>
                  </a:cubicBezTo>
                  <a:cubicBezTo>
                    <a:pt x="41730" y="7148"/>
                    <a:pt x="40596" y="13852"/>
                    <a:pt x="38695" y="23092"/>
                  </a:cubicBezTo>
                  <a:cubicBezTo>
                    <a:pt x="38595" y="23426"/>
                    <a:pt x="38561" y="23693"/>
                    <a:pt x="38461" y="24026"/>
                  </a:cubicBezTo>
                  <a:lnTo>
                    <a:pt x="38461" y="24126"/>
                  </a:lnTo>
                  <a:cubicBezTo>
                    <a:pt x="38395" y="24493"/>
                    <a:pt x="38295" y="24827"/>
                    <a:pt x="38261" y="25194"/>
                  </a:cubicBezTo>
                  <a:cubicBezTo>
                    <a:pt x="33458" y="31665"/>
                    <a:pt x="32090" y="39271"/>
                    <a:pt x="31857" y="41472"/>
                  </a:cubicBezTo>
                  <a:cubicBezTo>
                    <a:pt x="29956" y="40701"/>
                    <a:pt x="27805" y="40203"/>
                    <a:pt x="26531" y="40203"/>
                  </a:cubicBezTo>
                  <a:cubicBezTo>
                    <a:pt x="26262" y="40203"/>
                    <a:pt x="26033" y="40225"/>
                    <a:pt x="25852" y="40271"/>
                  </a:cubicBezTo>
                  <a:cubicBezTo>
                    <a:pt x="25777" y="40283"/>
                    <a:pt x="25702" y="40288"/>
                    <a:pt x="25628" y="40288"/>
                  </a:cubicBezTo>
                  <a:cubicBezTo>
                    <a:pt x="25278" y="40288"/>
                    <a:pt x="24943" y="40164"/>
                    <a:pt x="24585" y="39971"/>
                  </a:cubicBezTo>
                  <a:cubicBezTo>
                    <a:pt x="24551" y="39971"/>
                    <a:pt x="24518" y="39938"/>
                    <a:pt x="24518" y="39938"/>
                  </a:cubicBezTo>
                  <a:cubicBezTo>
                    <a:pt x="24418" y="39871"/>
                    <a:pt x="24385" y="39838"/>
                    <a:pt x="24318" y="39804"/>
                  </a:cubicBezTo>
                  <a:cubicBezTo>
                    <a:pt x="24251" y="39771"/>
                    <a:pt x="24218" y="39704"/>
                    <a:pt x="24184" y="39704"/>
                  </a:cubicBezTo>
                  <a:cubicBezTo>
                    <a:pt x="24118" y="39671"/>
                    <a:pt x="24084" y="39671"/>
                    <a:pt x="24084" y="39638"/>
                  </a:cubicBezTo>
                  <a:cubicBezTo>
                    <a:pt x="23884" y="39471"/>
                    <a:pt x="23684" y="39304"/>
                    <a:pt x="23417" y="39137"/>
                  </a:cubicBezTo>
                  <a:lnTo>
                    <a:pt x="23384" y="39104"/>
                  </a:lnTo>
                  <a:cubicBezTo>
                    <a:pt x="23284" y="39037"/>
                    <a:pt x="23217" y="38970"/>
                    <a:pt x="23117" y="38937"/>
                  </a:cubicBezTo>
                  <a:cubicBezTo>
                    <a:pt x="23084" y="38937"/>
                    <a:pt x="23084" y="38870"/>
                    <a:pt x="23050" y="38870"/>
                  </a:cubicBezTo>
                  <a:cubicBezTo>
                    <a:pt x="22950" y="38804"/>
                    <a:pt x="22850" y="38770"/>
                    <a:pt x="22750" y="38670"/>
                  </a:cubicBezTo>
                  <a:cubicBezTo>
                    <a:pt x="22750" y="38670"/>
                    <a:pt x="22717" y="38670"/>
                    <a:pt x="22717" y="38637"/>
                  </a:cubicBezTo>
                  <a:cubicBezTo>
                    <a:pt x="22617" y="38603"/>
                    <a:pt x="22550" y="38503"/>
                    <a:pt x="22417" y="38470"/>
                  </a:cubicBezTo>
                  <a:cubicBezTo>
                    <a:pt x="22383" y="38470"/>
                    <a:pt x="22350" y="38437"/>
                    <a:pt x="22350" y="38437"/>
                  </a:cubicBezTo>
                  <a:cubicBezTo>
                    <a:pt x="22250" y="38370"/>
                    <a:pt x="22183" y="38337"/>
                    <a:pt x="22050" y="38303"/>
                  </a:cubicBezTo>
                  <a:cubicBezTo>
                    <a:pt x="22016" y="38303"/>
                    <a:pt x="22016" y="38270"/>
                    <a:pt x="21950" y="38270"/>
                  </a:cubicBezTo>
                  <a:lnTo>
                    <a:pt x="21583" y="38136"/>
                  </a:lnTo>
                  <a:cubicBezTo>
                    <a:pt x="21549" y="38136"/>
                    <a:pt x="21516" y="38136"/>
                    <a:pt x="21516" y="38070"/>
                  </a:cubicBezTo>
                  <a:cubicBezTo>
                    <a:pt x="21416" y="38036"/>
                    <a:pt x="21316" y="38036"/>
                    <a:pt x="21216" y="38003"/>
                  </a:cubicBezTo>
                  <a:cubicBezTo>
                    <a:pt x="21182" y="38003"/>
                    <a:pt x="21149" y="38003"/>
                    <a:pt x="21082" y="37970"/>
                  </a:cubicBezTo>
                  <a:cubicBezTo>
                    <a:pt x="20982" y="37903"/>
                    <a:pt x="20849" y="37903"/>
                    <a:pt x="20682" y="37870"/>
                  </a:cubicBezTo>
                  <a:lnTo>
                    <a:pt x="20082" y="37870"/>
                  </a:lnTo>
                  <a:cubicBezTo>
                    <a:pt x="20048" y="37870"/>
                    <a:pt x="19981" y="37936"/>
                    <a:pt x="19915" y="37936"/>
                  </a:cubicBezTo>
                  <a:cubicBezTo>
                    <a:pt x="19881" y="37936"/>
                    <a:pt x="19848" y="37936"/>
                    <a:pt x="19848" y="37970"/>
                  </a:cubicBezTo>
                  <a:cubicBezTo>
                    <a:pt x="19815" y="37970"/>
                    <a:pt x="19715" y="38003"/>
                    <a:pt x="19681" y="38003"/>
                  </a:cubicBezTo>
                  <a:cubicBezTo>
                    <a:pt x="19648" y="38003"/>
                    <a:pt x="19648" y="38036"/>
                    <a:pt x="19581" y="38036"/>
                  </a:cubicBezTo>
                  <a:cubicBezTo>
                    <a:pt x="19548" y="38103"/>
                    <a:pt x="19481" y="38103"/>
                    <a:pt x="19414" y="38136"/>
                  </a:cubicBezTo>
                  <a:cubicBezTo>
                    <a:pt x="19381" y="38136"/>
                    <a:pt x="19381" y="38170"/>
                    <a:pt x="19348" y="38170"/>
                  </a:cubicBezTo>
                  <a:cubicBezTo>
                    <a:pt x="19248" y="38203"/>
                    <a:pt x="19214" y="38270"/>
                    <a:pt x="19148" y="38303"/>
                  </a:cubicBezTo>
                  <a:lnTo>
                    <a:pt x="19081" y="38303"/>
                  </a:lnTo>
                  <a:cubicBezTo>
                    <a:pt x="19014" y="38337"/>
                    <a:pt x="18914" y="38437"/>
                    <a:pt x="18847" y="38470"/>
                  </a:cubicBezTo>
                  <a:lnTo>
                    <a:pt x="18814" y="38503"/>
                  </a:lnTo>
                  <a:cubicBezTo>
                    <a:pt x="18714" y="38537"/>
                    <a:pt x="18681" y="38603"/>
                    <a:pt x="18580" y="38670"/>
                  </a:cubicBezTo>
                  <a:lnTo>
                    <a:pt x="18514" y="38770"/>
                  </a:lnTo>
                  <a:cubicBezTo>
                    <a:pt x="18480" y="38804"/>
                    <a:pt x="18380" y="38837"/>
                    <a:pt x="18347" y="38870"/>
                  </a:cubicBezTo>
                  <a:lnTo>
                    <a:pt x="18247" y="38970"/>
                  </a:lnTo>
                  <a:cubicBezTo>
                    <a:pt x="18214" y="39004"/>
                    <a:pt x="18147" y="39037"/>
                    <a:pt x="18080" y="39137"/>
                  </a:cubicBezTo>
                  <a:lnTo>
                    <a:pt x="18013" y="39204"/>
                  </a:lnTo>
                  <a:lnTo>
                    <a:pt x="17847" y="39371"/>
                  </a:lnTo>
                  <a:lnTo>
                    <a:pt x="17747" y="39471"/>
                  </a:lnTo>
                  <a:lnTo>
                    <a:pt x="17546" y="39671"/>
                  </a:lnTo>
                  <a:lnTo>
                    <a:pt x="17513" y="39704"/>
                  </a:lnTo>
                  <a:lnTo>
                    <a:pt x="17246" y="39971"/>
                  </a:lnTo>
                  <a:lnTo>
                    <a:pt x="17213" y="40004"/>
                  </a:lnTo>
                  <a:cubicBezTo>
                    <a:pt x="17146" y="40105"/>
                    <a:pt x="17079" y="40171"/>
                    <a:pt x="17013" y="40205"/>
                  </a:cubicBezTo>
                  <a:cubicBezTo>
                    <a:pt x="16979" y="40271"/>
                    <a:pt x="16913" y="40305"/>
                    <a:pt x="16879" y="40371"/>
                  </a:cubicBezTo>
                  <a:cubicBezTo>
                    <a:pt x="16846" y="40438"/>
                    <a:pt x="16813" y="40471"/>
                    <a:pt x="16813" y="40505"/>
                  </a:cubicBezTo>
                  <a:cubicBezTo>
                    <a:pt x="16679" y="40638"/>
                    <a:pt x="16579" y="40772"/>
                    <a:pt x="16479" y="40872"/>
                  </a:cubicBezTo>
                  <a:cubicBezTo>
                    <a:pt x="15412" y="42039"/>
                    <a:pt x="14344" y="43207"/>
                    <a:pt x="13177" y="43774"/>
                  </a:cubicBezTo>
                  <a:cubicBezTo>
                    <a:pt x="12305" y="44164"/>
                    <a:pt x="11682" y="44336"/>
                    <a:pt x="11185" y="44336"/>
                  </a:cubicBezTo>
                  <a:cubicBezTo>
                    <a:pt x="10067" y="44336"/>
                    <a:pt x="9587" y="43464"/>
                    <a:pt x="8340" y="42239"/>
                  </a:cubicBezTo>
                  <a:cubicBezTo>
                    <a:pt x="7956" y="41877"/>
                    <a:pt x="7599" y="41734"/>
                    <a:pt x="7270" y="41734"/>
                  </a:cubicBezTo>
                  <a:cubicBezTo>
                    <a:pt x="6052" y="41734"/>
                    <a:pt x="5203" y="43681"/>
                    <a:pt x="4704" y="43707"/>
                  </a:cubicBezTo>
                  <a:cubicBezTo>
                    <a:pt x="4137" y="43774"/>
                    <a:pt x="3236" y="44007"/>
                    <a:pt x="3370" y="44241"/>
                  </a:cubicBezTo>
                  <a:cubicBezTo>
                    <a:pt x="3370" y="45008"/>
                    <a:pt x="3069" y="46075"/>
                    <a:pt x="2736" y="46609"/>
                  </a:cubicBezTo>
                  <a:cubicBezTo>
                    <a:pt x="2736" y="46609"/>
                    <a:pt x="1" y="48677"/>
                    <a:pt x="401" y="50846"/>
                  </a:cubicBezTo>
                  <a:cubicBezTo>
                    <a:pt x="701" y="52347"/>
                    <a:pt x="2135" y="54148"/>
                    <a:pt x="4304" y="54848"/>
                  </a:cubicBezTo>
                  <a:cubicBezTo>
                    <a:pt x="4204" y="55782"/>
                    <a:pt x="4637" y="56650"/>
                    <a:pt x="5471" y="57117"/>
                  </a:cubicBezTo>
                  <a:cubicBezTo>
                    <a:pt x="5815" y="57294"/>
                    <a:pt x="6188" y="57380"/>
                    <a:pt x="6556" y="57380"/>
                  </a:cubicBezTo>
                  <a:cubicBezTo>
                    <a:pt x="7366" y="57380"/>
                    <a:pt x="8150" y="56963"/>
                    <a:pt x="8540" y="56183"/>
                  </a:cubicBezTo>
                  <a:cubicBezTo>
                    <a:pt x="8840" y="55649"/>
                    <a:pt x="8874" y="55049"/>
                    <a:pt x="8740" y="54481"/>
                  </a:cubicBezTo>
                  <a:cubicBezTo>
                    <a:pt x="10842" y="53147"/>
                    <a:pt x="12143" y="49511"/>
                    <a:pt x="11509" y="47810"/>
                  </a:cubicBezTo>
                  <a:cubicBezTo>
                    <a:pt x="11560" y="47799"/>
                    <a:pt x="11613" y="47793"/>
                    <a:pt x="11670" y="47793"/>
                  </a:cubicBezTo>
                  <a:cubicBezTo>
                    <a:pt x="11948" y="47793"/>
                    <a:pt x="12299" y="47928"/>
                    <a:pt x="12743" y="48177"/>
                  </a:cubicBezTo>
                  <a:cubicBezTo>
                    <a:pt x="12843" y="48210"/>
                    <a:pt x="12910" y="48310"/>
                    <a:pt x="13043" y="48344"/>
                  </a:cubicBezTo>
                  <a:cubicBezTo>
                    <a:pt x="13143" y="48410"/>
                    <a:pt x="13243" y="48477"/>
                    <a:pt x="13377" y="48544"/>
                  </a:cubicBezTo>
                  <a:cubicBezTo>
                    <a:pt x="13877" y="48877"/>
                    <a:pt x="14377" y="49178"/>
                    <a:pt x="14844" y="49378"/>
                  </a:cubicBezTo>
                  <a:cubicBezTo>
                    <a:pt x="14644" y="50745"/>
                    <a:pt x="13844" y="55749"/>
                    <a:pt x="13844" y="62087"/>
                  </a:cubicBezTo>
                  <a:cubicBezTo>
                    <a:pt x="13377" y="67924"/>
                    <a:pt x="13744" y="75430"/>
                    <a:pt x="13910" y="76064"/>
                  </a:cubicBezTo>
                  <a:cubicBezTo>
                    <a:pt x="14107" y="76864"/>
                    <a:pt x="15695" y="77161"/>
                    <a:pt x="17230" y="77161"/>
                  </a:cubicBezTo>
                  <a:cubicBezTo>
                    <a:pt x="18828" y="77161"/>
                    <a:pt x="20368" y="76839"/>
                    <a:pt x="20215" y="76431"/>
                  </a:cubicBezTo>
                  <a:cubicBezTo>
                    <a:pt x="19560" y="75479"/>
                    <a:pt x="17899" y="75305"/>
                    <a:pt x="16771" y="75305"/>
                  </a:cubicBezTo>
                  <a:cubicBezTo>
                    <a:pt x="16119" y="75305"/>
                    <a:pt x="15645" y="75363"/>
                    <a:pt x="15645" y="75363"/>
                  </a:cubicBezTo>
                  <a:cubicBezTo>
                    <a:pt x="15645" y="75363"/>
                    <a:pt x="17013" y="63721"/>
                    <a:pt x="16979" y="61920"/>
                  </a:cubicBezTo>
                  <a:cubicBezTo>
                    <a:pt x="17213" y="61220"/>
                    <a:pt x="17580" y="59652"/>
                    <a:pt x="17980" y="57851"/>
                  </a:cubicBezTo>
                  <a:cubicBezTo>
                    <a:pt x="18047" y="58885"/>
                    <a:pt x="18214" y="60019"/>
                    <a:pt x="18347" y="61153"/>
                  </a:cubicBezTo>
                  <a:cubicBezTo>
                    <a:pt x="18714" y="66990"/>
                    <a:pt x="19915" y="74396"/>
                    <a:pt x="20148" y="74996"/>
                  </a:cubicBezTo>
                  <a:cubicBezTo>
                    <a:pt x="20375" y="75609"/>
                    <a:pt x="21515" y="75849"/>
                    <a:pt x="22770" y="75849"/>
                  </a:cubicBezTo>
                  <a:cubicBezTo>
                    <a:pt x="24659" y="75849"/>
                    <a:pt x="26807" y="75304"/>
                    <a:pt x="26486" y="74663"/>
                  </a:cubicBezTo>
                  <a:cubicBezTo>
                    <a:pt x="26054" y="73999"/>
                    <a:pt x="25002" y="73821"/>
                    <a:pt x="23995" y="73821"/>
                  </a:cubicBezTo>
                  <a:cubicBezTo>
                    <a:pt x="22825" y="73821"/>
                    <a:pt x="21716" y="74062"/>
                    <a:pt x="21716" y="74062"/>
                  </a:cubicBezTo>
                  <a:cubicBezTo>
                    <a:pt x="21716" y="74062"/>
                    <a:pt x="21683" y="62354"/>
                    <a:pt x="21382" y="60586"/>
                  </a:cubicBezTo>
                  <a:cubicBezTo>
                    <a:pt x="21716" y="58651"/>
                    <a:pt x="22250" y="50812"/>
                    <a:pt x="22383" y="48711"/>
                  </a:cubicBezTo>
                  <a:cubicBezTo>
                    <a:pt x="22550" y="48644"/>
                    <a:pt x="22683" y="48544"/>
                    <a:pt x="22850" y="48511"/>
                  </a:cubicBezTo>
                  <a:lnTo>
                    <a:pt x="23084" y="48377"/>
                  </a:lnTo>
                  <a:cubicBezTo>
                    <a:pt x="23150" y="48377"/>
                    <a:pt x="23150" y="48344"/>
                    <a:pt x="23184" y="48344"/>
                  </a:cubicBezTo>
                  <a:cubicBezTo>
                    <a:pt x="23250" y="48310"/>
                    <a:pt x="23384" y="48244"/>
                    <a:pt x="23484" y="48210"/>
                  </a:cubicBezTo>
                  <a:lnTo>
                    <a:pt x="24084" y="47977"/>
                  </a:lnTo>
                  <a:cubicBezTo>
                    <a:pt x="24151" y="47977"/>
                    <a:pt x="24184" y="47910"/>
                    <a:pt x="24218" y="47910"/>
                  </a:cubicBezTo>
                  <a:cubicBezTo>
                    <a:pt x="24418" y="47843"/>
                    <a:pt x="24651" y="47743"/>
                    <a:pt x="24885" y="47710"/>
                  </a:cubicBezTo>
                  <a:cubicBezTo>
                    <a:pt x="25755" y="47455"/>
                    <a:pt x="26693" y="47261"/>
                    <a:pt x="27562" y="47261"/>
                  </a:cubicBezTo>
                  <a:cubicBezTo>
                    <a:pt x="28624" y="47261"/>
                    <a:pt x="29583" y="47551"/>
                    <a:pt x="30189" y="48377"/>
                  </a:cubicBezTo>
                  <a:cubicBezTo>
                    <a:pt x="30689" y="49178"/>
                    <a:pt x="31223" y="49745"/>
                    <a:pt x="31757" y="50245"/>
                  </a:cubicBezTo>
                  <a:cubicBezTo>
                    <a:pt x="31923" y="50479"/>
                    <a:pt x="32190" y="50645"/>
                    <a:pt x="32524" y="50846"/>
                  </a:cubicBezTo>
                  <a:cubicBezTo>
                    <a:pt x="33424" y="51513"/>
                    <a:pt x="34358" y="51813"/>
                    <a:pt x="35159" y="51980"/>
                  </a:cubicBezTo>
                  <a:cubicBezTo>
                    <a:pt x="37171" y="52603"/>
                    <a:pt x="39785" y="53058"/>
                    <a:pt x="42490" y="53058"/>
                  </a:cubicBezTo>
                  <a:cubicBezTo>
                    <a:pt x="42969" y="53058"/>
                    <a:pt x="43450" y="53044"/>
                    <a:pt x="43932" y="53014"/>
                  </a:cubicBezTo>
                  <a:cubicBezTo>
                    <a:pt x="43932" y="53014"/>
                    <a:pt x="48702" y="53080"/>
                    <a:pt x="51437" y="53314"/>
                  </a:cubicBezTo>
                  <a:cubicBezTo>
                    <a:pt x="51786" y="53343"/>
                    <a:pt x="52143" y="53354"/>
                    <a:pt x="52495" y="53354"/>
                  </a:cubicBezTo>
                  <a:cubicBezTo>
                    <a:pt x="53521" y="53354"/>
                    <a:pt x="54501" y="53262"/>
                    <a:pt x="55103" y="53262"/>
                  </a:cubicBezTo>
                  <a:cubicBezTo>
                    <a:pt x="55479" y="53262"/>
                    <a:pt x="55707" y="53298"/>
                    <a:pt x="55707" y="53414"/>
                  </a:cubicBezTo>
                  <a:cubicBezTo>
                    <a:pt x="55607" y="53648"/>
                    <a:pt x="55540" y="53881"/>
                    <a:pt x="55440" y="54081"/>
                  </a:cubicBezTo>
                  <a:cubicBezTo>
                    <a:pt x="55407" y="54181"/>
                    <a:pt x="55407" y="54215"/>
                    <a:pt x="55373" y="54315"/>
                  </a:cubicBezTo>
                  <a:cubicBezTo>
                    <a:pt x="55340" y="54481"/>
                    <a:pt x="55240" y="54682"/>
                    <a:pt x="55207" y="54848"/>
                  </a:cubicBezTo>
                  <a:cubicBezTo>
                    <a:pt x="55173" y="54915"/>
                    <a:pt x="55173" y="55015"/>
                    <a:pt x="55107" y="55049"/>
                  </a:cubicBezTo>
                  <a:cubicBezTo>
                    <a:pt x="55040" y="55315"/>
                    <a:pt x="55006" y="55549"/>
                    <a:pt x="54906" y="55816"/>
                  </a:cubicBezTo>
                  <a:lnTo>
                    <a:pt x="54906" y="55882"/>
                  </a:lnTo>
                  <a:cubicBezTo>
                    <a:pt x="54840" y="56183"/>
                    <a:pt x="54773" y="56483"/>
                    <a:pt x="54706" y="56816"/>
                  </a:cubicBezTo>
                  <a:lnTo>
                    <a:pt x="54706" y="56850"/>
                  </a:lnTo>
                  <a:cubicBezTo>
                    <a:pt x="53706" y="61720"/>
                    <a:pt x="53405" y="68558"/>
                    <a:pt x="53439" y="72494"/>
                  </a:cubicBezTo>
                  <a:cubicBezTo>
                    <a:pt x="53272" y="72861"/>
                    <a:pt x="53105" y="73362"/>
                    <a:pt x="53005" y="74029"/>
                  </a:cubicBezTo>
                  <a:cubicBezTo>
                    <a:pt x="52590" y="76216"/>
                    <a:pt x="53163" y="77300"/>
                    <a:pt x="54362" y="77300"/>
                  </a:cubicBezTo>
                  <a:cubicBezTo>
                    <a:pt x="54607" y="77300"/>
                    <a:pt x="54879" y="77255"/>
                    <a:pt x="55173" y="77164"/>
                  </a:cubicBezTo>
                  <a:cubicBezTo>
                    <a:pt x="55587" y="77025"/>
                    <a:pt x="56024" y="76968"/>
                    <a:pt x="56471" y="76968"/>
                  </a:cubicBezTo>
                  <a:cubicBezTo>
                    <a:pt x="58313" y="76968"/>
                    <a:pt x="60331" y="77924"/>
                    <a:pt x="61681" y="77924"/>
                  </a:cubicBezTo>
                  <a:cubicBezTo>
                    <a:pt x="62114" y="77924"/>
                    <a:pt x="62478" y="77825"/>
                    <a:pt x="62745" y="77565"/>
                  </a:cubicBezTo>
                  <a:cubicBezTo>
                    <a:pt x="63246" y="75663"/>
                    <a:pt x="58342" y="75530"/>
                    <a:pt x="56541" y="73729"/>
                  </a:cubicBezTo>
                  <a:lnTo>
                    <a:pt x="56474" y="73695"/>
                  </a:lnTo>
                  <a:cubicBezTo>
                    <a:pt x="56541" y="72728"/>
                    <a:pt x="56541" y="71560"/>
                    <a:pt x="56574" y="70293"/>
                  </a:cubicBezTo>
                  <a:cubicBezTo>
                    <a:pt x="56608" y="68492"/>
                    <a:pt x="58209" y="62387"/>
                    <a:pt x="59576" y="57484"/>
                  </a:cubicBezTo>
                  <a:cubicBezTo>
                    <a:pt x="59610" y="57350"/>
                    <a:pt x="59643" y="57217"/>
                    <a:pt x="59710" y="57050"/>
                  </a:cubicBezTo>
                  <a:cubicBezTo>
                    <a:pt x="59743" y="56983"/>
                    <a:pt x="59743" y="56850"/>
                    <a:pt x="59777" y="56783"/>
                  </a:cubicBezTo>
                  <a:cubicBezTo>
                    <a:pt x="59810" y="56650"/>
                    <a:pt x="59877" y="56516"/>
                    <a:pt x="59910" y="56349"/>
                  </a:cubicBezTo>
                  <a:cubicBezTo>
                    <a:pt x="59943" y="56283"/>
                    <a:pt x="59943" y="56149"/>
                    <a:pt x="59977" y="56049"/>
                  </a:cubicBezTo>
                  <a:cubicBezTo>
                    <a:pt x="60043" y="55949"/>
                    <a:pt x="60077" y="55849"/>
                    <a:pt x="60077" y="55716"/>
                  </a:cubicBezTo>
                  <a:cubicBezTo>
                    <a:pt x="60110" y="55616"/>
                    <a:pt x="60110" y="55516"/>
                    <a:pt x="60144" y="55382"/>
                  </a:cubicBezTo>
                  <a:cubicBezTo>
                    <a:pt x="60277" y="54882"/>
                    <a:pt x="60410" y="54448"/>
                    <a:pt x="60544" y="53981"/>
                  </a:cubicBezTo>
                  <a:lnTo>
                    <a:pt x="60544" y="53948"/>
                  </a:lnTo>
                  <a:cubicBezTo>
                    <a:pt x="60811" y="52814"/>
                    <a:pt x="61111" y="51946"/>
                    <a:pt x="61278" y="51313"/>
                  </a:cubicBezTo>
                  <a:cubicBezTo>
                    <a:pt x="61311" y="51212"/>
                    <a:pt x="61311" y="51146"/>
                    <a:pt x="61378" y="51046"/>
                  </a:cubicBezTo>
                  <a:lnTo>
                    <a:pt x="61378" y="50979"/>
                  </a:lnTo>
                  <a:cubicBezTo>
                    <a:pt x="61378" y="50879"/>
                    <a:pt x="61411" y="50846"/>
                    <a:pt x="61411" y="50812"/>
                  </a:cubicBezTo>
                  <a:lnTo>
                    <a:pt x="61411" y="50779"/>
                  </a:lnTo>
                  <a:cubicBezTo>
                    <a:pt x="61411" y="50712"/>
                    <a:pt x="61444" y="50645"/>
                    <a:pt x="61444" y="50612"/>
                  </a:cubicBezTo>
                  <a:cubicBezTo>
                    <a:pt x="61778" y="49278"/>
                    <a:pt x="59443" y="48811"/>
                    <a:pt x="52938" y="47009"/>
                  </a:cubicBezTo>
                  <a:cubicBezTo>
                    <a:pt x="46434" y="45208"/>
                    <a:pt x="38528" y="44308"/>
                    <a:pt x="38528" y="44308"/>
                  </a:cubicBezTo>
                  <a:lnTo>
                    <a:pt x="38561" y="43874"/>
                  </a:lnTo>
                  <a:cubicBezTo>
                    <a:pt x="38561" y="43874"/>
                    <a:pt x="39562" y="38937"/>
                    <a:pt x="41764" y="25761"/>
                  </a:cubicBezTo>
                  <a:cubicBezTo>
                    <a:pt x="41897" y="25527"/>
                    <a:pt x="42064" y="25327"/>
                    <a:pt x="42197" y="25127"/>
                  </a:cubicBezTo>
                  <a:cubicBezTo>
                    <a:pt x="42231" y="25060"/>
                    <a:pt x="42231" y="25027"/>
                    <a:pt x="42264" y="24994"/>
                  </a:cubicBezTo>
                  <a:cubicBezTo>
                    <a:pt x="42397" y="24827"/>
                    <a:pt x="42464" y="24627"/>
                    <a:pt x="42564" y="24460"/>
                  </a:cubicBezTo>
                  <a:cubicBezTo>
                    <a:pt x="42564" y="24393"/>
                    <a:pt x="42598" y="24360"/>
                    <a:pt x="42598" y="24360"/>
                  </a:cubicBezTo>
                  <a:cubicBezTo>
                    <a:pt x="42698" y="24160"/>
                    <a:pt x="42798" y="23960"/>
                    <a:pt x="42898" y="23726"/>
                  </a:cubicBezTo>
                  <a:lnTo>
                    <a:pt x="42898" y="23693"/>
                  </a:lnTo>
                  <a:cubicBezTo>
                    <a:pt x="42965" y="23459"/>
                    <a:pt x="43098" y="23226"/>
                    <a:pt x="43198" y="22992"/>
                  </a:cubicBezTo>
                  <a:cubicBezTo>
                    <a:pt x="45366" y="16988"/>
                    <a:pt x="43432" y="9616"/>
                    <a:pt x="43298" y="7648"/>
                  </a:cubicBezTo>
                  <a:cubicBezTo>
                    <a:pt x="43198" y="5346"/>
                    <a:pt x="45033" y="2878"/>
                    <a:pt x="44399" y="2211"/>
                  </a:cubicBezTo>
                  <a:cubicBezTo>
                    <a:pt x="43832" y="1544"/>
                    <a:pt x="41197" y="2111"/>
                    <a:pt x="39395" y="1444"/>
                  </a:cubicBezTo>
                  <a:cubicBezTo>
                    <a:pt x="38117" y="932"/>
                    <a:pt x="36354" y="0"/>
                    <a:pt x="353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9" name="Google Shape;1819;p43"/>
          <p:cNvGrpSpPr/>
          <p:nvPr/>
        </p:nvGrpSpPr>
        <p:grpSpPr>
          <a:xfrm>
            <a:off x="6220668" y="2003544"/>
            <a:ext cx="719876" cy="773599"/>
            <a:chOff x="6220668" y="2003544"/>
            <a:chExt cx="719876" cy="773599"/>
          </a:xfrm>
        </p:grpSpPr>
        <p:sp>
          <p:nvSpPr>
            <p:cNvPr id="1820" name="Google Shape;1820;p43"/>
            <p:cNvSpPr/>
            <p:nvPr/>
          </p:nvSpPr>
          <p:spPr>
            <a:xfrm rot="4471669">
              <a:off x="6313472" y="2175688"/>
              <a:ext cx="539605" cy="444834"/>
            </a:xfrm>
            <a:custGeom>
              <a:avLst/>
              <a:gdLst/>
              <a:ahLst/>
              <a:cxnLst/>
              <a:rect l="l" t="t" r="r" b="b"/>
              <a:pathLst>
                <a:path w="26869" h="22150" extrusionOk="0">
                  <a:moveTo>
                    <a:pt x="17474" y="0"/>
                  </a:moveTo>
                  <a:cubicBezTo>
                    <a:pt x="14093" y="0"/>
                    <a:pt x="10331" y="286"/>
                    <a:pt x="7485" y="2358"/>
                  </a:cubicBezTo>
                  <a:cubicBezTo>
                    <a:pt x="6616" y="3012"/>
                    <a:pt x="5806" y="3774"/>
                    <a:pt x="5056" y="4620"/>
                  </a:cubicBezTo>
                  <a:cubicBezTo>
                    <a:pt x="3461" y="6418"/>
                    <a:pt x="2163" y="8620"/>
                    <a:pt x="1258" y="10787"/>
                  </a:cubicBezTo>
                  <a:cubicBezTo>
                    <a:pt x="746" y="12025"/>
                    <a:pt x="341" y="13335"/>
                    <a:pt x="270" y="14692"/>
                  </a:cubicBezTo>
                  <a:cubicBezTo>
                    <a:pt x="1" y="20553"/>
                    <a:pt x="6220" y="22150"/>
                    <a:pt x="10698" y="22150"/>
                  </a:cubicBezTo>
                  <a:cubicBezTo>
                    <a:pt x="11179" y="22150"/>
                    <a:pt x="11639" y="22131"/>
                    <a:pt x="12069" y="22098"/>
                  </a:cubicBezTo>
                  <a:cubicBezTo>
                    <a:pt x="14367" y="21931"/>
                    <a:pt x="16867" y="21503"/>
                    <a:pt x="19034" y="20645"/>
                  </a:cubicBezTo>
                  <a:cubicBezTo>
                    <a:pt x="22546" y="19252"/>
                    <a:pt x="24904" y="15395"/>
                    <a:pt x="26011" y="11621"/>
                  </a:cubicBezTo>
                  <a:cubicBezTo>
                    <a:pt x="26868" y="8704"/>
                    <a:pt x="26499" y="5001"/>
                    <a:pt x="24178" y="2905"/>
                  </a:cubicBezTo>
                  <a:cubicBezTo>
                    <a:pt x="22499" y="1381"/>
                    <a:pt x="19653" y="12"/>
                    <a:pt x="174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43"/>
            <p:cNvSpPr/>
            <p:nvPr/>
          </p:nvSpPr>
          <p:spPr>
            <a:xfrm rot="4471669">
              <a:off x="6257916" y="2106192"/>
              <a:ext cx="645381" cy="568303"/>
            </a:xfrm>
            <a:custGeom>
              <a:avLst/>
              <a:gdLst/>
              <a:ahLst/>
              <a:cxnLst/>
              <a:rect l="l" t="t" r="r" b="b"/>
              <a:pathLst>
                <a:path w="32136" h="28298" extrusionOk="0">
                  <a:moveTo>
                    <a:pt x="11816" y="343"/>
                  </a:moveTo>
                  <a:cubicBezTo>
                    <a:pt x="12237" y="343"/>
                    <a:pt x="12661" y="357"/>
                    <a:pt x="13086" y="382"/>
                  </a:cubicBezTo>
                  <a:cubicBezTo>
                    <a:pt x="15134" y="489"/>
                    <a:pt x="17205" y="620"/>
                    <a:pt x="19265" y="763"/>
                  </a:cubicBezTo>
                  <a:cubicBezTo>
                    <a:pt x="21254" y="882"/>
                    <a:pt x="23290" y="1132"/>
                    <a:pt x="25135" y="1930"/>
                  </a:cubicBezTo>
                  <a:cubicBezTo>
                    <a:pt x="28135" y="3240"/>
                    <a:pt x="30195" y="6335"/>
                    <a:pt x="30898" y="9455"/>
                  </a:cubicBezTo>
                  <a:cubicBezTo>
                    <a:pt x="31767" y="13300"/>
                    <a:pt x="29838" y="16920"/>
                    <a:pt x="28219" y="20301"/>
                  </a:cubicBezTo>
                  <a:cubicBezTo>
                    <a:pt x="26659" y="23575"/>
                    <a:pt x="24599" y="26540"/>
                    <a:pt x="20896" y="27493"/>
                  </a:cubicBezTo>
                  <a:cubicBezTo>
                    <a:pt x="19514" y="27845"/>
                    <a:pt x="18049" y="28014"/>
                    <a:pt x="16570" y="28014"/>
                  </a:cubicBezTo>
                  <a:cubicBezTo>
                    <a:pt x="13950" y="28014"/>
                    <a:pt x="11288" y="27482"/>
                    <a:pt x="8966" y="26492"/>
                  </a:cubicBezTo>
                  <a:cubicBezTo>
                    <a:pt x="8948" y="26485"/>
                    <a:pt x="8929" y="26480"/>
                    <a:pt x="8908" y="26477"/>
                  </a:cubicBezTo>
                  <a:lnTo>
                    <a:pt x="8908" y="26477"/>
                  </a:lnTo>
                  <a:cubicBezTo>
                    <a:pt x="5321" y="24853"/>
                    <a:pt x="3153" y="21754"/>
                    <a:pt x="2156" y="17991"/>
                  </a:cubicBezTo>
                  <a:cubicBezTo>
                    <a:pt x="1561" y="15789"/>
                    <a:pt x="1311" y="13467"/>
                    <a:pt x="1072" y="11205"/>
                  </a:cubicBezTo>
                  <a:cubicBezTo>
                    <a:pt x="846" y="9097"/>
                    <a:pt x="1322" y="7133"/>
                    <a:pt x="2442" y="5335"/>
                  </a:cubicBezTo>
                  <a:cubicBezTo>
                    <a:pt x="3442" y="3716"/>
                    <a:pt x="4930" y="2430"/>
                    <a:pt x="6585" y="1513"/>
                  </a:cubicBezTo>
                  <a:cubicBezTo>
                    <a:pt x="8229" y="614"/>
                    <a:pt x="9998" y="343"/>
                    <a:pt x="11816" y="343"/>
                  </a:cubicBezTo>
                  <a:close/>
                  <a:moveTo>
                    <a:pt x="12254" y="1"/>
                  </a:moveTo>
                  <a:cubicBezTo>
                    <a:pt x="10947" y="1"/>
                    <a:pt x="9654" y="121"/>
                    <a:pt x="8383" y="489"/>
                  </a:cubicBezTo>
                  <a:cubicBezTo>
                    <a:pt x="6799" y="942"/>
                    <a:pt x="5347" y="1727"/>
                    <a:pt x="4049" y="2740"/>
                  </a:cubicBezTo>
                  <a:cubicBezTo>
                    <a:pt x="2692" y="3811"/>
                    <a:pt x="1596" y="5228"/>
                    <a:pt x="882" y="6800"/>
                  </a:cubicBezTo>
                  <a:cubicBezTo>
                    <a:pt x="1" y="8740"/>
                    <a:pt x="72" y="10752"/>
                    <a:pt x="370" y="12800"/>
                  </a:cubicBezTo>
                  <a:cubicBezTo>
                    <a:pt x="941" y="16836"/>
                    <a:pt x="1477" y="20897"/>
                    <a:pt x="4287" y="24052"/>
                  </a:cubicBezTo>
                  <a:cubicBezTo>
                    <a:pt x="5347" y="25230"/>
                    <a:pt x="6680" y="26123"/>
                    <a:pt x="8132" y="26778"/>
                  </a:cubicBezTo>
                  <a:lnTo>
                    <a:pt x="8132" y="26778"/>
                  </a:lnTo>
                  <a:cubicBezTo>
                    <a:pt x="8132" y="26778"/>
                    <a:pt x="8133" y="26778"/>
                    <a:pt x="8133" y="26778"/>
                  </a:cubicBezTo>
                  <a:cubicBezTo>
                    <a:pt x="8133" y="26778"/>
                    <a:pt x="8133" y="26778"/>
                    <a:pt x="8133" y="26778"/>
                  </a:cubicBezTo>
                  <a:lnTo>
                    <a:pt x="8133" y="26778"/>
                  </a:lnTo>
                  <a:cubicBezTo>
                    <a:pt x="8138" y="26781"/>
                    <a:pt x="8143" y="26783"/>
                    <a:pt x="8149" y="26785"/>
                  </a:cubicBezTo>
                  <a:lnTo>
                    <a:pt x="8149" y="26785"/>
                  </a:lnTo>
                  <a:cubicBezTo>
                    <a:pt x="10589" y="27827"/>
                    <a:pt x="13242" y="28297"/>
                    <a:pt x="15899" y="28297"/>
                  </a:cubicBezTo>
                  <a:cubicBezTo>
                    <a:pt x="17296" y="28297"/>
                    <a:pt x="18694" y="28167"/>
                    <a:pt x="20063" y="27921"/>
                  </a:cubicBezTo>
                  <a:cubicBezTo>
                    <a:pt x="21896" y="27600"/>
                    <a:pt x="23635" y="26909"/>
                    <a:pt x="25075" y="25730"/>
                  </a:cubicBezTo>
                  <a:cubicBezTo>
                    <a:pt x="26480" y="24623"/>
                    <a:pt x="27492" y="23075"/>
                    <a:pt x="28338" y="21504"/>
                  </a:cubicBezTo>
                  <a:cubicBezTo>
                    <a:pt x="29290" y="19765"/>
                    <a:pt x="30112" y="17908"/>
                    <a:pt x="30874" y="16074"/>
                  </a:cubicBezTo>
                  <a:cubicBezTo>
                    <a:pt x="31707" y="14086"/>
                    <a:pt x="32136" y="12062"/>
                    <a:pt x="31850" y="9895"/>
                  </a:cubicBezTo>
                  <a:cubicBezTo>
                    <a:pt x="31374" y="6311"/>
                    <a:pt x="28885" y="2847"/>
                    <a:pt x="25528" y="1466"/>
                  </a:cubicBezTo>
                  <a:cubicBezTo>
                    <a:pt x="23861" y="775"/>
                    <a:pt x="22039" y="573"/>
                    <a:pt x="20277" y="430"/>
                  </a:cubicBezTo>
                  <a:cubicBezTo>
                    <a:pt x="18253" y="287"/>
                    <a:pt x="16205" y="215"/>
                    <a:pt x="14181" y="73"/>
                  </a:cubicBezTo>
                  <a:cubicBezTo>
                    <a:pt x="13536" y="30"/>
                    <a:pt x="12893" y="1"/>
                    <a:pt x="122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43"/>
            <p:cNvSpPr/>
            <p:nvPr/>
          </p:nvSpPr>
          <p:spPr>
            <a:xfrm>
              <a:off x="6405751" y="2078761"/>
              <a:ext cx="406514" cy="547842"/>
            </a:xfrm>
            <a:custGeom>
              <a:avLst/>
              <a:gdLst/>
              <a:ahLst/>
              <a:cxnLst/>
              <a:rect l="l" t="t" r="r" b="b"/>
              <a:pathLst>
                <a:path w="61945" h="83227" extrusionOk="0">
                  <a:moveTo>
                    <a:pt x="14577" y="0"/>
                  </a:moveTo>
                  <a:cubicBezTo>
                    <a:pt x="13676" y="0"/>
                    <a:pt x="13176" y="1401"/>
                    <a:pt x="12676" y="5771"/>
                  </a:cubicBezTo>
                  <a:cubicBezTo>
                    <a:pt x="12409" y="7105"/>
                    <a:pt x="11742" y="6338"/>
                    <a:pt x="11675" y="7872"/>
                  </a:cubicBezTo>
                  <a:cubicBezTo>
                    <a:pt x="11608" y="9073"/>
                    <a:pt x="12876" y="9774"/>
                    <a:pt x="13843" y="10608"/>
                  </a:cubicBezTo>
                  <a:cubicBezTo>
                    <a:pt x="14677" y="11342"/>
                    <a:pt x="13843" y="17713"/>
                    <a:pt x="16512" y="23284"/>
                  </a:cubicBezTo>
                  <a:cubicBezTo>
                    <a:pt x="16612" y="23517"/>
                    <a:pt x="16712" y="23751"/>
                    <a:pt x="16845" y="23951"/>
                  </a:cubicBezTo>
                  <a:cubicBezTo>
                    <a:pt x="16845" y="24017"/>
                    <a:pt x="16879" y="24051"/>
                    <a:pt x="16879" y="24084"/>
                  </a:cubicBezTo>
                  <a:cubicBezTo>
                    <a:pt x="16945" y="24251"/>
                    <a:pt x="17079" y="24451"/>
                    <a:pt x="17212" y="24618"/>
                  </a:cubicBezTo>
                  <a:cubicBezTo>
                    <a:pt x="17246" y="24651"/>
                    <a:pt x="17279" y="24751"/>
                    <a:pt x="17279" y="24785"/>
                  </a:cubicBezTo>
                  <a:cubicBezTo>
                    <a:pt x="17412" y="24951"/>
                    <a:pt x="17513" y="25118"/>
                    <a:pt x="17613" y="25285"/>
                  </a:cubicBezTo>
                  <a:cubicBezTo>
                    <a:pt x="17679" y="25352"/>
                    <a:pt x="17713" y="25418"/>
                    <a:pt x="17746" y="25452"/>
                  </a:cubicBezTo>
                  <a:cubicBezTo>
                    <a:pt x="17913" y="25685"/>
                    <a:pt x="18046" y="25885"/>
                    <a:pt x="18213" y="26086"/>
                  </a:cubicBezTo>
                  <a:cubicBezTo>
                    <a:pt x="18947" y="32357"/>
                    <a:pt x="20248" y="43698"/>
                    <a:pt x="21415" y="46200"/>
                  </a:cubicBezTo>
                  <a:cubicBezTo>
                    <a:pt x="18880" y="48635"/>
                    <a:pt x="12609" y="55407"/>
                    <a:pt x="10107" y="63746"/>
                  </a:cubicBezTo>
                  <a:lnTo>
                    <a:pt x="9507" y="64480"/>
                  </a:lnTo>
                  <a:cubicBezTo>
                    <a:pt x="9440" y="64580"/>
                    <a:pt x="9373" y="64613"/>
                    <a:pt x="9340" y="64713"/>
                  </a:cubicBezTo>
                  <a:cubicBezTo>
                    <a:pt x="9207" y="64880"/>
                    <a:pt x="9040" y="65080"/>
                    <a:pt x="8906" y="65247"/>
                  </a:cubicBezTo>
                  <a:cubicBezTo>
                    <a:pt x="8873" y="65314"/>
                    <a:pt x="8840" y="65380"/>
                    <a:pt x="8773" y="65447"/>
                  </a:cubicBezTo>
                  <a:cubicBezTo>
                    <a:pt x="8606" y="65647"/>
                    <a:pt x="8439" y="65881"/>
                    <a:pt x="8339" y="66081"/>
                  </a:cubicBezTo>
                  <a:lnTo>
                    <a:pt x="8339" y="66114"/>
                  </a:lnTo>
                  <a:cubicBezTo>
                    <a:pt x="4437" y="71418"/>
                    <a:pt x="4437" y="73286"/>
                    <a:pt x="2368" y="75721"/>
                  </a:cubicBezTo>
                  <a:cubicBezTo>
                    <a:pt x="0" y="78456"/>
                    <a:pt x="100" y="79791"/>
                    <a:pt x="500" y="80891"/>
                  </a:cubicBezTo>
                  <a:cubicBezTo>
                    <a:pt x="901" y="82092"/>
                    <a:pt x="934" y="83226"/>
                    <a:pt x="2202" y="83226"/>
                  </a:cubicBezTo>
                  <a:cubicBezTo>
                    <a:pt x="2202" y="83226"/>
                    <a:pt x="3503" y="83226"/>
                    <a:pt x="3069" y="80258"/>
                  </a:cubicBezTo>
                  <a:cubicBezTo>
                    <a:pt x="2769" y="78089"/>
                    <a:pt x="4737" y="76255"/>
                    <a:pt x="5838" y="75654"/>
                  </a:cubicBezTo>
                  <a:cubicBezTo>
                    <a:pt x="6705" y="75221"/>
                    <a:pt x="9240" y="72919"/>
                    <a:pt x="11241" y="68883"/>
                  </a:cubicBezTo>
                  <a:cubicBezTo>
                    <a:pt x="11241" y="68816"/>
                    <a:pt x="11275" y="68816"/>
                    <a:pt x="11275" y="68783"/>
                  </a:cubicBezTo>
                  <a:cubicBezTo>
                    <a:pt x="11375" y="68649"/>
                    <a:pt x="11408" y="68483"/>
                    <a:pt x="11508" y="68382"/>
                  </a:cubicBezTo>
                  <a:cubicBezTo>
                    <a:pt x="11575" y="68216"/>
                    <a:pt x="11675" y="68049"/>
                    <a:pt x="11708" y="67882"/>
                  </a:cubicBezTo>
                  <a:cubicBezTo>
                    <a:pt x="11742" y="67749"/>
                    <a:pt x="11842" y="67582"/>
                    <a:pt x="11875" y="67448"/>
                  </a:cubicBezTo>
                  <a:lnTo>
                    <a:pt x="12109" y="66815"/>
                  </a:lnTo>
                  <a:cubicBezTo>
                    <a:pt x="12175" y="66715"/>
                    <a:pt x="12209" y="66581"/>
                    <a:pt x="12242" y="66481"/>
                  </a:cubicBezTo>
                  <a:cubicBezTo>
                    <a:pt x="12376" y="66148"/>
                    <a:pt x="12509" y="65814"/>
                    <a:pt x="12609" y="65447"/>
                  </a:cubicBezTo>
                  <a:cubicBezTo>
                    <a:pt x="17079" y="60810"/>
                    <a:pt x="23917" y="54106"/>
                    <a:pt x="28420" y="51804"/>
                  </a:cubicBezTo>
                  <a:cubicBezTo>
                    <a:pt x="28520" y="51771"/>
                    <a:pt x="28587" y="51737"/>
                    <a:pt x="28687" y="51737"/>
                  </a:cubicBezTo>
                  <a:lnTo>
                    <a:pt x="28754" y="51737"/>
                  </a:lnTo>
                  <a:cubicBezTo>
                    <a:pt x="28854" y="51737"/>
                    <a:pt x="28921" y="51704"/>
                    <a:pt x="29021" y="51704"/>
                  </a:cubicBezTo>
                  <a:lnTo>
                    <a:pt x="29521" y="51704"/>
                  </a:lnTo>
                  <a:cubicBezTo>
                    <a:pt x="29588" y="51704"/>
                    <a:pt x="29721" y="51704"/>
                    <a:pt x="29788" y="51737"/>
                  </a:cubicBezTo>
                  <a:lnTo>
                    <a:pt x="29921" y="51737"/>
                  </a:lnTo>
                  <a:cubicBezTo>
                    <a:pt x="30021" y="51737"/>
                    <a:pt x="30088" y="51771"/>
                    <a:pt x="30222" y="51771"/>
                  </a:cubicBezTo>
                  <a:cubicBezTo>
                    <a:pt x="30255" y="51771"/>
                    <a:pt x="30288" y="51771"/>
                    <a:pt x="30355" y="51804"/>
                  </a:cubicBezTo>
                  <a:cubicBezTo>
                    <a:pt x="32223" y="52204"/>
                    <a:pt x="34792" y="53438"/>
                    <a:pt x="37193" y="54739"/>
                  </a:cubicBezTo>
                  <a:cubicBezTo>
                    <a:pt x="39762" y="58242"/>
                    <a:pt x="41430" y="57742"/>
                    <a:pt x="42931" y="58209"/>
                  </a:cubicBezTo>
                  <a:cubicBezTo>
                    <a:pt x="43931" y="60477"/>
                    <a:pt x="44398" y="63546"/>
                    <a:pt x="45533" y="67882"/>
                  </a:cubicBezTo>
                  <a:cubicBezTo>
                    <a:pt x="45933" y="73920"/>
                    <a:pt x="46900" y="76455"/>
                    <a:pt x="47467" y="79590"/>
                  </a:cubicBezTo>
                  <a:cubicBezTo>
                    <a:pt x="48068" y="82726"/>
                    <a:pt x="49736" y="82459"/>
                    <a:pt x="52304" y="82493"/>
                  </a:cubicBezTo>
                  <a:cubicBezTo>
                    <a:pt x="52378" y="82494"/>
                    <a:pt x="52452" y="82495"/>
                    <a:pt x="52524" y="82495"/>
                  </a:cubicBezTo>
                  <a:cubicBezTo>
                    <a:pt x="54983" y="82495"/>
                    <a:pt x="56259" y="81421"/>
                    <a:pt x="54639" y="81292"/>
                  </a:cubicBezTo>
                  <a:cubicBezTo>
                    <a:pt x="52971" y="81158"/>
                    <a:pt x="50069" y="80057"/>
                    <a:pt x="49535" y="79257"/>
                  </a:cubicBezTo>
                  <a:cubicBezTo>
                    <a:pt x="48868" y="76121"/>
                    <a:pt x="48735" y="70984"/>
                    <a:pt x="48101" y="69083"/>
                  </a:cubicBezTo>
                  <a:cubicBezTo>
                    <a:pt x="47534" y="67382"/>
                    <a:pt x="48468" y="58776"/>
                    <a:pt x="48701" y="56841"/>
                  </a:cubicBezTo>
                  <a:cubicBezTo>
                    <a:pt x="48701" y="56741"/>
                    <a:pt x="48735" y="56607"/>
                    <a:pt x="48735" y="56474"/>
                  </a:cubicBezTo>
                  <a:cubicBezTo>
                    <a:pt x="49068" y="55373"/>
                    <a:pt x="48101" y="54406"/>
                    <a:pt x="48101" y="54406"/>
                  </a:cubicBezTo>
                  <a:cubicBezTo>
                    <a:pt x="47868" y="53905"/>
                    <a:pt x="47701" y="53572"/>
                    <a:pt x="47968" y="53405"/>
                  </a:cubicBezTo>
                  <a:lnTo>
                    <a:pt x="48034" y="53405"/>
                  </a:lnTo>
                  <a:cubicBezTo>
                    <a:pt x="48138" y="53397"/>
                    <a:pt x="48243" y="53393"/>
                    <a:pt x="48349" y="53393"/>
                  </a:cubicBezTo>
                  <a:cubicBezTo>
                    <a:pt x="49136" y="53393"/>
                    <a:pt x="49986" y="53596"/>
                    <a:pt x="50603" y="53772"/>
                  </a:cubicBezTo>
                  <a:cubicBezTo>
                    <a:pt x="50570" y="53839"/>
                    <a:pt x="50536" y="53939"/>
                    <a:pt x="50469" y="53972"/>
                  </a:cubicBezTo>
                  <a:cubicBezTo>
                    <a:pt x="50955" y="55688"/>
                    <a:pt x="53954" y="57781"/>
                    <a:pt x="56417" y="57781"/>
                  </a:cubicBezTo>
                  <a:cubicBezTo>
                    <a:pt x="56492" y="57781"/>
                    <a:pt x="56567" y="57779"/>
                    <a:pt x="56641" y="57775"/>
                  </a:cubicBezTo>
                  <a:cubicBezTo>
                    <a:pt x="56874" y="58309"/>
                    <a:pt x="57241" y="58776"/>
                    <a:pt x="57808" y="59009"/>
                  </a:cubicBezTo>
                  <a:cubicBezTo>
                    <a:pt x="58134" y="59172"/>
                    <a:pt x="58480" y="59250"/>
                    <a:pt x="58820" y="59250"/>
                  </a:cubicBezTo>
                  <a:cubicBezTo>
                    <a:pt x="59665" y="59250"/>
                    <a:pt x="60482" y="58773"/>
                    <a:pt x="60910" y="57942"/>
                  </a:cubicBezTo>
                  <a:cubicBezTo>
                    <a:pt x="61311" y="57074"/>
                    <a:pt x="61144" y="56074"/>
                    <a:pt x="60543" y="55407"/>
                  </a:cubicBezTo>
                  <a:cubicBezTo>
                    <a:pt x="61878" y="53705"/>
                    <a:pt x="61944" y="51404"/>
                    <a:pt x="61311" y="50036"/>
                  </a:cubicBezTo>
                  <a:cubicBezTo>
                    <a:pt x="60410" y="47968"/>
                    <a:pt x="56941" y="47901"/>
                    <a:pt x="56941" y="47901"/>
                  </a:cubicBezTo>
                  <a:cubicBezTo>
                    <a:pt x="56374" y="47701"/>
                    <a:pt x="55540" y="46934"/>
                    <a:pt x="55073" y="46367"/>
                  </a:cubicBezTo>
                  <a:cubicBezTo>
                    <a:pt x="55063" y="46283"/>
                    <a:pt x="54993" y="46249"/>
                    <a:pt x="54884" y="46249"/>
                  </a:cubicBezTo>
                  <a:cubicBezTo>
                    <a:pt x="54602" y="46249"/>
                    <a:pt x="54067" y="46483"/>
                    <a:pt x="53705" y="46700"/>
                  </a:cubicBezTo>
                  <a:cubicBezTo>
                    <a:pt x="53662" y="46729"/>
                    <a:pt x="53601" y="46741"/>
                    <a:pt x="53526" y="46741"/>
                  </a:cubicBezTo>
                  <a:cubicBezTo>
                    <a:pt x="53081" y="46741"/>
                    <a:pt x="52124" y="46320"/>
                    <a:pt x="51300" y="46320"/>
                  </a:cubicBezTo>
                  <a:cubicBezTo>
                    <a:pt x="50625" y="46320"/>
                    <a:pt x="50040" y="46603"/>
                    <a:pt x="49902" y="47634"/>
                  </a:cubicBezTo>
                  <a:cubicBezTo>
                    <a:pt x="49635" y="49536"/>
                    <a:pt x="48768" y="50036"/>
                    <a:pt x="47767" y="50036"/>
                  </a:cubicBezTo>
                  <a:cubicBezTo>
                    <a:pt x="47767" y="49202"/>
                    <a:pt x="48234" y="47934"/>
                    <a:pt x="48234" y="47934"/>
                  </a:cubicBezTo>
                  <a:cubicBezTo>
                    <a:pt x="48234" y="47934"/>
                    <a:pt x="48268" y="47734"/>
                    <a:pt x="48234" y="47434"/>
                  </a:cubicBezTo>
                  <a:lnTo>
                    <a:pt x="48234" y="46066"/>
                  </a:lnTo>
                  <a:lnTo>
                    <a:pt x="48234" y="46033"/>
                  </a:lnTo>
                  <a:cubicBezTo>
                    <a:pt x="48234" y="42364"/>
                    <a:pt x="48068" y="40796"/>
                    <a:pt x="47034" y="35692"/>
                  </a:cubicBezTo>
                  <a:cubicBezTo>
                    <a:pt x="46200" y="31723"/>
                    <a:pt x="48034" y="23217"/>
                    <a:pt x="48435" y="22683"/>
                  </a:cubicBezTo>
                  <a:cubicBezTo>
                    <a:pt x="48902" y="22116"/>
                    <a:pt x="51137" y="20782"/>
                    <a:pt x="50936" y="20081"/>
                  </a:cubicBezTo>
                  <a:lnTo>
                    <a:pt x="50936" y="20081"/>
                  </a:lnTo>
                  <a:cubicBezTo>
                    <a:pt x="49936" y="20448"/>
                    <a:pt x="49302" y="20715"/>
                    <a:pt x="49302" y="20715"/>
                  </a:cubicBezTo>
                  <a:cubicBezTo>
                    <a:pt x="49302" y="20715"/>
                    <a:pt x="49915" y="15941"/>
                    <a:pt x="48984" y="15941"/>
                  </a:cubicBezTo>
                  <a:cubicBezTo>
                    <a:pt x="48968" y="15941"/>
                    <a:pt x="48952" y="15942"/>
                    <a:pt x="48935" y="15945"/>
                  </a:cubicBezTo>
                  <a:cubicBezTo>
                    <a:pt x="47934" y="16112"/>
                    <a:pt x="46266" y="16112"/>
                    <a:pt x="46433" y="22516"/>
                  </a:cubicBezTo>
                  <a:cubicBezTo>
                    <a:pt x="44565" y="27620"/>
                    <a:pt x="43731" y="31223"/>
                    <a:pt x="43731" y="33958"/>
                  </a:cubicBezTo>
                  <a:lnTo>
                    <a:pt x="43731" y="45032"/>
                  </a:lnTo>
                  <a:cubicBezTo>
                    <a:pt x="43006" y="44580"/>
                    <a:pt x="42115" y="44434"/>
                    <a:pt x="41261" y="44434"/>
                  </a:cubicBezTo>
                  <a:cubicBezTo>
                    <a:pt x="39720" y="44434"/>
                    <a:pt x="38301" y="44911"/>
                    <a:pt x="38194" y="44932"/>
                  </a:cubicBezTo>
                  <a:cubicBezTo>
                    <a:pt x="37060" y="44899"/>
                    <a:pt x="36026" y="44866"/>
                    <a:pt x="35259" y="44766"/>
                  </a:cubicBezTo>
                  <a:cubicBezTo>
                    <a:pt x="33557" y="44532"/>
                    <a:pt x="32890" y="44232"/>
                    <a:pt x="31723" y="43264"/>
                  </a:cubicBezTo>
                  <a:cubicBezTo>
                    <a:pt x="31623" y="43198"/>
                    <a:pt x="31556" y="43131"/>
                    <a:pt x="31456" y="43064"/>
                  </a:cubicBezTo>
                  <a:lnTo>
                    <a:pt x="31356" y="42931"/>
                  </a:lnTo>
                  <a:lnTo>
                    <a:pt x="31189" y="42764"/>
                  </a:lnTo>
                  <a:cubicBezTo>
                    <a:pt x="30955" y="42564"/>
                    <a:pt x="30722" y="42364"/>
                    <a:pt x="30455" y="42097"/>
                  </a:cubicBezTo>
                  <a:cubicBezTo>
                    <a:pt x="28120" y="40129"/>
                    <a:pt x="24551" y="31189"/>
                    <a:pt x="22049" y="26519"/>
                  </a:cubicBezTo>
                  <a:cubicBezTo>
                    <a:pt x="21916" y="26086"/>
                    <a:pt x="21782" y="25619"/>
                    <a:pt x="21716" y="25218"/>
                  </a:cubicBezTo>
                  <a:cubicBezTo>
                    <a:pt x="21682" y="25118"/>
                    <a:pt x="21682" y="25018"/>
                    <a:pt x="21615" y="24918"/>
                  </a:cubicBezTo>
                  <a:lnTo>
                    <a:pt x="21249" y="23684"/>
                  </a:lnTo>
                  <a:lnTo>
                    <a:pt x="21249" y="23617"/>
                  </a:lnTo>
                  <a:cubicBezTo>
                    <a:pt x="21115" y="23217"/>
                    <a:pt x="21015" y="22783"/>
                    <a:pt x="20882" y="22416"/>
                  </a:cubicBezTo>
                  <a:cubicBezTo>
                    <a:pt x="20882" y="22350"/>
                    <a:pt x="20848" y="22283"/>
                    <a:pt x="20848" y="22216"/>
                  </a:cubicBezTo>
                  <a:cubicBezTo>
                    <a:pt x="18380" y="14277"/>
                    <a:pt x="15711" y="8506"/>
                    <a:pt x="15244" y="6205"/>
                  </a:cubicBezTo>
                  <a:cubicBezTo>
                    <a:pt x="15544" y="2669"/>
                    <a:pt x="15511" y="0"/>
                    <a:pt x="14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3" name="Google Shape;1823;p43"/>
          <p:cNvGrpSpPr/>
          <p:nvPr/>
        </p:nvGrpSpPr>
        <p:grpSpPr>
          <a:xfrm>
            <a:off x="723900" y="3538743"/>
            <a:ext cx="673377" cy="619559"/>
            <a:chOff x="723900" y="3538743"/>
            <a:chExt cx="673377" cy="619559"/>
          </a:xfrm>
        </p:grpSpPr>
        <p:grpSp>
          <p:nvGrpSpPr>
            <p:cNvPr id="1824" name="Google Shape;1824;p43"/>
            <p:cNvGrpSpPr/>
            <p:nvPr/>
          </p:nvGrpSpPr>
          <p:grpSpPr>
            <a:xfrm>
              <a:off x="723900" y="3538750"/>
              <a:ext cx="673377" cy="619551"/>
              <a:chOff x="1111611" y="3328933"/>
              <a:chExt cx="952982" cy="876806"/>
            </a:xfrm>
          </p:grpSpPr>
          <p:sp>
            <p:nvSpPr>
              <p:cNvPr id="1825" name="Google Shape;1825;p43"/>
              <p:cNvSpPr/>
              <p:nvPr/>
            </p:nvSpPr>
            <p:spPr>
              <a:xfrm>
                <a:off x="1183012" y="3417360"/>
                <a:ext cx="881581" cy="620264"/>
              </a:xfrm>
              <a:custGeom>
                <a:avLst/>
                <a:gdLst/>
                <a:ahLst/>
                <a:cxnLst/>
                <a:rect l="l" t="t" r="r" b="b"/>
                <a:pathLst>
                  <a:path w="31017" h="21823" extrusionOk="0">
                    <a:moveTo>
                      <a:pt x="13142" y="0"/>
                    </a:moveTo>
                    <a:cubicBezTo>
                      <a:pt x="10009" y="0"/>
                      <a:pt x="6740" y="1572"/>
                      <a:pt x="4216" y="3605"/>
                    </a:cubicBezTo>
                    <a:cubicBezTo>
                      <a:pt x="1834" y="5486"/>
                      <a:pt x="1" y="8736"/>
                      <a:pt x="703" y="11784"/>
                    </a:cubicBezTo>
                    <a:cubicBezTo>
                      <a:pt x="1203" y="13987"/>
                      <a:pt x="2739" y="16761"/>
                      <a:pt x="4525" y="18011"/>
                    </a:cubicBezTo>
                    <a:cubicBezTo>
                      <a:pt x="7246" y="19923"/>
                      <a:pt x="10440" y="21822"/>
                      <a:pt x="13891" y="21822"/>
                    </a:cubicBezTo>
                    <a:cubicBezTo>
                      <a:pt x="13944" y="21822"/>
                      <a:pt x="13997" y="21822"/>
                      <a:pt x="14050" y="21821"/>
                    </a:cubicBezTo>
                    <a:cubicBezTo>
                      <a:pt x="15134" y="21797"/>
                      <a:pt x="16241" y="21643"/>
                      <a:pt x="17336" y="21369"/>
                    </a:cubicBezTo>
                    <a:cubicBezTo>
                      <a:pt x="19670" y="20809"/>
                      <a:pt x="21992" y="19761"/>
                      <a:pt x="23992" y="18499"/>
                    </a:cubicBezTo>
                    <a:cubicBezTo>
                      <a:pt x="25123" y="17785"/>
                      <a:pt x="26206" y="16951"/>
                      <a:pt x="27040" y="15880"/>
                    </a:cubicBezTo>
                    <a:cubicBezTo>
                      <a:pt x="31017" y="10748"/>
                      <a:pt x="25456" y="5307"/>
                      <a:pt x="21634" y="3033"/>
                    </a:cubicBezTo>
                    <a:cubicBezTo>
                      <a:pt x="19646" y="1854"/>
                      <a:pt x="17372" y="759"/>
                      <a:pt x="15110" y="223"/>
                    </a:cubicBezTo>
                    <a:cubicBezTo>
                      <a:pt x="14466" y="71"/>
                      <a:pt x="13807" y="0"/>
                      <a:pt x="1314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" name="Google Shape;1826;p43"/>
              <p:cNvSpPr/>
              <p:nvPr/>
            </p:nvSpPr>
            <p:spPr>
              <a:xfrm>
                <a:off x="1111611" y="3328933"/>
                <a:ext cx="930638" cy="876806"/>
              </a:xfrm>
              <a:custGeom>
                <a:avLst/>
                <a:gdLst/>
                <a:ahLst/>
                <a:cxnLst/>
                <a:rect l="l" t="t" r="r" b="b"/>
                <a:pathLst>
                  <a:path w="32743" h="30849" extrusionOk="0">
                    <a:moveTo>
                      <a:pt x="16996" y="274"/>
                    </a:moveTo>
                    <a:cubicBezTo>
                      <a:pt x="18679" y="274"/>
                      <a:pt x="20312" y="821"/>
                      <a:pt x="21849" y="1584"/>
                    </a:cubicBezTo>
                    <a:cubicBezTo>
                      <a:pt x="25097" y="3226"/>
                      <a:pt x="28049" y="5713"/>
                      <a:pt x="29966" y="8818"/>
                    </a:cubicBezTo>
                    <a:lnTo>
                      <a:pt x="29966" y="8818"/>
                    </a:lnTo>
                    <a:cubicBezTo>
                      <a:pt x="29965" y="8824"/>
                      <a:pt x="29966" y="8830"/>
                      <a:pt x="29969" y="8835"/>
                    </a:cubicBezTo>
                    <a:cubicBezTo>
                      <a:pt x="31076" y="10704"/>
                      <a:pt x="31635" y="12728"/>
                      <a:pt x="31635" y="14883"/>
                    </a:cubicBezTo>
                    <a:cubicBezTo>
                      <a:pt x="31635" y="17193"/>
                      <a:pt x="30850" y="19396"/>
                      <a:pt x="29909" y="21455"/>
                    </a:cubicBezTo>
                    <a:cubicBezTo>
                      <a:pt x="29064" y="23325"/>
                      <a:pt x="28123" y="25313"/>
                      <a:pt x="26933" y="26992"/>
                    </a:cubicBezTo>
                    <a:cubicBezTo>
                      <a:pt x="25754" y="28659"/>
                      <a:pt x="23896" y="29730"/>
                      <a:pt x="21968" y="30230"/>
                    </a:cubicBezTo>
                    <a:cubicBezTo>
                      <a:pt x="21182" y="30431"/>
                      <a:pt x="20375" y="30521"/>
                      <a:pt x="19568" y="30521"/>
                    </a:cubicBezTo>
                    <a:cubicBezTo>
                      <a:pt x="18454" y="30521"/>
                      <a:pt x="17339" y="30349"/>
                      <a:pt x="16276" y="30052"/>
                    </a:cubicBezTo>
                    <a:cubicBezTo>
                      <a:pt x="14264" y="29468"/>
                      <a:pt x="12585" y="28171"/>
                      <a:pt x="10978" y="26873"/>
                    </a:cubicBezTo>
                    <a:cubicBezTo>
                      <a:pt x="8097" y="24527"/>
                      <a:pt x="4561" y="22396"/>
                      <a:pt x="2596" y="19122"/>
                    </a:cubicBezTo>
                    <a:cubicBezTo>
                      <a:pt x="953" y="16336"/>
                      <a:pt x="1025" y="12633"/>
                      <a:pt x="2239" y="9716"/>
                    </a:cubicBezTo>
                    <a:cubicBezTo>
                      <a:pt x="3703" y="6204"/>
                      <a:pt x="7097" y="4430"/>
                      <a:pt x="10216" y="2644"/>
                    </a:cubicBezTo>
                    <a:cubicBezTo>
                      <a:pt x="11919" y="1679"/>
                      <a:pt x="13705" y="774"/>
                      <a:pt x="15657" y="393"/>
                    </a:cubicBezTo>
                    <a:cubicBezTo>
                      <a:pt x="16106" y="311"/>
                      <a:pt x="16553" y="274"/>
                      <a:pt x="16996" y="274"/>
                    </a:cubicBezTo>
                    <a:close/>
                    <a:moveTo>
                      <a:pt x="17692" y="1"/>
                    </a:moveTo>
                    <a:cubicBezTo>
                      <a:pt x="15290" y="1"/>
                      <a:pt x="12935" y="838"/>
                      <a:pt x="10669" y="2025"/>
                    </a:cubicBezTo>
                    <a:cubicBezTo>
                      <a:pt x="7228" y="3822"/>
                      <a:pt x="3370" y="5823"/>
                      <a:pt x="1584" y="9442"/>
                    </a:cubicBezTo>
                    <a:cubicBezTo>
                      <a:pt x="1" y="12681"/>
                      <a:pt x="96" y="16860"/>
                      <a:pt x="2084" y="19884"/>
                    </a:cubicBezTo>
                    <a:cubicBezTo>
                      <a:pt x="3060" y="21372"/>
                      <a:pt x="4418" y="22563"/>
                      <a:pt x="5787" y="23682"/>
                    </a:cubicBezTo>
                    <a:cubicBezTo>
                      <a:pt x="7299" y="24908"/>
                      <a:pt x="8847" y="26087"/>
                      <a:pt x="10371" y="27325"/>
                    </a:cubicBezTo>
                    <a:cubicBezTo>
                      <a:pt x="11883" y="28564"/>
                      <a:pt x="13478" y="29695"/>
                      <a:pt x="15360" y="30302"/>
                    </a:cubicBezTo>
                    <a:cubicBezTo>
                      <a:pt x="16506" y="30681"/>
                      <a:pt x="17728" y="30848"/>
                      <a:pt x="18948" y="30848"/>
                    </a:cubicBezTo>
                    <a:cubicBezTo>
                      <a:pt x="19412" y="30848"/>
                      <a:pt x="19877" y="30824"/>
                      <a:pt x="20336" y="30778"/>
                    </a:cubicBezTo>
                    <a:cubicBezTo>
                      <a:pt x="23789" y="30421"/>
                      <a:pt x="26825" y="28659"/>
                      <a:pt x="28540" y="25623"/>
                    </a:cubicBezTo>
                    <a:cubicBezTo>
                      <a:pt x="30600" y="21979"/>
                      <a:pt x="32743" y="17943"/>
                      <a:pt x="32457" y="13645"/>
                    </a:cubicBezTo>
                    <a:cubicBezTo>
                      <a:pt x="32350" y="11847"/>
                      <a:pt x="31743" y="10133"/>
                      <a:pt x="30838" y="8597"/>
                    </a:cubicBezTo>
                    <a:cubicBezTo>
                      <a:pt x="30837" y="8595"/>
                      <a:pt x="30836" y="8594"/>
                      <a:pt x="30835" y="8593"/>
                    </a:cubicBezTo>
                    <a:lnTo>
                      <a:pt x="30835" y="8593"/>
                    </a:lnTo>
                    <a:cubicBezTo>
                      <a:pt x="28704" y="5177"/>
                      <a:pt x="25383" y="2500"/>
                      <a:pt x="21729" y="858"/>
                    </a:cubicBezTo>
                    <a:cubicBezTo>
                      <a:pt x="20374" y="259"/>
                      <a:pt x="19026" y="1"/>
                      <a:pt x="1769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827" name="Google Shape;1827;p43"/>
            <p:cNvSpPr/>
            <p:nvPr/>
          </p:nvSpPr>
          <p:spPr>
            <a:xfrm>
              <a:off x="959901" y="3538743"/>
              <a:ext cx="201397" cy="552739"/>
            </a:xfrm>
            <a:custGeom>
              <a:avLst/>
              <a:gdLst/>
              <a:ahLst/>
              <a:cxnLst/>
              <a:rect l="l" t="t" r="r" b="b"/>
              <a:pathLst>
                <a:path w="30689" h="83971" extrusionOk="0">
                  <a:moveTo>
                    <a:pt x="20115" y="0"/>
                  </a:moveTo>
                  <a:cubicBezTo>
                    <a:pt x="20113" y="36"/>
                    <a:pt x="20111" y="71"/>
                    <a:pt x="20110" y="106"/>
                  </a:cubicBezTo>
                  <a:lnTo>
                    <a:pt x="20110" y="106"/>
                  </a:lnTo>
                  <a:cubicBezTo>
                    <a:pt x="20114" y="102"/>
                    <a:pt x="20118" y="98"/>
                    <a:pt x="20122" y="94"/>
                  </a:cubicBezTo>
                  <a:lnTo>
                    <a:pt x="20122" y="94"/>
                  </a:lnTo>
                  <a:cubicBezTo>
                    <a:pt x="20120" y="63"/>
                    <a:pt x="20117" y="31"/>
                    <a:pt x="20115" y="0"/>
                  </a:cubicBezTo>
                  <a:close/>
                  <a:moveTo>
                    <a:pt x="20118" y="5875"/>
                  </a:moveTo>
                  <a:lnTo>
                    <a:pt x="20118" y="5875"/>
                  </a:lnTo>
                  <a:cubicBezTo>
                    <a:pt x="20299" y="6056"/>
                    <a:pt x="27023" y="12839"/>
                    <a:pt x="27253" y="14978"/>
                  </a:cubicBezTo>
                  <a:cubicBezTo>
                    <a:pt x="26553" y="18380"/>
                    <a:pt x="25185" y="23317"/>
                    <a:pt x="24451" y="24451"/>
                  </a:cubicBezTo>
                  <a:cubicBezTo>
                    <a:pt x="24284" y="24451"/>
                    <a:pt x="24118" y="24451"/>
                    <a:pt x="23951" y="24384"/>
                  </a:cubicBezTo>
                  <a:cubicBezTo>
                    <a:pt x="23784" y="24384"/>
                    <a:pt x="23617" y="24351"/>
                    <a:pt x="23450" y="24318"/>
                  </a:cubicBezTo>
                  <a:cubicBezTo>
                    <a:pt x="22850" y="24184"/>
                    <a:pt x="22250" y="23951"/>
                    <a:pt x="21916" y="23550"/>
                  </a:cubicBezTo>
                  <a:cubicBezTo>
                    <a:pt x="21616" y="22250"/>
                    <a:pt x="21716" y="20915"/>
                    <a:pt x="24084" y="20582"/>
                  </a:cubicBezTo>
                  <a:cubicBezTo>
                    <a:pt x="26453" y="20248"/>
                    <a:pt x="24685" y="17479"/>
                    <a:pt x="25018" y="16979"/>
                  </a:cubicBezTo>
                  <a:cubicBezTo>
                    <a:pt x="25285" y="16479"/>
                    <a:pt x="25619" y="15678"/>
                    <a:pt x="25352" y="15645"/>
                  </a:cubicBezTo>
                  <a:cubicBezTo>
                    <a:pt x="24751" y="15211"/>
                    <a:pt x="24051" y="14377"/>
                    <a:pt x="23884" y="13844"/>
                  </a:cubicBezTo>
                  <a:cubicBezTo>
                    <a:pt x="23884" y="13844"/>
                    <a:pt x="23851" y="10508"/>
                    <a:pt x="21849" y="9641"/>
                  </a:cubicBezTo>
                  <a:cubicBezTo>
                    <a:pt x="21326" y="9404"/>
                    <a:pt x="20719" y="9274"/>
                    <a:pt x="20082" y="9274"/>
                  </a:cubicBezTo>
                  <a:cubicBezTo>
                    <a:pt x="19013" y="9274"/>
                    <a:pt x="17861" y="9639"/>
                    <a:pt x="16879" y="10474"/>
                  </a:cubicBezTo>
                  <a:cubicBezTo>
                    <a:pt x="16612" y="10341"/>
                    <a:pt x="16379" y="10241"/>
                    <a:pt x="16112" y="10208"/>
                  </a:cubicBezTo>
                  <a:cubicBezTo>
                    <a:pt x="18014" y="8044"/>
                    <a:pt x="20044" y="6009"/>
                    <a:pt x="20113" y="5876"/>
                  </a:cubicBezTo>
                  <a:lnTo>
                    <a:pt x="20113" y="5876"/>
                  </a:lnTo>
                  <a:cubicBezTo>
                    <a:pt x="20114" y="5910"/>
                    <a:pt x="20115" y="5931"/>
                    <a:pt x="20115" y="5938"/>
                  </a:cubicBezTo>
                  <a:cubicBezTo>
                    <a:pt x="20115" y="5933"/>
                    <a:pt x="20116" y="5911"/>
                    <a:pt x="20118" y="5875"/>
                  </a:cubicBezTo>
                  <a:close/>
                  <a:moveTo>
                    <a:pt x="13844" y="13310"/>
                  </a:moveTo>
                  <a:cubicBezTo>
                    <a:pt x="13844" y="13343"/>
                    <a:pt x="13877" y="13377"/>
                    <a:pt x="13877" y="13443"/>
                  </a:cubicBezTo>
                  <a:cubicBezTo>
                    <a:pt x="14077" y="13844"/>
                    <a:pt x="14411" y="14177"/>
                    <a:pt x="14811" y="14377"/>
                  </a:cubicBezTo>
                  <a:cubicBezTo>
                    <a:pt x="14711" y="16712"/>
                    <a:pt x="16345" y="19614"/>
                    <a:pt x="17913" y="20015"/>
                  </a:cubicBezTo>
                  <a:lnTo>
                    <a:pt x="18180" y="19881"/>
                  </a:lnTo>
                  <a:cubicBezTo>
                    <a:pt x="18280" y="20215"/>
                    <a:pt x="18447" y="20615"/>
                    <a:pt x="18580" y="21049"/>
                  </a:cubicBezTo>
                  <a:lnTo>
                    <a:pt x="18580" y="22983"/>
                  </a:lnTo>
                  <a:cubicBezTo>
                    <a:pt x="18580" y="23617"/>
                    <a:pt x="18013" y="24017"/>
                    <a:pt x="17313" y="24284"/>
                  </a:cubicBezTo>
                  <a:cubicBezTo>
                    <a:pt x="17046" y="24351"/>
                    <a:pt x="16779" y="24384"/>
                    <a:pt x="16546" y="24451"/>
                  </a:cubicBezTo>
                  <a:cubicBezTo>
                    <a:pt x="16412" y="24451"/>
                    <a:pt x="16312" y="24484"/>
                    <a:pt x="16212" y="24484"/>
                  </a:cubicBezTo>
                  <a:lnTo>
                    <a:pt x="15845" y="24484"/>
                  </a:lnTo>
                  <a:cubicBezTo>
                    <a:pt x="15111" y="23317"/>
                    <a:pt x="13710" y="18447"/>
                    <a:pt x="13043" y="15011"/>
                  </a:cubicBezTo>
                  <a:cubicBezTo>
                    <a:pt x="13076" y="14611"/>
                    <a:pt x="13377" y="13977"/>
                    <a:pt x="13844" y="13310"/>
                  </a:cubicBezTo>
                  <a:close/>
                  <a:moveTo>
                    <a:pt x="20215" y="0"/>
                  </a:moveTo>
                  <a:cubicBezTo>
                    <a:pt x="20183" y="31"/>
                    <a:pt x="20153" y="62"/>
                    <a:pt x="20122" y="94"/>
                  </a:cubicBezTo>
                  <a:lnTo>
                    <a:pt x="20122" y="94"/>
                  </a:lnTo>
                  <a:cubicBezTo>
                    <a:pt x="20326" y="2776"/>
                    <a:pt x="20147" y="5433"/>
                    <a:pt x="20118" y="5875"/>
                  </a:cubicBezTo>
                  <a:lnTo>
                    <a:pt x="20118" y="5875"/>
                  </a:lnTo>
                  <a:cubicBezTo>
                    <a:pt x="20116" y="5872"/>
                    <a:pt x="20115" y="5871"/>
                    <a:pt x="20115" y="5871"/>
                  </a:cubicBezTo>
                  <a:cubicBezTo>
                    <a:pt x="20115" y="5872"/>
                    <a:pt x="20114" y="5874"/>
                    <a:pt x="20113" y="5876"/>
                  </a:cubicBezTo>
                  <a:lnTo>
                    <a:pt x="20113" y="5876"/>
                  </a:lnTo>
                  <a:cubicBezTo>
                    <a:pt x="20098" y="5431"/>
                    <a:pt x="19993" y="2742"/>
                    <a:pt x="20110" y="106"/>
                  </a:cubicBezTo>
                  <a:lnTo>
                    <a:pt x="20110" y="106"/>
                  </a:lnTo>
                  <a:cubicBezTo>
                    <a:pt x="18625" y="1652"/>
                    <a:pt x="18156" y="4171"/>
                    <a:pt x="18547" y="5671"/>
                  </a:cubicBezTo>
                  <a:cubicBezTo>
                    <a:pt x="18313" y="6872"/>
                    <a:pt x="10908" y="12409"/>
                    <a:pt x="10341" y="14444"/>
                  </a:cubicBezTo>
                  <a:cubicBezTo>
                    <a:pt x="9741" y="16479"/>
                    <a:pt x="11742" y="23384"/>
                    <a:pt x="13710" y="29788"/>
                  </a:cubicBezTo>
                  <a:cubicBezTo>
                    <a:pt x="13977" y="32457"/>
                    <a:pt x="14411" y="33224"/>
                    <a:pt x="15311" y="34358"/>
                  </a:cubicBezTo>
                  <a:cubicBezTo>
                    <a:pt x="15345" y="34392"/>
                    <a:pt x="15378" y="34458"/>
                    <a:pt x="15378" y="34525"/>
                  </a:cubicBezTo>
                  <a:cubicBezTo>
                    <a:pt x="16079" y="35859"/>
                    <a:pt x="16045" y="41297"/>
                    <a:pt x="16012" y="42231"/>
                  </a:cubicBezTo>
                  <a:cubicBezTo>
                    <a:pt x="12910" y="44165"/>
                    <a:pt x="10575" y="45800"/>
                    <a:pt x="7206" y="45833"/>
                  </a:cubicBezTo>
                  <a:cubicBezTo>
                    <a:pt x="4070" y="45833"/>
                    <a:pt x="0" y="48302"/>
                    <a:pt x="1068" y="52004"/>
                  </a:cubicBezTo>
                  <a:cubicBezTo>
                    <a:pt x="1301" y="53539"/>
                    <a:pt x="2002" y="54373"/>
                    <a:pt x="3136" y="54806"/>
                  </a:cubicBezTo>
                  <a:cubicBezTo>
                    <a:pt x="3169" y="54806"/>
                    <a:pt x="3169" y="54806"/>
                    <a:pt x="3203" y="54840"/>
                  </a:cubicBezTo>
                  <a:cubicBezTo>
                    <a:pt x="3303" y="54873"/>
                    <a:pt x="3336" y="54873"/>
                    <a:pt x="3403" y="54873"/>
                  </a:cubicBezTo>
                  <a:cubicBezTo>
                    <a:pt x="3536" y="54906"/>
                    <a:pt x="3636" y="54906"/>
                    <a:pt x="3736" y="54973"/>
                  </a:cubicBezTo>
                  <a:lnTo>
                    <a:pt x="3803" y="54973"/>
                  </a:lnTo>
                  <a:cubicBezTo>
                    <a:pt x="4128" y="55032"/>
                    <a:pt x="4495" y="55065"/>
                    <a:pt x="4912" y="55065"/>
                  </a:cubicBezTo>
                  <a:cubicBezTo>
                    <a:pt x="5909" y="55065"/>
                    <a:pt x="7183" y="54876"/>
                    <a:pt x="8807" y="54406"/>
                  </a:cubicBezTo>
                  <a:cubicBezTo>
                    <a:pt x="12743" y="53305"/>
                    <a:pt x="16379" y="51837"/>
                    <a:pt x="18580" y="51237"/>
                  </a:cubicBezTo>
                  <a:cubicBezTo>
                    <a:pt x="19047" y="56741"/>
                    <a:pt x="19147" y="63512"/>
                    <a:pt x="19514" y="66481"/>
                  </a:cubicBezTo>
                  <a:cubicBezTo>
                    <a:pt x="19514" y="66548"/>
                    <a:pt x="19548" y="66648"/>
                    <a:pt x="19548" y="66715"/>
                  </a:cubicBezTo>
                  <a:cubicBezTo>
                    <a:pt x="19548" y="66848"/>
                    <a:pt x="19581" y="66982"/>
                    <a:pt x="19581" y="67048"/>
                  </a:cubicBezTo>
                  <a:cubicBezTo>
                    <a:pt x="19414" y="67582"/>
                    <a:pt x="19414" y="67515"/>
                    <a:pt x="19381" y="68649"/>
                  </a:cubicBezTo>
                  <a:cubicBezTo>
                    <a:pt x="19314" y="71185"/>
                    <a:pt x="19581" y="75354"/>
                    <a:pt x="19548" y="76922"/>
                  </a:cubicBezTo>
                  <a:cubicBezTo>
                    <a:pt x="19481" y="78890"/>
                    <a:pt x="19081" y="82159"/>
                    <a:pt x="18747" y="83093"/>
                  </a:cubicBezTo>
                  <a:cubicBezTo>
                    <a:pt x="18585" y="83564"/>
                    <a:pt x="18959" y="83711"/>
                    <a:pt x="19525" y="83711"/>
                  </a:cubicBezTo>
                  <a:cubicBezTo>
                    <a:pt x="20122" y="83711"/>
                    <a:pt x="20932" y="83547"/>
                    <a:pt x="21549" y="83427"/>
                  </a:cubicBezTo>
                  <a:cubicBezTo>
                    <a:pt x="21648" y="83407"/>
                    <a:pt x="21757" y="83399"/>
                    <a:pt x="21874" y="83399"/>
                  </a:cubicBezTo>
                  <a:cubicBezTo>
                    <a:pt x="22827" y="83399"/>
                    <a:pt x="24331" y="83971"/>
                    <a:pt x="25815" y="83971"/>
                  </a:cubicBezTo>
                  <a:cubicBezTo>
                    <a:pt x="26351" y="83971"/>
                    <a:pt x="26883" y="83896"/>
                    <a:pt x="27387" y="83694"/>
                  </a:cubicBezTo>
                  <a:cubicBezTo>
                    <a:pt x="29555" y="82826"/>
                    <a:pt x="22550" y="81692"/>
                    <a:pt x="21749" y="80091"/>
                  </a:cubicBezTo>
                  <a:cubicBezTo>
                    <a:pt x="21015" y="78590"/>
                    <a:pt x="23050" y="74087"/>
                    <a:pt x="23717" y="67315"/>
                  </a:cubicBezTo>
                  <a:cubicBezTo>
                    <a:pt x="23751" y="67082"/>
                    <a:pt x="23751" y="66848"/>
                    <a:pt x="23817" y="66481"/>
                  </a:cubicBezTo>
                  <a:cubicBezTo>
                    <a:pt x="24251" y="60477"/>
                    <a:pt x="24851" y="57341"/>
                    <a:pt x="25318" y="54039"/>
                  </a:cubicBezTo>
                  <a:cubicBezTo>
                    <a:pt x="25719" y="53906"/>
                    <a:pt x="25919" y="53505"/>
                    <a:pt x="25485" y="52905"/>
                  </a:cubicBezTo>
                  <a:cubicBezTo>
                    <a:pt x="25519" y="52571"/>
                    <a:pt x="25552" y="52238"/>
                    <a:pt x="25585" y="51871"/>
                  </a:cubicBezTo>
                  <a:cubicBezTo>
                    <a:pt x="25652" y="51637"/>
                    <a:pt x="25652" y="51370"/>
                    <a:pt x="25685" y="51137"/>
                  </a:cubicBezTo>
                  <a:lnTo>
                    <a:pt x="25685" y="50870"/>
                  </a:lnTo>
                  <a:cubicBezTo>
                    <a:pt x="25685" y="50703"/>
                    <a:pt x="25685" y="50536"/>
                    <a:pt x="25719" y="50370"/>
                  </a:cubicBezTo>
                  <a:lnTo>
                    <a:pt x="25719" y="50069"/>
                  </a:lnTo>
                  <a:lnTo>
                    <a:pt x="25719" y="49636"/>
                  </a:lnTo>
                  <a:lnTo>
                    <a:pt x="25719" y="49369"/>
                  </a:lnTo>
                  <a:lnTo>
                    <a:pt x="25719" y="48869"/>
                  </a:lnTo>
                  <a:lnTo>
                    <a:pt x="25719" y="48668"/>
                  </a:lnTo>
                  <a:cubicBezTo>
                    <a:pt x="25719" y="48402"/>
                    <a:pt x="25685" y="48201"/>
                    <a:pt x="25685" y="47968"/>
                  </a:cubicBezTo>
                  <a:lnTo>
                    <a:pt x="25685" y="47734"/>
                  </a:lnTo>
                  <a:cubicBezTo>
                    <a:pt x="25685" y="47568"/>
                    <a:pt x="25652" y="47401"/>
                    <a:pt x="25652" y="47234"/>
                  </a:cubicBezTo>
                  <a:cubicBezTo>
                    <a:pt x="25652" y="47167"/>
                    <a:pt x="25585" y="47034"/>
                    <a:pt x="25585" y="46967"/>
                  </a:cubicBezTo>
                  <a:cubicBezTo>
                    <a:pt x="25585" y="46834"/>
                    <a:pt x="25552" y="46700"/>
                    <a:pt x="25552" y="46567"/>
                  </a:cubicBezTo>
                  <a:cubicBezTo>
                    <a:pt x="25552" y="46500"/>
                    <a:pt x="25519" y="46367"/>
                    <a:pt x="25519" y="46300"/>
                  </a:cubicBezTo>
                  <a:cubicBezTo>
                    <a:pt x="25519" y="46167"/>
                    <a:pt x="25485" y="46033"/>
                    <a:pt x="25419" y="45900"/>
                  </a:cubicBezTo>
                  <a:cubicBezTo>
                    <a:pt x="25419" y="45833"/>
                    <a:pt x="25385" y="45700"/>
                    <a:pt x="25385" y="45633"/>
                  </a:cubicBezTo>
                  <a:cubicBezTo>
                    <a:pt x="25352" y="45500"/>
                    <a:pt x="25352" y="45366"/>
                    <a:pt x="25318" y="45233"/>
                  </a:cubicBezTo>
                  <a:cubicBezTo>
                    <a:pt x="25252" y="45066"/>
                    <a:pt x="25218" y="44899"/>
                    <a:pt x="25218" y="44799"/>
                  </a:cubicBezTo>
                  <a:cubicBezTo>
                    <a:pt x="25185" y="44666"/>
                    <a:pt x="25185" y="44532"/>
                    <a:pt x="25152" y="44399"/>
                  </a:cubicBezTo>
                  <a:cubicBezTo>
                    <a:pt x="25085" y="44299"/>
                    <a:pt x="25085" y="44199"/>
                    <a:pt x="25052" y="44065"/>
                  </a:cubicBezTo>
                  <a:cubicBezTo>
                    <a:pt x="25018" y="43998"/>
                    <a:pt x="25018" y="43898"/>
                    <a:pt x="24985" y="43832"/>
                  </a:cubicBezTo>
                  <a:cubicBezTo>
                    <a:pt x="24918" y="43698"/>
                    <a:pt x="24918" y="43632"/>
                    <a:pt x="24885" y="43498"/>
                  </a:cubicBezTo>
                  <a:cubicBezTo>
                    <a:pt x="24851" y="43398"/>
                    <a:pt x="24851" y="43331"/>
                    <a:pt x="24818" y="43298"/>
                  </a:cubicBezTo>
                  <a:cubicBezTo>
                    <a:pt x="24751" y="43165"/>
                    <a:pt x="24718" y="43064"/>
                    <a:pt x="24718" y="42964"/>
                  </a:cubicBezTo>
                  <a:cubicBezTo>
                    <a:pt x="24718" y="42864"/>
                    <a:pt x="24685" y="42831"/>
                    <a:pt x="24685" y="42731"/>
                  </a:cubicBezTo>
                  <a:cubicBezTo>
                    <a:pt x="24651" y="42631"/>
                    <a:pt x="24585" y="42531"/>
                    <a:pt x="24551" y="42397"/>
                  </a:cubicBezTo>
                  <a:cubicBezTo>
                    <a:pt x="24518" y="42331"/>
                    <a:pt x="24485" y="42197"/>
                    <a:pt x="24485" y="42130"/>
                  </a:cubicBezTo>
                  <a:cubicBezTo>
                    <a:pt x="24485" y="40896"/>
                    <a:pt x="24418" y="35726"/>
                    <a:pt x="25085" y="34492"/>
                  </a:cubicBezTo>
                  <a:cubicBezTo>
                    <a:pt x="25152" y="34458"/>
                    <a:pt x="25152" y="34392"/>
                    <a:pt x="25185" y="34358"/>
                  </a:cubicBezTo>
                  <a:cubicBezTo>
                    <a:pt x="26052" y="33224"/>
                    <a:pt x="26519" y="32457"/>
                    <a:pt x="26753" y="29788"/>
                  </a:cubicBezTo>
                  <a:cubicBezTo>
                    <a:pt x="26753" y="29688"/>
                    <a:pt x="26820" y="29655"/>
                    <a:pt x="26820" y="29555"/>
                  </a:cubicBezTo>
                  <a:cubicBezTo>
                    <a:pt x="28754" y="23250"/>
                    <a:pt x="30689" y="16445"/>
                    <a:pt x="30089" y="14444"/>
                  </a:cubicBezTo>
                  <a:cubicBezTo>
                    <a:pt x="29521" y="12376"/>
                    <a:pt x="22150" y="6839"/>
                    <a:pt x="21883" y="5671"/>
                  </a:cubicBezTo>
                  <a:cubicBezTo>
                    <a:pt x="22350" y="4137"/>
                    <a:pt x="21816" y="1535"/>
                    <a:pt x="202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28" name="Google Shape;1828;p43"/>
          <p:cNvSpPr/>
          <p:nvPr/>
        </p:nvSpPr>
        <p:spPr>
          <a:xfrm>
            <a:off x="3616784" y="2237244"/>
            <a:ext cx="384405" cy="321733"/>
          </a:xfrm>
          <a:custGeom>
            <a:avLst/>
            <a:gdLst/>
            <a:ahLst/>
            <a:cxnLst/>
            <a:rect l="l" t="t" r="r" b="b"/>
            <a:pathLst>
              <a:path w="58576" h="48877" extrusionOk="0">
                <a:moveTo>
                  <a:pt x="36439" y="0"/>
                </a:moveTo>
                <a:cubicBezTo>
                  <a:pt x="36204" y="0"/>
                  <a:pt x="35966" y="7"/>
                  <a:pt x="35726" y="19"/>
                </a:cubicBezTo>
                <a:cubicBezTo>
                  <a:pt x="33091" y="153"/>
                  <a:pt x="32057" y="1520"/>
                  <a:pt x="32057" y="1520"/>
                </a:cubicBezTo>
                <a:cubicBezTo>
                  <a:pt x="29455" y="3355"/>
                  <a:pt x="27287" y="6324"/>
                  <a:pt x="25953" y="7825"/>
                </a:cubicBezTo>
                <a:cubicBezTo>
                  <a:pt x="23384" y="10694"/>
                  <a:pt x="16779" y="16731"/>
                  <a:pt x="14611" y="19834"/>
                </a:cubicBezTo>
                <a:cubicBezTo>
                  <a:pt x="14378" y="20067"/>
                  <a:pt x="14077" y="20367"/>
                  <a:pt x="13844" y="20668"/>
                </a:cubicBezTo>
                <a:cubicBezTo>
                  <a:pt x="13077" y="21535"/>
                  <a:pt x="12543" y="21935"/>
                  <a:pt x="12109" y="21968"/>
                </a:cubicBezTo>
                <a:cubicBezTo>
                  <a:pt x="12276" y="19900"/>
                  <a:pt x="9574" y="16164"/>
                  <a:pt x="6906" y="15797"/>
                </a:cubicBezTo>
                <a:cubicBezTo>
                  <a:pt x="6906" y="15197"/>
                  <a:pt x="6705" y="14563"/>
                  <a:pt x="6238" y="14129"/>
                </a:cubicBezTo>
                <a:cubicBezTo>
                  <a:pt x="5772" y="13629"/>
                  <a:pt x="5145" y="13378"/>
                  <a:pt x="4514" y="13378"/>
                </a:cubicBezTo>
                <a:cubicBezTo>
                  <a:pt x="3926" y="13378"/>
                  <a:pt x="3336" y="13595"/>
                  <a:pt x="2869" y="14029"/>
                </a:cubicBezTo>
                <a:cubicBezTo>
                  <a:pt x="2002" y="14863"/>
                  <a:pt x="1902" y="16164"/>
                  <a:pt x="2536" y="17098"/>
                </a:cubicBezTo>
                <a:cubicBezTo>
                  <a:pt x="835" y="18366"/>
                  <a:pt x="1" y="20434"/>
                  <a:pt x="67" y="21868"/>
                </a:cubicBezTo>
                <a:cubicBezTo>
                  <a:pt x="201" y="24203"/>
                  <a:pt x="3570" y="25604"/>
                  <a:pt x="3570" y="25604"/>
                </a:cubicBezTo>
                <a:cubicBezTo>
                  <a:pt x="4037" y="26005"/>
                  <a:pt x="4604" y="27039"/>
                  <a:pt x="4837" y="27773"/>
                </a:cubicBezTo>
                <a:cubicBezTo>
                  <a:pt x="4796" y="27938"/>
                  <a:pt x="5140" y="28001"/>
                  <a:pt x="5558" y="28001"/>
                </a:cubicBezTo>
                <a:cubicBezTo>
                  <a:pt x="5814" y="28001"/>
                  <a:pt x="6098" y="27977"/>
                  <a:pt x="6339" y="27939"/>
                </a:cubicBezTo>
                <a:cubicBezTo>
                  <a:pt x="6352" y="27936"/>
                  <a:pt x="6367" y="27935"/>
                  <a:pt x="6383" y="27935"/>
                </a:cubicBezTo>
                <a:cubicBezTo>
                  <a:pt x="6846" y="27935"/>
                  <a:pt x="8003" y="29268"/>
                  <a:pt x="9101" y="29268"/>
                </a:cubicBezTo>
                <a:cubicBezTo>
                  <a:pt x="9553" y="29268"/>
                  <a:pt x="9995" y="29042"/>
                  <a:pt x="10375" y="28406"/>
                </a:cubicBezTo>
                <a:cubicBezTo>
                  <a:pt x="11523" y="26511"/>
                  <a:pt x="11658" y="25234"/>
                  <a:pt x="13716" y="25234"/>
                </a:cubicBezTo>
                <a:cubicBezTo>
                  <a:pt x="14049" y="25234"/>
                  <a:pt x="14432" y="25268"/>
                  <a:pt x="14878" y="25338"/>
                </a:cubicBezTo>
                <a:cubicBezTo>
                  <a:pt x="15111" y="25371"/>
                  <a:pt x="15412" y="25471"/>
                  <a:pt x="15679" y="25538"/>
                </a:cubicBezTo>
                <a:cubicBezTo>
                  <a:pt x="15679" y="25538"/>
                  <a:pt x="17013" y="26405"/>
                  <a:pt x="17713" y="26705"/>
                </a:cubicBezTo>
                <a:cubicBezTo>
                  <a:pt x="21116" y="28807"/>
                  <a:pt x="27287" y="32109"/>
                  <a:pt x="28788" y="33977"/>
                </a:cubicBezTo>
                <a:cubicBezTo>
                  <a:pt x="29021" y="36479"/>
                  <a:pt x="29422" y="39614"/>
                  <a:pt x="29622" y="42183"/>
                </a:cubicBezTo>
                <a:cubicBezTo>
                  <a:pt x="27921" y="42783"/>
                  <a:pt x="22183" y="44718"/>
                  <a:pt x="24051" y="44818"/>
                </a:cubicBezTo>
                <a:cubicBezTo>
                  <a:pt x="25436" y="44867"/>
                  <a:pt x="27315" y="45039"/>
                  <a:pt x="28621" y="45039"/>
                </a:cubicBezTo>
                <a:cubicBezTo>
                  <a:pt x="29109" y="45039"/>
                  <a:pt x="29517" y="45015"/>
                  <a:pt x="29789" y="44952"/>
                </a:cubicBezTo>
                <a:lnTo>
                  <a:pt x="29789" y="44952"/>
                </a:lnTo>
                <a:cubicBezTo>
                  <a:pt x="29789" y="45619"/>
                  <a:pt x="29789" y="46152"/>
                  <a:pt x="29722" y="46553"/>
                </a:cubicBezTo>
                <a:cubicBezTo>
                  <a:pt x="26520" y="46653"/>
                  <a:pt x="20882" y="48721"/>
                  <a:pt x="23584" y="48721"/>
                </a:cubicBezTo>
                <a:cubicBezTo>
                  <a:pt x="24774" y="48721"/>
                  <a:pt x="26307" y="48876"/>
                  <a:pt x="27718" y="48876"/>
                </a:cubicBezTo>
                <a:cubicBezTo>
                  <a:pt x="29511" y="48876"/>
                  <a:pt x="31109" y="48625"/>
                  <a:pt x="31557" y="47487"/>
                </a:cubicBezTo>
                <a:cubicBezTo>
                  <a:pt x="32357" y="45452"/>
                  <a:pt x="33158" y="32509"/>
                  <a:pt x="32791" y="31542"/>
                </a:cubicBezTo>
                <a:cubicBezTo>
                  <a:pt x="30389" y="29741"/>
                  <a:pt x="28621" y="27639"/>
                  <a:pt x="27620" y="26305"/>
                </a:cubicBezTo>
                <a:lnTo>
                  <a:pt x="27620" y="26305"/>
                </a:lnTo>
                <a:cubicBezTo>
                  <a:pt x="27887" y="26472"/>
                  <a:pt x="28187" y="26638"/>
                  <a:pt x="28554" y="26705"/>
                </a:cubicBezTo>
                <a:cubicBezTo>
                  <a:pt x="28625" y="26720"/>
                  <a:pt x="28703" y="26727"/>
                  <a:pt x="28789" y="26727"/>
                </a:cubicBezTo>
                <a:cubicBezTo>
                  <a:pt x="30087" y="26727"/>
                  <a:pt x="33069" y="25150"/>
                  <a:pt x="35259" y="24337"/>
                </a:cubicBezTo>
                <a:cubicBezTo>
                  <a:pt x="38195" y="23203"/>
                  <a:pt x="46067" y="20267"/>
                  <a:pt x="48535" y="19533"/>
                </a:cubicBezTo>
                <a:cubicBezTo>
                  <a:pt x="50937" y="18833"/>
                  <a:pt x="52605" y="17298"/>
                  <a:pt x="54239" y="16932"/>
                </a:cubicBezTo>
                <a:cubicBezTo>
                  <a:pt x="55874" y="16531"/>
                  <a:pt x="58576" y="16431"/>
                  <a:pt x="57775" y="15397"/>
                </a:cubicBezTo>
                <a:cubicBezTo>
                  <a:pt x="57532" y="15080"/>
                  <a:pt x="57034" y="14974"/>
                  <a:pt x="56398" y="14974"/>
                </a:cubicBezTo>
                <a:cubicBezTo>
                  <a:pt x="55117" y="14974"/>
                  <a:pt x="53277" y="15404"/>
                  <a:pt x="51832" y="15404"/>
                </a:cubicBezTo>
                <a:cubicBezTo>
                  <a:pt x="51732" y="15404"/>
                  <a:pt x="51634" y="15402"/>
                  <a:pt x="51537" y="15397"/>
                </a:cubicBezTo>
                <a:cubicBezTo>
                  <a:pt x="51519" y="15399"/>
                  <a:pt x="51500" y="15401"/>
                  <a:pt x="51481" y="15401"/>
                </a:cubicBezTo>
                <a:cubicBezTo>
                  <a:pt x="50769" y="15401"/>
                  <a:pt x="49938" y="13770"/>
                  <a:pt x="48461" y="13770"/>
                </a:cubicBezTo>
                <a:cubicBezTo>
                  <a:pt x="48304" y="13770"/>
                  <a:pt x="48140" y="13789"/>
                  <a:pt x="47968" y="13829"/>
                </a:cubicBezTo>
                <a:cubicBezTo>
                  <a:pt x="46167" y="14296"/>
                  <a:pt x="46867" y="15998"/>
                  <a:pt x="46067" y="16965"/>
                </a:cubicBezTo>
                <a:cubicBezTo>
                  <a:pt x="45266" y="17966"/>
                  <a:pt x="35760" y="18699"/>
                  <a:pt x="35760" y="18699"/>
                </a:cubicBezTo>
                <a:cubicBezTo>
                  <a:pt x="35760" y="18699"/>
                  <a:pt x="43799" y="8626"/>
                  <a:pt x="41964" y="3689"/>
                </a:cubicBezTo>
                <a:cubicBezTo>
                  <a:pt x="40842" y="687"/>
                  <a:pt x="38783" y="0"/>
                  <a:pt x="3643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29" name="Google Shape;1829;p43"/>
          <p:cNvGrpSpPr/>
          <p:nvPr/>
        </p:nvGrpSpPr>
        <p:grpSpPr>
          <a:xfrm>
            <a:off x="3682925" y="1161025"/>
            <a:ext cx="1778150" cy="175625"/>
            <a:chOff x="-755025" y="11105125"/>
            <a:chExt cx="1778150" cy="175625"/>
          </a:xfrm>
        </p:grpSpPr>
        <p:sp>
          <p:nvSpPr>
            <p:cNvPr id="1830" name="Google Shape;1830;p43"/>
            <p:cNvSpPr/>
            <p:nvPr/>
          </p:nvSpPr>
          <p:spPr>
            <a:xfrm>
              <a:off x="-737775" y="11105125"/>
              <a:ext cx="1760900" cy="87075"/>
            </a:xfrm>
            <a:custGeom>
              <a:avLst/>
              <a:gdLst/>
              <a:ahLst/>
              <a:cxnLst/>
              <a:rect l="l" t="t" r="r" b="b"/>
              <a:pathLst>
                <a:path w="70436" h="3483" extrusionOk="0">
                  <a:moveTo>
                    <a:pt x="6596" y="0"/>
                  </a:moveTo>
                  <a:cubicBezTo>
                    <a:pt x="4691" y="0"/>
                    <a:pt x="2793" y="415"/>
                    <a:pt x="926" y="746"/>
                  </a:cubicBezTo>
                  <a:cubicBezTo>
                    <a:pt x="416" y="821"/>
                    <a:pt x="1" y="1353"/>
                    <a:pt x="524" y="1353"/>
                  </a:cubicBezTo>
                  <a:cubicBezTo>
                    <a:pt x="584" y="1353"/>
                    <a:pt x="656" y="1346"/>
                    <a:pt x="742" y="1331"/>
                  </a:cubicBezTo>
                  <a:cubicBezTo>
                    <a:pt x="2483" y="1024"/>
                    <a:pt x="4273" y="618"/>
                    <a:pt x="6059" y="618"/>
                  </a:cubicBezTo>
                  <a:cubicBezTo>
                    <a:pt x="6605" y="618"/>
                    <a:pt x="7150" y="656"/>
                    <a:pt x="7693" y="746"/>
                  </a:cubicBezTo>
                  <a:cubicBezTo>
                    <a:pt x="9748" y="1080"/>
                    <a:pt x="11686" y="1916"/>
                    <a:pt x="13691" y="2417"/>
                  </a:cubicBezTo>
                  <a:cubicBezTo>
                    <a:pt x="14873" y="2708"/>
                    <a:pt x="16062" y="2821"/>
                    <a:pt x="17252" y="2821"/>
                  </a:cubicBezTo>
                  <a:cubicBezTo>
                    <a:pt x="20435" y="2821"/>
                    <a:pt x="23632" y="2013"/>
                    <a:pt x="26757" y="1648"/>
                  </a:cubicBezTo>
                  <a:cubicBezTo>
                    <a:pt x="27758" y="1527"/>
                    <a:pt x="28769" y="1469"/>
                    <a:pt x="29780" y="1469"/>
                  </a:cubicBezTo>
                  <a:cubicBezTo>
                    <a:pt x="31285" y="1469"/>
                    <a:pt x="32790" y="1599"/>
                    <a:pt x="34260" y="1849"/>
                  </a:cubicBezTo>
                  <a:cubicBezTo>
                    <a:pt x="36515" y="2250"/>
                    <a:pt x="38654" y="3035"/>
                    <a:pt x="40926" y="3319"/>
                  </a:cubicBezTo>
                  <a:cubicBezTo>
                    <a:pt x="41873" y="3432"/>
                    <a:pt x="42820" y="3482"/>
                    <a:pt x="43767" y="3482"/>
                  </a:cubicBezTo>
                  <a:cubicBezTo>
                    <a:pt x="47027" y="3482"/>
                    <a:pt x="50276" y="2886"/>
                    <a:pt x="53474" y="2200"/>
                  </a:cubicBezTo>
                  <a:cubicBezTo>
                    <a:pt x="56747" y="1524"/>
                    <a:pt x="60130" y="772"/>
                    <a:pt x="63482" y="772"/>
                  </a:cubicBezTo>
                  <a:cubicBezTo>
                    <a:pt x="65349" y="772"/>
                    <a:pt x="67207" y="1005"/>
                    <a:pt x="69030" y="1615"/>
                  </a:cubicBezTo>
                  <a:cubicBezTo>
                    <a:pt x="69065" y="1627"/>
                    <a:pt x="69107" y="1632"/>
                    <a:pt x="69155" y="1632"/>
                  </a:cubicBezTo>
                  <a:cubicBezTo>
                    <a:pt x="69578" y="1632"/>
                    <a:pt x="70436" y="1213"/>
                    <a:pt x="70016" y="1064"/>
                  </a:cubicBezTo>
                  <a:cubicBezTo>
                    <a:pt x="67995" y="385"/>
                    <a:pt x="65976" y="126"/>
                    <a:pt x="63956" y="126"/>
                  </a:cubicBezTo>
                  <a:cubicBezTo>
                    <a:pt x="57408" y="126"/>
                    <a:pt x="50859" y="2850"/>
                    <a:pt x="44275" y="2850"/>
                  </a:cubicBezTo>
                  <a:cubicBezTo>
                    <a:pt x="43988" y="2850"/>
                    <a:pt x="43702" y="2845"/>
                    <a:pt x="43416" y="2835"/>
                  </a:cubicBezTo>
                  <a:cubicBezTo>
                    <a:pt x="40910" y="2734"/>
                    <a:pt x="38604" y="1999"/>
                    <a:pt x="36181" y="1481"/>
                  </a:cubicBezTo>
                  <a:cubicBezTo>
                    <a:pt x="34251" y="1054"/>
                    <a:pt x="32255" y="834"/>
                    <a:pt x="30275" y="834"/>
                  </a:cubicBezTo>
                  <a:cubicBezTo>
                    <a:pt x="30010" y="834"/>
                    <a:pt x="29745" y="838"/>
                    <a:pt x="29481" y="846"/>
                  </a:cubicBezTo>
                  <a:cubicBezTo>
                    <a:pt x="25623" y="968"/>
                    <a:pt x="21776" y="2189"/>
                    <a:pt x="17904" y="2189"/>
                  </a:cubicBezTo>
                  <a:cubicBezTo>
                    <a:pt x="16980" y="2189"/>
                    <a:pt x="16055" y="2120"/>
                    <a:pt x="15128" y="1949"/>
                  </a:cubicBezTo>
                  <a:cubicBezTo>
                    <a:pt x="12756" y="1515"/>
                    <a:pt x="10517" y="412"/>
                    <a:pt x="8094" y="94"/>
                  </a:cubicBezTo>
                  <a:cubicBezTo>
                    <a:pt x="7595" y="29"/>
                    <a:pt x="7095" y="0"/>
                    <a:pt x="65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43"/>
            <p:cNvSpPr/>
            <p:nvPr/>
          </p:nvSpPr>
          <p:spPr>
            <a:xfrm>
              <a:off x="-755025" y="11190450"/>
              <a:ext cx="1709800" cy="90300"/>
            </a:xfrm>
            <a:custGeom>
              <a:avLst/>
              <a:gdLst/>
              <a:ahLst/>
              <a:cxnLst/>
              <a:rect l="l" t="t" r="r" b="b"/>
              <a:pathLst>
                <a:path w="68392" h="3612" extrusionOk="0">
                  <a:moveTo>
                    <a:pt x="5970" y="0"/>
                  </a:moveTo>
                  <a:cubicBezTo>
                    <a:pt x="4266" y="0"/>
                    <a:pt x="2635" y="431"/>
                    <a:pt x="914" y="742"/>
                  </a:cubicBezTo>
                  <a:cubicBezTo>
                    <a:pt x="381" y="833"/>
                    <a:pt x="1" y="1479"/>
                    <a:pt x="570" y="1479"/>
                  </a:cubicBezTo>
                  <a:cubicBezTo>
                    <a:pt x="626" y="1479"/>
                    <a:pt x="690" y="1473"/>
                    <a:pt x="764" y="1460"/>
                  </a:cubicBezTo>
                  <a:cubicBezTo>
                    <a:pt x="2399" y="1175"/>
                    <a:pt x="3952" y="743"/>
                    <a:pt x="5571" y="743"/>
                  </a:cubicBezTo>
                  <a:cubicBezTo>
                    <a:pt x="6136" y="743"/>
                    <a:pt x="6709" y="796"/>
                    <a:pt x="7297" y="925"/>
                  </a:cubicBezTo>
                  <a:cubicBezTo>
                    <a:pt x="9285" y="1360"/>
                    <a:pt x="11157" y="2195"/>
                    <a:pt x="13162" y="2596"/>
                  </a:cubicBezTo>
                  <a:cubicBezTo>
                    <a:pt x="15089" y="2979"/>
                    <a:pt x="17009" y="3137"/>
                    <a:pt x="18926" y="3137"/>
                  </a:cubicBezTo>
                  <a:cubicBezTo>
                    <a:pt x="21196" y="3137"/>
                    <a:pt x="23461" y="2915"/>
                    <a:pt x="25727" y="2580"/>
                  </a:cubicBezTo>
                  <a:cubicBezTo>
                    <a:pt x="27297" y="2337"/>
                    <a:pt x="28844" y="2238"/>
                    <a:pt x="30381" y="2238"/>
                  </a:cubicBezTo>
                  <a:cubicBezTo>
                    <a:pt x="33294" y="2238"/>
                    <a:pt x="36174" y="2593"/>
                    <a:pt x="39127" y="2997"/>
                  </a:cubicBezTo>
                  <a:cubicBezTo>
                    <a:pt x="41895" y="3368"/>
                    <a:pt x="44724" y="3612"/>
                    <a:pt x="47545" y="3612"/>
                  </a:cubicBezTo>
                  <a:cubicBezTo>
                    <a:pt x="49168" y="3612"/>
                    <a:pt x="50788" y="3531"/>
                    <a:pt x="52393" y="3348"/>
                  </a:cubicBezTo>
                  <a:cubicBezTo>
                    <a:pt x="54833" y="3081"/>
                    <a:pt x="57222" y="2513"/>
                    <a:pt x="59645" y="2195"/>
                  </a:cubicBezTo>
                  <a:cubicBezTo>
                    <a:pt x="60998" y="2028"/>
                    <a:pt x="62352" y="1878"/>
                    <a:pt x="63705" y="1844"/>
                  </a:cubicBezTo>
                  <a:cubicBezTo>
                    <a:pt x="64397" y="1812"/>
                    <a:pt x="65130" y="1717"/>
                    <a:pt x="65852" y="1717"/>
                  </a:cubicBezTo>
                  <a:cubicBezTo>
                    <a:pt x="66246" y="1717"/>
                    <a:pt x="66636" y="1745"/>
                    <a:pt x="67013" y="1828"/>
                  </a:cubicBezTo>
                  <a:cubicBezTo>
                    <a:pt x="67039" y="1833"/>
                    <a:pt x="67067" y="1835"/>
                    <a:pt x="67096" y="1835"/>
                  </a:cubicBezTo>
                  <a:cubicBezTo>
                    <a:pt x="67548" y="1835"/>
                    <a:pt x="68392" y="1267"/>
                    <a:pt x="67749" y="1126"/>
                  </a:cubicBezTo>
                  <a:cubicBezTo>
                    <a:pt x="67363" y="1045"/>
                    <a:pt x="66973" y="1019"/>
                    <a:pt x="66583" y="1019"/>
                  </a:cubicBezTo>
                  <a:cubicBezTo>
                    <a:pt x="66163" y="1019"/>
                    <a:pt x="65742" y="1050"/>
                    <a:pt x="65326" y="1076"/>
                  </a:cubicBezTo>
                  <a:cubicBezTo>
                    <a:pt x="64240" y="1126"/>
                    <a:pt x="63154" y="1126"/>
                    <a:pt x="62084" y="1243"/>
                  </a:cubicBezTo>
                  <a:cubicBezTo>
                    <a:pt x="59829" y="1427"/>
                    <a:pt x="57606" y="1778"/>
                    <a:pt x="55401" y="2179"/>
                  </a:cubicBezTo>
                  <a:cubicBezTo>
                    <a:pt x="52849" y="2646"/>
                    <a:pt x="50250" y="2852"/>
                    <a:pt x="47651" y="2852"/>
                  </a:cubicBezTo>
                  <a:cubicBezTo>
                    <a:pt x="45604" y="2852"/>
                    <a:pt x="43557" y="2724"/>
                    <a:pt x="41533" y="2496"/>
                  </a:cubicBezTo>
                  <a:cubicBezTo>
                    <a:pt x="37939" y="2067"/>
                    <a:pt x="34355" y="1412"/>
                    <a:pt x="30748" y="1412"/>
                  </a:cubicBezTo>
                  <a:cubicBezTo>
                    <a:pt x="29861" y="1412"/>
                    <a:pt x="28973" y="1451"/>
                    <a:pt x="28082" y="1544"/>
                  </a:cubicBezTo>
                  <a:cubicBezTo>
                    <a:pt x="25944" y="1778"/>
                    <a:pt x="23855" y="2245"/>
                    <a:pt x="21716" y="2379"/>
                  </a:cubicBezTo>
                  <a:cubicBezTo>
                    <a:pt x="21020" y="2428"/>
                    <a:pt x="20313" y="2452"/>
                    <a:pt x="19603" y="2452"/>
                  </a:cubicBezTo>
                  <a:cubicBezTo>
                    <a:pt x="17878" y="2452"/>
                    <a:pt x="16134" y="2307"/>
                    <a:pt x="14465" y="2011"/>
                  </a:cubicBezTo>
                  <a:cubicBezTo>
                    <a:pt x="12076" y="1594"/>
                    <a:pt x="9870" y="541"/>
                    <a:pt x="7481" y="123"/>
                  </a:cubicBezTo>
                  <a:cubicBezTo>
                    <a:pt x="6968" y="37"/>
                    <a:pt x="6466" y="0"/>
                    <a:pt x="59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36" name="Google Shape;1836;p44"/>
          <p:cNvPicPr preferRelativeResize="0"/>
          <p:nvPr/>
        </p:nvPicPr>
        <p:blipFill rotWithShape="1">
          <a:blip r:embed="rId3">
            <a:alphaModFix/>
          </a:blip>
          <a:srcRect l="12084" r="-1666"/>
          <a:stretch/>
        </p:blipFill>
        <p:spPr>
          <a:xfrm>
            <a:off x="0" y="0"/>
            <a:ext cx="8191501" cy="51435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837" name="Google Shape;1837;p44"/>
          <p:cNvGrpSpPr/>
          <p:nvPr/>
        </p:nvGrpSpPr>
        <p:grpSpPr>
          <a:xfrm rot="10313698">
            <a:off x="2434888" y="-2049724"/>
            <a:ext cx="8312615" cy="8789785"/>
            <a:chOff x="-1841127" y="-1574169"/>
            <a:chExt cx="6951248" cy="8887657"/>
          </a:xfrm>
        </p:grpSpPr>
        <p:sp>
          <p:nvSpPr>
            <p:cNvPr id="1838" name="Google Shape;1838;p44"/>
            <p:cNvSpPr/>
            <p:nvPr/>
          </p:nvSpPr>
          <p:spPr>
            <a:xfrm rot="-6182646">
              <a:off x="-2159714" y="452990"/>
              <a:ext cx="7245396" cy="4968844"/>
            </a:xfrm>
            <a:custGeom>
              <a:avLst/>
              <a:gdLst/>
              <a:ahLst/>
              <a:cxnLst/>
              <a:rect l="l" t="t" r="r" b="b"/>
              <a:pathLst>
                <a:path w="173001" h="115826" extrusionOk="0">
                  <a:moveTo>
                    <a:pt x="97066" y="0"/>
                  </a:moveTo>
                  <a:cubicBezTo>
                    <a:pt x="92442" y="0"/>
                    <a:pt x="87828" y="252"/>
                    <a:pt x="83309" y="652"/>
                  </a:cubicBezTo>
                  <a:cubicBezTo>
                    <a:pt x="60803" y="2641"/>
                    <a:pt x="37912" y="9876"/>
                    <a:pt x="21086" y="25531"/>
                  </a:cubicBezTo>
                  <a:cubicBezTo>
                    <a:pt x="0" y="45164"/>
                    <a:pt x="11345" y="86768"/>
                    <a:pt x="38831" y="92399"/>
                  </a:cubicBezTo>
                  <a:cubicBezTo>
                    <a:pt x="46505" y="93978"/>
                    <a:pt x="52366" y="94420"/>
                    <a:pt x="57081" y="94420"/>
                  </a:cubicBezTo>
                  <a:cubicBezTo>
                    <a:pt x="63058" y="94420"/>
                    <a:pt x="67196" y="93711"/>
                    <a:pt x="70857" y="93711"/>
                  </a:cubicBezTo>
                  <a:cubicBezTo>
                    <a:pt x="76043" y="93711"/>
                    <a:pt x="80273" y="95133"/>
                    <a:pt x="87419" y="102006"/>
                  </a:cubicBezTo>
                  <a:cubicBezTo>
                    <a:pt x="97281" y="111486"/>
                    <a:pt x="108661" y="115826"/>
                    <a:pt x="119686" y="115826"/>
                  </a:cubicBezTo>
                  <a:cubicBezTo>
                    <a:pt x="137147" y="115826"/>
                    <a:pt x="153715" y="104940"/>
                    <a:pt x="161940" y="86351"/>
                  </a:cubicBezTo>
                  <a:cubicBezTo>
                    <a:pt x="173001" y="61371"/>
                    <a:pt x="162775" y="30628"/>
                    <a:pt x="142357" y="13668"/>
                  </a:cubicBezTo>
                  <a:cubicBezTo>
                    <a:pt x="129580" y="3088"/>
                    <a:pt x="113263" y="0"/>
                    <a:pt x="97066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44"/>
            <p:cNvSpPr/>
            <p:nvPr/>
          </p:nvSpPr>
          <p:spPr>
            <a:xfrm rot="-6182646">
              <a:off x="-2345778" y="230913"/>
              <a:ext cx="7960550" cy="5277492"/>
            </a:xfrm>
            <a:custGeom>
              <a:avLst/>
              <a:gdLst/>
              <a:ahLst/>
              <a:cxnLst/>
              <a:rect l="l" t="t" r="r" b="b"/>
              <a:pathLst>
                <a:path w="190077" h="116454" extrusionOk="0">
                  <a:moveTo>
                    <a:pt x="104937" y="612"/>
                  </a:moveTo>
                  <a:cubicBezTo>
                    <a:pt x="112115" y="612"/>
                    <a:pt x="119293" y="1039"/>
                    <a:pt x="126400" y="2139"/>
                  </a:cubicBezTo>
                  <a:cubicBezTo>
                    <a:pt x="135874" y="3626"/>
                    <a:pt x="145281" y="6366"/>
                    <a:pt x="153686" y="11094"/>
                  </a:cubicBezTo>
                  <a:cubicBezTo>
                    <a:pt x="161522" y="15472"/>
                    <a:pt x="168456" y="21571"/>
                    <a:pt x="174020" y="28605"/>
                  </a:cubicBezTo>
                  <a:cubicBezTo>
                    <a:pt x="184329" y="41688"/>
                    <a:pt x="190077" y="58998"/>
                    <a:pt x="186217" y="75556"/>
                  </a:cubicBezTo>
                  <a:cubicBezTo>
                    <a:pt x="185282" y="79449"/>
                    <a:pt x="183845" y="83208"/>
                    <a:pt x="181990" y="86751"/>
                  </a:cubicBezTo>
                  <a:cubicBezTo>
                    <a:pt x="174705" y="100485"/>
                    <a:pt x="161589" y="110360"/>
                    <a:pt x="146568" y="114119"/>
                  </a:cubicBezTo>
                  <a:cubicBezTo>
                    <a:pt x="141957" y="115274"/>
                    <a:pt x="137247" y="115836"/>
                    <a:pt x="132547" y="115836"/>
                  </a:cubicBezTo>
                  <a:cubicBezTo>
                    <a:pt x="121272" y="115836"/>
                    <a:pt x="110059" y="112600"/>
                    <a:pt x="100435" y="106550"/>
                  </a:cubicBezTo>
                  <a:cubicBezTo>
                    <a:pt x="94838" y="103041"/>
                    <a:pt x="90109" y="98179"/>
                    <a:pt x="83977" y="95589"/>
                  </a:cubicBezTo>
                  <a:cubicBezTo>
                    <a:pt x="80679" y="94211"/>
                    <a:pt x="77261" y="93763"/>
                    <a:pt x="73772" y="93763"/>
                  </a:cubicBezTo>
                  <a:cubicBezTo>
                    <a:pt x="73160" y="93763"/>
                    <a:pt x="72546" y="93777"/>
                    <a:pt x="71931" y="93802"/>
                  </a:cubicBezTo>
                  <a:cubicBezTo>
                    <a:pt x="67016" y="93995"/>
                    <a:pt x="62115" y="94441"/>
                    <a:pt x="57204" y="94441"/>
                  </a:cubicBezTo>
                  <a:cubicBezTo>
                    <a:pt x="56604" y="94441"/>
                    <a:pt x="56005" y="94434"/>
                    <a:pt x="55406" y="94420"/>
                  </a:cubicBezTo>
                  <a:cubicBezTo>
                    <a:pt x="51128" y="94336"/>
                    <a:pt x="46834" y="93985"/>
                    <a:pt x="42574" y="93417"/>
                  </a:cubicBezTo>
                  <a:cubicBezTo>
                    <a:pt x="38279" y="92849"/>
                    <a:pt x="33952" y="92248"/>
                    <a:pt x="29842" y="90844"/>
                  </a:cubicBezTo>
                  <a:cubicBezTo>
                    <a:pt x="17060" y="86533"/>
                    <a:pt x="7051" y="75740"/>
                    <a:pt x="3476" y="62757"/>
                  </a:cubicBezTo>
                  <a:cubicBezTo>
                    <a:pt x="0" y="50109"/>
                    <a:pt x="3208" y="36274"/>
                    <a:pt x="13167" y="27419"/>
                  </a:cubicBezTo>
                  <a:cubicBezTo>
                    <a:pt x="16575" y="24394"/>
                    <a:pt x="20468" y="21838"/>
                    <a:pt x="24345" y="19499"/>
                  </a:cubicBezTo>
                  <a:cubicBezTo>
                    <a:pt x="28622" y="16959"/>
                    <a:pt x="33083" y="14703"/>
                    <a:pt x="37678" y="12765"/>
                  </a:cubicBezTo>
                  <a:cubicBezTo>
                    <a:pt x="46985" y="8805"/>
                    <a:pt x="56759" y="6015"/>
                    <a:pt x="66701" y="4110"/>
                  </a:cubicBezTo>
                  <a:cubicBezTo>
                    <a:pt x="76609" y="2205"/>
                    <a:pt x="86651" y="1186"/>
                    <a:pt x="96709" y="785"/>
                  </a:cubicBezTo>
                  <a:cubicBezTo>
                    <a:pt x="99449" y="674"/>
                    <a:pt x="102193" y="612"/>
                    <a:pt x="104937" y="612"/>
                  </a:cubicBezTo>
                  <a:close/>
                  <a:moveTo>
                    <a:pt x="104918" y="0"/>
                  </a:moveTo>
                  <a:cubicBezTo>
                    <a:pt x="96807" y="0"/>
                    <a:pt x="88690" y="516"/>
                    <a:pt x="80669" y="1437"/>
                  </a:cubicBezTo>
                  <a:cubicBezTo>
                    <a:pt x="60619" y="3743"/>
                    <a:pt x="40401" y="9023"/>
                    <a:pt x="23025" y="19566"/>
                  </a:cubicBezTo>
                  <a:cubicBezTo>
                    <a:pt x="16258" y="23676"/>
                    <a:pt x="9624" y="28404"/>
                    <a:pt x="5497" y="35355"/>
                  </a:cubicBezTo>
                  <a:cubicBezTo>
                    <a:pt x="2273" y="40802"/>
                    <a:pt x="735" y="47118"/>
                    <a:pt x="852" y="53450"/>
                  </a:cubicBezTo>
                  <a:cubicBezTo>
                    <a:pt x="1069" y="66834"/>
                    <a:pt x="8488" y="79683"/>
                    <a:pt x="19683" y="86951"/>
                  </a:cubicBezTo>
                  <a:cubicBezTo>
                    <a:pt x="22573" y="88822"/>
                    <a:pt x="25698" y="90326"/>
                    <a:pt x="28973" y="91429"/>
                  </a:cubicBezTo>
                  <a:cubicBezTo>
                    <a:pt x="33133" y="92832"/>
                    <a:pt x="37477" y="93434"/>
                    <a:pt x="41822" y="94002"/>
                  </a:cubicBezTo>
                  <a:cubicBezTo>
                    <a:pt x="47028" y="94676"/>
                    <a:pt x="52250" y="95019"/>
                    <a:pt x="57478" y="95019"/>
                  </a:cubicBezTo>
                  <a:cubicBezTo>
                    <a:pt x="59766" y="95019"/>
                    <a:pt x="62056" y="94953"/>
                    <a:pt x="64345" y="94821"/>
                  </a:cubicBezTo>
                  <a:cubicBezTo>
                    <a:pt x="67325" y="94654"/>
                    <a:pt x="70357" y="94310"/>
                    <a:pt x="73376" y="94310"/>
                  </a:cubicBezTo>
                  <a:cubicBezTo>
                    <a:pt x="74894" y="94310"/>
                    <a:pt x="76409" y="94397"/>
                    <a:pt x="77912" y="94637"/>
                  </a:cubicBezTo>
                  <a:cubicBezTo>
                    <a:pt x="83109" y="95439"/>
                    <a:pt x="87670" y="98313"/>
                    <a:pt x="91764" y="101487"/>
                  </a:cubicBezTo>
                  <a:cubicBezTo>
                    <a:pt x="95139" y="104094"/>
                    <a:pt x="98514" y="106617"/>
                    <a:pt x="102240" y="108706"/>
                  </a:cubicBezTo>
                  <a:cubicBezTo>
                    <a:pt x="105949" y="110777"/>
                    <a:pt x="109842" y="112448"/>
                    <a:pt x="113902" y="113718"/>
                  </a:cubicBezTo>
                  <a:cubicBezTo>
                    <a:pt x="119740" y="115534"/>
                    <a:pt x="125839" y="116454"/>
                    <a:pt x="131950" y="116454"/>
                  </a:cubicBezTo>
                  <a:cubicBezTo>
                    <a:pt x="133710" y="116454"/>
                    <a:pt x="135471" y="116378"/>
                    <a:pt x="137228" y="116224"/>
                  </a:cubicBezTo>
                  <a:cubicBezTo>
                    <a:pt x="152483" y="114888"/>
                    <a:pt x="167136" y="107753"/>
                    <a:pt x="176994" y="95940"/>
                  </a:cubicBezTo>
                  <a:cubicBezTo>
                    <a:pt x="179400" y="93066"/>
                    <a:pt x="181489" y="89908"/>
                    <a:pt x="183260" y="86583"/>
                  </a:cubicBezTo>
                  <a:cubicBezTo>
                    <a:pt x="183271" y="86546"/>
                    <a:pt x="183260" y="86515"/>
                    <a:pt x="183233" y="86491"/>
                  </a:cubicBezTo>
                  <a:lnTo>
                    <a:pt x="183233" y="86491"/>
                  </a:lnTo>
                  <a:cubicBezTo>
                    <a:pt x="187115" y="79025"/>
                    <a:pt x="188939" y="70682"/>
                    <a:pt x="188540" y="62306"/>
                  </a:cubicBezTo>
                  <a:cubicBezTo>
                    <a:pt x="188172" y="53801"/>
                    <a:pt x="185599" y="45464"/>
                    <a:pt x="181589" y="37995"/>
                  </a:cubicBezTo>
                  <a:cubicBezTo>
                    <a:pt x="177428" y="30259"/>
                    <a:pt x="171731" y="23392"/>
                    <a:pt x="165014" y="17744"/>
                  </a:cubicBezTo>
                  <a:cubicBezTo>
                    <a:pt x="157662" y="11562"/>
                    <a:pt x="149141" y="7134"/>
                    <a:pt x="139951" y="4411"/>
                  </a:cubicBezTo>
                  <a:cubicBezTo>
                    <a:pt x="130561" y="1604"/>
                    <a:pt x="120786" y="418"/>
                    <a:pt x="111045" y="100"/>
                  </a:cubicBezTo>
                  <a:cubicBezTo>
                    <a:pt x="109004" y="33"/>
                    <a:pt x="106961" y="0"/>
                    <a:pt x="104918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40" name="Google Shape;1840;p44"/>
          <p:cNvSpPr/>
          <p:nvPr/>
        </p:nvSpPr>
        <p:spPr>
          <a:xfrm>
            <a:off x="8137061" y="4033917"/>
            <a:ext cx="1073172" cy="1139154"/>
          </a:xfrm>
          <a:custGeom>
            <a:avLst/>
            <a:gdLst/>
            <a:ahLst/>
            <a:cxnLst/>
            <a:rect l="l" t="t" r="r" b="b"/>
            <a:pathLst>
              <a:path w="33684" h="35755" extrusionOk="0">
                <a:moveTo>
                  <a:pt x="33683" y="0"/>
                </a:moveTo>
                <a:cubicBezTo>
                  <a:pt x="26956" y="953"/>
                  <a:pt x="19669" y="3762"/>
                  <a:pt x="14824" y="6048"/>
                </a:cubicBezTo>
                <a:cubicBezTo>
                  <a:pt x="10156" y="8251"/>
                  <a:pt x="5727" y="11251"/>
                  <a:pt x="3108" y="15431"/>
                </a:cubicBezTo>
                <a:cubicBezTo>
                  <a:pt x="488" y="19610"/>
                  <a:pt x="0" y="25158"/>
                  <a:pt x="2905" y="29182"/>
                </a:cubicBezTo>
                <a:cubicBezTo>
                  <a:pt x="5096" y="32218"/>
                  <a:pt x="8870" y="34016"/>
                  <a:pt x="12716" y="34909"/>
                </a:cubicBezTo>
                <a:cubicBezTo>
                  <a:pt x="15198" y="35496"/>
                  <a:pt x="17697" y="35754"/>
                  <a:pt x="20201" y="35754"/>
                </a:cubicBezTo>
                <a:cubicBezTo>
                  <a:pt x="24712" y="35754"/>
                  <a:pt x="29234" y="34914"/>
                  <a:pt x="33683" y="33635"/>
                </a:cubicBezTo>
                <a:lnTo>
                  <a:pt x="33683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41" name="Google Shape;1841;p44"/>
          <p:cNvGrpSpPr/>
          <p:nvPr/>
        </p:nvGrpSpPr>
        <p:grpSpPr>
          <a:xfrm rot="10800000">
            <a:off x="7288230" y="4378372"/>
            <a:ext cx="1826534" cy="765118"/>
            <a:chOff x="887605" y="-78"/>
            <a:chExt cx="1826534" cy="765118"/>
          </a:xfrm>
        </p:grpSpPr>
        <p:sp>
          <p:nvSpPr>
            <p:cNvPr id="1842" name="Google Shape;1842;p44"/>
            <p:cNvSpPr/>
            <p:nvPr/>
          </p:nvSpPr>
          <p:spPr>
            <a:xfrm>
              <a:off x="2412903" y="23275"/>
              <a:ext cx="92617" cy="80128"/>
            </a:xfrm>
            <a:custGeom>
              <a:avLst/>
              <a:gdLst/>
              <a:ahLst/>
              <a:cxnLst/>
              <a:rect l="l" t="t" r="r" b="b"/>
              <a:pathLst>
                <a:path w="2907" h="2515" extrusionOk="0">
                  <a:moveTo>
                    <a:pt x="1371" y="1"/>
                  </a:moveTo>
                  <a:cubicBezTo>
                    <a:pt x="679" y="1"/>
                    <a:pt x="1" y="611"/>
                    <a:pt x="1" y="1255"/>
                  </a:cubicBezTo>
                  <a:cubicBezTo>
                    <a:pt x="1" y="1899"/>
                    <a:pt x="677" y="2515"/>
                    <a:pt x="1368" y="2515"/>
                  </a:cubicBezTo>
                  <a:cubicBezTo>
                    <a:pt x="1584" y="2515"/>
                    <a:pt x="1802" y="2454"/>
                    <a:pt x="2001" y="2315"/>
                  </a:cubicBezTo>
                  <a:lnTo>
                    <a:pt x="2132" y="2232"/>
                  </a:lnTo>
                  <a:cubicBezTo>
                    <a:pt x="2906" y="1696"/>
                    <a:pt x="2906" y="839"/>
                    <a:pt x="2132" y="291"/>
                  </a:cubicBezTo>
                  <a:lnTo>
                    <a:pt x="2001" y="196"/>
                  </a:lnTo>
                  <a:cubicBezTo>
                    <a:pt x="1803" y="60"/>
                    <a:pt x="1587" y="1"/>
                    <a:pt x="13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44"/>
            <p:cNvSpPr/>
            <p:nvPr/>
          </p:nvSpPr>
          <p:spPr>
            <a:xfrm>
              <a:off x="2621172" y="-78"/>
              <a:ext cx="92967" cy="83473"/>
            </a:xfrm>
            <a:custGeom>
              <a:avLst/>
              <a:gdLst/>
              <a:ahLst/>
              <a:cxnLst/>
              <a:rect l="l" t="t" r="r" b="b"/>
              <a:pathLst>
                <a:path w="2918" h="2620" extrusionOk="0">
                  <a:moveTo>
                    <a:pt x="1453" y="0"/>
                  </a:moveTo>
                  <a:cubicBezTo>
                    <a:pt x="715" y="0"/>
                    <a:pt x="1" y="607"/>
                    <a:pt x="24" y="1310"/>
                  </a:cubicBezTo>
                  <a:cubicBezTo>
                    <a:pt x="60" y="2024"/>
                    <a:pt x="655" y="2619"/>
                    <a:pt x="1453" y="2619"/>
                  </a:cubicBezTo>
                  <a:cubicBezTo>
                    <a:pt x="2203" y="2619"/>
                    <a:pt x="2918" y="2012"/>
                    <a:pt x="2894" y="1310"/>
                  </a:cubicBezTo>
                  <a:cubicBezTo>
                    <a:pt x="2846" y="607"/>
                    <a:pt x="2251" y="0"/>
                    <a:pt x="14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44"/>
            <p:cNvSpPr/>
            <p:nvPr/>
          </p:nvSpPr>
          <p:spPr>
            <a:xfrm>
              <a:off x="2211484" y="45035"/>
              <a:ext cx="87296" cy="80447"/>
            </a:xfrm>
            <a:custGeom>
              <a:avLst/>
              <a:gdLst/>
              <a:ahLst/>
              <a:cxnLst/>
              <a:rect l="l" t="t" r="r" b="b"/>
              <a:pathLst>
                <a:path w="2740" h="2525" extrusionOk="0">
                  <a:moveTo>
                    <a:pt x="1370" y="1"/>
                  </a:moveTo>
                  <a:cubicBezTo>
                    <a:pt x="632" y="1"/>
                    <a:pt x="1" y="572"/>
                    <a:pt x="1" y="1263"/>
                  </a:cubicBezTo>
                  <a:cubicBezTo>
                    <a:pt x="1" y="1942"/>
                    <a:pt x="632" y="2525"/>
                    <a:pt x="1370" y="2525"/>
                  </a:cubicBezTo>
                  <a:cubicBezTo>
                    <a:pt x="2120" y="2525"/>
                    <a:pt x="2739" y="1942"/>
                    <a:pt x="2739" y="1263"/>
                  </a:cubicBezTo>
                  <a:cubicBezTo>
                    <a:pt x="2739" y="572"/>
                    <a:pt x="2120" y="1"/>
                    <a:pt x="13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44"/>
            <p:cNvSpPr/>
            <p:nvPr/>
          </p:nvSpPr>
          <p:spPr>
            <a:xfrm>
              <a:off x="2020324" y="62112"/>
              <a:ext cx="92203" cy="82358"/>
            </a:xfrm>
            <a:custGeom>
              <a:avLst/>
              <a:gdLst/>
              <a:ahLst/>
              <a:cxnLst/>
              <a:rect l="l" t="t" r="r" b="b"/>
              <a:pathLst>
                <a:path w="2894" h="2585" extrusionOk="0">
                  <a:moveTo>
                    <a:pt x="1453" y="1"/>
                  </a:moveTo>
                  <a:cubicBezTo>
                    <a:pt x="702" y="1"/>
                    <a:pt x="0" y="596"/>
                    <a:pt x="36" y="1286"/>
                  </a:cubicBezTo>
                  <a:cubicBezTo>
                    <a:pt x="60" y="1989"/>
                    <a:pt x="655" y="2584"/>
                    <a:pt x="1453" y="2584"/>
                  </a:cubicBezTo>
                  <a:cubicBezTo>
                    <a:pt x="2191" y="2584"/>
                    <a:pt x="2893" y="1989"/>
                    <a:pt x="2858" y="1286"/>
                  </a:cubicBezTo>
                  <a:cubicBezTo>
                    <a:pt x="2834" y="596"/>
                    <a:pt x="2238" y="1"/>
                    <a:pt x="14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44"/>
            <p:cNvSpPr/>
            <p:nvPr/>
          </p:nvSpPr>
          <p:spPr>
            <a:xfrm>
              <a:off x="1816229" y="57939"/>
              <a:ext cx="91821" cy="82740"/>
            </a:xfrm>
            <a:custGeom>
              <a:avLst/>
              <a:gdLst/>
              <a:ahLst/>
              <a:cxnLst/>
              <a:rect l="l" t="t" r="r" b="b"/>
              <a:pathLst>
                <a:path w="2882" h="2597" extrusionOk="0">
                  <a:moveTo>
                    <a:pt x="1441" y="1"/>
                  </a:moveTo>
                  <a:cubicBezTo>
                    <a:pt x="691" y="1"/>
                    <a:pt x="0" y="608"/>
                    <a:pt x="24" y="1298"/>
                  </a:cubicBezTo>
                  <a:cubicBezTo>
                    <a:pt x="60" y="2001"/>
                    <a:pt x="655" y="2596"/>
                    <a:pt x="1441" y="2596"/>
                  </a:cubicBezTo>
                  <a:cubicBezTo>
                    <a:pt x="2179" y="2596"/>
                    <a:pt x="2882" y="2001"/>
                    <a:pt x="2858" y="1298"/>
                  </a:cubicBezTo>
                  <a:cubicBezTo>
                    <a:pt x="2822" y="608"/>
                    <a:pt x="2239" y="1"/>
                    <a:pt x="14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44"/>
            <p:cNvSpPr/>
            <p:nvPr/>
          </p:nvSpPr>
          <p:spPr>
            <a:xfrm>
              <a:off x="1528692" y="56792"/>
              <a:ext cx="85767" cy="78567"/>
            </a:xfrm>
            <a:custGeom>
              <a:avLst/>
              <a:gdLst/>
              <a:ahLst/>
              <a:cxnLst/>
              <a:rect l="l" t="t" r="r" b="b"/>
              <a:pathLst>
                <a:path w="2692" h="2466" extrusionOk="0">
                  <a:moveTo>
                    <a:pt x="1346" y="1"/>
                  </a:moveTo>
                  <a:cubicBezTo>
                    <a:pt x="608" y="1"/>
                    <a:pt x="1" y="561"/>
                    <a:pt x="1" y="1239"/>
                  </a:cubicBezTo>
                  <a:cubicBezTo>
                    <a:pt x="1" y="1906"/>
                    <a:pt x="608" y="2466"/>
                    <a:pt x="1346" y="2466"/>
                  </a:cubicBezTo>
                  <a:cubicBezTo>
                    <a:pt x="2072" y="2466"/>
                    <a:pt x="2679" y="1906"/>
                    <a:pt x="2679" y="1239"/>
                  </a:cubicBezTo>
                  <a:cubicBezTo>
                    <a:pt x="2691" y="561"/>
                    <a:pt x="2072" y="1"/>
                    <a:pt x="13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44"/>
            <p:cNvSpPr/>
            <p:nvPr/>
          </p:nvSpPr>
          <p:spPr>
            <a:xfrm>
              <a:off x="1288946" y="56792"/>
              <a:ext cx="110044" cy="78184"/>
            </a:xfrm>
            <a:custGeom>
              <a:avLst/>
              <a:gdLst/>
              <a:ahLst/>
              <a:cxnLst/>
              <a:rect l="l" t="t" r="r" b="b"/>
              <a:pathLst>
                <a:path w="3454" h="2454" extrusionOk="0">
                  <a:moveTo>
                    <a:pt x="1727" y="1"/>
                  </a:moveTo>
                  <a:cubicBezTo>
                    <a:pt x="13" y="1"/>
                    <a:pt x="1" y="2454"/>
                    <a:pt x="1727" y="2454"/>
                  </a:cubicBezTo>
                  <a:cubicBezTo>
                    <a:pt x="3430" y="2454"/>
                    <a:pt x="3454" y="1"/>
                    <a:pt x="17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44"/>
            <p:cNvSpPr/>
            <p:nvPr/>
          </p:nvSpPr>
          <p:spPr>
            <a:xfrm>
              <a:off x="1124325" y="53383"/>
              <a:ext cx="85385" cy="78949"/>
            </a:xfrm>
            <a:custGeom>
              <a:avLst/>
              <a:gdLst/>
              <a:ahLst/>
              <a:cxnLst/>
              <a:rect l="l" t="t" r="r" b="b"/>
              <a:pathLst>
                <a:path w="2680" h="2478" extrusionOk="0">
                  <a:moveTo>
                    <a:pt x="1334" y="1"/>
                  </a:moveTo>
                  <a:cubicBezTo>
                    <a:pt x="608" y="1"/>
                    <a:pt x="0" y="572"/>
                    <a:pt x="0" y="1239"/>
                  </a:cubicBezTo>
                  <a:cubicBezTo>
                    <a:pt x="0" y="1906"/>
                    <a:pt x="608" y="2477"/>
                    <a:pt x="1334" y="2477"/>
                  </a:cubicBezTo>
                  <a:cubicBezTo>
                    <a:pt x="2072" y="2477"/>
                    <a:pt x="2679" y="1906"/>
                    <a:pt x="2679" y="1239"/>
                  </a:cubicBezTo>
                  <a:cubicBezTo>
                    <a:pt x="2679" y="548"/>
                    <a:pt x="2072" y="1"/>
                    <a:pt x="13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44"/>
            <p:cNvSpPr/>
            <p:nvPr/>
          </p:nvSpPr>
          <p:spPr>
            <a:xfrm>
              <a:off x="887605" y="84128"/>
              <a:ext cx="103609" cy="73979"/>
            </a:xfrm>
            <a:custGeom>
              <a:avLst/>
              <a:gdLst/>
              <a:ahLst/>
              <a:cxnLst/>
              <a:rect l="l" t="t" r="r" b="b"/>
              <a:pathLst>
                <a:path w="3252" h="2322" extrusionOk="0">
                  <a:moveTo>
                    <a:pt x="1620" y="0"/>
                  </a:moveTo>
                  <a:cubicBezTo>
                    <a:pt x="1" y="0"/>
                    <a:pt x="1" y="2322"/>
                    <a:pt x="1620" y="2322"/>
                  </a:cubicBezTo>
                  <a:cubicBezTo>
                    <a:pt x="3228" y="2322"/>
                    <a:pt x="3251" y="0"/>
                    <a:pt x="16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44"/>
            <p:cNvSpPr/>
            <p:nvPr/>
          </p:nvSpPr>
          <p:spPr>
            <a:xfrm>
              <a:off x="1031772" y="193375"/>
              <a:ext cx="113071" cy="80064"/>
            </a:xfrm>
            <a:custGeom>
              <a:avLst/>
              <a:gdLst/>
              <a:ahLst/>
              <a:cxnLst/>
              <a:rect l="l" t="t" r="r" b="b"/>
              <a:pathLst>
                <a:path w="3549" h="2513" extrusionOk="0">
                  <a:moveTo>
                    <a:pt x="1774" y="0"/>
                  </a:moveTo>
                  <a:cubicBezTo>
                    <a:pt x="12" y="0"/>
                    <a:pt x="0" y="2512"/>
                    <a:pt x="1774" y="2512"/>
                  </a:cubicBezTo>
                  <a:cubicBezTo>
                    <a:pt x="3548" y="2512"/>
                    <a:pt x="3548" y="0"/>
                    <a:pt x="17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44"/>
            <p:cNvSpPr/>
            <p:nvPr/>
          </p:nvSpPr>
          <p:spPr>
            <a:xfrm>
              <a:off x="1249885" y="187290"/>
              <a:ext cx="85385" cy="78567"/>
            </a:xfrm>
            <a:custGeom>
              <a:avLst/>
              <a:gdLst/>
              <a:ahLst/>
              <a:cxnLst/>
              <a:rect l="l" t="t" r="r" b="b"/>
              <a:pathLst>
                <a:path w="2680" h="2466" extrusionOk="0">
                  <a:moveTo>
                    <a:pt x="1346" y="1"/>
                  </a:moveTo>
                  <a:cubicBezTo>
                    <a:pt x="631" y="1"/>
                    <a:pt x="0" y="560"/>
                    <a:pt x="0" y="1227"/>
                  </a:cubicBezTo>
                  <a:cubicBezTo>
                    <a:pt x="0" y="1906"/>
                    <a:pt x="608" y="2465"/>
                    <a:pt x="1346" y="2465"/>
                  </a:cubicBezTo>
                  <a:cubicBezTo>
                    <a:pt x="2072" y="2465"/>
                    <a:pt x="2679" y="1906"/>
                    <a:pt x="2679" y="1227"/>
                  </a:cubicBezTo>
                  <a:cubicBezTo>
                    <a:pt x="2679" y="560"/>
                    <a:pt x="2072" y="1"/>
                    <a:pt x="13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44"/>
            <p:cNvSpPr/>
            <p:nvPr/>
          </p:nvSpPr>
          <p:spPr>
            <a:xfrm>
              <a:off x="1441459" y="179708"/>
              <a:ext cx="111160" cy="78949"/>
            </a:xfrm>
            <a:custGeom>
              <a:avLst/>
              <a:gdLst/>
              <a:ahLst/>
              <a:cxnLst/>
              <a:rect l="l" t="t" r="r" b="b"/>
              <a:pathLst>
                <a:path w="3489" h="2478" extrusionOk="0">
                  <a:moveTo>
                    <a:pt x="1738" y="1"/>
                  </a:moveTo>
                  <a:cubicBezTo>
                    <a:pt x="12" y="1"/>
                    <a:pt x="0" y="2477"/>
                    <a:pt x="1738" y="2477"/>
                  </a:cubicBezTo>
                  <a:cubicBezTo>
                    <a:pt x="3465" y="2465"/>
                    <a:pt x="3489" y="1"/>
                    <a:pt x="17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44"/>
            <p:cNvSpPr/>
            <p:nvPr/>
          </p:nvSpPr>
          <p:spPr>
            <a:xfrm>
              <a:off x="1625801" y="186526"/>
              <a:ext cx="111191" cy="79331"/>
            </a:xfrm>
            <a:custGeom>
              <a:avLst/>
              <a:gdLst/>
              <a:ahLst/>
              <a:cxnLst/>
              <a:rect l="l" t="t" r="r" b="b"/>
              <a:pathLst>
                <a:path w="3490" h="2490" extrusionOk="0">
                  <a:moveTo>
                    <a:pt x="1751" y="1"/>
                  </a:moveTo>
                  <a:cubicBezTo>
                    <a:pt x="24" y="1"/>
                    <a:pt x="1" y="2489"/>
                    <a:pt x="1751" y="2489"/>
                  </a:cubicBezTo>
                  <a:cubicBezTo>
                    <a:pt x="3489" y="2489"/>
                    <a:pt x="3489" y="1"/>
                    <a:pt x="17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44"/>
            <p:cNvSpPr/>
            <p:nvPr/>
          </p:nvSpPr>
          <p:spPr>
            <a:xfrm>
              <a:off x="1906138" y="184264"/>
              <a:ext cx="77420" cy="55022"/>
            </a:xfrm>
            <a:custGeom>
              <a:avLst/>
              <a:gdLst/>
              <a:ahLst/>
              <a:cxnLst/>
              <a:rect l="l" t="t" r="r" b="b"/>
              <a:pathLst>
                <a:path w="2430" h="1727" extrusionOk="0">
                  <a:moveTo>
                    <a:pt x="1203" y="0"/>
                  </a:moveTo>
                  <a:cubicBezTo>
                    <a:pt x="0" y="0"/>
                    <a:pt x="0" y="1727"/>
                    <a:pt x="1203" y="1727"/>
                  </a:cubicBezTo>
                  <a:cubicBezTo>
                    <a:pt x="2429" y="1727"/>
                    <a:pt x="2429" y="0"/>
                    <a:pt x="1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44"/>
            <p:cNvSpPr/>
            <p:nvPr/>
          </p:nvSpPr>
          <p:spPr>
            <a:xfrm>
              <a:off x="2134096" y="176681"/>
              <a:ext cx="84620" cy="77802"/>
            </a:xfrm>
            <a:custGeom>
              <a:avLst/>
              <a:gdLst/>
              <a:ahLst/>
              <a:cxnLst/>
              <a:rect l="l" t="t" r="r" b="b"/>
              <a:pathLst>
                <a:path w="2656" h="2442" extrusionOk="0">
                  <a:moveTo>
                    <a:pt x="1334" y="0"/>
                  </a:moveTo>
                  <a:cubicBezTo>
                    <a:pt x="620" y="0"/>
                    <a:pt x="1" y="572"/>
                    <a:pt x="1" y="1215"/>
                  </a:cubicBezTo>
                  <a:cubicBezTo>
                    <a:pt x="1" y="1881"/>
                    <a:pt x="620" y="2441"/>
                    <a:pt x="1334" y="2441"/>
                  </a:cubicBezTo>
                  <a:cubicBezTo>
                    <a:pt x="2049" y="2441"/>
                    <a:pt x="2656" y="1881"/>
                    <a:pt x="2656" y="1215"/>
                  </a:cubicBezTo>
                  <a:cubicBezTo>
                    <a:pt x="2656" y="548"/>
                    <a:pt x="2049" y="0"/>
                    <a:pt x="13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44"/>
            <p:cNvSpPr/>
            <p:nvPr/>
          </p:nvSpPr>
          <p:spPr>
            <a:xfrm>
              <a:off x="2329079" y="164924"/>
              <a:ext cx="111191" cy="79300"/>
            </a:xfrm>
            <a:custGeom>
              <a:avLst/>
              <a:gdLst/>
              <a:ahLst/>
              <a:cxnLst/>
              <a:rect l="l" t="t" r="r" b="b"/>
              <a:pathLst>
                <a:path w="3490" h="2489" extrusionOk="0">
                  <a:moveTo>
                    <a:pt x="1739" y="0"/>
                  </a:moveTo>
                  <a:cubicBezTo>
                    <a:pt x="13" y="0"/>
                    <a:pt x="1" y="2489"/>
                    <a:pt x="1739" y="2489"/>
                  </a:cubicBezTo>
                  <a:cubicBezTo>
                    <a:pt x="3489" y="2489"/>
                    <a:pt x="3489" y="0"/>
                    <a:pt x="1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44"/>
            <p:cNvSpPr/>
            <p:nvPr/>
          </p:nvSpPr>
          <p:spPr>
            <a:xfrm>
              <a:off x="2535118" y="153646"/>
              <a:ext cx="94051" cy="79777"/>
            </a:xfrm>
            <a:custGeom>
              <a:avLst/>
              <a:gdLst/>
              <a:ahLst/>
              <a:cxnLst/>
              <a:rect l="l" t="t" r="r" b="b"/>
              <a:pathLst>
                <a:path w="2952" h="2504" extrusionOk="0">
                  <a:moveTo>
                    <a:pt x="1466" y="1"/>
                  </a:moveTo>
                  <a:cubicBezTo>
                    <a:pt x="747" y="1"/>
                    <a:pt x="0" y="542"/>
                    <a:pt x="82" y="1259"/>
                  </a:cubicBezTo>
                  <a:cubicBezTo>
                    <a:pt x="130" y="1795"/>
                    <a:pt x="380" y="2200"/>
                    <a:pt x="927" y="2402"/>
                  </a:cubicBezTo>
                  <a:cubicBezTo>
                    <a:pt x="1102" y="2471"/>
                    <a:pt x="1283" y="2504"/>
                    <a:pt x="1462" y="2504"/>
                  </a:cubicBezTo>
                  <a:cubicBezTo>
                    <a:pt x="2051" y="2504"/>
                    <a:pt x="2608" y="2150"/>
                    <a:pt x="2773" y="1592"/>
                  </a:cubicBezTo>
                  <a:cubicBezTo>
                    <a:pt x="2952" y="938"/>
                    <a:pt x="2523" y="223"/>
                    <a:pt x="1809" y="45"/>
                  </a:cubicBezTo>
                  <a:cubicBezTo>
                    <a:pt x="1697" y="15"/>
                    <a:pt x="1582" y="1"/>
                    <a:pt x="14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44"/>
            <p:cNvSpPr/>
            <p:nvPr/>
          </p:nvSpPr>
          <p:spPr>
            <a:xfrm>
              <a:off x="1764265" y="292364"/>
              <a:ext cx="109280" cy="77802"/>
            </a:xfrm>
            <a:custGeom>
              <a:avLst/>
              <a:gdLst/>
              <a:ahLst/>
              <a:cxnLst/>
              <a:rect l="l" t="t" r="r" b="b"/>
              <a:pathLst>
                <a:path w="3430" h="2442" extrusionOk="0">
                  <a:moveTo>
                    <a:pt x="1715" y="1"/>
                  </a:moveTo>
                  <a:cubicBezTo>
                    <a:pt x="0" y="1"/>
                    <a:pt x="0" y="2441"/>
                    <a:pt x="1715" y="2441"/>
                  </a:cubicBezTo>
                  <a:cubicBezTo>
                    <a:pt x="3429" y="2430"/>
                    <a:pt x="3429" y="1"/>
                    <a:pt x="17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44"/>
            <p:cNvSpPr/>
            <p:nvPr/>
          </p:nvSpPr>
          <p:spPr>
            <a:xfrm>
              <a:off x="2011976" y="285164"/>
              <a:ext cx="93700" cy="84620"/>
            </a:xfrm>
            <a:custGeom>
              <a:avLst/>
              <a:gdLst/>
              <a:ahLst/>
              <a:cxnLst/>
              <a:rect l="l" t="t" r="r" b="b"/>
              <a:pathLst>
                <a:path w="2941" h="2656" extrusionOk="0">
                  <a:moveTo>
                    <a:pt x="1476" y="0"/>
                  </a:moveTo>
                  <a:cubicBezTo>
                    <a:pt x="726" y="0"/>
                    <a:pt x="0" y="620"/>
                    <a:pt x="36" y="1334"/>
                  </a:cubicBezTo>
                  <a:cubicBezTo>
                    <a:pt x="72" y="2048"/>
                    <a:pt x="667" y="2656"/>
                    <a:pt x="1476" y="2656"/>
                  </a:cubicBezTo>
                  <a:cubicBezTo>
                    <a:pt x="2215" y="2656"/>
                    <a:pt x="2941" y="2048"/>
                    <a:pt x="2905" y="1334"/>
                  </a:cubicBezTo>
                  <a:cubicBezTo>
                    <a:pt x="2869" y="620"/>
                    <a:pt x="2274" y="0"/>
                    <a:pt x="14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44"/>
            <p:cNvSpPr/>
            <p:nvPr/>
          </p:nvSpPr>
          <p:spPr>
            <a:xfrm>
              <a:off x="2236143" y="282137"/>
              <a:ext cx="100550" cy="91056"/>
            </a:xfrm>
            <a:custGeom>
              <a:avLst/>
              <a:gdLst/>
              <a:ahLst/>
              <a:cxnLst/>
              <a:rect l="l" t="t" r="r" b="b"/>
              <a:pathLst>
                <a:path w="3156" h="2858" extrusionOk="0">
                  <a:moveTo>
                    <a:pt x="1584" y="0"/>
                  </a:moveTo>
                  <a:cubicBezTo>
                    <a:pt x="775" y="0"/>
                    <a:pt x="1" y="655"/>
                    <a:pt x="36" y="1429"/>
                  </a:cubicBezTo>
                  <a:cubicBezTo>
                    <a:pt x="72" y="2191"/>
                    <a:pt x="715" y="2858"/>
                    <a:pt x="1584" y="2858"/>
                  </a:cubicBezTo>
                  <a:cubicBezTo>
                    <a:pt x="2382" y="2858"/>
                    <a:pt x="3156" y="2191"/>
                    <a:pt x="3120" y="1429"/>
                  </a:cubicBezTo>
                  <a:cubicBezTo>
                    <a:pt x="3084" y="655"/>
                    <a:pt x="2441" y="0"/>
                    <a:pt x="15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44"/>
            <p:cNvSpPr/>
            <p:nvPr/>
          </p:nvSpPr>
          <p:spPr>
            <a:xfrm>
              <a:off x="2415579" y="295774"/>
              <a:ext cx="119125" cy="85385"/>
            </a:xfrm>
            <a:custGeom>
              <a:avLst/>
              <a:gdLst/>
              <a:ahLst/>
              <a:cxnLst/>
              <a:rect l="l" t="t" r="r" b="b"/>
              <a:pathLst>
                <a:path w="3739" h="2680" extrusionOk="0">
                  <a:moveTo>
                    <a:pt x="1870" y="1"/>
                  </a:moveTo>
                  <a:cubicBezTo>
                    <a:pt x="0" y="1"/>
                    <a:pt x="0" y="2680"/>
                    <a:pt x="1870" y="2680"/>
                  </a:cubicBezTo>
                  <a:cubicBezTo>
                    <a:pt x="3739" y="2680"/>
                    <a:pt x="3739" y="1"/>
                    <a:pt x="1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44"/>
            <p:cNvSpPr/>
            <p:nvPr/>
          </p:nvSpPr>
          <p:spPr>
            <a:xfrm>
              <a:off x="2597659" y="269616"/>
              <a:ext cx="85385" cy="78917"/>
            </a:xfrm>
            <a:custGeom>
              <a:avLst/>
              <a:gdLst/>
              <a:ahLst/>
              <a:cxnLst/>
              <a:rect l="l" t="t" r="r" b="b"/>
              <a:pathLst>
                <a:path w="2680" h="2477" extrusionOk="0">
                  <a:moveTo>
                    <a:pt x="1334" y="0"/>
                  </a:moveTo>
                  <a:cubicBezTo>
                    <a:pt x="608" y="0"/>
                    <a:pt x="0" y="572"/>
                    <a:pt x="0" y="1239"/>
                  </a:cubicBezTo>
                  <a:cubicBezTo>
                    <a:pt x="0" y="1905"/>
                    <a:pt x="608" y="2477"/>
                    <a:pt x="1334" y="2477"/>
                  </a:cubicBezTo>
                  <a:cubicBezTo>
                    <a:pt x="2060" y="2477"/>
                    <a:pt x="2679" y="1905"/>
                    <a:pt x="2679" y="1239"/>
                  </a:cubicBezTo>
                  <a:cubicBezTo>
                    <a:pt x="2679" y="584"/>
                    <a:pt x="2060" y="0"/>
                    <a:pt x="13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44"/>
            <p:cNvSpPr/>
            <p:nvPr/>
          </p:nvSpPr>
          <p:spPr>
            <a:xfrm>
              <a:off x="2347303" y="462688"/>
              <a:ext cx="83473" cy="76655"/>
            </a:xfrm>
            <a:custGeom>
              <a:avLst/>
              <a:gdLst/>
              <a:ahLst/>
              <a:cxnLst/>
              <a:rect l="l" t="t" r="r" b="b"/>
              <a:pathLst>
                <a:path w="2620" h="2406" extrusionOk="0">
                  <a:moveTo>
                    <a:pt x="1310" y="1"/>
                  </a:moveTo>
                  <a:cubicBezTo>
                    <a:pt x="607" y="1"/>
                    <a:pt x="0" y="548"/>
                    <a:pt x="0" y="1203"/>
                  </a:cubicBezTo>
                  <a:cubicBezTo>
                    <a:pt x="0" y="1858"/>
                    <a:pt x="596" y="2406"/>
                    <a:pt x="1310" y="2406"/>
                  </a:cubicBezTo>
                  <a:cubicBezTo>
                    <a:pt x="2000" y="2406"/>
                    <a:pt x="2620" y="1858"/>
                    <a:pt x="2620" y="1203"/>
                  </a:cubicBezTo>
                  <a:cubicBezTo>
                    <a:pt x="2596" y="548"/>
                    <a:pt x="2000" y="1"/>
                    <a:pt x="13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44"/>
            <p:cNvSpPr/>
            <p:nvPr/>
          </p:nvSpPr>
          <p:spPr>
            <a:xfrm>
              <a:off x="2118931" y="446854"/>
              <a:ext cx="107018" cy="87424"/>
            </a:xfrm>
            <a:custGeom>
              <a:avLst/>
              <a:gdLst/>
              <a:ahLst/>
              <a:cxnLst/>
              <a:rect l="l" t="t" r="r" b="b"/>
              <a:pathLst>
                <a:path w="3359" h="2744" extrusionOk="0">
                  <a:moveTo>
                    <a:pt x="1666" y="1"/>
                  </a:moveTo>
                  <a:cubicBezTo>
                    <a:pt x="1020" y="1"/>
                    <a:pt x="411" y="382"/>
                    <a:pt x="227" y="998"/>
                  </a:cubicBezTo>
                  <a:cubicBezTo>
                    <a:pt x="1" y="1736"/>
                    <a:pt x="501" y="2462"/>
                    <a:pt x="1275" y="2688"/>
                  </a:cubicBezTo>
                  <a:cubicBezTo>
                    <a:pt x="1407" y="2726"/>
                    <a:pt x="1539" y="2744"/>
                    <a:pt x="1667" y="2744"/>
                  </a:cubicBezTo>
                  <a:cubicBezTo>
                    <a:pt x="2308" y="2744"/>
                    <a:pt x="2866" y="2304"/>
                    <a:pt x="3084" y="1748"/>
                  </a:cubicBezTo>
                  <a:cubicBezTo>
                    <a:pt x="3358" y="1093"/>
                    <a:pt x="2894" y="367"/>
                    <a:pt x="2239" y="105"/>
                  </a:cubicBezTo>
                  <a:cubicBezTo>
                    <a:pt x="2051" y="34"/>
                    <a:pt x="1857" y="1"/>
                    <a:pt x="16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44"/>
            <p:cNvSpPr/>
            <p:nvPr/>
          </p:nvSpPr>
          <p:spPr>
            <a:xfrm>
              <a:off x="1928503" y="450932"/>
              <a:ext cx="95644" cy="86149"/>
            </a:xfrm>
            <a:custGeom>
              <a:avLst/>
              <a:gdLst/>
              <a:ahLst/>
              <a:cxnLst/>
              <a:rect l="l" t="t" r="r" b="b"/>
              <a:pathLst>
                <a:path w="3002" h="2704" extrusionOk="0">
                  <a:moveTo>
                    <a:pt x="1501" y="1"/>
                  </a:moveTo>
                  <a:cubicBezTo>
                    <a:pt x="727" y="1"/>
                    <a:pt x="1" y="620"/>
                    <a:pt x="25" y="1346"/>
                  </a:cubicBezTo>
                  <a:cubicBezTo>
                    <a:pt x="60" y="2084"/>
                    <a:pt x="667" y="2703"/>
                    <a:pt x="1501" y="2703"/>
                  </a:cubicBezTo>
                  <a:cubicBezTo>
                    <a:pt x="2275" y="2703"/>
                    <a:pt x="3001" y="2084"/>
                    <a:pt x="2977" y="1346"/>
                  </a:cubicBezTo>
                  <a:cubicBezTo>
                    <a:pt x="2930" y="608"/>
                    <a:pt x="2322" y="1"/>
                    <a:pt x="15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44"/>
            <p:cNvSpPr/>
            <p:nvPr/>
          </p:nvSpPr>
          <p:spPr>
            <a:xfrm>
              <a:off x="1645905" y="447905"/>
              <a:ext cx="118392" cy="85002"/>
            </a:xfrm>
            <a:custGeom>
              <a:avLst/>
              <a:gdLst/>
              <a:ahLst/>
              <a:cxnLst/>
              <a:rect l="l" t="t" r="r" b="b"/>
              <a:pathLst>
                <a:path w="3716" h="2668" extrusionOk="0">
                  <a:moveTo>
                    <a:pt x="1858" y="0"/>
                  </a:moveTo>
                  <a:cubicBezTo>
                    <a:pt x="1" y="0"/>
                    <a:pt x="1" y="2667"/>
                    <a:pt x="1858" y="2667"/>
                  </a:cubicBezTo>
                  <a:cubicBezTo>
                    <a:pt x="3715" y="2667"/>
                    <a:pt x="3715" y="0"/>
                    <a:pt x="1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44"/>
            <p:cNvSpPr/>
            <p:nvPr/>
          </p:nvSpPr>
          <p:spPr>
            <a:xfrm>
              <a:off x="1541978" y="322727"/>
              <a:ext cx="98639" cy="89176"/>
            </a:xfrm>
            <a:custGeom>
              <a:avLst/>
              <a:gdLst/>
              <a:ahLst/>
              <a:cxnLst/>
              <a:rect l="l" t="t" r="r" b="b"/>
              <a:pathLst>
                <a:path w="3096" h="2799" extrusionOk="0">
                  <a:moveTo>
                    <a:pt x="1548" y="0"/>
                  </a:moveTo>
                  <a:cubicBezTo>
                    <a:pt x="762" y="0"/>
                    <a:pt x="0" y="643"/>
                    <a:pt x="36" y="1405"/>
                  </a:cubicBezTo>
                  <a:cubicBezTo>
                    <a:pt x="60" y="2155"/>
                    <a:pt x="703" y="2798"/>
                    <a:pt x="1548" y="2798"/>
                  </a:cubicBezTo>
                  <a:cubicBezTo>
                    <a:pt x="2334" y="2798"/>
                    <a:pt x="3096" y="2155"/>
                    <a:pt x="3072" y="1405"/>
                  </a:cubicBezTo>
                  <a:cubicBezTo>
                    <a:pt x="3024" y="643"/>
                    <a:pt x="2393" y="0"/>
                    <a:pt x="1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44"/>
            <p:cNvSpPr/>
            <p:nvPr/>
          </p:nvSpPr>
          <p:spPr>
            <a:xfrm>
              <a:off x="1351551" y="317024"/>
              <a:ext cx="94847" cy="85385"/>
            </a:xfrm>
            <a:custGeom>
              <a:avLst/>
              <a:gdLst/>
              <a:ahLst/>
              <a:cxnLst/>
              <a:rect l="l" t="t" r="r" b="b"/>
              <a:pathLst>
                <a:path w="2977" h="2680" extrusionOk="0">
                  <a:moveTo>
                    <a:pt x="1489" y="1"/>
                  </a:moveTo>
                  <a:cubicBezTo>
                    <a:pt x="727" y="1"/>
                    <a:pt x="0" y="608"/>
                    <a:pt x="24" y="1346"/>
                  </a:cubicBezTo>
                  <a:cubicBezTo>
                    <a:pt x="48" y="2072"/>
                    <a:pt x="667" y="2680"/>
                    <a:pt x="1489" y="2680"/>
                  </a:cubicBezTo>
                  <a:cubicBezTo>
                    <a:pt x="2239" y="2680"/>
                    <a:pt x="2977" y="2072"/>
                    <a:pt x="2941" y="1346"/>
                  </a:cubicBezTo>
                  <a:cubicBezTo>
                    <a:pt x="2894" y="632"/>
                    <a:pt x="2298" y="1"/>
                    <a:pt x="14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44"/>
            <p:cNvSpPr/>
            <p:nvPr/>
          </p:nvSpPr>
          <p:spPr>
            <a:xfrm>
              <a:off x="1181609" y="315495"/>
              <a:ext cx="88794" cy="81593"/>
            </a:xfrm>
            <a:custGeom>
              <a:avLst/>
              <a:gdLst/>
              <a:ahLst/>
              <a:cxnLst/>
              <a:rect l="l" t="t" r="r" b="b"/>
              <a:pathLst>
                <a:path w="2787" h="2561" extrusionOk="0">
                  <a:moveTo>
                    <a:pt x="1381" y="1"/>
                  </a:moveTo>
                  <a:cubicBezTo>
                    <a:pt x="631" y="1"/>
                    <a:pt x="0" y="596"/>
                    <a:pt x="0" y="1287"/>
                  </a:cubicBezTo>
                  <a:cubicBezTo>
                    <a:pt x="0" y="1989"/>
                    <a:pt x="643" y="2561"/>
                    <a:pt x="1381" y="2561"/>
                  </a:cubicBezTo>
                  <a:cubicBezTo>
                    <a:pt x="2143" y="2561"/>
                    <a:pt x="2774" y="1966"/>
                    <a:pt x="2774" y="1287"/>
                  </a:cubicBezTo>
                  <a:cubicBezTo>
                    <a:pt x="2786" y="584"/>
                    <a:pt x="2143" y="1"/>
                    <a:pt x="1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44"/>
            <p:cNvSpPr/>
            <p:nvPr/>
          </p:nvSpPr>
          <p:spPr>
            <a:xfrm>
              <a:off x="991182" y="331807"/>
              <a:ext cx="84238" cy="77802"/>
            </a:xfrm>
            <a:custGeom>
              <a:avLst/>
              <a:gdLst/>
              <a:ahLst/>
              <a:cxnLst/>
              <a:rect l="l" t="t" r="r" b="b"/>
              <a:pathLst>
                <a:path w="2644" h="2442" extrusionOk="0">
                  <a:moveTo>
                    <a:pt x="1322" y="1"/>
                  </a:moveTo>
                  <a:cubicBezTo>
                    <a:pt x="608" y="1"/>
                    <a:pt x="0" y="561"/>
                    <a:pt x="0" y="1215"/>
                  </a:cubicBezTo>
                  <a:cubicBezTo>
                    <a:pt x="0" y="1870"/>
                    <a:pt x="608" y="2442"/>
                    <a:pt x="1322" y="2442"/>
                  </a:cubicBezTo>
                  <a:cubicBezTo>
                    <a:pt x="2036" y="2442"/>
                    <a:pt x="2644" y="1870"/>
                    <a:pt x="2644" y="1215"/>
                  </a:cubicBezTo>
                  <a:cubicBezTo>
                    <a:pt x="2644" y="561"/>
                    <a:pt x="2048" y="1"/>
                    <a:pt x="1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44"/>
            <p:cNvSpPr/>
            <p:nvPr/>
          </p:nvSpPr>
          <p:spPr>
            <a:xfrm>
              <a:off x="1126205" y="474444"/>
              <a:ext cx="105106" cy="75158"/>
            </a:xfrm>
            <a:custGeom>
              <a:avLst/>
              <a:gdLst/>
              <a:ahLst/>
              <a:cxnLst/>
              <a:rect l="l" t="t" r="r" b="b"/>
              <a:pathLst>
                <a:path w="3299" h="2359" extrusionOk="0">
                  <a:moveTo>
                    <a:pt x="1656" y="1"/>
                  </a:moveTo>
                  <a:cubicBezTo>
                    <a:pt x="1" y="1"/>
                    <a:pt x="1" y="2358"/>
                    <a:pt x="1656" y="2358"/>
                  </a:cubicBezTo>
                  <a:cubicBezTo>
                    <a:pt x="3299" y="2358"/>
                    <a:pt x="3299" y="1"/>
                    <a:pt x="16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44"/>
            <p:cNvSpPr/>
            <p:nvPr/>
          </p:nvSpPr>
          <p:spPr>
            <a:xfrm>
              <a:off x="1312841" y="459661"/>
              <a:ext cx="100550" cy="90323"/>
            </a:xfrm>
            <a:custGeom>
              <a:avLst/>
              <a:gdLst/>
              <a:ahLst/>
              <a:cxnLst/>
              <a:rect l="l" t="t" r="r" b="b"/>
              <a:pathLst>
                <a:path w="3156" h="2835" extrusionOk="0">
                  <a:moveTo>
                    <a:pt x="1584" y="0"/>
                  </a:moveTo>
                  <a:cubicBezTo>
                    <a:pt x="775" y="0"/>
                    <a:pt x="1" y="655"/>
                    <a:pt x="48" y="1417"/>
                  </a:cubicBezTo>
                  <a:cubicBezTo>
                    <a:pt x="72" y="2179"/>
                    <a:pt x="715" y="2834"/>
                    <a:pt x="1584" y="2834"/>
                  </a:cubicBezTo>
                  <a:cubicBezTo>
                    <a:pt x="2382" y="2834"/>
                    <a:pt x="3156" y="2179"/>
                    <a:pt x="3120" y="1417"/>
                  </a:cubicBezTo>
                  <a:cubicBezTo>
                    <a:pt x="3085" y="643"/>
                    <a:pt x="2442" y="0"/>
                    <a:pt x="15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44"/>
            <p:cNvSpPr/>
            <p:nvPr/>
          </p:nvSpPr>
          <p:spPr>
            <a:xfrm>
              <a:off x="1448660" y="447905"/>
              <a:ext cx="127854" cy="91438"/>
            </a:xfrm>
            <a:custGeom>
              <a:avLst/>
              <a:gdLst/>
              <a:ahLst/>
              <a:cxnLst/>
              <a:rect l="l" t="t" r="r" b="b"/>
              <a:pathLst>
                <a:path w="4013" h="2870" extrusionOk="0">
                  <a:moveTo>
                    <a:pt x="2012" y="0"/>
                  </a:moveTo>
                  <a:cubicBezTo>
                    <a:pt x="0" y="0"/>
                    <a:pt x="0" y="2870"/>
                    <a:pt x="2012" y="2870"/>
                  </a:cubicBezTo>
                  <a:cubicBezTo>
                    <a:pt x="4013" y="2870"/>
                    <a:pt x="4013" y="0"/>
                    <a:pt x="20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44"/>
            <p:cNvSpPr/>
            <p:nvPr/>
          </p:nvSpPr>
          <p:spPr>
            <a:xfrm>
              <a:off x="1403132" y="575345"/>
              <a:ext cx="124955" cy="89176"/>
            </a:xfrm>
            <a:custGeom>
              <a:avLst/>
              <a:gdLst/>
              <a:ahLst/>
              <a:cxnLst/>
              <a:rect l="l" t="t" r="r" b="b"/>
              <a:pathLst>
                <a:path w="3922" h="2799" extrusionOk="0">
                  <a:moveTo>
                    <a:pt x="1965" y="1"/>
                  </a:moveTo>
                  <a:cubicBezTo>
                    <a:pt x="1" y="1"/>
                    <a:pt x="1" y="2799"/>
                    <a:pt x="1965" y="2799"/>
                  </a:cubicBezTo>
                  <a:cubicBezTo>
                    <a:pt x="1973" y="2799"/>
                    <a:pt x="1981" y="2799"/>
                    <a:pt x="1989" y="2799"/>
                  </a:cubicBezTo>
                  <a:cubicBezTo>
                    <a:pt x="3906" y="2799"/>
                    <a:pt x="3921" y="1"/>
                    <a:pt x="19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44"/>
            <p:cNvSpPr/>
            <p:nvPr/>
          </p:nvSpPr>
          <p:spPr>
            <a:xfrm>
              <a:off x="1587856" y="605325"/>
              <a:ext cx="102462" cy="91821"/>
            </a:xfrm>
            <a:custGeom>
              <a:avLst/>
              <a:gdLst/>
              <a:ahLst/>
              <a:cxnLst/>
              <a:rect l="l" t="t" r="r" b="b"/>
              <a:pathLst>
                <a:path w="3216" h="2882" extrusionOk="0">
                  <a:moveTo>
                    <a:pt x="1608" y="0"/>
                  </a:moveTo>
                  <a:cubicBezTo>
                    <a:pt x="799" y="0"/>
                    <a:pt x="1" y="667"/>
                    <a:pt x="49" y="1441"/>
                  </a:cubicBezTo>
                  <a:cubicBezTo>
                    <a:pt x="96" y="2239"/>
                    <a:pt x="739" y="2882"/>
                    <a:pt x="1608" y="2882"/>
                  </a:cubicBezTo>
                  <a:cubicBezTo>
                    <a:pt x="2430" y="2882"/>
                    <a:pt x="3216" y="2215"/>
                    <a:pt x="3180" y="1441"/>
                  </a:cubicBezTo>
                  <a:cubicBezTo>
                    <a:pt x="3144" y="655"/>
                    <a:pt x="2501" y="0"/>
                    <a:pt x="16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44"/>
            <p:cNvSpPr/>
            <p:nvPr/>
          </p:nvSpPr>
          <p:spPr>
            <a:xfrm>
              <a:off x="1814317" y="587866"/>
              <a:ext cx="80478" cy="57698"/>
            </a:xfrm>
            <a:custGeom>
              <a:avLst/>
              <a:gdLst/>
              <a:ahLst/>
              <a:cxnLst/>
              <a:rect l="l" t="t" r="r" b="b"/>
              <a:pathLst>
                <a:path w="2526" h="1811" extrusionOk="0">
                  <a:moveTo>
                    <a:pt x="1263" y="1"/>
                  </a:moveTo>
                  <a:cubicBezTo>
                    <a:pt x="1" y="1"/>
                    <a:pt x="1" y="1810"/>
                    <a:pt x="1263" y="1810"/>
                  </a:cubicBezTo>
                  <a:cubicBezTo>
                    <a:pt x="2525" y="1810"/>
                    <a:pt x="2525" y="1"/>
                    <a:pt x="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44"/>
            <p:cNvSpPr/>
            <p:nvPr/>
          </p:nvSpPr>
          <p:spPr>
            <a:xfrm>
              <a:off x="2017265" y="557089"/>
              <a:ext cx="98670" cy="94592"/>
            </a:xfrm>
            <a:custGeom>
              <a:avLst/>
              <a:gdLst/>
              <a:ahLst/>
              <a:cxnLst/>
              <a:rect l="l" t="t" r="r" b="b"/>
              <a:pathLst>
                <a:path w="3097" h="2969" extrusionOk="0">
                  <a:moveTo>
                    <a:pt x="1610" y="1"/>
                  </a:moveTo>
                  <a:cubicBezTo>
                    <a:pt x="1589" y="1"/>
                    <a:pt x="1569" y="1"/>
                    <a:pt x="1549" y="2"/>
                  </a:cubicBezTo>
                  <a:cubicBezTo>
                    <a:pt x="715" y="26"/>
                    <a:pt x="1" y="621"/>
                    <a:pt x="1" y="1431"/>
                  </a:cubicBezTo>
                  <a:lnTo>
                    <a:pt x="1" y="1538"/>
                  </a:lnTo>
                  <a:cubicBezTo>
                    <a:pt x="1" y="2270"/>
                    <a:pt x="681" y="2968"/>
                    <a:pt x="1489" y="2968"/>
                  </a:cubicBezTo>
                  <a:cubicBezTo>
                    <a:pt x="1508" y="2968"/>
                    <a:pt x="1528" y="2968"/>
                    <a:pt x="1549" y="2967"/>
                  </a:cubicBezTo>
                  <a:cubicBezTo>
                    <a:pt x="2382" y="2943"/>
                    <a:pt x="3096" y="2348"/>
                    <a:pt x="3096" y="1538"/>
                  </a:cubicBezTo>
                  <a:lnTo>
                    <a:pt x="3096" y="1431"/>
                  </a:lnTo>
                  <a:cubicBezTo>
                    <a:pt x="3096" y="688"/>
                    <a:pt x="2417" y="1"/>
                    <a:pt x="16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44"/>
            <p:cNvSpPr/>
            <p:nvPr/>
          </p:nvSpPr>
          <p:spPr>
            <a:xfrm>
              <a:off x="2211484" y="569292"/>
              <a:ext cx="86532" cy="79682"/>
            </a:xfrm>
            <a:custGeom>
              <a:avLst/>
              <a:gdLst/>
              <a:ahLst/>
              <a:cxnLst/>
              <a:rect l="l" t="t" r="r" b="b"/>
              <a:pathLst>
                <a:path w="2716" h="2501" extrusionOk="0">
                  <a:moveTo>
                    <a:pt x="1358" y="0"/>
                  </a:moveTo>
                  <a:cubicBezTo>
                    <a:pt x="632" y="0"/>
                    <a:pt x="1" y="584"/>
                    <a:pt x="1" y="1250"/>
                  </a:cubicBezTo>
                  <a:cubicBezTo>
                    <a:pt x="1" y="1941"/>
                    <a:pt x="620" y="2501"/>
                    <a:pt x="1358" y="2501"/>
                  </a:cubicBezTo>
                  <a:cubicBezTo>
                    <a:pt x="2084" y="2501"/>
                    <a:pt x="2715" y="1917"/>
                    <a:pt x="2715" y="1250"/>
                  </a:cubicBezTo>
                  <a:cubicBezTo>
                    <a:pt x="2715" y="584"/>
                    <a:pt x="2084" y="0"/>
                    <a:pt x="1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44"/>
            <p:cNvSpPr/>
            <p:nvPr/>
          </p:nvSpPr>
          <p:spPr>
            <a:xfrm>
              <a:off x="1897026" y="673506"/>
              <a:ext cx="116862" cy="87296"/>
            </a:xfrm>
            <a:custGeom>
              <a:avLst/>
              <a:gdLst/>
              <a:ahLst/>
              <a:cxnLst/>
              <a:rect l="l" t="t" r="r" b="b"/>
              <a:pathLst>
                <a:path w="3668" h="2740" extrusionOk="0">
                  <a:moveTo>
                    <a:pt x="1764" y="0"/>
                  </a:moveTo>
                  <a:cubicBezTo>
                    <a:pt x="1568" y="0"/>
                    <a:pt x="1380" y="25"/>
                    <a:pt x="1191" y="75"/>
                  </a:cubicBezTo>
                  <a:cubicBezTo>
                    <a:pt x="584" y="253"/>
                    <a:pt x="0" y="932"/>
                    <a:pt x="286" y="1551"/>
                  </a:cubicBezTo>
                  <a:cubicBezTo>
                    <a:pt x="429" y="1861"/>
                    <a:pt x="548" y="2099"/>
                    <a:pt x="822" y="2337"/>
                  </a:cubicBezTo>
                  <a:cubicBezTo>
                    <a:pt x="1111" y="2612"/>
                    <a:pt x="1482" y="2739"/>
                    <a:pt x="1851" y="2739"/>
                  </a:cubicBezTo>
                  <a:cubicBezTo>
                    <a:pt x="2423" y="2739"/>
                    <a:pt x="2988" y="2433"/>
                    <a:pt x="3227" y="1897"/>
                  </a:cubicBezTo>
                  <a:cubicBezTo>
                    <a:pt x="3668" y="956"/>
                    <a:pt x="2918" y="63"/>
                    <a:pt x="1882" y="3"/>
                  </a:cubicBezTo>
                  <a:cubicBezTo>
                    <a:pt x="1842" y="1"/>
                    <a:pt x="1803" y="0"/>
                    <a:pt x="176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44"/>
            <p:cNvSpPr/>
            <p:nvPr/>
          </p:nvSpPr>
          <p:spPr>
            <a:xfrm>
              <a:off x="1710772" y="689149"/>
              <a:ext cx="83091" cy="75891"/>
            </a:xfrm>
            <a:custGeom>
              <a:avLst/>
              <a:gdLst/>
              <a:ahLst/>
              <a:cxnLst/>
              <a:rect l="l" t="t" r="r" b="b"/>
              <a:pathLst>
                <a:path w="2608" h="2382" extrusionOk="0">
                  <a:moveTo>
                    <a:pt x="1298" y="1"/>
                  </a:moveTo>
                  <a:cubicBezTo>
                    <a:pt x="596" y="1"/>
                    <a:pt x="1" y="548"/>
                    <a:pt x="1" y="1191"/>
                  </a:cubicBezTo>
                  <a:cubicBezTo>
                    <a:pt x="1" y="1846"/>
                    <a:pt x="596" y="2382"/>
                    <a:pt x="1298" y="2382"/>
                  </a:cubicBezTo>
                  <a:cubicBezTo>
                    <a:pt x="2001" y="2382"/>
                    <a:pt x="2596" y="1834"/>
                    <a:pt x="2596" y="1191"/>
                  </a:cubicBezTo>
                  <a:cubicBezTo>
                    <a:pt x="2608" y="560"/>
                    <a:pt x="20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82" name="Google Shape;1882;p44"/>
          <p:cNvGrpSpPr/>
          <p:nvPr/>
        </p:nvGrpSpPr>
        <p:grpSpPr>
          <a:xfrm rot="10800000">
            <a:off x="8423996" y="-9"/>
            <a:ext cx="763397" cy="646153"/>
            <a:chOff x="8351384" y="752041"/>
            <a:chExt cx="763397" cy="646153"/>
          </a:xfrm>
        </p:grpSpPr>
        <p:sp>
          <p:nvSpPr>
            <p:cNvPr id="1883" name="Google Shape;1883;p44"/>
            <p:cNvSpPr/>
            <p:nvPr/>
          </p:nvSpPr>
          <p:spPr>
            <a:xfrm>
              <a:off x="8775472" y="1160773"/>
              <a:ext cx="143434" cy="74903"/>
            </a:xfrm>
            <a:custGeom>
              <a:avLst/>
              <a:gdLst/>
              <a:ahLst/>
              <a:cxnLst/>
              <a:rect l="l" t="t" r="r" b="b"/>
              <a:pathLst>
                <a:path w="4502" h="2351" extrusionOk="0">
                  <a:moveTo>
                    <a:pt x="1189" y="1003"/>
                  </a:moveTo>
                  <a:cubicBezTo>
                    <a:pt x="1173" y="1084"/>
                    <a:pt x="1170" y="1161"/>
                    <a:pt x="1177" y="1235"/>
                  </a:cubicBezTo>
                  <a:lnTo>
                    <a:pt x="1177" y="1235"/>
                  </a:lnTo>
                  <a:cubicBezTo>
                    <a:pt x="1129" y="1189"/>
                    <a:pt x="1083" y="1141"/>
                    <a:pt x="1040" y="1090"/>
                  </a:cubicBezTo>
                  <a:lnTo>
                    <a:pt x="1040" y="1090"/>
                  </a:lnTo>
                  <a:cubicBezTo>
                    <a:pt x="1089" y="1059"/>
                    <a:pt x="1139" y="1030"/>
                    <a:pt x="1189" y="1003"/>
                  </a:cubicBezTo>
                  <a:close/>
                  <a:moveTo>
                    <a:pt x="2307" y="713"/>
                  </a:moveTo>
                  <a:cubicBezTo>
                    <a:pt x="2539" y="713"/>
                    <a:pt x="2776" y="748"/>
                    <a:pt x="3013" y="821"/>
                  </a:cubicBezTo>
                  <a:lnTo>
                    <a:pt x="3013" y="821"/>
                  </a:lnTo>
                  <a:cubicBezTo>
                    <a:pt x="3207" y="955"/>
                    <a:pt x="3386" y="1139"/>
                    <a:pt x="3524" y="1291"/>
                  </a:cubicBezTo>
                  <a:lnTo>
                    <a:pt x="3524" y="1291"/>
                  </a:lnTo>
                  <a:cubicBezTo>
                    <a:pt x="3370" y="1439"/>
                    <a:pt x="3196" y="1549"/>
                    <a:pt x="3011" y="1621"/>
                  </a:cubicBezTo>
                  <a:lnTo>
                    <a:pt x="3011" y="1621"/>
                  </a:lnTo>
                  <a:cubicBezTo>
                    <a:pt x="3175" y="1391"/>
                    <a:pt x="2940" y="1261"/>
                    <a:pt x="2681" y="1261"/>
                  </a:cubicBezTo>
                  <a:cubicBezTo>
                    <a:pt x="2522" y="1261"/>
                    <a:pt x="2354" y="1309"/>
                    <a:pt x="2263" y="1414"/>
                  </a:cubicBezTo>
                  <a:cubicBezTo>
                    <a:pt x="2387" y="1268"/>
                    <a:pt x="1595" y="1004"/>
                    <a:pt x="2223" y="714"/>
                  </a:cubicBezTo>
                  <a:lnTo>
                    <a:pt x="2223" y="714"/>
                  </a:lnTo>
                  <a:cubicBezTo>
                    <a:pt x="2251" y="713"/>
                    <a:pt x="2279" y="713"/>
                    <a:pt x="2307" y="713"/>
                  </a:cubicBezTo>
                  <a:close/>
                  <a:moveTo>
                    <a:pt x="2607" y="1"/>
                  </a:moveTo>
                  <a:cubicBezTo>
                    <a:pt x="2453" y="1"/>
                    <a:pt x="2289" y="26"/>
                    <a:pt x="2129" y="75"/>
                  </a:cubicBezTo>
                  <a:lnTo>
                    <a:pt x="2129" y="75"/>
                  </a:lnTo>
                  <a:cubicBezTo>
                    <a:pt x="1438" y="137"/>
                    <a:pt x="769" y="404"/>
                    <a:pt x="203" y="854"/>
                  </a:cubicBezTo>
                  <a:cubicBezTo>
                    <a:pt x="84" y="961"/>
                    <a:pt x="1" y="1092"/>
                    <a:pt x="108" y="1247"/>
                  </a:cubicBezTo>
                  <a:cubicBezTo>
                    <a:pt x="571" y="1993"/>
                    <a:pt x="1396" y="2350"/>
                    <a:pt x="2233" y="2350"/>
                  </a:cubicBezTo>
                  <a:cubicBezTo>
                    <a:pt x="3052" y="2350"/>
                    <a:pt x="3882" y="2008"/>
                    <a:pt x="4394" y="1354"/>
                  </a:cubicBezTo>
                  <a:cubicBezTo>
                    <a:pt x="4453" y="1259"/>
                    <a:pt x="4501" y="1128"/>
                    <a:pt x="4418" y="1033"/>
                  </a:cubicBezTo>
                  <a:cubicBezTo>
                    <a:pt x="4242" y="844"/>
                    <a:pt x="4061" y="665"/>
                    <a:pt x="3866" y="510"/>
                  </a:cubicBezTo>
                  <a:lnTo>
                    <a:pt x="3866" y="510"/>
                  </a:lnTo>
                  <a:cubicBezTo>
                    <a:pt x="3879" y="422"/>
                    <a:pt x="3829" y="338"/>
                    <a:pt x="3680" y="283"/>
                  </a:cubicBezTo>
                  <a:cubicBezTo>
                    <a:pt x="3559" y="238"/>
                    <a:pt x="3437" y="200"/>
                    <a:pt x="3314" y="169"/>
                  </a:cubicBezTo>
                  <a:lnTo>
                    <a:pt x="3314" y="169"/>
                  </a:lnTo>
                  <a:cubicBezTo>
                    <a:pt x="3141" y="92"/>
                    <a:pt x="2954" y="37"/>
                    <a:pt x="2751" y="9"/>
                  </a:cubicBezTo>
                  <a:cubicBezTo>
                    <a:pt x="2704" y="4"/>
                    <a:pt x="2656" y="1"/>
                    <a:pt x="2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44"/>
            <p:cNvSpPr/>
            <p:nvPr/>
          </p:nvSpPr>
          <p:spPr>
            <a:xfrm>
              <a:off x="8910144" y="1312362"/>
              <a:ext cx="166022" cy="85831"/>
            </a:xfrm>
            <a:custGeom>
              <a:avLst/>
              <a:gdLst/>
              <a:ahLst/>
              <a:cxnLst/>
              <a:rect l="l" t="t" r="r" b="b"/>
              <a:pathLst>
                <a:path w="5211" h="2694" extrusionOk="0">
                  <a:moveTo>
                    <a:pt x="2586" y="666"/>
                  </a:moveTo>
                  <a:cubicBezTo>
                    <a:pt x="2792" y="666"/>
                    <a:pt x="3007" y="694"/>
                    <a:pt x="3203" y="728"/>
                  </a:cubicBezTo>
                  <a:cubicBezTo>
                    <a:pt x="3929" y="883"/>
                    <a:pt x="3989" y="1657"/>
                    <a:pt x="3453" y="2085"/>
                  </a:cubicBezTo>
                  <a:cubicBezTo>
                    <a:pt x="3336" y="2178"/>
                    <a:pt x="3195" y="2216"/>
                    <a:pt x="3040" y="2216"/>
                  </a:cubicBezTo>
                  <a:cubicBezTo>
                    <a:pt x="2568" y="2216"/>
                    <a:pt x="1974" y="1864"/>
                    <a:pt x="1591" y="1645"/>
                  </a:cubicBezTo>
                  <a:lnTo>
                    <a:pt x="1591" y="1645"/>
                  </a:lnTo>
                  <a:cubicBezTo>
                    <a:pt x="1696" y="1664"/>
                    <a:pt x="1809" y="1672"/>
                    <a:pt x="1923" y="1672"/>
                  </a:cubicBezTo>
                  <a:cubicBezTo>
                    <a:pt x="2266" y="1672"/>
                    <a:pt x="2619" y="1601"/>
                    <a:pt x="2810" y="1537"/>
                  </a:cubicBezTo>
                  <a:cubicBezTo>
                    <a:pt x="3254" y="1393"/>
                    <a:pt x="3224" y="1007"/>
                    <a:pt x="2867" y="1007"/>
                  </a:cubicBezTo>
                  <a:cubicBezTo>
                    <a:pt x="2812" y="1007"/>
                    <a:pt x="2749" y="1017"/>
                    <a:pt x="2679" y="1037"/>
                  </a:cubicBezTo>
                  <a:cubicBezTo>
                    <a:pt x="2548" y="1073"/>
                    <a:pt x="2405" y="1097"/>
                    <a:pt x="2262" y="1133"/>
                  </a:cubicBezTo>
                  <a:cubicBezTo>
                    <a:pt x="1965" y="835"/>
                    <a:pt x="1989" y="680"/>
                    <a:pt x="2346" y="680"/>
                  </a:cubicBezTo>
                  <a:cubicBezTo>
                    <a:pt x="2423" y="670"/>
                    <a:pt x="2504" y="666"/>
                    <a:pt x="2586" y="666"/>
                  </a:cubicBezTo>
                  <a:close/>
                  <a:moveTo>
                    <a:pt x="1922" y="1"/>
                  </a:moveTo>
                  <a:cubicBezTo>
                    <a:pt x="1488" y="1"/>
                    <a:pt x="1060" y="87"/>
                    <a:pt x="715" y="371"/>
                  </a:cubicBezTo>
                  <a:cubicBezTo>
                    <a:pt x="226" y="775"/>
                    <a:pt x="0" y="1478"/>
                    <a:pt x="607" y="1895"/>
                  </a:cubicBezTo>
                  <a:cubicBezTo>
                    <a:pt x="1249" y="2322"/>
                    <a:pt x="2120" y="2694"/>
                    <a:pt x="2917" y="2694"/>
                  </a:cubicBezTo>
                  <a:cubicBezTo>
                    <a:pt x="3584" y="2694"/>
                    <a:pt x="4199" y="2433"/>
                    <a:pt x="4584" y="1728"/>
                  </a:cubicBezTo>
                  <a:cubicBezTo>
                    <a:pt x="5211" y="598"/>
                    <a:pt x="3853" y="149"/>
                    <a:pt x="2837" y="135"/>
                  </a:cubicBezTo>
                  <a:lnTo>
                    <a:pt x="2837" y="135"/>
                  </a:lnTo>
                  <a:cubicBezTo>
                    <a:pt x="2796" y="101"/>
                    <a:pt x="2730" y="75"/>
                    <a:pt x="2632" y="61"/>
                  </a:cubicBezTo>
                  <a:cubicBezTo>
                    <a:pt x="2403" y="27"/>
                    <a:pt x="2162" y="1"/>
                    <a:pt x="19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44"/>
            <p:cNvSpPr/>
            <p:nvPr/>
          </p:nvSpPr>
          <p:spPr>
            <a:xfrm>
              <a:off x="8480353" y="1216623"/>
              <a:ext cx="143784" cy="76528"/>
            </a:xfrm>
            <a:custGeom>
              <a:avLst/>
              <a:gdLst/>
              <a:ahLst/>
              <a:cxnLst/>
              <a:rect l="l" t="t" r="r" b="b"/>
              <a:pathLst>
                <a:path w="4513" h="2402" extrusionOk="0">
                  <a:moveTo>
                    <a:pt x="1281" y="756"/>
                  </a:moveTo>
                  <a:lnTo>
                    <a:pt x="1281" y="756"/>
                  </a:lnTo>
                  <a:cubicBezTo>
                    <a:pt x="1359" y="1142"/>
                    <a:pt x="1577" y="1431"/>
                    <a:pt x="1885" y="1610"/>
                  </a:cubicBezTo>
                  <a:lnTo>
                    <a:pt x="1885" y="1610"/>
                  </a:lnTo>
                  <a:cubicBezTo>
                    <a:pt x="1528" y="1471"/>
                    <a:pt x="1211" y="1223"/>
                    <a:pt x="1000" y="882"/>
                  </a:cubicBezTo>
                  <a:lnTo>
                    <a:pt x="1000" y="882"/>
                  </a:lnTo>
                  <a:cubicBezTo>
                    <a:pt x="1091" y="831"/>
                    <a:pt x="1185" y="788"/>
                    <a:pt x="1281" y="756"/>
                  </a:cubicBezTo>
                  <a:close/>
                  <a:moveTo>
                    <a:pt x="2213" y="782"/>
                  </a:moveTo>
                  <a:lnTo>
                    <a:pt x="2213" y="782"/>
                  </a:lnTo>
                  <a:cubicBezTo>
                    <a:pt x="2706" y="835"/>
                    <a:pt x="3130" y="1084"/>
                    <a:pt x="3465" y="1489"/>
                  </a:cubicBezTo>
                  <a:lnTo>
                    <a:pt x="3465" y="1489"/>
                  </a:lnTo>
                  <a:cubicBezTo>
                    <a:pt x="3340" y="1566"/>
                    <a:pt x="3207" y="1624"/>
                    <a:pt x="3070" y="1665"/>
                  </a:cubicBezTo>
                  <a:lnTo>
                    <a:pt x="3070" y="1665"/>
                  </a:lnTo>
                  <a:cubicBezTo>
                    <a:pt x="3240" y="1471"/>
                    <a:pt x="3188" y="1161"/>
                    <a:pt x="2787" y="1161"/>
                  </a:cubicBezTo>
                  <a:cubicBezTo>
                    <a:pt x="2513" y="1161"/>
                    <a:pt x="2316" y="998"/>
                    <a:pt x="2213" y="782"/>
                  </a:cubicBezTo>
                  <a:close/>
                  <a:moveTo>
                    <a:pt x="1947" y="1"/>
                  </a:moveTo>
                  <a:cubicBezTo>
                    <a:pt x="1323" y="1"/>
                    <a:pt x="728" y="205"/>
                    <a:pt x="203" y="613"/>
                  </a:cubicBezTo>
                  <a:cubicBezTo>
                    <a:pt x="120" y="673"/>
                    <a:pt x="0" y="816"/>
                    <a:pt x="48" y="935"/>
                  </a:cubicBezTo>
                  <a:cubicBezTo>
                    <a:pt x="500" y="1888"/>
                    <a:pt x="1491" y="2402"/>
                    <a:pt x="2487" y="2402"/>
                  </a:cubicBezTo>
                  <a:cubicBezTo>
                    <a:pt x="3144" y="2402"/>
                    <a:pt x="3804" y="2178"/>
                    <a:pt x="4311" y="1709"/>
                  </a:cubicBezTo>
                  <a:cubicBezTo>
                    <a:pt x="4430" y="1602"/>
                    <a:pt x="4513" y="1459"/>
                    <a:pt x="4406" y="1304"/>
                  </a:cubicBezTo>
                  <a:cubicBezTo>
                    <a:pt x="4056" y="758"/>
                    <a:pt x="3528" y="385"/>
                    <a:pt x="2928" y="216"/>
                  </a:cubicBezTo>
                  <a:lnTo>
                    <a:pt x="2928" y="216"/>
                  </a:lnTo>
                  <a:cubicBezTo>
                    <a:pt x="2900" y="174"/>
                    <a:pt x="2846" y="139"/>
                    <a:pt x="2763" y="113"/>
                  </a:cubicBezTo>
                  <a:cubicBezTo>
                    <a:pt x="2488" y="38"/>
                    <a:pt x="2215" y="1"/>
                    <a:pt x="19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44"/>
            <p:cNvSpPr/>
            <p:nvPr/>
          </p:nvSpPr>
          <p:spPr>
            <a:xfrm>
              <a:off x="8623373" y="964451"/>
              <a:ext cx="163888" cy="79300"/>
            </a:xfrm>
            <a:custGeom>
              <a:avLst/>
              <a:gdLst/>
              <a:ahLst/>
              <a:cxnLst/>
              <a:rect l="l" t="t" r="r" b="b"/>
              <a:pathLst>
                <a:path w="5144" h="2489" extrusionOk="0">
                  <a:moveTo>
                    <a:pt x="2539" y="613"/>
                  </a:moveTo>
                  <a:cubicBezTo>
                    <a:pt x="2496" y="757"/>
                    <a:pt x="2381" y="831"/>
                    <a:pt x="2257" y="831"/>
                  </a:cubicBezTo>
                  <a:cubicBezTo>
                    <a:pt x="2187" y="831"/>
                    <a:pt x="2114" y="807"/>
                    <a:pt x="2051" y="758"/>
                  </a:cubicBezTo>
                  <a:lnTo>
                    <a:pt x="2051" y="758"/>
                  </a:lnTo>
                  <a:cubicBezTo>
                    <a:pt x="2159" y="713"/>
                    <a:pt x="2268" y="671"/>
                    <a:pt x="2378" y="637"/>
                  </a:cubicBezTo>
                  <a:lnTo>
                    <a:pt x="2378" y="637"/>
                  </a:lnTo>
                  <a:cubicBezTo>
                    <a:pt x="2430" y="634"/>
                    <a:pt x="2485" y="625"/>
                    <a:pt x="2539" y="613"/>
                  </a:cubicBezTo>
                  <a:close/>
                  <a:moveTo>
                    <a:pt x="1650" y="446"/>
                  </a:moveTo>
                  <a:cubicBezTo>
                    <a:pt x="1675" y="446"/>
                    <a:pt x="1700" y="447"/>
                    <a:pt x="1726" y="449"/>
                  </a:cubicBezTo>
                  <a:lnTo>
                    <a:pt x="1726" y="449"/>
                  </a:lnTo>
                  <a:cubicBezTo>
                    <a:pt x="1594" y="508"/>
                    <a:pt x="1471" y="567"/>
                    <a:pt x="1357" y="623"/>
                  </a:cubicBezTo>
                  <a:cubicBezTo>
                    <a:pt x="1298" y="646"/>
                    <a:pt x="1024" y="766"/>
                    <a:pt x="1095" y="885"/>
                  </a:cubicBezTo>
                  <a:cubicBezTo>
                    <a:pt x="1300" y="1218"/>
                    <a:pt x="1681" y="1368"/>
                    <a:pt x="2078" y="1368"/>
                  </a:cubicBezTo>
                  <a:cubicBezTo>
                    <a:pt x="2601" y="1368"/>
                    <a:pt x="3150" y="1106"/>
                    <a:pt x="3354" y="654"/>
                  </a:cubicBezTo>
                  <a:lnTo>
                    <a:pt x="3354" y="654"/>
                  </a:lnTo>
                  <a:cubicBezTo>
                    <a:pt x="3453" y="703"/>
                    <a:pt x="3550" y="771"/>
                    <a:pt x="3643" y="861"/>
                  </a:cubicBezTo>
                  <a:cubicBezTo>
                    <a:pt x="3798" y="1027"/>
                    <a:pt x="3858" y="1230"/>
                    <a:pt x="3893" y="1444"/>
                  </a:cubicBezTo>
                  <a:cubicBezTo>
                    <a:pt x="3972" y="1888"/>
                    <a:pt x="3561" y="1982"/>
                    <a:pt x="3190" y="1982"/>
                  </a:cubicBezTo>
                  <a:cubicBezTo>
                    <a:pt x="3053" y="1982"/>
                    <a:pt x="2921" y="1969"/>
                    <a:pt x="2822" y="1956"/>
                  </a:cubicBezTo>
                  <a:cubicBezTo>
                    <a:pt x="2286" y="1897"/>
                    <a:pt x="1774" y="1658"/>
                    <a:pt x="1334" y="1349"/>
                  </a:cubicBezTo>
                  <a:cubicBezTo>
                    <a:pt x="702" y="918"/>
                    <a:pt x="1120" y="446"/>
                    <a:pt x="1650" y="446"/>
                  </a:cubicBezTo>
                  <a:close/>
                  <a:moveTo>
                    <a:pt x="1908" y="1"/>
                  </a:moveTo>
                  <a:cubicBezTo>
                    <a:pt x="1128" y="1"/>
                    <a:pt x="337" y="427"/>
                    <a:pt x="12" y="1158"/>
                  </a:cubicBezTo>
                  <a:cubicBezTo>
                    <a:pt x="0" y="1206"/>
                    <a:pt x="12" y="1230"/>
                    <a:pt x="36" y="1266"/>
                  </a:cubicBezTo>
                  <a:cubicBezTo>
                    <a:pt x="719" y="1949"/>
                    <a:pt x="1847" y="2489"/>
                    <a:pt x="2897" y="2489"/>
                  </a:cubicBezTo>
                  <a:cubicBezTo>
                    <a:pt x="3530" y="2489"/>
                    <a:pt x="4135" y="2292"/>
                    <a:pt x="4596" y="1813"/>
                  </a:cubicBezTo>
                  <a:cubicBezTo>
                    <a:pt x="5144" y="1242"/>
                    <a:pt x="4441" y="444"/>
                    <a:pt x="3941" y="182"/>
                  </a:cubicBezTo>
                  <a:cubicBezTo>
                    <a:pt x="3737" y="79"/>
                    <a:pt x="3511" y="36"/>
                    <a:pt x="3274" y="36"/>
                  </a:cubicBezTo>
                  <a:cubicBezTo>
                    <a:pt x="3059" y="36"/>
                    <a:pt x="2837" y="71"/>
                    <a:pt x="2616" y="127"/>
                  </a:cubicBezTo>
                  <a:lnTo>
                    <a:pt x="2616" y="127"/>
                  </a:lnTo>
                  <a:cubicBezTo>
                    <a:pt x="2391" y="42"/>
                    <a:pt x="2150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44"/>
            <p:cNvSpPr/>
            <p:nvPr/>
          </p:nvSpPr>
          <p:spPr>
            <a:xfrm>
              <a:off x="8962108" y="1015077"/>
              <a:ext cx="152673" cy="80096"/>
            </a:xfrm>
            <a:custGeom>
              <a:avLst/>
              <a:gdLst/>
              <a:ahLst/>
              <a:cxnLst/>
              <a:rect l="l" t="t" r="r" b="b"/>
              <a:pathLst>
                <a:path w="4792" h="2514" extrusionOk="0">
                  <a:moveTo>
                    <a:pt x="1365" y="577"/>
                  </a:moveTo>
                  <a:lnTo>
                    <a:pt x="1365" y="577"/>
                  </a:lnTo>
                  <a:cubicBezTo>
                    <a:pt x="1168" y="838"/>
                    <a:pt x="1076" y="1151"/>
                    <a:pt x="1200" y="1389"/>
                  </a:cubicBezTo>
                  <a:lnTo>
                    <a:pt x="1200" y="1389"/>
                  </a:lnTo>
                  <a:cubicBezTo>
                    <a:pt x="1197" y="1386"/>
                    <a:pt x="1194" y="1382"/>
                    <a:pt x="1191" y="1379"/>
                  </a:cubicBezTo>
                  <a:cubicBezTo>
                    <a:pt x="773" y="904"/>
                    <a:pt x="985" y="658"/>
                    <a:pt x="1365" y="577"/>
                  </a:cubicBezTo>
                  <a:close/>
                  <a:moveTo>
                    <a:pt x="2097" y="588"/>
                  </a:moveTo>
                  <a:cubicBezTo>
                    <a:pt x="2226" y="614"/>
                    <a:pt x="2345" y="652"/>
                    <a:pt x="2441" y="701"/>
                  </a:cubicBezTo>
                  <a:cubicBezTo>
                    <a:pt x="2474" y="714"/>
                    <a:pt x="2516" y="720"/>
                    <a:pt x="2562" y="720"/>
                  </a:cubicBezTo>
                  <a:cubicBezTo>
                    <a:pt x="2656" y="720"/>
                    <a:pt x="2771" y="695"/>
                    <a:pt x="2878" y="656"/>
                  </a:cubicBezTo>
                  <a:lnTo>
                    <a:pt x="2878" y="656"/>
                  </a:lnTo>
                  <a:cubicBezTo>
                    <a:pt x="3000" y="705"/>
                    <a:pt x="3103" y="751"/>
                    <a:pt x="3156" y="772"/>
                  </a:cubicBezTo>
                  <a:cubicBezTo>
                    <a:pt x="3608" y="951"/>
                    <a:pt x="3691" y="1296"/>
                    <a:pt x="3441" y="1701"/>
                  </a:cubicBezTo>
                  <a:cubicBezTo>
                    <a:pt x="3252" y="1980"/>
                    <a:pt x="2912" y="2067"/>
                    <a:pt x="2590" y="2067"/>
                  </a:cubicBezTo>
                  <a:cubicBezTo>
                    <a:pt x="2527" y="2067"/>
                    <a:pt x="2465" y="2064"/>
                    <a:pt x="2405" y="2058"/>
                  </a:cubicBezTo>
                  <a:cubicBezTo>
                    <a:pt x="2053" y="2014"/>
                    <a:pt x="1733" y="1852"/>
                    <a:pt x="1460" y="1631"/>
                  </a:cubicBezTo>
                  <a:lnTo>
                    <a:pt x="1460" y="1631"/>
                  </a:lnTo>
                  <a:cubicBezTo>
                    <a:pt x="1525" y="1664"/>
                    <a:pt x="1602" y="1692"/>
                    <a:pt x="1691" y="1713"/>
                  </a:cubicBezTo>
                  <a:cubicBezTo>
                    <a:pt x="1708" y="1717"/>
                    <a:pt x="1727" y="1719"/>
                    <a:pt x="1749" y="1719"/>
                  </a:cubicBezTo>
                  <a:cubicBezTo>
                    <a:pt x="2039" y="1719"/>
                    <a:pt x="2671" y="1360"/>
                    <a:pt x="2227" y="1260"/>
                  </a:cubicBezTo>
                  <a:cubicBezTo>
                    <a:pt x="1917" y="1191"/>
                    <a:pt x="2005" y="757"/>
                    <a:pt x="2097" y="588"/>
                  </a:cubicBezTo>
                  <a:close/>
                  <a:moveTo>
                    <a:pt x="2000" y="1"/>
                  </a:moveTo>
                  <a:cubicBezTo>
                    <a:pt x="1304" y="1"/>
                    <a:pt x="611" y="276"/>
                    <a:pt x="108" y="772"/>
                  </a:cubicBezTo>
                  <a:cubicBezTo>
                    <a:pt x="60" y="820"/>
                    <a:pt x="0" y="879"/>
                    <a:pt x="24" y="951"/>
                  </a:cubicBezTo>
                  <a:cubicBezTo>
                    <a:pt x="303" y="1961"/>
                    <a:pt x="1357" y="2514"/>
                    <a:pt x="2385" y="2514"/>
                  </a:cubicBezTo>
                  <a:cubicBezTo>
                    <a:pt x="3246" y="2514"/>
                    <a:pt x="4089" y="2126"/>
                    <a:pt x="4441" y="1296"/>
                  </a:cubicBezTo>
                  <a:cubicBezTo>
                    <a:pt x="4791" y="441"/>
                    <a:pt x="3373" y="70"/>
                    <a:pt x="2516" y="52"/>
                  </a:cubicBezTo>
                  <a:lnTo>
                    <a:pt x="2516" y="52"/>
                  </a:lnTo>
                  <a:cubicBezTo>
                    <a:pt x="2346" y="18"/>
                    <a:pt x="2173" y="1"/>
                    <a:pt x="20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44"/>
            <p:cNvSpPr/>
            <p:nvPr/>
          </p:nvSpPr>
          <p:spPr>
            <a:xfrm>
              <a:off x="8351384" y="1014344"/>
              <a:ext cx="150985" cy="71653"/>
            </a:xfrm>
            <a:custGeom>
              <a:avLst/>
              <a:gdLst/>
              <a:ahLst/>
              <a:cxnLst/>
              <a:rect l="l" t="t" r="r" b="b"/>
              <a:pathLst>
                <a:path w="4739" h="2249" extrusionOk="0">
                  <a:moveTo>
                    <a:pt x="2458" y="473"/>
                  </a:moveTo>
                  <a:lnTo>
                    <a:pt x="2458" y="473"/>
                  </a:lnTo>
                  <a:cubicBezTo>
                    <a:pt x="2705" y="537"/>
                    <a:pt x="2942" y="641"/>
                    <a:pt x="3179" y="783"/>
                  </a:cubicBezTo>
                  <a:cubicBezTo>
                    <a:pt x="3222" y="808"/>
                    <a:pt x="3264" y="834"/>
                    <a:pt x="3303" y="860"/>
                  </a:cubicBezTo>
                  <a:lnTo>
                    <a:pt x="3303" y="860"/>
                  </a:lnTo>
                  <a:cubicBezTo>
                    <a:pt x="3294" y="862"/>
                    <a:pt x="3284" y="864"/>
                    <a:pt x="3275" y="866"/>
                  </a:cubicBezTo>
                  <a:cubicBezTo>
                    <a:pt x="3223" y="877"/>
                    <a:pt x="3173" y="882"/>
                    <a:pt x="3124" y="882"/>
                  </a:cubicBezTo>
                  <a:cubicBezTo>
                    <a:pt x="2838" y="882"/>
                    <a:pt x="2611" y="705"/>
                    <a:pt x="2458" y="473"/>
                  </a:cubicBezTo>
                  <a:close/>
                  <a:moveTo>
                    <a:pt x="1218" y="939"/>
                  </a:moveTo>
                  <a:cubicBezTo>
                    <a:pt x="1234" y="939"/>
                    <a:pt x="1269" y="966"/>
                    <a:pt x="1334" y="1033"/>
                  </a:cubicBezTo>
                  <a:cubicBezTo>
                    <a:pt x="1374" y="1075"/>
                    <a:pt x="1444" y="1093"/>
                    <a:pt x="1527" y="1093"/>
                  </a:cubicBezTo>
                  <a:cubicBezTo>
                    <a:pt x="1641" y="1093"/>
                    <a:pt x="1780" y="1060"/>
                    <a:pt x="1899" y="1012"/>
                  </a:cubicBezTo>
                  <a:lnTo>
                    <a:pt x="1899" y="1012"/>
                  </a:lnTo>
                  <a:cubicBezTo>
                    <a:pt x="2137" y="1183"/>
                    <a:pt x="2435" y="1265"/>
                    <a:pt x="2745" y="1265"/>
                  </a:cubicBezTo>
                  <a:cubicBezTo>
                    <a:pt x="2873" y="1265"/>
                    <a:pt x="3003" y="1251"/>
                    <a:pt x="3132" y="1224"/>
                  </a:cubicBezTo>
                  <a:cubicBezTo>
                    <a:pt x="3278" y="1194"/>
                    <a:pt x="3428" y="1107"/>
                    <a:pt x="3514" y="1023"/>
                  </a:cubicBezTo>
                  <a:lnTo>
                    <a:pt x="3514" y="1023"/>
                  </a:lnTo>
                  <a:cubicBezTo>
                    <a:pt x="3810" y="1296"/>
                    <a:pt x="3844" y="1595"/>
                    <a:pt x="3215" y="1795"/>
                  </a:cubicBezTo>
                  <a:cubicBezTo>
                    <a:pt x="3090" y="1835"/>
                    <a:pt x="2958" y="1852"/>
                    <a:pt x="2824" y="1852"/>
                  </a:cubicBezTo>
                  <a:cubicBezTo>
                    <a:pt x="2475" y="1852"/>
                    <a:pt x="2111" y="1732"/>
                    <a:pt x="1810" y="1569"/>
                  </a:cubicBezTo>
                  <a:cubicBezTo>
                    <a:pt x="1655" y="1497"/>
                    <a:pt x="1524" y="1378"/>
                    <a:pt x="1393" y="1259"/>
                  </a:cubicBezTo>
                  <a:cubicBezTo>
                    <a:pt x="1330" y="1214"/>
                    <a:pt x="1169" y="939"/>
                    <a:pt x="1218" y="939"/>
                  </a:cubicBezTo>
                  <a:close/>
                  <a:moveTo>
                    <a:pt x="2300" y="0"/>
                  </a:moveTo>
                  <a:cubicBezTo>
                    <a:pt x="2217" y="0"/>
                    <a:pt x="2133" y="3"/>
                    <a:pt x="2048" y="9"/>
                  </a:cubicBezTo>
                  <a:cubicBezTo>
                    <a:pt x="1929" y="21"/>
                    <a:pt x="1370" y="104"/>
                    <a:pt x="1429" y="319"/>
                  </a:cubicBezTo>
                  <a:cubicBezTo>
                    <a:pt x="1447" y="385"/>
                    <a:pt x="1469" y="448"/>
                    <a:pt x="1495" y="507"/>
                  </a:cubicBezTo>
                  <a:lnTo>
                    <a:pt x="1495" y="507"/>
                  </a:lnTo>
                  <a:cubicBezTo>
                    <a:pt x="1227" y="517"/>
                    <a:pt x="946" y="617"/>
                    <a:pt x="715" y="735"/>
                  </a:cubicBezTo>
                  <a:cubicBezTo>
                    <a:pt x="0" y="1105"/>
                    <a:pt x="524" y="1605"/>
                    <a:pt x="1000" y="1878"/>
                  </a:cubicBezTo>
                  <a:cubicBezTo>
                    <a:pt x="1410" y="2133"/>
                    <a:pt x="1891" y="2248"/>
                    <a:pt x="2379" y="2248"/>
                  </a:cubicBezTo>
                  <a:cubicBezTo>
                    <a:pt x="3238" y="2248"/>
                    <a:pt x="4122" y="1891"/>
                    <a:pt x="4691" y="1307"/>
                  </a:cubicBezTo>
                  <a:cubicBezTo>
                    <a:pt x="4739" y="1259"/>
                    <a:pt x="4739" y="1212"/>
                    <a:pt x="4703" y="1164"/>
                  </a:cubicBezTo>
                  <a:cubicBezTo>
                    <a:pt x="4123" y="376"/>
                    <a:pt x="3251" y="0"/>
                    <a:pt x="23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44"/>
            <p:cNvSpPr/>
            <p:nvPr/>
          </p:nvSpPr>
          <p:spPr>
            <a:xfrm>
              <a:off x="8836165" y="809229"/>
              <a:ext cx="151749" cy="69519"/>
            </a:xfrm>
            <a:custGeom>
              <a:avLst/>
              <a:gdLst/>
              <a:ahLst/>
              <a:cxnLst/>
              <a:rect l="l" t="t" r="r" b="b"/>
              <a:pathLst>
                <a:path w="4763" h="2182" extrusionOk="0">
                  <a:moveTo>
                    <a:pt x="2002" y="460"/>
                  </a:moveTo>
                  <a:cubicBezTo>
                    <a:pt x="2712" y="530"/>
                    <a:pt x="3333" y="919"/>
                    <a:pt x="3787" y="1485"/>
                  </a:cubicBezTo>
                  <a:lnTo>
                    <a:pt x="3787" y="1485"/>
                  </a:lnTo>
                  <a:cubicBezTo>
                    <a:pt x="3465" y="1649"/>
                    <a:pt x="3139" y="1723"/>
                    <a:pt x="2789" y="1723"/>
                  </a:cubicBezTo>
                  <a:cubicBezTo>
                    <a:pt x="2620" y="1723"/>
                    <a:pt x="2445" y="1706"/>
                    <a:pt x="2263" y="1673"/>
                  </a:cubicBezTo>
                  <a:cubicBezTo>
                    <a:pt x="1917" y="1613"/>
                    <a:pt x="1596" y="1435"/>
                    <a:pt x="1310" y="1232"/>
                  </a:cubicBezTo>
                  <a:cubicBezTo>
                    <a:pt x="1024" y="1043"/>
                    <a:pt x="1038" y="940"/>
                    <a:pt x="1164" y="915"/>
                  </a:cubicBezTo>
                  <a:lnTo>
                    <a:pt x="1164" y="915"/>
                  </a:lnTo>
                  <a:cubicBezTo>
                    <a:pt x="1309" y="1200"/>
                    <a:pt x="1673" y="1370"/>
                    <a:pt x="2041" y="1370"/>
                  </a:cubicBezTo>
                  <a:cubicBezTo>
                    <a:pt x="2111" y="1370"/>
                    <a:pt x="2182" y="1364"/>
                    <a:pt x="2251" y="1351"/>
                  </a:cubicBezTo>
                  <a:cubicBezTo>
                    <a:pt x="2594" y="1287"/>
                    <a:pt x="2907" y="895"/>
                    <a:pt x="2534" y="895"/>
                  </a:cubicBezTo>
                  <a:cubicBezTo>
                    <a:pt x="2531" y="895"/>
                    <a:pt x="2529" y="895"/>
                    <a:pt x="2526" y="895"/>
                  </a:cubicBezTo>
                  <a:lnTo>
                    <a:pt x="2526" y="895"/>
                  </a:lnTo>
                  <a:cubicBezTo>
                    <a:pt x="2540" y="859"/>
                    <a:pt x="2534" y="823"/>
                    <a:pt x="2501" y="792"/>
                  </a:cubicBezTo>
                  <a:cubicBezTo>
                    <a:pt x="2350" y="653"/>
                    <a:pt x="2181" y="553"/>
                    <a:pt x="2003" y="487"/>
                  </a:cubicBezTo>
                  <a:lnTo>
                    <a:pt x="2003" y="487"/>
                  </a:lnTo>
                  <a:cubicBezTo>
                    <a:pt x="2002" y="478"/>
                    <a:pt x="2002" y="469"/>
                    <a:pt x="2002" y="460"/>
                  </a:cubicBezTo>
                  <a:close/>
                  <a:moveTo>
                    <a:pt x="2040" y="1"/>
                  </a:moveTo>
                  <a:cubicBezTo>
                    <a:pt x="1917" y="1"/>
                    <a:pt x="1793" y="6"/>
                    <a:pt x="1667" y="18"/>
                  </a:cubicBezTo>
                  <a:cubicBezTo>
                    <a:pt x="1489" y="30"/>
                    <a:pt x="1251" y="113"/>
                    <a:pt x="1179" y="304"/>
                  </a:cubicBezTo>
                  <a:cubicBezTo>
                    <a:pt x="1161" y="342"/>
                    <a:pt x="1146" y="380"/>
                    <a:pt x="1134" y="417"/>
                  </a:cubicBezTo>
                  <a:lnTo>
                    <a:pt x="1134" y="417"/>
                  </a:lnTo>
                  <a:cubicBezTo>
                    <a:pt x="728" y="488"/>
                    <a:pt x="338" y="693"/>
                    <a:pt x="48" y="994"/>
                  </a:cubicBezTo>
                  <a:cubicBezTo>
                    <a:pt x="1" y="1042"/>
                    <a:pt x="1" y="1113"/>
                    <a:pt x="48" y="1161"/>
                  </a:cubicBezTo>
                  <a:cubicBezTo>
                    <a:pt x="691" y="1850"/>
                    <a:pt x="1582" y="2182"/>
                    <a:pt x="2483" y="2182"/>
                  </a:cubicBezTo>
                  <a:cubicBezTo>
                    <a:pt x="3201" y="2182"/>
                    <a:pt x="3925" y="1972"/>
                    <a:pt x="4537" y="1566"/>
                  </a:cubicBezTo>
                  <a:cubicBezTo>
                    <a:pt x="4632" y="1506"/>
                    <a:pt x="4763" y="1411"/>
                    <a:pt x="4668" y="1280"/>
                  </a:cubicBezTo>
                  <a:cubicBezTo>
                    <a:pt x="4029" y="407"/>
                    <a:pt x="3077" y="1"/>
                    <a:pt x="20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44"/>
            <p:cNvSpPr/>
            <p:nvPr/>
          </p:nvSpPr>
          <p:spPr>
            <a:xfrm>
              <a:off x="8383244" y="752041"/>
              <a:ext cx="111924" cy="67671"/>
            </a:xfrm>
            <a:custGeom>
              <a:avLst/>
              <a:gdLst/>
              <a:ahLst/>
              <a:cxnLst/>
              <a:rect l="l" t="t" r="r" b="b"/>
              <a:pathLst>
                <a:path w="3513" h="2124" extrusionOk="0">
                  <a:moveTo>
                    <a:pt x="1189" y="616"/>
                  </a:moveTo>
                  <a:lnTo>
                    <a:pt x="1189" y="616"/>
                  </a:lnTo>
                  <a:cubicBezTo>
                    <a:pt x="1426" y="892"/>
                    <a:pt x="1747" y="1005"/>
                    <a:pt x="2083" y="1005"/>
                  </a:cubicBezTo>
                  <a:cubicBezTo>
                    <a:pt x="2196" y="1005"/>
                    <a:pt x="2310" y="993"/>
                    <a:pt x="2424" y="969"/>
                  </a:cubicBezTo>
                  <a:lnTo>
                    <a:pt x="2424" y="969"/>
                  </a:lnTo>
                  <a:cubicBezTo>
                    <a:pt x="2440" y="1092"/>
                    <a:pt x="2424" y="1222"/>
                    <a:pt x="2382" y="1348"/>
                  </a:cubicBezTo>
                  <a:cubicBezTo>
                    <a:pt x="2298" y="1600"/>
                    <a:pt x="2144" y="1695"/>
                    <a:pt x="1968" y="1695"/>
                  </a:cubicBezTo>
                  <a:cubicBezTo>
                    <a:pt x="1795" y="1695"/>
                    <a:pt x="1600" y="1603"/>
                    <a:pt x="1429" y="1479"/>
                  </a:cubicBezTo>
                  <a:cubicBezTo>
                    <a:pt x="1158" y="1271"/>
                    <a:pt x="996" y="961"/>
                    <a:pt x="904" y="639"/>
                  </a:cubicBezTo>
                  <a:lnTo>
                    <a:pt x="904" y="639"/>
                  </a:lnTo>
                  <a:cubicBezTo>
                    <a:pt x="999" y="625"/>
                    <a:pt x="1094" y="617"/>
                    <a:pt x="1189" y="616"/>
                  </a:cubicBezTo>
                  <a:close/>
                  <a:moveTo>
                    <a:pt x="2233" y="0"/>
                  </a:moveTo>
                  <a:cubicBezTo>
                    <a:pt x="1918" y="0"/>
                    <a:pt x="1591" y="105"/>
                    <a:pt x="1343" y="286"/>
                  </a:cubicBezTo>
                  <a:lnTo>
                    <a:pt x="1343" y="286"/>
                  </a:lnTo>
                  <a:cubicBezTo>
                    <a:pt x="993" y="317"/>
                    <a:pt x="642" y="399"/>
                    <a:pt x="298" y="527"/>
                  </a:cubicBezTo>
                  <a:cubicBezTo>
                    <a:pt x="227" y="563"/>
                    <a:pt x="0" y="646"/>
                    <a:pt x="12" y="753"/>
                  </a:cubicBezTo>
                  <a:cubicBezTo>
                    <a:pt x="167" y="1396"/>
                    <a:pt x="643" y="2039"/>
                    <a:pt x="1346" y="2110"/>
                  </a:cubicBezTo>
                  <a:cubicBezTo>
                    <a:pt x="1421" y="2119"/>
                    <a:pt x="1497" y="2123"/>
                    <a:pt x="1574" y="2123"/>
                  </a:cubicBezTo>
                  <a:cubicBezTo>
                    <a:pt x="2133" y="2123"/>
                    <a:pt x="2730" y="1897"/>
                    <a:pt x="3096" y="1468"/>
                  </a:cubicBezTo>
                  <a:cubicBezTo>
                    <a:pt x="3513" y="991"/>
                    <a:pt x="3287" y="360"/>
                    <a:pt x="2751" y="110"/>
                  </a:cubicBezTo>
                  <a:cubicBezTo>
                    <a:pt x="2594" y="35"/>
                    <a:pt x="2415" y="0"/>
                    <a:pt x="22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91" name="Google Shape;1891;p44"/>
          <p:cNvGrpSpPr/>
          <p:nvPr/>
        </p:nvGrpSpPr>
        <p:grpSpPr>
          <a:xfrm flipH="1">
            <a:off x="8320538" y="2992976"/>
            <a:ext cx="816532" cy="2150525"/>
            <a:chOff x="239951" y="2992976"/>
            <a:chExt cx="816532" cy="2150525"/>
          </a:xfrm>
        </p:grpSpPr>
        <p:sp>
          <p:nvSpPr>
            <p:cNvPr id="1892" name="Google Shape;1892;p44"/>
            <p:cNvSpPr/>
            <p:nvPr/>
          </p:nvSpPr>
          <p:spPr>
            <a:xfrm flipH="1">
              <a:off x="531546" y="3396779"/>
              <a:ext cx="74850" cy="1746721"/>
            </a:xfrm>
            <a:custGeom>
              <a:avLst/>
              <a:gdLst/>
              <a:ahLst/>
              <a:cxnLst/>
              <a:rect l="l" t="t" r="r" b="b"/>
              <a:pathLst>
                <a:path w="2273" h="45532" extrusionOk="0">
                  <a:moveTo>
                    <a:pt x="1253" y="1"/>
                  </a:moveTo>
                  <a:lnTo>
                    <a:pt x="886" y="34"/>
                  </a:lnTo>
                  <a:cubicBezTo>
                    <a:pt x="886" y="34"/>
                    <a:pt x="886" y="101"/>
                    <a:pt x="902" y="184"/>
                  </a:cubicBezTo>
                  <a:cubicBezTo>
                    <a:pt x="919" y="368"/>
                    <a:pt x="952" y="769"/>
                    <a:pt x="1003" y="1321"/>
                  </a:cubicBezTo>
                  <a:cubicBezTo>
                    <a:pt x="1153" y="3058"/>
                    <a:pt x="1420" y="6400"/>
                    <a:pt x="1604" y="10727"/>
                  </a:cubicBezTo>
                  <a:lnTo>
                    <a:pt x="1671" y="12047"/>
                  </a:lnTo>
                  <a:cubicBezTo>
                    <a:pt x="1855" y="16776"/>
                    <a:pt x="1938" y="22524"/>
                    <a:pt x="1738" y="28472"/>
                  </a:cubicBezTo>
                  <a:cubicBezTo>
                    <a:pt x="1738" y="28723"/>
                    <a:pt x="1721" y="28956"/>
                    <a:pt x="1721" y="29207"/>
                  </a:cubicBezTo>
                  <a:cubicBezTo>
                    <a:pt x="1504" y="34236"/>
                    <a:pt x="1069" y="39399"/>
                    <a:pt x="267" y="44211"/>
                  </a:cubicBezTo>
                  <a:cubicBezTo>
                    <a:pt x="234" y="44495"/>
                    <a:pt x="167" y="44763"/>
                    <a:pt x="117" y="45063"/>
                  </a:cubicBezTo>
                  <a:cubicBezTo>
                    <a:pt x="67" y="45197"/>
                    <a:pt x="17" y="45347"/>
                    <a:pt x="0" y="45531"/>
                  </a:cubicBezTo>
                  <a:lnTo>
                    <a:pt x="368" y="45531"/>
                  </a:lnTo>
                  <a:cubicBezTo>
                    <a:pt x="852" y="42891"/>
                    <a:pt x="1236" y="40151"/>
                    <a:pt x="1504" y="37361"/>
                  </a:cubicBezTo>
                  <a:cubicBezTo>
                    <a:pt x="1520" y="37093"/>
                    <a:pt x="1537" y="36809"/>
                    <a:pt x="1587" y="36559"/>
                  </a:cubicBezTo>
                  <a:cubicBezTo>
                    <a:pt x="2122" y="30677"/>
                    <a:pt x="2272" y="24646"/>
                    <a:pt x="2206" y="19215"/>
                  </a:cubicBezTo>
                  <a:cubicBezTo>
                    <a:pt x="2206" y="18915"/>
                    <a:pt x="2206" y="18614"/>
                    <a:pt x="2189" y="18330"/>
                  </a:cubicBezTo>
                  <a:cubicBezTo>
                    <a:pt x="2089" y="10360"/>
                    <a:pt x="1587" y="3810"/>
                    <a:pt x="1353" y="1204"/>
                  </a:cubicBezTo>
                  <a:cubicBezTo>
                    <a:pt x="1320" y="635"/>
                    <a:pt x="1270" y="268"/>
                    <a:pt x="1253" y="101"/>
                  </a:cubicBezTo>
                  <a:lnTo>
                    <a:pt x="12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44"/>
            <p:cNvSpPr/>
            <p:nvPr/>
          </p:nvSpPr>
          <p:spPr>
            <a:xfrm flipH="1">
              <a:off x="544751" y="4202737"/>
              <a:ext cx="334009" cy="317718"/>
            </a:xfrm>
            <a:custGeom>
              <a:avLst/>
              <a:gdLst/>
              <a:ahLst/>
              <a:cxnLst/>
              <a:rect l="l" t="t" r="r" b="b"/>
              <a:pathLst>
                <a:path w="10143" h="8282" extrusionOk="0">
                  <a:moveTo>
                    <a:pt x="2216" y="1"/>
                  </a:moveTo>
                  <a:cubicBezTo>
                    <a:pt x="1999" y="1"/>
                    <a:pt x="1784" y="25"/>
                    <a:pt x="1571" y="78"/>
                  </a:cubicBezTo>
                  <a:cubicBezTo>
                    <a:pt x="1354" y="145"/>
                    <a:pt x="1187" y="195"/>
                    <a:pt x="1070" y="278"/>
                  </a:cubicBezTo>
                  <a:cubicBezTo>
                    <a:pt x="0" y="997"/>
                    <a:pt x="1989" y="2835"/>
                    <a:pt x="4361" y="4572"/>
                  </a:cubicBezTo>
                  <a:cubicBezTo>
                    <a:pt x="4411" y="4589"/>
                    <a:pt x="4428" y="4606"/>
                    <a:pt x="4445" y="4639"/>
                  </a:cubicBezTo>
                  <a:cubicBezTo>
                    <a:pt x="6684" y="6243"/>
                    <a:pt x="9223" y="7764"/>
                    <a:pt x="9942" y="8181"/>
                  </a:cubicBezTo>
                  <a:cubicBezTo>
                    <a:pt x="10059" y="8265"/>
                    <a:pt x="10126" y="8282"/>
                    <a:pt x="10126" y="8282"/>
                  </a:cubicBezTo>
                  <a:lnTo>
                    <a:pt x="10142" y="7897"/>
                  </a:lnTo>
                  <a:lnTo>
                    <a:pt x="10142" y="7780"/>
                  </a:lnTo>
                  <a:cubicBezTo>
                    <a:pt x="10142" y="7780"/>
                    <a:pt x="10092" y="7663"/>
                    <a:pt x="9959" y="7446"/>
                  </a:cubicBezTo>
                  <a:cubicBezTo>
                    <a:pt x="9374" y="6410"/>
                    <a:pt x="7469" y="3186"/>
                    <a:pt x="5247" y="1331"/>
                  </a:cubicBezTo>
                  <a:cubicBezTo>
                    <a:pt x="5213" y="1314"/>
                    <a:pt x="5180" y="1297"/>
                    <a:pt x="5163" y="1264"/>
                  </a:cubicBezTo>
                  <a:cubicBezTo>
                    <a:pt x="4963" y="1130"/>
                    <a:pt x="4779" y="980"/>
                    <a:pt x="4595" y="846"/>
                  </a:cubicBezTo>
                  <a:cubicBezTo>
                    <a:pt x="4578" y="830"/>
                    <a:pt x="4528" y="813"/>
                    <a:pt x="4495" y="779"/>
                  </a:cubicBezTo>
                  <a:cubicBezTo>
                    <a:pt x="3742" y="299"/>
                    <a:pt x="2970" y="1"/>
                    <a:pt x="2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44"/>
            <p:cNvSpPr/>
            <p:nvPr/>
          </p:nvSpPr>
          <p:spPr>
            <a:xfrm flipH="1">
              <a:off x="247656" y="3740507"/>
              <a:ext cx="292188" cy="397934"/>
            </a:xfrm>
            <a:custGeom>
              <a:avLst/>
              <a:gdLst/>
              <a:ahLst/>
              <a:cxnLst/>
              <a:rect l="l" t="t" r="r" b="b"/>
              <a:pathLst>
                <a:path w="8873" h="10373" extrusionOk="0">
                  <a:moveTo>
                    <a:pt x="7103" y="0"/>
                  </a:moveTo>
                  <a:cubicBezTo>
                    <a:pt x="5657" y="0"/>
                    <a:pt x="4193" y="1695"/>
                    <a:pt x="2975" y="3672"/>
                  </a:cubicBezTo>
                  <a:cubicBezTo>
                    <a:pt x="2941" y="3706"/>
                    <a:pt x="2925" y="3739"/>
                    <a:pt x="2908" y="3772"/>
                  </a:cubicBezTo>
                  <a:cubicBezTo>
                    <a:pt x="1588" y="5911"/>
                    <a:pt x="569" y="8351"/>
                    <a:pt x="185" y="9336"/>
                  </a:cubicBezTo>
                  <a:cubicBezTo>
                    <a:pt x="68" y="9637"/>
                    <a:pt x="1" y="9788"/>
                    <a:pt x="1" y="9788"/>
                  </a:cubicBezTo>
                  <a:lnTo>
                    <a:pt x="1" y="10372"/>
                  </a:lnTo>
                  <a:cubicBezTo>
                    <a:pt x="1" y="10372"/>
                    <a:pt x="68" y="10339"/>
                    <a:pt x="185" y="10222"/>
                  </a:cubicBezTo>
                  <a:cubicBezTo>
                    <a:pt x="1020" y="9587"/>
                    <a:pt x="4562" y="6797"/>
                    <a:pt x="6734" y="4290"/>
                  </a:cubicBezTo>
                  <a:lnTo>
                    <a:pt x="6784" y="4240"/>
                  </a:lnTo>
                  <a:cubicBezTo>
                    <a:pt x="6985" y="4006"/>
                    <a:pt x="7169" y="3789"/>
                    <a:pt x="7336" y="3589"/>
                  </a:cubicBezTo>
                  <a:cubicBezTo>
                    <a:pt x="7353" y="3572"/>
                    <a:pt x="7369" y="3522"/>
                    <a:pt x="7403" y="3505"/>
                  </a:cubicBezTo>
                  <a:cubicBezTo>
                    <a:pt x="8405" y="2202"/>
                    <a:pt x="8873" y="1066"/>
                    <a:pt x="8255" y="431"/>
                  </a:cubicBezTo>
                  <a:cubicBezTo>
                    <a:pt x="8155" y="331"/>
                    <a:pt x="8004" y="230"/>
                    <a:pt x="7820" y="147"/>
                  </a:cubicBezTo>
                  <a:cubicBezTo>
                    <a:pt x="7582" y="47"/>
                    <a:pt x="7343" y="0"/>
                    <a:pt x="7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44"/>
            <p:cNvSpPr/>
            <p:nvPr/>
          </p:nvSpPr>
          <p:spPr>
            <a:xfrm flipH="1">
              <a:off x="544751" y="3475422"/>
              <a:ext cx="377477" cy="386732"/>
            </a:xfrm>
            <a:custGeom>
              <a:avLst/>
              <a:gdLst/>
              <a:ahLst/>
              <a:cxnLst/>
              <a:rect l="l" t="t" r="r" b="b"/>
              <a:pathLst>
                <a:path w="11463" h="10081" extrusionOk="0">
                  <a:moveTo>
                    <a:pt x="2647" y="0"/>
                  </a:moveTo>
                  <a:cubicBezTo>
                    <a:pt x="2266" y="0"/>
                    <a:pt x="1910" y="111"/>
                    <a:pt x="1588" y="357"/>
                  </a:cubicBezTo>
                  <a:cubicBezTo>
                    <a:pt x="1554" y="390"/>
                    <a:pt x="1504" y="423"/>
                    <a:pt x="1487" y="474"/>
                  </a:cubicBezTo>
                  <a:cubicBezTo>
                    <a:pt x="0" y="1877"/>
                    <a:pt x="3008" y="4550"/>
                    <a:pt x="6099" y="6739"/>
                  </a:cubicBezTo>
                  <a:cubicBezTo>
                    <a:pt x="6116" y="6756"/>
                    <a:pt x="6166" y="6773"/>
                    <a:pt x="6182" y="6806"/>
                  </a:cubicBezTo>
                  <a:cubicBezTo>
                    <a:pt x="8355" y="8327"/>
                    <a:pt x="10543" y="9596"/>
                    <a:pt x="11212" y="9981"/>
                  </a:cubicBezTo>
                  <a:cubicBezTo>
                    <a:pt x="11345" y="10064"/>
                    <a:pt x="11429" y="10081"/>
                    <a:pt x="11429" y="10081"/>
                  </a:cubicBezTo>
                  <a:lnTo>
                    <a:pt x="11462" y="9329"/>
                  </a:lnTo>
                  <a:lnTo>
                    <a:pt x="11462" y="9145"/>
                  </a:lnTo>
                  <a:cubicBezTo>
                    <a:pt x="11462" y="9145"/>
                    <a:pt x="11362" y="8945"/>
                    <a:pt x="11178" y="8627"/>
                  </a:cubicBezTo>
                  <a:cubicBezTo>
                    <a:pt x="10577" y="7658"/>
                    <a:pt x="9106" y="5386"/>
                    <a:pt x="7436" y="3414"/>
                  </a:cubicBezTo>
                  <a:cubicBezTo>
                    <a:pt x="7419" y="3398"/>
                    <a:pt x="7402" y="3347"/>
                    <a:pt x="7352" y="3331"/>
                  </a:cubicBezTo>
                  <a:cubicBezTo>
                    <a:pt x="7152" y="3080"/>
                    <a:pt x="6934" y="2846"/>
                    <a:pt x="6700" y="2612"/>
                  </a:cubicBezTo>
                  <a:cubicBezTo>
                    <a:pt x="6684" y="2596"/>
                    <a:pt x="6667" y="2562"/>
                    <a:pt x="6617" y="2529"/>
                  </a:cubicBezTo>
                  <a:cubicBezTo>
                    <a:pt x="5273" y="1096"/>
                    <a:pt x="3842" y="0"/>
                    <a:pt x="26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44"/>
            <p:cNvSpPr/>
            <p:nvPr/>
          </p:nvSpPr>
          <p:spPr>
            <a:xfrm flipH="1">
              <a:off x="239951" y="4564687"/>
              <a:ext cx="324097" cy="268576"/>
            </a:xfrm>
            <a:custGeom>
              <a:avLst/>
              <a:gdLst/>
              <a:ahLst/>
              <a:cxnLst/>
              <a:rect l="l" t="t" r="r" b="b"/>
              <a:pathLst>
                <a:path w="9842" h="7001" extrusionOk="0">
                  <a:moveTo>
                    <a:pt x="8526" y="1"/>
                  </a:moveTo>
                  <a:cubicBezTo>
                    <a:pt x="7358" y="1"/>
                    <a:pt x="5683" y="1124"/>
                    <a:pt x="4128" y="2422"/>
                  </a:cubicBezTo>
                  <a:cubicBezTo>
                    <a:pt x="4077" y="2439"/>
                    <a:pt x="4061" y="2489"/>
                    <a:pt x="4011" y="2506"/>
                  </a:cubicBezTo>
                  <a:cubicBezTo>
                    <a:pt x="2323" y="3926"/>
                    <a:pt x="819" y="5547"/>
                    <a:pt x="285" y="6132"/>
                  </a:cubicBezTo>
                  <a:cubicBezTo>
                    <a:pt x="151" y="6282"/>
                    <a:pt x="67" y="6365"/>
                    <a:pt x="67" y="6365"/>
                  </a:cubicBezTo>
                  <a:lnTo>
                    <a:pt x="51" y="6599"/>
                  </a:lnTo>
                  <a:lnTo>
                    <a:pt x="1" y="7000"/>
                  </a:lnTo>
                  <a:cubicBezTo>
                    <a:pt x="1" y="7000"/>
                    <a:pt x="67" y="6984"/>
                    <a:pt x="201" y="6917"/>
                  </a:cubicBezTo>
                  <a:cubicBezTo>
                    <a:pt x="1070" y="6516"/>
                    <a:pt x="4729" y="4778"/>
                    <a:pt x="7219" y="3141"/>
                  </a:cubicBezTo>
                  <a:cubicBezTo>
                    <a:pt x="7252" y="3107"/>
                    <a:pt x="7269" y="3091"/>
                    <a:pt x="7319" y="3074"/>
                  </a:cubicBezTo>
                  <a:cubicBezTo>
                    <a:pt x="7586" y="2890"/>
                    <a:pt x="7837" y="2723"/>
                    <a:pt x="8071" y="2522"/>
                  </a:cubicBezTo>
                  <a:cubicBezTo>
                    <a:pt x="8088" y="2506"/>
                    <a:pt x="8138" y="2489"/>
                    <a:pt x="8154" y="2472"/>
                  </a:cubicBezTo>
                  <a:cubicBezTo>
                    <a:pt x="9224" y="1637"/>
                    <a:pt x="9842" y="885"/>
                    <a:pt x="9441" y="384"/>
                  </a:cubicBezTo>
                  <a:cubicBezTo>
                    <a:pt x="9407" y="317"/>
                    <a:pt x="9341" y="250"/>
                    <a:pt x="9257" y="200"/>
                  </a:cubicBezTo>
                  <a:cubicBezTo>
                    <a:pt x="9047" y="63"/>
                    <a:pt x="8800" y="1"/>
                    <a:pt x="85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44"/>
            <p:cNvSpPr/>
            <p:nvPr/>
          </p:nvSpPr>
          <p:spPr>
            <a:xfrm flipH="1">
              <a:off x="593191" y="4755771"/>
              <a:ext cx="463292" cy="372346"/>
            </a:xfrm>
            <a:custGeom>
              <a:avLst/>
              <a:gdLst/>
              <a:ahLst/>
              <a:cxnLst/>
              <a:rect l="l" t="t" r="r" b="b"/>
              <a:pathLst>
                <a:path w="14069" h="9706" extrusionOk="0">
                  <a:moveTo>
                    <a:pt x="2772" y="0"/>
                  </a:moveTo>
                  <a:cubicBezTo>
                    <a:pt x="2504" y="0"/>
                    <a:pt x="2248" y="37"/>
                    <a:pt x="2005" y="115"/>
                  </a:cubicBezTo>
                  <a:cubicBezTo>
                    <a:pt x="0" y="766"/>
                    <a:pt x="2975" y="3172"/>
                    <a:pt x="6433" y="5378"/>
                  </a:cubicBezTo>
                  <a:cubicBezTo>
                    <a:pt x="6483" y="5394"/>
                    <a:pt x="6533" y="5428"/>
                    <a:pt x="6567" y="5461"/>
                  </a:cubicBezTo>
                  <a:cubicBezTo>
                    <a:pt x="9591" y="7400"/>
                    <a:pt x="12983" y="9204"/>
                    <a:pt x="13768" y="9622"/>
                  </a:cubicBezTo>
                  <a:lnTo>
                    <a:pt x="13935" y="9705"/>
                  </a:lnTo>
                  <a:lnTo>
                    <a:pt x="13985" y="9471"/>
                  </a:lnTo>
                  <a:lnTo>
                    <a:pt x="14069" y="8953"/>
                  </a:lnTo>
                  <a:cubicBezTo>
                    <a:pt x="14069" y="8953"/>
                    <a:pt x="14002" y="8887"/>
                    <a:pt x="13902" y="8770"/>
                  </a:cubicBezTo>
                  <a:cubicBezTo>
                    <a:pt x="13267" y="7984"/>
                    <a:pt x="10828" y="5044"/>
                    <a:pt x="8154" y="2788"/>
                  </a:cubicBezTo>
                  <a:cubicBezTo>
                    <a:pt x="8137" y="2771"/>
                    <a:pt x="8087" y="2755"/>
                    <a:pt x="8071" y="2721"/>
                  </a:cubicBezTo>
                  <a:cubicBezTo>
                    <a:pt x="7803" y="2504"/>
                    <a:pt x="7503" y="2270"/>
                    <a:pt x="7235" y="2053"/>
                  </a:cubicBezTo>
                  <a:cubicBezTo>
                    <a:pt x="7218" y="2036"/>
                    <a:pt x="7168" y="2019"/>
                    <a:pt x="7152" y="2003"/>
                  </a:cubicBezTo>
                  <a:cubicBezTo>
                    <a:pt x="5617" y="841"/>
                    <a:pt x="4059" y="0"/>
                    <a:pt x="27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44"/>
            <p:cNvSpPr/>
            <p:nvPr/>
          </p:nvSpPr>
          <p:spPr>
            <a:xfrm flipH="1">
              <a:off x="359322" y="2996773"/>
              <a:ext cx="581610" cy="409021"/>
            </a:xfrm>
            <a:custGeom>
              <a:avLst/>
              <a:gdLst/>
              <a:ahLst/>
              <a:cxnLst/>
              <a:rect l="l" t="t" r="r" b="b"/>
              <a:pathLst>
                <a:path w="17662" h="10662" extrusionOk="0">
                  <a:moveTo>
                    <a:pt x="9203" y="0"/>
                  </a:moveTo>
                  <a:cubicBezTo>
                    <a:pt x="9188" y="0"/>
                    <a:pt x="9172" y="1"/>
                    <a:pt x="9156" y="1"/>
                  </a:cubicBezTo>
                  <a:cubicBezTo>
                    <a:pt x="6884" y="135"/>
                    <a:pt x="10777" y="9559"/>
                    <a:pt x="10777" y="9559"/>
                  </a:cubicBezTo>
                  <a:cubicBezTo>
                    <a:pt x="10777" y="9559"/>
                    <a:pt x="6320" y="1419"/>
                    <a:pt x="4477" y="1419"/>
                  </a:cubicBezTo>
                  <a:cubicBezTo>
                    <a:pt x="4425" y="1419"/>
                    <a:pt x="4375" y="1425"/>
                    <a:pt x="4328" y="1438"/>
                  </a:cubicBezTo>
                  <a:cubicBezTo>
                    <a:pt x="2590" y="1923"/>
                    <a:pt x="9825" y="9809"/>
                    <a:pt x="9825" y="9809"/>
                  </a:cubicBezTo>
                  <a:cubicBezTo>
                    <a:pt x="9825" y="9809"/>
                    <a:pt x="3761" y="4043"/>
                    <a:pt x="1757" y="4043"/>
                  </a:cubicBezTo>
                  <a:cubicBezTo>
                    <a:pt x="1585" y="4043"/>
                    <a:pt x="1443" y="4086"/>
                    <a:pt x="1337" y="4179"/>
                  </a:cubicBezTo>
                  <a:cubicBezTo>
                    <a:pt x="0" y="5348"/>
                    <a:pt x="10527" y="10661"/>
                    <a:pt x="10527" y="10661"/>
                  </a:cubicBezTo>
                  <a:lnTo>
                    <a:pt x="11897" y="10428"/>
                  </a:lnTo>
                  <a:cubicBezTo>
                    <a:pt x="11897" y="10428"/>
                    <a:pt x="17661" y="1372"/>
                    <a:pt x="15656" y="336"/>
                  </a:cubicBezTo>
                  <a:cubicBezTo>
                    <a:pt x="15558" y="284"/>
                    <a:pt x="15461" y="260"/>
                    <a:pt x="15365" y="260"/>
                  </a:cubicBezTo>
                  <a:cubicBezTo>
                    <a:pt x="13484" y="260"/>
                    <a:pt x="11897" y="9542"/>
                    <a:pt x="11897" y="9542"/>
                  </a:cubicBezTo>
                  <a:cubicBezTo>
                    <a:pt x="11897" y="9542"/>
                    <a:pt x="11435" y="0"/>
                    <a:pt x="9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44"/>
            <p:cNvSpPr/>
            <p:nvPr/>
          </p:nvSpPr>
          <p:spPr>
            <a:xfrm flipH="1">
              <a:off x="515048" y="2992976"/>
              <a:ext cx="30855" cy="25665"/>
            </a:xfrm>
            <a:custGeom>
              <a:avLst/>
              <a:gdLst/>
              <a:ahLst/>
              <a:cxnLst/>
              <a:rect l="l" t="t" r="r" b="b"/>
              <a:pathLst>
                <a:path w="937" h="669" extrusionOk="0">
                  <a:moveTo>
                    <a:pt x="452" y="0"/>
                  </a:moveTo>
                  <a:cubicBezTo>
                    <a:pt x="1" y="0"/>
                    <a:pt x="1" y="669"/>
                    <a:pt x="452" y="669"/>
                  </a:cubicBezTo>
                  <a:cubicBezTo>
                    <a:pt x="937" y="669"/>
                    <a:pt x="937" y="0"/>
                    <a:pt x="4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44"/>
            <p:cNvSpPr/>
            <p:nvPr/>
          </p:nvSpPr>
          <p:spPr>
            <a:xfrm flipH="1">
              <a:off x="677360" y="3003218"/>
              <a:ext cx="33029" cy="26969"/>
            </a:xfrm>
            <a:custGeom>
              <a:avLst/>
              <a:gdLst/>
              <a:ahLst/>
              <a:cxnLst/>
              <a:rect l="l" t="t" r="r" b="b"/>
              <a:pathLst>
                <a:path w="1003" h="703" extrusionOk="0">
                  <a:moveTo>
                    <a:pt x="501" y="1"/>
                  </a:moveTo>
                  <a:cubicBezTo>
                    <a:pt x="0" y="1"/>
                    <a:pt x="0" y="702"/>
                    <a:pt x="501" y="702"/>
                  </a:cubicBezTo>
                  <a:cubicBezTo>
                    <a:pt x="1003" y="702"/>
                    <a:pt x="1003" y="1"/>
                    <a:pt x="5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44"/>
            <p:cNvSpPr/>
            <p:nvPr/>
          </p:nvSpPr>
          <p:spPr>
            <a:xfrm flipH="1">
              <a:off x="867168" y="3098089"/>
              <a:ext cx="19297" cy="15422"/>
            </a:xfrm>
            <a:custGeom>
              <a:avLst/>
              <a:gdLst/>
              <a:ahLst/>
              <a:cxnLst/>
              <a:rect l="l" t="t" r="r" b="b"/>
              <a:pathLst>
                <a:path w="586" h="402" extrusionOk="0">
                  <a:moveTo>
                    <a:pt x="301" y="0"/>
                  </a:moveTo>
                  <a:cubicBezTo>
                    <a:pt x="0" y="0"/>
                    <a:pt x="0" y="401"/>
                    <a:pt x="301" y="401"/>
                  </a:cubicBezTo>
                  <a:cubicBezTo>
                    <a:pt x="585" y="401"/>
                    <a:pt x="585" y="17"/>
                    <a:pt x="3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44"/>
            <p:cNvSpPr/>
            <p:nvPr/>
          </p:nvSpPr>
          <p:spPr>
            <a:xfrm flipH="1">
              <a:off x="540371" y="3385232"/>
              <a:ext cx="66025" cy="61994"/>
            </a:xfrm>
            <a:custGeom>
              <a:avLst/>
              <a:gdLst/>
              <a:ahLst/>
              <a:cxnLst/>
              <a:rect l="l" t="t" r="r" b="b"/>
              <a:pathLst>
                <a:path w="2005" h="1616" extrusionOk="0">
                  <a:moveTo>
                    <a:pt x="1905" y="1"/>
                  </a:moveTo>
                  <a:lnTo>
                    <a:pt x="0" y="318"/>
                  </a:lnTo>
                  <a:cubicBezTo>
                    <a:pt x="0" y="318"/>
                    <a:pt x="285" y="1616"/>
                    <a:pt x="987" y="1616"/>
                  </a:cubicBezTo>
                  <a:cubicBezTo>
                    <a:pt x="1045" y="1616"/>
                    <a:pt x="1106" y="1607"/>
                    <a:pt x="1170" y="1588"/>
                  </a:cubicBezTo>
                  <a:cubicBezTo>
                    <a:pt x="2005" y="1338"/>
                    <a:pt x="1905" y="1"/>
                    <a:pt x="19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44"/>
            <p:cNvSpPr/>
            <p:nvPr/>
          </p:nvSpPr>
          <p:spPr>
            <a:xfrm flipH="1">
              <a:off x="545311" y="3493568"/>
              <a:ext cx="327390" cy="337820"/>
            </a:xfrm>
            <a:custGeom>
              <a:avLst/>
              <a:gdLst/>
              <a:ahLst/>
              <a:cxnLst/>
              <a:rect l="l" t="t" r="r" b="b"/>
              <a:pathLst>
                <a:path w="9942" h="8806" extrusionOk="0">
                  <a:moveTo>
                    <a:pt x="0" y="1"/>
                  </a:moveTo>
                  <a:lnTo>
                    <a:pt x="0" y="1"/>
                  </a:lnTo>
                  <a:cubicBezTo>
                    <a:pt x="384" y="351"/>
                    <a:pt x="752" y="686"/>
                    <a:pt x="1103" y="1020"/>
                  </a:cubicBezTo>
                  <a:lnTo>
                    <a:pt x="2356" y="2156"/>
                  </a:lnTo>
                  <a:lnTo>
                    <a:pt x="4896" y="4378"/>
                  </a:lnTo>
                  <a:lnTo>
                    <a:pt x="6199" y="5531"/>
                  </a:lnTo>
                  <a:lnTo>
                    <a:pt x="6282" y="5598"/>
                  </a:lnTo>
                  <a:lnTo>
                    <a:pt x="7435" y="6600"/>
                  </a:lnTo>
                  <a:lnTo>
                    <a:pt x="8705" y="7703"/>
                  </a:lnTo>
                  <a:lnTo>
                    <a:pt x="9340" y="8255"/>
                  </a:lnTo>
                  <a:lnTo>
                    <a:pt x="9658" y="8522"/>
                  </a:lnTo>
                  <a:lnTo>
                    <a:pt x="9674" y="8539"/>
                  </a:lnTo>
                  <a:cubicBezTo>
                    <a:pt x="9758" y="8608"/>
                    <a:pt x="9829" y="8677"/>
                    <a:pt x="9899" y="8756"/>
                  </a:cubicBezTo>
                  <a:lnTo>
                    <a:pt x="9899" y="8756"/>
                  </a:lnTo>
                  <a:cubicBezTo>
                    <a:pt x="9825" y="8673"/>
                    <a:pt x="9744" y="8589"/>
                    <a:pt x="9674" y="8505"/>
                  </a:cubicBezTo>
                  <a:cubicBezTo>
                    <a:pt x="9574" y="8388"/>
                    <a:pt x="9457" y="8288"/>
                    <a:pt x="9357" y="8204"/>
                  </a:cubicBezTo>
                  <a:lnTo>
                    <a:pt x="8755" y="7620"/>
                  </a:lnTo>
                  <a:lnTo>
                    <a:pt x="7519" y="6467"/>
                  </a:lnTo>
                  <a:cubicBezTo>
                    <a:pt x="6834" y="5849"/>
                    <a:pt x="6149" y="5247"/>
                    <a:pt x="5447" y="4629"/>
                  </a:cubicBezTo>
                  <a:cubicBezTo>
                    <a:pt x="5430" y="4612"/>
                    <a:pt x="5414" y="4595"/>
                    <a:pt x="5364" y="4579"/>
                  </a:cubicBezTo>
                  <a:cubicBezTo>
                    <a:pt x="5247" y="4462"/>
                    <a:pt x="5113" y="4345"/>
                    <a:pt x="4996" y="4245"/>
                  </a:cubicBezTo>
                  <a:cubicBezTo>
                    <a:pt x="4912" y="4161"/>
                    <a:pt x="4812" y="4094"/>
                    <a:pt x="4729" y="4011"/>
                  </a:cubicBezTo>
                  <a:cubicBezTo>
                    <a:pt x="4695" y="3994"/>
                    <a:pt x="4662" y="3960"/>
                    <a:pt x="4645" y="3944"/>
                  </a:cubicBezTo>
                  <a:cubicBezTo>
                    <a:pt x="3910" y="3326"/>
                    <a:pt x="3175" y="2674"/>
                    <a:pt x="2423" y="2039"/>
                  </a:cubicBezTo>
                  <a:lnTo>
                    <a:pt x="1136" y="953"/>
                  </a:lnTo>
                  <a:cubicBezTo>
                    <a:pt x="802" y="619"/>
                    <a:pt x="418" y="318"/>
                    <a:pt x="0" y="1"/>
                  </a:cubicBezTo>
                  <a:close/>
                  <a:moveTo>
                    <a:pt x="9899" y="8756"/>
                  </a:moveTo>
                  <a:cubicBezTo>
                    <a:pt x="9914" y="8773"/>
                    <a:pt x="9928" y="8789"/>
                    <a:pt x="9942" y="8806"/>
                  </a:cubicBezTo>
                  <a:cubicBezTo>
                    <a:pt x="9927" y="8789"/>
                    <a:pt x="9913" y="8772"/>
                    <a:pt x="9899" y="8756"/>
                  </a:cubicBezTo>
                  <a:close/>
                </a:path>
              </a:pathLst>
            </a:custGeom>
            <a:solidFill>
              <a:srgbClr val="616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44"/>
            <p:cNvSpPr/>
            <p:nvPr/>
          </p:nvSpPr>
          <p:spPr>
            <a:xfrm flipH="1">
              <a:off x="677360" y="3603170"/>
              <a:ext cx="18737" cy="71853"/>
            </a:xfrm>
            <a:custGeom>
              <a:avLst/>
              <a:gdLst/>
              <a:ahLst/>
              <a:cxnLst/>
              <a:rect l="l" t="t" r="r" b="b"/>
              <a:pathLst>
                <a:path w="569" h="1873" extrusionOk="0">
                  <a:moveTo>
                    <a:pt x="485" y="1"/>
                  </a:moveTo>
                  <a:lnTo>
                    <a:pt x="1" y="1738"/>
                  </a:lnTo>
                  <a:lnTo>
                    <a:pt x="1" y="1855"/>
                  </a:lnTo>
                  <a:lnTo>
                    <a:pt x="84" y="1872"/>
                  </a:lnTo>
                  <a:lnTo>
                    <a:pt x="117" y="1789"/>
                  </a:lnTo>
                  <a:lnTo>
                    <a:pt x="569" y="84"/>
                  </a:lnTo>
                  <a:cubicBezTo>
                    <a:pt x="552" y="68"/>
                    <a:pt x="535" y="17"/>
                    <a:pt x="485" y="1"/>
                  </a:cubicBezTo>
                  <a:close/>
                </a:path>
              </a:pathLst>
            </a:custGeom>
            <a:solidFill>
              <a:srgbClr val="616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44"/>
            <p:cNvSpPr/>
            <p:nvPr/>
          </p:nvSpPr>
          <p:spPr>
            <a:xfrm flipH="1">
              <a:off x="699917" y="3573055"/>
              <a:ext cx="19824" cy="80139"/>
            </a:xfrm>
            <a:custGeom>
              <a:avLst/>
              <a:gdLst/>
              <a:ahLst/>
              <a:cxnLst/>
              <a:rect l="l" t="t" r="r" b="b"/>
              <a:pathLst>
                <a:path w="602" h="2089" extrusionOk="0">
                  <a:moveTo>
                    <a:pt x="518" y="0"/>
                  </a:moveTo>
                  <a:lnTo>
                    <a:pt x="33" y="1872"/>
                  </a:lnTo>
                  <a:lnTo>
                    <a:pt x="0" y="2056"/>
                  </a:lnTo>
                  <a:lnTo>
                    <a:pt x="84" y="2089"/>
                  </a:lnTo>
                  <a:lnTo>
                    <a:pt x="117" y="1955"/>
                  </a:lnTo>
                  <a:lnTo>
                    <a:pt x="602" y="84"/>
                  </a:lnTo>
                  <a:cubicBezTo>
                    <a:pt x="585" y="51"/>
                    <a:pt x="551" y="17"/>
                    <a:pt x="518" y="0"/>
                  </a:cubicBezTo>
                  <a:close/>
                </a:path>
              </a:pathLst>
            </a:custGeom>
            <a:solidFill>
              <a:srgbClr val="616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44"/>
            <p:cNvSpPr/>
            <p:nvPr/>
          </p:nvSpPr>
          <p:spPr>
            <a:xfrm flipH="1">
              <a:off x="661949" y="3704715"/>
              <a:ext cx="59472" cy="31841"/>
            </a:xfrm>
            <a:custGeom>
              <a:avLst/>
              <a:gdLst/>
              <a:ahLst/>
              <a:cxnLst/>
              <a:rect l="l" t="t" r="r" b="b"/>
              <a:pathLst>
                <a:path w="1806" h="830" extrusionOk="0">
                  <a:moveTo>
                    <a:pt x="1786" y="0"/>
                  </a:moveTo>
                  <a:cubicBezTo>
                    <a:pt x="1769" y="0"/>
                    <a:pt x="1734" y="12"/>
                    <a:pt x="1638" y="44"/>
                  </a:cubicBezTo>
                  <a:cubicBezTo>
                    <a:pt x="1438" y="111"/>
                    <a:pt x="1003" y="294"/>
                    <a:pt x="1" y="762"/>
                  </a:cubicBezTo>
                  <a:cubicBezTo>
                    <a:pt x="18" y="779"/>
                    <a:pt x="68" y="796"/>
                    <a:pt x="84" y="829"/>
                  </a:cubicBezTo>
                  <a:cubicBezTo>
                    <a:pt x="686" y="545"/>
                    <a:pt x="1471" y="194"/>
                    <a:pt x="1688" y="111"/>
                  </a:cubicBezTo>
                  <a:cubicBezTo>
                    <a:pt x="1722" y="94"/>
                    <a:pt x="1739" y="94"/>
                    <a:pt x="1755" y="94"/>
                  </a:cubicBezTo>
                  <a:lnTo>
                    <a:pt x="1755" y="44"/>
                  </a:lnTo>
                  <a:lnTo>
                    <a:pt x="1805" y="10"/>
                  </a:lnTo>
                  <a:cubicBezTo>
                    <a:pt x="1799" y="4"/>
                    <a:pt x="1795" y="0"/>
                    <a:pt x="1786" y="0"/>
                  </a:cubicBezTo>
                  <a:close/>
                </a:path>
              </a:pathLst>
            </a:custGeom>
            <a:solidFill>
              <a:srgbClr val="616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44"/>
            <p:cNvSpPr/>
            <p:nvPr/>
          </p:nvSpPr>
          <p:spPr>
            <a:xfrm flipH="1">
              <a:off x="268534" y="3757655"/>
              <a:ext cx="271310" cy="363485"/>
            </a:xfrm>
            <a:custGeom>
              <a:avLst/>
              <a:gdLst/>
              <a:ahLst/>
              <a:cxnLst/>
              <a:rect l="l" t="t" r="r" b="b"/>
              <a:pathLst>
                <a:path w="8239" h="9475" extrusionOk="0">
                  <a:moveTo>
                    <a:pt x="8238" y="0"/>
                  </a:moveTo>
                  <a:lnTo>
                    <a:pt x="8238" y="0"/>
                  </a:lnTo>
                  <a:cubicBezTo>
                    <a:pt x="7252" y="418"/>
                    <a:pt x="6367" y="1053"/>
                    <a:pt x="5581" y="1755"/>
                  </a:cubicBezTo>
                  <a:cubicBezTo>
                    <a:pt x="5180" y="2106"/>
                    <a:pt x="4813" y="2490"/>
                    <a:pt x="4445" y="2891"/>
                  </a:cubicBezTo>
                  <a:cubicBezTo>
                    <a:pt x="4094" y="3292"/>
                    <a:pt x="3743" y="3676"/>
                    <a:pt x="3409" y="4094"/>
                  </a:cubicBezTo>
                  <a:cubicBezTo>
                    <a:pt x="2741" y="4929"/>
                    <a:pt x="2139" y="5815"/>
                    <a:pt x="1571" y="6717"/>
                  </a:cubicBezTo>
                  <a:cubicBezTo>
                    <a:pt x="1003" y="7586"/>
                    <a:pt x="469" y="8522"/>
                    <a:pt x="1" y="9474"/>
                  </a:cubicBezTo>
                  <a:cubicBezTo>
                    <a:pt x="268" y="9006"/>
                    <a:pt x="552" y="8555"/>
                    <a:pt x="819" y="8104"/>
                  </a:cubicBezTo>
                  <a:cubicBezTo>
                    <a:pt x="1087" y="7653"/>
                    <a:pt x="1388" y="7219"/>
                    <a:pt x="1672" y="6767"/>
                  </a:cubicBezTo>
                  <a:cubicBezTo>
                    <a:pt x="2256" y="5899"/>
                    <a:pt x="2891" y="5013"/>
                    <a:pt x="3560" y="4194"/>
                  </a:cubicBezTo>
                  <a:cubicBezTo>
                    <a:pt x="4195" y="3359"/>
                    <a:pt x="4913" y="2574"/>
                    <a:pt x="5682" y="1872"/>
                  </a:cubicBezTo>
                  <a:cubicBezTo>
                    <a:pt x="6066" y="1488"/>
                    <a:pt x="6484" y="1153"/>
                    <a:pt x="6901" y="836"/>
                  </a:cubicBezTo>
                  <a:cubicBezTo>
                    <a:pt x="7319" y="535"/>
                    <a:pt x="7770" y="234"/>
                    <a:pt x="8238" y="0"/>
                  </a:cubicBezTo>
                  <a:close/>
                </a:path>
              </a:pathLst>
            </a:custGeom>
            <a:solidFill>
              <a:srgbClr val="616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44"/>
            <p:cNvSpPr/>
            <p:nvPr/>
          </p:nvSpPr>
          <p:spPr>
            <a:xfrm flipH="1">
              <a:off x="297150" y="3842245"/>
              <a:ext cx="73236" cy="35946"/>
            </a:xfrm>
            <a:custGeom>
              <a:avLst/>
              <a:gdLst/>
              <a:ahLst/>
              <a:cxnLst/>
              <a:rect l="l" t="t" r="r" b="b"/>
              <a:pathLst>
                <a:path w="2224" h="937" extrusionOk="0">
                  <a:moveTo>
                    <a:pt x="18" y="1"/>
                  </a:moveTo>
                  <a:lnTo>
                    <a:pt x="1" y="101"/>
                  </a:lnTo>
                  <a:lnTo>
                    <a:pt x="51" y="118"/>
                  </a:lnTo>
                  <a:lnTo>
                    <a:pt x="2173" y="937"/>
                  </a:lnTo>
                  <a:cubicBezTo>
                    <a:pt x="2190" y="920"/>
                    <a:pt x="2207" y="870"/>
                    <a:pt x="2223" y="853"/>
                  </a:cubicBezTo>
                  <a:lnTo>
                    <a:pt x="118" y="34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616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44"/>
            <p:cNvSpPr/>
            <p:nvPr/>
          </p:nvSpPr>
          <p:spPr>
            <a:xfrm flipH="1">
              <a:off x="316414" y="3864073"/>
              <a:ext cx="71557" cy="41700"/>
            </a:xfrm>
            <a:custGeom>
              <a:avLst/>
              <a:gdLst/>
              <a:ahLst/>
              <a:cxnLst/>
              <a:rect l="l" t="t" r="r" b="b"/>
              <a:pathLst>
                <a:path w="2173" h="1087" extrusionOk="0">
                  <a:moveTo>
                    <a:pt x="34" y="0"/>
                  </a:moveTo>
                  <a:lnTo>
                    <a:pt x="0" y="67"/>
                  </a:lnTo>
                  <a:cubicBezTo>
                    <a:pt x="0" y="67"/>
                    <a:pt x="50" y="84"/>
                    <a:pt x="67" y="117"/>
                  </a:cubicBezTo>
                  <a:cubicBezTo>
                    <a:pt x="368" y="251"/>
                    <a:pt x="1471" y="785"/>
                    <a:pt x="2122" y="1086"/>
                  </a:cubicBezTo>
                  <a:lnTo>
                    <a:pt x="2172" y="1036"/>
                  </a:lnTo>
                  <a:cubicBezTo>
                    <a:pt x="1638" y="785"/>
                    <a:pt x="735" y="334"/>
                    <a:pt x="134" y="50"/>
                  </a:cubicBezTo>
                  <a:cubicBezTo>
                    <a:pt x="84" y="33"/>
                    <a:pt x="67" y="33"/>
                    <a:pt x="34" y="0"/>
                  </a:cubicBezTo>
                  <a:close/>
                </a:path>
              </a:pathLst>
            </a:custGeom>
            <a:solidFill>
              <a:srgbClr val="616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44"/>
            <p:cNvSpPr/>
            <p:nvPr/>
          </p:nvSpPr>
          <p:spPr>
            <a:xfrm flipH="1">
              <a:off x="429199" y="3881988"/>
              <a:ext cx="15444" cy="41700"/>
            </a:xfrm>
            <a:custGeom>
              <a:avLst/>
              <a:gdLst/>
              <a:ahLst/>
              <a:cxnLst/>
              <a:rect l="l" t="t" r="r" b="b"/>
              <a:pathLst>
                <a:path w="469" h="1087" extrusionOk="0">
                  <a:moveTo>
                    <a:pt x="34" y="1"/>
                  </a:moveTo>
                  <a:cubicBezTo>
                    <a:pt x="34" y="51"/>
                    <a:pt x="17" y="84"/>
                    <a:pt x="0" y="101"/>
                  </a:cubicBezTo>
                  <a:lnTo>
                    <a:pt x="368" y="1020"/>
                  </a:lnTo>
                  <a:lnTo>
                    <a:pt x="385" y="1087"/>
                  </a:lnTo>
                  <a:lnTo>
                    <a:pt x="468" y="1054"/>
                  </a:lnTo>
                  <a:lnTo>
                    <a:pt x="435" y="920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616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44"/>
            <p:cNvSpPr/>
            <p:nvPr/>
          </p:nvSpPr>
          <p:spPr>
            <a:xfrm flipH="1">
              <a:off x="544751" y="4214016"/>
              <a:ext cx="299894" cy="291708"/>
            </a:xfrm>
            <a:custGeom>
              <a:avLst/>
              <a:gdLst/>
              <a:ahLst/>
              <a:cxnLst/>
              <a:rect l="l" t="t" r="r" b="b"/>
              <a:pathLst>
                <a:path w="9107" h="7604" extrusionOk="0">
                  <a:moveTo>
                    <a:pt x="0" y="1"/>
                  </a:moveTo>
                  <a:lnTo>
                    <a:pt x="702" y="302"/>
                  </a:lnTo>
                  <a:cubicBezTo>
                    <a:pt x="802" y="352"/>
                    <a:pt x="919" y="419"/>
                    <a:pt x="1036" y="469"/>
                  </a:cubicBezTo>
                  <a:lnTo>
                    <a:pt x="1370" y="669"/>
                  </a:lnTo>
                  <a:lnTo>
                    <a:pt x="1704" y="853"/>
                  </a:lnTo>
                  <a:lnTo>
                    <a:pt x="2005" y="1054"/>
                  </a:lnTo>
                  <a:cubicBezTo>
                    <a:pt x="2222" y="1204"/>
                    <a:pt x="2423" y="1338"/>
                    <a:pt x="2640" y="1471"/>
                  </a:cubicBezTo>
                  <a:cubicBezTo>
                    <a:pt x="3459" y="2039"/>
                    <a:pt x="4227" y="2691"/>
                    <a:pt x="4963" y="3343"/>
                  </a:cubicBezTo>
                  <a:cubicBezTo>
                    <a:pt x="5715" y="3978"/>
                    <a:pt x="6416" y="4696"/>
                    <a:pt x="7101" y="5398"/>
                  </a:cubicBezTo>
                  <a:cubicBezTo>
                    <a:pt x="7268" y="5565"/>
                    <a:pt x="7469" y="5765"/>
                    <a:pt x="7636" y="5949"/>
                  </a:cubicBezTo>
                  <a:cubicBezTo>
                    <a:pt x="7803" y="6133"/>
                    <a:pt x="7970" y="6300"/>
                    <a:pt x="8137" y="6484"/>
                  </a:cubicBezTo>
                  <a:cubicBezTo>
                    <a:pt x="8471" y="6851"/>
                    <a:pt x="8806" y="7219"/>
                    <a:pt x="9106" y="7603"/>
                  </a:cubicBezTo>
                  <a:cubicBezTo>
                    <a:pt x="8522" y="6785"/>
                    <a:pt x="7887" y="6033"/>
                    <a:pt x="7185" y="5298"/>
                  </a:cubicBezTo>
                  <a:cubicBezTo>
                    <a:pt x="7018" y="5114"/>
                    <a:pt x="6851" y="4930"/>
                    <a:pt x="6667" y="4763"/>
                  </a:cubicBezTo>
                  <a:cubicBezTo>
                    <a:pt x="6500" y="4562"/>
                    <a:pt x="6316" y="4395"/>
                    <a:pt x="6149" y="4211"/>
                  </a:cubicBezTo>
                  <a:lnTo>
                    <a:pt x="5598" y="3694"/>
                  </a:lnTo>
                  <a:lnTo>
                    <a:pt x="5063" y="3192"/>
                  </a:lnTo>
                  <a:cubicBezTo>
                    <a:pt x="4879" y="3025"/>
                    <a:pt x="4695" y="2858"/>
                    <a:pt x="4495" y="2708"/>
                  </a:cubicBezTo>
                  <a:cubicBezTo>
                    <a:pt x="4311" y="2541"/>
                    <a:pt x="4127" y="2390"/>
                    <a:pt x="3910" y="2223"/>
                  </a:cubicBezTo>
                  <a:cubicBezTo>
                    <a:pt x="3709" y="2089"/>
                    <a:pt x="3509" y="1906"/>
                    <a:pt x="3308" y="1772"/>
                  </a:cubicBezTo>
                  <a:cubicBezTo>
                    <a:pt x="3091" y="1622"/>
                    <a:pt x="2891" y="1471"/>
                    <a:pt x="2674" y="1354"/>
                  </a:cubicBezTo>
                  <a:cubicBezTo>
                    <a:pt x="1838" y="803"/>
                    <a:pt x="953" y="335"/>
                    <a:pt x="0" y="1"/>
                  </a:cubicBezTo>
                  <a:close/>
                </a:path>
              </a:pathLst>
            </a:custGeom>
            <a:solidFill>
              <a:srgbClr val="616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44"/>
            <p:cNvSpPr/>
            <p:nvPr/>
          </p:nvSpPr>
          <p:spPr>
            <a:xfrm flipH="1">
              <a:off x="726887" y="4231969"/>
              <a:ext cx="3326" cy="59002"/>
            </a:xfrm>
            <a:custGeom>
              <a:avLst/>
              <a:gdLst/>
              <a:ahLst/>
              <a:cxnLst/>
              <a:rect l="l" t="t" r="r" b="b"/>
              <a:pathLst>
                <a:path w="101" h="1538" extrusionOk="0">
                  <a:moveTo>
                    <a:pt x="1" y="1"/>
                  </a:moveTo>
                  <a:lnTo>
                    <a:pt x="1" y="1538"/>
                  </a:lnTo>
                  <a:lnTo>
                    <a:pt x="101" y="1538"/>
                  </a:lnTo>
                  <a:lnTo>
                    <a:pt x="101" y="68"/>
                  </a:lnTo>
                  <a:cubicBezTo>
                    <a:pt x="67" y="51"/>
                    <a:pt x="17" y="34"/>
                    <a:pt x="1" y="1"/>
                  </a:cubicBezTo>
                  <a:close/>
                </a:path>
              </a:pathLst>
            </a:custGeom>
            <a:solidFill>
              <a:srgbClr val="616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44"/>
            <p:cNvSpPr/>
            <p:nvPr/>
          </p:nvSpPr>
          <p:spPr>
            <a:xfrm flipH="1">
              <a:off x="705416" y="4251227"/>
              <a:ext cx="7179" cy="56431"/>
            </a:xfrm>
            <a:custGeom>
              <a:avLst/>
              <a:gdLst/>
              <a:ahLst/>
              <a:cxnLst/>
              <a:rect l="l" t="t" r="r" b="b"/>
              <a:pathLst>
                <a:path w="218" h="1471" extrusionOk="0">
                  <a:moveTo>
                    <a:pt x="134" y="0"/>
                  </a:moveTo>
                  <a:lnTo>
                    <a:pt x="34" y="1337"/>
                  </a:lnTo>
                  <a:lnTo>
                    <a:pt x="0" y="1470"/>
                  </a:lnTo>
                  <a:lnTo>
                    <a:pt x="117" y="1470"/>
                  </a:lnTo>
                  <a:lnTo>
                    <a:pt x="117" y="1404"/>
                  </a:lnTo>
                  <a:lnTo>
                    <a:pt x="217" y="67"/>
                  </a:lnTo>
                  <a:cubicBezTo>
                    <a:pt x="201" y="50"/>
                    <a:pt x="151" y="17"/>
                    <a:pt x="134" y="0"/>
                  </a:cubicBezTo>
                  <a:close/>
                </a:path>
              </a:pathLst>
            </a:custGeom>
            <a:solidFill>
              <a:srgbClr val="616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44"/>
            <p:cNvSpPr/>
            <p:nvPr/>
          </p:nvSpPr>
          <p:spPr>
            <a:xfrm flipH="1">
              <a:off x="667448" y="4348630"/>
              <a:ext cx="67704" cy="32109"/>
            </a:xfrm>
            <a:custGeom>
              <a:avLst/>
              <a:gdLst/>
              <a:ahLst/>
              <a:cxnLst/>
              <a:rect l="l" t="t" r="r" b="b"/>
              <a:pathLst>
                <a:path w="2056" h="837" extrusionOk="0">
                  <a:moveTo>
                    <a:pt x="2005" y="1"/>
                  </a:moveTo>
                  <a:cubicBezTo>
                    <a:pt x="2005" y="1"/>
                    <a:pt x="1972" y="17"/>
                    <a:pt x="1905" y="34"/>
                  </a:cubicBezTo>
                  <a:cubicBezTo>
                    <a:pt x="1571" y="168"/>
                    <a:pt x="685" y="485"/>
                    <a:pt x="0" y="769"/>
                  </a:cubicBezTo>
                  <a:cubicBezTo>
                    <a:pt x="50" y="786"/>
                    <a:pt x="67" y="803"/>
                    <a:pt x="84" y="836"/>
                  </a:cubicBezTo>
                  <a:cubicBezTo>
                    <a:pt x="585" y="636"/>
                    <a:pt x="1654" y="218"/>
                    <a:pt x="1972" y="118"/>
                  </a:cubicBezTo>
                  <a:cubicBezTo>
                    <a:pt x="2005" y="101"/>
                    <a:pt x="2022" y="101"/>
                    <a:pt x="2055" y="84"/>
                  </a:cubicBezTo>
                  <a:lnTo>
                    <a:pt x="2005" y="1"/>
                  </a:lnTo>
                  <a:close/>
                </a:path>
              </a:pathLst>
            </a:custGeom>
            <a:solidFill>
              <a:srgbClr val="616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44"/>
            <p:cNvSpPr/>
            <p:nvPr/>
          </p:nvSpPr>
          <p:spPr>
            <a:xfrm flipH="1">
              <a:off x="597011" y="4771691"/>
              <a:ext cx="402240" cy="347449"/>
            </a:xfrm>
            <a:custGeom>
              <a:avLst/>
              <a:gdLst/>
              <a:ahLst/>
              <a:cxnLst/>
              <a:rect l="l" t="t" r="r" b="b"/>
              <a:pathLst>
                <a:path w="12215" h="9057" extrusionOk="0">
                  <a:moveTo>
                    <a:pt x="0" y="0"/>
                  </a:moveTo>
                  <a:lnTo>
                    <a:pt x="0" y="0"/>
                  </a:lnTo>
                  <a:cubicBezTo>
                    <a:pt x="551" y="318"/>
                    <a:pt x="1103" y="619"/>
                    <a:pt x="1638" y="969"/>
                  </a:cubicBezTo>
                  <a:cubicBezTo>
                    <a:pt x="2172" y="1304"/>
                    <a:pt x="2690" y="1638"/>
                    <a:pt x="3242" y="1989"/>
                  </a:cubicBezTo>
                  <a:cubicBezTo>
                    <a:pt x="4277" y="2707"/>
                    <a:pt x="5330" y="3442"/>
                    <a:pt x="6333" y="4211"/>
                  </a:cubicBezTo>
                  <a:cubicBezTo>
                    <a:pt x="7352" y="4963"/>
                    <a:pt x="8338" y="5748"/>
                    <a:pt x="9323" y="6567"/>
                  </a:cubicBezTo>
                  <a:cubicBezTo>
                    <a:pt x="9791" y="6968"/>
                    <a:pt x="10293" y="7386"/>
                    <a:pt x="10777" y="7803"/>
                  </a:cubicBezTo>
                  <a:cubicBezTo>
                    <a:pt x="11278" y="8204"/>
                    <a:pt x="11763" y="8622"/>
                    <a:pt x="12214" y="9056"/>
                  </a:cubicBezTo>
                  <a:cubicBezTo>
                    <a:pt x="11328" y="8154"/>
                    <a:pt x="10376" y="7302"/>
                    <a:pt x="9424" y="6467"/>
                  </a:cubicBezTo>
                  <a:cubicBezTo>
                    <a:pt x="8455" y="5631"/>
                    <a:pt x="7452" y="4829"/>
                    <a:pt x="6450" y="4061"/>
                  </a:cubicBezTo>
                  <a:cubicBezTo>
                    <a:pt x="5430" y="3292"/>
                    <a:pt x="4394" y="2557"/>
                    <a:pt x="3325" y="1872"/>
                  </a:cubicBezTo>
                  <a:cubicBezTo>
                    <a:pt x="2256" y="1187"/>
                    <a:pt x="1153" y="552"/>
                    <a:pt x="0" y="0"/>
                  </a:cubicBezTo>
                  <a:close/>
                </a:path>
              </a:pathLst>
            </a:custGeom>
            <a:solidFill>
              <a:srgbClr val="616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44"/>
            <p:cNvSpPr/>
            <p:nvPr/>
          </p:nvSpPr>
          <p:spPr>
            <a:xfrm flipH="1">
              <a:off x="818761" y="4831307"/>
              <a:ext cx="6652" cy="68592"/>
            </a:xfrm>
            <a:custGeom>
              <a:avLst/>
              <a:gdLst/>
              <a:ahLst/>
              <a:cxnLst/>
              <a:rect l="l" t="t" r="r" b="b"/>
              <a:pathLst>
                <a:path w="202" h="1788" extrusionOk="0">
                  <a:moveTo>
                    <a:pt x="118" y="0"/>
                  </a:moveTo>
                  <a:lnTo>
                    <a:pt x="1" y="1654"/>
                  </a:lnTo>
                  <a:lnTo>
                    <a:pt x="1" y="1788"/>
                  </a:lnTo>
                  <a:lnTo>
                    <a:pt x="85" y="1788"/>
                  </a:lnTo>
                  <a:lnTo>
                    <a:pt x="85" y="1721"/>
                  </a:lnTo>
                  <a:lnTo>
                    <a:pt x="201" y="67"/>
                  </a:lnTo>
                  <a:cubicBezTo>
                    <a:pt x="185" y="50"/>
                    <a:pt x="135" y="17"/>
                    <a:pt x="118" y="0"/>
                  </a:cubicBezTo>
                  <a:close/>
                </a:path>
              </a:pathLst>
            </a:custGeom>
            <a:solidFill>
              <a:srgbClr val="616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44"/>
            <p:cNvSpPr/>
            <p:nvPr/>
          </p:nvSpPr>
          <p:spPr>
            <a:xfrm flipH="1">
              <a:off x="787412" y="4860155"/>
              <a:ext cx="10472" cy="66060"/>
            </a:xfrm>
            <a:custGeom>
              <a:avLst/>
              <a:gdLst/>
              <a:ahLst/>
              <a:cxnLst/>
              <a:rect l="l" t="t" r="r" b="b"/>
              <a:pathLst>
                <a:path w="318" h="1722" extrusionOk="0">
                  <a:moveTo>
                    <a:pt x="234" y="0"/>
                  </a:moveTo>
                  <a:lnTo>
                    <a:pt x="51" y="1537"/>
                  </a:lnTo>
                  <a:lnTo>
                    <a:pt x="0" y="1704"/>
                  </a:lnTo>
                  <a:lnTo>
                    <a:pt x="117" y="1721"/>
                  </a:lnTo>
                  <a:lnTo>
                    <a:pt x="134" y="1587"/>
                  </a:lnTo>
                  <a:lnTo>
                    <a:pt x="318" y="67"/>
                  </a:lnTo>
                  <a:cubicBezTo>
                    <a:pt x="301" y="50"/>
                    <a:pt x="251" y="34"/>
                    <a:pt x="234" y="0"/>
                  </a:cubicBezTo>
                  <a:close/>
                </a:path>
              </a:pathLst>
            </a:custGeom>
            <a:solidFill>
              <a:srgbClr val="616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44"/>
            <p:cNvSpPr/>
            <p:nvPr/>
          </p:nvSpPr>
          <p:spPr>
            <a:xfrm flipH="1">
              <a:off x="767588" y="4946663"/>
              <a:ext cx="77056" cy="18644"/>
            </a:xfrm>
            <a:custGeom>
              <a:avLst/>
              <a:gdLst/>
              <a:ahLst/>
              <a:cxnLst/>
              <a:rect l="l" t="t" r="r" b="b"/>
              <a:pathLst>
                <a:path w="2340" h="486" extrusionOk="0">
                  <a:moveTo>
                    <a:pt x="2323" y="1"/>
                  </a:moveTo>
                  <a:lnTo>
                    <a:pt x="2156" y="34"/>
                  </a:lnTo>
                  <a:lnTo>
                    <a:pt x="0" y="402"/>
                  </a:lnTo>
                  <a:cubicBezTo>
                    <a:pt x="50" y="418"/>
                    <a:pt x="100" y="452"/>
                    <a:pt x="134" y="485"/>
                  </a:cubicBezTo>
                  <a:lnTo>
                    <a:pt x="2256" y="118"/>
                  </a:lnTo>
                  <a:lnTo>
                    <a:pt x="2339" y="84"/>
                  </a:lnTo>
                  <a:lnTo>
                    <a:pt x="2323" y="1"/>
                  </a:lnTo>
                  <a:close/>
                </a:path>
              </a:pathLst>
            </a:custGeom>
            <a:solidFill>
              <a:srgbClr val="616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44"/>
            <p:cNvSpPr/>
            <p:nvPr/>
          </p:nvSpPr>
          <p:spPr>
            <a:xfrm flipH="1">
              <a:off x="251509" y="4578114"/>
              <a:ext cx="312539" cy="239766"/>
            </a:xfrm>
            <a:custGeom>
              <a:avLst/>
              <a:gdLst/>
              <a:ahLst/>
              <a:cxnLst/>
              <a:rect l="l" t="t" r="r" b="b"/>
              <a:pathLst>
                <a:path w="9491" h="6250" extrusionOk="0">
                  <a:moveTo>
                    <a:pt x="9491" y="0"/>
                  </a:moveTo>
                  <a:lnTo>
                    <a:pt x="9491" y="0"/>
                  </a:lnTo>
                  <a:cubicBezTo>
                    <a:pt x="8555" y="218"/>
                    <a:pt x="7720" y="669"/>
                    <a:pt x="6884" y="1137"/>
                  </a:cubicBezTo>
                  <a:cubicBezTo>
                    <a:pt x="6066" y="1621"/>
                    <a:pt x="5264" y="2156"/>
                    <a:pt x="4495" y="2707"/>
                  </a:cubicBezTo>
                  <a:cubicBezTo>
                    <a:pt x="3727" y="3259"/>
                    <a:pt x="2975" y="3827"/>
                    <a:pt x="2223" y="4411"/>
                  </a:cubicBezTo>
                  <a:cubicBezTo>
                    <a:pt x="1839" y="4712"/>
                    <a:pt x="1488" y="5013"/>
                    <a:pt x="1120" y="5314"/>
                  </a:cubicBezTo>
                  <a:lnTo>
                    <a:pt x="1" y="6249"/>
                  </a:lnTo>
                  <a:lnTo>
                    <a:pt x="2290" y="4545"/>
                  </a:lnTo>
                  <a:cubicBezTo>
                    <a:pt x="3042" y="3977"/>
                    <a:pt x="3810" y="3409"/>
                    <a:pt x="4579" y="2874"/>
                  </a:cubicBezTo>
                  <a:cubicBezTo>
                    <a:pt x="5364" y="2306"/>
                    <a:pt x="6133" y="1788"/>
                    <a:pt x="6935" y="1287"/>
                  </a:cubicBezTo>
                  <a:lnTo>
                    <a:pt x="7553" y="903"/>
                  </a:lnTo>
                  <a:cubicBezTo>
                    <a:pt x="7753" y="786"/>
                    <a:pt x="7971" y="669"/>
                    <a:pt x="8171" y="568"/>
                  </a:cubicBezTo>
                  <a:cubicBezTo>
                    <a:pt x="8388" y="451"/>
                    <a:pt x="8589" y="368"/>
                    <a:pt x="8823" y="251"/>
                  </a:cubicBezTo>
                  <a:cubicBezTo>
                    <a:pt x="8923" y="201"/>
                    <a:pt x="9023" y="167"/>
                    <a:pt x="9157" y="134"/>
                  </a:cubicBezTo>
                  <a:lnTo>
                    <a:pt x="9491" y="0"/>
                  </a:lnTo>
                  <a:close/>
                </a:path>
              </a:pathLst>
            </a:custGeom>
            <a:solidFill>
              <a:srgbClr val="616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44"/>
            <p:cNvSpPr/>
            <p:nvPr/>
          </p:nvSpPr>
          <p:spPr>
            <a:xfrm flipH="1">
              <a:off x="295504" y="4635159"/>
              <a:ext cx="59472" cy="26317"/>
            </a:xfrm>
            <a:custGeom>
              <a:avLst/>
              <a:gdLst/>
              <a:ahLst/>
              <a:cxnLst/>
              <a:rect l="l" t="t" r="r" b="b"/>
              <a:pathLst>
                <a:path w="1806" h="686" extrusionOk="0">
                  <a:moveTo>
                    <a:pt x="51" y="0"/>
                  </a:moveTo>
                  <a:lnTo>
                    <a:pt x="1" y="84"/>
                  </a:lnTo>
                  <a:cubicBezTo>
                    <a:pt x="34" y="84"/>
                    <a:pt x="51" y="101"/>
                    <a:pt x="68" y="101"/>
                  </a:cubicBezTo>
                  <a:cubicBezTo>
                    <a:pt x="552" y="268"/>
                    <a:pt x="1204" y="518"/>
                    <a:pt x="1722" y="685"/>
                  </a:cubicBezTo>
                  <a:cubicBezTo>
                    <a:pt x="1739" y="669"/>
                    <a:pt x="1789" y="652"/>
                    <a:pt x="1805" y="635"/>
                  </a:cubicBezTo>
                  <a:cubicBezTo>
                    <a:pt x="1321" y="452"/>
                    <a:pt x="703" y="234"/>
                    <a:pt x="168" y="34"/>
                  </a:cubicBezTo>
                  <a:cubicBezTo>
                    <a:pt x="134" y="17"/>
                    <a:pt x="84" y="0"/>
                    <a:pt x="51" y="0"/>
                  </a:cubicBezTo>
                  <a:close/>
                </a:path>
              </a:pathLst>
            </a:custGeom>
            <a:solidFill>
              <a:srgbClr val="616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44"/>
            <p:cNvSpPr/>
            <p:nvPr/>
          </p:nvSpPr>
          <p:spPr>
            <a:xfrm flipH="1">
              <a:off x="322473" y="4656949"/>
              <a:ext cx="60558" cy="27583"/>
            </a:xfrm>
            <a:custGeom>
              <a:avLst/>
              <a:gdLst/>
              <a:ahLst/>
              <a:cxnLst/>
              <a:rect l="l" t="t" r="r" b="b"/>
              <a:pathLst>
                <a:path w="1839" h="719" extrusionOk="0">
                  <a:moveTo>
                    <a:pt x="68" y="1"/>
                  </a:moveTo>
                  <a:lnTo>
                    <a:pt x="1" y="84"/>
                  </a:lnTo>
                  <a:lnTo>
                    <a:pt x="84" y="101"/>
                  </a:lnTo>
                  <a:lnTo>
                    <a:pt x="1738" y="719"/>
                  </a:lnTo>
                  <a:cubicBezTo>
                    <a:pt x="1788" y="702"/>
                    <a:pt x="1805" y="686"/>
                    <a:pt x="1839" y="669"/>
                  </a:cubicBezTo>
                  <a:lnTo>
                    <a:pt x="184" y="3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616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44"/>
            <p:cNvSpPr/>
            <p:nvPr/>
          </p:nvSpPr>
          <p:spPr>
            <a:xfrm flipH="1">
              <a:off x="428113" y="4656949"/>
              <a:ext cx="4972" cy="41700"/>
            </a:xfrm>
            <a:custGeom>
              <a:avLst/>
              <a:gdLst/>
              <a:ahLst/>
              <a:cxnLst/>
              <a:rect l="l" t="t" r="r" b="b"/>
              <a:pathLst>
                <a:path w="151" h="1087" extrusionOk="0">
                  <a:moveTo>
                    <a:pt x="151" y="1"/>
                  </a:moveTo>
                  <a:cubicBezTo>
                    <a:pt x="100" y="17"/>
                    <a:pt x="84" y="67"/>
                    <a:pt x="34" y="84"/>
                  </a:cubicBezTo>
                  <a:lnTo>
                    <a:pt x="0" y="1003"/>
                  </a:lnTo>
                  <a:lnTo>
                    <a:pt x="0" y="1087"/>
                  </a:lnTo>
                  <a:lnTo>
                    <a:pt x="100" y="1087"/>
                  </a:lnTo>
                  <a:lnTo>
                    <a:pt x="100" y="936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616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23" name="Google Shape;1923;p44"/>
          <p:cNvGrpSpPr/>
          <p:nvPr/>
        </p:nvGrpSpPr>
        <p:grpSpPr>
          <a:xfrm>
            <a:off x="5921225" y="1653300"/>
            <a:ext cx="1778150" cy="175625"/>
            <a:chOff x="-755025" y="11105125"/>
            <a:chExt cx="1778150" cy="175625"/>
          </a:xfrm>
        </p:grpSpPr>
        <p:sp>
          <p:nvSpPr>
            <p:cNvPr id="1924" name="Google Shape;1924;p44"/>
            <p:cNvSpPr/>
            <p:nvPr/>
          </p:nvSpPr>
          <p:spPr>
            <a:xfrm>
              <a:off x="-737775" y="11105125"/>
              <a:ext cx="1760900" cy="87075"/>
            </a:xfrm>
            <a:custGeom>
              <a:avLst/>
              <a:gdLst/>
              <a:ahLst/>
              <a:cxnLst/>
              <a:rect l="l" t="t" r="r" b="b"/>
              <a:pathLst>
                <a:path w="70436" h="3483" extrusionOk="0">
                  <a:moveTo>
                    <a:pt x="6596" y="0"/>
                  </a:moveTo>
                  <a:cubicBezTo>
                    <a:pt x="4691" y="0"/>
                    <a:pt x="2793" y="415"/>
                    <a:pt x="926" y="746"/>
                  </a:cubicBezTo>
                  <a:cubicBezTo>
                    <a:pt x="416" y="821"/>
                    <a:pt x="1" y="1353"/>
                    <a:pt x="524" y="1353"/>
                  </a:cubicBezTo>
                  <a:cubicBezTo>
                    <a:pt x="584" y="1353"/>
                    <a:pt x="656" y="1346"/>
                    <a:pt x="742" y="1331"/>
                  </a:cubicBezTo>
                  <a:cubicBezTo>
                    <a:pt x="2483" y="1024"/>
                    <a:pt x="4273" y="618"/>
                    <a:pt x="6059" y="618"/>
                  </a:cubicBezTo>
                  <a:cubicBezTo>
                    <a:pt x="6605" y="618"/>
                    <a:pt x="7150" y="656"/>
                    <a:pt x="7693" y="746"/>
                  </a:cubicBezTo>
                  <a:cubicBezTo>
                    <a:pt x="9748" y="1080"/>
                    <a:pt x="11686" y="1916"/>
                    <a:pt x="13691" y="2417"/>
                  </a:cubicBezTo>
                  <a:cubicBezTo>
                    <a:pt x="14873" y="2708"/>
                    <a:pt x="16062" y="2821"/>
                    <a:pt x="17252" y="2821"/>
                  </a:cubicBezTo>
                  <a:cubicBezTo>
                    <a:pt x="20435" y="2821"/>
                    <a:pt x="23632" y="2013"/>
                    <a:pt x="26757" y="1648"/>
                  </a:cubicBezTo>
                  <a:cubicBezTo>
                    <a:pt x="27758" y="1527"/>
                    <a:pt x="28769" y="1469"/>
                    <a:pt x="29780" y="1469"/>
                  </a:cubicBezTo>
                  <a:cubicBezTo>
                    <a:pt x="31285" y="1469"/>
                    <a:pt x="32790" y="1599"/>
                    <a:pt x="34260" y="1849"/>
                  </a:cubicBezTo>
                  <a:cubicBezTo>
                    <a:pt x="36515" y="2250"/>
                    <a:pt x="38654" y="3035"/>
                    <a:pt x="40926" y="3319"/>
                  </a:cubicBezTo>
                  <a:cubicBezTo>
                    <a:pt x="41873" y="3432"/>
                    <a:pt x="42820" y="3482"/>
                    <a:pt x="43767" y="3482"/>
                  </a:cubicBezTo>
                  <a:cubicBezTo>
                    <a:pt x="47027" y="3482"/>
                    <a:pt x="50276" y="2886"/>
                    <a:pt x="53474" y="2200"/>
                  </a:cubicBezTo>
                  <a:cubicBezTo>
                    <a:pt x="56747" y="1524"/>
                    <a:pt x="60130" y="772"/>
                    <a:pt x="63482" y="772"/>
                  </a:cubicBezTo>
                  <a:cubicBezTo>
                    <a:pt x="65349" y="772"/>
                    <a:pt x="67207" y="1005"/>
                    <a:pt x="69030" y="1615"/>
                  </a:cubicBezTo>
                  <a:cubicBezTo>
                    <a:pt x="69065" y="1627"/>
                    <a:pt x="69107" y="1632"/>
                    <a:pt x="69155" y="1632"/>
                  </a:cubicBezTo>
                  <a:cubicBezTo>
                    <a:pt x="69578" y="1632"/>
                    <a:pt x="70436" y="1213"/>
                    <a:pt x="70016" y="1064"/>
                  </a:cubicBezTo>
                  <a:cubicBezTo>
                    <a:pt x="67995" y="385"/>
                    <a:pt x="65976" y="126"/>
                    <a:pt x="63956" y="126"/>
                  </a:cubicBezTo>
                  <a:cubicBezTo>
                    <a:pt x="57408" y="126"/>
                    <a:pt x="50859" y="2850"/>
                    <a:pt x="44275" y="2850"/>
                  </a:cubicBezTo>
                  <a:cubicBezTo>
                    <a:pt x="43988" y="2850"/>
                    <a:pt x="43702" y="2845"/>
                    <a:pt x="43416" y="2835"/>
                  </a:cubicBezTo>
                  <a:cubicBezTo>
                    <a:pt x="40910" y="2734"/>
                    <a:pt x="38604" y="1999"/>
                    <a:pt x="36181" y="1481"/>
                  </a:cubicBezTo>
                  <a:cubicBezTo>
                    <a:pt x="34251" y="1054"/>
                    <a:pt x="32255" y="834"/>
                    <a:pt x="30275" y="834"/>
                  </a:cubicBezTo>
                  <a:cubicBezTo>
                    <a:pt x="30010" y="834"/>
                    <a:pt x="29745" y="838"/>
                    <a:pt x="29481" y="846"/>
                  </a:cubicBezTo>
                  <a:cubicBezTo>
                    <a:pt x="25623" y="968"/>
                    <a:pt x="21776" y="2189"/>
                    <a:pt x="17904" y="2189"/>
                  </a:cubicBezTo>
                  <a:cubicBezTo>
                    <a:pt x="16980" y="2189"/>
                    <a:pt x="16055" y="2120"/>
                    <a:pt x="15128" y="1949"/>
                  </a:cubicBezTo>
                  <a:cubicBezTo>
                    <a:pt x="12756" y="1515"/>
                    <a:pt x="10517" y="412"/>
                    <a:pt x="8094" y="94"/>
                  </a:cubicBezTo>
                  <a:cubicBezTo>
                    <a:pt x="7595" y="29"/>
                    <a:pt x="7095" y="0"/>
                    <a:pt x="65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44"/>
            <p:cNvSpPr/>
            <p:nvPr/>
          </p:nvSpPr>
          <p:spPr>
            <a:xfrm>
              <a:off x="-755025" y="11190450"/>
              <a:ext cx="1709800" cy="90300"/>
            </a:xfrm>
            <a:custGeom>
              <a:avLst/>
              <a:gdLst/>
              <a:ahLst/>
              <a:cxnLst/>
              <a:rect l="l" t="t" r="r" b="b"/>
              <a:pathLst>
                <a:path w="68392" h="3612" extrusionOk="0">
                  <a:moveTo>
                    <a:pt x="5970" y="0"/>
                  </a:moveTo>
                  <a:cubicBezTo>
                    <a:pt x="4266" y="0"/>
                    <a:pt x="2635" y="431"/>
                    <a:pt x="914" y="742"/>
                  </a:cubicBezTo>
                  <a:cubicBezTo>
                    <a:pt x="381" y="833"/>
                    <a:pt x="1" y="1479"/>
                    <a:pt x="570" y="1479"/>
                  </a:cubicBezTo>
                  <a:cubicBezTo>
                    <a:pt x="626" y="1479"/>
                    <a:pt x="690" y="1473"/>
                    <a:pt x="764" y="1460"/>
                  </a:cubicBezTo>
                  <a:cubicBezTo>
                    <a:pt x="2399" y="1175"/>
                    <a:pt x="3952" y="743"/>
                    <a:pt x="5571" y="743"/>
                  </a:cubicBezTo>
                  <a:cubicBezTo>
                    <a:pt x="6136" y="743"/>
                    <a:pt x="6709" y="796"/>
                    <a:pt x="7297" y="925"/>
                  </a:cubicBezTo>
                  <a:cubicBezTo>
                    <a:pt x="9285" y="1360"/>
                    <a:pt x="11157" y="2195"/>
                    <a:pt x="13162" y="2596"/>
                  </a:cubicBezTo>
                  <a:cubicBezTo>
                    <a:pt x="15089" y="2979"/>
                    <a:pt x="17009" y="3137"/>
                    <a:pt x="18926" y="3137"/>
                  </a:cubicBezTo>
                  <a:cubicBezTo>
                    <a:pt x="21196" y="3137"/>
                    <a:pt x="23461" y="2915"/>
                    <a:pt x="25727" y="2580"/>
                  </a:cubicBezTo>
                  <a:cubicBezTo>
                    <a:pt x="27297" y="2337"/>
                    <a:pt x="28844" y="2238"/>
                    <a:pt x="30381" y="2238"/>
                  </a:cubicBezTo>
                  <a:cubicBezTo>
                    <a:pt x="33294" y="2238"/>
                    <a:pt x="36174" y="2593"/>
                    <a:pt x="39127" y="2997"/>
                  </a:cubicBezTo>
                  <a:cubicBezTo>
                    <a:pt x="41895" y="3368"/>
                    <a:pt x="44724" y="3612"/>
                    <a:pt x="47545" y="3612"/>
                  </a:cubicBezTo>
                  <a:cubicBezTo>
                    <a:pt x="49168" y="3612"/>
                    <a:pt x="50788" y="3531"/>
                    <a:pt x="52393" y="3348"/>
                  </a:cubicBezTo>
                  <a:cubicBezTo>
                    <a:pt x="54833" y="3081"/>
                    <a:pt x="57222" y="2513"/>
                    <a:pt x="59645" y="2195"/>
                  </a:cubicBezTo>
                  <a:cubicBezTo>
                    <a:pt x="60998" y="2028"/>
                    <a:pt x="62352" y="1878"/>
                    <a:pt x="63705" y="1844"/>
                  </a:cubicBezTo>
                  <a:cubicBezTo>
                    <a:pt x="64397" y="1812"/>
                    <a:pt x="65130" y="1717"/>
                    <a:pt x="65852" y="1717"/>
                  </a:cubicBezTo>
                  <a:cubicBezTo>
                    <a:pt x="66246" y="1717"/>
                    <a:pt x="66636" y="1745"/>
                    <a:pt x="67013" y="1828"/>
                  </a:cubicBezTo>
                  <a:cubicBezTo>
                    <a:pt x="67039" y="1833"/>
                    <a:pt x="67067" y="1835"/>
                    <a:pt x="67096" y="1835"/>
                  </a:cubicBezTo>
                  <a:cubicBezTo>
                    <a:pt x="67548" y="1835"/>
                    <a:pt x="68392" y="1267"/>
                    <a:pt x="67749" y="1126"/>
                  </a:cubicBezTo>
                  <a:cubicBezTo>
                    <a:pt x="67363" y="1045"/>
                    <a:pt x="66973" y="1019"/>
                    <a:pt x="66583" y="1019"/>
                  </a:cubicBezTo>
                  <a:cubicBezTo>
                    <a:pt x="66163" y="1019"/>
                    <a:pt x="65742" y="1050"/>
                    <a:pt x="65326" y="1076"/>
                  </a:cubicBezTo>
                  <a:cubicBezTo>
                    <a:pt x="64240" y="1126"/>
                    <a:pt x="63154" y="1126"/>
                    <a:pt x="62084" y="1243"/>
                  </a:cubicBezTo>
                  <a:cubicBezTo>
                    <a:pt x="59829" y="1427"/>
                    <a:pt x="57606" y="1778"/>
                    <a:pt x="55401" y="2179"/>
                  </a:cubicBezTo>
                  <a:cubicBezTo>
                    <a:pt x="52849" y="2646"/>
                    <a:pt x="50250" y="2852"/>
                    <a:pt x="47651" y="2852"/>
                  </a:cubicBezTo>
                  <a:cubicBezTo>
                    <a:pt x="45604" y="2852"/>
                    <a:pt x="43557" y="2724"/>
                    <a:pt x="41533" y="2496"/>
                  </a:cubicBezTo>
                  <a:cubicBezTo>
                    <a:pt x="37939" y="2067"/>
                    <a:pt x="34355" y="1412"/>
                    <a:pt x="30748" y="1412"/>
                  </a:cubicBezTo>
                  <a:cubicBezTo>
                    <a:pt x="29861" y="1412"/>
                    <a:pt x="28973" y="1451"/>
                    <a:pt x="28082" y="1544"/>
                  </a:cubicBezTo>
                  <a:cubicBezTo>
                    <a:pt x="25944" y="1778"/>
                    <a:pt x="23855" y="2245"/>
                    <a:pt x="21716" y="2379"/>
                  </a:cubicBezTo>
                  <a:cubicBezTo>
                    <a:pt x="21020" y="2428"/>
                    <a:pt x="20313" y="2452"/>
                    <a:pt x="19603" y="2452"/>
                  </a:cubicBezTo>
                  <a:cubicBezTo>
                    <a:pt x="17878" y="2452"/>
                    <a:pt x="16134" y="2307"/>
                    <a:pt x="14465" y="2011"/>
                  </a:cubicBezTo>
                  <a:cubicBezTo>
                    <a:pt x="12076" y="1594"/>
                    <a:pt x="9870" y="541"/>
                    <a:pt x="7481" y="123"/>
                  </a:cubicBezTo>
                  <a:cubicBezTo>
                    <a:pt x="6968" y="37"/>
                    <a:pt x="6466" y="0"/>
                    <a:pt x="59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26" name="Google Shape;1926;p44"/>
          <p:cNvSpPr txBox="1">
            <a:spLocks noGrp="1"/>
          </p:cNvSpPr>
          <p:nvPr>
            <p:ph type="title"/>
          </p:nvPr>
        </p:nvSpPr>
        <p:spPr>
          <a:xfrm>
            <a:off x="5051700" y="445025"/>
            <a:ext cx="3517200" cy="146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PRACTICAL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EXERCISE</a:t>
            </a:r>
            <a:endParaRPr/>
          </a:p>
        </p:txBody>
      </p:sp>
      <p:sp>
        <p:nvSpPr>
          <p:cNvPr id="1927" name="Google Shape;1927;p44"/>
          <p:cNvSpPr txBox="1">
            <a:spLocks noGrp="1"/>
          </p:cNvSpPr>
          <p:nvPr>
            <p:ph type="subTitle" idx="1"/>
          </p:nvPr>
        </p:nvSpPr>
        <p:spPr>
          <a:xfrm>
            <a:off x="5514425" y="2279850"/>
            <a:ext cx="2591700" cy="1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</a:pPr>
            <a:r>
              <a:rPr lang="en"/>
              <a:t>Mercury is the closest planet to the Sun</a:t>
            </a:r>
            <a:endParaRPr/>
          </a:p>
          <a:p>
            <a:pPr marL="457200" lvl="0" indent="-342900" algn="l" rtl="0">
              <a:spcBef>
                <a:spcPts val="1000"/>
              </a:spcBef>
              <a:spcAft>
                <a:spcPts val="0"/>
              </a:spcAft>
              <a:buSzPts val="1800"/>
              <a:buAutoNum type="arabicPeriod"/>
            </a:pPr>
            <a:r>
              <a:rPr lang="en"/>
              <a:t>Jupiter is the biggest planet of them all</a:t>
            </a:r>
            <a:endParaRPr/>
          </a:p>
          <a:p>
            <a:pPr marL="457200" lvl="0" indent="-342900" algn="l" rtl="0">
              <a:spcBef>
                <a:spcPts val="1000"/>
              </a:spcBef>
              <a:spcAft>
                <a:spcPts val="1000"/>
              </a:spcAft>
              <a:buSzPts val="1800"/>
              <a:buAutoNum type="arabicPeriod"/>
            </a:pPr>
            <a:r>
              <a:rPr lang="en"/>
              <a:t>Despite being red, Mars is a cold place</a:t>
            </a:r>
            <a:endParaRPr/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2" name="Google Shape;1932;p45"/>
          <p:cNvSpPr txBox="1">
            <a:spLocks noGrp="1"/>
          </p:cNvSpPr>
          <p:nvPr>
            <p:ph type="title"/>
          </p:nvPr>
        </p:nvSpPr>
        <p:spPr>
          <a:xfrm>
            <a:off x="1356000" y="445025"/>
            <a:ext cx="6432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THESE ARE PERCENTAGES</a:t>
            </a:r>
            <a:endParaRPr/>
          </a:p>
        </p:txBody>
      </p:sp>
      <p:sp>
        <p:nvSpPr>
          <p:cNvPr id="1933" name="Google Shape;1933;p45"/>
          <p:cNvSpPr/>
          <p:nvPr/>
        </p:nvSpPr>
        <p:spPr>
          <a:xfrm>
            <a:off x="1051050" y="1940950"/>
            <a:ext cx="1788000" cy="1788000"/>
          </a:xfrm>
          <a:prstGeom prst="pie">
            <a:avLst>
              <a:gd name="adj1" fmla="val 5995752"/>
              <a:gd name="adj2" fmla="val 1620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4" name="Google Shape;1934;p45"/>
          <p:cNvSpPr/>
          <p:nvPr/>
        </p:nvSpPr>
        <p:spPr>
          <a:xfrm>
            <a:off x="3678000" y="1940950"/>
            <a:ext cx="1788000" cy="1788000"/>
          </a:xfrm>
          <a:prstGeom prst="pie">
            <a:avLst>
              <a:gd name="adj1" fmla="val 20155089"/>
              <a:gd name="adj2" fmla="val 1620000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5" name="Google Shape;1935;p45"/>
          <p:cNvSpPr/>
          <p:nvPr/>
        </p:nvSpPr>
        <p:spPr>
          <a:xfrm>
            <a:off x="6305175" y="1940950"/>
            <a:ext cx="1788000" cy="1788000"/>
          </a:xfrm>
          <a:prstGeom prst="pie">
            <a:avLst>
              <a:gd name="adj1" fmla="val 1888661"/>
              <a:gd name="adj2" fmla="val 1620000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6" name="Google Shape;1936;p45"/>
          <p:cNvSpPr txBox="1"/>
          <p:nvPr/>
        </p:nvSpPr>
        <p:spPr>
          <a:xfrm>
            <a:off x="1016175" y="3728838"/>
            <a:ext cx="18573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800"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rPr>
              <a:t>Mercury</a:t>
            </a:r>
            <a:endParaRPr sz="1800" b="1">
              <a:solidFill>
                <a:schemeClr val="accent3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937" name="Google Shape;1937;p45"/>
          <p:cNvSpPr txBox="1"/>
          <p:nvPr/>
        </p:nvSpPr>
        <p:spPr>
          <a:xfrm>
            <a:off x="3643350" y="3728863"/>
            <a:ext cx="18573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800"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rPr>
              <a:t>Venus</a:t>
            </a:r>
            <a:endParaRPr sz="1800" b="1">
              <a:solidFill>
                <a:schemeClr val="accent3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938" name="Google Shape;1938;p45"/>
          <p:cNvSpPr txBox="1"/>
          <p:nvPr/>
        </p:nvSpPr>
        <p:spPr>
          <a:xfrm>
            <a:off x="6270513" y="3728875"/>
            <a:ext cx="18573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800"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rPr>
              <a:t>Mars</a:t>
            </a:r>
            <a:endParaRPr sz="1800" b="1">
              <a:solidFill>
                <a:schemeClr val="accent3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grpSp>
        <p:nvGrpSpPr>
          <p:cNvPr id="1939" name="Google Shape;1939;p45"/>
          <p:cNvGrpSpPr/>
          <p:nvPr/>
        </p:nvGrpSpPr>
        <p:grpSpPr>
          <a:xfrm>
            <a:off x="1297598" y="2264575"/>
            <a:ext cx="1294907" cy="1140256"/>
            <a:chOff x="4861551" y="1810588"/>
            <a:chExt cx="913385" cy="804300"/>
          </a:xfrm>
        </p:grpSpPr>
        <p:sp>
          <p:nvSpPr>
            <p:cNvPr id="1940" name="Google Shape;1940;p45"/>
            <p:cNvSpPr/>
            <p:nvPr/>
          </p:nvSpPr>
          <p:spPr>
            <a:xfrm>
              <a:off x="4947988" y="1897252"/>
              <a:ext cx="763684" cy="629558"/>
            </a:xfrm>
            <a:custGeom>
              <a:avLst/>
              <a:gdLst/>
              <a:ahLst/>
              <a:cxnLst/>
              <a:rect l="l" t="t" r="r" b="b"/>
              <a:pathLst>
                <a:path w="26869" h="22150" extrusionOk="0">
                  <a:moveTo>
                    <a:pt x="17474" y="0"/>
                  </a:moveTo>
                  <a:cubicBezTo>
                    <a:pt x="14093" y="0"/>
                    <a:pt x="10331" y="286"/>
                    <a:pt x="7485" y="2358"/>
                  </a:cubicBezTo>
                  <a:cubicBezTo>
                    <a:pt x="6616" y="3012"/>
                    <a:pt x="5806" y="3774"/>
                    <a:pt x="5056" y="4620"/>
                  </a:cubicBezTo>
                  <a:cubicBezTo>
                    <a:pt x="3461" y="6418"/>
                    <a:pt x="2163" y="8620"/>
                    <a:pt x="1258" y="10787"/>
                  </a:cubicBezTo>
                  <a:cubicBezTo>
                    <a:pt x="746" y="12025"/>
                    <a:pt x="341" y="13335"/>
                    <a:pt x="270" y="14692"/>
                  </a:cubicBezTo>
                  <a:cubicBezTo>
                    <a:pt x="1" y="20553"/>
                    <a:pt x="6220" y="22150"/>
                    <a:pt x="10698" y="22150"/>
                  </a:cubicBezTo>
                  <a:cubicBezTo>
                    <a:pt x="11179" y="22150"/>
                    <a:pt x="11639" y="22131"/>
                    <a:pt x="12069" y="22098"/>
                  </a:cubicBezTo>
                  <a:cubicBezTo>
                    <a:pt x="14367" y="21931"/>
                    <a:pt x="16867" y="21503"/>
                    <a:pt x="19034" y="20645"/>
                  </a:cubicBezTo>
                  <a:cubicBezTo>
                    <a:pt x="22546" y="19252"/>
                    <a:pt x="24904" y="15395"/>
                    <a:pt x="26011" y="11621"/>
                  </a:cubicBezTo>
                  <a:cubicBezTo>
                    <a:pt x="26868" y="8704"/>
                    <a:pt x="26499" y="5001"/>
                    <a:pt x="24178" y="2905"/>
                  </a:cubicBezTo>
                  <a:cubicBezTo>
                    <a:pt x="22499" y="1381"/>
                    <a:pt x="19653" y="12"/>
                    <a:pt x="174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45"/>
            <p:cNvSpPr/>
            <p:nvPr/>
          </p:nvSpPr>
          <p:spPr>
            <a:xfrm>
              <a:off x="4861551" y="1810588"/>
              <a:ext cx="913385" cy="804300"/>
            </a:xfrm>
            <a:custGeom>
              <a:avLst/>
              <a:gdLst/>
              <a:ahLst/>
              <a:cxnLst/>
              <a:rect l="l" t="t" r="r" b="b"/>
              <a:pathLst>
                <a:path w="32136" h="28298" extrusionOk="0">
                  <a:moveTo>
                    <a:pt x="11816" y="343"/>
                  </a:moveTo>
                  <a:cubicBezTo>
                    <a:pt x="12237" y="343"/>
                    <a:pt x="12661" y="357"/>
                    <a:pt x="13086" y="382"/>
                  </a:cubicBezTo>
                  <a:cubicBezTo>
                    <a:pt x="15134" y="489"/>
                    <a:pt x="17205" y="620"/>
                    <a:pt x="19265" y="763"/>
                  </a:cubicBezTo>
                  <a:cubicBezTo>
                    <a:pt x="21254" y="882"/>
                    <a:pt x="23290" y="1132"/>
                    <a:pt x="25135" y="1930"/>
                  </a:cubicBezTo>
                  <a:cubicBezTo>
                    <a:pt x="28135" y="3240"/>
                    <a:pt x="30195" y="6335"/>
                    <a:pt x="30898" y="9455"/>
                  </a:cubicBezTo>
                  <a:cubicBezTo>
                    <a:pt x="31767" y="13300"/>
                    <a:pt x="29838" y="16920"/>
                    <a:pt x="28219" y="20301"/>
                  </a:cubicBezTo>
                  <a:cubicBezTo>
                    <a:pt x="26659" y="23575"/>
                    <a:pt x="24599" y="26540"/>
                    <a:pt x="20896" y="27493"/>
                  </a:cubicBezTo>
                  <a:cubicBezTo>
                    <a:pt x="19514" y="27845"/>
                    <a:pt x="18049" y="28014"/>
                    <a:pt x="16570" y="28014"/>
                  </a:cubicBezTo>
                  <a:cubicBezTo>
                    <a:pt x="13950" y="28014"/>
                    <a:pt x="11288" y="27482"/>
                    <a:pt x="8966" y="26492"/>
                  </a:cubicBezTo>
                  <a:cubicBezTo>
                    <a:pt x="8948" y="26485"/>
                    <a:pt x="8929" y="26480"/>
                    <a:pt x="8908" y="26477"/>
                  </a:cubicBezTo>
                  <a:lnTo>
                    <a:pt x="8908" y="26477"/>
                  </a:lnTo>
                  <a:cubicBezTo>
                    <a:pt x="5321" y="24853"/>
                    <a:pt x="3153" y="21754"/>
                    <a:pt x="2156" y="17991"/>
                  </a:cubicBezTo>
                  <a:cubicBezTo>
                    <a:pt x="1561" y="15789"/>
                    <a:pt x="1311" y="13467"/>
                    <a:pt x="1072" y="11205"/>
                  </a:cubicBezTo>
                  <a:cubicBezTo>
                    <a:pt x="846" y="9097"/>
                    <a:pt x="1322" y="7133"/>
                    <a:pt x="2442" y="5335"/>
                  </a:cubicBezTo>
                  <a:cubicBezTo>
                    <a:pt x="3442" y="3716"/>
                    <a:pt x="4930" y="2430"/>
                    <a:pt x="6585" y="1513"/>
                  </a:cubicBezTo>
                  <a:cubicBezTo>
                    <a:pt x="8229" y="614"/>
                    <a:pt x="9998" y="343"/>
                    <a:pt x="11816" y="343"/>
                  </a:cubicBezTo>
                  <a:close/>
                  <a:moveTo>
                    <a:pt x="12254" y="1"/>
                  </a:moveTo>
                  <a:cubicBezTo>
                    <a:pt x="10947" y="1"/>
                    <a:pt x="9654" y="121"/>
                    <a:pt x="8383" y="489"/>
                  </a:cubicBezTo>
                  <a:cubicBezTo>
                    <a:pt x="6799" y="942"/>
                    <a:pt x="5347" y="1727"/>
                    <a:pt x="4049" y="2740"/>
                  </a:cubicBezTo>
                  <a:cubicBezTo>
                    <a:pt x="2692" y="3811"/>
                    <a:pt x="1596" y="5228"/>
                    <a:pt x="882" y="6800"/>
                  </a:cubicBezTo>
                  <a:cubicBezTo>
                    <a:pt x="1" y="8740"/>
                    <a:pt x="72" y="10752"/>
                    <a:pt x="370" y="12800"/>
                  </a:cubicBezTo>
                  <a:cubicBezTo>
                    <a:pt x="941" y="16836"/>
                    <a:pt x="1477" y="20897"/>
                    <a:pt x="4287" y="24052"/>
                  </a:cubicBezTo>
                  <a:cubicBezTo>
                    <a:pt x="5347" y="25230"/>
                    <a:pt x="6680" y="26123"/>
                    <a:pt x="8132" y="26778"/>
                  </a:cubicBezTo>
                  <a:lnTo>
                    <a:pt x="8132" y="26778"/>
                  </a:lnTo>
                  <a:cubicBezTo>
                    <a:pt x="8132" y="26778"/>
                    <a:pt x="8133" y="26778"/>
                    <a:pt x="8133" y="26778"/>
                  </a:cubicBezTo>
                  <a:cubicBezTo>
                    <a:pt x="8133" y="26778"/>
                    <a:pt x="8133" y="26778"/>
                    <a:pt x="8133" y="26778"/>
                  </a:cubicBezTo>
                  <a:lnTo>
                    <a:pt x="8133" y="26778"/>
                  </a:lnTo>
                  <a:cubicBezTo>
                    <a:pt x="8138" y="26781"/>
                    <a:pt x="8143" y="26783"/>
                    <a:pt x="8149" y="26785"/>
                  </a:cubicBezTo>
                  <a:lnTo>
                    <a:pt x="8149" y="26785"/>
                  </a:lnTo>
                  <a:cubicBezTo>
                    <a:pt x="10589" y="27827"/>
                    <a:pt x="13242" y="28297"/>
                    <a:pt x="15899" y="28297"/>
                  </a:cubicBezTo>
                  <a:cubicBezTo>
                    <a:pt x="17296" y="28297"/>
                    <a:pt x="18694" y="28167"/>
                    <a:pt x="20063" y="27921"/>
                  </a:cubicBezTo>
                  <a:cubicBezTo>
                    <a:pt x="21896" y="27600"/>
                    <a:pt x="23635" y="26909"/>
                    <a:pt x="25075" y="25730"/>
                  </a:cubicBezTo>
                  <a:cubicBezTo>
                    <a:pt x="26480" y="24623"/>
                    <a:pt x="27492" y="23075"/>
                    <a:pt x="28338" y="21504"/>
                  </a:cubicBezTo>
                  <a:cubicBezTo>
                    <a:pt x="29290" y="19765"/>
                    <a:pt x="30112" y="17908"/>
                    <a:pt x="30874" y="16074"/>
                  </a:cubicBezTo>
                  <a:cubicBezTo>
                    <a:pt x="31707" y="14086"/>
                    <a:pt x="32136" y="12062"/>
                    <a:pt x="31850" y="9895"/>
                  </a:cubicBezTo>
                  <a:cubicBezTo>
                    <a:pt x="31374" y="6311"/>
                    <a:pt x="28885" y="2847"/>
                    <a:pt x="25528" y="1466"/>
                  </a:cubicBezTo>
                  <a:cubicBezTo>
                    <a:pt x="23861" y="775"/>
                    <a:pt x="22039" y="573"/>
                    <a:pt x="20277" y="430"/>
                  </a:cubicBezTo>
                  <a:cubicBezTo>
                    <a:pt x="18253" y="287"/>
                    <a:pt x="16205" y="215"/>
                    <a:pt x="14181" y="73"/>
                  </a:cubicBezTo>
                  <a:cubicBezTo>
                    <a:pt x="13536" y="30"/>
                    <a:pt x="12893" y="1"/>
                    <a:pt x="1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42" name="Google Shape;1942;p45"/>
          <p:cNvGrpSpPr/>
          <p:nvPr/>
        </p:nvGrpSpPr>
        <p:grpSpPr>
          <a:xfrm rot="4453135">
            <a:off x="3903919" y="2265247"/>
            <a:ext cx="1295036" cy="1140370"/>
            <a:chOff x="4861551" y="1810588"/>
            <a:chExt cx="913385" cy="804300"/>
          </a:xfrm>
        </p:grpSpPr>
        <p:sp>
          <p:nvSpPr>
            <p:cNvPr id="1943" name="Google Shape;1943;p45"/>
            <p:cNvSpPr/>
            <p:nvPr/>
          </p:nvSpPr>
          <p:spPr>
            <a:xfrm>
              <a:off x="4947988" y="1897252"/>
              <a:ext cx="763684" cy="629558"/>
            </a:xfrm>
            <a:custGeom>
              <a:avLst/>
              <a:gdLst/>
              <a:ahLst/>
              <a:cxnLst/>
              <a:rect l="l" t="t" r="r" b="b"/>
              <a:pathLst>
                <a:path w="26869" h="22150" extrusionOk="0">
                  <a:moveTo>
                    <a:pt x="17474" y="0"/>
                  </a:moveTo>
                  <a:cubicBezTo>
                    <a:pt x="14093" y="0"/>
                    <a:pt x="10331" y="286"/>
                    <a:pt x="7485" y="2358"/>
                  </a:cubicBezTo>
                  <a:cubicBezTo>
                    <a:pt x="6616" y="3012"/>
                    <a:pt x="5806" y="3774"/>
                    <a:pt x="5056" y="4620"/>
                  </a:cubicBezTo>
                  <a:cubicBezTo>
                    <a:pt x="3461" y="6418"/>
                    <a:pt x="2163" y="8620"/>
                    <a:pt x="1258" y="10787"/>
                  </a:cubicBezTo>
                  <a:cubicBezTo>
                    <a:pt x="746" y="12025"/>
                    <a:pt x="341" y="13335"/>
                    <a:pt x="270" y="14692"/>
                  </a:cubicBezTo>
                  <a:cubicBezTo>
                    <a:pt x="1" y="20553"/>
                    <a:pt x="6220" y="22150"/>
                    <a:pt x="10698" y="22150"/>
                  </a:cubicBezTo>
                  <a:cubicBezTo>
                    <a:pt x="11179" y="22150"/>
                    <a:pt x="11639" y="22131"/>
                    <a:pt x="12069" y="22098"/>
                  </a:cubicBezTo>
                  <a:cubicBezTo>
                    <a:pt x="14367" y="21931"/>
                    <a:pt x="16867" y="21503"/>
                    <a:pt x="19034" y="20645"/>
                  </a:cubicBezTo>
                  <a:cubicBezTo>
                    <a:pt x="22546" y="19252"/>
                    <a:pt x="24904" y="15395"/>
                    <a:pt x="26011" y="11621"/>
                  </a:cubicBezTo>
                  <a:cubicBezTo>
                    <a:pt x="26868" y="8704"/>
                    <a:pt x="26499" y="5001"/>
                    <a:pt x="24178" y="2905"/>
                  </a:cubicBezTo>
                  <a:cubicBezTo>
                    <a:pt x="22499" y="1381"/>
                    <a:pt x="19653" y="12"/>
                    <a:pt x="174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45"/>
            <p:cNvSpPr/>
            <p:nvPr/>
          </p:nvSpPr>
          <p:spPr>
            <a:xfrm>
              <a:off x="4861551" y="1810588"/>
              <a:ext cx="913385" cy="804300"/>
            </a:xfrm>
            <a:custGeom>
              <a:avLst/>
              <a:gdLst/>
              <a:ahLst/>
              <a:cxnLst/>
              <a:rect l="l" t="t" r="r" b="b"/>
              <a:pathLst>
                <a:path w="32136" h="28298" extrusionOk="0">
                  <a:moveTo>
                    <a:pt x="11816" y="343"/>
                  </a:moveTo>
                  <a:cubicBezTo>
                    <a:pt x="12237" y="343"/>
                    <a:pt x="12661" y="357"/>
                    <a:pt x="13086" y="382"/>
                  </a:cubicBezTo>
                  <a:cubicBezTo>
                    <a:pt x="15134" y="489"/>
                    <a:pt x="17205" y="620"/>
                    <a:pt x="19265" y="763"/>
                  </a:cubicBezTo>
                  <a:cubicBezTo>
                    <a:pt x="21254" y="882"/>
                    <a:pt x="23290" y="1132"/>
                    <a:pt x="25135" y="1930"/>
                  </a:cubicBezTo>
                  <a:cubicBezTo>
                    <a:pt x="28135" y="3240"/>
                    <a:pt x="30195" y="6335"/>
                    <a:pt x="30898" y="9455"/>
                  </a:cubicBezTo>
                  <a:cubicBezTo>
                    <a:pt x="31767" y="13300"/>
                    <a:pt x="29838" y="16920"/>
                    <a:pt x="28219" y="20301"/>
                  </a:cubicBezTo>
                  <a:cubicBezTo>
                    <a:pt x="26659" y="23575"/>
                    <a:pt x="24599" y="26540"/>
                    <a:pt x="20896" y="27493"/>
                  </a:cubicBezTo>
                  <a:cubicBezTo>
                    <a:pt x="19514" y="27845"/>
                    <a:pt x="18049" y="28014"/>
                    <a:pt x="16570" y="28014"/>
                  </a:cubicBezTo>
                  <a:cubicBezTo>
                    <a:pt x="13950" y="28014"/>
                    <a:pt x="11288" y="27482"/>
                    <a:pt x="8966" y="26492"/>
                  </a:cubicBezTo>
                  <a:cubicBezTo>
                    <a:pt x="8948" y="26485"/>
                    <a:pt x="8929" y="26480"/>
                    <a:pt x="8908" y="26477"/>
                  </a:cubicBezTo>
                  <a:lnTo>
                    <a:pt x="8908" y="26477"/>
                  </a:lnTo>
                  <a:cubicBezTo>
                    <a:pt x="5321" y="24853"/>
                    <a:pt x="3153" y="21754"/>
                    <a:pt x="2156" y="17991"/>
                  </a:cubicBezTo>
                  <a:cubicBezTo>
                    <a:pt x="1561" y="15789"/>
                    <a:pt x="1311" y="13467"/>
                    <a:pt x="1072" y="11205"/>
                  </a:cubicBezTo>
                  <a:cubicBezTo>
                    <a:pt x="846" y="9097"/>
                    <a:pt x="1322" y="7133"/>
                    <a:pt x="2442" y="5335"/>
                  </a:cubicBezTo>
                  <a:cubicBezTo>
                    <a:pt x="3442" y="3716"/>
                    <a:pt x="4930" y="2430"/>
                    <a:pt x="6585" y="1513"/>
                  </a:cubicBezTo>
                  <a:cubicBezTo>
                    <a:pt x="8229" y="614"/>
                    <a:pt x="9998" y="343"/>
                    <a:pt x="11816" y="343"/>
                  </a:cubicBezTo>
                  <a:close/>
                  <a:moveTo>
                    <a:pt x="12254" y="1"/>
                  </a:moveTo>
                  <a:cubicBezTo>
                    <a:pt x="10947" y="1"/>
                    <a:pt x="9654" y="121"/>
                    <a:pt x="8383" y="489"/>
                  </a:cubicBezTo>
                  <a:cubicBezTo>
                    <a:pt x="6799" y="942"/>
                    <a:pt x="5347" y="1727"/>
                    <a:pt x="4049" y="2740"/>
                  </a:cubicBezTo>
                  <a:cubicBezTo>
                    <a:pt x="2692" y="3811"/>
                    <a:pt x="1596" y="5228"/>
                    <a:pt x="882" y="6800"/>
                  </a:cubicBezTo>
                  <a:cubicBezTo>
                    <a:pt x="1" y="8740"/>
                    <a:pt x="72" y="10752"/>
                    <a:pt x="370" y="12800"/>
                  </a:cubicBezTo>
                  <a:cubicBezTo>
                    <a:pt x="941" y="16836"/>
                    <a:pt x="1477" y="20897"/>
                    <a:pt x="4287" y="24052"/>
                  </a:cubicBezTo>
                  <a:cubicBezTo>
                    <a:pt x="5347" y="25230"/>
                    <a:pt x="6680" y="26123"/>
                    <a:pt x="8132" y="26778"/>
                  </a:cubicBezTo>
                  <a:lnTo>
                    <a:pt x="8132" y="26778"/>
                  </a:lnTo>
                  <a:cubicBezTo>
                    <a:pt x="8132" y="26778"/>
                    <a:pt x="8133" y="26778"/>
                    <a:pt x="8133" y="26778"/>
                  </a:cubicBezTo>
                  <a:cubicBezTo>
                    <a:pt x="8133" y="26778"/>
                    <a:pt x="8133" y="26778"/>
                    <a:pt x="8133" y="26778"/>
                  </a:cubicBezTo>
                  <a:lnTo>
                    <a:pt x="8133" y="26778"/>
                  </a:lnTo>
                  <a:cubicBezTo>
                    <a:pt x="8138" y="26781"/>
                    <a:pt x="8143" y="26783"/>
                    <a:pt x="8149" y="26785"/>
                  </a:cubicBezTo>
                  <a:lnTo>
                    <a:pt x="8149" y="26785"/>
                  </a:lnTo>
                  <a:cubicBezTo>
                    <a:pt x="10589" y="27827"/>
                    <a:pt x="13242" y="28297"/>
                    <a:pt x="15899" y="28297"/>
                  </a:cubicBezTo>
                  <a:cubicBezTo>
                    <a:pt x="17296" y="28297"/>
                    <a:pt x="18694" y="28167"/>
                    <a:pt x="20063" y="27921"/>
                  </a:cubicBezTo>
                  <a:cubicBezTo>
                    <a:pt x="21896" y="27600"/>
                    <a:pt x="23635" y="26909"/>
                    <a:pt x="25075" y="25730"/>
                  </a:cubicBezTo>
                  <a:cubicBezTo>
                    <a:pt x="26480" y="24623"/>
                    <a:pt x="27492" y="23075"/>
                    <a:pt x="28338" y="21504"/>
                  </a:cubicBezTo>
                  <a:cubicBezTo>
                    <a:pt x="29290" y="19765"/>
                    <a:pt x="30112" y="17908"/>
                    <a:pt x="30874" y="16074"/>
                  </a:cubicBezTo>
                  <a:cubicBezTo>
                    <a:pt x="31707" y="14086"/>
                    <a:pt x="32136" y="12062"/>
                    <a:pt x="31850" y="9895"/>
                  </a:cubicBezTo>
                  <a:cubicBezTo>
                    <a:pt x="31374" y="6311"/>
                    <a:pt x="28885" y="2847"/>
                    <a:pt x="25528" y="1466"/>
                  </a:cubicBezTo>
                  <a:cubicBezTo>
                    <a:pt x="23861" y="775"/>
                    <a:pt x="22039" y="573"/>
                    <a:pt x="20277" y="430"/>
                  </a:cubicBezTo>
                  <a:cubicBezTo>
                    <a:pt x="18253" y="287"/>
                    <a:pt x="16205" y="215"/>
                    <a:pt x="14181" y="73"/>
                  </a:cubicBezTo>
                  <a:cubicBezTo>
                    <a:pt x="13536" y="30"/>
                    <a:pt x="12893" y="1"/>
                    <a:pt x="1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45" name="Google Shape;1945;p45"/>
          <p:cNvGrpSpPr/>
          <p:nvPr/>
        </p:nvGrpSpPr>
        <p:grpSpPr>
          <a:xfrm rot="9580940">
            <a:off x="6573669" y="2265254"/>
            <a:ext cx="1295010" cy="1140347"/>
            <a:chOff x="4861551" y="1810588"/>
            <a:chExt cx="913385" cy="804300"/>
          </a:xfrm>
        </p:grpSpPr>
        <p:sp>
          <p:nvSpPr>
            <p:cNvPr id="1946" name="Google Shape;1946;p45"/>
            <p:cNvSpPr/>
            <p:nvPr/>
          </p:nvSpPr>
          <p:spPr>
            <a:xfrm>
              <a:off x="4947988" y="1897252"/>
              <a:ext cx="763684" cy="629558"/>
            </a:xfrm>
            <a:custGeom>
              <a:avLst/>
              <a:gdLst/>
              <a:ahLst/>
              <a:cxnLst/>
              <a:rect l="l" t="t" r="r" b="b"/>
              <a:pathLst>
                <a:path w="26869" h="22150" extrusionOk="0">
                  <a:moveTo>
                    <a:pt x="17474" y="0"/>
                  </a:moveTo>
                  <a:cubicBezTo>
                    <a:pt x="14093" y="0"/>
                    <a:pt x="10331" y="286"/>
                    <a:pt x="7485" y="2358"/>
                  </a:cubicBezTo>
                  <a:cubicBezTo>
                    <a:pt x="6616" y="3012"/>
                    <a:pt x="5806" y="3774"/>
                    <a:pt x="5056" y="4620"/>
                  </a:cubicBezTo>
                  <a:cubicBezTo>
                    <a:pt x="3461" y="6418"/>
                    <a:pt x="2163" y="8620"/>
                    <a:pt x="1258" y="10787"/>
                  </a:cubicBezTo>
                  <a:cubicBezTo>
                    <a:pt x="746" y="12025"/>
                    <a:pt x="341" y="13335"/>
                    <a:pt x="270" y="14692"/>
                  </a:cubicBezTo>
                  <a:cubicBezTo>
                    <a:pt x="1" y="20553"/>
                    <a:pt x="6220" y="22150"/>
                    <a:pt x="10698" y="22150"/>
                  </a:cubicBezTo>
                  <a:cubicBezTo>
                    <a:pt x="11179" y="22150"/>
                    <a:pt x="11639" y="22131"/>
                    <a:pt x="12069" y="22098"/>
                  </a:cubicBezTo>
                  <a:cubicBezTo>
                    <a:pt x="14367" y="21931"/>
                    <a:pt x="16867" y="21503"/>
                    <a:pt x="19034" y="20645"/>
                  </a:cubicBezTo>
                  <a:cubicBezTo>
                    <a:pt x="22546" y="19252"/>
                    <a:pt x="24904" y="15395"/>
                    <a:pt x="26011" y="11621"/>
                  </a:cubicBezTo>
                  <a:cubicBezTo>
                    <a:pt x="26868" y="8704"/>
                    <a:pt x="26499" y="5001"/>
                    <a:pt x="24178" y="2905"/>
                  </a:cubicBezTo>
                  <a:cubicBezTo>
                    <a:pt x="22499" y="1381"/>
                    <a:pt x="19653" y="12"/>
                    <a:pt x="174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45"/>
            <p:cNvSpPr/>
            <p:nvPr/>
          </p:nvSpPr>
          <p:spPr>
            <a:xfrm>
              <a:off x="4861551" y="1810588"/>
              <a:ext cx="913385" cy="804300"/>
            </a:xfrm>
            <a:custGeom>
              <a:avLst/>
              <a:gdLst/>
              <a:ahLst/>
              <a:cxnLst/>
              <a:rect l="l" t="t" r="r" b="b"/>
              <a:pathLst>
                <a:path w="32136" h="28298" extrusionOk="0">
                  <a:moveTo>
                    <a:pt x="11816" y="343"/>
                  </a:moveTo>
                  <a:cubicBezTo>
                    <a:pt x="12237" y="343"/>
                    <a:pt x="12661" y="357"/>
                    <a:pt x="13086" y="382"/>
                  </a:cubicBezTo>
                  <a:cubicBezTo>
                    <a:pt x="15134" y="489"/>
                    <a:pt x="17205" y="620"/>
                    <a:pt x="19265" y="763"/>
                  </a:cubicBezTo>
                  <a:cubicBezTo>
                    <a:pt x="21254" y="882"/>
                    <a:pt x="23290" y="1132"/>
                    <a:pt x="25135" y="1930"/>
                  </a:cubicBezTo>
                  <a:cubicBezTo>
                    <a:pt x="28135" y="3240"/>
                    <a:pt x="30195" y="6335"/>
                    <a:pt x="30898" y="9455"/>
                  </a:cubicBezTo>
                  <a:cubicBezTo>
                    <a:pt x="31767" y="13300"/>
                    <a:pt x="29838" y="16920"/>
                    <a:pt x="28219" y="20301"/>
                  </a:cubicBezTo>
                  <a:cubicBezTo>
                    <a:pt x="26659" y="23575"/>
                    <a:pt x="24599" y="26540"/>
                    <a:pt x="20896" y="27493"/>
                  </a:cubicBezTo>
                  <a:cubicBezTo>
                    <a:pt x="19514" y="27845"/>
                    <a:pt x="18049" y="28014"/>
                    <a:pt x="16570" y="28014"/>
                  </a:cubicBezTo>
                  <a:cubicBezTo>
                    <a:pt x="13950" y="28014"/>
                    <a:pt x="11288" y="27482"/>
                    <a:pt x="8966" y="26492"/>
                  </a:cubicBezTo>
                  <a:cubicBezTo>
                    <a:pt x="8948" y="26485"/>
                    <a:pt x="8929" y="26480"/>
                    <a:pt x="8908" y="26477"/>
                  </a:cubicBezTo>
                  <a:lnTo>
                    <a:pt x="8908" y="26477"/>
                  </a:lnTo>
                  <a:cubicBezTo>
                    <a:pt x="5321" y="24853"/>
                    <a:pt x="3153" y="21754"/>
                    <a:pt x="2156" y="17991"/>
                  </a:cubicBezTo>
                  <a:cubicBezTo>
                    <a:pt x="1561" y="15789"/>
                    <a:pt x="1311" y="13467"/>
                    <a:pt x="1072" y="11205"/>
                  </a:cubicBezTo>
                  <a:cubicBezTo>
                    <a:pt x="846" y="9097"/>
                    <a:pt x="1322" y="7133"/>
                    <a:pt x="2442" y="5335"/>
                  </a:cubicBezTo>
                  <a:cubicBezTo>
                    <a:pt x="3442" y="3716"/>
                    <a:pt x="4930" y="2430"/>
                    <a:pt x="6585" y="1513"/>
                  </a:cubicBezTo>
                  <a:cubicBezTo>
                    <a:pt x="8229" y="614"/>
                    <a:pt x="9998" y="343"/>
                    <a:pt x="11816" y="343"/>
                  </a:cubicBezTo>
                  <a:close/>
                  <a:moveTo>
                    <a:pt x="12254" y="1"/>
                  </a:moveTo>
                  <a:cubicBezTo>
                    <a:pt x="10947" y="1"/>
                    <a:pt x="9654" y="121"/>
                    <a:pt x="8383" y="489"/>
                  </a:cubicBezTo>
                  <a:cubicBezTo>
                    <a:pt x="6799" y="942"/>
                    <a:pt x="5347" y="1727"/>
                    <a:pt x="4049" y="2740"/>
                  </a:cubicBezTo>
                  <a:cubicBezTo>
                    <a:pt x="2692" y="3811"/>
                    <a:pt x="1596" y="5228"/>
                    <a:pt x="882" y="6800"/>
                  </a:cubicBezTo>
                  <a:cubicBezTo>
                    <a:pt x="1" y="8740"/>
                    <a:pt x="72" y="10752"/>
                    <a:pt x="370" y="12800"/>
                  </a:cubicBezTo>
                  <a:cubicBezTo>
                    <a:pt x="941" y="16836"/>
                    <a:pt x="1477" y="20897"/>
                    <a:pt x="4287" y="24052"/>
                  </a:cubicBezTo>
                  <a:cubicBezTo>
                    <a:pt x="5347" y="25230"/>
                    <a:pt x="6680" y="26123"/>
                    <a:pt x="8132" y="26778"/>
                  </a:cubicBezTo>
                  <a:lnTo>
                    <a:pt x="8132" y="26778"/>
                  </a:lnTo>
                  <a:cubicBezTo>
                    <a:pt x="8132" y="26778"/>
                    <a:pt x="8133" y="26778"/>
                    <a:pt x="8133" y="26778"/>
                  </a:cubicBezTo>
                  <a:cubicBezTo>
                    <a:pt x="8133" y="26778"/>
                    <a:pt x="8133" y="26778"/>
                    <a:pt x="8133" y="26778"/>
                  </a:cubicBezTo>
                  <a:lnTo>
                    <a:pt x="8133" y="26778"/>
                  </a:lnTo>
                  <a:cubicBezTo>
                    <a:pt x="8138" y="26781"/>
                    <a:pt x="8143" y="26783"/>
                    <a:pt x="8149" y="26785"/>
                  </a:cubicBezTo>
                  <a:lnTo>
                    <a:pt x="8149" y="26785"/>
                  </a:lnTo>
                  <a:cubicBezTo>
                    <a:pt x="10589" y="27827"/>
                    <a:pt x="13242" y="28297"/>
                    <a:pt x="15899" y="28297"/>
                  </a:cubicBezTo>
                  <a:cubicBezTo>
                    <a:pt x="17296" y="28297"/>
                    <a:pt x="18694" y="28167"/>
                    <a:pt x="20063" y="27921"/>
                  </a:cubicBezTo>
                  <a:cubicBezTo>
                    <a:pt x="21896" y="27600"/>
                    <a:pt x="23635" y="26909"/>
                    <a:pt x="25075" y="25730"/>
                  </a:cubicBezTo>
                  <a:cubicBezTo>
                    <a:pt x="26480" y="24623"/>
                    <a:pt x="27492" y="23075"/>
                    <a:pt x="28338" y="21504"/>
                  </a:cubicBezTo>
                  <a:cubicBezTo>
                    <a:pt x="29290" y="19765"/>
                    <a:pt x="30112" y="17908"/>
                    <a:pt x="30874" y="16074"/>
                  </a:cubicBezTo>
                  <a:cubicBezTo>
                    <a:pt x="31707" y="14086"/>
                    <a:pt x="32136" y="12062"/>
                    <a:pt x="31850" y="9895"/>
                  </a:cubicBezTo>
                  <a:cubicBezTo>
                    <a:pt x="31374" y="6311"/>
                    <a:pt x="28885" y="2847"/>
                    <a:pt x="25528" y="1466"/>
                  </a:cubicBezTo>
                  <a:cubicBezTo>
                    <a:pt x="23861" y="775"/>
                    <a:pt x="22039" y="573"/>
                    <a:pt x="20277" y="430"/>
                  </a:cubicBezTo>
                  <a:cubicBezTo>
                    <a:pt x="18253" y="287"/>
                    <a:pt x="16205" y="215"/>
                    <a:pt x="14181" y="73"/>
                  </a:cubicBezTo>
                  <a:cubicBezTo>
                    <a:pt x="13536" y="30"/>
                    <a:pt x="12893" y="1"/>
                    <a:pt x="1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48" name="Google Shape;1948;p45"/>
          <p:cNvSpPr txBox="1"/>
          <p:nvPr/>
        </p:nvSpPr>
        <p:spPr>
          <a:xfrm>
            <a:off x="3985800" y="2594088"/>
            <a:ext cx="1172400" cy="48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80%</a:t>
            </a:r>
            <a:endParaRPr sz="2200" b="1">
              <a:solidFill>
                <a:schemeClr val="dk2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949" name="Google Shape;1949;p45"/>
          <p:cNvSpPr txBox="1"/>
          <p:nvPr/>
        </p:nvSpPr>
        <p:spPr>
          <a:xfrm>
            <a:off x="6634963" y="2594088"/>
            <a:ext cx="1172400" cy="48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60%</a:t>
            </a:r>
            <a:endParaRPr sz="2200" b="1">
              <a:solidFill>
                <a:schemeClr val="dk2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950" name="Google Shape;1950;p45"/>
          <p:cNvSpPr txBox="1"/>
          <p:nvPr/>
        </p:nvSpPr>
        <p:spPr>
          <a:xfrm>
            <a:off x="1358625" y="2594088"/>
            <a:ext cx="1172400" cy="48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45%</a:t>
            </a:r>
            <a:endParaRPr sz="2200" b="1">
              <a:solidFill>
                <a:schemeClr val="dk2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cxnSp>
        <p:nvCxnSpPr>
          <p:cNvPr id="1951" name="Google Shape;1951;p45"/>
          <p:cNvCxnSpPr/>
          <p:nvPr/>
        </p:nvCxnSpPr>
        <p:spPr>
          <a:xfrm>
            <a:off x="1939850" y="3135550"/>
            <a:ext cx="0" cy="65400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952" name="Google Shape;1952;p45"/>
          <p:cNvCxnSpPr/>
          <p:nvPr/>
        </p:nvCxnSpPr>
        <p:spPr>
          <a:xfrm>
            <a:off x="4572006" y="3135550"/>
            <a:ext cx="0" cy="65400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953" name="Google Shape;1953;p45"/>
          <p:cNvCxnSpPr/>
          <p:nvPr/>
        </p:nvCxnSpPr>
        <p:spPr>
          <a:xfrm>
            <a:off x="7199175" y="3135550"/>
            <a:ext cx="0" cy="65400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954" name="Google Shape;1954;p45"/>
          <p:cNvSpPr/>
          <p:nvPr/>
        </p:nvSpPr>
        <p:spPr>
          <a:xfrm rot="-10440651">
            <a:off x="7861868" y="4734870"/>
            <a:ext cx="2599474" cy="1551676"/>
          </a:xfrm>
          <a:custGeom>
            <a:avLst/>
            <a:gdLst/>
            <a:ahLst/>
            <a:cxnLst/>
            <a:rect l="l" t="t" r="r" b="b"/>
            <a:pathLst>
              <a:path w="104319" h="62270" extrusionOk="0">
                <a:moveTo>
                  <a:pt x="58174" y="411"/>
                </a:moveTo>
                <a:cubicBezTo>
                  <a:pt x="60925" y="411"/>
                  <a:pt x="63670" y="530"/>
                  <a:pt x="66390" y="783"/>
                </a:cubicBezTo>
                <a:cubicBezTo>
                  <a:pt x="74427" y="1521"/>
                  <a:pt x="82356" y="3783"/>
                  <a:pt x="88845" y="8724"/>
                </a:cubicBezTo>
                <a:cubicBezTo>
                  <a:pt x="94572" y="13094"/>
                  <a:pt x="99096" y="19130"/>
                  <a:pt x="101335" y="26000"/>
                </a:cubicBezTo>
                <a:cubicBezTo>
                  <a:pt x="103501" y="32748"/>
                  <a:pt x="103133" y="40077"/>
                  <a:pt x="99852" y="46385"/>
                </a:cubicBezTo>
                <a:lnTo>
                  <a:pt x="99852" y="46385"/>
                </a:lnTo>
                <a:cubicBezTo>
                  <a:pt x="99850" y="46389"/>
                  <a:pt x="99848" y="46392"/>
                  <a:pt x="99846" y="46396"/>
                </a:cubicBezTo>
                <a:cubicBezTo>
                  <a:pt x="99846" y="46396"/>
                  <a:pt x="99846" y="46396"/>
                  <a:pt x="99846" y="46396"/>
                </a:cubicBezTo>
                <a:lnTo>
                  <a:pt x="99846" y="46396"/>
                </a:lnTo>
                <a:cubicBezTo>
                  <a:pt x="99846" y="46397"/>
                  <a:pt x="99845" y="46398"/>
                  <a:pt x="99844" y="46400"/>
                </a:cubicBezTo>
                <a:lnTo>
                  <a:pt x="99844" y="46400"/>
                </a:lnTo>
                <a:cubicBezTo>
                  <a:pt x="96772" y="52148"/>
                  <a:pt x="91808" y="56671"/>
                  <a:pt x="85857" y="59302"/>
                </a:cubicBezTo>
                <a:cubicBezTo>
                  <a:pt x="81971" y="61010"/>
                  <a:pt x="77767" y="61848"/>
                  <a:pt x="73554" y="61848"/>
                </a:cubicBezTo>
                <a:cubicBezTo>
                  <a:pt x="71247" y="61848"/>
                  <a:pt x="68938" y="61597"/>
                  <a:pt x="66676" y="61100"/>
                </a:cubicBezTo>
                <a:cubicBezTo>
                  <a:pt x="63247" y="60338"/>
                  <a:pt x="59949" y="58969"/>
                  <a:pt x="56948" y="57171"/>
                </a:cubicBezTo>
                <a:cubicBezTo>
                  <a:pt x="54341" y="55611"/>
                  <a:pt x="52138" y="53480"/>
                  <a:pt x="49519" y="51944"/>
                </a:cubicBezTo>
                <a:cubicBezTo>
                  <a:pt x="47947" y="51027"/>
                  <a:pt x="46245" y="50384"/>
                  <a:pt x="44435" y="50158"/>
                </a:cubicBezTo>
                <a:cubicBezTo>
                  <a:pt x="43765" y="50078"/>
                  <a:pt x="43094" y="50048"/>
                  <a:pt x="42422" y="50048"/>
                </a:cubicBezTo>
                <a:cubicBezTo>
                  <a:pt x="41302" y="50048"/>
                  <a:pt x="40181" y="50131"/>
                  <a:pt x="39065" y="50206"/>
                </a:cubicBezTo>
                <a:cubicBezTo>
                  <a:pt x="37207" y="50336"/>
                  <a:pt x="35354" y="50422"/>
                  <a:pt x="33504" y="50422"/>
                </a:cubicBezTo>
                <a:cubicBezTo>
                  <a:pt x="32818" y="50422"/>
                  <a:pt x="32131" y="50410"/>
                  <a:pt x="31445" y="50384"/>
                </a:cubicBezTo>
                <a:cubicBezTo>
                  <a:pt x="27718" y="50253"/>
                  <a:pt x="23837" y="49896"/>
                  <a:pt x="20217" y="48944"/>
                </a:cubicBezTo>
                <a:cubicBezTo>
                  <a:pt x="14633" y="47479"/>
                  <a:pt x="9847" y="43717"/>
                  <a:pt x="6954" y="38752"/>
                </a:cubicBezTo>
                <a:cubicBezTo>
                  <a:pt x="4275" y="34144"/>
                  <a:pt x="3299" y="28536"/>
                  <a:pt x="4632" y="23345"/>
                </a:cubicBezTo>
                <a:cubicBezTo>
                  <a:pt x="5323" y="20714"/>
                  <a:pt x="6644" y="18285"/>
                  <a:pt x="8430" y="16225"/>
                </a:cubicBezTo>
                <a:cubicBezTo>
                  <a:pt x="10823" y="13487"/>
                  <a:pt x="14121" y="11487"/>
                  <a:pt x="17253" y="9713"/>
                </a:cubicBezTo>
                <a:cubicBezTo>
                  <a:pt x="24659" y="5557"/>
                  <a:pt x="32945" y="3164"/>
                  <a:pt x="41280" y="1807"/>
                </a:cubicBezTo>
                <a:cubicBezTo>
                  <a:pt x="46818" y="917"/>
                  <a:pt x="52508" y="411"/>
                  <a:pt x="58174" y="411"/>
                </a:cubicBezTo>
                <a:close/>
                <a:moveTo>
                  <a:pt x="58898" y="0"/>
                </a:moveTo>
                <a:cubicBezTo>
                  <a:pt x="54220" y="0"/>
                  <a:pt x="49531" y="356"/>
                  <a:pt x="44923" y="914"/>
                </a:cubicBezTo>
                <a:cubicBezTo>
                  <a:pt x="36696" y="1926"/>
                  <a:pt x="28516" y="3914"/>
                  <a:pt x="20968" y="7379"/>
                </a:cubicBezTo>
                <a:cubicBezTo>
                  <a:pt x="17384" y="9010"/>
                  <a:pt x="13943" y="11010"/>
                  <a:pt x="10788" y="13392"/>
                </a:cubicBezTo>
                <a:cubicBezTo>
                  <a:pt x="8526" y="15082"/>
                  <a:pt x="6621" y="17154"/>
                  <a:pt x="5263" y="19654"/>
                </a:cubicBezTo>
                <a:cubicBezTo>
                  <a:pt x="1" y="29382"/>
                  <a:pt x="5085" y="41943"/>
                  <a:pt x="14312" y="47182"/>
                </a:cubicBezTo>
                <a:cubicBezTo>
                  <a:pt x="17086" y="48765"/>
                  <a:pt x="20039" y="49551"/>
                  <a:pt x="23182" y="50027"/>
                </a:cubicBezTo>
                <a:cubicBezTo>
                  <a:pt x="26557" y="50553"/>
                  <a:pt x="29954" y="50849"/>
                  <a:pt x="33363" y="50849"/>
                </a:cubicBezTo>
                <a:cubicBezTo>
                  <a:pt x="33430" y="50849"/>
                  <a:pt x="33497" y="50849"/>
                  <a:pt x="33564" y="50849"/>
                </a:cubicBezTo>
                <a:cubicBezTo>
                  <a:pt x="35838" y="50837"/>
                  <a:pt x="38101" y="50646"/>
                  <a:pt x="40351" y="50515"/>
                </a:cubicBezTo>
                <a:cubicBezTo>
                  <a:pt x="40874" y="50490"/>
                  <a:pt x="41400" y="50472"/>
                  <a:pt x="41925" y="50472"/>
                </a:cubicBezTo>
                <a:cubicBezTo>
                  <a:pt x="43132" y="50472"/>
                  <a:pt x="44336" y="50565"/>
                  <a:pt x="45506" y="50872"/>
                </a:cubicBezTo>
                <a:cubicBezTo>
                  <a:pt x="47590" y="51444"/>
                  <a:pt x="49459" y="52599"/>
                  <a:pt x="51186" y="53885"/>
                </a:cubicBezTo>
                <a:cubicBezTo>
                  <a:pt x="52543" y="54897"/>
                  <a:pt x="53841" y="55968"/>
                  <a:pt x="55258" y="56909"/>
                </a:cubicBezTo>
                <a:cubicBezTo>
                  <a:pt x="56686" y="57838"/>
                  <a:pt x="58187" y="58659"/>
                  <a:pt x="59746" y="59373"/>
                </a:cubicBezTo>
                <a:cubicBezTo>
                  <a:pt x="63977" y="61301"/>
                  <a:pt x="68600" y="62270"/>
                  <a:pt x="73237" y="62270"/>
                </a:cubicBezTo>
                <a:cubicBezTo>
                  <a:pt x="75071" y="62270"/>
                  <a:pt x="76909" y="62118"/>
                  <a:pt x="78725" y="61814"/>
                </a:cubicBezTo>
                <a:cubicBezTo>
                  <a:pt x="87976" y="60255"/>
                  <a:pt x="96298" y="54599"/>
                  <a:pt x="100739" y="46277"/>
                </a:cubicBezTo>
                <a:cubicBezTo>
                  <a:pt x="100746" y="46254"/>
                  <a:pt x="100742" y="46234"/>
                  <a:pt x="100728" y="46218"/>
                </a:cubicBezTo>
                <a:lnTo>
                  <a:pt x="100728" y="46218"/>
                </a:lnTo>
                <a:cubicBezTo>
                  <a:pt x="103897" y="40122"/>
                  <a:pt x="104318" y="33139"/>
                  <a:pt x="102430" y="26584"/>
                </a:cubicBezTo>
                <a:cubicBezTo>
                  <a:pt x="100466" y="19773"/>
                  <a:pt x="96120" y="13761"/>
                  <a:pt x="90691" y="9260"/>
                </a:cubicBezTo>
                <a:cubicBezTo>
                  <a:pt x="84606" y="4236"/>
                  <a:pt x="77106" y="1700"/>
                  <a:pt x="69355" y="664"/>
                </a:cubicBezTo>
                <a:cubicBezTo>
                  <a:pt x="65902" y="200"/>
                  <a:pt x="62403" y="0"/>
                  <a:pt x="5889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55" name="Google Shape;1955;p45"/>
          <p:cNvGrpSpPr/>
          <p:nvPr/>
        </p:nvGrpSpPr>
        <p:grpSpPr>
          <a:xfrm>
            <a:off x="8328418" y="4554368"/>
            <a:ext cx="568884" cy="481513"/>
            <a:chOff x="8351384" y="752041"/>
            <a:chExt cx="763397" cy="646153"/>
          </a:xfrm>
        </p:grpSpPr>
        <p:sp>
          <p:nvSpPr>
            <p:cNvPr id="1956" name="Google Shape;1956;p45"/>
            <p:cNvSpPr/>
            <p:nvPr/>
          </p:nvSpPr>
          <p:spPr>
            <a:xfrm>
              <a:off x="8775472" y="1160773"/>
              <a:ext cx="143434" cy="74903"/>
            </a:xfrm>
            <a:custGeom>
              <a:avLst/>
              <a:gdLst/>
              <a:ahLst/>
              <a:cxnLst/>
              <a:rect l="l" t="t" r="r" b="b"/>
              <a:pathLst>
                <a:path w="4502" h="2351" extrusionOk="0">
                  <a:moveTo>
                    <a:pt x="1189" y="1003"/>
                  </a:moveTo>
                  <a:cubicBezTo>
                    <a:pt x="1173" y="1084"/>
                    <a:pt x="1170" y="1161"/>
                    <a:pt x="1177" y="1235"/>
                  </a:cubicBezTo>
                  <a:lnTo>
                    <a:pt x="1177" y="1235"/>
                  </a:lnTo>
                  <a:cubicBezTo>
                    <a:pt x="1129" y="1189"/>
                    <a:pt x="1083" y="1141"/>
                    <a:pt x="1040" y="1090"/>
                  </a:cubicBezTo>
                  <a:lnTo>
                    <a:pt x="1040" y="1090"/>
                  </a:lnTo>
                  <a:cubicBezTo>
                    <a:pt x="1089" y="1059"/>
                    <a:pt x="1139" y="1030"/>
                    <a:pt x="1189" y="1003"/>
                  </a:cubicBezTo>
                  <a:close/>
                  <a:moveTo>
                    <a:pt x="2307" y="713"/>
                  </a:moveTo>
                  <a:cubicBezTo>
                    <a:pt x="2539" y="713"/>
                    <a:pt x="2776" y="748"/>
                    <a:pt x="3013" y="821"/>
                  </a:cubicBezTo>
                  <a:lnTo>
                    <a:pt x="3013" y="821"/>
                  </a:lnTo>
                  <a:cubicBezTo>
                    <a:pt x="3207" y="955"/>
                    <a:pt x="3386" y="1139"/>
                    <a:pt x="3524" y="1291"/>
                  </a:cubicBezTo>
                  <a:lnTo>
                    <a:pt x="3524" y="1291"/>
                  </a:lnTo>
                  <a:cubicBezTo>
                    <a:pt x="3370" y="1439"/>
                    <a:pt x="3196" y="1549"/>
                    <a:pt x="3011" y="1621"/>
                  </a:cubicBezTo>
                  <a:lnTo>
                    <a:pt x="3011" y="1621"/>
                  </a:lnTo>
                  <a:cubicBezTo>
                    <a:pt x="3175" y="1391"/>
                    <a:pt x="2940" y="1261"/>
                    <a:pt x="2681" y="1261"/>
                  </a:cubicBezTo>
                  <a:cubicBezTo>
                    <a:pt x="2522" y="1261"/>
                    <a:pt x="2354" y="1309"/>
                    <a:pt x="2263" y="1414"/>
                  </a:cubicBezTo>
                  <a:cubicBezTo>
                    <a:pt x="2387" y="1268"/>
                    <a:pt x="1595" y="1004"/>
                    <a:pt x="2223" y="714"/>
                  </a:cubicBezTo>
                  <a:lnTo>
                    <a:pt x="2223" y="714"/>
                  </a:lnTo>
                  <a:cubicBezTo>
                    <a:pt x="2251" y="713"/>
                    <a:pt x="2279" y="713"/>
                    <a:pt x="2307" y="713"/>
                  </a:cubicBezTo>
                  <a:close/>
                  <a:moveTo>
                    <a:pt x="2607" y="1"/>
                  </a:moveTo>
                  <a:cubicBezTo>
                    <a:pt x="2453" y="1"/>
                    <a:pt x="2289" y="26"/>
                    <a:pt x="2129" y="75"/>
                  </a:cubicBezTo>
                  <a:lnTo>
                    <a:pt x="2129" y="75"/>
                  </a:lnTo>
                  <a:cubicBezTo>
                    <a:pt x="1438" y="137"/>
                    <a:pt x="769" y="404"/>
                    <a:pt x="203" y="854"/>
                  </a:cubicBezTo>
                  <a:cubicBezTo>
                    <a:pt x="84" y="961"/>
                    <a:pt x="1" y="1092"/>
                    <a:pt x="108" y="1247"/>
                  </a:cubicBezTo>
                  <a:cubicBezTo>
                    <a:pt x="571" y="1993"/>
                    <a:pt x="1396" y="2350"/>
                    <a:pt x="2233" y="2350"/>
                  </a:cubicBezTo>
                  <a:cubicBezTo>
                    <a:pt x="3052" y="2350"/>
                    <a:pt x="3882" y="2008"/>
                    <a:pt x="4394" y="1354"/>
                  </a:cubicBezTo>
                  <a:cubicBezTo>
                    <a:pt x="4453" y="1259"/>
                    <a:pt x="4501" y="1128"/>
                    <a:pt x="4418" y="1033"/>
                  </a:cubicBezTo>
                  <a:cubicBezTo>
                    <a:pt x="4242" y="844"/>
                    <a:pt x="4061" y="665"/>
                    <a:pt x="3866" y="510"/>
                  </a:cubicBezTo>
                  <a:lnTo>
                    <a:pt x="3866" y="510"/>
                  </a:lnTo>
                  <a:cubicBezTo>
                    <a:pt x="3879" y="422"/>
                    <a:pt x="3829" y="338"/>
                    <a:pt x="3680" y="283"/>
                  </a:cubicBezTo>
                  <a:cubicBezTo>
                    <a:pt x="3559" y="238"/>
                    <a:pt x="3437" y="200"/>
                    <a:pt x="3314" y="169"/>
                  </a:cubicBezTo>
                  <a:lnTo>
                    <a:pt x="3314" y="169"/>
                  </a:lnTo>
                  <a:cubicBezTo>
                    <a:pt x="3141" y="92"/>
                    <a:pt x="2954" y="37"/>
                    <a:pt x="2751" y="9"/>
                  </a:cubicBezTo>
                  <a:cubicBezTo>
                    <a:pt x="2704" y="4"/>
                    <a:pt x="2656" y="1"/>
                    <a:pt x="26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45"/>
            <p:cNvSpPr/>
            <p:nvPr/>
          </p:nvSpPr>
          <p:spPr>
            <a:xfrm>
              <a:off x="8910144" y="1312362"/>
              <a:ext cx="166022" cy="85831"/>
            </a:xfrm>
            <a:custGeom>
              <a:avLst/>
              <a:gdLst/>
              <a:ahLst/>
              <a:cxnLst/>
              <a:rect l="l" t="t" r="r" b="b"/>
              <a:pathLst>
                <a:path w="5211" h="2694" extrusionOk="0">
                  <a:moveTo>
                    <a:pt x="2586" y="666"/>
                  </a:moveTo>
                  <a:cubicBezTo>
                    <a:pt x="2792" y="666"/>
                    <a:pt x="3007" y="694"/>
                    <a:pt x="3203" y="728"/>
                  </a:cubicBezTo>
                  <a:cubicBezTo>
                    <a:pt x="3929" y="883"/>
                    <a:pt x="3989" y="1657"/>
                    <a:pt x="3453" y="2085"/>
                  </a:cubicBezTo>
                  <a:cubicBezTo>
                    <a:pt x="3336" y="2178"/>
                    <a:pt x="3195" y="2216"/>
                    <a:pt x="3040" y="2216"/>
                  </a:cubicBezTo>
                  <a:cubicBezTo>
                    <a:pt x="2568" y="2216"/>
                    <a:pt x="1974" y="1864"/>
                    <a:pt x="1591" y="1645"/>
                  </a:cubicBezTo>
                  <a:lnTo>
                    <a:pt x="1591" y="1645"/>
                  </a:lnTo>
                  <a:cubicBezTo>
                    <a:pt x="1696" y="1664"/>
                    <a:pt x="1809" y="1672"/>
                    <a:pt x="1923" y="1672"/>
                  </a:cubicBezTo>
                  <a:cubicBezTo>
                    <a:pt x="2266" y="1672"/>
                    <a:pt x="2619" y="1601"/>
                    <a:pt x="2810" y="1537"/>
                  </a:cubicBezTo>
                  <a:cubicBezTo>
                    <a:pt x="3254" y="1393"/>
                    <a:pt x="3224" y="1007"/>
                    <a:pt x="2867" y="1007"/>
                  </a:cubicBezTo>
                  <a:cubicBezTo>
                    <a:pt x="2812" y="1007"/>
                    <a:pt x="2749" y="1017"/>
                    <a:pt x="2679" y="1037"/>
                  </a:cubicBezTo>
                  <a:cubicBezTo>
                    <a:pt x="2548" y="1073"/>
                    <a:pt x="2405" y="1097"/>
                    <a:pt x="2262" y="1133"/>
                  </a:cubicBezTo>
                  <a:cubicBezTo>
                    <a:pt x="1965" y="835"/>
                    <a:pt x="1989" y="680"/>
                    <a:pt x="2346" y="680"/>
                  </a:cubicBezTo>
                  <a:cubicBezTo>
                    <a:pt x="2423" y="670"/>
                    <a:pt x="2504" y="666"/>
                    <a:pt x="2586" y="666"/>
                  </a:cubicBezTo>
                  <a:close/>
                  <a:moveTo>
                    <a:pt x="1922" y="1"/>
                  </a:moveTo>
                  <a:cubicBezTo>
                    <a:pt x="1488" y="1"/>
                    <a:pt x="1060" y="87"/>
                    <a:pt x="715" y="371"/>
                  </a:cubicBezTo>
                  <a:cubicBezTo>
                    <a:pt x="226" y="775"/>
                    <a:pt x="0" y="1478"/>
                    <a:pt x="607" y="1895"/>
                  </a:cubicBezTo>
                  <a:cubicBezTo>
                    <a:pt x="1249" y="2322"/>
                    <a:pt x="2120" y="2694"/>
                    <a:pt x="2917" y="2694"/>
                  </a:cubicBezTo>
                  <a:cubicBezTo>
                    <a:pt x="3584" y="2694"/>
                    <a:pt x="4199" y="2433"/>
                    <a:pt x="4584" y="1728"/>
                  </a:cubicBezTo>
                  <a:cubicBezTo>
                    <a:pt x="5211" y="598"/>
                    <a:pt x="3853" y="149"/>
                    <a:pt x="2837" y="135"/>
                  </a:cubicBezTo>
                  <a:lnTo>
                    <a:pt x="2837" y="135"/>
                  </a:lnTo>
                  <a:cubicBezTo>
                    <a:pt x="2796" y="101"/>
                    <a:pt x="2730" y="75"/>
                    <a:pt x="2632" y="61"/>
                  </a:cubicBezTo>
                  <a:cubicBezTo>
                    <a:pt x="2403" y="27"/>
                    <a:pt x="2162" y="1"/>
                    <a:pt x="19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45"/>
            <p:cNvSpPr/>
            <p:nvPr/>
          </p:nvSpPr>
          <p:spPr>
            <a:xfrm>
              <a:off x="8480353" y="1216623"/>
              <a:ext cx="143784" cy="76528"/>
            </a:xfrm>
            <a:custGeom>
              <a:avLst/>
              <a:gdLst/>
              <a:ahLst/>
              <a:cxnLst/>
              <a:rect l="l" t="t" r="r" b="b"/>
              <a:pathLst>
                <a:path w="4513" h="2402" extrusionOk="0">
                  <a:moveTo>
                    <a:pt x="1281" y="756"/>
                  </a:moveTo>
                  <a:lnTo>
                    <a:pt x="1281" y="756"/>
                  </a:lnTo>
                  <a:cubicBezTo>
                    <a:pt x="1359" y="1142"/>
                    <a:pt x="1577" y="1431"/>
                    <a:pt x="1885" y="1610"/>
                  </a:cubicBezTo>
                  <a:lnTo>
                    <a:pt x="1885" y="1610"/>
                  </a:lnTo>
                  <a:cubicBezTo>
                    <a:pt x="1528" y="1471"/>
                    <a:pt x="1211" y="1223"/>
                    <a:pt x="1000" y="882"/>
                  </a:cubicBezTo>
                  <a:lnTo>
                    <a:pt x="1000" y="882"/>
                  </a:lnTo>
                  <a:cubicBezTo>
                    <a:pt x="1091" y="831"/>
                    <a:pt x="1185" y="788"/>
                    <a:pt x="1281" y="756"/>
                  </a:cubicBezTo>
                  <a:close/>
                  <a:moveTo>
                    <a:pt x="2213" y="782"/>
                  </a:moveTo>
                  <a:lnTo>
                    <a:pt x="2213" y="782"/>
                  </a:lnTo>
                  <a:cubicBezTo>
                    <a:pt x="2706" y="835"/>
                    <a:pt x="3130" y="1084"/>
                    <a:pt x="3465" y="1489"/>
                  </a:cubicBezTo>
                  <a:lnTo>
                    <a:pt x="3465" y="1489"/>
                  </a:lnTo>
                  <a:cubicBezTo>
                    <a:pt x="3340" y="1566"/>
                    <a:pt x="3207" y="1624"/>
                    <a:pt x="3070" y="1665"/>
                  </a:cubicBezTo>
                  <a:lnTo>
                    <a:pt x="3070" y="1665"/>
                  </a:lnTo>
                  <a:cubicBezTo>
                    <a:pt x="3240" y="1471"/>
                    <a:pt x="3188" y="1161"/>
                    <a:pt x="2787" y="1161"/>
                  </a:cubicBezTo>
                  <a:cubicBezTo>
                    <a:pt x="2513" y="1161"/>
                    <a:pt x="2316" y="998"/>
                    <a:pt x="2213" y="782"/>
                  </a:cubicBezTo>
                  <a:close/>
                  <a:moveTo>
                    <a:pt x="1947" y="1"/>
                  </a:moveTo>
                  <a:cubicBezTo>
                    <a:pt x="1323" y="1"/>
                    <a:pt x="728" y="205"/>
                    <a:pt x="203" y="613"/>
                  </a:cubicBezTo>
                  <a:cubicBezTo>
                    <a:pt x="120" y="673"/>
                    <a:pt x="0" y="816"/>
                    <a:pt x="48" y="935"/>
                  </a:cubicBezTo>
                  <a:cubicBezTo>
                    <a:pt x="500" y="1888"/>
                    <a:pt x="1491" y="2402"/>
                    <a:pt x="2487" y="2402"/>
                  </a:cubicBezTo>
                  <a:cubicBezTo>
                    <a:pt x="3144" y="2402"/>
                    <a:pt x="3804" y="2178"/>
                    <a:pt x="4311" y="1709"/>
                  </a:cubicBezTo>
                  <a:cubicBezTo>
                    <a:pt x="4430" y="1602"/>
                    <a:pt x="4513" y="1459"/>
                    <a:pt x="4406" y="1304"/>
                  </a:cubicBezTo>
                  <a:cubicBezTo>
                    <a:pt x="4056" y="758"/>
                    <a:pt x="3528" y="385"/>
                    <a:pt x="2928" y="216"/>
                  </a:cubicBezTo>
                  <a:lnTo>
                    <a:pt x="2928" y="216"/>
                  </a:lnTo>
                  <a:cubicBezTo>
                    <a:pt x="2900" y="174"/>
                    <a:pt x="2846" y="139"/>
                    <a:pt x="2763" y="113"/>
                  </a:cubicBezTo>
                  <a:cubicBezTo>
                    <a:pt x="2488" y="38"/>
                    <a:pt x="2215" y="1"/>
                    <a:pt x="19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45"/>
            <p:cNvSpPr/>
            <p:nvPr/>
          </p:nvSpPr>
          <p:spPr>
            <a:xfrm>
              <a:off x="8623373" y="964451"/>
              <a:ext cx="163888" cy="79300"/>
            </a:xfrm>
            <a:custGeom>
              <a:avLst/>
              <a:gdLst/>
              <a:ahLst/>
              <a:cxnLst/>
              <a:rect l="l" t="t" r="r" b="b"/>
              <a:pathLst>
                <a:path w="5144" h="2489" extrusionOk="0">
                  <a:moveTo>
                    <a:pt x="2539" y="613"/>
                  </a:moveTo>
                  <a:cubicBezTo>
                    <a:pt x="2496" y="757"/>
                    <a:pt x="2381" y="831"/>
                    <a:pt x="2257" y="831"/>
                  </a:cubicBezTo>
                  <a:cubicBezTo>
                    <a:pt x="2187" y="831"/>
                    <a:pt x="2114" y="807"/>
                    <a:pt x="2051" y="758"/>
                  </a:cubicBezTo>
                  <a:lnTo>
                    <a:pt x="2051" y="758"/>
                  </a:lnTo>
                  <a:cubicBezTo>
                    <a:pt x="2159" y="713"/>
                    <a:pt x="2268" y="671"/>
                    <a:pt x="2378" y="637"/>
                  </a:cubicBezTo>
                  <a:lnTo>
                    <a:pt x="2378" y="637"/>
                  </a:lnTo>
                  <a:cubicBezTo>
                    <a:pt x="2430" y="634"/>
                    <a:pt x="2485" y="625"/>
                    <a:pt x="2539" y="613"/>
                  </a:cubicBezTo>
                  <a:close/>
                  <a:moveTo>
                    <a:pt x="1650" y="446"/>
                  </a:moveTo>
                  <a:cubicBezTo>
                    <a:pt x="1675" y="446"/>
                    <a:pt x="1700" y="447"/>
                    <a:pt x="1726" y="449"/>
                  </a:cubicBezTo>
                  <a:lnTo>
                    <a:pt x="1726" y="449"/>
                  </a:lnTo>
                  <a:cubicBezTo>
                    <a:pt x="1594" y="508"/>
                    <a:pt x="1471" y="567"/>
                    <a:pt x="1357" y="623"/>
                  </a:cubicBezTo>
                  <a:cubicBezTo>
                    <a:pt x="1298" y="646"/>
                    <a:pt x="1024" y="766"/>
                    <a:pt x="1095" y="885"/>
                  </a:cubicBezTo>
                  <a:cubicBezTo>
                    <a:pt x="1300" y="1218"/>
                    <a:pt x="1681" y="1368"/>
                    <a:pt x="2078" y="1368"/>
                  </a:cubicBezTo>
                  <a:cubicBezTo>
                    <a:pt x="2601" y="1368"/>
                    <a:pt x="3150" y="1106"/>
                    <a:pt x="3354" y="654"/>
                  </a:cubicBezTo>
                  <a:lnTo>
                    <a:pt x="3354" y="654"/>
                  </a:lnTo>
                  <a:cubicBezTo>
                    <a:pt x="3453" y="703"/>
                    <a:pt x="3550" y="771"/>
                    <a:pt x="3643" y="861"/>
                  </a:cubicBezTo>
                  <a:cubicBezTo>
                    <a:pt x="3798" y="1027"/>
                    <a:pt x="3858" y="1230"/>
                    <a:pt x="3893" y="1444"/>
                  </a:cubicBezTo>
                  <a:cubicBezTo>
                    <a:pt x="3972" y="1888"/>
                    <a:pt x="3561" y="1982"/>
                    <a:pt x="3190" y="1982"/>
                  </a:cubicBezTo>
                  <a:cubicBezTo>
                    <a:pt x="3053" y="1982"/>
                    <a:pt x="2921" y="1969"/>
                    <a:pt x="2822" y="1956"/>
                  </a:cubicBezTo>
                  <a:cubicBezTo>
                    <a:pt x="2286" y="1897"/>
                    <a:pt x="1774" y="1658"/>
                    <a:pt x="1334" y="1349"/>
                  </a:cubicBezTo>
                  <a:cubicBezTo>
                    <a:pt x="702" y="918"/>
                    <a:pt x="1120" y="446"/>
                    <a:pt x="1650" y="446"/>
                  </a:cubicBezTo>
                  <a:close/>
                  <a:moveTo>
                    <a:pt x="1908" y="1"/>
                  </a:moveTo>
                  <a:cubicBezTo>
                    <a:pt x="1128" y="1"/>
                    <a:pt x="337" y="427"/>
                    <a:pt x="12" y="1158"/>
                  </a:cubicBezTo>
                  <a:cubicBezTo>
                    <a:pt x="0" y="1206"/>
                    <a:pt x="12" y="1230"/>
                    <a:pt x="36" y="1266"/>
                  </a:cubicBezTo>
                  <a:cubicBezTo>
                    <a:pt x="719" y="1949"/>
                    <a:pt x="1847" y="2489"/>
                    <a:pt x="2897" y="2489"/>
                  </a:cubicBezTo>
                  <a:cubicBezTo>
                    <a:pt x="3530" y="2489"/>
                    <a:pt x="4135" y="2292"/>
                    <a:pt x="4596" y="1813"/>
                  </a:cubicBezTo>
                  <a:cubicBezTo>
                    <a:pt x="5144" y="1242"/>
                    <a:pt x="4441" y="444"/>
                    <a:pt x="3941" y="182"/>
                  </a:cubicBezTo>
                  <a:cubicBezTo>
                    <a:pt x="3737" y="79"/>
                    <a:pt x="3511" y="36"/>
                    <a:pt x="3274" y="36"/>
                  </a:cubicBezTo>
                  <a:cubicBezTo>
                    <a:pt x="3059" y="36"/>
                    <a:pt x="2837" y="71"/>
                    <a:pt x="2616" y="127"/>
                  </a:cubicBezTo>
                  <a:lnTo>
                    <a:pt x="2616" y="127"/>
                  </a:lnTo>
                  <a:cubicBezTo>
                    <a:pt x="2391" y="42"/>
                    <a:pt x="2150" y="1"/>
                    <a:pt x="19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45"/>
            <p:cNvSpPr/>
            <p:nvPr/>
          </p:nvSpPr>
          <p:spPr>
            <a:xfrm>
              <a:off x="8962108" y="1015077"/>
              <a:ext cx="152673" cy="80096"/>
            </a:xfrm>
            <a:custGeom>
              <a:avLst/>
              <a:gdLst/>
              <a:ahLst/>
              <a:cxnLst/>
              <a:rect l="l" t="t" r="r" b="b"/>
              <a:pathLst>
                <a:path w="4792" h="2514" extrusionOk="0">
                  <a:moveTo>
                    <a:pt x="1365" y="577"/>
                  </a:moveTo>
                  <a:lnTo>
                    <a:pt x="1365" y="577"/>
                  </a:lnTo>
                  <a:cubicBezTo>
                    <a:pt x="1168" y="838"/>
                    <a:pt x="1076" y="1151"/>
                    <a:pt x="1200" y="1389"/>
                  </a:cubicBezTo>
                  <a:lnTo>
                    <a:pt x="1200" y="1389"/>
                  </a:lnTo>
                  <a:cubicBezTo>
                    <a:pt x="1197" y="1386"/>
                    <a:pt x="1194" y="1382"/>
                    <a:pt x="1191" y="1379"/>
                  </a:cubicBezTo>
                  <a:cubicBezTo>
                    <a:pt x="773" y="904"/>
                    <a:pt x="985" y="658"/>
                    <a:pt x="1365" y="577"/>
                  </a:cubicBezTo>
                  <a:close/>
                  <a:moveTo>
                    <a:pt x="2097" y="588"/>
                  </a:moveTo>
                  <a:cubicBezTo>
                    <a:pt x="2226" y="614"/>
                    <a:pt x="2345" y="652"/>
                    <a:pt x="2441" y="701"/>
                  </a:cubicBezTo>
                  <a:cubicBezTo>
                    <a:pt x="2474" y="714"/>
                    <a:pt x="2516" y="720"/>
                    <a:pt x="2562" y="720"/>
                  </a:cubicBezTo>
                  <a:cubicBezTo>
                    <a:pt x="2656" y="720"/>
                    <a:pt x="2771" y="695"/>
                    <a:pt x="2878" y="656"/>
                  </a:cubicBezTo>
                  <a:lnTo>
                    <a:pt x="2878" y="656"/>
                  </a:lnTo>
                  <a:cubicBezTo>
                    <a:pt x="3000" y="705"/>
                    <a:pt x="3103" y="751"/>
                    <a:pt x="3156" y="772"/>
                  </a:cubicBezTo>
                  <a:cubicBezTo>
                    <a:pt x="3608" y="951"/>
                    <a:pt x="3691" y="1296"/>
                    <a:pt x="3441" y="1701"/>
                  </a:cubicBezTo>
                  <a:cubicBezTo>
                    <a:pt x="3252" y="1980"/>
                    <a:pt x="2912" y="2067"/>
                    <a:pt x="2590" y="2067"/>
                  </a:cubicBezTo>
                  <a:cubicBezTo>
                    <a:pt x="2527" y="2067"/>
                    <a:pt x="2465" y="2064"/>
                    <a:pt x="2405" y="2058"/>
                  </a:cubicBezTo>
                  <a:cubicBezTo>
                    <a:pt x="2053" y="2014"/>
                    <a:pt x="1733" y="1852"/>
                    <a:pt x="1460" y="1631"/>
                  </a:cubicBezTo>
                  <a:lnTo>
                    <a:pt x="1460" y="1631"/>
                  </a:lnTo>
                  <a:cubicBezTo>
                    <a:pt x="1525" y="1664"/>
                    <a:pt x="1602" y="1692"/>
                    <a:pt x="1691" y="1713"/>
                  </a:cubicBezTo>
                  <a:cubicBezTo>
                    <a:pt x="1708" y="1717"/>
                    <a:pt x="1727" y="1719"/>
                    <a:pt x="1749" y="1719"/>
                  </a:cubicBezTo>
                  <a:cubicBezTo>
                    <a:pt x="2039" y="1719"/>
                    <a:pt x="2671" y="1360"/>
                    <a:pt x="2227" y="1260"/>
                  </a:cubicBezTo>
                  <a:cubicBezTo>
                    <a:pt x="1917" y="1191"/>
                    <a:pt x="2005" y="757"/>
                    <a:pt x="2097" y="588"/>
                  </a:cubicBezTo>
                  <a:close/>
                  <a:moveTo>
                    <a:pt x="2000" y="1"/>
                  </a:moveTo>
                  <a:cubicBezTo>
                    <a:pt x="1304" y="1"/>
                    <a:pt x="611" y="276"/>
                    <a:pt x="108" y="772"/>
                  </a:cubicBezTo>
                  <a:cubicBezTo>
                    <a:pt x="60" y="820"/>
                    <a:pt x="0" y="879"/>
                    <a:pt x="24" y="951"/>
                  </a:cubicBezTo>
                  <a:cubicBezTo>
                    <a:pt x="303" y="1961"/>
                    <a:pt x="1357" y="2514"/>
                    <a:pt x="2385" y="2514"/>
                  </a:cubicBezTo>
                  <a:cubicBezTo>
                    <a:pt x="3246" y="2514"/>
                    <a:pt x="4089" y="2126"/>
                    <a:pt x="4441" y="1296"/>
                  </a:cubicBezTo>
                  <a:cubicBezTo>
                    <a:pt x="4791" y="441"/>
                    <a:pt x="3373" y="70"/>
                    <a:pt x="2516" y="52"/>
                  </a:cubicBezTo>
                  <a:lnTo>
                    <a:pt x="2516" y="52"/>
                  </a:lnTo>
                  <a:cubicBezTo>
                    <a:pt x="2346" y="18"/>
                    <a:pt x="2173" y="1"/>
                    <a:pt x="20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45"/>
            <p:cNvSpPr/>
            <p:nvPr/>
          </p:nvSpPr>
          <p:spPr>
            <a:xfrm>
              <a:off x="8351384" y="1014344"/>
              <a:ext cx="150985" cy="71653"/>
            </a:xfrm>
            <a:custGeom>
              <a:avLst/>
              <a:gdLst/>
              <a:ahLst/>
              <a:cxnLst/>
              <a:rect l="l" t="t" r="r" b="b"/>
              <a:pathLst>
                <a:path w="4739" h="2249" extrusionOk="0">
                  <a:moveTo>
                    <a:pt x="2458" y="473"/>
                  </a:moveTo>
                  <a:lnTo>
                    <a:pt x="2458" y="473"/>
                  </a:lnTo>
                  <a:cubicBezTo>
                    <a:pt x="2705" y="537"/>
                    <a:pt x="2942" y="641"/>
                    <a:pt x="3179" y="783"/>
                  </a:cubicBezTo>
                  <a:cubicBezTo>
                    <a:pt x="3222" y="808"/>
                    <a:pt x="3264" y="834"/>
                    <a:pt x="3303" y="860"/>
                  </a:cubicBezTo>
                  <a:lnTo>
                    <a:pt x="3303" y="860"/>
                  </a:lnTo>
                  <a:cubicBezTo>
                    <a:pt x="3294" y="862"/>
                    <a:pt x="3284" y="864"/>
                    <a:pt x="3275" y="866"/>
                  </a:cubicBezTo>
                  <a:cubicBezTo>
                    <a:pt x="3223" y="877"/>
                    <a:pt x="3173" y="882"/>
                    <a:pt x="3124" y="882"/>
                  </a:cubicBezTo>
                  <a:cubicBezTo>
                    <a:pt x="2838" y="882"/>
                    <a:pt x="2611" y="705"/>
                    <a:pt x="2458" y="473"/>
                  </a:cubicBezTo>
                  <a:close/>
                  <a:moveTo>
                    <a:pt x="1218" y="939"/>
                  </a:moveTo>
                  <a:cubicBezTo>
                    <a:pt x="1234" y="939"/>
                    <a:pt x="1269" y="966"/>
                    <a:pt x="1334" y="1033"/>
                  </a:cubicBezTo>
                  <a:cubicBezTo>
                    <a:pt x="1374" y="1075"/>
                    <a:pt x="1444" y="1093"/>
                    <a:pt x="1527" y="1093"/>
                  </a:cubicBezTo>
                  <a:cubicBezTo>
                    <a:pt x="1641" y="1093"/>
                    <a:pt x="1780" y="1060"/>
                    <a:pt x="1899" y="1012"/>
                  </a:cubicBezTo>
                  <a:lnTo>
                    <a:pt x="1899" y="1012"/>
                  </a:lnTo>
                  <a:cubicBezTo>
                    <a:pt x="2137" y="1183"/>
                    <a:pt x="2435" y="1265"/>
                    <a:pt x="2745" y="1265"/>
                  </a:cubicBezTo>
                  <a:cubicBezTo>
                    <a:pt x="2873" y="1265"/>
                    <a:pt x="3003" y="1251"/>
                    <a:pt x="3132" y="1224"/>
                  </a:cubicBezTo>
                  <a:cubicBezTo>
                    <a:pt x="3278" y="1194"/>
                    <a:pt x="3428" y="1107"/>
                    <a:pt x="3514" y="1023"/>
                  </a:cubicBezTo>
                  <a:lnTo>
                    <a:pt x="3514" y="1023"/>
                  </a:lnTo>
                  <a:cubicBezTo>
                    <a:pt x="3810" y="1296"/>
                    <a:pt x="3844" y="1595"/>
                    <a:pt x="3215" y="1795"/>
                  </a:cubicBezTo>
                  <a:cubicBezTo>
                    <a:pt x="3090" y="1835"/>
                    <a:pt x="2958" y="1852"/>
                    <a:pt x="2824" y="1852"/>
                  </a:cubicBezTo>
                  <a:cubicBezTo>
                    <a:pt x="2475" y="1852"/>
                    <a:pt x="2111" y="1732"/>
                    <a:pt x="1810" y="1569"/>
                  </a:cubicBezTo>
                  <a:cubicBezTo>
                    <a:pt x="1655" y="1497"/>
                    <a:pt x="1524" y="1378"/>
                    <a:pt x="1393" y="1259"/>
                  </a:cubicBezTo>
                  <a:cubicBezTo>
                    <a:pt x="1330" y="1214"/>
                    <a:pt x="1169" y="939"/>
                    <a:pt x="1218" y="939"/>
                  </a:cubicBezTo>
                  <a:close/>
                  <a:moveTo>
                    <a:pt x="2300" y="0"/>
                  </a:moveTo>
                  <a:cubicBezTo>
                    <a:pt x="2217" y="0"/>
                    <a:pt x="2133" y="3"/>
                    <a:pt x="2048" y="9"/>
                  </a:cubicBezTo>
                  <a:cubicBezTo>
                    <a:pt x="1929" y="21"/>
                    <a:pt x="1370" y="104"/>
                    <a:pt x="1429" y="319"/>
                  </a:cubicBezTo>
                  <a:cubicBezTo>
                    <a:pt x="1447" y="385"/>
                    <a:pt x="1469" y="448"/>
                    <a:pt x="1495" y="507"/>
                  </a:cubicBezTo>
                  <a:lnTo>
                    <a:pt x="1495" y="507"/>
                  </a:lnTo>
                  <a:cubicBezTo>
                    <a:pt x="1227" y="517"/>
                    <a:pt x="946" y="617"/>
                    <a:pt x="715" y="735"/>
                  </a:cubicBezTo>
                  <a:cubicBezTo>
                    <a:pt x="0" y="1105"/>
                    <a:pt x="524" y="1605"/>
                    <a:pt x="1000" y="1878"/>
                  </a:cubicBezTo>
                  <a:cubicBezTo>
                    <a:pt x="1410" y="2133"/>
                    <a:pt x="1891" y="2248"/>
                    <a:pt x="2379" y="2248"/>
                  </a:cubicBezTo>
                  <a:cubicBezTo>
                    <a:pt x="3238" y="2248"/>
                    <a:pt x="4122" y="1891"/>
                    <a:pt x="4691" y="1307"/>
                  </a:cubicBezTo>
                  <a:cubicBezTo>
                    <a:pt x="4739" y="1259"/>
                    <a:pt x="4739" y="1212"/>
                    <a:pt x="4703" y="1164"/>
                  </a:cubicBezTo>
                  <a:cubicBezTo>
                    <a:pt x="4123" y="376"/>
                    <a:pt x="3251" y="0"/>
                    <a:pt x="23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45"/>
            <p:cNvSpPr/>
            <p:nvPr/>
          </p:nvSpPr>
          <p:spPr>
            <a:xfrm>
              <a:off x="8836165" y="809229"/>
              <a:ext cx="151749" cy="69519"/>
            </a:xfrm>
            <a:custGeom>
              <a:avLst/>
              <a:gdLst/>
              <a:ahLst/>
              <a:cxnLst/>
              <a:rect l="l" t="t" r="r" b="b"/>
              <a:pathLst>
                <a:path w="4763" h="2182" extrusionOk="0">
                  <a:moveTo>
                    <a:pt x="2002" y="460"/>
                  </a:moveTo>
                  <a:cubicBezTo>
                    <a:pt x="2712" y="530"/>
                    <a:pt x="3333" y="919"/>
                    <a:pt x="3787" y="1485"/>
                  </a:cubicBezTo>
                  <a:lnTo>
                    <a:pt x="3787" y="1485"/>
                  </a:lnTo>
                  <a:cubicBezTo>
                    <a:pt x="3465" y="1649"/>
                    <a:pt x="3139" y="1723"/>
                    <a:pt x="2789" y="1723"/>
                  </a:cubicBezTo>
                  <a:cubicBezTo>
                    <a:pt x="2620" y="1723"/>
                    <a:pt x="2445" y="1706"/>
                    <a:pt x="2263" y="1673"/>
                  </a:cubicBezTo>
                  <a:cubicBezTo>
                    <a:pt x="1917" y="1613"/>
                    <a:pt x="1596" y="1435"/>
                    <a:pt x="1310" y="1232"/>
                  </a:cubicBezTo>
                  <a:cubicBezTo>
                    <a:pt x="1024" y="1043"/>
                    <a:pt x="1038" y="940"/>
                    <a:pt x="1164" y="915"/>
                  </a:cubicBezTo>
                  <a:lnTo>
                    <a:pt x="1164" y="915"/>
                  </a:lnTo>
                  <a:cubicBezTo>
                    <a:pt x="1309" y="1200"/>
                    <a:pt x="1673" y="1370"/>
                    <a:pt x="2041" y="1370"/>
                  </a:cubicBezTo>
                  <a:cubicBezTo>
                    <a:pt x="2111" y="1370"/>
                    <a:pt x="2182" y="1364"/>
                    <a:pt x="2251" y="1351"/>
                  </a:cubicBezTo>
                  <a:cubicBezTo>
                    <a:pt x="2594" y="1287"/>
                    <a:pt x="2907" y="895"/>
                    <a:pt x="2534" y="895"/>
                  </a:cubicBezTo>
                  <a:cubicBezTo>
                    <a:pt x="2531" y="895"/>
                    <a:pt x="2529" y="895"/>
                    <a:pt x="2526" y="895"/>
                  </a:cubicBezTo>
                  <a:lnTo>
                    <a:pt x="2526" y="895"/>
                  </a:lnTo>
                  <a:cubicBezTo>
                    <a:pt x="2540" y="859"/>
                    <a:pt x="2534" y="823"/>
                    <a:pt x="2501" y="792"/>
                  </a:cubicBezTo>
                  <a:cubicBezTo>
                    <a:pt x="2350" y="653"/>
                    <a:pt x="2181" y="553"/>
                    <a:pt x="2003" y="487"/>
                  </a:cubicBezTo>
                  <a:lnTo>
                    <a:pt x="2003" y="487"/>
                  </a:lnTo>
                  <a:cubicBezTo>
                    <a:pt x="2002" y="478"/>
                    <a:pt x="2002" y="469"/>
                    <a:pt x="2002" y="460"/>
                  </a:cubicBezTo>
                  <a:close/>
                  <a:moveTo>
                    <a:pt x="2040" y="1"/>
                  </a:moveTo>
                  <a:cubicBezTo>
                    <a:pt x="1917" y="1"/>
                    <a:pt x="1793" y="6"/>
                    <a:pt x="1667" y="18"/>
                  </a:cubicBezTo>
                  <a:cubicBezTo>
                    <a:pt x="1489" y="30"/>
                    <a:pt x="1251" y="113"/>
                    <a:pt x="1179" y="304"/>
                  </a:cubicBezTo>
                  <a:cubicBezTo>
                    <a:pt x="1161" y="342"/>
                    <a:pt x="1146" y="380"/>
                    <a:pt x="1134" y="417"/>
                  </a:cubicBezTo>
                  <a:lnTo>
                    <a:pt x="1134" y="417"/>
                  </a:lnTo>
                  <a:cubicBezTo>
                    <a:pt x="728" y="488"/>
                    <a:pt x="338" y="693"/>
                    <a:pt x="48" y="994"/>
                  </a:cubicBezTo>
                  <a:cubicBezTo>
                    <a:pt x="1" y="1042"/>
                    <a:pt x="1" y="1113"/>
                    <a:pt x="48" y="1161"/>
                  </a:cubicBezTo>
                  <a:cubicBezTo>
                    <a:pt x="691" y="1850"/>
                    <a:pt x="1582" y="2182"/>
                    <a:pt x="2483" y="2182"/>
                  </a:cubicBezTo>
                  <a:cubicBezTo>
                    <a:pt x="3201" y="2182"/>
                    <a:pt x="3925" y="1972"/>
                    <a:pt x="4537" y="1566"/>
                  </a:cubicBezTo>
                  <a:cubicBezTo>
                    <a:pt x="4632" y="1506"/>
                    <a:pt x="4763" y="1411"/>
                    <a:pt x="4668" y="1280"/>
                  </a:cubicBezTo>
                  <a:cubicBezTo>
                    <a:pt x="4029" y="407"/>
                    <a:pt x="3077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45"/>
            <p:cNvSpPr/>
            <p:nvPr/>
          </p:nvSpPr>
          <p:spPr>
            <a:xfrm>
              <a:off x="8383244" y="752041"/>
              <a:ext cx="111924" cy="67671"/>
            </a:xfrm>
            <a:custGeom>
              <a:avLst/>
              <a:gdLst/>
              <a:ahLst/>
              <a:cxnLst/>
              <a:rect l="l" t="t" r="r" b="b"/>
              <a:pathLst>
                <a:path w="3513" h="2124" extrusionOk="0">
                  <a:moveTo>
                    <a:pt x="1189" y="616"/>
                  </a:moveTo>
                  <a:lnTo>
                    <a:pt x="1189" y="616"/>
                  </a:lnTo>
                  <a:cubicBezTo>
                    <a:pt x="1426" y="892"/>
                    <a:pt x="1747" y="1005"/>
                    <a:pt x="2083" y="1005"/>
                  </a:cubicBezTo>
                  <a:cubicBezTo>
                    <a:pt x="2196" y="1005"/>
                    <a:pt x="2310" y="993"/>
                    <a:pt x="2424" y="969"/>
                  </a:cubicBezTo>
                  <a:lnTo>
                    <a:pt x="2424" y="969"/>
                  </a:lnTo>
                  <a:cubicBezTo>
                    <a:pt x="2440" y="1092"/>
                    <a:pt x="2424" y="1222"/>
                    <a:pt x="2382" y="1348"/>
                  </a:cubicBezTo>
                  <a:cubicBezTo>
                    <a:pt x="2298" y="1600"/>
                    <a:pt x="2144" y="1695"/>
                    <a:pt x="1968" y="1695"/>
                  </a:cubicBezTo>
                  <a:cubicBezTo>
                    <a:pt x="1795" y="1695"/>
                    <a:pt x="1600" y="1603"/>
                    <a:pt x="1429" y="1479"/>
                  </a:cubicBezTo>
                  <a:cubicBezTo>
                    <a:pt x="1158" y="1271"/>
                    <a:pt x="996" y="961"/>
                    <a:pt x="904" y="639"/>
                  </a:cubicBezTo>
                  <a:lnTo>
                    <a:pt x="904" y="639"/>
                  </a:lnTo>
                  <a:cubicBezTo>
                    <a:pt x="999" y="625"/>
                    <a:pt x="1094" y="617"/>
                    <a:pt x="1189" y="616"/>
                  </a:cubicBezTo>
                  <a:close/>
                  <a:moveTo>
                    <a:pt x="2233" y="0"/>
                  </a:moveTo>
                  <a:cubicBezTo>
                    <a:pt x="1918" y="0"/>
                    <a:pt x="1591" y="105"/>
                    <a:pt x="1343" y="286"/>
                  </a:cubicBezTo>
                  <a:lnTo>
                    <a:pt x="1343" y="286"/>
                  </a:lnTo>
                  <a:cubicBezTo>
                    <a:pt x="993" y="317"/>
                    <a:pt x="642" y="399"/>
                    <a:pt x="298" y="527"/>
                  </a:cubicBezTo>
                  <a:cubicBezTo>
                    <a:pt x="227" y="563"/>
                    <a:pt x="0" y="646"/>
                    <a:pt x="12" y="753"/>
                  </a:cubicBezTo>
                  <a:cubicBezTo>
                    <a:pt x="167" y="1396"/>
                    <a:pt x="643" y="2039"/>
                    <a:pt x="1346" y="2110"/>
                  </a:cubicBezTo>
                  <a:cubicBezTo>
                    <a:pt x="1421" y="2119"/>
                    <a:pt x="1497" y="2123"/>
                    <a:pt x="1574" y="2123"/>
                  </a:cubicBezTo>
                  <a:cubicBezTo>
                    <a:pt x="2133" y="2123"/>
                    <a:pt x="2730" y="1897"/>
                    <a:pt x="3096" y="1468"/>
                  </a:cubicBezTo>
                  <a:cubicBezTo>
                    <a:pt x="3513" y="991"/>
                    <a:pt x="3287" y="360"/>
                    <a:pt x="2751" y="110"/>
                  </a:cubicBezTo>
                  <a:cubicBezTo>
                    <a:pt x="2594" y="35"/>
                    <a:pt x="2415" y="0"/>
                    <a:pt x="22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4" name="Google Shape;1964;p45"/>
          <p:cNvGrpSpPr/>
          <p:nvPr/>
        </p:nvGrpSpPr>
        <p:grpSpPr>
          <a:xfrm>
            <a:off x="3682925" y="1161025"/>
            <a:ext cx="1778150" cy="175625"/>
            <a:chOff x="-755025" y="11105125"/>
            <a:chExt cx="1778150" cy="175625"/>
          </a:xfrm>
        </p:grpSpPr>
        <p:sp>
          <p:nvSpPr>
            <p:cNvPr id="1965" name="Google Shape;1965;p45"/>
            <p:cNvSpPr/>
            <p:nvPr/>
          </p:nvSpPr>
          <p:spPr>
            <a:xfrm>
              <a:off x="-737775" y="11105125"/>
              <a:ext cx="1760900" cy="87075"/>
            </a:xfrm>
            <a:custGeom>
              <a:avLst/>
              <a:gdLst/>
              <a:ahLst/>
              <a:cxnLst/>
              <a:rect l="l" t="t" r="r" b="b"/>
              <a:pathLst>
                <a:path w="70436" h="3483" extrusionOk="0">
                  <a:moveTo>
                    <a:pt x="6596" y="0"/>
                  </a:moveTo>
                  <a:cubicBezTo>
                    <a:pt x="4691" y="0"/>
                    <a:pt x="2793" y="415"/>
                    <a:pt x="926" y="746"/>
                  </a:cubicBezTo>
                  <a:cubicBezTo>
                    <a:pt x="416" y="821"/>
                    <a:pt x="1" y="1353"/>
                    <a:pt x="524" y="1353"/>
                  </a:cubicBezTo>
                  <a:cubicBezTo>
                    <a:pt x="584" y="1353"/>
                    <a:pt x="656" y="1346"/>
                    <a:pt x="742" y="1331"/>
                  </a:cubicBezTo>
                  <a:cubicBezTo>
                    <a:pt x="2483" y="1024"/>
                    <a:pt x="4273" y="618"/>
                    <a:pt x="6059" y="618"/>
                  </a:cubicBezTo>
                  <a:cubicBezTo>
                    <a:pt x="6605" y="618"/>
                    <a:pt x="7150" y="656"/>
                    <a:pt x="7693" y="746"/>
                  </a:cubicBezTo>
                  <a:cubicBezTo>
                    <a:pt x="9748" y="1080"/>
                    <a:pt x="11686" y="1916"/>
                    <a:pt x="13691" y="2417"/>
                  </a:cubicBezTo>
                  <a:cubicBezTo>
                    <a:pt x="14873" y="2708"/>
                    <a:pt x="16062" y="2821"/>
                    <a:pt x="17252" y="2821"/>
                  </a:cubicBezTo>
                  <a:cubicBezTo>
                    <a:pt x="20435" y="2821"/>
                    <a:pt x="23632" y="2013"/>
                    <a:pt x="26757" y="1648"/>
                  </a:cubicBezTo>
                  <a:cubicBezTo>
                    <a:pt x="27758" y="1527"/>
                    <a:pt x="28769" y="1469"/>
                    <a:pt x="29780" y="1469"/>
                  </a:cubicBezTo>
                  <a:cubicBezTo>
                    <a:pt x="31285" y="1469"/>
                    <a:pt x="32790" y="1599"/>
                    <a:pt x="34260" y="1849"/>
                  </a:cubicBezTo>
                  <a:cubicBezTo>
                    <a:pt x="36515" y="2250"/>
                    <a:pt x="38654" y="3035"/>
                    <a:pt x="40926" y="3319"/>
                  </a:cubicBezTo>
                  <a:cubicBezTo>
                    <a:pt x="41873" y="3432"/>
                    <a:pt x="42820" y="3482"/>
                    <a:pt x="43767" y="3482"/>
                  </a:cubicBezTo>
                  <a:cubicBezTo>
                    <a:pt x="47027" y="3482"/>
                    <a:pt x="50276" y="2886"/>
                    <a:pt x="53474" y="2200"/>
                  </a:cubicBezTo>
                  <a:cubicBezTo>
                    <a:pt x="56747" y="1524"/>
                    <a:pt x="60130" y="772"/>
                    <a:pt x="63482" y="772"/>
                  </a:cubicBezTo>
                  <a:cubicBezTo>
                    <a:pt x="65349" y="772"/>
                    <a:pt x="67207" y="1005"/>
                    <a:pt x="69030" y="1615"/>
                  </a:cubicBezTo>
                  <a:cubicBezTo>
                    <a:pt x="69065" y="1627"/>
                    <a:pt x="69107" y="1632"/>
                    <a:pt x="69155" y="1632"/>
                  </a:cubicBezTo>
                  <a:cubicBezTo>
                    <a:pt x="69578" y="1632"/>
                    <a:pt x="70436" y="1213"/>
                    <a:pt x="70016" y="1064"/>
                  </a:cubicBezTo>
                  <a:cubicBezTo>
                    <a:pt x="67995" y="385"/>
                    <a:pt x="65976" y="126"/>
                    <a:pt x="63956" y="126"/>
                  </a:cubicBezTo>
                  <a:cubicBezTo>
                    <a:pt x="57408" y="126"/>
                    <a:pt x="50859" y="2850"/>
                    <a:pt x="44275" y="2850"/>
                  </a:cubicBezTo>
                  <a:cubicBezTo>
                    <a:pt x="43988" y="2850"/>
                    <a:pt x="43702" y="2845"/>
                    <a:pt x="43416" y="2835"/>
                  </a:cubicBezTo>
                  <a:cubicBezTo>
                    <a:pt x="40910" y="2734"/>
                    <a:pt x="38604" y="1999"/>
                    <a:pt x="36181" y="1481"/>
                  </a:cubicBezTo>
                  <a:cubicBezTo>
                    <a:pt x="34251" y="1054"/>
                    <a:pt x="32255" y="834"/>
                    <a:pt x="30275" y="834"/>
                  </a:cubicBezTo>
                  <a:cubicBezTo>
                    <a:pt x="30010" y="834"/>
                    <a:pt x="29745" y="838"/>
                    <a:pt x="29481" y="846"/>
                  </a:cubicBezTo>
                  <a:cubicBezTo>
                    <a:pt x="25623" y="968"/>
                    <a:pt x="21776" y="2189"/>
                    <a:pt x="17904" y="2189"/>
                  </a:cubicBezTo>
                  <a:cubicBezTo>
                    <a:pt x="16980" y="2189"/>
                    <a:pt x="16055" y="2120"/>
                    <a:pt x="15128" y="1949"/>
                  </a:cubicBezTo>
                  <a:cubicBezTo>
                    <a:pt x="12756" y="1515"/>
                    <a:pt x="10517" y="412"/>
                    <a:pt x="8094" y="94"/>
                  </a:cubicBezTo>
                  <a:cubicBezTo>
                    <a:pt x="7595" y="29"/>
                    <a:pt x="7095" y="0"/>
                    <a:pt x="65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45"/>
            <p:cNvSpPr/>
            <p:nvPr/>
          </p:nvSpPr>
          <p:spPr>
            <a:xfrm>
              <a:off x="-755025" y="11190450"/>
              <a:ext cx="1709800" cy="90300"/>
            </a:xfrm>
            <a:custGeom>
              <a:avLst/>
              <a:gdLst/>
              <a:ahLst/>
              <a:cxnLst/>
              <a:rect l="l" t="t" r="r" b="b"/>
              <a:pathLst>
                <a:path w="68392" h="3612" extrusionOk="0">
                  <a:moveTo>
                    <a:pt x="5970" y="0"/>
                  </a:moveTo>
                  <a:cubicBezTo>
                    <a:pt x="4266" y="0"/>
                    <a:pt x="2635" y="431"/>
                    <a:pt x="914" y="742"/>
                  </a:cubicBezTo>
                  <a:cubicBezTo>
                    <a:pt x="381" y="833"/>
                    <a:pt x="1" y="1479"/>
                    <a:pt x="570" y="1479"/>
                  </a:cubicBezTo>
                  <a:cubicBezTo>
                    <a:pt x="626" y="1479"/>
                    <a:pt x="690" y="1473"/>
                    <a:pt x="764" y="1460"/>
                  </a:cubicBezTo>
                  <a:cubicBezTo>
                    <a:pt x="2399" y="1175"/>
                    <a:pt x="3952" y="743"/>
                    <a:pt x="5571" y="743"/>
                  </a:cubicBezTo>
                  <a:cubicBezTo>
                    <a:pt x="6136" y="743"/>
                    <a:pt x="6709" y="796"/>
                    <a:pt x="7297" y="925"/>
                  </a:cubicBezTo>
                  <a:cubicBezTo>
                    <a:pt x="9285" y="1360"/>
                    <a:pt x="11157" y="2195"/>
                    <a:pt x="13162" y="2596"/>
                  </a:cubicBezTo>
                  <a:cubicBezTo>
                    <a:pt x="15089" y="2979"/>
                    <a:pt x="17009" y="3137"/>
                    <a:pt x="18926" y="3137"/>
                  </a:cubicBezTo>
                  <a:cubicBezTo>
                    <a:pt x="21196" y="3137"/>
                    <a:pt x="23461" y="2915"/>
                    <a:pt x="25727" y="2580"/>
                  </a:cubicBezTo>
                  <a:cubicBezTo>
                    <a:pt x="27297" y="2337"/>
                    <a:pt x="28844" y="2238"/>
                    <a:pt x="30381" y="2238"/>
                  </a:cubicBezTo>
                  <a:cubicBezTo>
                    <a:pt x="33294" y="2238"/>
                    <a:pt x="36174" y="2593"/>
                    <a:pt x="39127" y="2997"/>
                  </a:cubicBezTo>
                  <a:cubicBezTo>
                    <a:pt x="41895" y="3368"/>
                    <a:pt x="44724" y="3612"/>
                    <a:pt x="47545" y="3612"/>
                  </a:cubicBezTo>
                  <a:cubicBezTo>
                    <a:pt x="49168" y="3612"/>
                    <a:pt x="50788" y="3531"/>
                    <a:pt x="52393" y="3348"/>
                  </a:cubicBezTo>
                  <a:cubicBezTo>
                    <a:pt x="54833" y="3081"/>
                    <a:pt x="57222" y="2513"/>
                    <a:pt x="59645" y="2195"/>
                  </a:cubicBezTo>
                  <a:cubicBezTo>
                    <a:pt x="60998" y="2028"/>
                    <a:pt x="62352" y="1878"/>
                    <a:pt x="63705" y="1844"/>
                  </a:cubicBezTo>
                  <a:cubicBezTo>
                    <a:pt x="64397" y="1812"/>
                    <a:pt x="65130" y="1717"/>
                    <a:pt x="65852" y="1717"/>
                  </a:cubicBezTo>
                  <a:cubicBezTo>
                    <a:pt x="66246" y="1717"/>
                    <a:pt x="66636" y="1745"/>
                    <a:pt x="67013" y="1828"/>
                  </a:cubicBezTo>
                  <a:cubicBezTo>
                    <a:pt x="67039" y="1833"/>
                    <a:pt x="67067" y="1835"/>
                    <a:pt x="67096" y="1835"/>
                  </a:cubicBezTo>
                  <a:cubicBezTo>
                    <a:pt x="67548" y="1835"/>
                    <a:pt x="68392" y="1267"/>
                    <a:pt x="67749" y="1126"/>
                  </a:cubicBezTo>
                  <a:cubicBezTo>
                    <a:pt x="67363" y="1045"/>
                    <a:pt x="66973" y="1019"/>
                    <a:pt x="66583" y="1019"/>
                  </a:cubicBezTo>
                  <a:cubicBezTo>
                    <a:pt x="66163" y="1019"/>
                    <a:pt x="65742" y="1050"/>
                    <a:pt x="65326" y="1076"/>
                  </a:cubicBezTo>
                  <a:cubicBezTo>
                    <a:pt x="64240" y="1126"/>
                    <a:pt x="63154" y="1126"/>
                    <a:pt x="62084" y="1243"/>
                  </a:cubicBezTo>
                  <a:cubicBezTo>
                    <a:pt x="59829" y="1427"/>
                    <a:pt x="57606" y="1778"/>
                    <a:pt x="55401" y="2179"/>
                  </a:cubicBezTo>
                  <a:cubicBezTo>
                    <a:pt x="52849" y="2646"/>
                    <a:pt x="50250" y="2852"/>
                    <a:pt x="47651" y="2852"/>
                  </a:cubicBezTo>
                  <a:cubicBezTo>
                    <a:pt x="45604" y="2852"/>
                    <a:pt x="43557" y="2724"/>
                    <a:pt x="41533" y="2496"/>
                  </a:cubicBezTo>
                  <a:cubicBezTo>
                    <a:pt x="37939" y="2067"/>
                    <a:pt x="34355" y="1412"/>
                    <a:pt x="30748" y="1412"/>
                  </a:cubicBezTo>
                  <a:cubicBezTo>
                    <a:pt x="29861" y="1412"/>
                    <a:pt x="28973" y="1451"/>
                    <a:pt x="28082" y="1544"/>
                  </a:cubicBezTo>
                  <a:cubicBezTo>
                    <a:pt x="25944" y="1778"/>
                    <a:pt x="23855" y="2245"/>
                    <a:pt x="21716" y="2379"/>
                  </a:cubicBezTo>
                  <a:cubicBezTo>
                    <a:pt x="21020" y="2428"/>
                    <a:pt x="20313" y="2452"/>
                    <a:pt x="19603" y="2452"/>
                  </a:cubicBezTo>
                  <a:cubicBezTo>
                    <a:pt x="17878" y="2452"/>
                    <a:pt x="16134" y="2307"/>
                    <a:pt x="14465" y="2011"/>
                  </a:cubicBezTo>
                  <a:cubicBezTo>
                    <a:pt x="12076" y="1594"/>
                    <a:pt x="9870" y="541"/>
                    <a:pt x="7481" y="123"/>
                  </a:cubicBezTo>
                  <a:cubicBezTo>
                    <a:pt x="6968" y="37"/>
                    <a:pt x="6466" y="0"/>
                    <a:pt x="59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9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71" name="Google Shape;1971;p46"/>
          <p:cNvGrpSpPr/>
          <p:nvPr/>
        </p:nvGrpSpPr>
        <p:grpSpPr>
          <a:xfrm>
            <a:off x="4642647" y="2628189"/>
            <a:ext cx="6834943" cy="4947641"/>
            <a:chOff x="1675500" y="25605925"/>
            <a:chExt cx="6056125" cy="4383875"/>
          </a:xfrm>
        </p:grpSpPr>
        <p:sp>
          <p:nvSpPr>
            <p:cNvPr id="1972" name="Google Shape;1972;p46"/>
            <p:cNvSpPr/>
            <p:nvPr/>
          </p:nvSpPr>
          <p:spPr>
            <a:xfrm>
              <a:off x="1700500" y="25713025"/>
              <a:ext cx="5923675" cy="4164825"/>
            </a:xfrm>
            <a:custGeom>
              <a:avLst/>
              <a:gdLst/>
              <a:ahLst/>
              <a:cxnLst/>
              <a:rect l="l" t="t" r="r" b="b"/>
              <a:pathLst>
                <a:path w="236947" h="166593" extrusionOk="0">
                  <a:moveTo>
                    <a:pt x="87848" y="0"/>
                  </a:moveTo>
                  <a:cubicBezTo>
                    <a:pt x="63680" y="0"/>
                    <a:pt x="37183" y="12378"/>
                    <a:pt x="21336" y="37842"/>
                  </a:cubicBezTo>
                  <a:cubicBezTo>
                    <a:pt x="0" y="72120"/>
                    <a:pt x="5370" y="101897"/>
                    <a:pt x="30076" y="132092"/>
                  </a:cubicBezTo>
                  <a:cubicBezTo>
                    <a:pt x="49900" y="156297"/>
                    <a:pt x="80868" y="163572"/>
                    <a:pt x="109788" y="165953"/>
                  </a:cubicBezTo>
                  <a:cubicBezTo>
                    <a:pt x="114901" y="166371"/>
                    <a:pt x="120057" y="166593"/>
                    <a:pt x="125225" y="166593"/>
                  </a:cubicBezTo>
                  <a:cubicBezTo>
                    <a:pt x="152418" y="166593"/>
                    <a:pt x="179906" y="160450"/>
                    <a:pt x="202788" y="144462"/>
                  </a:cubicBezTo>
                  <a:cubicBezTo>
                    <a:pt x="236947" y="120590"/>
                    <a:pt x="230767" y="56166"/>
                    <a:pt x="193572" y="40997"/>
                  </a:cubicBezTo>
                  <a:cubicBezTo>
                    <a:pt x="151376" y="23805"/>
                    <a:pt x="151281" y="37473"/>
                    <a:pt x="127707" y="14756"/>
                  </a:cubicBezTo>
                  <a:cubicBezTo>
                    <a:pt x="117565" y="4979"/>
                    <a:pt x="103175" y="0"/>
                    <a:pt x="8784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46"/>
            <p:cNvSpPr/>
            <p:nvPr/>
          </p:nvSpPr>
          <p:spPr>
            <a:xfrm>
              <a:off x="1675500" y="25605925"/>
              <a:ext cx="6056125" cy="4383875"/>
            </a:xfrm>
            <a:custGeom>
              <a:avLst/>
              <a:gdLst/>
              <a:ahLst/>
              <a:cxnLst/>
              <a:rect l="l" t="t" r="r" b="b"/>
              <a:pathLst>
                <a:path w="242245" h="175355" extrusionOk="0">
                  <a:moveTo>
                    <a:pt x="88736" y="451"/>
                  </a:moveTo>
                  <a:cubicBezTo>
                    <a:pt x="93794" y="451"/>
                    <a:pt x="98847" y="924"/>
                    <a:pt x="103811" y="1907"/>
                  </a:cubicBezTo>
                  <a:cubicBezTo>
                    <a:pt x="110990" y="3335"/>
                    <a:pt x="117979" y="5919"/>
                    <a:pt x="124254" y="9705"/>
                  </a:cubicBezTo>
                  <a:cubicBezTo>
                    <a:pt x="130612" y="13563"/>
                    <a:pt x="135624" y="19099"/>
                    <a:pt x="141589" y="23505"/>
                  </a:cubicBezTo>
                  <a:cubicBezTo>
                    <a:pt x="145721" y="26541"/>
                    <a:pt x="150186" y="29041"/>
                    <a:pt x="155103" y="30505"/>
                  </a:cubicBezTo>
                  <a:cubicBezTo>
                    <a:pt x="159746" y="31875"/>
                    <a:pt x="164604" y="32446"/>
                    <a:pt x="169367" y="33256"/>
                  </a:cubicBezTo>
                  <a:cubicBezTo>
                    <a:pt x="176927" y="34554"/>
                    <a:pt x="184369" y="36375"/>
                    <a:pt x="191691" y="38697"/>
                  </a:cubicBezTo>
                  <a:cubicBezTo>
                    <a:pt x="200216" y="41412"/>
                    <a:pt x="208955" y="44257"/>
                    <a:pt x="216218" y="49615"/>
                  </a:cubicBezTo>
                  <a:cubicBezTo>
                    <a:pt x="228005" y="58318"/>
                    <a:pt x="235292" y="71963"/>
                    <a:pt x="238304" y="86108"/>
                  </a:cubicBezTo>
                  <a:cubicBezTo>
                    <a:pt x="241388" y="100597"/>
                    <a:pt x="240090" y="116242"/>
                    <a:pt x="233851" y="129768"/>
                  </a:cubicBezTo>
                  <a:cubicBezTo>
                    <a:pt x="230743" y="136507"/>
                    <a:pt x="226326" y="142626"/>
                    <a:pt x="220766" y="147567"/>
                  </a:cubicBezTo>
                  <a:cubicBezTo>
                    <a:pt x="217361" y="150604"/>
                    <a:pt x="213491" y="153056"/>
                    <a:pt x="209562" y="155378"/>
                  </a:cubicBezTo>
                  <a:cubicBezTo>
                    <a:pt x="204657" y="158283"/>
                    <a:pt x="199525" y="160819"/>
                    <a:pt x="194298" y="163022"/>
                  </a:cubicBezTo>
                  <a:cubicBezTo>
                    <a:pt x="174109" y="171522"/>
                    <a:pt x="152052" y="174883"/>
                    <a:pt x="130235" y="174883"/>
                  </a:cubicBezTo>
                  <a:cubicBezTo>
                    <a:pt x="129408" y="174883"/>
                    <a:pt x="128581" y="174878"/>
                    <a:pt x="127754" y="174868"/>
                  </a:cubicBezTo>
                  <a:cubicBezTo>
                    <a:pt x="117122" y="174749"/>
                    <a:pt x="106466" y="173821"/>
                    <a:pt x="95941" y="172273"/>
                  </a:cubicBezTo>
                  <a:cubicBezTo>
                    <a:pt x="85821" y="170785"/>
                    <a:pt x="75784" y="168534"/>
                    <a:pt x="66104" y="165165"/>
                  </a:cubicBezTo>
                  <a:cubicBezTo>
                    <a:pt x="56531" y="161807"/>
                    <a:pt x="47387" y="157259"/>
                    <a:pt x="39208" y="151235"/>
                  </a:cubicBezTo>
                  <a:cubicBezTo>
                    <a:pt x="30421" y="144746"/>
                    <a:pt x="23241" y="136435"/>
                    <a:pt x="17002" y="127517"/>
                  </a:cubicBezTo>
                  <a:cubicBezTo>
                    <a:pt x="10966" y="118873"/>
                    <a:pt x="6049" y="109348"/>
                    <a:pt x="3453" y="99097"/>
                  </a:cubicBezTo>
                  <a:cubicBezTo>
                    <a:pt x="1012" y="89477"/>
                    <a:pt x="917" y="79452"/>
                    <a:pt x="3001" y="69760"/>
                  </a:cubicBezTo>
                  <a:cubicBezTo>
                    <a:pt x="5299" y="59045"/>
                    <a:pt x="10168" y="49079"/>
                    <a:pt x="16098" y="39947"/>
                  </a:cubicBezTo>
                  <a:cubicBezTo>
                    <a:pt x="16101" y="39943"/>
                    <a:pt x="16103" y="39939"/>
                    <a:pt x="16106" y="39934"/>
                  </a:cubicBezTo>
                  <a:lnTo>
                    <a:pt x="16106" y="39934"/>
                  </a:lnTo>
                  <a:cubicBezTo>
                    <a:pt x="25869" y="25058"/>
                    <a:pt x="40034" y="13490"/>
                    <a:pt x="56519" y="6812"/>
                  </a:cubicBezTo>
                  <a:cubicBezTo>
                    <a:pt x="66700" y="2693"/>
                    <a:pt x="77729" y="451"/>
                    <a:pt x="88736" y="451"/>
                  </a:cubicBezTo>
                  <a:close/>
                  <a:moveTo>
                    <a:pt x="88967" y="0"/>
                  </a:moveTo>
                  <a:cubicBezTo>
                    <a:pt x="88807" y="0"/>
                    <a:pt x="88647" y="1"/>
                    <a:pt x="88488" y="2"/>
                  </a:cubicBezTo>
                  <a:cubicBezTo>
                    <a:pt x="72271" y="109"/>
                    <a:pt x="56114" y="4990"/>
                    <a:pt x="42351" y="13527"/>
                  </a:cubicBezTo>
                  <a:cubicBezTo>
                    <a:pt x="31571" y="20230"/>
                    <a:pt x="22321" y="29295"/>
                    <a:pt x="15360" y="39891"/>
                  </a:cubicBezTo>
                  <a:lnTo>
                    <a:pt x="15360" y="39891"/>
                  </a:lnTo>
                  <a:cubicBezTo>
                    <a:pt x="15334" y="39909"/>
                    <a:pt x="15314" y="39927"/>
                    <a:pt x="15300" y="39947"/>
                  </a:cubicBezTo>
                  <a:cubicBezTo>
                    <a:pt x="9216" y="49293"/>
                    <a:pt x="4310" y="59497"/>
                    <a:pt x="2012" y="70463"/>
                  </a:cubicBezTo>
                  <a:cubicBezTo>
                    <a:pt x="0" y="80000"/>
                    <a:pt x="238" y="89870"/>
                    <a:pt x="2584" y="99312"/>
                  </a:cubicBezTo>
                  <a:cubicBezTo>
                    <a:pt x="5108" y="109408"/>
                    <a:pt x="9954" y="118754"/>
                    <a:pt x="15824" y="127279"/>
                  </a:cubicBezTo>
                  <a:cubicBezTo>
                    <a:pt x="21991" y="136268"/>
                    <a:pt x="29194" y="144603"/>
                    <a:pt x="37934" y="151187"/>
                  </a:cubicBezTo>
                  <a:cubicBezTo>
                    <a:pt x="54055" y="163331"/>
                    <a:pt x="73902" y="169320"/>
                    <a:pt x="93607" y="172440"/>
                  </a:cubicBezTo>
                  <a:cubicBezTo>
                    <a:pt x="105501" y="174315"/>
                    <a:pt x="117588" y="175355"/>
                    <a:pt x="129660" y="175355"/>
                  </a:cubicBezTo>
                  <a:cubicBezTo>
                    <a:pt x="139196" y="175355"/>
                    <a:pt x="148723" y="174706"/>
                    <a:pt x="158139" y="173309"/>
                  </a:cubicBezTo>
                  <a:cubicBezTo>
                    <a:pt x="169093" y="171689"/>
                    <a:pt x="179904" y="168987"/>
                    <a:pt x="190262" y="165070"/>
                  </a:cubicBezTo>
                  <a:cubicBezTo>
                    <a:pt x="195441" y="163105"/>
                    <a:pt x="200490" y="160831"/>
                    <a:pt x="205383" y="158235"/>
                  </a:cubicBezTo>
                  <a:cubicBezTo>
                    <a:pt x="209860" y="155878"/>
                    <a:pt x="214301" y="153271"/>
                    <a:pt x="218349" y="150234"/>
                  </a:cubicBezTo>
                  <a:cubicBezTo>
                    <a:pt x="230172" y="141364"/>
                    <a:pt x="237292" y="127625"/>
                    <a:pt x="239756" y="113230"/>
                  </a:cubicBezTo>
                  <a:cubicBezTo>
                    <a:pt x="242245" y="98716"/>
                    <a:pt x="240209" y="83298"/>
                    <a:pt x="233803" y="70022"/>
                  </a:cubicBezTo>
                  <a:cubicBezTo>
                    <a:pt x="230708" y="63617"/>
                    <a:pt x="226517" y="57699"/>
                    <a:pt x="221302" y="52842"/>
                  </a:cubicBezTo>
                  <a:cubicBezTo>
                    <a:pt x="218730" y="50425"/>
                    <a:pt x="215884" y="48317"/>
                    <a:pt x="212872" y="46507"/>
                  </a:cubicBezTo>
                  <a:cubicBezTo>
                    <a:pt x="209134" y="44281"/>
                    <a:pt x="205085" y="42757"/>
                    <a:pt x="201002" y="41257"/>
                  </a:cubicBezTo>
                  <a:cubicBezTo>
                    <a:pt x="192655" y="38197"/>
                    <a:pt x="184130" y="35613"/>
                    <a:pt x="175403" y="33827"/>
                  </a:cubicBezTo>
                  <a:cubicBezTo>
                    <a:pt x="170129" y="32768"/>
                    <a:pt x="164783" y="32101"/>
                    <a:pt x="159496" y="31006"/>
                  </a:cubicBezTo>
                  <a:cubicBezTo>
                    <a:pt x="154805" y="30017"/>
                    <a:pt x="150412" y="28339"/>
                    <a:pt x="146340" y="25838"/>
                  </a:cubicBezTo>
                  <a:cubicBezTo>
                    <a:pt x="143566" y="24148"/>
                    <a:pt x="140970" y="22171"/>
                    <a:pt x="138470" y="20099"/>
                  </a:cubicBezTo>
                  <a:cubicBezTo>
                    <a:pt x="135505" y="17635"/>
                    <a:pt x="132779" y="14920"/>
                    <a:pt x="129731" y="12575"/>
                  </a:cubicBezTo>
                  <a:cubicBezTo>
                    <a:pt x="118179" y="3720"/>
                    <a:pt x="103355" y="0"/>
                    <a:pt x="889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74" name="Google Shape;1974;p46"/>
          <p:cNvSpPr txBox="1">
            <a:spLocks noGrp="1"/>
          </p:cNvSpPr>
          <p:nvPr>
            <p:ph type="title"/>
          </p:nvPr>
        </p:nvSpPr>
        <p:spPr>
          <a:xfrm>
            <a:off x="5924550" y="3371850"/>
            <a:ext cx="2152800" cy="137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 Picture Is Worth a Thousand Words</a:t>
            </a:r>
            <a:endParaRPr/>
          </a:p>
        </p:txBody>
      </p:sp>
      <p:sp>
        <p:nvSpPr>
          <p:cNvPr id="1975" name="Google Shape;1975;p46"/>
          <p:cNvSpPr/>
          <p:nvPr/>
        </p:nvSpPr>
        <p:spPr>
          <a:xfrm rot="-5001221">
            <a:off x="8071832" y="2091540"/>
            <a:ext cx="1874074" cy="1921801"/>
          </a:xfrm>
          <a:custGeom>
            <a:avLst/>
            <a:gdLst/>
            <a:ahLst/>
            <a:cxnLst/>
            <a:rect l="l" t="t" r="r" b="b"/>
            <a:pathLst>
              <a:path w="58782" h="60279" extrusionOk="0">
                <a:moveTo>
                  <a:pt x="27325" y="1"/>
                </a:moveTo>
                <a:cubicBezTo>
                  <a:pt x="21873" y="1"/>
                  <a:pt x="16764" y="1706"/>
                  <a:pt x="13336" y="5983"/>
                </a:cubicBezTo>
                <a:cubicBezTo>
                  <a:pt x="9681" y="10555"/>
                  <a:pt x="7002" y="16591"/>
                  <a:pt x="4454" y="21818"/>
                </a:cubicBezTo>
                <a:cubicBezTo>
                  <a:pt x="632" y="29664"/>
                  <a:pt x="1" y="36808"/>
                  <a:pt x="4870" y="44488"/>
                </a:cubicBezTo>
                <a:cubicBezTo>
                  <a:pt x="8740" y="50572"/>
                  <a:pt x="14276" y="57299"/>
                  <a:pt x="21396" y="59573"/>
                </a:cubicBezTo>
                <a:cubicBezTo>
                  <a:pt x="22833" y="60033"/>
                  <a:pt x="24361" y="60279"/>
                  <a:pt x="25876" y="60279"/>
                </a:cubicBezTo>
                <a:cubicBezTo>
                  <a:pt x="28442" y="60279"/>
                  <a:pt x="30975" y="59573"/>
                  <a:pt x="32981" y="58001"/>
                </a:cubicBezTo>
                <a:cubicBezTo>
                  <a:pt x="35624" y="55941"/>
                  <a:pt x="37053" y="52762"/>
                  <a:pt x="38625" y="49810"/>
                </a:cubicBezTo>
                <a:cubicBezTo>
                  <a:pt x="43982" y="39761"/>
                  <a:pt x="58782" y="25092"/>
                  <a:pt x="52745" y="12638"/>
                </a:cubicBezTo>
                <a:cubicBezTo>
                  <a:pt x="52079" y="11245"/>
                  <a:pt x="51102" y="9912"/>
                  <a:pt x="49769" y="8686"/>
                </a:cubicBezTo>
                <a:cubicBezTo>
                  <a:pt x="44582" y="3893"/>
                  <a:pt x="35562" y="1"/>
                  <a:pt x="2732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76" name="Google Shape;1976;p46"/>
          <p:cNvGrpSpPr/>
          <p:nvPr/>
        </p:nvGrpSpPr>
        <p:grpSpPr>
          <a:xfrm rot="1701538">
            <a:off x="4643643" y="3174286"/>
            <a:ext cx="969536" cy="1969319"/>
            <a:chOff x="52505" y="3249905"/>
            <a:chExt cx="969524" cy="1969294"/>
          </a:xfrm>
        </p:grpSpPr>
        <p:sp>
          <p:nvSpPr>
            <p:cNvPr id="1977" name="Google Shape;1977;p46"/>
            <p:cNvSpPr/>
            <p:nvPr/>
          </p:nvSpPr>
          <p:spPr>
            <a:xfrm>
              <a:off x="619615" y="3249905"/>
              <a:ext cx="271174" cy="622822"/>
            </a:xfrm>
            <a:custGeom>
              <a:avLst/>
              <a:gdLst/>
              <a:ahLst/>
              <a:cxnLst/>
              <a:rect l="l" t="t" r="r" b="b"/>
              <a:pathLst>
                <a:path w="8389" h="19266" extrusionOk="0">
                  <a:moveTo>
                    <a:pt x="8388" y="1"/>
                  </a:moveTo>
                  <a:lnTo>
                    <a:pt x="8388" y="1"/>
                  </a:lnTo>
                  <a:cubicBezTo>
                    <a:pt x="5498" y="2223"/>
                    <a:pt x="2474" y="4629"/>
                    <a:pt x="1204" y="8054"/>
                  </a:cubicBezTo>
                  <a:cubicBezTo>
                    <a:pt x="1" y="11229"/>
                    <a:pt x="134" y="16024"/>
                    <a:pt x="1087" y="19266"/>
                  </a:cubicBezTo>
                  <a:cubicBezTo>
                    <a:pt x="5615" y="13919"/>
                    <a:pt x="8238" y="7002"/>
                    <a:pt x="83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46"/>
            <p:cNvSpPr/>
            <p:nvPr/>
          </p:nvSpPr>
          <p:spPr>
            <a:xfrm>
              <a:off x="642856" y="3836520"/>
              <a:ext cx="362428" cy="427273"/>
            </a:xfrm>
            <a:custGeom>
              <a:avLst/>
              <a:gdLst/>
              <a:ahLst/>
              <a:cxnLst/>
              <a:rect l="l" t="t" r="r" b="b"/>
              <a:pathLst>
                <a:path w="11212" h="13217" extrusionOk="0">
                  <a:moveTo>
                    <a:pt x="11212" y="0"/>
                  </a:moveTo>
                  <a:lnTo>
                    <a:pt x="11212" y="0"/>
                  </a:lnTo>
                  <a:cubicBezTo>
                    <a:pt x="9056" y="1270"/>
                    <a:pt x="6867" y="2590"/>
                    <a:pt x="5130" y="4378"/>
                  </a:cubicBezTo>
                  <a:cubicBezTo>
                    <a:pt x="2924" y="6700"/>
                    <a:pt x="1537" y="9658"/>
                    <a:pt x="234" y="12582"/>
                  </a:cubicBezTo>
                  <a:lnTo>
                    <a:pt x="0" y="13217"/>
                  </a:lnTo>
                  <a:cubicBezTo>
                    <a:pt x="2774" y="10961"/>
                    <a:pt x="5614" y="8622"/>
                    <a:pt x="7452" y="5548"/>
                  </a:cubicBezTo>
                  <a:cubicBezTo>
                    <a:pt x="7937" y="4779"/>
                    <a:pt x="8338" y="3944"/>
                    <a:pt x="8789" y="3175"/>
                  </a:cubicBezTo>
                  <a:cubicBezTo>
                    <a:pt x="9474" y="2022"/>
                    <a:pt x="10309" y="969"/>
                    <a:pt x="11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46"/>
            <p:cNvSpPr/>
            <p:nvPr/>
          </p:nvSpPr>
          <p:spPr>
            <a:xfrm>
              <a:off x="253437" y="3759806"/>
              <a:ext cx="379172" cy="512100"/>
            </a:xfrm>
            <a:custGeom>
              <a:avLst/>
              <a:gdLst/>
              <a:ahLst/>
              <a:cxnLst/>
              <a:rect l="l" t="t" r="r" b="b"/>
              <a:pathLst>
                <a:path w="11730" h="15841" extrusionOk="0">
                  <a:moveTo>
                    <a:pt x="0" y="1"/>
                  </a:moveTo>
                  <a:lnTo>
                    <a:pt x="0" y="1"/>
                  </a:lnTo>
                  <a:cubicBezTo>
                    <a:pt x="301" y="1454"/>
                    <a:pt x="602" y="2875"/>
                    <a:pt x="919" y="4311"/>
                  </a:cubicBezTo>
                  <a:cubicBezTo>
                    <a:pt x="1454" y="6901"/>
                    <a:pt x="2106" y="9658"/>
                    <a:pt x="4044" y="11446"/>
                  </a:cubicBezTo>
                  <a:cubicBezTo>
                    <a:pt x="6071" y="13332"/>
                    <a:pt x="9088" y="13740"/>
                    <a:pt x="11317" y="15366"/>
                  </a:cubicBezTo>
                  <a:lnTo>
                    <a:pt x="11317" y="15366"/>
                  </a:lnTo>
                  <a:cubicBezTo>
                    <a:pt x="9934" y="13269"/>
                    <a:pt x="8552" y="11172"/>
                    <a:pt x="7185" y="9090"/>
                  </a:cubicBezTo>
                  <a:cubicBezTo>
                    <a:pt x="5046" y="5849"/>
                    <a:pt x="2874" y="2574"/>
                    <a:pt x="0" y="1"/>
                  </a:cubicBezTo>
                  <a:close/>
                  <a:moveTo>
                    <a:pt x="11317" y="15366"/>
                  </a:moveTo>
                  <a:cubicBezTo>
                    <a:pt x="11421" y="15524"/>
                    <a:pt x="11525" y="15682"/>
                    <a:pt x="11630" y="15840"/>
                  </a:cubicBezTo>
                  <a:lnTo>
                    <a:pt x="11730" y="15690"/>
                  </a:lnTo>
                  <a:cubicBezTo>
                    <a:pt x="11596" y="15577"/>
                    <a:pt x="11458" y="15469"/>
                    <a:pt x="11317" y="1536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46"/>
            <p:cNvSpPr/>
            <p:nvPr/>
          </p:nvSpPr>
          <p:spPr>
            <a:xfrm>
              <a:off x="711967" y="4231368"/>
              <a:ext cx="310061" cy="577434"/>
            </a:xfrm>
            <a:custGeom>
              <a:avLst/>
              <a:gdLst/>
              <a:ahLst/>
              <a:cxnLst/>
              <a:rect l="l" t="t" r="r" b="b"/>
              <a:pathLst>
                <a:path w="9592" h="17862" extrusionOk="0">
                  <a:moveTo>
                    <a:pt x="9592" y="0"/>
                  </a:moveTo>
                  <a:cubicBezTo>
                    <a:pt x="7353" y="1354"/>
                    <a:pt x="5582" y="3375"/>
                    <a:pt x="4128" y="5531"/>
                  </a:cubicBezTo>
                  <a:cubicBezTo>
                    <a:pt x="1832" y="8913"/>
                    <a:pt x="126" y="12872"/>
                    <a:pt x="215" y="16925"/>
                  </a:cubicBezTo>
                  <a:lnTo>
                    <a:pt x="215" y="16925"/>
                  </a:lnTo>
                  <a:cubicBezTo>
                    <a:pt x="965" y="15291"/>
                    <a:pt x="2415" y="14038"/>
                    <a:pt x="3593" y="12649"/>
                  </a:cubicBezTo>
                  <a:cubicBezTo>
                    <a:pt x="6668" y="9090"/>
                    <a:pt x="8171" y="4461"/>
                    <a:pt x="9592" y="0"/>
                  </a:cubicBezTo>
                  <a:close/>
                  <a:moveTo>
                    <a:pt x="215" y="16925"/>
                  </a:moveTo>
                  <a:cubicBezTo>
                    <a:pt x="135" y="17099"/>
                    <a:pt x="64" y="17277"/>
                    <a:pt x="1" y="17461"/>
                  </a:cubicBezTo>
                  <a:lnTo>
                    <a:pt x="268" y="17862"/>
                  </a:lnTo>
                  <a:cubicBezTo>
                    <a:pt x="240" y="17549"/>
                    <a:pt x="222" y="17237"/>
                    <a:pt x="215" y="1692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46"/>
            <p:cNvSpPr/>
            <p:nvPr/>
          </p:nvSpPr>
          <p:spPr>
            <a:xfrm>
              <a:off x="52505" y="4282671"/>
              <a:ext cx="665992" cy="553156"/>
            </a:xfrm>
            <a:custGeom>
              <a:avLst/>
              <a:gdLst/>
              <a:ahLst/>
              <a:cxnLst/>
              <a:rect l="l" t="t" r="r" b="b"/>
              <a:pathLst>
                <a:path w="20603" h="17111" extrusionOk="0">
                  <a:moveTo>
                    <a:pt x="1" y="1"/>
                  </a:moveTo>
                  <a:lnTo>
                    <a:pt x="1" y="1"/>
                  </a:lnTo>
                  <a:cubicBezTo>
                    <a:pt x="34" y="2741"/>
                    <a:pt x="903" y="5448"/>
                    <a:pt x="2490" y="7670"/>
                  </a:cubicBezTo>
                  <a:cubicBezTo>
                    <a:pt x="4011" y="9808"/>
                    <a:pt x="6150" y="11463"/>
                    <a:pt x="8422" y="12816"/>
                  </a:cubicBezTo>
                  <a:cubicBezTo>
                    <a:pt x="12072" y="14993"/>
                    <a:pt x="16155" y="16416"/>
                    <a:pt x="20341" y="17007"/>
                  </a:cubicBezTo>
                  <a:lnTo>
                    <a:pt x="20341" y="17007"/>
                  </a:lnTo>
                  <a:cubicBezTo>
                    <a:pt x="19034" y="14024"/>
                    <a:pt x="16211" y="12043"/>
                    <a:pt x="13501" y="10209"/>
                  </a:cubicBezTo>
                  <a:cubicBezTo>
                    <a:pt x="10193" y="7971"/>
                    <a:pt x="6918" y="5748"/>
                    <a:pt x="3627" y="3509"/>
                  </a:cubicBezTo>
                  <a:cubicBezTo>
                    <a:pt x="2223" y="2540"/>
                    <a:pt x="736" y="1521"/>
                    <a:pt x="1" y="1"/>
                  </a:cubicBezTo>
                  <a:close/>
                  <a:moveTo>
                    <a:pt x="20341" y="17007"/>
                  </a:moveTo>
                  <a:lnTo>
                    <a:pt x="20341" y="17007"/>
                  </a:lnTo>
                  <a:cubicBezTo>
                    <a:pt x="20356" y="17041"/>
                    <a:pt x="20371" y="17076"/>
                    <a:pt x="20385" y="17110"/>
                  </a:cubicBezTo>
                  <a:lnTo>
                    <a:pt x="20602" y="17043"/>
                  </a:lnTo>
                  <a:cubicBezTo>
                    <a:pt x="20515" y="17032"/>
                    <a:pt x="20428" y="17020"/>
                    <a:pt x="20341" y="170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46"/>
            <p:cNvSpPr/>
            <p:nvPr/>
          </p:nvSpPr>
          <p:spPr>
            <a:xfrm>
              <a:off x="607202" y="3731391"/>
              <a:ext cx="354411" cy="1487809"/>
            </a:xfrm>
            <a:custGeom>
              <a:avLst/>
              <a:gdLst/>
              <a:ahLst/>
              <a:cxnLst/>
              <a:rect l="l" t="t" r="r" b="b"/>
              <a:pathLst>
                <a:path w="10964" h="46023" extrusionOk="0">
                  <a:moveTo>
                    <a:pt x="2311" y="1"/>
                  </a:moveTo>
                  <a:cubicBezTo>
                    <a:pt x="2154" y="1"/>
                    <a:pt x="1862" y="73"/>
                    <a:pt x="1838" y="178"/>
                  </a:cubicBezTo>
                  <a:cubicBezTo>
                    <a:pt x="0" y="7563"/>
                    <a:pt x="51" y="15583"/>
                    <a:pt x="769" y="23152"/>
                  </a:cubicBezTo>
                  <a:cubicBezTo>
                    <a:pt x="1538" y="31373"/>
                    <a:pt x="3275" y="40780"/>
                    <a:pt x="10326" y="45993"/>
                  </a:cubicBezTo>
                  <a:cubicBezTo>
                    <a:pt x="10350" y="46013"/>
                    <a:pt x="10386" y="46022"/>
                    <a:pt x="10428" y="46022"/>
                  </a:cubicBezTo>
                  <a:cubicBezTo>
                    <a:pt x="10624" y="46022"/>
                    <a:pt x="10963" y="45833"/>
                    <a:pt x="10894" y="45792"/>
                  </a:cubicBezTo>
                  <a:cubicBezTo>
                    <a:pt x="3843" y="40546"/>
                    <a:pt x="2173" y="31172"/>
                    <a:pt x="1354" y="22968"/>
                  </a:cubicBezTo>
                  <a:cubicBezTo>
                    <a:pt x="619" y="15450"/>
                    <a:pt x="602" y="7396"/>
                    <a:pt x="2407" y="44"/>
                  </a:cubicBezTo>
                  <a:cubicBezTo>
                    <a:pt x="2422" y="14"/>
                    <a:pt x="2379" y="1"/>
                    <a:pt x="23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46"/>
            <p:cNvSpPr/>
            <p:nvPr/>
          </p:nvSpPr>
          <p:spPr>
            <a:xfrm>
              <a:off x="262068" y="4261594"/>
              <a:ext cx="386219" cy="234407"/>
            </a:xfrm>
            <a:custGeom>
              <a:avLst/>
              <a:gdLst/>
              <a:ahLst/>
              <a:cxnLst/>
              <a:rect l="l" t="t" r="r" b="b"/>
              <a:pathLst>
                <a:path w="11948" h="7251" extrusionOk="0">
                  <a:moveTo>
                    <a:pt x="1011" y="411"/>
                  </a:moveTo>
                  <a:cubicBezTo>
                    <a:pt x="3063" y="650"/>
                    <a:pt x="5072" y="1191"/>
                    <a:pt x="7002" y="2023"/>
                  </a:cubicBezTo>
                  <a:cubicBezTo>
                    <a:pt x="9042" y="2918"/>
                    <a:pt x="11280" y="4358"/>
                    <a:pt x="11312" y="6831"/>
                  </a:cubicBezTo>
                  <a:lnTo>
                    <a:pt x="11312" y="6831"/>
                  </a:lnTo>
                  <a:cubicBezTo>
                    <a:pt x="9963" y="5510"/>
                    <a:pt x="8039" y="5224"/>
                    <a:pt x="6317" y="4596"/>
                  </a:cubicBezTo>
                  <a:cubicBezTo>
                    <a:pt x="4158" y="3814"/>
                    <a:pt x="2526" y="2094"/>
                    <a:pt x="1011" y="411"/>
                  </a:cubicBezTo>
                  <a:close/>
                  <a:moveTo>
                    <a:pt x="619" y="1"/>
                  </a:moveTo>
                  <a:cubicBezTo>
                    <a:pt x="535" y="1"/>
                    <a:pt x="1" y="84"/>
                    <a:pt x="151" y="268"/>
                  </a:cubicBezTo>
                  <a:cubicBezTo>
                    <a:pt x="1588" y="1889"/>
                    <a:pt x="3042" y="3460"/>
                    <a:pt x="4963" y="4495"/>
                  </a:cubicBezTo>
                  <a:cubicBezTo>
                    <a:pt x="6918" y="5515"/>
                    <a:pt x="9291" y="5531"/>
                    <a:pt x="10895" y="7202"/>
                  </a:cubicBezTo>
                  <a:cubicBezTo>
                    <a:pt x="10929" y="7237"/>
                    <a:pt x="10985" y="7251"/>
                    <a:pt x="11050" y="7251"/>
                  </a:cubicBezTo>
                  <a:cubicBezTo>
                    <a:pt x="11267" y="7251"/>
                    <a:pt x="11579" y="7088"/>
                    <a:pt x="11463" y="6985"/>
                  </a:cubicBezTo>
                  <a:cubicBezTo>
                    <a:pt x="11459" y="6981"/>
                    <a:pt x="11455" y="6977"/>
                    <a:pt x="11452" y="6973"/>
                  </a:cubicBezTo>
                  <a:lnTo>
                    <a:pt x="11452" y="6973"/>
                  </a:lnTo>
                  <a:cubicBezTo>
                    <a:pt x="11468" y="6975"/>
                    <a:pt x="11485" y="6976"/>
                    <a:pt x="11502" y="6976"/>
                  </a:cubicBezTo>
                  <a:cubicBezTo>
                    <a:pt x="11689" y="6976"/>
                    <a:pt x="11947" y="6877"/>
                    <a:pt x="11947" y="6734"/>
                  </a:cubicBezTo>
                  <a:cubicBezTo>
                    <a:pt x="11931" y="4412"/>
                    <a:pt x="10059" y="3008"/>
                    <a:pt x="8171" y="2056"/>
                  </a:cubicBezTo>
                  <a:cubicBezTo>
                    <a:pt x="5832" y="853"/>
                    <a:pt x="3242" y="218"/>
                    <a:pt x="6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46"/>
            <p:cNvSpPr/>
            <p:nvPr/>
          </p:nvSpPr>
          <p:spPr>
            <a:xfrm>
              <a:off x="508902" y="3867845"/>
              <a:ext cx="122092" cy="232370"/>
            </a:xfrm>
            <a:custGeom>
              <a:avLst/>
              <a:gdLst/>
              <a:ahLst/>
              <a:cxnLst/>
              <a:rect l="l" t="t" r="r" b="b"/>
              <a:pathLst>
                <a:path w="3777" h="7188" extrusionOk="0">
                  <a:moveTo>
                    <a:pt x="667" y="506"/>
                  </a:moveTo>
                  <a:cubicBezTo>
                    <a:pt x="2554" y="904"/>
                    <a:pt x="3012" y="3299"/>
                    <a:pt x="3123" y="5284"/>
                  </a:cubicBezTo>
                  <a:lnTo>
                    <a:pt x="3123" y="5284"/>
                  </a:lnTo>
                  <a:cubicBezTo>
                    <a:pt x="2331" y="3660"/>
                    <a:pt x="923" y="2296"/>
                    <a:pt x="667" y="506"/>
                  </a:cubicBezTo>
                  <a:close/>
                  <a:moveTo>
                    <a:pt x="418" y="0"/>
                  </a:moveTo>
                  <a:cubicBezTo>
                    <a:pt x="301" y="0"/>
                    <a:pt x="1" y="67"/>
                    <a:pt x="1" y="251"/>
                  </a:cubicBezTo>
                  <a:cubicBezTo>
                    <a:pt x="151" y="2657"/>
                    <a:pt x="2223" y="4211"/>
                    <a:pt x="2874" y="6416"/>
                  </a:cubicBezTo>
                  <a:cubicBezTo>
                    <a:pt x="2909" y="6503"/>
                    <a:pt x="3003" y="6540"/>
                    <a:pt x="3109" y="6540"/>
                  </a:cubicBezTo>
                  <a:cubicBezTo>
                    <a:pt x="3125" y="6540"/>
                    <a:pt x="3141" y="6539"/>
                    <a:pt x="3158" y="6537"/>
                  </a:cubicBezTo>
                  <a:lnTo>
                    <a:pt x="3158" y="6537"/>
                  </a:lnTo>
                  <a:cubicBezTo>
                    <a:pt x="3158" y="6696"/>
                    <a:pt x="3158" y="6845"/>
                    <a:pt x="3158" y="6985"/>
                  </a:cubicBezTo>
                  <a:cubicBezTo>
                    <a:pt x="3158" y="7126"/>
                    <a:pt x="3278" y="7188"/>
                    <a:pt x="3410" y="7188"/>
                  </a:cubicBezTo>
                  <a:cubicBezTo>
                    <a:pt x="3575" y="7188"/>
                    <a:pt x="3760" y="7092"/>
                    <a:pt x="3760" y="6934"/>
                  </a:cubicBezTo>
                  <a:cubicBezTo>
                    <a:pt x="3777" y="4629"/>
                    <a:pt x="3660" y="134"/>
                    <a:pt x="4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46"/>
            <p:cNvSpPr/>
            <p:nvPr/>
          </p:nvSpPr>
          <p:spPr>
            <a:xfrm>
              <a:off x="634904" y="4279277"/>
              <a:ext cx="169933" cy="222252"/>
            </a:xfrm>
            <a:custGeom>
              <a:avLst/>
              <a:gdLst/>
              <a:ahLst/>
              <a:cxnLst/>
              <a:rect l="l" t="t" r="r" b="b"/>
              <a:pathLst>
                <a:path w="5257" h="6875" extrusionOk="0">
                  <a:moveTo>
                    <a:pt x="4439" y="629"/>
                  </a:moveTo>
                  <a:cubicBezTo>
                    <a:pt x="4450" y="2875"/>
                    <a:pt x="2916" y="4518"/>
                    <a:pt x="1242" y="5875"/>
                  </a:cubicBezTo>
                  <a:lnTo>
                    <a:pt x="1242" y="5875"/>
                  </a:lnTo>
                  <a:cubicBezTo>
                    <a:pt x="1738" y="3826"/>
                    <a:pt x="2850" y="2012"/>
                    <a:pt x="4439" y="629"/>
                  </a:cubicBezTo>
                  <a:close/>
                  <a:moveTo>
                    <a:pt x="4896" y="1"/>
                  </a:moveTo>
                  <a:cubicBezTo>
                    <a:pt x="4748" y="1"/>
                    <a:pt x="4524" y="100"/>
                    <a:pt x="4490" y="122"/>
                  </a:cubicBezTo>
                  <a:cubicBezTo>
                    <a:pt x="2430" y="1679"/>
                    <a:pt x="1032" y="3898"/>
                    <a:pt x="539" y="6426"/>
                  </a:cubicBezTo>
                  <a:lnTo>
                    <a:pt x="539" y="6426"/>
                  </a:lnTo>
                  <a:cubicBezTo>
                    <a:pt x="407" y="6526"/>
                    <a:pt x="276" y="6625"/>
                    <a:pt x="146" y="6722"/>
                  </a:cubicBezTo>
                  <a:cubicBezTo>
                    <a:pt x="0" y="6834"/>
                    <a:pt x="92" y="6875"/>
                    <a:pt x="234" y="6875"/>
                  </a:cubicBezTo>
                  <a:cubicBezTo>
                    <a:pt x="369" y="6875"/>
                    <a:pt x="549" y="6838"/>
                    <a:pt x="614" y="6789"/>
                  </a:cubicBezTo>
                  <a:cubicBezTo>
                    <a:pt x="621" y="6784"/>
                    <a:pt x="627" y="6779"/>
                    <a:pt x="634" y="6774"/>
                  </a:cubicBezTo>
                  <a:lnTo>
                    <a:pt x="634" y="6774"/>
                  </a:lnTo>
                  <a:cubicBezTo>
                    <a:pt x="653" y="6776"/>
                    <a:pt x="672" y="6777"/>
                    <a:pt x="693" y="6777"/>
                  </a:cubicBezTo>
                  <a:cubicBezTo>
                    <a:pt x="865" y="6777"/>
                    <a:pt x="1088" y="6693"/>
                    <a:pt x="1098" y="6572"/>
                  </a:cubicBezTo>
                  <a:cubicBezTo>
                    <a:pt x="1108" y="6515"/>
                    <a:pt x="1118" y="6458"/>
                    <a:pt x="1129" y="6401"/>
                  </a:cubicBezTo>
                  <a:lnTo>
                    <a:pt x="1129" y="6401"/>
                  </a:lnTo>
                  <a:cubicBezTo>
                    <a:pt x="3195" y="4820"/>
                    <a:pt x="5256" y="2896"/>
                    <a:pt x="5025" y="89"/>
                  </a:cubicBezTo>
                  <a:cubicBezTo>
                    <a:pt x="5019" y="24"/>
                    <a:pt x="4966" y="1"/>
                    <a:pt x="48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46"/>
            <p:cNvSpPr/>
            <p:nvPr/>
          </p:nvSpPr>
          <p:spPr>
            <a:xfrm>
              <a:off x="340391" y="4866991"/>
              <a:ext cx="393040" cy="81045"/>
            </a:xfrm>
            <a:custGeom>
              <a:avLst/>
              <a:gdLst/>
              <a:ahLst/>
              <a:cxnLst/>
              <a:rect l="l" t="t" r="r" b="b"/>
              <a:pathLst>
                <a:path w="12159" h="2507" extrusionOk="0">
                  <a:moveTo>
                    <a:pt x="5055" y="412"/>
                  </a:moveTo>
                  <a:cubicBezTo>
                    <a:pt x="7131" y="412"/>
                    <a:pt x="9285" y="841"/>
                    <a:pt x="11152" y="1275"/>
                  </a:cubicBezTo>
                  <a:lnTo>
                    <a:pt x="11152" y="1275"/>
                  </a:lnTo>
                  <a:cubicBezTo>
                    <a:pt x="9341" y="1736"/>
                    <a:pt x="7455" y="2089"/>
                    <a:pt x="5593" y="2089"/>
                  </a:cubicBezTo>
                  <a:cubicBezTo>
                    <a:pt x="4011" y="2089"/>
                    <a:pt x="2446" y="1834"/>
                    <a:pt x="961" y="1176"/>
                  </a:cubicBezTo>
                  <a:lnTo>
                    <a:pt x="961" y="1176"/>
                  </a:lnTo>
                  <a:cubicBezTo>
                    <a:pt x="2208" y="619"/>
                    <a:pt x="3613" y="412"/>
                    <a:pt x="5055" y="412"/>
                  </a:cubicBezTo>
                  <a:close/>
                  <a:moveTo>
                    <a:pt x="5140" y="1"/>
                  </a:moveTo>
                  <a:cubicBezTo>
                    <a:pt x="3422" y="1"/>
                    <a:pt x="1747" y="277"/>
                    <a:pt x="284" y="1040"/>
                  </a:cubicBezTo>
                  <a:cubicBezTo>
                    <a:pt x="184" y="1090"/>
                    <a:pt x="0" y="1291"/>
                    <a:pt x="184" y="1374"/>
                  </a:cubicBezTo>
                  <a:cubicBezTo>
                    <a:pt x="1887" y="2191"/>
                    <a:pt x="3685" y="2507"/>
                    <a:pt x="5504" y="2507"/>
                  </a:cubicBezTo>
                  <a:cubicBezTo>
                    <a:pt x="7630" y="2507"/>
                    <a:pt x="9785" y="2075"/>
                    <a:pt x="11847" y="1508"/>
                  </a:cubicBezTo>
                  <a:cubicBezTo>
                    <a:pt x="12027" y="1459"/>
                    <a:pt x="12095" y="1338"/>
                    <a:pt x="12072" y="1240"/>
                  </a:cubicBezTo>
                  <a:lnTo>
                    <a:pt x="12072" y="1240"/>
                  </a:lnTo>
                  <a:cubicBezTo>
                    <a:pt x="12154" y="1149"/>
                    <a:pt x="12159" y="1045"/>
                    <a:pt x="11980" y="1007"/>
                  </a:cubicBezTo>
                  <a:cubicBezTo>
                    <a:pt x="9907" y="515"/>
                    <a:pt x="7484" y="1"/>
                    <a:pt x="51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46"/>
            <p:cNvSpPr/>
            <p:nvPr/>
          </p:nvSpPr>
          <p:spPr>
            <a:xfrm>
              <a:off x="715103" y="4604168"/>
              <a:ext cx="251844" cy="309407"/>
            </a:xfrm>
            <a:custGeom>
              <a:avLst/>
              <a:gdLst/>
              <a:ahLst/>
              <a:cxnLst/>
              <a:rect l="l" t="t" r="r" b="b"/>
              <a:pathLst>
                <a:path w="7791" h="9571" extrusionOk="0">
                  <a:moveTo>
                    <a:pt x="7539" y="0"/>
                  </a:moveTo>
                  <a:cubicBezTo>
                    <a:pt x="7396" y="0"/>
                    <a:pt x="7167" y="91"/>
                    <a:pt x="7122" y="114"/>
                  </a:cubicBezTo>
                  <a:cubicBezTo>
                    <a:pt x="4231" y="2437"/>
                    <a:pt x="2009" y="5377"/>
                    <a:pt x="522" y="8769"/>
                  </a:cubicBezTo>
                  <a:cubicBezTo>
                    <a:pt x="490" y="8833"/>
                    <a:pt x="558" y="8860"/>
                    <a:pt x="659" y="8860"/>
                  </a:cubicBezTo>
                  <a:cubicBezTo>
                    <a:pt x="823" y="8860"/>
                    <a:pt x="1072" y="8789"/>
                    <a:pt x="1124" y="8686"/>
                  </a:cubicBezTo>
                  <a:cubicBezTo>
                    <a:pt x="2498" y="5579"/>
                    <a:pt x="4499" y="2866"/>
                    <a:pt x="7059" y="655"/>
                  </a:cubicBezTo>
                  <a:lnTo>
                    <a:pt x="7059" y="655"/>
                  </a:lnTo>
                  <a:cubicBezTo>
                    <a:pt x="7012" y="4732"/>
                    <a:pt x="4332" y="8301"/>
                    <a:pt x="305" y="9287"/>
                  </a:cubicBezTo>
                  <a:cubicBezTo>
                    <a:pt x="1" y="9360"/>
                    <a:pt x="11" y="9570"/>
                    <a:pt x="248" y="9570"/>
                  </a:cubicBezTo>
                  <a:cubicBezTo>
                    <a:pt x="284" y="9570"/>
                    <a:pt x="325" y="9565"/>
                    <a:pt x="372" y="9554"/>
                  </a:cubicBezTo>
                  <a:cubicBezTo>
                    <a:pt x="4766" y="8468"/>
                    <a:pt x="7790" y="4625"/>
                    <a:pt x="7657" y="81"/>
                  </a:cubicBezTo>
                  <a:cubicBezTo>
                    <a:pt x="7657" y="21"/>
                    <a:pt x="7608" y="0"/>
                    <a:pt x="75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88" name="Google Shape;1988;p46"/>
          <p:cNvGrpSpPr/>
          <p:nvPr/>
        </p:nvGrpSpPr>
        <p:grpSpPr>
          <a:xfrm rot="-5400000">
            <a:off x="7850780" y="1379967"/>
            <a:ext cx="1317894" cy="1672839"/>
            <a:chOff x="6926150" y="24869075"/>
            <a:chExt cx="1167725" cy="1482225"/>
          </a:xfrm>
        </p:grpSpPr>
        <p:sp>
          <p:nvSpPr>
            <p:cNvPr id="1989" name="Google Shape;1989;p46"/>
            <p:cNvSpPr/>
            <p:nvPr/>
          </p:nvSpPr>
          <p:spPr>
            <a:xfrm>
              <a:off x="7936200" y="24869075"/>
              <a:ext cx="119900" cy="158375"/>
            </a:xfrm>
            <a:custGeom>
              <a:avLst/>
              <a:gdLst/>
              <a:ahLst/>
              <a:cxnLst/>
              <a:rect l="l" t="t" r="r" b="b"/>
              <a:pathLst>
                <a:path w="4796" h="6335" extrusionOk="0">
                  <a:moveTo>
                    <a:pt x="3497" y="1"/>
                  </a:moveTo>
                  <a:cubicBezTo>
                    <a:pt x="3152" y="1"/>
                    <a:pt x="2805" y="168"/>
                    <a:pt x="2604" y="567"/>
                  </a:cubicBezTo>
                  <a:cubicBezTo>
                    <a:pt x="1890" y="2008"/>
                    <a:pt x="1175" y="3437"/>
                    <a:pt x="425" y="4866"/>
                  </a:cubicBezTo>
                  <a:cubicBezTo>
                    <a:pt x="1" y="5660"/>
                    <a:pt x="744" y="6334"/>
                    <a:pt x="1463" y="6334"/>
                  </a:cubicBezTo>
                  <a:cubicBezTo>
                    <a:pt x="1832" y="6334"/>
                    <a:pt x="2195" y="6156"/>
                    <a:pt x="2390" y="5723"/>
                  </a:cubicBezTo>
                  <a:cubicBezTo>
                    <a:pt x="3044" y="4270"/>
                    <a:pt x="3735" y="2830"/>
                    <a:pt x="4437" y="1365"/>
                  </a:cubicBezTo>
                  <a:cubicBezTo>
                    <a:pt x="4796" y="601"/>
                    <a:pt x="4150" y="1"/>
                    <a:pt x="34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46"/>
            <p:cNvSpPr/>
            <p:nvPr/>
          </p:nvSpPr>
          <p:spPr>
            <a:xfrm>
              <a:off x="8042950" y="25010700"/>
              <a:ext cx="50925" cy="59150"/>
            </a:xfrm>
            <a:custGeom>
              <a:avLst/>
              <a:gdLst/>
              <a:ahLst/>
              <a:cxnLst/>
              <a:rect l="l" t="t" r="r" b="b"/>
              <a:pathLst>
                <a:path w="2037" h="2366" extrusionOk="0">
                  <a:moveTo>
                    <a:pt x="1136" y="1"/>
                  </a:moveTo>
                  <a:cubicBezTo>
                    <a:pt x="1029" y="1"/>
                    <a:pt x="922" y="19"/>
                    <a:pt x="822" y="58"/>
                  </a:cubicBezTo>
                  <a:cubicBezTo>
                    <a:pt x="608" y="153"/>
                    <a:pt x="406" y="308"/>
                    <a:pt x="334" y="522"/>
                  </a:cubicBezTo>
                  <a:cubicBezTo>
                    <a:pt x="263" y="748"/>
                    <a:pt x="179" y="951"/>
                    <a:pt x="108" y="1165"/>
                  </a:cubicBezTo>
                  <a:cubicBezTo>
                    <a:pt x="37" y="1391"/>
                    <a:pt x="1" y="1594"/>
                    <a:pt x="96" y="1820"/>
                  </a:cubicBezTo>
                  <a:cubicBezTo>
                    <a:pt x="167" y="2010"/>
                    <a:pt x="346" y="2225"/>
                    <a:pt x="560" y="2296"/>
                  </a:cubicBezTo>
                  <a:cubicBezTo>
                    <a:pt x="676" y="2337"/>
                    <a:pt x="802" y="2366"/>
                    <a:pt x="929" y="2366"/>
                  </a:cubicBezTo>
                  <a:cubicBezTo>
                    <a:pt x="1026" y="2366"/>
                    <a:pt x="1123" y="2349"/>
                    <a:pt x="1215" y="2308"/>
                  </a:cubicBezTo>
                  <a:cubicBezTo>
                    <a:pt x="1418" y="2225"/>
                    <a:pt x="1596" y="2070"/>
                    <a:pt x="1691" y="1844"/>
                  </a:cubicBezTo>
                  <a:cubicBezTo>
                    <a:pt x="1775" y="1641"/>
                    <a:pt x="1858" y="1451"/>
                    <a:pt x="1942" y="1236"/>
                  </a:cubicBezTo>
                  <a:cubicBezTo>
                    <a:pt x="2025" y="1034"/>
                    <a:pt x="2037" y="772"/>
                    <a:pt x="1953" y="570"/>
                  </a:cubicBezTo>
                  <a:cubicBezTo>
                    <a:pt x="1882" y="355"/>
                    <a:pt x="1680" y="165"/>
                    <a:pt x="1489" y="70"/>
                  </a:cubicBezTo>
                  <a:cubicBezTo>
                    <a:pt x="1381" y="25"/>
                    <a:pt x="1259" y="1"/>
                    <a:pt x="11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46"/>
            <p:cNvSpPr/>
            <p:nvPr/>
          </p:nvSpPr>
          <p:spPr>
            <a:xfrm>
              <a:off x="7940275" y="25156125"/>
              <a:ext cx="27700" cy="37775"/>
            </a:xfrm>
            <a:custGeom>
              <a:avLst/>
              <a:gdLst/>
              <a:ahLst/>
              <a:cxnLst/>
              <a:rect l="l" t="t" r="r" b="b"/>
              <a:pathLst>
                <a:path w="1108" h="1511" extrusionOk="0">
                  <a:moveTo>
                    <a:pt x="576" y="1"/>
                  </a:moveTo>
                  <a:cubicBezTo>
                    <a:pt x="453" y="1"/>
                    <a:pt x="327" y="30"/>
                    <a:pt x="226" y="111"/>
                  </a:cubicBezTo>
                  <a:cubicBezTo>
                    <a:pt x="119" y="194"/>
                    <a:pt x="12" y="337"/>
                    <a:pt x="12" y="468"/>
                  </a:cubicBezTo>
                  <a:cubicBezTo>
                    <a:pt x="12" y="599"/>
                    <a:pt x="0" y="753"/>
                    <a:pt x="0" y="884"/>
                  </a:cubicBezTo>
                  <a:cubicBezTo>
                    <a:pt x="0" y="1027"/>
                    <a:pt x="0" y="1170"/>
                    <a:pt x="107" y="1301"/>
                  </a:cubicBezTo>
                  <a:cubicBezTo>
                    <a:pt x="179" y="1408"/>
                    <a:pt x="334" y="1492"/>
                    <a:pt x="464" y="1504"/>
                  </a:cubicBezTo>
                  <a:cubicBezTo>
                    <a:pt x="494" y="1508"/>
                    <a:pt x="523" y="1511"/>
                    <a:pt x="553" y="1511"/>
                  </a:cubicBezTo>
                  <a:cubicBezTo>
                    <a:pt x="669" y="1511"/>
                    <a:pt x="786" y="1475"/>
                    <a:pt x="881" y="1408"/>
                  </a:cubicBezTo>
                  <a:cubicBezTo>
                    <a:pt x="988" y="1313"/>
                    <a:pt x="1096" y="1194"/>
                    <a:pt x="1096" y="1051"/>
                  </a:cubicBezTo>
                  <a:cubicBezTo>
                    <a:pt x="1096" y="908"/>
                    <a:pt x="1107" y="765"/>
                    <a:pt x="1107" y="634"/>
                  </a:cubicBezTo>
                  <a:cubicBezTo>
                    <a:pt x="1107" y="480"/>
                    <a:pt x="1107" y="349"/>
                    <a:pt x="1000" y="218"/>
                  </a:cubicBezTo>
                  <a:cubicBezTo>
                    <a:pt x="929" y="111"/>
                    <a:pt x="774" y="15"/>
                    <a:pt x="643" y="3"/>
                  </a:cubicBezTo>
                  <a:cubicBezTo>
                    <a:pt x="621" y="2"/>
                    <a:pt x="599" y="1"/>
                    <a:pt x="5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46"/>
            <p:cNvSpPr/>
            <p:nvPr/>
          </p:nvSpPr>
          <p:spPr>
            <a:xfrm>
              <a:off x="7802675" y="25055425"/>
              <a:ext cx="103075" cy="128375"/>
            </a:xfrm>
            <a:custGeom>
              <a:avLst/>
              <a:gdLst/>
              <a:ahLst/>
              <a:cxnLst/>
              <a:rect l="l" t="t" r="r" b="b"/>
              <a:pathLst>
                <a:path w="4123" h="5135" extrusionOk="0">
                  <a:moveTo>
                    <a:pt x="3104" y="0"/>
                  </a:moveTo>
                  <a:cubicBezTo>
                    <a:pt x="2766" y="0"/>
                    <a:pt x="2468" y="216"/>
                    <a:pt x="2289" y="519"/>
                  </a:cubicBezTo>
                  <a:cubicBezTo>
                    <a:pt x="1694" y="1531"/>
                    <a:pt x="1123" y="2555"/>
                    <a:pt x="504" y="3567"/>
                  </a:cubicBezTo>
                  <a:cubicBezTo>
                    <a:pt x="0" y="4378"/>
                    <a:pt x="664" y="5134"/>
                    <a:pt x="1334" y="5134"/>
                  </a:cubicBezTo>
                  <a:cubicBezTo>
                    <a:pt x="1647" y="5134"/>
                    <a:pt x="1961" y="4969"/>
                    <a:pt x="2158" y="4567"/>
                  </a:cubicBezTo>
                  <a:cubicBezTo>
                    <a:pt x="2706" y="3436"/>
                    <a:pt x="3325" y="2341"/>
                    <a:pt x="3897" y="1233"/>
                  </a:cubicBezTo>
                  <a:cubicBezTo>
                    <a:pt x="4123" y="805"/>
                    <a:pt x="3861" y="257"/>
                    <a:pt x="3456" y="79"/>
                  </a:cubicBezTo>
                  <a:cubicBezTo>
                    <a:pt x="3336" y="25"/>
                    <a:pt x="3218" y="0"/>
                    <a:pt x="31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46"/>
            <p:cNvSpPr/>
            <p:nvPr/>
          </p:nvSpPr>
          <p:spPr>
            <a:xfrm>
              <a:off x="7797975" y="24903650"/>
              <a:ext cx="39025" cy="55950"/>
            </a:xfrm>
            <a:custGeom>
              <a:avLst/>
              <a:gdLst/>
              <a:ahLst/>
              <a:cxnLst/>
              <a:rect l="l" t="t" r="r" b="b"/>
              <a:pathLst>
                <a:path w="1561" h="2238" extrusionOk="0">
                  <a:moveTo>
                    <a:pt x="1017" y="0"/>
                  </a:moveTo>
                  <a:cubicBezTo>
                    <a:pt x="825" y="0"/>
                    <a:pt x="631" y="107"/>
                    <a:pt x="561" y="292"/>
                  </a:cubicBezTo>
                  <a:cubicBezTo>
                    <a:pt x="394" y="708"/>
                    <a:pt x="251" y="1125"/>
                    <a:pt x="84" y="1542"/>
                  </a:cubicBezTo>
                  <a:cubicBezTo>
                    <a:pt x="1" y="1792"/>
                    <a:pt x="84" y="2090"/>
                    <a:pt x="334" y="2197"/>
                  </a:cubicBezTo>
                  <a:cubicBezTo>
                    <a:pt x="397" y="2225"/>
                    <a:pt x="465" y="2238"/>
                    <a:pt x="534" y="2238"/>
                  </a:cubicBezTo>
                  <a:cubicBezTo>
                    <a:pt x="730" y="2238"/>
                    <a:pt x="928" y="2131"/>
                    <a:pt x="989" y="1947"/>
                  </a:cubicBezTo>
                  <a:cubicBezTo>
                    <a:pt x="1156" y="1530"/>
                    <a:pt x="1323" y="1113"/>
                    <a:pt x="1465" y="696"/>
                  </a:cubicBezTo>
                  <a:cubicBezTo>
                    <a:pt x="1561" y="446"/>
                    <a:pt x="1465" y="149"/>
                    <a:pt x="1215" y="42"/>
                  </a:cubicBezTo>
                  <a:cubicBezTo>
                    <a:pt x="1153" y="14"/>
                    <a:pt x="1085" y="0"/>
                    <a:pt x="10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46"/>
            <p:cNvSpPr/>
            <p:nvPr/>
          </p:nvSpPr>
          <p:spPr>
            <a:xfrm>
              <a:off x="7666425" y="25031400"/>
              <a:ext cx="53300" cy="46500"/>
            </a:xfrm>
            <a:custGeom>
              <a:avLst/>
              <a:gdLst/>
              <a:ahLst/>
              <a:cxnLst/>
              <a:rect l="l" t="t" r="r" b="b"/>
              <a:pathLst>
                <a:path w="2132" h="1860" extrusionOk="0">
                  <a:moveTo>
                    <a:pt x="1352" y="0"/>
                  </a:moveTo>
                  <a:cubicBezTo>
                    <a:pt x="1231" y="0"/>
                    <a:pt x="1111" y="37"/>
                    <a:pt x="1012" y="123"/>
                  </a:cubicBezTo>
                  <a:cubicBezTo>
                    <a:pt x="798" y="337"/>
                    <a:pt x="584" y="539"/>
                    <a:pt x="358" y="754"/>
                  </a:cubicBezTo>
                  <a:cubicBezTo>
                    <a:pt x="143" y="980"/>
                    <a:pt x="0" y="1337"/>
                    <a:pt x="239" y="1611"/>
                  </a:cubicBezTo>
                  <a:cubicBezTo>
                    <a:pt x="364" y="1758"/>
                    <a:pt x="561" y="1860"/>
                    <a:pt x="759" y="1860"/>
                  </a:cubicBezTo>
                  <a:cubicBezTo>
                    <a:pt x="881" y="1860"/>
                    <a:pt x="1003" y="1821"/>
                    <a:pt x="1108" y="1730"/>
                  </a:cubicBezTo>
                  <a:lnTo>
                    <a:pt x="1774" y="1159"/>
                  </a:lnTo>
                  <a:cubicBezTo>
                    <a:pt x="2024" y="932"/>
                    <a:pt x="2132" y="539"/>
                    <a:pt x="1905" y="266"/>
                  </a:cubicBezTo>
                  <a:cubicBezTo>
                    <a:pt x="1784" y="114"/>
                    <a:pt x="1565" y="0"/>
                    <a:pt x="135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46"/>
            <p:cNvSpPr/>
            <p:nvPr/>
          </p:nvSpPr>
          <p:spPr>
            <a:xfrm>
              <a:off x="7507125" y="25162600"/>
              <a:ext cx="45300" cy="79375"/>
            </a:xfrm>
            <a:custGeom>
              <a:avLst/>
              <a:gdLst/>
              <a:ahLst/>
              <a:cxnLst/>
              <a:rect l="l" t="t" r="r" b="b"/>
              <a:pathLst>
                <a:path w="1812" h="3175" extrusionOk="0">
                  <a:moveTo>
                    <a:pt x="1358" y="1"/>
                  </a:moveTo>
                  <a:cubicBezTo>
                    <a:pt x="1223" y="1"/>
                    <a:pt x="1093" y="67"/>
                    <a:pt x="1038" y="221"/>
                  </a:cubicBezTo>
                  <a:cubicBezTo>
                    <a:pt x="753" y="971"/>
                    <a:pt x="479" y="1721"/>
                    <a:pt x="181" y="2459"/>
                  </a:cubicBezTo>
                  <a:cubicBezTo>
                    <a:pt x="0" y="2878"/>
                    <a:pt x="355" y="3175"/>
                    <a:pt x="694" y="3175"/>
                  </a:cubicBezTo>
                  <a:cubicBezTo>
                    <a:pt x="913" y="3175"/>
                    <a:pt x="1125" y="3051"/>
                    <a:pt x="1181" y="2757"/>
                  </a:cubicBezTo>
                  <a:cubicBezTo>
                    <a:pt x="1348" y="1983"/>
                    <a:pt x="1550" y="1209"/>
                    <a:pt x="1753" y="435"/>
                  </a:cubicBezTo>
                  <a:cubicBezTo>
                    <a:pt x="1812" y="177"/>
                    <a:pt x="1578" y="1"/>
                    <a:pt x="13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46"/>
            <p:cNvSpPr/>
            <p:nvPr/>
          </p:nvSpPr>
          <p:spPr>
            <a:xfrm>
              <a:off x="7630100" y="25268025"/>
              <a:ext cx="50925" cy="77050"/>
            </a:xfrm>
            <a:custGeom>
              <a:avLst/>
              <a:gdLst/>
              <a:ahLst/>
              <a:cxnLst/>
              <a:rect l="l" t="t" r="r" b="b"/>
              <a:pathLst>
                <a:path w="2037" h="3082" extrusionOk="0">
                  <a:moveTo>
                    <a:pt x="1183" y="1"/>
                  </a:moveTo>
                  <a:cubicBezTo>
                    <a:pt x="773" y="1"/>
                    <a:pt x="401" y="258"/>
                    <a:pt x="322" y="695"/>
                  </a:cubicBezTo>
                  <a:cubicBezTo>
                    <a:pt x="239" y="1183"/>
                    <a:pt x="144" y="1671"/>
                    <a:pt x="72" y="2171"/>
                  </a:cubicBezTo>
                  <a:cubicBezTo>
                    <a:pt x="1" y="2588"/>
                    <a:pt x="310" y="3028"/>
                    <a:pt x="739" y="3076"/>
                  </a:cubicBezTo>
                  <a:cubicBezTo>
                    <a:pt x="771" y="3079"/>
                    <a:pt x="803" y="3081"/>
                    <a:pt x="834" y="3081"/>
                  </a:cubicBezTo>
                  <a:cubicBezTo>
                    <a:pt x="1234" y="3081"/>
                    <a:pt x="1567" y="2807"/>
                    <a:pt x="1656" y="2409"/>
                  </a:cubicBezTo>
                  <a:cubicBezTo>
                    <a:pt x="1751" y="1909"/>
                    <a:pt x="1846" y="1433"/>
                    <a:pt x="1953" y="945"/>
                  </a:cubicBezTo>
                  <a:cubicBezTo>
                    <a:pt x="2037" y="528"/>
                    <a:pt x="1692" y="52"/>
                    <a:pt x="1263" y="4"/>
                  </a:cubicBezTo>
                  <a:cubicBezTo>
                    <a:pt x="1236" y="2"/>
                    <a:pt x="1210" y="1"/>
                    <a:pt x="11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46"/>
            <p:cNvSpPr/>
            <p:nvPr/>
          </p:nvSpPr>
          <p:spPr>
            <a:xfrm>
              <a:off x="7783100" y="25335525"/>
              <a:ext cx="44975" cy="59950"/>
            </a:xfrm>
            <a:custGeom>
              <a:avLst/>
              <a:gdLst/>
              <a:ahLst/>
              <a:cxnLst/>
              <a:rect l="l" t="t" r="r" b="b"/>
              <a:pathLst>
                <a:path w="1799" h="2398" extrusionOk="0">
                  <a:moveTo>
                    <a:pt x="1012" y="1"/>
                  </a:moveTo>
                  <a:cubicBezTo>
                    <a:pt x="672" y="1"/>
                    <a:pt x="386" y="230"/>
                    <a:pt x="310" y="578"/>
                  </a:cubicBezTo>
                  <a:cubicBezTo>
                    <a:pt x="239" y="924"/>
                    <a:pt x="155" y="1281"/>
                    <a:pt x="72" y="1626"/>
                  </a:cubicBezTo>
                  <a:cubicBezTo>
                    <a:pt x="1" y="1971"/>
                    <a:pt x="274" y="2340"/>
                    <a:pt x="620" y="2388"/>
                  </a:cubicBezTo>
                  <a:cubicBezTo>
                    <a:pt x="663" y="2394"/>
                    <a:pt x="704" y="2397"/>
                    <a:pt x="743" y="2397"/>
                  </a:cubicBezTo>
                  <a:cubicBezTo>
                    <a:pt x="1087" y="2397"/>
                    <a:pt x="1298" y="2173"/>
                    <a:pt x="1394" y="1852"/>
                  </a:cubicBezTo>
                  <a:cubicBezTo>
                    <a:pt x="1501" y="1507"/>
                    <a:pt x="1584" y="1162"/>
                    <a:pt x="1691" y="805"/>
                  </a:cubicBezTo>
                  <a:cubicBezTo>
                    <a:pt x="1798" y="447"/>
                    <a:pt x="1453" y="43"/>
                    <a:pt x="1108" y="7"/>
                  </a:cubicBezTo>
                  <a:cubicBezTo>
                    <a:pt x="1075" y="3"/>
                    <a:pt x="1043" y="1"/>
                    <a:pt x="10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46"/>
            <p:cNvSpPr/>
            <p:nvPr/>
          </p:nvSpPr>
          <p:spPr>
            <a:xfrm>
              <a:off x="7946775" y="25327600"/>
              <a:ext cx="92375" cy="127350"/>
            </a:xfrm>
            <a:custGeom>
              <a:avLst/>
              <a:gdLst/>
              <a:ahLst/>
              <a:cxnLst/>
              <a:rect l="l" t="t" r="r" b="b"/>
              <a:pathLst>
                <a:path w="3695" h="5094" extrusionOk="0">
                  <a:moveTo>
                    <a:pt x="2419" y="0"/>
                  </a:moveTo>
                  <a:cubicBezTo>
                    <a:pt x="2090" y="0"/>
                    <a:pt x="1771" y="173"/>
                    <a:pt x="1609" y="586"/>
                  </a:cubicBezTo>
                  <a:cubicBezTo>
                    <a:pt x="1181" y="1610"/>
                    <a:pt x="752" y="2646"/>
                    <a:pt x="335" y="3669"/>
                  </a:cubicBezTo>
                  <a:cubicBezTo>
                    <a:pt x="1" y="4463"/>
                    <a:pt x="703" y="5094"/>
                    <a:pt x="1363" y="5094"/>
                  </a:cubicBezTo>
                  <a:cubicBezTo>
                    <a:pt x="1713" y="5094"/>
                    <a:pt x="2052" y="4916"/>
                    <a:pt x="2217" y="4491"/>
                  </a:cubicBezTo>
                  <a:cubicBezTo>
                    <a:pt x="2610" y="3443"/>
                    <a:pt x="3002" y="2407"/>
                    <a:pt x="3407" y="1372"/>
                  </a:cubicBezTo>
                  <a:cubicBezTo>
                    <a:pt x="3695" y="610"/>
                    <a:pt x="3038" y="0"/>
                    <a:pt x="24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46"/>
            <p:cNvSpPr/>
            <p:nvPr/>
          </p:nvSpPr>
          <p:spPr>
            <a:xfrm>
              <a:off x="8031050" y="25219175"/>
              <a:ext cx="35150" cy="41950"/>
            </a:xfrm>
            <a:custGeom>
              <a:avLst/>
              <a:gdLst/>
              <a:ahLst/>
              <a:cxnLst/>
              <a:rect l="l" t="t" r="r" b="b"/>
              <a:pathLst>
                <a:path w="1406" h="1678" extrusionOk="0">
                  <a:moveTo>
                    <a:pt x="818" y="0"/>
                  </a:moveTo>
                  <a:cubicBezTo>
                    <a:pt x="613" y="0"/>
                    <a:pt x="405" y="112"/>
                    <a:pt x="334" y="315"/>
                  </a:cubicBezTo>
                  <a:cubicBezTo>
                    <a:pt x="251" y="517"/>
                    <a:pt x="167" y="732"/>
                    <a:pt x="96" y="934"/>
                  </a:cubicBezTo>
                  <a:cubicBezTo>
                    <a:pt x="1" y="1208"/>
                    <a:pt x="96" y="1530"/>
                    <a:pt x="358" y="1637"/>
                  </a:cubicBezTo>
                  <a:cubicBezTo>
                    <a:pt x="425" y="1664"/>
                    <a:pt x="497" y="1678"/>
                    <a:pt x="569" y="1678"/>
                  </a:cubicBezTo>
                  <a:cubicBezTo>
                    <a:pt x="776" y="1678"/>
                    <a:pt x="981" y="1566"/>
                    <a:pt x="1060" y="1363"/>
                  </a:cubicBezTo>
                  <a:cubicBezTo>
                    <a:pt x="1132" y="1160"/>
                    <a:pt x="1227" y="946"/>
                    <a:pt x="1298" y="744"/>
                  </a:cubicBezTo>
                  <a:cubicBezTo>
                    <a:pt x="1405" y="494"/>
                    <a:pt x="1298" y="148"/>
                    <a:pt x="1024" y="41"/>
                  </a:cubicBezTo>
                  <a:cubicBezTo>
                    <a:pt x="960" y="14"/>
                    <a:pt x="889" y="0"/>
                    <a:pt x="8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46"/>
            <p:cNvSpPr/>
            <p:nvPr/>
          </p:nvSpPr>
          <p:spPr>
            <a:xfrm>
              <a:off x="7806325" y="25464650"/>
              <a:ext cx="79500" cy="92425"/>
            </a:xfrm>
            <a:custGeom>
              <a:avLst/>
              <a:gdLst/>
              <a:ahLst/>
              <a:cxnLst/>
              <a:rect l="l" t="t" r="r" b="b"/>
              <a:pathLst>
                <a:path w="3180" h="3697" extrusionOk="0">
                  <a:moveTo>
                    <a:pt x="2134" y="0"/>
                  </a:moveTo>
                  <a:cubicBezTo>
                    <a:pt x="1864" y="0"/>
                    <a:pt x="1597" y="107"/>
                    <a:pt x="1453" y="343"/>
                  </a:cubicBezTo>
                  <a:lnTo>
                    <a:pt x="286" y="2176"/>
                  </a:lnTo>
                  <a:cubicBezTo>
                    <a:pt x="24" y="2605"/>
                    <a:pt x="0" y="3152"/>
                    <a:pt x="441" y="3498"/>
                  </a:cubicBezTo>
                  <a:cubicBezTo>
                    <a:pt x="601" y="3626"/>
                    <a:pt x="834" y="3697"/>
                    <a:pt x="1064" y="3697"/>
                  </a:cubicBezTo>
                  <a:cubicBezTo>
                    <a:pt x="1346" y="3697"/>
                    <a:pt x="1625" y="3591"/>
                    <a:pt x="1762" y="3355"/>
                  </a:cubicBezTo>
                  <a:cubicBezTo>
                    <a:pt x="2132" y="2724"/>
                    <a:pt x="2501" y="2117"/>
                    <a:pt x="2894" y="1486"/>
                  </a:cubicBezTo>
                  <a:cubicBezTo>
                    <a:pt x="3144" y="1057"/>
                    <a:pt x="3179" y="533"/>
                    <a:pt x="2739" y="200"/>
                  </a:cubicBezTo>
                  <a:cubicBezTo>
                    <a:pt x="2578" y="71"/>
                    <a:pt x="2355" y="0"/>
                    <a:pt x="2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46"/>
            <p:cNvSpPr/>
            <p:nvPr/>
          </p:nvSpPr>
          <p:spPr>
            <a:xfrm>
              <a:off x="7622975" y="25484450"/>
              <a:ext cx="64900" cy="76975"/>
            </a:xfrm>
            <a:custGeom>
              <a:avLst/>
              <a:gdLst/>
              <a:ahLst/>
              <a:cxnLst/>
              <a:rect l="l" t="t" r="r" b="b"/>
              <a:pathLst>
                <a:path w="2596" h="3079" extrusionOk="0">
                  <a:moveTo>
                    <a:pt x="1670" y="0"/>
                  </a:moveTo>
                  <a:cubicBezTo>
                    <a:pt x="1352" y="0"/>
                    <a:pt x="1065" y="177"/>
                    <a:pt x="905" y="479"/>
                  </a:cubicBezTo>
                  <a:cubicBezTo>
                    <a:pt x="667" y="955"/>
                    <a:pt x="429" y="1432"/>
                    <a:pt x="191" y="1920"/>
                  </a:cubicBezTo>
                  <a:cubicBezTo>
                    <a:pt x="0" y="2301"/>
                    <a:pt x="214" y="2872"/>
                    <a:pt x="631" y="3015"/>
                  </a:cubicBezTo>
                  <a:cubicBezTo>
                    <a:pt x="741" y="3058"/>
                    <a:pt x="855" y="3079"/>
                    <a:pt x="965" y="3079"/>
                  </a:cubicBezTo>
                  <a:cubicBezTo>
                    <a:pt x="1286" y="3079"/>
                    <a:pt x="1585" y="2905"/>
                    <a:pt x="1726" y="2587"/>
                  </a:cubicBezTo>
                  <a:cubicBezTo>
                    <a:pt x="1953" y="2110"/>
                    <a:pt x="2191" y="1634"/>
                    <a:pt x="2417" y="1146"/>
                  </a:cubicBezTo>
                  <a:cubicBezTo>
                    <a:pt x="2596" y="753"/>
                    <a:pt x="2393" y="217"/>
                    <a:pt x="2000" y="62"/>
                  </a:cubicBezTo>
                  <a:cubicBezTo>
                    <a:pt x="1889" y="20"/>
                    <a:pt x="1778" y="0"/>
                    <a:pt x="16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46"/>
            <p:cNvSpPr/>
            <p:nvPr/>
          </p:nvSpPr>
          <p:spPr>
            <a:xfrm>
              <a:off x="7473100" y="25454125"/>
              <a:ext cx="27500" cy="21825"/>
            </a:xfrm>
            <a:custGeom>
              <a:avLst/>
              <a:gdLst/>
              <a:ahLst/>
              <a:cxnLst/>
              <a:rect l="l" t="t" r="r" b="b"/>
              <a:pathLst>
                <a:path w="1100" h="873" extrusionOk="0">
                  <a:moveTo>
                    <a:pt x="574" y="0"/>
                  </a:moveTo>
                  <a:cubicBezTo>
                    <a:pt x="291" y="0"/>
                    <a:pt x="0" y="255"/>
                    <a:pt x="137" y="597"/>
                  </a:cubicBezTo>
                  <a:cubicBezTo>
                    <a:pt x="210" y="791"/>
                    <a:pt x="366" y="872"/>
                    <a:pt x="525" y="872"/>
                  </a:cubicBezTo>
                  <a:cubicBezTo>
                    <a:pt x="807" y="872"/>
                    <a:pt x="1100" y="617"/>
                    <a:pt x="971" y="275"/>
                  </a:cubicBezTo>
                  <a:cubicBezTo>
                    <a:pt x="893" y="82"/>
                    <a:pt x="735" y="0"/>
                    <a:pt x="5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46"/>
            <p:cNvSpPr/>
            <p:nvPr/>
          </p:nvSpPr>
          <p:spPr>
            <a:xfrm>
              <a:off x="7534850" y="25651550"/>
              <a:ext cx="71475" cy="93775"/>
            </a:xfrm>
            <a:custGeom>
              <a:avLst/>
              <a:gdLst/>
              <a:ahLst/>
              <a:cxnLst/>
              <a:rect l="l" t="t" r="r" b="b"/>
              <a:pathLst>
                <a:path w="2859" h="3751" extrusionOk="0">
                  <a:moveTo>
                    <a:pt x="1771" y="1"/>
                  </a:moveTo>
                  <a:cubicBezTo>
                    <a:pt x="1395" y="1"/>
                    <a:pt x="1023" y="193"/>
                    <a:pt x="882" y="582"/>
                  </a:cubicBezTo>
                  <a:cubicBezTo>
                    <a:pt x="644" y="1201"/>
                    <a:pt x="406" y="1820"/>
                    <a:pt x="179" y="2451"/>
                  </a:cubicBezTo>
                  <a:cubicBezTo>
                    <a:pt x="1" y="2915"/>
                    <a:pt x="168" y="3499"/>
                    <a:pt x="656" y="3689"/>
                  </a:cubicBezTo>
                  <a:cubicBezTo>
                    <a:pt x="770" y="3730"/>
                    <a:pt x="889" y="3750"/>
                    <a:pt x="1006" y="3750"/>
                  </a:cubicBezTo>
                  <a:cubicBezTo>
                    <a:pt x="1368" y="3750"/>
                    <a:pt x="1717" y="3560"/>
                    <a:pt x="1870" y="3201"/>
                  </a:cubicBezTo>
                  <a:cubicBezTo>
                    <a:pt x="2144" y="2582"/>
                    <a:pt x="2394" y="1975"/>
                    <a:pt x="2668" y="1356"/>
                  </a:cubicBezTo>
                  <a:cubicBezTo>
                    <a:pt x="2858" y="879"/>
                    <a:pt x="2668" y="260"/>
                    <a:pt x="2156" y="70"/>
                  </a:cubicBezTo>
                  <a:cubicBezTo>
                    <a:pt x="2033" y="24"/>
                    <a:pt x="1902" y="1"/>
                    <a:pt x="17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46"/>
            <p:cNvSpPr/>
            <p:nvPr/>
          </p:nvSpPr>
          <p:spPr>
            <a:xfrm>
              <a:off x="7660475" y="25695500"/>
              <a:ext cx="72350" cy="94925"/>
            </a:xfrm>
            <a:custGeom>
              <a:avLst/>
              <a:gdLst/>
              <a:ahLst/>
              <a:cxnLst/>
              <a:rect l="l" t="t" r="r" b="b"/>
              <a:pathLst>
                <a:path w="2894" h="3797" extrusionOk="0">
                  <a:moveTo>
                    <a:pt x="1645" y="0"/>
                  </a:moveTo>
                  <a:cubicBezTo>
                    <a:pt x="1323" y="0"/>
                    <a:pt x="1001" y="132"/>
                    <a:pt x="786" y="407"/>
                  </a:cubicBezTo>
                  <a:cubicBezTo>
                    <a:pt x="274" y="1110"/>
                    <a:pt x="0" y="1991"/>
                    <a:pt x="155" y="2872"/>
                  </a:cubicBezTo>
                  <a:cubicBezTo>
                    <a:pt x="233" y="3370"/>
                    <a:pt x="639" y="3796"/>
                    <a:pt x="1165" y="3796"/>
                  </a:cubicBezTo>
                  <a:cubicBezTo>
                    <a:pt x="1205" y="3796"/>
                    <a:pt x="1245" y="3794"/>
                    <a:pt x="1286" y="3789"/>
                  </a:cubicBezTo>
                  <a:cubicBezTo>
                    <a:pt x="1846" y="3705"/>
                    <a:pt x="2251" y="3241"/>
                    <a:pt x="2203" y="2658"/>
                  </a:cubicBezTo>
                  <a:lnTo>
                    <a:pt x="2203" y="2550"/>
                  </a:lnTo>
                  <a:lnTo>
                    <a:pt x="2203" y="2479"/>
                  </a:lnTo>
                  <a:cubicBezTo>
                    <a:pt x="2227" y="2408"/>
                    <a:pt x="2239" y="2348"/>
                    <a:pt x="2239" y="2288"/>
                  </a:cubicBezTo>
                  <a:lnTo>
                    <a:pt x="2239" y="2265"/>
                  </a:lnTo>
                  <a:cubicBezTo>
                    <a:pt x="2262" y="2193"/>
                    <a:pt x="2298" y="2098"/>
                    <a:pt x="2322" y="2015"/>
                  </a:cubicBezTo>
                  <a:lnTo>
                    <a:pt x="2370" y="1967"/>
                  </a:lnTo>
                  <a:cubicBezTo>
                    <a:pt x="2417" y="1919"/>
                    <a:pt x="2477" y="1836"/>
                    <a:pt x="2524" y="1776"/>
                  </a:cubicBezTo>
                  <a:cubicBezTo>
                    <a:pt x="2893" y="1348"/>
                    <a:pt x="2798" y="574"/>
                    <a:pt x="2346" y="229"/>
                  </a:cubicBezTo>
                  <a:cubicBezTo>
                    <a:pt x="2144" y="78"/>
                    <a:pt x="1894" y="0"/>
                    <a:pt x="16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46"/>
            <p:cNvSpPr/>
            <p:nvPr/>
          </p:nvSpPr>
          <p:spPr>
            <a:xfrm>
              <a:off x="7580100" y="25863650"/>
              <a:ext cx="45625" cy="81275"/>
            </a:xfrm>
            <a:custGeom>
              <a:avLst/>
              <a:gdLst/>
              <a:ahLst/>
              <a:cxnLst/>
              <a:rect l="l" t="t" r="r" b="b"/>
              <a:pathLst>
                <a:path w="1825" h="3251" extrusionOk="0">
                  <a:moveTo>
                    <a:pt x="1163" y="0"/>
                  </a:moveTo>
                  <a:cubicBezTo>
                    <a:pt x="968" y="0"/>
                    <a:pt x="783" y="98"/>
                    <a:pt x="715" y="325"/>
                  </a:cubicBezTo>
                  <a:cubicBezTo>
                    <a:pt x="501" y="1051"/>
                    <a:pt x="263" y="1778"/>
                    <a:pt x="84" y="2528"/>
                  </a:cubicBezTo>
                  <a:cubicBezTo>
                    <a:pt x="1" y="2849"/>
                    <a:pt x="286" y="3194"/>
                    <a:pt x="596" y="3242"/>
                  </a:cubicBezTo>
                  <a:cubicBezTo>
                    <a:pt x="632" y="3248"/>
                    <a:pt x="666" y="3251"/>
                    <a:pt x="700" y="3251"/>
                  </a:cubicBezTo>
                  <a:cubicBezTo>
                    <a:pt x="1006" y="3251"/>
                    <a:pt x="1235" y="3018"/>
                    <a:pt x="1310" y="2718"/>
                  </a:cubicBezTo>
                  <a:cubicBezTo>
                    <a:pt x="1489" y="2016"/>
                    <a:pt x="1608" y="1325"/>
                    <a:pt x="1751" y="623"/>
                  </a:cubicBezTo>
                  <a:cubicBezTo>
                    <a:pt x="1824" y="255"/>
                    <a:pt x="1480" y="0"/>
                    <a:pt x="1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46"/>
            <p:cNvSpPr/>
            <p:nvPr/>
          </p:nvSpPr>
          <p:spPr>
            <a:xfrm>
              <a:off x="7483825" y="25818500"/>
              <a:ext cx="87350" cy="78875"/>
            </a:xfrm>
            <a:custGeom>
              <a:avLst/>
              <a:gdLst/>
              <a:ahLst/>
              <a:cxnLst/>
              <a:rect l="l" t="t" r="r" b="b"/>
              <a:pathLst>
                <a:path w="3494" h="3155" extrusionOk="0">
                  <a:moveTo>
                    <a:pt x="2379" y="0"/>
                  </a:moveTo>
                  <a:cubicBezTo>
                    <a:pt x="2177" y="0"/>
                    <a:pt x="1971" y="84"/>
                    <a:pt x="1804" y="285"/>
                  </a:cubicBezTo>
                  <a:cubicBezTo>
                    <a:pt x="1351" y="821"/>
                    <a:pt x="911" y="1369"/>
                    <a:pt x="458" y="1905"/>
                  </a:cubicBezTo>
                  <a:cubicBezTo>
                    <a:pt x="0" y="2477"/>
                    <a:pt x="539" y="3154"/>
                    <a:pt x="1111" y="3154"/>
                  </a:cubicBezTo>
                  <a:cubicBezTo>
                    <a:pt x="1312" y="3154"/>
                    <a:pt x="1517" y="3070"/>
                    <a:pt x="1685" y="2869"/>
                  </a:cubicBezTo>
                  <a:cubicBezTo>
                    <a:pt x="2125" y="2333"/>
                    <a:pt x="2578" y="1786"/>
                    <a:pt x="3018" y="1250"/>
                  </a:cubicBezTo>
                  <a:cubicBezTo>
                    <a:pt x="3494" y="677"/>
                    <a:pt x="2953" y="0"/>
                    <a:pt x="23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46"/>
            <p:cNvSpPr/>
            <p:nvPr/>
          </p:nvSpPr>
          <p:spPr>
            <a:xfrm>
              <a:off x="7344650" y="25831000"/>
              <a:ext cx="60450" cy="55125"/>
            </a:xfrm>
            <a:custGeom>
              <a:avLst/>
              <a:gdLst/>
              <a:ahLst/>
              <a:cxnLst/>
              <a:rect l="l" t="t" r="r" b="b"/>
              <a:pathLst>
                <a:path w="2418" h="2205" extrusionOk="0">
                  <a:moveTo>
                    <a:pt x="1573" y="1"/>
                  </a:moveTo>
                  <a:cubicBezTo>
                    <a:pt x="1415" y="1"/>
                    <a:pt x="1257" y="49"/>
                    <a:pt x="1132" y="155"/>
                  </a:cubicBezTo>
                  <a:cubicBezTo>
                    <a:pt x="906" y="345"/>
                    <a:pt x="691" y="547"/>
                    <a:pt x="453" y="738"/>
                  </a:cubicBezTo>
                  <a:cubicBezTo>
                    <a:pt x="72" y="1048"/>
                    <a:pt x="1" y="1583"/>
                    <a:pt x="358" y="1952"/>
                  </a:cubicBezTo>
                  <a:cubicBezTo>
                    <a:pt x="513" y="2119"/>
                    <a:pt x="703" y="2191"/>
                    <a:pt x="929" y="2202"/>
                  </a:cubicBezTo>
                  <a:cubicBezTo>
                    <a:pt x="950" y="2204"/>
                    <a:pt x="969" y="2205"/>
                    <a:pt x="989" y="2205"/>
                  </a:cubicBezTo>
                  <a:cubicBezTo>
                    <a:pt x="1233" y="2205"/>
                    <a:pt x="1420" y="2070"/>
                    <a:pt x="1596" y="1905"/>
                  </a:cubicBezTo>
                  <a:cubicBezTo>
                    <a:pt x="1799" y="1702"/>
                    <a:pt x="2013" y="1488"/>
                    <a:pt x="2239" y="1286"/>
                  </a:cubicBezTo>
                  <a:cubicBezTo>
                    <a:pt x="2358" y="1167"/>
                    <a:pt x="2418" y="881"/>
                    <a:pt x="2382" y="702"/>
                  </a:cubicBezTo>
                  <a:cubicBezTo>
                    <a:pt x="2358" y="524"/>
                    <a:pt x="2299" y="381"/>
                    <a:pt x="2156" y="250"/>
                  </a:cubicBezTo>
                  <a:cubicBezTo>
                    <a:pt x="2011" y="92"/>
                    <a:pt x="1791" y="1"/>
                    <a:pt x="15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46"/>
            <p:cNvSpPr/>
            <p:nvPr/>
          </p:nvSpPr>
          <p:spPr>
            <a:xfrm>
              <a:off x="7232725" y="25861800"/>
              <a:ext cx="62850" cy="78600"/>
            </a:xfrm>
            <a:custGeom>
              <a:avLst/>
              <a:gdLst/>
              <a:ahLst/>
              <a:cxnLst/>
              <a:rect l="l" t="t" r="r" b="b"/>
              <a:pathLst>
                <a:path w="2514" h="3144" extrusionOk="0">
                  <a:moveTo>
                    <a:pt x="1407" y="0"/>
                  </a:moveTo>
                  <a:cubicBezTo>
                    <a:pt x="1172" y="0"/>
                    <a:pt x="930" y="58"/>
                    <a:pt x="739" y="208"/>
                  </a:cubicBezTo>
                  <a:cubicBezTo>
                    <a:pt x="525" y="387"/>
                    <a:pt x="418" y="589"/>
                    <a:pt x="346" y="875"/>
                  </a:cubicBezTo>
                  <a:cubicBezTo>
                    <a:pt x="251" y="1220"/>
                    <a:pt x="144" y="1578"/>
                    <a:pt x="61" y="1911"/>
                  </a:cubicBezTo>
                  <a:cubicBezTo>
                    <a:pt x="1" y="2173"/>
                    <a:pt x="108" y="2506"/>
                    <a:pt x="251" y="2721"/>
                  </a:cubicBezTo>
                  <a:cubicBezTo>
                    <a:pt x="406" y="2923"/>
                    <a:pt x="680" y="3102"/>
                    <a:pt x="930" y="3137"/>
                  </a:cubicBezTo>
                  <a:cubicBezTo>
                    <a:pt x="973" y="3142"/>
                    <a:pt x="1016" y="3144"/>
                    <a:pt x="1059" y="3144"/>
                  </a:cubicBezTo>
                  <a:cubicBezTo>
                    <a:pt x="1614" y="3144"/>
                    <a:pt x="2034" y="2787"/>
                    <a:pt x="2156" y="2244"/>
                  </a:cubicBezTo>
                  <a:cubicBezTo>
                    <a:pt x="2227" y="1899"/>
                    <a:pt x="2323" y="1542"/>
                    <a:pt x="2394" y="1197"/>
                  </a:cubicBezTo>
                  <a:cubicBezTo>
                    <a:pt x="2513" y="661"/>
                    <a:pt x="2073" y="66"/>
                    <a:pt x="1537" y="6"/>
                  </a:cubicBezTo>
                  <a:cubicBezTo>
                    <a:pt x="1494" y="2"/>
                    <a:pt x="1451" y="0"/>
                    <a:pt x="14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46"/>
            <p:cNvSpPr/>
            <p:nvPr/>
          </p:nvSpPr>
          <p:spPr>
            <a:xfrm>
              <a:off x="7323525" y="25985125"/>
              <a:ext cx="69975" cy="81925"/>
            </a:xfrm>
            <a:custGeom>
              <a:avLst/>
              <a:gdLst/>
              <a:ahLst/>
              <a:cxnLst/>
              <a:rect l="l" t="t" r="r" b="b"/>
              <a:pathLst>
                <a:path w="2799" h="3277" extrusionOk="0">
                  <a:moveTo>
                    <a:pt x="1737" y="1"/>
                  </a:moveTo>
                  <a:cubicBezTo>
                    <a:pt x="1386" y="1"/>
                    <a:pt x="1061" y="197"/>
                    <a:pt x="893" y="550"/>
                  </a:cubicBezTo>
                  <a:cubicBezTo>
                    <a:pt x="667" y="1026"/>
                    <a:pt x="429" y="1526"/>
                    <a:pt x="203" y="2002"/>
                  </a:cubicBezTo>
                  <a:cubicBezTo>
                    <a:pt x="0" y="2431"/>
                    <a:pt x="227" y="3026"/>
                    <a:pt x="667" y="3205"/>
                  </a:cubicBezTo>
                  <a:cubicBezTo>
                    <a:pt x="788" y="3253"/>
                    <a:pt x="912" y="3276"/>
                    <a:pt x="1032" y="3276"/>
                  </a:cubicBezTo>
                  <a:cubicBezTo>
                    <a:pt x="1384" y="3276"/>
                    <a:pt x="1710" y="3078"/>
                    <a:pt x="1870" y="2741"/>
                  </a:cubicBezTo>
                  <a:cubicBezTo>
                    <a:pt x="2108" y="2264"/>
                    <a:pt x="2346" y="1776"/>
                    <a:pt x="2584" y="1300"/>
                  </a:cubicBezTo>
                  <a:cubicBezTo>
                    <a:pt x="2798" y="871"/>
                    <a:pt x="2572" y="252"/>
                    <a:pt x="2108" y="74"/>
                  </a:cubicBezTo>
                  <a:cubicBezTo>
                    <a:pt x="1985" y="24"/>
                    <a:pt x="1859" y="1"/>
                    <a:pt x="17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46"/>
            <p:cNvSpPr/>
            <p:nvPr/>
          </p:nvSpPr>
          <p:spPr>
            <a:xfrm>
              <a:off x="7442875" y="26005275"/>
              <a:ext cx="59850" cy="84225"/>
            </a:xfrm>
            <a:custGeom>
              <a:avLst/>
              <a:gdLst/>
              <a:ahLst/>
              <a:cxnLst/>
              <a:rect l="l" t="t" r="r" b="b"/>
              <a:pathLst>
                <a:path w="2394" h="3369" extrusionOk="0">
                  <a:moveTo>
                    <a:pt x="1559" y="1"/>
                  </a:moveTo>
                  <a:cubicBezTo>
                    <a:pt x="1269" y="1"/>
                    <a:pt x="975" y="165"/>
                    <a:pt x="870" y="446"/>
                  </a:cubicBezTo>
                  <a:cubicBezTo>
                    <a:pt x="644" y="1077"/>
                    <a:pt x="406" y="1685"/>
                    <a:pt x="156" y="2304"/>
                  </a:cubicBezTo>
                  <a:cubicBezTo>
                    <a:pt x="1" y="2697"/>
                    <a:pt x="156" y="3137"/>
                    <a:pt x="537" y="3304"/>
                  </a:cubicBezTo>
                  <a:cubicBezTo>
                    <a:pt x="630" y="3348"/>
                    <a:pt x="733" y="3368"/>
                    <a:pt x="836" y="3368"/>
                  </a:cubicBezTo>
                  <a:cubicBezTo>
                    <a:pt x="1127" y="3368"/>
                    <a:pt x="1423" y="3204"/>
                    <a:pt x="1537" y="2923"/>
                  </a:cubicBezTo>
                  <a:cubicBezTo>
                    <a:pt x="1775" y="2292"/>
                    <a:pt x="2013" y="1673"/>
                    <a:pt x="2251" y="1054"/>
                  </a:cubicBezTo>
                  <a:cubicBezTo>
                    <a:pt x="2394" y="673"/>
                    <a:pt x="2251" y="220"/>
                    <a:pt x="1858" y="65"/>
                  </a:cubicBezTo>
                  <a:cubicBezTo>
                    <a:pt x="1764" y="22"/>
                    <a:pt x="1662" y="1"/>
                    <a:pt x="15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46"/>
            <p:cNvSpPr/>
            <p:nvPr/>
          </p:nvSpPr>
          <p:spPr>
            <a:xfrm>
              <a:off x="7173500" y="26030075"/>
              <a:ext cx="61950" cy="74250"/>
            </a:xfrm>
            <a:custGeom>
              <a:avLst/>
              <a:gdLst/>
              <a:ahLst/>
              <a:cxnLst/>
              <a:rect l="l" t="t" r="r" b="b"/>
              <a:pathLst>
                <a:path w="2478" h="2970" extrusionOk="0">
                  <a:moveTo>
                    <a:pt x="1605" y="1"/>
                  </a:moveTo>
                  <a:cubicBezTo>
                    <a:pt x="1307" y="1"/>
                    <a:pt x="1037" y="177"/>
                    <a:pt x="894" y="455"/>
                  </a:cubicBezTo>
                  <a:cubicBezTo>
                    <a:pt x="655" y="931"/>
                    <a:pt x="417" y="1419"/>
                    <a:pt x="179" y="1895"/>
                  </a:cubicBezTo>
                  <a:cubicBezTo>
                    <a:pt x="1" y="2252"/>
                    <a:pt x="191" y="2764"/>
                    <a:pt x="572" y="2907"/>
                  </a:cubicBezTo>
                  <a:cubicBezTo>
                    <a:pt x="673" y="2950"/>
                    <a:pt x="775" y="2970"/>
                    <a:pt x="875" y="2970"/>
                  </a:cubicBezTo>
                  <a:cubicBezTo>
                    <a:pt x="1164" y="2970"/>
                    <a:pt x="1434" y="2801"/>
                    <a:pt x="1584" y="2526"/>
                  </a:cubicBezTo>
                  <a:cubicBezTo>
                    <a:pt x="1834" y="2026"/>
                    <a:pt x="2060" y="1550"/>
                    <a:pt x="2299" y="1074"/>
                  </a:cubicBezTo>
                  <a:cubicBezTo>
                    <a:pt x="2477" y="716"/>
                    <a:pt x="2275" y="216"/>
                    <a:pt x="1906" y="62"/>
                  </a:cubicBezTo>
                  <a:cubicBezTo>
                    <a:pt x="1805" y="20"/>
                    <a:pt x="1703" y="1"/>
                    <a:pt x="16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46"/>
            <p:cNvSpPr/>
            <p:nvPr/>
          </p:nvSpPr>
          <p:spPr>
            <a:xfrm>
              <a:off x="7247325" y="26184875"/>
              <a:ext cx="56575" cy="64325"/>
            </a:xfrm>
            <a:custGeom>
              <a:avLst/>
              <a:gdLst/>
              <a:ahLst/>
              <a:cxnLst/>
              <a:rect l="l" t="t" r="r" b="b"/>
              <a:pathLst>
                <a:path w="2263" h="2573" extrusionOk="0">
                  <a:moveTo>
                    <a:pt x="1221" y="0"/>
                  </a:moveTo>
                  <a:cubicBezTo>
                    <a:pt x="1109" y="0"/>
                    <a:pt x="998" y="19"/>
                    <a:pt x="893" y="61"/>
                  </a:cubicBezTo>
                  <a:cubicBezTo>
                    <a:pt x="667" y="168"/>
                    <a:pt x="429" y="347"/>
                    <a:pt x="334" y="585"/>
                  </a:cubicBezTo>
                  <a:lnTo>
                    <a:pt x="119" y="1216"/>
                  </a:lnTo>
                  <a:cubicBezTo>
                    <a:pt x="24" y="1454"/>
                    <a:pt x="0" y="1704"/>
                    <a:pt x="96" y="1954"/>
                  </a:cubicBezTo>
                  <a:cubicBezTo>
                    <a:pt x="191" y="2180"/>
                    <a:pt x="381" y="2406"/>
                    <a:pt x="620" y="2490"/>
                  </a:cubicBezTo>
                  <a:cubicBezTo>
                    <a:pt x="749" y="2542"/>
                    <a:pt x="889" y="2572"/>
                    <a:pt x="1028" y="2572"/>
                  </a:cubicBezTo>
                  <a:cubicBezTo>
                    <a:pt x="1145" y="2572"/>
                    <a:pt x="1261" y="2551"/>
                    <a:pt x="1370" y="2502"/>
                  </a:cubicBezTo>
                  <a:cubicBezTo>
                    <a:pt x="1608" y="2430"/>
                    <a:pt x="1810" y="2264"/>
                    <a:pt x="1905" y="2013"/>
                  </a:cubicBezTo>
                  <a:cubicBezTo>
                    <a:pt x="1989" y="1811"/>
                    <a:pt x="2060" y="1597"/>
                    <a:pt x="2155" y="1394"/>
                  </a:cubicBezTo>
                  <a:cubicBezTo>
                    <a:pt x="2239" y="1156"/>
                    <a:pt x="2263" y="882"/>
                    <a:pt x="2167" y="632"/>
                  </a:cubicBezTo>
                  <a:cubicBezTo>
                    <a:pt x="2084" y="406"/>
                    <a:pt x="1870" y="168"/>
                    <a:pt x="1643" y="85"/>
                  </a:cubicBezTo>
                  <a:cubicBezTo>
                    <a:pt x="1510" y="31"/>
                    <a:pt x="1365" y="0"/>
                    <a:pt x="12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46"/>
            <p:cNvSpPr/>
            <p:nvPr/>
          </p:nvSpPr>
          <p:spPr>
            <a:xfrm>
              <a:off x="7124100" y="26224175"/>
              <a:ext cx="60750" cy="65425"/>
            </a:xfrm>
            <a:custGeom>
              <a:avLst/>
              <a:gdLst/>
              <a:ahLst/>
              <a:cxnLst/>
              <a:rect l="l" t="t" r="r" b="b"/>
              <a:pathLst>
                <a:path w="2430" h="2617" extrusionOk="0">
                  <a:moveTo>
                    <a:pt x="1491" y="1"/>
                  </a:moveTo>
                  <a:cubicBezTo>
                    <a:pt x="1143" y="1"/>
                    <a:pt x="833" y="199"/>
                    <a:pt x="655" y="537"/>
                  </a:cubicBezTo>
                  <a:cubicBezTo>
                    <a:pt x="500" y="811"/>
                    <a:pt x="357" y="1084"/>
                    <a:pt x="215" y="1370"/>
                  </a:cubicBezTo>
                  <a:cubicBezTo>
                    <a:pt x="0" y="1787"/>
                    <a:pt x="250" y="2382"/>
                    <a:pt x="679" y="2537"/>
                  </a:cubicBezTo>
                  <a:cubicBezTo>
                    <a:pt x="797" y="2589"/>
                    <a:pt x="925" y="2617"/>
                    <a:pt x="1055" y="2617"/>
                  </a:cubicBezTo>
                  <a:cubicBezTo>
                    <a:pt x="1161" y="2617"/>
                    <a:pt x="1268" y="2598"/>
                    <a:pt x="1369" y="2561"/>
                  </a:cubicBezTo>
                  <a:cubicBezTo>
                    <a:pt x="1584" y="2454"/>
                    <a:pt x="1739" y="2299"/>
                    <a:pt x="1858" y="2085"/>
                  </a:cubicBezTo>
                  <a:cubicBezTo>
                    <a:pt x="2012" y="1823"/>
                    <a:pt x="2155" y="1561"/>
                    <a:pt x="2322" y="1275"/>
                  </a:cubicBezTo>
                  <a:cubicBezTo>
                    <a:pt x="2429" y="1084"/>
                    <a:pt x="2405" y="775"/>
                    <a:pt x="2334" y="572"/>
                  </a:cubicBezTo>
                  <a:cubicBezTo>
                    <a:pt x="2262" y="370"/>
                    <a:pt x="2072" y="156"/>
                    <a:pt x="1858" y="72"/>
                  </a:cubicBezTo>
                  <a:cubicBezTo>
                    <a:pt x="1734" y="24"/>
                    <a:pt x="1610" y="1"/>
                    <a:pt x="14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46"/>
            <p:cNvSpPr/>
            <p:nvPr/>
          </p:nvSpPr>
          <p:spPr>
            <a:xfrm>
              <a:off x="7070525" y="26027750"/>
              <a:ext cx="55375" cy="69750"/>
            </a:xfrm>
            <a:custGeom>
              <a:avLst/>
              <a:gdLst/>
              <a:ahLst/>
              <a:cxnLst/>
              <a:rect l="l" t="t" r="r" b="b"/>
              <a:pathLst>
                <a:path w="2215" h="2790" extrusionOk="0">
                  <a:moveTo>
                    <a:pt x="1472" y="1"/>
                  </a:moveTo>
                  <a:cubicBezTo>
                    <a:pt x="1222" y="1"/>
                    <a:pt x="996" y="154"/>
                    <a:pt x="881" y="393"/>
                  </a:cubicBezTo>
                  <a:cubicBezTo>
                    <a:pt x="643" y="869"/>
                    <a:pt x="405" y="1345"/>
                    <a:pt x="167" y="1845"/>
                  </a:cubicBezTo>
                  <a:cubicBezTo>
                    <a:pt x="0" y="2167"/>
                    <a:pt x="191" y="2583"/>
                    <a:pt x="500" y="2738"/>
                  </a:cubicBezTo>
                  <a:cubicBezTo>
                    <a:pt x="585" y="2773"/>
                    <a:pt x="673" y="2790"/>
                    <a:pt x="759" y="2790"/>
                  </a:cubicBezTo>
                  <a:cubicBezTo>
                    <a:pt x="1024" y="2790"/>
                    <a:pt x="1276" y="2635"/>
                    <a:pt x="1393" y="2393"/>
                  </a:cubicBezTo>
                  <a:cubicBezTo>
                    <a:pt x="1619" y="1881"/>
                    <a:pt x="1846" y="1393"/>
                    <a:pt x="2072" y="917"/>
                  </a:cubicBezTo>
                  <a:cubicBezTo>
                    <a:pt x="2215" y="595"/>
                    <a:pt x="2048" y="202"/>
                    <a:pt x="1738" y="59"/>
                  </a:cubicBezTo>
                  <a:cubicBezTo>
                    <a:pt x="1649" y="19"/>
                    <a:pt x="1559" y="1"/>
                    <a:pt x="14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46"/>
            <p:cNvSpPr/>
            <p:nvPr/>
          </p:nvSpPr>
          <p:spPr>
            <a:xfrm>
              <a:off x="7030025" y="26201725"/>
              <a:ext cx="47050" cy="63400"/>
            </a:xfrm>
            <a:custGeom>
              <a:avLst/>
              <a:gdLst/>
              <a:ahLst/>
              <a:cxnLst/>
              <a:rect l="l" t="t" r="r" b="b"/>
              <a:pathLst>
                <a:path w="1882" h="2536" extrusionOk="0">
                  <a:moveTo>
                    <a:pt x="1068" y="0"/>
                  </a:moveTo>
                  <a:cubicBezTo>
                    <a:pt x="683" y="0"/>
                    <a:pt x="362" y="253"/>
                    <a:pt x="275" y="637"/>
                  </a:cubicBezTo>
                  <a:cubicBezTo>
                    <a:pt x="203" y="994"/>
                    <a:pt x="132" y="1339"/>
                    <a:pt x="60" y="1697"/>
                  </a:cubicBezTo>
                  <a:cubicBezTo>
                    <a:pt x="1" y="2066"/>
                    <a:pt x="298" y="2482"/>
                    <a:pt x="679" y="2530"/>
                  </a:cubicBezTo>
                  <a:cubicBezTo>
                    <a:pt x="714" y="2534"/>
                    <a:pt x="749" y="2536"/>
                    <a:pt x="782" y="2536"/>
                  </a:cubicBezTo>
                  <a:cubicBezTo>
                    <a:pt x="1155" y="2536"/>
                    <a:pt x="1415" y="2295"/>
                    <a:pt x="1525" y="1923"/>
                  </a:cubicBezTo>
                  <a:cubicBezTo>
                    <a:pt x="1632" y="1578"/>
                    <a:pt x="1727" y="1232"/>
                    <a:pt x="1822" y="875"/>
                  </a:cubicBezTo>
                  <a:cubicBezTo>
                    <a:pt x="1882" y="697"/>
                    <a:pt x="1787" y="435"/>
                    <a:pt x="1680" y="304"/>
                  </a:cubicBezTo>
                  <a:cubicBezTo>
                    <a:pt x="1561" y="149"/>
                    <a:pt x="1370" y="18"/>
                    <a:pt x="1168" y="6"/>
                  </a:cubicBezTo>
                  <a:cubicBezTo>
                    <a:pt x="1134" y="2"/>
                    <a:pt x="1101" y="0"/>
                    <a:pt x="10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46"/>
            <p:cNvSpPr/>
            <p:nvPr/>
          </p:nvSpPr>
          <p:spPr>
            <a:xfrm>
              <a:off x="6926150" y="26301275"/>
              <a:ext cx="40800" cy="50025"/>
            </a:xfrm>
            <a:custGeom>
              <a:avLst/>
              <a:gdLst/>
              <a:ahLst/>
              <a:cxnLst/>
              <a:rect l="l" t="t" r="r" b="b"/>
              <a:pathLst>
                <a:path w="1632" h="2001" extrusionOk="0">
                  <a:moveTo>
                    <a:pt x="834" y="1"/>
                  </a:moveTo>
                  <a:cubicBezTo>
                    <a:pt x="608" y="1"/>
                    <a:pt x="417" y="84"/>
                    <a:pt x="251" y="227"/>
                  </a:cubicBezTo>
                  <a:cubicBezTo>
                    <a:pt x="179" y="286"/>
                    <a:pt x="96" y="382"/>
                    <a:pt x="72" y="477"/>
                  </a:cubicBezTo>
                  <a:cubicBezTo>
                    <a:pt x="12" y="620"/>
                    <a:pt x="1" y="751"/>
                    <a:pt x="12" y="882"/>
                  </a:cubicBezTo>
                  <a:cubicBezTo>
                    <a:pt x="12" y="1013"/>
                    <a:pt x="12" y="1167"/>
                    <a:pt x="1" y="1298"/>
                  </a:cubicBezTo>
                  <a:cubicBezTo>
                    <a:pt x="1" y="1406"/>
                    <a:pt x="36" y="1513"/>
                    <a:pt x="96" y="1596"/>
                  </a:cubicBezTo>
                  <a:cubicBezTo>
                    <a:pt x="143" y="1703"/>
                    <a:pt x="203" y="1775"/>
                    <a:pt x="298" y="1834"/>
                  </a:cubicBezTo>
                  <a:cubicBezTo>
                    <a:pt x="441" y="1941"/>
                    <a:pt x="596" y="2001"/>
                    <a:pt x="774" y="2001"/>
                  </a:cubicBezTo>
                  <a:cubicBezTo>
                    <a:pt x="953" y="2001"/>
                    <a:pt x="1132" y="1953"/>
                    <a:pt x="1275" y="1846"/>
                  </a:cubicBezTo>
                  <a:cubicBezTo>
                    <a:pt x="1417" y="1739"/>
                    <a:pt x="1560" y="1560"/>
                    <a:pt x="1572" y="1346"/>
                  </a:cubicBezTo>
                  <a:cubicBezTo>
                    <a:pt x="1584" y="1215"/>
                    <a:pt x="1584" y="1060"/>
                    <a:pt x="1608" y="929"/>
                  </a:cubicBezTo>
                  <a:cubicBezTo>
                    <a:pt x="1632" y="786"/>
                    <a:pt x="1620" y="644"/>
                    <a:pt x="1560" y="513"/>
                  </a:cubicBezTo>
                  <a:cubicBezTo>
                    <a:pt x="1536" y="453"/>
                    <a:pt x="1489" y="382"/>
                    <a:pt x="1453" y="322"/>
                  </a:cubicBezTo>
                  <a:cubicBezTo>
                    <a:pt x="1322" y="108"/>
                    <a:pt x="1072" y="1"/>
                    <a:pt x="8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1" name="Google Shape;2021;p47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THIS IS A TIMELINE</a:t>
            </a:r>
            <a:endParaRPr/>
          </a:p>
        </p:txBody>
      </p:sp>
      <p:grpSp>
        <p:nvGrpSpPr>
          <p:cNvPr id="2022" name="Google Shape;2022;p47"/>
          <p:cNvGrpSpPr/>
          <p:nvPr/>
        </p:nvGrpSpPr>
        <p:grpSpPr>
          <a:xfrm rot="4239872">
            <a:off x="7178358" y="1873474"/>
            <a:ext cx="1007231" cy="1007352"/>
            <a:chOff x="5219076" y="2025844"/>
            <a:chExt cx="1007227" cy="1007348"/>
          </a:xfrm>
        </p:grpSpPr>
        <p:sp>
          <p:nvSpPr>
            <p:cNvPr id="2023" name="Google Shape;2023;p47"/>
            <p:cNvSpPr/>
            <p:nvPr/>
          </p:nvSpPr>
          <p:spPr>
            <a:xfrm rot="7583474">
              <a:off x="5362137" y="2169684"/>
              <a:ext cx="721105" cy="719667"/>
            </a:xfrm>
            <a:custGeom>
              <a:avLst/>
              <a:gdLst/>
              <a:ahLst/>
              <a:cxnLst/>
              <a:rect l="l" t="t" r="r" b="b"/>
              <a:pathLst>
                <a:path w="102107" h="105923" extrusionOk="0">
                  <a:moveTo>
                    <a:pt x="68929" y="0"/>
                  </a:moveTo>
                  <a:cubicBezTo>
                    <a:pt x="60570" y="0"/>
                    <a:pt x="52411" y="3217"/>
                    <a:pt x="47553" y="10082"/>
                  </a:cubicBezTo>
                  <a:cubicBezTo>
                    <a:pt x="34353" y="28745"/>
                    <a:pt x="42123" y="33139"/>
                    <a:pt x="27235" y="39305"/>
                  </a:cubicBezTo>
                  <a:cubicBezTo>
                    <a:pt x="3777" y="49012"/>
                    <a:pt x="0" y="75278"/>
                    <a:pt x="16074" y="92856"/>
                  </a:cubicBezTo>
                  <a:cubicBezTo>
                    <a:pt x="24182" y="101689"/>
                    <a:pt x="35991" y="105922"/>
                    <a:pt x="47836" y="105922"/>
                  </a:cubicBezTo>
                  <a:cubicBezTo>
                    <a:pt x="55371" y="105922"/>
                    <a:pt x="62921" y="104209"/>
                    <a:pt x="69542" y="100876"/>
                  </a:cubicBezTo>
                  <a:cubicBezTo>
                    <a:pt x="83226" y="93975"/>
                    <a:pt x="90427" y="79656"/>
                    <a:pt x="95106" y="65754"/>
                  </a:cubicBezTo>
                  <a:cubicBezTo>
                    <a:pt x="100302" y="50366"/>
                    <a:pt x="102107" y="33240"/>
                    <a:pt x="96660" y="17667"/>
                  </a:cubicBezTo>
                  <a:cubicBezTo>
                    <a:pt x="92676" y="6282"/>
                    <a:pt x="80609" y="0"/>
                    <a:pt x="689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47"/>
            <p:cNvSpPr/>
            <p:nvPr/>
          </p:nvSpPr>
          <p:spPr>
            <a:xfrm>
              <a:off x="5236225" y="2133599"/>
              <a:ext cx="838203" cy="779776"/>
            </a:xfrm>
            <a:custGeom>
              <a:avLst/>
              <a:gdLst/>
              <a:ahLst/>
              <a:cxnLst/>
              <a:rect l="l" t="t" r="r" b="b"/>
              <a:pathLst>
                <a:path w="104319" h="62270" extrusionOk="0">
                  <a:moveTo>
                    <a:pt x="58174" y="411"/>
                  </a:moveTo>
                  <a:cubicBezTo>
                    <a:pt x="60925" y="411"/>
                    <a:pt x="63670" y="530"/>
                    <a:pt x="66390" y="783"/>
                  </a:cubicBezTo>
                  <a:cubicBezTo>
                    <a:pt x="74427" y="1521"/>
                    <a:pt x="82356" y="3783"/>
                    <a:pt x="88845" y="8724"/>
                  </a:cubicBezTo>
                  <a:cubicBezTo>
                    <a:pt x="94572" y="13094"/>
                    <a:pt x="99096" y="19130"/>
                    <a:pt x="101335" y="26000"/>
                  </a:cubicBezTo>
                  <a:cubicBezTo>
                    <a:pt x="103501" y="32748"/>
                    <a:pt x="103133" y="40077"/>
                    <a:pt x="99852" y="46385"/>
                  </a:cubicBezTo>
                  <a:lnTo>
                    <a:pt x="99852" y="46385"/>
                  </a:lnTo>
                  <a:cubicBezTo>
                    <a:pt x="99850" y="46389"/>
                    <a:pt x="99848" y="46392"/>
                    <a:pt x="99846" y="46396"/>
                  </a:cubicBezTo>
                  <a:cubicBezTo>
                    <a:pt x="99846" y="46396"/>
                    <a:pt x="99846" y="46396"/>
                    <a:pt x="99846" y="46396"/>
                  </a:cubicBezTo>
                  <a:lnTo>
                    <a:pt x="99846" y="46396"/>
                  </a:lnTo>
                  <a:cubicBezTo>
                    <a:pt x="99846" y="46397"/>
                    <a:pt x="99845" y="46398"/>
                    <a:pt x="99844" y="46400"/>
                  </a:cubicBezTo>
                  <a:lnTo>
                    <a:pt x="99844" y="46400"/>
                  </a:lnTo>
                  <a:cubicBezTo>
                    <a:pt x="96772" y="52148"/>
                    <a:pt x="91808" y="56671"/>
                    <a:pt x="85857" y="59302"/>
                  </a:cubicBezTo>
                  <a:cubicBezTo>
                    <a:pt x="81971" y="61010"/>
                    <a:pt x="77767" y="61848"/>
                    <a:pt x="73554" y="61848"/>
                  </a:cubicBezTo>
                  <a:cubicBezTo>
                    <a:pt x="71247" y="61848"/>
                    <a:pt x="68938" y="61597"/>
                    <a:pt x="66676" y="61100"/>
                  </a:cubicBezTo>
                  <a:cubicBezTo>
                    <a:pt x="63247" y="60338"/>
                    <a:pt x="59949" y="58969"/>
                    <a:pt x="56948" y="57171"/>
                  </a:cubicBezTo>
                  <a:cubicBezTo>
                    <a:pt x="54341" y="55611"/>
                    <a:pt x="52138" y="53480"/>
                    <a:pt x="49519" y="51944"/>
                  </a:cubicBezTo>
                  <a:cubicBezTo>
                    <a:pt x="47947" y="51027"/>
                    <a:pt x="46245" y="50384"/>
                    <a:pt x="44435" y="50158"/>
                  </a:cubicBezTo>
                  <a:cubicBezTo>
                    <a:pt x="43765" y="50078"/>
                    <a:pt x="43094" y="50048"/>
                    <a:pt x="42422" y="50048"/>
                  </a:cubicBezTo>
                  <a:cubicBezTo>
                    <a:pt x="41302" y="50048"/>
                    <a:pt x="40181" y="50131"/>
                    <a:pt x="39065" y="50206"/>
                  </a:cubicBezTo>
                  <a:cubicBezTo>
                    <a:pt x="37207" y="50336"/>
                    <a:pt x="35354" y="50422"/>
                    <a:pt x="33504" y="50422"/>
                  </a:cubicBezTo>
                  <a:cubicBezTo>
                    <a:pt x="32818" y="50422"/>
                    <a:pt x="32131" y="50410"/>
                    <a:pt x="31445" y="50384"/>
                  </a:cubicBezTo>
                  <a:cubicBezTo>
                    <a:pt x="27718" y="50253"/>
                    <a:pt x="23837" y="49896"/>
                    <a:pt x="20217" y="48944"/>
                  </a:cubicBezTo>
                  <a:cubicBezTo>
                    <a:pt x="14633" y="47479"/>
                    <a:pt x="9847" y="43717"/>
                    <a:pt x="6954" y="38752"/>
                  </a:cubicBezTo>
                  <a:cubicBezTo>
                    <a:pt x="4275" y="34144"/>
                    <a:pt x="3299" y="28536"/>
                    <a:pt x="4632" y="23345"/>
                  </a:cubicBezTo>
                  <a:cubicBezTo>
                    <a:pt x="5323" y="20714"/>
                    <a:pt x="6644" y="18285"/>
                    <a:pt x="8430" y="16225"/>
                  </a:cubicBezTo>
                  <a:cubicBezTo>
                    <a:pt x="10823" y="13487"/>
                    <a:pt x="14121" y="11487"/>
                    <a:pt x="17253" y="9713"/>
                  </a:cubicBezTo>
                  <a:cubicBezTo>
                    <a:pt x="24659" y="5557"/>
                    <a:pt x="32945" y="3164"/>
                    <a:pt x="41280" y="1807"/>
                  </a:cubicBezTo>
                  <a:cubicBezTo>
                    <a:pt x="46818" y="917"/>
                    <a:pt x="52508" y="411"/>
                    <a:pt x="58174" y="411"/>
                  </a:cubicBezTo>
                  <a:close/>
                  <a:moveTo>
                    <a:pt x="58898" y="0"/>
                  </a:moveTo>
                  <a:cubicBezTo>
                    <a:pt x="54220" y="0"/>
                    <a:pt x="49531" y="356"/>
                    <a:pt x="44923" y="914"/>
                  </a:cubicBezTo>
                  <a:cubicBezTo>
                    <a:pt x="36696" y="1926"/>
                    <a:pt x="28516" y="3914"/>
                    <a:pt x="20968" y="7379"/>
                  </a:cubicBezTo>
                  <a:cubicBezTo>
                    <a:pt x="17384" y="9010"/>
                    <a:pt x="13943" y="11010"/>
                    <a:pt x="10788" y="13392"/>
                  </a:cubicBezTo>
                  <a:cubicBezTo>
                    <a:pt x="8526" y="15082"/>
                    <a:pt x="6621" y="17154"/>
                    <a:pt x="5263" y="19654"/>
                  </a:cubicBezTo>
                  <a:cubicBezTo>
                    <a:pt x="1" y="29382"/>
                    <a:pt x="5085" y="41943"/>
                    <a:pt x="14312" y="47182"/>
                  </a:cubicBezTo>
                  <a:cubicBezTo>
                    <a:pt x="17086" y="48765"/>
                    <a:pt x="20039" y="49551"/>
                    <a:pt x="23182" y="50027"/>
                  </a:cubicBezTo>
                  <a:cubicBezTo>
                    <a:pt x="26557" y="50553"/>
                    <a:pt x="29954" y="50849"/>
                    <a:pt x="33363" y="50849"/>
                  </a:cubicBezTo>
                  <a:cubicBezTo>
                    <a:pt x="33430" y="50849"/>
                    <a:pt x="33497" y="50849"/>
                    <a:pt x="33564" y="50849"/>
                  </a:cubicBezTo>
                  <a:cubicBezTo>
                    <a:pt x="35838" y="50837"/>
                    <a:pt x="38101" y="50646"/>
                    <a:pt x="40351" y="50515"/>
                  </a:cubicBezTo>
                  <a:cubicBezTo>
                    <a:pt x="40874" y="50490"/>
                    <a:pt x="41400" y="50472"/>
                    <a:pt x="41925" y="50472"/>
                  </a:cubicBezTo>
                  <a:cubicBezTo>
                    <a:pt x="43132" y="50472"/>
                    <a:pt x="44336" y="50565"/>
                    <a:pt x="45506" y="50872"/>
                  </a:cubicBezTo>
                  <a:cubicBezTo>
                    <a:pt x="47590" y="51444"/>
                    <a:pt x="49459" y="52599"/>
                    <a:pt x="51186" y="53885"/>
                  </a:cubicBezTo>
                  <a:cubicBezTo>
                    <a:pt x="52543" y="54897"/>
                    <a:pt x="53841" y="55968"/>
                    <a:pt x="55258" y="56909"/>
                  </a:cubicBezTo>
                  <a:cubicBezTo>
                    <a:pt x="56686" y="57838"/>
                    <a:pt x="58187" y="58659"/>
                    <a:pt x="59746" y="59373"/>
                  </a:cubicBezTo>
                  <a:cubicBezTo>
                    <a:pt x="63977" y="61301"/>
                    <a:pt x="68600" y="62270"/>
                    <a:pt x="73237" y="62270"/>
                  </a:cubicBezTo>
                  <a:cubicBezTo>
                    <a:pt x="75071" y="62270"/>
                    <a:pt x="76909" y="62118"/>
                    <a:pt x="78725" y="61814"/>
                  </a:cubicBezTo>
                  <a:cubicBezTo>
                    <a:pt x="87976" y="60255"/>
                    <a:pt x="96298" y="54599"/>
                    <a:pt x="100739" y="46277"/>
                  </a:cubicBezTo>
                  <a:cubicBezTo>
                    <a:pt x="100746" y="46254"/>
                    <a:pt x="100742" y="46234"/>
                    <a:pt x="100728" y="46218"/>
                  </a:cubicBezTo>
                  <a:lnTo>
                    <a:pt x="100728" y="46218"/>
                  </a:lnTo>
                  <a:cubicBezTo>
                    <a:pt x="103897" y="40122"/>
                    <a:pt x="104318" y="33139"/>
                    <a:pt x="102430" y="26584"/>
                  </a:cubicBezTo>
                  <a:cubicBezTo>
                    <a:pt x="100466" y="19773"/>
                    <a:pt x="96120" y="13761"/>
                    <a:pt x="90691" y="9260"/>
                  </a:cubicBezTo>
                  <a:cubicBezTo>
                    <a:pt x="84606" y="4236"/>
                    <a:pt x="77106" y="1700"/>
                    <a:pt x="69355" y="664"/>
                  </a:cubicBezTo>
                  <a:cubicBezTo>
                    <a:pt x="65902" y="200"/>
                    <a:pt x="62403" y="0"/>
                    <a:pt x="58898" y="0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rgbClr val="F9BF3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/>
                <a:t> </a:t>
              </a:r>
              <a:endParaRPr/>
            </a:p>
          </p:txBody>
        </p:sp>
      </p:grpSp>
      <p:grpSp>
        <p:nvGrpSpPr>
          <p:cNvPr id="2025" name="Google Shape;2025;p47"/>
          <p:cNvGrpSpPr/>
          <p:nvPr/>
        </p:nvGrpSpPr>
        <p:grpSpPr>
          <a:xfrm>
            <a:off x="1091588" y="1873444"/>
            <a:ext cx="1007227" cy="1007348"/>
            <a:chOff x="795651" y="2025844"/>
            <a:chExt cx="1007227" cy="1007348"/>
          </a:xfrm>
        </p:grpSpPr>
        <p:sp>
          <p:nvSpPr>
            <p:cNvPr id="2026" name="Google Shape;2026;p47"/>
            <p:cNvSpPr/>
            <p:nvPr/>
          </p:nvSpPr>
          <p:spPr>
            <a:xfrm rot="7583474">
              <a:off x="938712" y="2169684"/>
              <a:ext cx="721105" cy="719667"/>
            </a:xfrm>
            <a:custGeom>
              <a:avLst/>
              <a:gdLst/>
              <a:ahLst/>
              <a:cxnLst/>
              <a:rect l="l" t="t" r="r" b="b"/>
              <a:pathLst>
                <a:path w="102107" h="105923" extrusionOk="0">
                  <a:moveTo>
                    <a:pt x="68929" y="0"/>
                  </a:moveTo>
                  <a:cubicBezTo>
                    <a:pt x="60570" y="0"/>
                    <a:pt x="52411" y="3217"/>
                    <a:pt x="47553" y="10082"/>
                  </a:cubicBezTo>
                  <a:cubicBezTo>
                    <a:pt x="34353" y="28745"/>
                    <a:pt x="42123" y="33139"/>
                    <a:pt x="27235" y="39305"/>
                  </a:cubicBezTo>
                  <a:cubicBezTo>
                    <a:pt x="3777" y="49012"/>
                    <a:pt x="0" y="75278"/>
                    <a:pt x="16074" y="92856"/>
                  </a:cubicBezTo>
                  <a:cubicBezTo>
                    <a:pt x="24182" y="101689"/>
                    <a:pt x="35991" y="105922"/>
                    <a:pt x="47836" y="105922"/>
                  </a:cubicBezTo>
                  <a:cubicBezTo>
                    <a:pt x="55371" y="105922"/>
                    <a:pt x="62921" y="104209"/>
                    <a:pt x="69542" y="100876"/>
                  </a:cubicBezTo>
                  <a:cubicBezTo>
                    <a:pt x="83226" y="93975"/>
                    <a:pt x="90427" y="79656"/>
                    <a:pt x="95106" y="65754"/>
                  </a:cubicBezTo>
                  <a:cubicBezTo>
                    <a:pt x="100302" y="50366"/>
                    <a:pt x="102107" y="33240"/>
                    <a:pt x="96660" y="17667"/>
                  </a:cubicBezTo>
                  <a:cubicBezTo>
                    <a:pt x="92676" y="6282"/>
                    <a:pt x="80609" y="0"/>
                    <a:pt x="689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47"/>
            <p:cNvSpPr/>
            <p:nvPr/>
          </p:nvSpPr>
          <p:spPr>
            <a:xfrm>
              <a:off x="812800" y="2133599"/>
              <a:ext cx="838203" cy="779776"/>
            </a:xfrm>
            <a:custGeom>
              <a:avLst/>
              <a:gdLst/>
              <a:ahLst/>
              <a:cxnLst/>
              <a:rect l="l" t="t" r="r" b="b"/>
              <a:pathLst>
                <a:path w="104319" h="62270" extrusionOk="0">
                  <a:moveTo>
                    <a:pt x="58174" y="411"/>
                  </a:moveTo>
                  <a:cubicBezTo>
                    <a:pt x="60925" y="411"/>
                    <a:pt x="63670" y="530"/>
                    <a:pt x="66390" y="783"/>
                  </a:cubicBezTo>
                  <a:cubicBezTo>
                    <a:pt x="74427" y="1521"/>
                    <a:pt x="82356" y="3783"/>
                    <a:pt x="88845" y="8724"/>
                  </a:cubicBezTo>
                  <a:cubicBezTo>
                    <a:pt x="94572" y="13094"/>
                    <a:pt x="99096" y="19130"/>
                    <a:pt x="101335" y="26000"/>
                  </a:cubicBezTo>
                  <a:cubicBezTo>
                    <a:pt x="103501" y="32748"/>
                    <a:pt x="103133" y="40077"/>
                    <a:pt x="99852" y="46385"/>
                  </a:cubicBezTo>
                  <a:lnTo>
                    <a:pt x="99852" y="46385"/>
                  </a:lnTo>
                  <a:cubicBezTo>
                    <a:pt x="99850" y="46389"/>
                    <a:pt x="99848" y="46392"/>
                    <a:pt x="99846" y="46396"/>
                  </a:cubicBezTo>
                  <a:cubicBezTo>
                    <a:pt x="99846" y="46396"/>
                    <a:pt x="99846" y="46396"/>
                    <a:pt x="99846" y="46396"/>
                  </a:cubicBezTo>
                  <a:lnTo>
                    <a:pt x="99846" y="46396"/>
                  </a:lnTo>
                  <a:cubicBezTo>
                    <a:pt x="99846" y="46397"/>
                    <a:pt x="99845" y="46398"/>
                    <a:pt x="99844" y="46400"/>
                  </a:cubicBezTo>
                  <a:lnTo>
                    <a:pt x="99844" y="46400"/>
                  </a:lnTo>
                  <a:cubicBezTo>
                    <a:pt x="96772" y="52148"/>
                    <a:pt x="91808" y="56671"/>
                    <a:pt x="85857" y="59302"/>
                  </a:cubicBezTo>
                  <a:cubicBezTo>
                    <a:pt x="81971" y="61010"/>
                    <a:pt x="77767" y="61848"/>
                    <a:pt x="73554" y="61848"/>
                  </a:cubicBezTo>
                  <a:cubicBezTo>
                    <a:pt x="71247" y="61848"/>
                    <a:pt x="68938" y="61597"/>
                    <a:pt x="66676" y="61100"/>
                  </a:cubicBezTo>
                  <a:cubicBezTo>
                    <a:pt x="63247" y="60338"/>
                    <a:pt x="59949" y="58969"/>
                    <a:pt x="56948" y="57171"/>
                  </a:cubicBezTo>
                  <a:cubicBezTo>
                    <a:pt x="54341" y="55611"/>
                    <a:pt x="52138" y="53480"/>
                    <a:pt x="49519" y="51944"/>
                  </a:cubicBezTo>
                  <a:cubicBezTo>
                    <a:pt x="47947" y="51027"/>
                    <a:pt x="46245" y="50384"/>
                    <a:pt x="44435" y="50158"/>
                  </a:cubicBezTo>
                  <a:cubicBezTo>
                    <a:pt x="43765" y="50078"/>
                    <a:pt x="43094" y="50048"/>
                    <a:pt x="42422" y="50048"/>
                  </a:cubicBezTo>
                  <a:cubicBezTo>
                    <a:pt x="41302" y="50048"/>
                    <a:pt x="40181" y="50131"/>
                    <a:pt x="39065" y="50206"/>
                  </a:cubicBezTo>
                  <a:cubicBezTo>
                    <a:pt x="37207" y="50336"/>
                    <a:pt x="35354" y="50422"/>
                    <a:pt x="33504" y="50422"/>
                  </a:cubicBezTo>
                  <a:cubicBezTo>
                    <a:pt x="32818" y="50422"/>
                    <a:pt x="32131" y="50410"/>
                    <a:pt x="31445" y="50384"/>
                  </a:cubicBezTo>
                  <a:cubicBezTo>
                    <a:pt x="27718" y="50253"/>
                    <a:pt x="23837" y="49896"/>
                    <a:pt x="20217" y="48944"/>
                  </a:cubicBezTo>
                  <a:cubicBezTo>
                    <a:pt x="14633" y="47479"/>
                    <a:pt x="9847" y="43717"/>
                    <a:pt x="6954" y="38752"/>
                  </a:cubicBezTo>
                  <a:cubicBezTo>
                    <a:pt x="4275" y="34144"/>
                    <a:pt x="3299" y="28536"/>
                    <a:pt x="4632" y="23345"/>
                  </a:cubicBezTo>
                  <a:cubicBezTo>
                    <a:pt x="5323" y="20714"/>
                    <a:pt x="6644" y="18285"/>
                    <a:pt x="8430" y="16225"/>
                  </a:cubicBezTo>
                  <a:cubicBezTo>
                    <a:pt x="10823" y="13487"/>
                    <a:pt x="14121" y="11487"/>
                    <a:pt x="17253" y="9713"/>
                  </a:cubicBezTo>
                  <a:cubicBezTo>
                    <a:pt x="24659" y="5557"/>
                    <a:pt x="32945" y="3164"/>
                    <a:pt x="41280" y="1807"/>
                  </a:cubicBezTo>
                  <a:cubicBezTo>
                    <a:pt x="46818" y="917"/>
                    <a:pt x="52508" y="411"/>
                    <a:pt x="58174" y="411"/>
                  </a:cubicBezTo>
                  <a:close/>
                  <a:moveTo>
                    <a:pt x="58898" y="0"/>
                  </a:moveTo>
                  <a:cubicBezTo>
                    <a:pt x="54220" y="0"/>
                    <a:pt x="49531" y="356"/>
                    <a:pt x="44923" y="914"/>
                  </a:cubicBezTo>
                  <a:cubicBezTo>
                    <a:pt x="36696" y="1926"/>
                    <a:pt x="28516" y="3914"/>
                    <a:pt x="20968" y="7379"/>
                  </a:cubicBezTo>
                  <a:cubicBezTo>
                    <a:pt x="17384" y="9010"/>
                    <a:pt x="13943" y="11010"/>
                    <a:pt x="10788" y="13392"/>
                  </a:cubicBezTo>
                  <a:cubicBezTo>
                    <a:pt x="8526" y="15082"/>
                    <a:pt x="6621" y="17154"/>
                    <a:pt x="5263" y="19654"/>
                  </a:cubicBezTo>
                  <a:cubicBezTo>
                    <a:pt x="1" y="29382"/>
                    <a:pt x="5085" y="41943"/>
                    <a:pt x="14312" y="47182"/>
                  </a:cubicBezTo>
                  <a:cubicBezTo>
                    <a:pt x="17086" y="48765"/>
                    <a:pt x="20039" y="49551"/>
                    <a:pt x="23182" y="50027"/>
                  </a:cubicBezTo>
                  <a:cubicBezTo>
                    <a:pt x="26557" y="50553"/>
                    <a:pt x="29954" y="50849"/>
                    <a:pt x="33363" y="50849"/>
                  </a:cubicBezTo>
                  <a:cubicBezTo>
                    <a:pt x="33430" y="50849"/>
                    <a:pt x="33497" y="50849"/>
                    <a:pt x="33564" y="50849"/>
                  </a:cubicBezTo>
                  <a:cubicBezTo>
                    <a:pt x="35838" y="50837"/>
                    <a:pt x="38101" y="50646"/>
                    <a:pt x="40351" y="50515"/>
                  </a:cubicBezTo>
                  <a:cubicBezTo>
                    <a:pt x="40874" y="50490"/>
                    <a:pt x="41400" y="50472"/>
                    <a:pt x="41925" y="50472"/>
                  </a:cubicBezTo>
                  <a:cubicBezTo>
                    <a:pt x="43132" y="50472"/>
                    <a:pt x="44336" y="50565"/>
                    <a:pt x="45506" y="50872"/>
                  </a:cubicBezTo>
                  <a:cubicBezTo>
                    <a:pt x="47590" y="51444"/>
                    <a:pt x="49459" y="52599"/>
                    <a:pt x="51186" y="53885"/>
                  </a:cubicBezTo>
                  <a:cubicBezTo>
                    <a:pt x="52543" y="54897"/>
                    <a:pt x="53841" y="55968"/>
                    <a:pt x="55258" y="56909"/>
                  </a:cubicBezTo>
                  <a:cubicBezTo>
                    <a:pt x="56686" y="57838"/>
                    <a:pt x="58187" y="58659"/>
                    <a:pt x="59746" y="59373"/>
                  </a:cubicBezTo>
                  <a:cubicBezTo>
                    <a:pt x="63977" y="61301"/>
                    <a:pt x="68600" y="62270"/>
                    <a:pt x="73237" y="62270"/>
                  </a:cubicBezTo>
                  <a:cubicBezTo>
                    <a:pt x="75071" y="62270"/>
                    <a:pt x="76909" y="62118"/>
                    <a:pt x="78725" y="61814"/>
                  </a:cubicBezTo>
                  <a:cubicBezTo>
                    <a:pt x="87976" y="60255"/>
                    <a:pt x="96298" y="54599"/>
                    <a:pt x="100739" y="46277"/>
                  </a:cubicBezTo>
                  <a:cubicBezTo>
                    <a:pt x="100746" y="46254"/>
                    <a:pt x="100742" y="46234"/>
                    <a:pt x="100728" y="46218"/>
                  </a:cubicBezTo>
                  <a:lnTo>
                    <a:pt x="100728" y="46218"/>
                  </a:lnTo>
                  <a:cubicBezTo>
                    <a:pt x="103897" y="40122"/>
                    <a:pt x="104318" y="33139"/>
                    <a:pt x="102430" y="26584"/>
                  </a:cubicBezTo>
                  <a:cubicBezTo>
                    <a:pt x="100466" y="19773"/>
                    <a:pt x="96120" y="13761"/>
                    <a:pt x="90691" y="9260"/>
                  </a:cubicBezTo>
                  <a:cubicBezTo>
                    <a:pt x="84606" y="4236"/>
                    <a:pt x="77106" y="1700"/>
                    <a:pt x="69355" y="664"/>
                  </a:cubicBezTo>
                  <a:cubicBezTo>
                    <a:pt x="65902" y="200"/>
                    <a:pt x="62403" y="0"/>
                    <a:pt x="58898" y="0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rgbClr val="F9BF3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/>
                <a:t> </a:t>
              </a:r>
              <a:endParaRPr/>
            </a:p>
          </p:txBody>
        </p:sp>
      </p:grpSp>
      <p:cxnSp>
        <p:nvCxnSpPr>
          <p:cNvPr id="2028" name="Google Shape;2028;p47"/>
          <p:cNvCxnSpPr/>
          <p:nvPr/>
        </p:nvCxnSpPr>
        <p:spPr>
          <a:xfrm>
            <a:off x="723900" y="2680825"/>
            <a:ext cx="7696200" cy="0"/>
          </a:xfrm>
          <a:prstGeom prst="straightConnector1">
            <a:avLst/>
          </a:prstGeom>
          <a:noFill/>
          <a:ln w="19050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2029" name="Google Shape;2029;p47"/>
          <p:cNvGrpSpPr/>
          <p:nvPr/>
        </p:nvGrpSpPr>
        <p:grpSpPr>
          <a:xfrm rot="-7287599">
            <a:off x="5061507" y="1884313"/>
            <a:ext cx="1015179" cy="999458"/>
            <a:chOff x="5236225" y="1982028"/>
            <a:chExt cx="1015184" cy="999464"/>
          </a:xfrm>
        </p:grpSpPr>
        <p:sp>
          <p:nvSpPr>
            <p:cNvPr id="2030" name="Google Shape;2030;p47"/>
            <p:cNvSpPr/>
            <p:nvPr/>
          </p:nvSpPr>
          <p:spPr>
            <a:xfrm rot="3378933">
              <a:off x="5391431" y="2121919"/>
              <a:ext cx="721224" cy="719682"/>
            </a:xfrm>
            <a:custGeom>
              <a:avLst/>
              <a:gdLst/>
              <a:ahLst/>
              <a:cxnLst/>
              <a:rect l="l" t="t" r="r" b="b"/>
              <a:pathLst>
                <a:path w="102107" h="105923" extrusionOk="0">
                  <a:moveTo>
                    <a:pt x="68929" y="0"/>
                  </a:moveTo>
                  <a:cubicBezTo>
                    <a:pt x="60570" y="0"/>
                    <a:pt x="52411" y="3217"/>
                    <a:pt x="47553" y="10082"/>
                  </a:cubicBezTo>
                  <a:cubicBezTo>
                    <a:pt x="34353" y="28745"/>
                    <a:pt x="42123" y="33139"/>
                    <a:pt x="27235" y="39305"/>
                  </a:cubicBezTo>
                  <a:cubicBezTo>
                    <a:pt x="3777" y="49012"/>
                    <a:pt x="0" y="75278"/>
                    <a:pt x="16074" y="92856"/>
                  </a:cubicBezTo>
                  <a:cubicBezTo>
                    <a:pt x="24182" y="101689"/>
                    <a:pt x="35991" y="105922"/>
                    <a:pt x="47836" y="105922"/>
                  </a:cubicBezTo>
                  <a:cubicBezTo>
                    <a:pt x="55371" y="105922"/>
                    <a:pt x="62921" y="104209"/>
                    <a:pt x="69542" y="100876"/>
                  </a:cubicBezTo>
                  <a:cubicBezTo>
                    <a:pt x="83226" y="93975"/>
                    <a:pt x="90427" y="79656"/>
                    <a:pt x="95106" y="65754"/>
                  </a:cubicBezTo>
                  <a:cubicBezTo>
                    <a:pt x="100302" y="50366"/>
                    <a:pt x="102107" y="33240"/>
                    <a:pt x="96660" y="17667"/>
                  </a:cubicBezTo>
                  <a:cubicBezTo>
                    <a:pt x="92676" y="6282"/>
                    <a:pt x="80609" y="0"/>
                    <a:pt x="689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47"/>
            <p:cNvSpPr/>
            <p:nvPr/>
          </p:nvSpPr>
          <p:spPr>
            <a:xfrm>
              <a:off x="5236225" y="2133599"/>
              <a:ext cx="838203" cy="779776"/>
            </a:xfrm>
            <a:custGeom>
              <a:avLst/>
              <a:gdLst/>
              <a:ahLst/>
              <a:cxnLst/>
              <a:rect l="l" t="t" r="r" b="b"/>
              <a:pathLst>
                <a:path w="104319" h="62270" extrusionOk="0">
                  <a:moveTo>
                    <a:pt x="58174" y="411"/>
                  </a:moveTo>
                  <a:cubicBezTo>
                    <a:pt x="60925" y="411"/>
                    <a:pt x="63670" y="530"/>
                    <a:pt x="66390" y="783"/>
                  </a:cubicBezTo>
                  <a:cubicBezTo>
                    <a:pt x="74427" y="1521"/>
                    <a:pt x="82356" y="3783"/>
                    <a:pt x="88845" y="8724"/>
                  </a:cubicBezTo>
                  <a:cubicBezTo>
                    <a:pt x="94572" y="13094"/>
                    <a:pt x="99096" y="19130"/>
                    <a:pt x="101335" y="26000"/>
                  </a:cubicBezTo>
                  <a:cubicBezTo>
                    <a:pt x="103501" y="32748"/>
                    <a:pt x="103133" y="40077"/>
                    <a:pt x="99852" y="46385"/>
                  </a:cubicBezTo>
                  <a:lnTo>
                    <a:pt x="99852" y="46385"/>
                  </a:lnTo>
                  <a:cubicBezTo>
                    <a:pt x="99850" y="46389"/>
                    <a:pt x="99848" y="46392"/>
                    <a:pt x="99846" y="46396"/>
                  </a:cubicBezTo>
                  <a:cubicBezTo>
                    <a:pt x="99846" y="46396"/>
                    <a:pt x="99846" y="46396"/>
                    <a:pt x="99846" y="46396"/>
                  </a:cubicBezTo>
                  <a:lnTo>
                    <a:pt x="99846" y="46396"/>
                  </a:lnTo>
                  <a:cubicBezTo>
                    <a:pt x="99846" y="46397"/>
                    <a:pt x="99845" y="46398"/>
                    <a:pt x="99844" y="46400"/>
                  </a:cubicBezTo>
                  <a:lnTo>
                    <a:pt x="99844" y="46400"/>
                  </a:lnTo>
                  <a:cubicBezTo>
                    <a:pt x="96772" y="52148"/>
                    <a:pt x="91808" y="56671"/>
                    <a:pt x="85857" y="59302"/>
                  </a:cubicBezTo>
                  <a:cubicBezTo>
                    <a:pt x="81971" y="61010"/>
                    <a:pt x="77767" y="61848"/>
                    <a:pt x="73554" y="61848"/>
                  </a:cubicBezTo>
                  <a:cubicBezTo>
                    <a:pt x="71247" y="61848"/>
                    <a:pt x="68938" y="61597"/>
                    <a:pt x="66676" y="61100"/>
                  </a:cubicBezTo>
                  <a:cubicBezTo>
                    <a:pt x="63247" y="60338"/>
                    <a:pt x="59949" y="58969"/>
                    <a:pt x="56948" y="57171"/>
                  </a:cubicBezTo>
                  <a:cubicBezTo>
                    <a:pt x="54341" y="55611"/>
                    <a:pt x="52138" y="53480"/>
                    <a:pt x="49519" y="51944"/>
                  </a:cubicBezTo>
                  <a:cubicBezTo>
                    <a:pt x="47947" y="51027"/>
                    <a:pt x="46245" y="50384"/>
                    <a:pt x="44435" y="50158"/>
                  </a:cubicBezTo>
                  <a:cubicBezTo>
                    <a:pt x="43765" y="50078"/>
                    <a:pt x="43094" y="50048"/>
                    <a:pt x="42422" y="50048"/>
                  </a:cubicBezTo>
                  <a:cubicBezTo>
                    <a:pt x="41302" y="50048"/>
                    <a:pt x="40181" y="50131"/>
                    <a:pt x="39065" y="50206"/>
                  </a:cubicBezTo>
                  <a:cubicBezTo>
                    <a:pt x="37207" y="50336"/>
                    <a:pt x="35354" y="50422"/>
                    <a:pt x="33504" y="50422"/>
                  </a:cubicBezTo>
                  <a:cubicBezTo>
                    <a:pt x="32818" y="50422"/>
                    <a:pt x="32131" y="50410"/>
                    <a:pt x="31445" y="50384"/>
                  </a:cubicBezTo>
                  <a:cubicBezTo>
                    <a:pt x="27718" y="50253"/>
                    <a:pt x="23837" y="49896"/>
                    <a:pt x="20217" y="48944"/>
                  </a:cubicBezTo>
                  <a:cubicBezTo>
                    <a:pt x="14633" y="47479"/>
                    <a:pt x="9847" y="43717"/>
                    <a:pt x="6954" y="38752"/>
                  </a:cubicBezTo>
                  <a:cubicBezTo>
                    <a:pt x="4275" y="34144"/>
                    <a:pt x="3299" y="28536"/>
                    <a:pt x="4632" y="23345"/>
                  </a:cubicBezTo>
                  <a:cubicBezTo>
                    <a:pt x="5323" y="20714"/>
                    <a:pt x="6644" y="18285"/>
                    <a:pt x="8430" y="16225"/>
                  </a:cubicBezTo>
                  <a:cubicBezTo>
                    <a:pt x="10823" y="13487"/>
                    <a:pt x="14121" y="11487"/>
                    <a:pt x="17253" y="9713"/>
                  </a:cubicBezTo>
                  <a:cubicBezTo>
                    <a:pt x="24659" y="5557"/>
                    <a:pt x="32945" y="3164"/>
                    <a:pt x="41280" y="1807"/>
                  </a:cubicBezTo>
                  <a:cubicBezTo>
                    <a:pt x="46818" y="917"/>
                    <a:pt x="52508" y="411"/>
                    <a:pt x="58174" y="411"/>
                  </a:cubicBezTo>
                  <a:close/>
                  <a:moveTo>
                    <a:pt x="58898" y="0"/>
                  </a:moveTo>
                  <a:cubicBezTo>
                    <a:pt x="54220" y="0"/>
                    <a:pt x="49531" y="356"/>
                    <a:pt x="44923" y="914"/>
                  </a:cubicBezTo>
                  <a:cubicBezTo>
                    <a:pt x="36696" y="1926"/>
                    <a:pt x="28516" y="3914"/>
                    <a:pt x="20968" y="7379"/>
                  </a:cubicBezTo>
                  <a:cubicBezTo>
                    <a:pt x="17384" y="9010"/>
                    <a:pt x="13943" y="11010"/>
                    <a:pt x="10788" y="13392"/>
                  </a:cubicBezTo>
                  <a:cubicBezTo>
                    <a:pt x="8526" y="15082"/>
                    <a:pt x="6621" y="17154"/>
                    <a:pt x="5263" y="19654"/>
                  </a:cubicBezTo>
                  <a:cubicBezTo>
                    <a:pt x="1" y="29382"/>
                    <a:pt x="5085" y="41943"/>
                    <a:pt x="14312" y="47182"/>
                  </a:cubicBezTo>
                  <a:cubicBezTo>
                    <a:pt x="17086" y="48765"/>
                    <a:pt x="20039" y="49551"/>
                    <a:pt x="23182" y="50027"/>
                  </a:cubicBezTo>
                  <a:cubicBezTo>
                    <a:pt x="26557" y="50553"/>
                    <a:pt x="29954" y="50849"/>
                    <a:pt x="33363" y="50849"/>
                  </a:cubicBezTo>
                  <a:cubicBezTo>
                    <a:pt x="33430" y="50849"/>
                    <a:pt x="33497" y="50849"/>
                    <a:pt x="33564" y="50849"/>
                  </a:cubicBezTo>
                  <a:cubicBezTo>
                    <a:pt x="35838" y="50837"/>
                    <a:pt x="38101" y="50646"/>
                    <a:pt x="40351" y="50515"/>
                  </a:cubicBezTo>
                  <a:cubicBezTo>
                    <a:pt x="40874" y="50490"/>
                    <a:pt x="41400" y="50472"/>
                    <a:pt x="41925" y="50472"/>
                  </a:cubicBezTo>
                  <a:cubicBezTo>
                    <a:pt x="43132" y="50472"/>
                    <a:pt x="44336" y="50565"/>
                    <a:pt x="45506" y="50872"/>
                  </a:cubicBezTo>
                  <a:cubicBezTo>
                    <a:pt x="47590" y="51444"/>
                    <a:pt x="49459" y="52599"/>
                    <a:pt x="51186" y="53885"/>
                  </a:cubicBezTo>
                  <a:cubicBezTo>
                    <a:pt x="52543" y="54897"/>
                    <a:pt x="53841" y="55968"/>
                    <a:pt x="55258" y="56909"/>
                  </a:cubicBezTo>
                  <a:cubicBezTo>
                    <a:pt x="56686" y="57838"/>
                    <a:pt x="58187" y="58659"/>
                    <a:pt x="59746" y="59373"/>
                  </a:cubicBezTo>
                  <a:cubicBezTo>
                    <a:pt x="63977" y="61301"/>
                    <a:pt x="68600" y="62270"/>
                    <a:pt x="73237" y="62270"/>
                  </a:cubicBezTo>
                  <a:cubicBezTo>
                    <a:pt x="75071" y="62270"/>
                    <a:pt x="76909" y="62118"/>
                    <a:pt x="78725" y="61814"/>
                  </a:cubicBezTo>
                  <a:cubicBezTo>
                    <a:pt x="87976" y="60255"/>
                    <a:pt x="96298" y="54599"/>
                    <a:pt x="100739" y="46277"/>
                  </a:cubicBezTo>
                  <a:cubicBezTo>
                    <a:pt x="100746" y="46254"/>
                    <a:pt x="100742" y="46234"/>
                    <a:pt x="100728" y="46218"/>
                  </a:cubicBezTo>
                  <a:lnTo>
                    <a:pt x="100728" y="46218"/>
                  </a:lnTo>
                  <a:cubicBezTo>
                    <a:pt x="103897" y="40122"/>
                    <a:pt x="104318" y="33139"/>
                    <a:pt x="102430" y="26584"/>
                  </a:cubicBezTo>
                  <a:cubicBezTo>
                    <a:pt x="100466" y="19773"/>
                    <a:pt x="96120" y="13761"/>
                    <a:pt x="90691" y="9260"/>
                  </a:cubicBezTo>
                  <a:cubicBezTo>
                    <a:pt x="84606" y="4236"/>
                    <a:pt x="77106" y="1700"/>
                    <a:pt x="69355" y="664"/>
                  </a:cubicBezTo>
                  <a:cubicBezTo>
                    <a:pt x="65902" y="200"/>
                    <a:pt x="62403" y="0"/>
                    <a:pt x="58898" y="0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rgbClr val="F9BF3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/>
                <a:t> </a:t>
              </a:r>
              <a:endParaRPr/>
            </a:p>
          </p:txBody>
        </p:sp>
      </p:grpSp>
      <p:grpSp>
        <p:nvGrpSpPr>
          <p:cNvPr id="2032" name="Google Shape;2032;p47"/>
          <p:cNvGrpSpPr/>
          <p:nvPr/>
        </p:nvGrpSpPr>
        <p:grpSpPr>
          <a:xfrm rot="-2298006">
            <a:off x="3113103" y="1873274"/>
            <a:ext cx="1007259" cy="1007380"/>
            <a:chOff x="3072126" y="2025844"/>
            <a:chExt cx="1007227" cy="1007348"/>
          </a:xfrm>
        </p:grpSpPr>
        <p:sp>
          <p:nvSpPr>
            <p:cNvPr id="2033" name="Google Shape;2033;p47"/>
            <p:cNvSpPr/>
            <p:nvPr/>
          </p:nvSpPr>
          <p:spPr>
            <a:xfrm rot="7583474">
              <a:off x="3215187" y="2169684"/>
              <a:ext cx="721105" cy="719667"/>
            </a:xfrm>
            <a:custGeom>
              <a:avLst/>
              <a:gdLst/>
              <a:ahLst/>
              <a:cxnLst/>
              <a:rect l="l" t="t" r="r" b="b"/>
              <a:pathLst>
                <a:path w="102107" h="105923" extrusionOk="0">
                  <a:moveTo>
                    <a:pt x="68929" y="0"/>
                  </a:moveTo>
                  <a:cubicBezTo>
                    <a:pt x="60570" y="0"/>
                    <a:pt x="52411" y="3217"/>
                    <a:pt x="47553" y="10082"/>
                  </a:cubicBezTo>
                  <a:cubicBezTo>
                    <a:pt x="34353" y="28745"/>
                    <a:pt x="42123" y="33139"/>
                    <a:pt x="27235" y="39305"/>
                  </a:cubicBezTo>
                  <a:cubicBezTo>
                    <a:pt x="3777" y="49012"/>
                    <a:pt x="0" y="75278"/>
                    <a:pt x="16074" y="92856"/>
                  </a:cubicBezTo>
                  <a:cubicBezTo>
                    <a:pt x="24182" y="101689"/>
                    <a:pt x="35991" y="105922"/>
                    <a:pt x="47836" y="105922"/>
                  </a:cubicBezTo>
                  <a:cubicBezTo>
                    <a:pt x="55371" y="105922"/>
                    <a:pt x="62921" y="104209"/>
                    <a:pt x="69542" y="100876"/>
                  </a:cubicBezTo>
                  <a:cubicBezTo>
                    <a:pt x="83226" y="93975"/>
                    <a:pt x="90427" y="79656"/>
                    <a:pt x="95106" y="65754"/>
                  </a:cubicBezTo>
                  <a:cubicBezTo>
                    <a:pt x="100302" y="50366"/>
                    <a:pt x="102107" y="33240"/>
                    <a:pt x="96660" y="17667"/>
                  </a:cubicBezTo>
                  <a:cubicBezTo>
                    <a:pt x="92676" y="6282"/>
                    <a:pt x="80609" y="0"/>
                    <a:pt x="689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47"/>
            <p:cNvSpPr/>
            <p:nvPr/>
          </p:nvSpPr>
          <p:spPr>
            <a:xfrm>
              <a:off x="3089275" y="2133599"/>
              <a:ext cx="838203" cy="779776"/>
            </a:xfrm>
            <a:custGeom>
              <a:avLst/>
              <a:gdLst/>
              <a:ahLst/>
              <a:cxnLst/>
              <a:rect l="l" t="t" r="r" b="b"/>
              <a:pathLst>
                <a:path w="104319" h="62270" extrusionOk="0">
                  <a:moveTo>
                    <a:pt x="58174" y="411"/>
                  </a:moveTo>
                  <a:cubicBezTo>
                    <a:pt x="60925" y="411"/>
                    <a:pt x="63670" y="530"/>
                    <a:pt x="66390" y="783"/>
                  </a:cubicBezTo>
                  <a:cubicBezTo>
                    <a:pt x="74427" y="1521"/>
                    <a:pt x="82356" y="3783"/>
                    <a:pt x="88845" y="8724"/>
                  </a:cubicBezTo>
                  <a:cubicBezTo>
                    <a:pt x="94572" y="13094"/>
                    <a:pt x="99096" y="19130"/>
                    <a:pt x="101335" y="26000"/>
                  </a:cubicBezTo>
                  <a:cubicBezTo>
                    <a:pt x="103501" y="32748"/>
                    <a:pt x="103133" y="40077"/>
                    <a:pt x="99852" y="46385"/>
                  </a:cubicBezTo>
                  <a:lnTo>
                    <a:pt x="99852" y="46385"/>
                  </a:lnTo>
                  <a:cubicBezTo>
                    <a:pt x="99850" y="46389"/>
                    <a:pt x="99848" y="46392"/>
                    <a:pt x="99846" y="46396"/>
                  </a:cubicBezTo>
                  <a:cubicBezTo>
                    <a:pt x="99846" y="46396"/>
                    <a:pt x="99846" y="46396"/>
                    <a:pt x="99846" y="46396"/>
                  </a:cubicBezTo>
                  <a:lnTo>
                    <a:pt x="99846" y="46396"/>
                  </a:lnTo>
                  <a:cubicBezTo>
                    <a:pt x="99846" y="46397"/>
                    <a:pt x="99845" y="46398"/>
                    <a:pt x="99844" y="46400"/>
                  </a:cubicBezTo>
                  <a:lnTo>
                    <a:pt x="99844" y="46400"/>
                  </a:lnTo>
                  <a:cubicBezTo>
                    <a:pt x="96772" y="52148"/>
                    <a:pt x="91808" y="56671"/>
                    <a:pt x="85857" y="59302"/>
                  </a:cubicBezTo>
                  <a:cubicBezTo>
                    <a:pt x="81971" y="61010"/>
                    <a:pt x="77767" y="61848"/>
                    <a:pt x="73554" y="61848"/>
                  </a:cubicBezTo>
                  <a:cubicBezTo>
                    <a:pt x="71247" y="61848"/>
                    <a:pt x="68938" y="61597"/>
                    <a:pt x="66676" y="61100"/>
                  </a:cubicBezTo>
                  <a:cubicBezTo>
                    <a:pt x="63247" y="60338"/>
                    <a:pt x="59949" y="58969"/>
                    <a:pt x="56948" y="57171"/>
                  </a:cubicBezTo>
                  <a:cubicBezTo>
                    <a:pt x="54341" y="55611"/>
                    <a:pt x="52138" y="53480"/>
                    <a:pt x="49519" y="51944"/>
                  </a:cubicBezTo>
                  <a:cubicBezTo>
                    <a:pt x="47947" y="51027"/>
                    <a:pt x="46245" y="50384"/>
                    <a:pt x="44435" y="50158"/>
                  </a:cubicBezTo>
                  <a:cubicBezTo>
                    <a:pt x="43765" y="50078"/>
                    <a:pt x="43094" y="50048"/>
                    <a:pt x="42422" y="50048"/>
                  </a:cubicBezTo>
                  <a:cubicBezTo>
                    <a:pt x="41302" y="50048"/>
                    <a:pt x="40181" y="50131"/>
                    <a:pt x="39065" y="50206"/>
                  </a:cubicBezTo>
                  <a:cubicBezTo>
                    <a:pt x="37207" y="50336"/>
                    <a:pt x="35354" y="50422"/>
                    <a:pt x="33504" y="50422"/>
                  </a:cubicBezTo>
                  <a:cubicBezTo>
                    <a:pt x="32818" y="50422"/>
                    <a:pt x="32131" y="50410"/>
                    <a:pt x="31445" y="50384"/>
                  </a:cubicBezTo>
                  <a:cubicBezTo>
                    <a:pt x="27718" y="50253"/>
                    <a:pt x="23837" y="49896"/>
                    <a:pt x="20217" y="48944"/>
                  </a:cubicBezTo>
                  <a:cubicBezTo>
                    <a:pt x="14633" y="47479"/>
                    <a:pt x="9847" y="43717"/>
                    <a:pt x="6954" y="38752"/>
                  </a:cubicBezTo>
                  <a:cubicBezTo>
                    <a:pt x="4275" y="34144"/>
                    <a:pt x="3299" y="28536"/>
                    <a:pt x="4632" y="23345"/>
                  </a:cubicBezTo>
                  <a:cubicBezTo>
                    <a:pt x="5323" y="20714"/>
                    <a:pt x="6644" y="18285"/>
                    <a:pt x="8430" y="16225"/>
                  </a:cubicBezTo>
                  <a:cubicBezTo>
                    <a:pt x="10823" y="13487"/>
                    <a:pt x="14121" y="11487"/>
                    <a:pt x="17253" y="9713"/>
                  </a:cubicBezTo>
                  <a:cubicBezTo>
                    <a:pt x="24659" y="5557"/>
                    <a:pt x="32945" y="3164"/>
                    <a:pt x="41280" y="1807"/>
                  </a:cubicBezTo>
                  <a:cubicBezTo>
                    <a:pt x="46818" y="917"/>
                    <a:pt x="52508" y="411"/>
                    <a:pt x="58174" y="411"/>
                  </a:cubicBezTo>
                  <a:close/>
                  <a:moveTo>
                    <a:pt x="58898" y="0"/>
                  </a:moveTo>
                  <a:cubicBezTo>
                    <a:pt x="54220" y="0"/>
                    <a:pt x="49531" y="356"/>
                    <a:pt x="44923" y="914"/>
                  </a:cubicBezTo>
                  <a:cubicBezTo>
                    <a:pt x="36696" y="1926"/>
                    <a:pt x="28516" y="3914"/>
                    <a:pt x="20968" y="7379"/>
                  </a:cubicBezTo>
                  <a:cubicBezTo>
                    <a:pt x="17384" y="9010"/>
                    <a:pt x="13943" y="11010"/>
                    <a:pt x="10788" y="13392"/>
                  </a:cubicBezTo>
                  <a:cubicBezTo>
                    <a:pt x="8526" y="15082"/>
                    <a:pt x="6621" y="17154"/>
                    <a:pt x="5263" y="19654"/>
                  </a:cubicBezTo>
                  <a:cubicBezTo>
                    <a:pt x="1" y="29382"/>
                    <a:pt x="5085" y="41943"/>
                    <a:pt x="14312" y="47182"/>
                  </a:cubicBezTo>
                  <a:cubicBezTo>
                    <a:pt x="17086" y="48765"/>
                    <a:pt x="20039" y="49551"/>
                    <a:pt x="23182" y="50027"/>
                  </a:cubicBezTo>
                  <a:cubicBezTo>
                    <a:pt x="26557" y="50553"/>
                    <a:pt x="29954" y="50849"/>
                    <a:pt x="33363" y="50849"/>
                  </a:cubicBezTo>
                  <a:cubicBezTo>
                    <a:pt x="33430" y="50849"/>
                    <a:pt x="33497" y="50849"/>
                    <a:pt x="33564" y="50849"/>
                  </a:cubicBezTo>
                  <a:cubicBezTo>
                    <a:pt x="35838" y="50837"/>
                    <a:pt x="38101" y="50646"/>
                    <a:pt x="40351" y="50515"/>
                  </a:cubicBezTo>
                  <a:cubicBezTo>
                    <a:pt x="40874" y="50490"/>
                    <a:pt x="41400" y="50472"/>
                    <a:pt x="41925" y="50472"/>
                  </a:cubicBezTo>
                  <a:cubicBezTo>
                    <a:pt x="43132" y="50472"/>
                    <a:pt x="44336" y="50565"/>
                    <a:pt x="45506" y="50872"/>
                  </a:cubicBezTo>
                  <a:cubicBezTo>
                    <a:pt x="47590" y="51444"/>
                    <a:pt x="49459" y="52599"/>
                    <a:pt x="51186" y="53885"/>
                  </a:cubicBezTo>
                  <a:cubicBezTo>
                    <a:pt x="52543" y="54897"/>
                    <a:pt x="53841" y="55968"/>
                    <a:pt x="55258" y="56909"/>
                  </a:cubicBezTo>
                  <a:cubicBezTo>
                    <a:pt x="56686" y="57838"/>
                    <a:pt x="58187" y="58659"/>
                    <a:pt x="59746" y="59373"/>
                  </a:cubicBezTo>
                  <a:cubicBezTo>
                    <a:pt x="63977" y="61301"/>
                    <a:pt x="68600" y="62270"/>
                    <a:pt x="73237" y="62270"/>
                  </a:cubicBezTo>
                  <a:cubicBezTo>
                    <a:pt x="75071" y="62270"/>
                    <a:pt x="76909" y="62118"/>
                    <a:pt x="78725" y="61814"/>
                  </a:cubicBezTo>
                  <a:cubicBezTo>
                    <a:pt x="87976" y="60255"/>
                    <a:pt x="96298" y="54599"/>
                    <a:pt x="100739" y="46277"/>
                  </a:cubicBezTo>
                  <a:cubicBezTo>
                    <a:pt x="100746" y="46254"/>
                    <a:pt x="100742" y="46234"/>
                    <a:pt x="100728" y="46218"/>
                  </a:cubicBezTo>
                  <a:lnTo>
                    <a:pt x="100728" y="46218"/>
                  </a:lnTo>
                  <a:cubicBezTo>
                    <a:pt x="103897" y="40122"/>
                    <a:pt x="104318" y="33139"/>
                    <a:pt x="102430" y="26584"/>
                  </a:cubicBezTo>
                  <a:cubicBezTo>
                    <a:pt x="100466" y="19773"/>
                    <a:pt x="96120" y="13761"/>
                    <a:pt x="90691" y="9260"/>
                  </a:cubicBezTo>
                  <a:cubicBezTo>
                    <a:pt x="84606" y="4236"/>
                    <a:pt x="77106" y="1700"/>
                    <a:pt x="69355" y="664"/>
                  </a:cubicBezTo>
                  <a:cubicBezTo>
                    <a:pt x="65902" y="200"/>
                    <a:pt x="62403" y="0"/>
                    <a:pt x="58898" y="0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rgbClr val="F9BF3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/>
                <a:t> </a:t>
              </a:r>
              <a:endParaRPr/>
            </a:p>
          </p:txBody>
        </p:sp>
      </p:grpSp>
      <p:grpSp>
        <p:nvGrpSpPr>
          <p:cNvPr id="2035" name="Google Shape;2035;p47"/>
          <p:cNvGrpSpPr/>
          <p:nvPr/>
        </p:nvGrpSpPr>
        <p:grpSpPr>
          <a:xfrm>
            <a:off x="1340631" y="2493600"/>
            <a:ext cx="410052" cy="374421"/>
            <a:chOff x="1467664" y="1591324"/>
            <a:chExt cx="499881" cy="456277"/>
          </a:xfrm>
        </p:grpSpPr>
        <p:sp>
          <p:nvSpPr>
            <p:cNvPr id="2036" name="Google Shape;2036;p47"/>
            <p:cNvSpPr/>
            <p:nvPr/>
          </p:nvSpPr>
          <p:spPr>
            <a:xfrm>
              <a:off x="1467664" y="1679271"/>
              <a:ext cx="455085" cy="318648"/>
            </a:xfrm>
            <a:custGeom>
              <a:avLst/>
              <a:gdLst/>
              <a:ahLst/>
              <a:cxnLst/>
              <a:rect l="l" t="t" r="r" b="b"/>
              <a:pathLst>
                <a:path w="14883" h="10421" extrusionOk="0">
                  <a:moveTo>
                    <a:pt x="8229" y="1"/>
                  </a:moveTo>
                  <a:cubicBezTo>
                    <a:pt x="8145" y="1"/>
                    <a:pt x="8061" y="3"/>
                    <a:pt x="7977" y="8"/>
                  </a:cubicBezTo>
                  <a:cubicBezTo>
                    <a:pt x="7453" y="31"/>
                    <a:pt x="6918" y="127"/>
                    <a:pt x="6406" y="258"/>
                  </a:cubicBezTo>
                  <a:cubicBezTo>
                    <a:pt x="5287" y="555"/>
                    <a:pt x="4203" y="1103"/>
                    <a:pt x="3262" y="1734"/>
                  </a:cubicBezTo>
                  <a:cubicBezTo>
                    <a:pt x="2727" y="2091"/>
                    <a:pt x="2215" y="2508"/>
                    <a:pt x="1834" y="3020"/>
                  </a:cubicBezTo>
                  <a:cubicBezTo>
                    <a:pt x="0" y="5544"/>
                    <a:pt x="2739" y="8068"/>
                    <a:pt x="4620" y="9092"/>
                  </a:cubicBezTo>
                  <a:cubicBezTo>
                    <a:pt x="5584" y="9628"/>
                    <a:pt x="6703" y="10128"/>
                    <a:pt x="7787" y="10342"/>
                  </a:cubicBezTo>
                  <a:cubicBezTo>
                    <a:pt x="8053" y="10396"/>
                    <a:pt x="8323" y="10421"/>
                    <a:pt x="8596" y="10421"/>
                  </a:cubicBezTo>
                  <a:cubicBezTo>
                    <a:pt x="10138" y="10421"/>
                    <a:pt x="11740" y="9612"/>
                    <a:pt x="12954" y="8580"/>
                  </a:cubicBezTo>
                  <a:cubicBezTo>
                    <a:pt x="14061" y="7640"/>
                    <a:pt x="14883" y="6056"/>
                    <a:pt x="14514" y="4603"/>
                  </a:cubicBezTo>
                  <a:cubicBezTo>
                    <a:pt x="14240" y="3556"/>
                    <a:pt x="13454" y="2246"/>
                    <a:pt x="12597" y="1686"/>
                  </a:cubicBezTo>
                  <a:cubicBezTo>
                    <a:pt x="11308" y="838"/>
                    <a:pt x="9814" y="1"/>
                    <a:pt x="82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47"/>
            <p:cNvSpPr/>
            <p:nvPr/>
          </p:nvSpPr>
          <p:spPr>
            <a:xfrm>
              <a:off x="1469835" y="1591324"/>
              <a:ext cx="497710" cy="456277"/>
            </a:xfrm>
            <a:custGeom>
              <a:avLst/>
              <a:gdLst/>
              <a:ahLst/>
              <a:cxnLst/>
              <a:rect l="l" t="t" r="r" b="b"/>
              <a:pathLst>
                <a:path w="16277" h="14922" extrusionOk="0">
                  <a:moveTo>
                    <a:pt x="6397" y="319"/>
                  </a:moveTo>
                  <a:cubicBezTo>
                    <a:pt x="7375" y="319"/>
                    <a:pt x="8371" y="630"/>
                    <a:pt x="9216" y="1122"/>
                  </a:cubicBezTo>
                  <a:cubicBezTo>
                    <a:pt x="9978" y="1574"/>
                    <a:pt x="10657" y="2181"/>
                    <a:pt x="11371" y="2705"/>
                  </a:cubicBezTo>
                  <a:cubicBezTo>
                    <a:pt x="12026" y="3181"/>
                    <a:pt x="12681" y="3658"/>
                    <a:pt x="13300" y="4170"/>
                  </a:cubicBezTo>
                  <a:cubicBezTo>
                    <a:pt x="14562" y="5277"/>
                    <a:pt x="15169" y="6658"/>
                    <a:pt x="15122" y="8325"/>
                  </a:cubicBezTo>
                  <a:cubicBezTo>
                    <a:pt x="15062" y="10444"/>
                    <a:pt x="13693" y="11813"/>
                    <a:pt x="12014" y="12861"/>
                  </a:cubicBezTo>
                  <a:cubicBezTo>
                    <a:pt x="11288" y="13325"/>
                    <a:pt x="10538" y="13802"/>
                    <a:pt x="9752" y="14159"/>
                  </a:cubicBezTo>
                  <a:cubicBezTo>
                    <a:pt x="9179" y="14426"/>
                    <a:pt x="8617" y="14546"/>
                    <a:pt x="8056" y="14546"/>
                  </a:cubicBezTo>
                  <a:cubicBezTo>
                    <a:pt x="7393" y="14546"/>
                    <a:pt x="6732" y="14378"/>
                    <a:pt x="6061" y="14087"/>
                  </a:cubicBezTo>
                  <a:cubicBezTo>
                    <a:pt x="4442" y="13373"/>
                    <a:pt x="2953" y="12182"/>
                    <a:pt x="1965" y="10706"/>
                  </a:cubicBezTo>
                  <a:cubicBezTo>
                    <a:pt x="1955" y="10693"/>
                    <a:pt x="1942" y="10683"/>
                    <a:pt x="1927" y="10675"/>
                  </a:cubicBezTo>
                  <a:lnTo>
                    <a:pt x="1927" y="10675"/>
                  </a:lnTo>
                  <a:cubicBezTo>
                    <a:pt x="940" y="9068"/>
                    <a:pt x="887" y="7333"/>
                    <a:pt x="1465" y="5563"/>
                  </a:cubicBezTo>
                  <a:cubicBezTo>
                    <a:pt x="1727" y="4741"/>
                    <a:pt x="2120" y="3979"/>
                    <a:pt x="2489" y="3205"/>
                  </a:cubicBezTo>
                  <a:cubicBezTo>
                    <a:pt x="2894" y="2348"/>
                    <a:pt x="3322" y="1586"/>
                    <a:pt x="4132" y="1014"/>
                  </a:cubicBezTo>
                  <a:cubicBezTo>
                    <a:pt x="4812" y="527"/>
                    <a:pt x="5598" y="319"/>
                    <a:pt x="6397" y="319"/>
                  </a:cubicBezTo>
                  <a:close/>
                  <a:moveTo>
                    <a:pt x="6904" y="1"/>
                  </a:moveTo>
                  <a:cubicBezTo>
                    <a:pt x="5473" y="1"/>
                    <a:pt x="4000" y="511"/>
                    <a:pt x="2918" y="1455"/>
                  </a:cubicBezTo>
                  <a:cubicBezTo>
                    <a:pt x="2263" y="2014"/>
                    <a:pt x="1906" y="2824"/>
                    <a:pt x="1548" y="3574"/>
                  </a:cubicBezTo>
                  <a:cubicBezTo>
                    <a:pt x="1060" y="4610"/>
                    <a:pt x="596" y="5598"/>
                    <a:pt x="346" y="6717"/>
                  </a:cubicBezTo>
                  <a:cubicBezTo>
                    <a:pt x="1" y="8193"/>
                    <a:pt x="298" y="9681"/>
                    <a:pt x="1095" y="10954"/>
                  </a:cubicBezTo>
                  <a:lnTo>
                    <a:pt x="1095" y="10954"/>
                  </a:lnTo>
                  <a:cubicBezTo>
                    <a:pt x="1095" y="10955"/>
                    <a:pt x="1096" y="10955"/>
                    <a:pt x="1096" y="10956"/>
                  </a:cubicBezTo>
                  <a:cubicBezTo>
                    <a:pt x="1096" y="10956"/>
                    <a:pt x="1096" y="10956"/>
                    <a:pt x="1096" y="10956"/>
                  </a:cubicBezTo>
                  <a:lnTo>
                    <a:pt x="1096" y="10956"/>
                  </a:lnTo>
                  <a:cubicBezTo>
                    <a:pt x="1098" y="10959"/>
                    <a:pt x="1099" y="10961"/>
                    <a:pt x="1101" y="10964"/>
                  </a:cubicBezTo>
                  <a:lnTo>
                    <a:pt x="1101" y="10964"/>
                  </a:lnTo>
                  <a:cubicBezTo>
                    <a:pt x="2173" y="12555"/>
                    <a:pt x="3718" y="13743"/>
                    <a:pt x="5466" y="14504"/>
                  </a:cubicBezTo>
                  <a:cubicBezTo>
                    <a:pt x="6138" y="14795"/>
                    <a:pt x="6815" y="14922"/>
                    <a:pt x="7490" y="14922"/>
                  </a:cubicBezTo>
                  <a:cubicBezTo>
                    <a:pt x="8500" y="14922"/>
                    <a:pt x="9502" y="14637"/>
                    <a:pt x="10466" y="14195"/>
                  </a:cubicBezTo>
                  <a:cubicBezTo>
                    <a:pt x="12050" y="13444"/>
                    <a:pt x="13871" y="12385"/>
                    <a:pt x="14967" y="11016"/>
                  </a:cubicBezTo>
                  <a:cubicBezTo>
                    <a:pt x="16110" y="9575"/>
                    <a:pt x="16276" y="7384"/>
                    <a:pt x="15538" y="5741"/>
                  </a:cubicBezTo>
                  <a:cubicBezTo>
                    <a:pt x="14860" y="4158"/>
                    <a:pt x="13145" y="3157"/>
                    <a:pt x="11824" y="2181"/>
                  </a:cubicBezTo>
                  <a:cubicBezTo>
                    <a:pt x="10300" y="1062"/>
                    <a:pt x="8990" y="50"/>
                    <a:pt x="7049" y="2"/>
                  </a:cubicBezTo>
                  <a:cubicBezTo>
                    <a:pt x="7001" y="1"/>
                    <a:pt x="6953" y="1"/>
                    <a:pt x="69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38" name="Google Shape;2038;p47"/>
          <p:cNvGrpSpPr/>
          <p:nvPr/>
        </p:nvGrpSpPr>
        <p:grpSpPr>
          <a:xfrm rot="-8836944">
            <a:off x="7398823" y="2493788"/>
            <a:ext cx="410079" cy="374386"/>
            <a:chOff x="1467664" y="1591324"/>
            <a:chExt cx="499881" cy="456277"/>
          </a:xfrm>
        </p:grpSpPr>
        <p:sp>
          <p:nvSpPr>
            <p:cNvPr id="2039" name="Google Shape;2039;p47"/>
            <p:cNvSpPr/>
            <p:nvPr/>
          </p:nvSpPr>
          <p:spPr>
            <a:xfrm>
              <a:off x="1467664" y="1679271"/>
              <a:ext cx="455085" cy="318648"/>
            </a:xfrm>
            <a:custGeom>
              <a:avLst/>
              <a:gdLst/>
              <a:ahLst/>
              <a:cxnLst/>
              <a:rect l="l" t="t" r="r" b="b"/>
              <a:pathLst>
                <a:path w="14883" h="10421" extrusionOk="0">
                  <a:moveTo>
                    <a:pt x="8229" y="1"/>
                  </a:moveTo>
                  <a:cubicBezTo>
                    <a:pt x="8145" y="1"/>
                    <a:pt x="8061" y="3"/>
                    <a:pt x="7977" y="8"/>
                  </a:cubicBezTo>
                  <a:cubicBezTo>
                    <a:pt x="7453" y="31"/>
                    <a:pt x="6918" y="127"/>
                    <a:pt x="6406" y="258"/>
                  </a:cubicBezTo>
                  <a:cubicBezTo>
                    <a:pt x="5287" y="555"/>
                    <a:pt x="4203" y="1103"/>
                    <a:pt x="3262" y="1734"/>
                  </a:cubicBezTo>
                  <a:cubicBezTo>
                    <a:pt x="2727" y="2091"/>
                    <a:pt x="2215" y="2508"/>
                    <a:pt x="1834" y="3020"/>
                  </a:cubicBezTo>
                  <a:cubicBezTo>
                    <a:pt x="0" y="5544"/>
                    <a:pt x="2739" y="8068"/>
                    <a:pt x="4620" y="9092"/>
                  </a:cubicBezTo>
                  <a:cubicBezTo>
                    <a:pt x="5584" y="9628"/>
                    <a:pt x="6703" y="10128"/>
                    <a:pt x="7787" y="10342"/>
                  </a:cubicBezTo>
                  <a:cubicBezTo>
                    <a:pt x="8053" y="10396"/>
                    <a:pt x="8323" y="10421"/>
                    <a:pt x="8596" y="10421"/>
                  </a:cubicBezTo>
                  <a:cubicBezTo>
                    <a:pt x="10138" y="10421"/>
                    <a:pt x="11740" y="9612"/>
                    <a:pt x="12954" y="8580"/>
                  </a:cubicBezTo>
                  <a:cubicBezTo>
                    <a:pt x="14061" y="7640"/>
                    <a:pt x="14883" y="6056"/>
                    <a:pt x="14514" y="4603"/>
                  </a:cubicBezTo>
                  <a:cubicBezTo>
                    <a:pt x="14240" y="3556"/>
                    <a:pt x="13454" y="2246"/>
                    <a:pt x="12597" y="1686"/>
                  </a:cubicBezTo>
                  <a:cubicBezTo>
                    <a:pt x="11308" y="838"/>
                    <a:pt x="9814" y="1"/>
                    <a:pt x="82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47"/>
            <p:cNvSpPr/>
            <p:nvPr/>
          </p:nvSpPr>
          <p:spPr>
            <a:xfrm>
              <a:off x="1469835" y="1591324"/>
              <a:ext cx="497710" cy="456277"/>
            </a:xfrm>
            <a:custGeom>
              <a:avLst/>
              <a:gdLst/>
              <a:ahLst/>
              <a:cxnLst/>
              <a:rect l="l" t="t" r="r" b="b"/>
              <a:pathLst>
                <a:path w="16277" h="14922" extrusionOk="0">
                  <a:moveTo>
                    <a:pt x="6397" y="319"/>
                  </a:moveTo>
                  <a:cubicBezTo>
                    <a:pt x="7375" y="319"/>
                    <a:pt x="8371" y="630"/>
                    <a:pt x="9216" y="1122"/>
                  </a:cubicBezTo>
                  <a:cubicBezTo>
                    <a:pt x="9978" y="1574"/>
                    <a:pt x="10657" y="2181"/>
                    <a:pt x="11371" y="2705"/>
                  </a:cubicBezTo>
                  <a:cubicBezTo>
                    <a:pt x="12026" y="3181"/>
                    <a:pt x="12681" y="3658"/>
                    <a:pt x="13300" y="4170"/>
                  </a:cubicBezTo>
                  <a:cubicBezTo>
                    <a:pt x="14562" y="5277"/>
                    <a:pt x="15169" y="6658"/>
                    <a:pt x="15122" y="8325"/>
                  </a:cubicBezTo>
                  <a:cubicBezTo>
                    <a:pt x="15062" y="10444"/>
                    <a:pt x="13693" y="11813"/>
                    <a:pt x="12014" y="12861"/>
                  </a:cubicBezTo>
                  <a:cubicBezTo>
                    <a:pt x="11288" y="13325"/>
                    <a:pt x="10538" y="13802"/>
                    <a:pt x="9752" y="14159"/>
                  </a:cubicBezTo>
                  <a:cubicBezTo>
                    <a:pt x="9179" y="14426"/>
                    <a:pt x="8617" y="14546"/>
                    <a:pt x="8056" y="14546"/>
                  </a:cubicBezTo>
                  <a:cubicBezTo>
                    <a:pt x="7393" y="14546"/>
                    <a:pt x="6732" y="14378"/>
                    <a:pt x="6061" y="14087"/>
                  </a:cubicBezTo>
                  <a:cubicBezTo>
                    <a:pt x="4442" y="13373"/>
                    <a:pt x="2953" y="12182"/>
                    <a:pt x="1965" y="10706"/>
                  </a:cubicBezTo>
                  <a:cubicBezTo>
                    <a:pt x="1955" y="10693"/>
                    <a:pt x="1942" y="10683"/>
                    <a:pt x="1927" y="10675"/>
                  </a:cubicBezTo>
                  <a:lnTo>
                    <a:pt x="1927" y="10675"/>
                  </a:lnTo>
                  <a:cubicBezTo>
                    <a:pt x="940" y="9068"/>
                    <a:pt x="887" y="7333"/>
                    <a:pt x="1465" y="5563"/>
                  </a:cubicBezTo>
                  <a:cubicBezTo>
                    <a:pt x="1727" y="4741"/>
                    <a:pt x="2120" y="3979"/>
                    <a:pt x="2489" y="3205"/>
                  </a:cubicBezTo>
                  <a:cubicBezTo>
                    <a:pt x="2894" y="2348"/>
                    <a:pt x="3322" y="1586"/>
                    <a:pt x="4132" y="1014"/>
                  </a:cubicBezTo>
                  <a:cubicBezTo>
                    <a:pt x="4812" y="527"/>
                    <a:pt x="5598" y="319"/>
                    <a:pt x="6397" y="319"/>
                  </a:cubicBezTo>
                  <a:close/>
                  <a:moveTo>
                    <a:pt x="6904" y="1"/>
                  </a:moveTo>
                  <a:cubicBezTo>
                    <a:pt x="5473" y="1"/>
                    <a:pt x="4000" y="511"/>
                    <a:pt x="2918" y="1455"/>
                  </a:cubicBezTo>
                  <a:cubicBezTo>
                    <a:pt x="2263" y="2014"/>
                    <a:pt x="1906" y="2824"/>
                    <a:pt x="1548" y="3574"/>
                  </a:cubicBezTo>
                  <a:cubicBezTo>
                    <a:pt x="1060" y="4610"/>
                    <a:pt x="596" y="5598"/>
                    <a:pt x="346" y="6717"/>
                  </a:cubicBezTo>
                  <a:cubicBezTo>
                    <a:pt x="1" y="8193"/>
                    <a:pt x="298" y="9681"/>
                    <a:pt x="1095" y="10954"/>
                  </a:cubicBezTo>
                  <a:lnTo>
                    <a:pt x="1095" y="10954"/>
                  </a:lnTo>
                  <a:cubicBezTo>
                    <a:pt x="1095" y="10955"/>
                    <a:pt x="1096" y="10955"/>
                    <a:pt x="1096" y="10956"/>
                  </a:cubicBezTo>
                  <a:cubicBezTo>
                    <a:pt x="1096" y="10956"/>
                    <a:pt x="1096" y="10956"/>
                    <a:pt x="1096" y="10956"/>
                  </a:cubicBezTo>
                  <a:lnTo>
                    <a:pt x="1096" y="10956"/>
                  </a:lnTo>
                  <a:cubicBezTo>
                    <a:pt x="1098" y="10959"/>
                    <a:pt x="1099" y="10961"/>
                    <a:pt x="1101" y="10964"/>
                  </a:cubicBezTo>
                  <a:lnTo>
                    <a:pt x="1101" y="10964"/>
                  </a:lnTo>
                  <a:cubicBezTo>
                    <a:pt x="2173" y="12555"/>
                    <a:pt x="3718" y="13743"/>
                    <a:pt x="5466" y="14504"/>
                  </a:cubicBezTo>
                  <a:cubicBezTo>
                    <a:pt x="6138" y="14795"/>
                    <a:pt x="6815" y="14922"/>
                    <a:pt x="7490" y="14922"/>
                  </a:cubicBezTo>
                  <a:cubicBezTo>
                    <a:pt x="8500" y="14922"/>
                    <a:pt x="9502" y="14637"/>
                    <a:pt x="10466" y="14195"/>
                  </a:cubicBezTo>
                  <a:cubicBezTo>
                    <a:pt x="12050" y="13444"/>
                    <a:pt x="13871" y="12385"/>
                    <a:pt x="14967" y="11016"/>
                  </a:cubicBezTo>
                  <a:cubicBezTo>
                    <a:pt x="16110" y="9575"/>
                    <a:pt x="16276" y="7384"/>
                    <a:pt x="15538" y="5741"/>
                  </a:cubicBezTo>
                  <a:cubicBezTo>
                    <a:pt x="14860" y="4158"/>
                    <a:pt x="13145" y="3157"/>
                    <a:pt x="11824" y="2181"/>
                  </a:cubicBezTo>
                  <a:cubicBezTo>
                    <a:pt x="10300" y="1062"/>
                    <a:pt x="8990" y="50"/>
                    <a:pt x="7049" y="2"/>
                  </a:cubicBezTo>
                  <a:cubicBezTo>
                    <a:pt x="7001" y="1"/>
                    <a:pt x="6953" y="1"/>
                    <a:pt x="69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41" name="Google Shape;2041;p47"/>
          <p:cNvGrpSpPr/>
          <p:nvPr/>
        </p:nvGrpSpPr>
        <p:grpSpPr>
          <a:xfrm rot="1799820">
            <a:off x="3360048" y="2493575"/>
            <a:ext cx="410040" cy="374437"/>
            <a:chOff x="1467664" y="1591324"/>
            <a:chExt cx="499881" cy="456277"/>
          </a:xfrm>
        </p:grpSpPr>
        <p:sp>
          <p:nvSpPr>
            <p:cNvPr id="2042" name="Google Shape;2042;p47"/>
            <p:cNvSpPr/>
            <p:nvPr/>
          </p:nvSpPr>
          <p:spPr>
            <a:xfrm>
              <a:off x="1467664" y="1679271"/>
              <a:ext cx="455085" cy="318648"/>
            </a:xfrm>
            <a:custGeom>
              <a:avLst/>
              <a:gdLst/>
              <a:ahLst/>
              <a:cxnLst/>
              <a:rect l="l" t="t" r="r" b="b"/>
              <a:pathLst>
                <a:path w="14883" h="10421" extrusionOk="0">
                  <a:moveTo>
                    <a:pt x="8229" y="1"/>
                  </a:moveTo>
                  <a:cubicBezTo>
                    <a:pt x="8145" y="1"/>
                    <a:pt x="8061" y="3"/>
                    <a:pt x="7977" y="8"/>
                  </a:cubicBezTo>
                  <a:cubicBezTo>
                    <a:pt x="7453" y="31"/>
                    <a:pt x="6918" y="127"/>
                    <a:pt x="6406" y="258"/>
                  </a:cubicBezTo>
                  <a:cubicBezTo>
                    <a:pt x="5287" y="555"/>
                    <a:pt x="4203" y="1103"/>
                    <a:pt x="3262" y="1734"/>
                  </a:cubicBezTo>
                  <a:cubicBezTo>
                    <a:pt x="2727" y="2091"/>
                    <a:pt x="2215" y="2508"/>
                    <a:pt x="1834" y="3020"/>
                  </a:cubicBezTo>
                  <a:cubicBezTo>
                    <a:pt x="0" y="5544"/>
                    <a:pt x="2739" y="8068"/>
                    <a:pt x="4620" y="9092"/>
                  </a:cubicBezTo>
                  <a:cubicBezTo>
                    <a:pt x="5584" y="9628"/>
                    <a:pt x="6703" y="10128"/>
                    <a:pt x="7787" y="10342"/>
                  </a:cubicBezTo>
                  <a:cubicBezTo>
                    <a:pt x="8053" y="10396"/>
                    <a:pt x="8323" y="10421"/>
                    <a:pt x="8596" y="10421"/>
                  </a:cubicBezTo>
                  <a:cubicBezTo>
                    <a:pt x="10138" y="10421"/>
                    <a:pt x="11740" y="9612"/>
                    <a:pt x="12954" y="8580"/>
                  </a:cubicBezTo>
                  <a:cubicBezTo>
                    <a:pt x="14061" y="7640"/>
                    <a:pt x="14883" y="6056"/>
                    <a:pt x="14514" y="4603"/>
                  </a:cubicBezTo>
                  <a:cubicBezTo>
                    <a:pt x="14240" y="3556"/>
                    <a:pt x="13454" y="2246"/>
                    <a:pt x="12597" y="1686"/>
                  </a:cubicBezTo>
                  <a:cubicBezTo>
                    <a:pt x="11308" y="838"/>
                    <a:pt x="9814" y="1"/>
                    <a:pt x="82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47"/>
            <p:cNvSpPr/>
            <p:nvPr/>
          </p:nvSpPr>
          <p:spPr>
            <a:xfrm>
              <a:off x="1469835" y="1591324"/>
              <a:ext cx="497710" cy="456277"/>
            </a:xfrm>
            <a:custGeom>
              <a:avLst/>
              <a:gdLst/>
              <a:ahLst/>
              <a:cxnLst/>
              <a:rect l="l" t="t" r="r" b="b"/>
              <a:pathLst>
                <a:path w="16277" h="14922" extrusionOk="0">
                  <a:moveTo>
                    <a:pt x="6397" y="319"/>
                  </a:moveTo>
                  <a:cubicBezTo>
                    <a:pt x="7375" y="319"/>
                    <a:pt x="8371" y="630"/>
                    <a:pt x="9216" y="1122"/>
                  </a:cubicBezTo>
                  <a:cubicBezTo>
                    <a:pt x="9978" y="1574"/>
                    <a:pt x="10657" y="2181"/>
                    <a:pt x="11371" y="2705"/>
                  </a:cubicBezTo>
                  <a:cubicBezTo>
                    <a:pt x="12026" y="3181"/>
                    <a:pt x="12681" y="3658"/>
                    <a:pt x="13300" y="4170"/>
                  </a:cubicBezTo>
                  <a:cubicBezTo>
                    <a:pt x="14562" y="5277"/>
                    <a:pt x="15169" y="6658"/>
                    <a:pt x="15122" y="8325"/>
                  </a:cubicBezTo>
                  <a:cubicBezTo>
                    <a:pt x="15062" y="10444"/>
                    <a:pt x="13693" y="11813"/>
                    <a:pt x="12014" y="12861"/>
                  </a:cubicBezTo>
                  <a:cubicBezTo>
                    <a:pt x="11288" y="13325"/>
                    <a:pt x="10538" y="13802"/>
                    <a:pt x="9752" y="14159"/>
                  </a:cubicBezTo>
                  <a:cubicBezTo>
                    <a:pt x="9179" y="14426"/>
                    <a:pt x="8617" y="14546"/>
                    <a:pt x="8056" y="14546"/>
                  </a:cubicBezTo>
                  <a:cubicBezTo>
                    <a:pt x="7393" y="14546"/>
                    <a:pt x="6732" y="14378"/>
                    <a:pt x="6061" y="14087"/>
                  </a:cubicBezTo>
                  <a:cubicBezTo>
                    <a:pt x="4442" y="13373"/>
                    <a:pt x="2953" y="12182"/>
                    <a:pt x="1965" y="10706"/>
                  </a:cubicBezTo>
                  <a:cubicBezTo>
                    <a:pt x="1955" y="10693"/>
                    <a:pt x="1942" y="10683"/>
                    <a:pt x="1927" y="10675"/>
                  </a:cubicBezTo>
                  <a:lnTo>
                    <a:pt x="1927" y="10675"/>
                  </a:lnTo>
                  <a:cubicBezTo>
                    <a:pt x="940" y="9068"/>
                    <a:pt x="887" y="7333"/>
                    <a:pt x="1465" y="5563"/>
                  </a:cubicBezTo>
                  <a:cubicBezTo>
                    <a:pt x="1727" y="4741"/>
                    <a:pt x="2120" y="3979"/>
                    <a:pt x="2489" y="3205"/>
                  </a:cubicBezTo>
                  <a:cubicBezTo>
                    <a:pt x="2894" y="2348"/>
                    <a:pt x="3322" y="1586"/>
                    <a:pt x="4132" y="1014"/>
                  </a:cubicBezTo>
                  <a:cubicBezTo>
                    <a:pt x="4812" y="527"/>
                    <a:pt x="5598" y="319"/>
                    <a:pt x="6397" y="319"/>
                  </a:cubicBezTo>
                  <a:close/>
                  <a:moveTo>
                    <a:pt x="6904" y="1"/>
                  </a:moveTo>
                  <a:cubicBezTo>
                    <a:pt x="5473" y="1"/>
                    <a:pt x="4000" y="511"/>
                    <a:pt x="2918" y="1455"/>
                  </a:cubicBezTo>
                  <a:cubicBezTo>
                    <a:pt x="2263" y="2014"/>
                    <a:pt x="1906" y="2824"/>
                    <a:pt x="1548" y="3574"/>
                  </a:cubicBezTo>
                  <a:cubicBezTo>
                    <a:pt x="1060" y="4610"/>
                    <a:pt x="596" y="5598"/>
                    <a:pt x="346" y="6717"/>
                  </a:cubicBezTo>
                  <a:cubicBezTo>
                    <a:pt x="1" y="8193"/>
                    <a:pt x="298" y="9681"/>
                    <a:pt x="1095" y="10954"/>
                  </a:cubicBezTo>
                  <a:lnTo>
                    <a:pt x="1095" y="10954"/>
                  </a:lnTo>
                  <a:cubicBezTo>
                    <a:pt x="1095" y="10955"/>
                    <a:pt x="1096" y="10955"/>
                    <a:pt x="1096" y="10956"/>
                  </a:cubicBezTo>
                  <a:cubicBezTo>
                    <a:pt x="1096" y="10956"/>
                    <a:pt x="1096" y="10956"/>
                    <a:pt x="1096" y="10956"/>
                  </a:cubicBezTo>
                  <a:lnTo>
                    <a:pt x="1096" y="10956"/>
                  </a:lnTo>
                  <a:cubicBezTo>
                    <a:pt x="1098" y="10959"/>
                    <a:pt x="1099" y="10961"/>
                    <a:pt x="1101" y="10964"/>
                  </a:cubicBezTo>
                  <a:lnTo>
                    <a:pt x="1101" y="10964"/>
                  </a:lnTo>
                  <a:cubicBezTo>
                    <a:pt x="2173" y="12555"/>
                    <a:pt x="3718" y="13743"/>
                    <a:pt x="5466" y="14504"/>
                  </a:cubicBezTo>
                  <a:cubicBezTo>
                    <a:pt x="6138" y="14795"/>
                    <a:pt x="6815" y="14922"/>
                    <a:pt x="7490" y="14922"/>
                  </a:cubicBezTo>
                  <a:cubicBezTo>
                    <a:pt x="8500" y="14922"/>
                    <a:pt x="9502" y="14637"/>
                    <a:pt x="10466" y="14195"/>
                  </a:cubicBezTo>
                  <a:cubicBezTo>
                    <a:pt x="12050" y="13444"/>
                    <a:pt x="13871" y="12385"/>
                    <a:pt x="14967" y="11016"/>
                  </a:cubicBezTo>
                  <a:cubicBezTo>
                    <a:pt x="16110" y="9575"/>
                    <a:pt x="16276" y="7384"/>
                    <a:pt x="15538" y="5741"/>
                  </a:cubicBezTo>
                  <a:cubicBezTo>
                    <a:pt x="14860" y="4158"/>
                    <a:pt x="13145" y="3157"/>
                    <a:pt x="11824" y="2181"/>
                  </a:cubicBezTo>
                  <a:cubicBezTo>
                    <a:pt x="10300" y="1062"/>
                    <a:pt x="8990" y="50"/>
                    <a:pt x="7049" y="2"/>
                  </a:cubicBezTo>
                  <a:cubicBezTo>
                    <a:pt x="7001" y="1"/>
                    <a:pt x="6953" y="1"/>
                    <a:pt x="69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44" name="Google Shape;2044;p47"/>
          <p:cNvGrpSpPr/>
          <p:nvPr/>
        </p:nvGrpSpPr>
        <p:grpSpPr>
          <a:xfrm rot="10462077">
            <a:off x="5379444" y="2493513"/>
            <a:ext cx="410032" cy="374443"/>
            <a:chOff x="1467664" y="1591324"/>
            <a:chExt cx="499881" cy="456277"/>
          </a:xfrm>
        </p:grpSpPr>
        <p:sp>
          <p:nvSpPr>
            <p:cNvPr id="2045" name="Google Shape;2045;p47"/>
            <p:cNvSpPr/>
            <p:nvPr/>
          </p:nvSpPr>
          <p:spPr>
            <a:xfrm>
              <a:off x="1467664" y="1679271"/>
              <a:ext cx="455085" cy="318648"/>
            </a:xfrm>
            <a:custGeom>
              <a:avLst/>
              <a:gdLst/>
              <a:ahLst/>
              <a:cxnLst/>
              <a:rect l="l" t="t" r="r" b="b"/>
              <a:pathLst>
                <a:path w="14883" h="10421" extrusionOk="0">
                  <a:moveTo>
                    <a:pt x="8229" y="1"/>
                  </a:moveTo>
                  <a:cubicBezTo>
                    <a:pt x="8145" y="1"/>
                    <a:pt x="8061" y="3"/>
                    <a:pt x="7977" y="8"/>
                  </a:cubicBezTo>
                  <a:cubicBezTo>
                    <a:pt x="7453" y="31"/>
                    <a:pt x="6918" y="127"/>
                    <a:pt x="6406" y="258"/>
                  </a:cubicBezTo>
                  <a:cubicBezTo>
                    <a:pt x="5287" y="555"/>
                    <a:pt x="4203" y="1103"/>
                    <a:pt x="3262" y="1734"/>
                  </a:cubicBezTo>
                  <a:cubicBezTo>
                    <a:pt x="2727" y="2091"/>
                    <a:pt x="2215" y="2508"/>
                    <a:pt x="1834" y="3020"/>
                  </a:cubicBezTo>
                  <a:cubicBezTo>
                    <a:pt x="0" y="5544"/>
                    <a:pt x="2739" y="8068"/>
                    <a:pt x="4620" y="9092"/>
                  </a:cubicBezTo>
                  <a:cubicBezTo>
                    <a:pt x="5584" y="9628"/>
                    <a:pt x="6703" y="10128"/>
                    <a:pt x="7787" y="10342"/>
                  </a:cubicBezTo>
                  <a:cubicBezTo>
                    <a:pt x="8053" y="10396"/>
                    <a:pt x="8323" y="10421"/>
                    <a:pt x="8596" y="10421"/>
                  </a:cubicBezTo>
                  <a:cubicBezTo>
                    <a:pt x="10138" y="10421"/>
                    <a:pt x="11740" y="9612"/>
                    <a:pt x="12954" y="8580"/>
                  </a:cubicBezTo>
                  <a:cubicBezTo>
                    <a:pt x="14061" y="7640"/>
                    <a:pt x="14883" y="6056"/>
                    <a:pt x="14514" y="4603"/>
                  </a:cubicBezTo>
                  <a:cubicBezTo>
                    <a:pt x="14240" y="3556"/>
                    <a:pt x="13454" y="2246"/>
                    <a:pt x="12597" y="1686"/>
                  </a:cubicBezTo>
                  <a:cubicBezTo>
                    <a:pt x="11308" y="838"/>
                    <a:pt x="9814" y="1"/>
                    <a:pt x="82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47"/>
            <p:cNvSpPr/>
            <p:nvPr/>
          </p:nvSpPr>
          <p:spPr>
            <a:xfrm>
              <a:off x="1469835" y="1591324"/>
              <a:ext cx="497710" cy="456277"/>
            </a:xfrm>
            <a:custGeom>
              <a:avLst/>
              <a:gdLst/>
              <a:ahLst/>
              <a:cxnLst/>
              <a:rect l="l" t="t" r="r" b="b"/>
              <a:pathLst>
                <a:path w="16277" h="14922" extrusionOk="0">
                  <a:moveTo>
                    <a:pt x="6397" y="319"/>
                  </a:moveTo>
                  <a:cubicBezTo>
                    <a:pt x="7375" y="319"/>
                    <a:pt x="8371" y="630"/>
                    <a:pt x="9216" y="1122"/>
                  </a:cubicBezTo>
                  <a:cubicBezTo>
                    <a:pt x="9978" y="1574"/>
                    <a:pt x="10657" y="2181"/>
                    <a:pt x="11371" y="2705"/>
                  </a:cubicBezTo>
                  <a:cubicBezTo>
                    <a:pt x="12026" y="3181"/>
                    <a:pt x="12681" y="3658"/>
                    <a:pt x="13300" y="4170"/>
                  </a:cubicBezTo>
                  <a:cubicBezTo>
                    <a:pt x="14562" y="5277"/>
                    <a:pt x="15169" y="6658"/>
                    <a:pt x="15122" y="8325"/>
                  </a:cubicBezTo>
                  <a:cubicBezTo>
                    <a:pt x="15062" y="10444"/>
                    <a:pt x="13693" y="11813"/>
                    <a:pt x="12014" y="12861"/>
                  </a:cubicBezTo>
                  <a:cubicBezTo>
                    <a:pt x="11288" y="13325"/>
                    <a:pt x="10538" y="13802"/>
                    <a:pt x="9752" y="14159"/>
                  </a:cubicBezTo>
                  <a:cubicBezTo>
                    <a:pt x="9179" y="14426"/>
                    <a:pt x="8617" y="14546"/>
                    <a:pt x="8056" y="14546"/>
                  </a:cubicBezTo>
                  <a:cubicBezTo>
                    <a:pt x="7393" y="14546"/>
                    <a:pt x="6732" y="14378"/>
                    <a:pt x="6061" y="14087"/>
                  </a:cubicBezTo>
                  <a:cubicBezTo>
                    <a:pt x="4442" y="13373"/>
                    <a:pt x="2953" y="12182"/>
                    <a:pt x="1965" y="10706"/>
                  </a:cubicBezTo>
                  <a:cubicBezTo>
                    <a:pt x="1955" y="10693"/>
                    <a:pt x="1942" y="10683"/>
                    <a:pt x="1927" y="10675"/>
                  </a:cubicBezTo>
                  <a:lnTo>
                    <a:pt x="1927" y="10675"/>
                  </a:lnTo>
                  <a:cubicBezTo>
                    <a:pt x="940" y="9068"/>
                    <a:pt x="887" y="7333"/>
                    <a:pt x="1465" y="5563"/>
                  </a:cubicBezTo>
                  <a:cubicBezTo>
                    <a:pt x="1727" y="4741"/>
                    <a:pt x="2120" y="3979"/>
                    <a:pt x="2489" y="3205"/>
                  </a:cubicBezTo>
                  <a:cubicBezTo>
                    <a:pt x="2894" y="2348"/>
                    <a:pt x="3322" y="1586"/>
                    <a:pt x="4132" y="1014"/>
                  </a:cubicBezTo>
                  <a:cubicBezTo>
                    <a:pt x="4812" y="527"/>
                    <a:pt x="5598" y="319"/>
                    <a:pt x="6397" y="319"/>
                  </a:cubicBezTo>
                  <a:close/>
                  <a:moveTo>
                    <a:pt x="6904" y="1"/>
                  </a:moveTo>
                  <a:cubicBezTo>
                    <a:pt x="5473" y="1"/>
                    <a:pt x="4000" y="511"/>
                    <a:pt x="2918" y="1455"/>
                  </a:cubicBezTo>
                  <a:cubicBezTo>
                    <a:pt x="2263" y="2014"/>
                    <a:pt x="1906" y="2824"/>
                    <a:pt x="1548" y="3574"/>
                  </a:cubicBezTo>
                  <a:cubicBezTo>
                    <a:pt x="1060" y="4610"/>
                    <a:pt x="596" y="5598"/>
                    <a:pt x="346" y="6717"/>
                  </a:cubicBezTo>
                  <a:cubicBezTo>
                    <a:pt x="1" y="8193"/>
                    <a:pt x="298" y="9681"/>
                    <a:pt x="1095" y="10954"/>
                  </a:cubicBezTo>
                  <a:lnTo>
                    <a:pt x="1095" y="10954"/>
                  </a:lnTo>
                  <a:cubicBezTo>
                    <a:pt x="1095" y="10955"/>
                    <a:pt x="1096" y="10955"/>
                    <a:pt x="1096" y="10956"/>
                  </a:cubicBezTo>
                  <a:cubicBezTo>
                    <a:pt x="1096" y="10956"/>
                    <a:pt x="1096" y="10956"/>
                    <a:pt x="1096" y="10956"/>
                  </a:cubicBezTo>
                  <a:lnTo>
                    <a:pt x="1096" y="10956"/>
                  </a:lnTo>
                  <a:cubicBezTo>
                    <a:pt x="1098" y="10959"/>
                    <a:pt x="1099" y="10961"/>
                    <a:pt x="1101" y="10964"/>
                  </a:cubicBezTo>
                  <a:lnTo>
                    <a:pt x="1101" y="10964"/>
                  </a:lnTo>
                  <a:cubicBezTo>
                    <a:pt x="2173" y="12555"/>
                    <a:pt x="3718" y="13743"/>
                    <a:pt x="5466" y="14504"/>
                  </a:cubicBezTo>
                  <a:cubicBezTo>
                    <a:pt x="6138" y="14795"/>
                    <a:pt x="6815" y="14922"/>
                    <a:pt x="7490" y="14922"/>
                  </a:cubicBezTo>
                  <a:cubicBezTo>
                    <a:pt x="8500" y="14922"/>
                    <a:pt x="9502" y="14637"/>
                    <a:pt x="10466" y="14195"/>
                  </a:cubicBezTo>
                  <a:cubicBezTo>
                    <a:pt x="12050" y="13444"/>
                    <a:pt x="13871" y="12385"/>
                    <a:pt x="14967" y="11016"/>
                  </a:cubicBezTo>
                  <a:cubicBezTo>
                    <a:pt x="16110" y="9575"/>
                    <a:pt x="16276" y="7384"/>
                    <a:pt x="15538" y="5741"/>
                  </a:cubicBezTo>
                  <a:cubicBezTo>
                    <a:pt x="14860" y="4158"/>
                    <a:pt x="13145" y="3157"/>
                    <a:pt x="11824" y="2181"/>
                  </a:cubicBezTo>
                  <a:cubicBezTo>
                    <a:pt x="10300" y="1062"/>
                    <a:pt x="8990" y="50"/>
                    <a:pt x="7049" y="2"/>
                  </a:cubicBezTo>
                  <a:cubicBezTo>
                    <a:pt x="7001" y="1"/>
                    <a:pt x="6953" y="1"/>
                    <a:pt x="69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47" name="Google Shape;2047;p47"/>
          <p:cNvSpPr txBox="1"/>
          <p:nvPr/>
        </p:nvSpPr>
        <p:spPr>
          <a:xfrm>
            <a:off x="1340613" y="2113775"/>
            <a:ext cx="410100" cy="28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1</a:t>
            </a:r>
            <a:endParaRPr sz="1600" b="1">
              <a:solidFill>
                <a:schemeClr val="dk2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2048" name="Google Shape;2048;p47"/>
          <p:cNvSpPr txBox="1"/>
          <p:nvPr/>
        </p:nvSpPr>
        <p:spPr>
          <a:xfrm>
            <a:off x="3360013" y="2113775"/>
            <a:ext cx="410100" cy="28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2</a:t>
            </a:r>
            <a:endParaRPr sz="1600" b="1">
              <a:solidFill>
                <a:schemeClr val="dk2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2049" name="Google Shape;2049;p47"/>
          <p:cNvSpPr txBox="1"/>
          <p:nvPr/>
        </p:nvSpPr>
        <p:spPr>
          <a:xfrm>
            <a:off x="5379413" y="2113775"/>
            <a:ext cx="410100" cy="28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3</a:t>
            </a:r>
            <a:endParaRPr sz="1600" b="1">
              <a:solidFill>
                <a:schemeClr val="dk2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2050" name="Google Shape;2050;p47"/>
          <p:cNvSpPr txBox="1"/>
          <p:nvPr/>
        </p:nvSpPr>
        <p:spPr>
          <a:xfrm>
            <a:off x="7398813" y="2113775"/>
            <a:ext cx="410100" cy="28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4</a:t>
            </a:r>
            <a:endParaRPr sz="1600" b="1">
              <a:solidFill>
                <a:schemeClr val="dk2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2051" name="Google Shape;2051;p47"/>
          <p:cNvSpPr txBox="1"/>
          <p:nvPr/>
        </p:nvSpPr>
        <p:spPr>
          <a:xfrm>
            <a:off x="1002888" y="2962275"/>
            <a:ext cx="1238400" cy="37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2052" name="Google Shape;2052;p47"/>
          <p:cNvSpPr txBox="1"/>
          <p:nvPr/>
        </p:nvSpPr>
        <p:spPr>
          <a:xfrm>
            <a:off x="2849982" y="2962275"/>
            <a:ext cx="1417200" cy="4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800"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rPr>
              <a:t>Venus</a:t>
            </a:r>
            <a:endParaRPr sz="1800" b="1">
              <a:solidFill>
                <a:schemeClr val="accent3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2053" name="Google Shape;2053;p47"/>
          <p:cNvSpPr txBox="1"/>
          <p:nvPr/>
        </p:nvSpPr>
        <p:spPr>
          <a:xfrm>
            <a:off x="2701783" y="3280799"/>
            <a:ext cx="1713600" cy="10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rgbClr val="24273F"/>
                </a:solidFill>
                <a:latin typeface="Lato"/>
                <a:ea typeface="Lato"/>
                <a:cs typeface="Lato"/>
                <a:sym typeface="Lato"/>
              </a:rPr>
              <a:t>Venus has a beautiful name, but it’s terribly hot</a:t>
            </a:r>
            <a:endParaRPr>
              <a:solidFill>
                <a:srgbClr val="24273F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2054" name="Google Shape;2054;p47"/>
          <p:cNvSpPr txBox="1"/>
          <p:nvPr/>
        </p:nvSpPr>
        <p:spPr>
          <a:xfrm>
            <a:off x="823138" y="2962275"/>
            <a:ext cx="1417200" cy="4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800"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rPr>
              <a:t>Mercury</a:t>
            </a:r>
            <a:endParaRPr sz="1800" b="1">
              <a:solidFill>
                <a:schemeClr val="accent3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2055" name="Google Shape;2055;p47"/>
          <p:cNvSpPr txBox="1"/>
          <p:nvPr/>
        </p:nvSpPr>
        <p:spPr>
          <a:xfrm>
            <a:off x="674938" y="3282149"/>
            <a:ext cx="1713600" cy="10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rgbClr val="24273F"/>
                </a:solidFill>
                <a:latin typeface="Lato"/>
                <a:ea typeface="Lato"/>
                <a:cs typeface="Lato"/>
                <a:sym typeface="Lato"/>
              </a:rPr>
              <a:t>Mercury is the smallest planet in the Solar System</a:t>
            </a:r>
            <a:endParaRPr>
              <a:solidFill>
                <a:srgbClr val="24273F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2056" name="Google Shape;2056;p47"/>
          <p:cNvSpPr txBox="1"/>
          <p:nvPr/>
        </p:nvSpPr>
        <p:spPr>
          <a:xfrm>
            <a:off x="6903668" y="2962275"/>
            <a:ext cx="1417200" cy="4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800"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rPr>
              <a:t>Jupiter</a:t>
            </a:r>
            <a:endParaRPr sz="1800" b="1">
              <a:solidFill>
                <a:schemeClr val="accent3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2057" name="Google Shape;2057;p47"/>
          <p:cNvSpPr txBox="1"/>
          <p:nvPr/>
        </p:nvSpPr>
        <p:spPr>
          <a:xfrm>
            <a:off x="6755475" y="3282149"/>
            <a:ext cx="1713600" cy="10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rgbClr val="24273F"/>
                </a:solidFill>
                <a:latin typeface="Lato"/>
                <a:ea typeface="Lato"/>
                <a:cs typeface="Lato"/>
                <a:sym typeface="Lato"/>
              </a:rPr>
              <a:t>Jupiter is the biggest planet </a:t>
            </a:r>
            <a:br>
              <a:rPr lang="en">
                <a:solidFill>
                  <a:srgbClr val="24273F"/>
                </a:solidFill>
                <a:latin typeface="Lato"/>
                <a:ea typeface="Lato"/>
                <a:cs typeface="Lato"/>
                <a:sym typeface="Lato"/>
              </a:rPr>
            </a:br>
            <a:r>
              <a:rPr lang="en">
                <a:solidFill>
                  <a:srgbClr val="24273F"/>
                </a:solidFill>
                <a:latin typeface="Lato"/>
                <a:ea typeface="Lato"/>
                <a:cs typeface="Lato"/>
                <a:sym typeface="Lato"/>
              </a:rPr>
              <a:t>in the Solar System</a:t>
            </a:r>
            <a:endParaRPr>
              <a:solidFill>
                <a:srgbClr val="24273F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2058" name="Google Shape;2058;p47"/>
          <p:cNvSpPr txBox="1"/>
          <p:nvPr/>
        </p:nvSpPr>
        <p:spPr>
          <a:xfrm>
            <a:off x="4876826" y="2962275"/>
            <a:ext cx="1417200" cy="4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800"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rPr>
              <a:t>Mars</a:t>
            </a:r>
            <a:endParaRPr sz="1800" b="1">
              <a:solidFill>
                <a:schemeClr val="accent3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2059" name="Google Shape;2059;p47"/>
          <p:cNvSpPr txBox="1"/>
          <p:nvPr/>
        </p:nvSpPr>
        <p:spPr>
          <a:xfrm>
            <a:off x="4728629" y="3282149"/>
            <a:ext cx="1713600" cy="10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rgbClr val="24273F"/>
                </a:solidFill>
                <a:latin typeface="Lato"/>
                <a:ea typeface="Lato"/>
                <a:cs typeface="Lato"/>
                <a:sym typeface="Lato"/>
              </a:rPr>
              <a:t>Despite being red, Mars is actually a cold place</a:t>
            </a:r>
            <a:endParaRPr>
              <a:solidFill>
                <a:srgbClr val="24273F"/>
              </a:solidFill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2060" name="Google Shape;2060;p47"/>
          <p:cNvGrpSpPr/>
          <p:nvPr/>
        </p:nvGrpSpPr>
        <p:grpSpPr>
          <a:xfrm>
            <a:off x="3682925" y="1161025"/>
            <a:ext cx="1778150" cy="175625"/>
            <a:chOff x="-755025" y="11105125"/>
            <a:chExt cx="1778150" cy="175625"/>
          </a:xfrm>
        </p:grpSpPr>
        <p:sp>
          <p:nvSpPr>
            <p:cNvPr id="2061" name="Google Shape;2061;p47"/>
            <p:cNvSpPr/>
            <p:nvPr/>
          </p:nvSpPr>
          <p:spPr>
            <a:xfrm>
              <a:off x="-737775" y="11105125"/>
              <a:ext cx="1760900" cy="87075"/>
            </a:xfrm>
            <a:custGeom>
              <a:avLst/>
              <a:gdLst/>
              <a:ahLst/>
              <a:cxnLst/>
              <a:rect l="l" t="t" r="r" b="b"/>
              <a:pathLst>
                <a:path w="70436" h="3483" extrusionOk="0">
                  <a:moveTo>
                    <a:pt x="6596" y="0"/>
                  </a:moveTo>
                  <a:cubicBezTo>
                    <a:pt x="4691" y="0"/>
                    <a:pt x="2793" y="415"/>
                    <a:pt x="926" y="746"/>
                  </a:cubicBezTo>
                  <a:cubicBezTo>
                    <a:pt x="416" y="821"/>
                    <a:pt x="1" y="1353"/>
                    <a:pt x="524" y="1353"/>
                  </a:cubicBezTo>
                  <a:cubicBezTo>
                    <a:pt x="584" y="1353"/>
                    <a:pt x="656" y="1346"/>
                    <a:pt x="742" y="1331"/>
                  </a:cubicBezTo>
                  <a:cubicBezTo>
                    <a:pt x="2483" y="1024"/>
                    <a:pt x="4273" y="618"/>
                    <a:pt x="6059" y="618"/>
                  </a:cubicBezTo>
                  <a:cubicBezTo>
                    <a:pt x="6605" y="618"/>
                    <a:pt x="7150" y="656"/>
                    <a:pt x="7693" y="746"/>
                  </a:cubicBezTo>
                  <a:cubicBezTo>
                    <a:pt x="9748" y="1080"/>
                    <a:pt x="11686" y="1916"/>
                    <a:pt x="13691" y="2417"/>
                  </a:cubicBezTo>
                  <a:cubicBezTo>
                    <a:pt x="14873" y="2708"/>
                    <a:pt x="16062" y="2821"/>
                    <a:pt x="17252" y="2821"/>
                  </a:cubicBezTo>
                  <a:cubicBezTo>
                    <a:pt x="20435" y="2821"/>
                    <a:pt x="23632" y="2013"/>
                    <a:pt x="26757" y="1648"/>
                  </a:cubicBezTo>
                  <a:cubicBezTo>
                    <a:pt x="27758" y="1527"/>
                    <a:pt x="28769" y="1469"/>
                    <a:pt x="29780" y="1469"/>
                  </a:cubicBezTo>
                  <a:cubicBezTo>
                    <a:pt x="31285" y="1469"/>
                    <a:pt x="32790" y="1599"/>
                    <a:pt x="34260" y="1849"/>
                  </a:cubicBezTo>
                  <a:cubicBezTo>
                    <a:pt x="36515" y="2250"/>
                    <a:pt x="38654" y="3035"/>
                    <a:pt x="40926" y="3319"/>
                  </a:cubicBezTo>
                  <a:cubicBezTo>
                    <a:pt x="41873" y="3432"/>
                    <a:pt x="42820" y="3482"/>
                    <a:pt x="43767" y="3482"/>
                  </a:cubicBezTo>
                  <a:cubicBezTo>
                    <a:pt x="47027" y="3482"/>
                    <a:pt x="50276" y="2886"/>
                    <a:pt x="53474" y="2200"/>
                  </a:cubicBezTo>
                  <a:cubicBezTo>
                    <a:pt x="56747" y="1524"/>
                    <a:pt x="60130" y="772"/>
                    <a:pt x="63482" y="772"/>
                  </a:cubicBezTo>
                  <a:cubicBezTo>
                    <a:pt x="65349" y="772"/>
                    <a:pt x="67207" y="1005"/>
                    <a:pt x="69030" y="1615"/>
                  </a:cubicBezTo>
                  <a:cubicBezTo>
                    <a:pt x="69065" y="1627"/>
                    <a:pt x="69107" y="1632"/>
                    <a:pt x="69155" y="1632"/>
                  </a:cubicBezTo>
                  <a:cubicBezTo>
                    <a:pt x="69578" y="1632"/>
                    <a:pt x="70436" y="1213"/>
                    <a:pt x="70016" y="1064"/>
                  </a:cubicBezTo>
                  <a:cubicBezTo>
                    <a:pt x="67995" y="385"/>
                    <a:pt x="65976" y="126"/>
                    <a:pt x="63956" y="126"/>
                  </a:cubicBezTo>
                  <a:cubicBezTo>
                    <a:pt x="57408" y="126"/>
                    <a:pt x="50859" y="2850"/>
                    <a:pt x="44275" y="2850"/>
                  </a:cubicBezTo>
                  <a:cubicBezTo>
                    <a:pt x="43988" y="2850"/>
                    <a:pt x="43702" y="2845"/>
                    <a:pt x="43416" y="2835"/>
                  </a:cubicBezTo>
                  <a:cubicBezTo>
                    <a:pt x="40910" y="2734"/>
                    <a:pt x="38604" y="1999"/>
                    <a:pt x="36181" y="1481"/>
                  </a:cubicBezTo>
                  <a:cubicBezTo>
                    <a:pt x="34251" y="1054"/>
                    <a:pt x="32255" y="834"/>
                    <a:pt x="30275" y="834"/>
                  </a:cubicBezTo>
                  <a:cubicBezTo>
                    <a:pt x="30010" y="834"/>
                    <a:pt x="29745" y="838"/>
                    <a:pt x="29481" y="846"/>
                  </a:cubicBezTo>
                  <a:cubicBezTo>
                    <a:pt x="25623" y="968"/>
                    <a:pt x="21776" y="2189"/>
                    <a:pt x="17904" y="2189"/>
                  </a:cubicBezTo>
                  <a:cubicBezTo>
                    <a:pt x="16980" y="2189"/>
                    <a:pt x="16055" y="2120"/>
                    <a:pt x="15128" y="1949"/>
                  </a:cubicBezTo>
                  <a:cubicBezTo>
                    <a:pt x="12756" y="1515"/>
                    <a:pt x="10517" y="412"/>
                    <a:pt x="8094" y="94"/>
                  </a:cubicBezTo>
                  <a:cubicBezTo>
                    <a:pt x="7595" y="29"/>
                    <a:pt x="7095" y="0"/>
                    <a:pt x="65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47"/>
            <p:cNvSpPr/>
            <p:nvPr/>
          </p:nvSpPr>
          <p:spPr>
            <a:xfrm>
              <a:off x="-755025" y="11190450"/>
              <a:ext cx="1709800" cy="90300"/>
            </a:xfrm>
            <a:custGeom>
              <a:avLst/>
              <a:gdLst/>
              <a:ahLst/>
              <a:cxnLst/>
              <a:rect l="l" t="t" r="r" b="b"/>
              <a:pathLst>
                <a:path w="68392" h="3612" extrusionOk="0">
                  <a:moveTo>
                    <a:pt x="5970" y="0"/>
                  </a:moveTo>
                  <a:cubicBezTo>
                    <a:pt x="4266" y="0"/>
                    <a:pt x="2635" y="431"/>
                    <a:pt x="914" y="742"/>
                  </a:cubicBezTo>
                  <a:cubicBezTo>
                    <a:pt x="381" y="833"/>
                    <a:pt x="1" y="1479"/>
                    <a:pt x="570" y="1479"/>
                  </a:cubicBezTo>
                  <a:cubicBezTo>
                    <a:pt x="626" y="1479"/>
                    <a:pt x="690" y="1473"/>
                    <a:pt x="764" y="1460"/>
                  </a:cubicBezTo>
                  <a:cubicBezTo>
                    <a:pt x="2399" y="1175"/>
                    <a:pt x="3952" y="743"/>
                    <a:pt x="5571" y="743"/>
                  </a:cubicBezTo>
                  <a:cubicBezTo>
                    <a:pt x="6136" y="743"/>
                    <a:pt x="6709" y="796"/>
                    <a:pt x="7297" y="925"/>
                  </a:cubicBezTo>
                  <a:cubicBezTo>
                    <a:pt x="9285" y="1360"/>
                    <a:pt x="11157" y="2195"/>
                    <a:pt x="13162" y="2596"/>
                  </a:cubicBezTo>
                  <a:cubicBezTo>
                    <a:pt x="15089" y="2979"/>
                    <a:pt x="17009" y="3137"/>
                    <a:pt x="18926" y="3137"/>
                  </a:cubicBezTo>
                  <a:cubicBezTo>
                    <a:pt x="21196" y="3137"/>
                    <a:pt x="23461" y="2915"/>
                    <a:pt x="25727" y="2580"/>
                  </a:cubicBezTo>
                  <a:cubicBezTo>
                    <a:pt x="27297" y="2337"/>
                    <a:pt x="28844" y="2238"/>
                    <a:pt x="30381" y="2238"/>
                  </a:cubicBezTo>
                  <a:cubicBezTo>
                    <a:pt x="33294" y="2238"/>
                    <a:pt x="36174" y="2593"/>
                    <a:pt x="39127" y="2997"/>
                  </a:cubicBezTo>
                  <a:cubicBezTo>
                    <a:pt x="41895" y="3368"/>
                    <a:pt x="44724" y="3612"/>
                    <a:pt x="47545" y="3612"/>
                  </a:cubicBezTo>
                  <a:cubicBezTo>
                    <a:pt x="49168" y="3612"/>
                    <a:pt x="50788" y="3531"/>
                    <a:pt x="52393" y="3348"/>
                  </a:cubicBezTo>
                  <a:cubicBezTo>
                    <a:pt x="54833" y="3081"/>
                    <a:pt x="57222" y="2513"/>
                    <a:pt x="59645" y="2195"/>
                  </a:cubicBezTo>
                  <a:cubicBezTo>
                    <a:pt x="60998" y="2028"/>
                    <a:pt x="62352" y="1878"/>
                    <a:pt x="63705" y="1844"/>
                  </a:cubicBezTo>
                  <a:cubicBezTo>
                    <a:pt x="64397" y="1812"/>
                    <a:pt x="65130" y="1717"/>
                    <a:pt x="65852" y="1717"/>
                  </a:cubicBezTo>
                  <a:cubicBezTo>
                    <a:pt x="66246" y="1717"/>
                    <a:pt x="66636" y="1745"/>
                    <a:pt x="67013" y="1828"/>
                  </a:cubicBezTo>
                  <a:cubicBezTo>
                    <a:pt x="67039" y="1833"/>
                    <a:pt x="67067" y="1835"/>
                    <a:pt x="67096" y="1835"/>
                  </a:cubicBezTo>
                  <a:cubicBezTo>
                    <a:pt x="67548" y="1835"/>
                    <a:pt x="68392" y="1267"/>
                    <a:pt x="67749" y="1126"/>
                  </a:cubicBezTo>
                  <a:cubicBezTo>
                    <a:pt x="67363" y="1045"/>
                    <a:pt x="66973" y="1019"/>
                    <a:pt x="66583" y="1019"/>
                  </a:cubicBezTo>
                  <a:cubicBezTo>
                    <a:pt x="66163" y="1019"/>
                    <a:pt x="65742" y="1050"/>
                    <a:pt x="65326" y="1076"/>
                  </a:cubicBezTo>
                  <a:cubicBezTo>
                    <a:pt x="64240" y="1126"/>
                    <a:pt x="63154" y="1126"/>
                    <a:pt x="62084" y="1243"/>
                  </a:cubicBezTo>
                  <a:cubicBezTo>
                    <a:pt x="59829" y="1427"/>
                    <a:pt x="57606" y="1778"/>
                    <a:pt x="55401" y="2179"/>
                  </a:cubicBezTo>
                  <a:cubicBezTo>
                    <a:pt x="52849" y="2646"/>
                    <a:pt x="50250" y="2852"/>
                    <a:pt x="47651" y="2852"/>
                  </a:cubicBezTo>
                  <a:cubicBezTo>
                    <a:pt x="45604" y="2852"/>
                    <a:pt x="43557" y="2724"/>
                    <a:pt x="41533" y="2496"/>
                  </a:cubicBezTo>
                  <a:cubicBezTo>
                    <a:pt x="37939" y="2067"/>
                    <a:pt x="34355" y="1412"/>
                    <a:pt x="30748" y="1412"/>
                  </a:cubicBezTo>
                  <a:cubicBezTo>
                    <a:pt x="29861" y="1412"/>
                    <a:pt x="28973" y="1451"/>
                    <a:pt x="28082" y="1544"/>
                  </a:cubicBezTo>
                  <a:cubicBezTo>
                    <a:pt x="25944" y="1778"/>
                    <a:pt x="23855" y="2245"/>
                    <a:pt x="21716" y="2379"/>
                  </a:cubicBezTo>
                  <a:cubicBezTo>
                    <a:pt x="21020" y="2428"/>
                    <a:pt x="20313" y="2452"/>
                    <a:pt x="19603" y="2452"/>
                  </a:cubicBezTo>
                  <a:cubicBezTo>
                    <a:pt x="17878" y="2452"/>
                    <a:pt x="16134" y="2307"/>
                    <a:pt x="14465" y="2011"/>
                  </a:cubicBezTo>
                  <a:cubicBezTo>
                    <a:pt x="12076" y="1594"/>
                    <a:pt x="9870" y="541"/>
                    <a:pt x="7481" y="123"/>
                  </a:cubicBezTo>
                  <a:cubicBezTo>
                    <a:pt x="6968" y="37"/>
                    <a:pt x="6466" y="0"/>
                    <a:pt x="59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63" name="Google Shape;2063;p47"/>
          <p:cNvGrpSpPr/>
          <p:nvPr/>
        </p:nvGrpSpPr>
        <p:grpSpPr>
          <a:xfrm>
            <a:off x="8575118" y="4661993"/>
            <a:ext cx="568884" cy="481513"/>
            <a:chOff x="8351384" y="752041"/>
            <a:chExt cx="763397" cy="646153"/>
          </a:xfrm>
        </p:grpSpPr>
        <p:sp>
          <p:nvSpPr>
            <p:cNvPr id="2064" name="Google Shape;2064;p47"/>
            <p:cNvSpPr/>
            <p:nvPr/>
          </p:nvSpPr>
          <p:spPr>
            <a:xfrm>
              <a:off x="8775472" y="1160773"/>
              <a:ext cx="143434" cy="74903"/>
            </a:xfrm>
            <a:custGeom>
              <a:avLst/>
              <a:gdLst/>
              <a:ahLst/>
              <a:cxnLst/>
              <a:rect l="l" t="t" r="r" b="b"/>
              <a:pathLst>
                <a:path w="4502" h="2351" extrusionOk="0">
                  <a:moveTo>
                    <a:pt x="1189" y="1003"/>
                  </a:moveTo>
                  <a:cubicBezTo>
                    <a:pt x="1173" y="1084"/>
                    <a:pt x="1170" y="1161"/>
                    <a:pt x="1177" y="1235"/>
                  </a:cubicBezTo>
                  <a:lnTo>
                    <a:pt x="1177" y="1235"/>
                  </a:lnTo>
                  <a:cubicBezTo>
                    <a:pt x="1129" y="1189"/>
                    <a:pt x="1083" y="1141"/>
                    <a:pt x="1040" y="1090"/>
                  </a:cubicBezTo>
                  <a:lnTo>
                    <a:pt x="1040" y="1090"/>
                  </a:lnTo>
                  <a:cubicBezTo>
                    <a:pt x="1089" y="1059"/>
                    <a:pt x="1139" y="1030"/>
                    <a:pt x="1189" y="1003"/>
                  </a:cubicBezTo>
                  <a:close/>
                  <a:moveTo>
                    <a:pt x="2307" y="713"/>
                  </a:moveTo>
                  <a:cubicBezTo>
                    <a:pt x="2539" y="713"/>
                    <a:pt x="2776" y="748"/>
                    <a:pt x="3013" y="821"/>
                  </a:cubicBezTo>
                  <a:lnTo>
                    <a:pt x="3013" y="821"/>
                  </a:lnTo>
                  <a:cubicBezTo>
                    <a:pt x="3207" y="955"/>
                    <a:pt x="3386" y="1139"/>
                    <a:pt x="3524" y="1291"/>
                  </a:cubicBezTo>
                  <a:lnTo>
                    <a:pt x="3524" y="1291"/>
                  </a:lnTo>
                  <a:cubicBezTo>
                    <a:pt x="3370" y="1439"/>
                    <a:pt x="3196" y="1549"/>
                    <a:pt x="3011" y="1621"/>
                  </a:cubicBezTo>
                  <a:lnTo>
                    <a:pt x="3011" y="1621"/>
                  </a:lnTo>
                  <a:cubicBezTo>
                    <a:pt x="3175" y="1391"/>
                    <a:pt x="2940" y="1261"/>
                    <a:pt x="2681" y="1261"/>
                  </a:cubicBezTo>
                  <a:cubicBezTo>
                    <a:pt x="2522" y="1261"/>
                    <a:pt x="2354" y="1309"/>
                    <a:pt x="2263" y="1414"/>
                  </a:cubicBezTo>
                  <a:cubicBezTo>
                    <a:pt x="2387" y="1268"/>
                    <a:pt x="1595" y="1004"/>
                    <a:pt x="2223" y="714"/>
                  </a:cubicBezTo>
                  <a:lnTo>
                    <a:pt x="2223" y="714"/>
                  </a:lnTo>
                  <a:cubicBezTo>
                    <a:pt x="2251" y="713"/>
                    <a:pt x="2279" y="713"/>
                    <a:pt x="2307" y="713"/>
                  </a:cubicBezTo>
                  <a:close/>
                  <a:moveTo>
                    <a:pt x="2607" y="1"/>
                  </a:moveTo>
                  <a:cubicBezTo>
                    <a:pt x="2453" y="1"/>
                    <a:pt x="2289" y="26"/>
                    <a:pt x="2129" y="75"/>
                  </a:cubicBezTo>
                  <a:lnTo>
                    <a:pt x="2129" y="75"/>
                  </a:lnTo>
                  <a:cubicBezTo>
                    <a:pt x="1438" y="137"/>
                    <a:pt x="769" y="404"/>
                    <a:pt x="203" y="854"/>
                  </a:cubicBezTo>
                  <a:cubicBezTo>
                    <a:pt x="84" y="961"/>
                    <a:pt x="1" y="1092"/>
                    <a:pt x="108" y="1247"/>
                  </a:cubicBezTo>
                  <a:cubicBezTo>
                    <a:pt x="571" y="1993"/>
                    <a:pt x="1396" y="2350"/>
                    <a:pt x="2233" y="2350"/>
                  </a:cubicBezTo>
                  <a:cubicBezTo>
                    <a:pt x="3052" y="2350"/>
                    <a:pt x="3882" y="2008"/>
                    <a:pt x="4394" y="1354"/>
                  </a:cubicBezTo>
                  <a:cubicBezTo>
                    <a:pt x="4453" y="1259"/>
                    <a:pt x="4501" y="1128"/>
                    <a:pt x="4418" y="1033"/>
                  </a:cubicBezTo>
                  <a:cubicBezTo>
                    <a:pt x="4242" y="844"/>
                    <a:pt x="4061" y="665"/>
                    <a:pt x="3866" y="510"/>
                  </a:cubicBezTo>
                  <a:lnTo>
                    <a:pt x="3866" y="510"/>
                  </a:lnTo>
                  <a:cubicBezTo>
                    <a:pt x="3879" y="422"/>
                    <a:pt x="3829" y="338"/>
                    <a:pt x="3680" y="283"/>
                  </a:cubicBezTo>
                  <a:cubicBezTo>
                    <a:pt x="3559" y="238"/>
                    <a:pt x="3437" y="200"/>
                    <a:pt x="3314" y="169"/>
                  </a:cubicBezTo>
                  <a:lnTo>
                    <a:pt x="3314" y="169"/>
                  </a:lnTo>
                  <a:cubicBezTo>
                    <a:pt x="3141" y="92"/>
                    <a:pt x="2954" y="37"/>
                    <a:pt x="2751" y="9"/>
                  </a:cubicBezTo>
                  <a:cubicBezTo>
                    <a:pt x="2704" y="4"/>
                    <a:pt x="2656" y="1"/>
                    <a:pt x="26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47"/>
            <p:cNvSpPr/>
            <p:nvPr/>
          </p:nvSpPr>
          <p:spPr>
            <a:xfrm>
              <a:off x="8910144" y="1312362"/>
              <a:ext cx="166022" cy="85831"/>
            </a:xfrm>
            <a:custGeom>
              <a:avLst/>
              <a:gdLst/>
              <a:ahLst/>
              <a:cxnLst/>
              <a:rect l="l" t="t" r="r" b="b"/>
              <a:pathLst>
                <a:path w="5211" h="2694" extrusionOk="0">
                  <a:moveTo>
                    <a:pt x="2586" y="666"/>
                  </a:moveTo>
                  <a:cubicBezTo>
                    <a:pt x="2792" y="666"/>
                    <a:pt x="3007" y="694"/>
                    <a:pt x="3203" y="728"/>
                  </a:cubicBezTo>
                  <a:cubicBezTo>
                    <a:pt x="3929" y="883"/>
                    <a:pt x="3989" y="1657"/>
                    <a:pt x="3453" y="2085"/>
                  </a:cubicBezTo>
                  <a:cubicBezTo>
                    <a:pt x="3336" y="2178"/>
                    <a:pt x="3195" y="2216"/>
                    <a:pt x="3040" y="2216"/>
                  </a:cubicBezTo>
                  <a:cubicBezTo>
                    <a:pt x="2568" y="2216"/>
                    <a:pt x="1974" y="1864"/>
                    <a:pt x="1591" y="1645"/>
                  </a:cubicBezTo>
                  <a:lnTo>
                    <a:pt x="1591" y="1645"/>
                  </a:lnTo>
                  <a:cubicBezTo>
                    <a:pt x="1696" y="1664"/>
                    <a:pt x="1809" y="1672"/>
                    <a:pt x="1923" y="1672"/>
                  </a:cubicBezTo>
                  <a:cubicBezTo>
                    <a:pt x="2266" y="1672"/>
                    <a:pt x="2619" y="1601"/>
                    <a:pt x="2810" y="1537"/>
                  </a:cubicBezTo>
                  <a:cubicBezTo>
                    <a:pt x="3254" y="1393"/>
                    <a:pt x="3224" y="1007"/>
                    <a:pt x="2867" y="1007"/>
                  </a:cubicBezTo>
                  <a:cubicBezTo>
                    <a:pt x="2812" y="1007"/>
                    <a:pt x="2749" y="1017"/>
                    <a:pt x="2679" y="1037"/>
                  </a:cubicBezTo>
                  <a:cubicBezTo>
                    <a:pt x="2548" y="1073"/>
                    <a:pt x="2405" y="1097"/>
                    <a:pt x="2262" y="1133"/>
                  </a:cubicBezTo>
                  <a:cubicBezTo>
                    <a:pt x="1965" y="835"/>
                    <a:pt x="1989" y="680"/>
                    <a:pt x="2346" y="680"/>
                  </a:cubicBezTo>
                  <a:cubicBezTo>
                    <a:pt x="2423" y="670"/>
                    <a:pt x="2504" y="666"/>
                    <a:pt x="2586" y="666"/>
                  </a:cubicBezTo>
                  <a:close/>
                  <a:moveTo>
                    <a:pt x="1922" y="1"/>
                  </a:moveTo>
                  <a:cubicBezTo>
                    <a:pt x="1488" y="1"/>
                    <a:pt x="1060" y="87"/>
                    <a:pt x="715" y="371"/>
                  </a:cubicBezTo>
                  <a:cubicBezTo>
                    <a:pt x="226" y="775"/>
                    <a:pt x="0" y="1478"/>
                    <a:pt x="607" y="1895"/>
                  </a:cubicBezTo>
                  <a:cubicBezTo>
                    <a:pt x="1249" y="2322"/>
                    <a:pt x="2120" y="2694"/>
                    <a:pt x="2917" y="2694"/>
                  </a:cubicBezTo>
                  <a:cubicBezTo>
                    <a:pt x="3584" y="2694"/>
                    <a:pt x="4199" y="2433"/>
                    <a:pt x="4584" y="1728"/>
                  </a:cubicBezTo>
                  <a:cubicBezTo>
                    <a:pt x="5211" y="598"/>
                    <a:pt x="3853" y="149"/>
                    <a:pt x="2837" y="135"/>
                  </a:cubicBezTo>
                  <a:lnTo>
                    <a:pt x="2837" y="135"/>
                  </a:lnTo>
                  <a:cubicBezTo>
                    <a:pt x="2796" y="101"/>
                    <a:pt x="2730" y="75"/>
                    <a:pt x="2632" y="61"/>
                  </a:cubicBezTo>
                  <a:cubicBezTo>
                    <a:pt x="2403" y="27"/>
                    <a:pt x="2162" y="1"/>
                    <a:pt x="19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47"/>
            <p:cNvSpPr/>
            <p:nvPr/>
          </p:nvSpPr>
          <p:spPr>
            <a:xfrm>
              <a:off x="8480353" y="1216623"/>
              <a:ext cx="143784" cy="76528"/>
            </a:xfrm>
            <a:custGeom>
              <a:avLst/>
              <a:gdLst/>
              <a:ahLst/>
              <a:cxnLst/>
              <a:rect l="l" t="t" r="r" b="b"/>
              <a:pathLst>
                <a:path w="4513" h="2402" extrusionOk="0">
                  <a:moveTo>
                    <a:pt x="1281" y="756"/>
                  </a:moveTo>
                  <a:lnTo>
                    <a:pt x="1281" y="756"/>
                  </a:lnTo>
                  <a:cubicBezTo>
                    <a:pt x="1359" y="1142"/>
                    <a:pt x="1577" y="1431"/>
                    <a:pt x="1885" y="1610"/>
                  </a:cubicBezTo>
                  <a:lnTo>
                    <a:pt x="1885" y="1610"/>
                  </a:lnTo>
                  <a:cubicBezTo>
                    <a:pt x="1528" y="1471"/>
                    <a:pt x="1211" y="1223"/>
                    <a:pt x="1000" y="882"/>
                  </a:cubicBezTo>
                  <a:lnTo>
                    <a:pt x="1000" y="882"/>
                  </a:lnTo>
                  <a:cubicBezTo>
                    <a:pt x="1091" y="831"/>
                    <a:pt x="1185" y="788"/>
                    <a:pt x="1281" y="756"/>
                  </a:cubicBezTo>
                  <a:close/>
                  <a:moveTo>
                    <a:pt x="2213" y="782"/>
                  </a:moveTo>
                  <a:lnTo>
                    <a:pt x="2213" y="782"/>
                  </a:lnTo>
                  <a:cubicBezTo>
                    <a:pt x="2706" y="835"/>
                    <a:pt x="3130" y="1084"/>
                    <a:pt x="3465" y="1489"/>
                  </a:cubicBezTo>
                  <a:lnTo>
                    <a:pt x="3465" y="1489"/>
                  </a:lnTo>
                  <a:cubicBezTo>
                    <a:pt x="3340" y="1566"/>
                    <a:pt x="3207" y="1624"/>
                    <a:pt x="3070" y="1665"/>
                  </a:cubicBezTo>
                  <a:lnTo>
                    <a:pt x="3070" y="1665"/>
                  </a:lnTo>
                  <a:cubicBezTo>
                    <a:pt x="3240" y="1471"/>
                    <a:pt x="3188" y="1161"/>
                    <a:pt x="2787" y="1161"/>
                  </a:cubicBezTo>
                  <a:cubicBezTo>
                    <a:pt x="2513" y="1161"/>
                    <a:pt x="2316" y="998"/>
                    <a:pt x="2213" y="782"/>
                  </a:cubicBezTo>
                  <a:close/>
                  <a:moveTo>
                    <a:pt x="1947" y="1"/>
                  </a:moveTo>
                  <a:cubicBezTo>
                    <a:pt x="1323" y="1"/>
                    <a:pt x="728" y="205"/>
                    <a:pt x="203" y="613"/>
                  </a:cubicBezTo>
                  <a:cubicBezTo>
                    <a:pt x="120" y="673"/>
                    <a:pt x="0" y="816"/>
                    <a:pt x="48" y="935"/>
                  </a:cubicBezTo>
                  <a:cubicBezTo>
                    <a:pt x="500" y="1888"/>
                    <a:pt x="1491" y="2402"/>
                    <a:pt x="2487" y="2402"/>
                  </a:cubicBezTo>
                  <a:cubicBezTo>
                    <a:pt x="3144" y="2402"/>
                    <a:pt x="3804" y="2178"/>
                    <a:pt x="4311" y="1709"/>
                  </a:cubicBezTo>
                  <a:cubicBezTo>
                    <a:pt x="4430" y="1602"/>
                    <a:pt x="4513" y="1459"/>
                    <a:pt x="4406" y="1304"/>
                  </a:cubicBezTo>
                  <a:cubicBezTo>
                    <a:pt x="4056" y="758"/>
                    <a:pt x="3528" y="385"/>
                    <a:pt x="2928" y="216"/>
                  </a:cubicBezTo>
                  <a:lnTo>
                    <a:pt x="2928" y="216"/>
                  </a:lnTo>
                  <a:cubicBezTo>
                    <a:pt x="2900" y="174"/>
                    <a:pt x="2846" y="139"/>
                    <a:pt x="2763" y="113"/>
                  </a:cubicBezTo>
                  <a:cubicBezTo>
                    <a:pt x="2488" y="38"/>
                    <a:pt x="2215" y="1"/>
                    <a:pt x="19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47"/>
            <p:cNvSpPr/>
            <p:nvPr/>
          </p:nvSpPr>
          <p:spPr>
            <a:xfrm>
              <a:off x="8623373" y="964451"/>
              <a:ext cx="163888" cy="79300"/>
            </a:xfrm>
            <a:custGeom>
              <a:avLst/>
              <a:gdLst/>
              <a:ahLst/>
              <a:cxnLst/>
              <a:rect l="l" t="t" r="r" b="b"/>
              <a:pathLst>
                <a:path w="5144" h="2489" extrusionOk="0">
                  <a:moveTo>
                    <a:pt x="2539" y="613"/>
                  </a:moveTo>
                  <a:cubicBezTo>
                    <a:pt x="2496" y="757"/>
                    <a:pt x="2381" y="831"/>
                    <a:pt x="2257" y="831"/>
                  </a:cubicBezTo>
                  <a:cubicBezTo>
                    <a:pt x="2187" y="831"/>
                    <a:pt x="2114" y="807"/>
                    <a:pt x="2051" y="758"/>
                  </a:cubicBezTo>
                  <a:lnTo>
                    <a:pt x="2051" y="758"/>
                  </a:lnTo>
                  <a:cubicBezTo>
                    <a:pt x="2159" y="713"/>
                    <a:pt x="2268" y="671"/>
                    <a:pt x="2378" y="637"/>
                  </a:cubicBezTo>
                  <a:lnTo>
                    <a:pt x="2378" y="637"/>
                  </a:lnTo>
                  <a:cubicBezTo>
                    <a:pt x="2430" y="634"/>
                    <a:pt x="2485" y="625"/>
                    <a:pt x="2539" y="613"/>
                  </a:cubicBezTo>
                  <a:close/>
                  <a:moveTo>
                    <a:pt x="1650" y="446"/>
                  </a:moveTo>
                  <a:cubicBezTo>
                    <a:pt x="1675" y="446"/>
                    <a:pt x="1700" y="447"/>
                    <a:pt x="1726" y="449"/>
                  </a:cubicBezTo>
                  <a:lnTo>
                    <a:pt x="1726" y="449"/>
                  </a:lnTo>
                  <a:cubicBezTo>
                    <a:pt x="1594" y="508"/>
                    <a:pt x="1471" y="567"/>
                    <a:pt x="1357" y="623"/>
                  </a:cubicBezTo>
                  <a:cubicBezTo>
                    <a:pt x="1298" y="646"/>
                    <a:pt x="1024" y="766"/>
                    <a:pt x="1095" y="885"/>
                  </a:cubicBezTo>
                  <a:cubicBezTo>
                    <a:pt x="1300" y="1218"/>
                    <a:pt x="1681" y="1368"/>
                    <a:pt x="2078" y="1368"/>
                  </a:cubicBezTo>
                  <a:cubicBezTo>
                    <a:pt x="2601" y="1368"/>
                    <a:pt x="3150" y="1106"/>
                    <a:pt x="3354" y="654"/>
                  </a:cubicBezTo>
                  <a:lnTo>
                    <a:pt x="3354" y="654"/>
                  </a:lnTo>
                  <a:cubicBezTo>
                    <a:pt x="3453" y="703"/>
                    <a:pt x="3550" y="771"/>
                    <a:pt x="3643" y="861"/>
                  </a:cubicBezTo>
                  <a:cubicBezTo>
                    <a:pt x="3798" y="1027"/>
                    <a:pt x="3858" y="1230"/>
                    <a:pt x="3893" y="1444"/>
                  </a:cubicBezTo>
                  <a:cubicBezTo>
                    <a:pt x="3972" y="1888"/>
                    <a:pt x="3561" y="1982"/>
                    <a:pt x="3190" y="1982"/>
                  </a:cubicBezTo>
                  <a:cubicBezTo>
                    <a:pt x="3053" y="1982"/>
                    <a:pt x="2921" y="1969"/>
                    <a:pt x="2822" y="1956"/>
                  </a:cubicBezTo>
                  <a:cubicBezTo>
                    <a:pt x="2286" y="1897"/>
                    <a:pt x="1774" y="1658"/>
                    <a:pt x="1334" y="1349"/>
                  </a:cubicBezTo>
                  <a:cubicBezTo>
                    <a:pt x="702" y="918"/>
                    <a:pt x="1120" y="446"/>
                    <a:pt x="1650" y="446"/>
                  </a:cubicBezTo>
                  <a:close/>
                  <a:moveTo>
                    <a:pt x="1908" y="1"/>
                  </a:moveTo>
                  <a:cubicBezTo>
                    <a:pt x="1128" y="1"/>
                    <a:pt x="337" y="427"/>
                    <a:pt x="12" y="1158"/>
                  </a:cubicBezTo>
                  <a:cubicBezTo>
                    <a:pt x="0" y="1206"/>
                    <a:pt x="12" y="1230"/>
                    <a:pt x="36" y="1266"/>
                  </a:cubicBezTo>
                  <a:cubicBezTo>
                    <a:pt x="719" y="1949"/>
                    <a:pt x="1847" y="2489"/>
                    <a:pt x="2897" y="2489"/>
                  </a:cubicBezTo>
                  <a:cubicBezTo>
                    <a:pt x="3530" y="2489"/>
                    <a:pt x="4135" y="2292"/>
                    <a:pt x="4596" y="1813"/>
                  </a:cubicBezTo>
                  <a:cubicBezTo>
                    <a:pt x="5144" y="1242"/>
                    <a:pt x="4441" y="444"/>
                    <a:pt x="3941" y="182"/>
                  </a:cubicBezTo>
                  <a:cubicBezTo>
                    <a:pt x="3737" y="79"/>
                    <a:pt x="3511" y="36"/>
                    <a:pt x="3274" y="36"/>
                  </a:cubicBezTo>
                  <a:cubicBezTo>
                    <a:pt x="3059" y="36"/>
                    <a:pt x="2837" y="71"/>
                    <a:pt x="2616" y="127"/>
                  </a:cubicBezTo>
                  <a:lnTo>
                    <a:pt x="2616" y="127"/>
                  </a:lnTo>
                  <a:cubicBezTo>
                    <a:pt x="2391" y="42"/>
                    <a:pt x="2150" y="1"/>
                    <a:pt x="19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47"/>
            <p:cNvSpPr/>
            <p:nvPr/>
          </p:nvSpPr>
          <p:spPr>
            <a:xfrm>
              <a:off x="8962108" y="1015077"/>
              <a:ext cx="152673" cy="80096"/>
            </a:xfrm>
            <a:custGeom>
              <a:avLst/>
              <a:gdLst/>
              <a:ahLst/>
              <a:cxnLst/>
              <a:rect l="l" t="t" r="r" b="b"/>
              <a:pathLst>
                <a:path w="4792" h="2514" extrusionOk="0">
                  <a:moveTo>
                    <a:pt x="1365" y="577"/>
                  </a:moveTo>
                  <a:lnTo>
                    <a:pt x="1365" y="577"/>
                  </a:lnTo>
                  <a:cubicBezTo>
                    <a:pt x="1168" y="838"/>
                    <a:pt x="1076" y="1151"/>
                    <a:pt x="1200" y="1389"/>
                  </a:cubicBezTo>
                  <a:lnTo>
                    <a:pt x="1200" y="1389"/>
                  </a:lnTo>
                  <a:cubicBezTo>
                    <a:pt x="1197" y="1386"/>
                    <a:pt x="1194" y="1382"/>
                    <a:pt x="1191" y="1379"/>
                  </a:cubicBezTo>
                  <a:cubicBezTo>
                    <a:pt x="773" y="904"/>
                    <a:pt x="985" y="658"/>
                    <a:pt x="1365" y="577"/>
                  </a:cubicBezTo>
                  <a:close/>
                  <a:moveTo>
                    <a:pt x="2097" y="588"/>
                  </a:moveTo>
                  <a:cubicBezTo>
                    <a:pt x="2226" y="614"/>
                    <a:pt x="2345" y="652"/>
                    <a:pt x="2441" y="701"/>
                  </a:cubicBezTo>
                  <a:cubicBezTo>
                    <a:pt x="2474" y="714"/>
                    <a:pt x="2516" y="720"/>
                    <a:pt x="2562" y="720"/>
                  </a:cubicBezTo>
                  <a:cubicBezTo>
                    <a:pt x="2656" y="720"/>
                    <a:pt x="2771" y="695"/>
                    <a:pt x="2878" y="656"/>
                  </a:cubicBezTo>
                  <a:lnTo>
                    <a:pt x="2878" y="656"/>
                  </a:lnTo>
                  <a:cubicBezTo>
                    <a:pt x="3000" y="705"/>
                    <a:pt x="3103" y="751"/>
                    <a:pt x="3156" y="772"/>
                  </a:cubicBezTo>
                  <a:cubicBezTo>
                    <a:pt x="3608" y="951"/>
                    <a:pt x="3691" y="1296"/>
                    <a:pt x="3441" y="1701"/>
                  </a:cubicBezTo>
                  <a:cubicBezTo>
                    <a:pt x="3252" y="1980"/>
                    <a:pt x="2912" y="2067"/>
                    <a:pt x="2590" y="2067"/>
                  </a:cubicBezTo>
                  <a:cubicBezTo>
                    <a:pt x="2527" y="2067"/>
                    <a:pt x="2465" y="2064"/>
                    <a:pt x="2405" y="2058"/>
                  </a:cubicBezTo>
                  <a:cubicBezTo>
                    <a:pt x="2053" y="2014"/>
                    <a:pt x="1733" y="1852"/>
                    <a:pt x="1460" y="1631"/>
                  </a:cubicBezTo>
                  <a:lnTo>
                    <a:pt x="1460" y="1631"/>
                  </a:lnTo>
                  <a:cubicBezTo>
                    <a:pt x="1525" y="1664"/>
                    <a:pt x="1602" y="1692"/>
                    <a:pt x="1691" y="1713"/>
                  </a:cubicBezTo>
                  <a:cubicBezTo>
                    <a:pt x="1708" y="1717"/>
                    <a:pt x="1727" y="1719"/>
                    <a:pt x="1749" y="1719"/>
                  </a:cubicBezTo>
                  <a:cubicBezTo>
                    <a:pt x="2039" y="1719"/>
                    <a:pt x="2671" y="1360"/>
                    <a:pt x="2227" y="1260"/>
                  </a:cubicBezTo>
                  <a:cubicBezTo>
                    <a:pt x="1917" y="1191"/>
                    <a:pt x="2005" y="757"/>
                    <a:pt x="2097" y="588"/>
                  </a:cubicBezTo>
                  <a:close/>
                  <a:moveTo>
                    <a:pt x="2000" y="1"/>
                  </a:moveTo>
                  <a:cubicBezTo>
                    <a:pt x="1304" y="1"/>
                    <a:pt x="611" y="276"/>
                    <a:pt x="108" y="772"/>
                  </a:cubicBezTo>
                  <a:cubicBezTo>
                    <a:pt x="60" y="820"/>
                    <a:pt x="0" y="879"/>
                    <a:pt x="24" y="951"/>
                  </a:cubicBezTo>
                  <a:cubicBezTo>
                    <a:pt x="303" y="1961"/>
                    <a:pt x="1357" y="2514"/>
                    <a:pt x="2385" y="2514"/>
                  </a:cubicBezTo>
                  <a:cubicBezTo>
                    <a:pt x="3246" y="2514"/>
                    <a:pt x="4089" y="2126"/>
                    <a:pt x="4441" y="1296"/>
                  </a:cubicBezTo>
                  <a:cubicBezTo>
                    <a:pt x="4791" y="441"/>
                    <a:pt x="3373" y="70"/>
                    <a:pt x="2516" y="52"/>
                  </a:cubicBezTo>
                  <a:lnTo>
                    <a:pt x="2516" y="52"/>
                  </a:lnTo>
                  <a:cubicBezTo>
                    <a:pt x="2346" y="18"/>
                    <a:pt x="2173" y="1"/>
                    <a:pt x="200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47"/>
            <p:cNvSpPr/>
            <p:nvPr/>
          </p:nvSpPr>
          <p:spPr>
            <a:xfrm>
              <a:off x="8351384" y="1014344"/>
              <a:ext cx="150985" cy="71653"/>
            </a:xfrm>
            <a:custGeom>
              <a:avLst/>
              <a:gdLst/>
              <a:ahLst/>
              <a:cxnLst/>
              <a:rect l="l" t="t" r="r" b="b"/>
              <a:pathLst>
                <a:path w="4739" h="2249" extrusionOk="0">
                  <a:moveTo>
                    <a:pt x="2458" y="473"/>
                  </a:moveTo>
                  <a:lnTo>
                    <a:pt x="2458" y="473"/>
                  </a:lnTo>
                  <a:cubicBezTo>
                    <a:pt x="2705" y="537"/>
                    <a:pt x="2942" y="641"/>
                    <a:pt x="3179" y="783"/>
                  </a:cubicBezTo>
                  <a:cubicBezTo>
                    <a:pt x="3222" y="808"/>
                    <a:pt x="3264" y="834"/>
                    <a:pt x="3303" y="860"/>
                  </a:cubicBezTo>
                  <a:lnTo>
                    <a:pt x="3303" y="860"/>
                  </a:lnTo>
                  <a:cubicBezTo>
                    <a:pt x="3294" y="862"/>
                    <a:pt x="3284" y="864"/>
                    <a:pt x="3275" y="866"/>
                  </a:cubicBezTo>
                  <a:cubicBezTo>
                    <a:pt x="3223" y="877"/>
                    <a:pt x="3173" y="882"/>
                    <a:pt x="3124" y="882"/>
                  </a:cubicBezTo>
                  <a:cubicBezTo>
                    <a:pt x="2838" y="882"/>
                    <a:pt x="2611" y="705"/>
                    <a:pt x="2458" y="473"/>
                  </a:cubicBezTo>
                  <a:close/>
                  <a:moveTo>
                    <a:pt x="1218" y="939"/>
                  </a:moveTo>
                  <a:cubicBezTo>
                    <a:pt x="1234" y="939"/>
                    <a:pt x="1269" y="966"/>
                    <a:pt x="1334" y="1033"/>
                  </a:cubicBezTo>
                  <a:cubicBezTo>
                    <a:pt x="1374" y="1075"/>
                    <a:pt x="1444" y="1093"/>
                    <a:pt x="1527" y="1093"/>
                  </a:cubicBezTo>
                  <a:cubicBezTo>
                    <a:pt x="1641" y="1093"/>
                    <a:pt x="1780" y="1060"/>
                    <a:pt x="1899" y="1012"/>
                  </a:cubicBezTo>
                  <a:lnTo>
                    <a:pt x="1899" y="1012"/>
                  </a:lnTo>
                  <a:cubicBezTo>
                    <a:pt x="2137" y="1183"/>
                    <a:pt x="2435" y="1265"/>
                    <a:pt x="2745" y="1265"/>
                  </a:cubicBezTo>
                  <a:cubicBezTo>
                    <a:pt x="2873" y="1265"/>
                    <a:pt x="3003" y="1251"/>
                    <a:pt x="3132" y="1224"/>
                  </a:cubicBezTo>
                  <a:cubicBezTo>
                    <a:pt x="3278" y="1194"/>
                    <a:pt x="3428" y="1107"/>
                    <a:pt x="3514" y="1023"/>
                  </a:cubicBezTo>
                  <a:lnTo>
                    <a:pt x="3514" y="1023"/>
                  </a:lnTo>
                  <a:cubicBezTo>
                    <a:pt x="3810" y="1296"/>
                    <a:pt x="3844" y="1595"/>
                    <a:pt x="3215" y="1795"/>
                  </a:cubicBezTo>
                  <a:cubicBezTo>
                    <a:pt x="3090" y="1835"/>
                    <a:pt x="2958" y="1852"/>
                    <a:pt x="2824" y="1852"/>
                  </a:cubicBezTo>
                  <a:cubicBezTo>
                    <a:pt x="2475" y="1852"/>
                    <a:pt x="2111" y="1732"/>
                    <a:pt x="1810" y="1569"/>
                  </a:cubicBezTo>
                  <a:cubicBezTo>
                    <a:pt x="1655" y="1497"/>
                    <a:pt x="1524" y="1378"/>
                    <a:pt x="1393" y="1259"/>
                  </a:cubicBezTo>
                  <a:cubicBezTo>
                    <a:pt x="1330" y="1214"/>
                    <a:pt x="1169" y="939"/>
                    <a:pt x="1218" y="939"/>
                  </a:cubicBezTo>
                  <a:close/>
                  <a:moveTo>
                    <a:pt x="2300" y="0"/>
                  </a:moveTo>
                  <a:cubicBezTo>
                    <a:pt x="2217" y="0"/>
                    <a:pt x="2133" y="3"/>
                    <a:pt x="2048" y="9"/>
                  </a:cubicBezTo>
                  <a:cubicBezTo>
                    <a:pt x="1929" y="21"/>
                    <a:pt x="1370" y="104"/>
                    <a:pt x="1429" y="319"/>
                  </a:cubicBezTo>
                  <a:cubicBezTo>
                    <a:pt x="1447" y="385"/>
                    <a:pt x="1469" y="448"/>
                    <a:pt x="1495" y="507"/>
                  </a:cubicBezTo>
                  <a:lnTo>
                    <a:pt x="1495" y="507"/>
                  </a:lnTo>
                  <a:cubicBezTo>
                    <a:pt x="1227" y="517"/>
                    <a:pt x="946" y="617"/>
                    <a:pt x="715" y="735"/>
                  </a:cubicBezTo>
                  <a:cubicBezTo>
                    <a:pt x="0" y="1105"/>
                    <a:pt x="524" y="1605"/>
                    <a:pt x="1000" y="1878"/>
                  </a:cubicBezTo>
                  <a:cubicBezTo>
                    <a:pt x="1410" y="2133"/>
                    <a:pt x="1891" y="2248"/>
                    <a:pt x="2379" y="2248"/>
                  </a:cubicBezTo>
                  <a:cubicBezTo>
                    <a:pt x="3238" y="2248"/>
                    <a:pt x="4122" y="1891"/>
                    <a:pt x="4691" y="1307"/>
                  </a:cubicBezTo>
                  <a:cubicBezTo>
                    <a:pt x="4739" y="1259"/>
                    <a:pt x="4739" y="1212"/>
                    <a:pt x="4703" y="1164"/>
                  </a:cubicBezTo>
                  <a:cubicBezTo>
                    <a:pt x="4123" y="376"/>
                    <a:pt x="3251" y="0"/>
                    <a:pt x="23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47"/>
            <p:cNvSpPr/>
            <p:nvPr/>
          </p:nvSpPr>
          <p:spPr>
            <a:xfrm>
              <a:off x="8836165" y="809229"/>
              <a:ext cx="151749" cy="69519"/>
            </a:xfrm>
            <a:custGeom>
              <a:avLst/>
              <a:gdLst/>
              <a:ahLst/>
              <a:cxnLst/>
              <a:rect l="l" t="t" r="r" b="b"/>
              <a:pathLst>
                <a:path w="4763" h="2182" extrusionOk="0">
                  <a:moveTo>
                    <a:pt x="2002" y="460"/>
                  </a:moveTo>
                  <a:cubicBezTo>
                    <a:pt x="2712" y="530"/>
                    <a:pt x="3333" y="919"/>
                    <a:pt x="3787" y="1485"/>
                  </a:cubicBezTo>
                  <a:lnTo>
                    <a:pt x="3787" y="1485"/>
                  </a:lnTo>
                  <a:cubicBezTo>
                    <a:pt x="3465" y="1649"/>
                    <a:pt x="3139" y="1723"/>
                    <a:pt x="2789" y="1723"/>
                  </a:cubicBezTo>
                  <a:cubicBezTo>
                    <a:pt x="2620" y="1723"/>
                    <a:pt x="2445" y="1706"/>
                    <a:pt x="2263" y="1673"/>
                  </a:cubicBezTo>
                  <a:cubicBezTo>
                    <a:pt x="1917" y="1613"/>
                    <a:pt x="1596" y="1435"/>
                    <a:pt x="1310" y="1232"/>
                  </a:cubicBezTo>
                  <a:cubicBezTo>
                    <a:pt x="1024" y="1043"/>
                    <a:pt x="1038" y="940"/>
                    <a:pt x="1164" y="915"/>
                  </a:cubicBezTo>
                  <a:lnTo>
                    <a:pt x="1164" y="915"/>
                  </a:lnTo>
                  <a:cubicBezTo>
                    <a:pt x="1309" y="1200"/>
                    <a:pt x="1673" y="1370"/>
                    <a:pt x="2041" y="1370"/>
                  </a:cubicBezTo>
                  <a:cubicBezTo>
                    <a:pt x="2111" y="1370"/>
                    <a:pt x="2182" y="1364"/>
                    <a:pt x="2251" y="1351"/>
                  </a:cubicBezTo>
                  <a:cubicBezTo>
                    <a:pt x="2594" y="1287"/>
                    <a:pt x="2907" y="895"/>
                    <a:pt x="2534" y="895"/>
                  </a:cubicBezTo>
                  <a:cubicBezTo>
                    <a:pt x="2531" y="895"/>
                    <a:pt x="2529" y="895"/>
                    <a:pt x="2526" y="895"/>
                  </a:cubicBezTo>
                  <a:lnTo>
                    <a:pt x="2526" y="895"/>
                  </a:lnTo>
                  <a:cubicBezTo>
                    <a:pt x="2540" y="859"/>
                    <a:pt x="2534" y="823"/>
                    <a:pt x="2501" y="792"/>
                  </a:cubicBezTo>
                  <a:cubicBezTo>
                    <a:pt x="2350" y="653"/>
                    <a:pt x="2181" y="553"/>
                    <a:pt x="2003" y="487"/>
                  </a:cubicBezTo>
                  <a:lnTo>
                    <a:pt x="2003" y="487"/>
                  </a:lnTo>
                  <a:cubicBezTo>
                    <a:pt x="2002" y="478"/>
                    <a:pt x="2002" y="469"/>
                    <a:pt x="2002" y="460"/>
                  </a:cubicBezTo>
                  <a:close/>
                  <a:moveTo>
                    <a:pt x="2040" y="1"/>
                  </a:moveTo>
                  <a:cubicBezTo>
                    <a:pt x="1917" y="1"/>
                    <a:pt x="1793" y="6"/>
                    <a:pt x="1667" y="18"/>
                  </a:cubicBezTo>
                  <a:cubicBezTo>
                    <a:pt x="1489" y="30"/>
                    <a:pt x="1251" y="113"/>
                    <a:pt x="1179" y="304"/>
                  </a:cubicBezTo>
                  <a:cubicBezTo>
                    <a:pt x="1161" y="342"/>
                    <a:pt x="1146" y="380"/>
                    <a:pt x="1134" y="417"/>
                  </a:cubicBezTo>
                  <a:lnTo>
                    <a:pt x="1134" y="417"/>
                  </a:lnTo>
                  <a:cubicBezTo>
                    <a:pt x="728" y="488"/>
                    <a:pt x="338" y="693"/>
                    <a:pt x="48" y="994"/>
                  </a:cubicBezTo>
                  <a:cubicBezTo>
                    <a:pt x="1" y="1042"/>
                    <a:pt x="1" y="1113"/>
                    <a:pt x="48" y="1161"/>
                  </a:cubicBezTo>
                  <a:cubicBezTo>
                    <a:pt x="691" y="1850"/>
                    <a:pt x="1582" y="2182"/>
                    <a:pt x="2483" y="2182"/>
                  </a:cubicBezTo>
                  <a:cubicBezTo>
                    <a:pt x="3201" y="2182"/>
                    <a:pt x="3925" y="1972"/>
                    <a:pt x="4537" y="1566"/>
                  </a:cubicBezTo>
                  <a:cubicBezTo>
                    <a:pt x="4632" y="1506"/>
                    <a:pt x="4763" y="1411"/>
                    <a:pt x="4668" y="1280"/>
                  </a:cubicBezTo>
                  <a:cubicBezTo>
                    <a:pt x="4029" y="407"/>
                    <a:pt x="3077" y="1"/>
                    <a:pt x="20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47"/>
            <p:cNvSpPr/>
            <p:nvPr/>
          </p:nvSpPr>
          <p:spPr>
            <a:xfrm>
              <a:off x="8383244" y="752041"/>
              <a:ext cx="111924" cy="67671"/>
            </a:xfrm>
            <a:custGeom>
              <a:avLst/>
              <a:gdLst/>
              <a:ahLst/>
              <a:cxnLst/>
              <a:rect l="l" t="t" r="r" b="b"/>
              <a:pathLst>
                <a:path w="3513" h="2124" extrusionOk="0">
                  <a:moveTo>
                    <a:pt x="1189" y="616"/>
                  </a:moveTo>
                  <a:lnTo>
                    <a:pt x="1189" y="616"/>
                  </a:lnTo>
                  <a:cubicBezTo>
                    <a:pt x="1426" y="892"/>
                    <a:pt x="1747" y="1005"/>
                    <a:pt x="2083" y="1005"/>
                  </a:cubicBezTo>
                  <a:cubicBezTo>
                    <a:pt x="2196" y="1005"/>
                    <a:pt x="2310" y="993"/>
                    <a:pt x="2424" y="969"/>
                  </a:cubicBezTo>
                  <a:lnTo>
                    <a:pt x="2424" y="969"/>
                  </a:lnTo>
                  <a:cubicBezTo>
                    <a:pt x="2440" y="1092"/>
                    <a:pt x="2424" y="1222"/>
                    <a:pt x="2382" y="1348"/>
                  </a:cubicBezTo>
                  <a:cubicBezTo>
                    <a:pt x="2298" y="1600"/>
                    <a:pt x="2144" y="1695"/>
                    <a:pt x="1968" y="1695"/>
                  </a:cubicBezTo>
                  <a:cubicBezTo>
                    <a:pt x="1795" y="1695"/>
                    <a:pt x="1600" y="1603"/>
                    <a:pt x="1429" y="1479"/>
                  </a:cubicBezTo>
                  <a:cubicBezTo>
                    <a:pt x="1158" y="1271"/>
                    <a:pt x="996" y="961"/>
                    <a:pt x="904" y="639"/>
                  </a:cubicBezTo>
                  <a:lnTo>
                    <a:pt x="904" y="639"/>
                  </a:lnTo>
                  <a:cubicBezTo>
                    <a:pt x="999" y="625"/>
                    <a:pt x="1094" y="617"/>
                    <a:pt x="1189" y="616"/>
                  </a:cubicBezTo>
                  <a:close/>
                  <a:moveTo>
                    <a:pt x="2233" y="0"/>
                  </a:moveTo>
                  <a:cubicBezTo>
                    <a:pt x="1918" y="0"/>
                    <a:pt x="1591" y="105"/>
                    <a:pt x="1343" y="286"/>
                  </a:cubicBezTo>
                  <a:lnTo>
                    <a:pt x="1343" y="286"/>
                  </a:lnTo>
                  <a:cubicBezTo>
                    <a:pt x="993" y="317"/>
                    <a:pt x="642" y="399"/>
                    <a:pt x="298" y="527"/>
                  </a:cubicBezTo>
                  <a:cubicBezTo>
                    <a:pt x="227" y="563"/>
                    <a:pt x="0" y="646"/>
                    <a:pt x="12" y="753"/>
                  </a:cubicBezTo>
                  <a:cubicBezTo>
                    <a:pt x="167" y="1396"/>
                    <a:pt x="643" y="2039"/>
                    <a:pt x="1346" y="2110"/>
                  </a:cubicBezTo>
                  <a:cubicBezTo>
                    <a:pt x="1421" y="2119"/>
                    <a:pt x="1497" y="2123"/>
                    <a:pt x="1574" y="2123"/>
                  </a:cubicBezTo>
                  <a:cubicBezTo>
                    <a:pt x="2133" y="2123"/>
                    <a:pt x="2730" y="1897"/>
                    <a:pt x="3096" y="1468"/>
                  </a:cubicBezTo>
                  <a:cubicBezTo>
                    <a:pt x="3513" y="991"/>
                    <a:pt x="3287" y="360"/>
                    <a:pt x="2751" y="110"/>
                  </a:cubicBezTo>
                  <a:cubicBezTo>
                    <a:pt x="2594" y="35"/>
                    <a:pt x="2415" y="0"/>
                    <a:pt x="22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76" name="Google Shape;2076;p48"/>
          <p:cNvGrpSpPr/>
          <p:nvPr/>
        </p:nvGrpSpPr>
        <p:grpSpPr>
          <a:xfrm>
            <a:off x="720006" y="1487667"/>
            <a:ext cx="2336538" cy="3103296"/>
            <a:chOff x="3580725" y="2020075"/>
            <a:chExt cx="1344925" cy="1786275"/>
          </a:xfrm>
        </p:grpSpPr>
        <p:sp>
          <p:nvSpPr>
            <p:cNvPr id="2077" name="Google Shape;2077;p48"/>
            <p:cNvSpPr/>
            <p:nvPr/>
          </p:nvSpPr>
          <p:spPr>
            <a:xfrm>
              <a:off x="3681925" y="2020075"/>
              <a:ext cx="1243725" cy="1786275"/>
            </a:xfrm>
            <a:custGeom>
              <a:avLst/>
              <a:gdLst/>
              <a:ahLst/>
              <a:cxnLst/>
              <a:rect l="l" t="t" r="r" b="b"/>
              <a:pathLst>
                <a:path w="49749" h="71451" extrusionOk="0">
                  <a:moveTo>
                    <a:pt x="1574" y="1"/>
                  </a:moveTo>
                  <a:cubicBezTo>
                    <a:pt x="706" y="1"/>
                    <a:pt x="1" y="706"/>
                    <a:pt x="1" y="1574"/>
                  </a:cubicBezTo>
                  <a:lnTo>
                    <a:pt x="1" y="69877"/>
                  </a:lnTo>
                  <a:cubicBezTo>
                    <a:pt x="1" y="70746"/>
                    <a:pt x="706" y="71451"/>
                    <a:pt x="1574" y="71451"/>
                  </a:cubicBezTo>
                  <a:lnTo>
                    <a:pt x="48175" y="71451"/>
                  </a:lnTo>
                  <a:cubicBezTo>
                    <a:pt x="49044" y="71451"/>
                    <a:pt x="49748" y="70746"/>
                    <a:pt x="49748" y="69877"/>
                  </a:cubicBezTo>
                  <a:lnTo>
                    <a:pt x="49748" y="1574"/>
                  </a:lnTo>
                  <a:cubicBezTo>
                    <a:pt x="49748" y="706"/>
                    <a:pt x="49044" y="1"/>
                    <a:pt x="481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48"/>
            <p:cNvSpPr/>
            <p:nvPr/>
          </p:nvSpPr>
          <p:spPr>
            <a:xfrm>
              <a:off x="3580725" y="2020075"/>
              <a:ext cx="1250250" cy="1786275"/>
            </a:xfrm>
            <a:custGeom>
              <a:avLst/>
              <a:gdLst/>
              <a:ahLst/>
              <a:cxnLst/>
              <a:rect l="l" t="t" r="r" b="b"/>
              <a:pathLst>
                <a:path w="50010" h="71451" extrusionOk="0">
                  <a:moveTo>
                    <a:pt x="2527" y="1"/>
                  </a:moveTo>
                  <a:cubicBezTo>
                    <a:pt x="1147" y="1"/>
                    <a:pt x="33" y="1109"/>
                    <a:pt x="0" y="2492"/>
                  </a:cubicBezTo>
                  <a:lnTo>
                    <a:pt x="0" y="68975"/>
                  </a:lnTo>
                  <a:cubicBezTo>
                    <a:pt x="33" y="70358"/>
                    <a:pt x="1147" y="71451"/>
                    <a:pt x="2526" y="71451"/>
                  </a:cubicBezTo>
                  <a:cubicBezTo>
                    <a:pt x="2537" y="71451"/>
                    <a:pt x="2547" y="71451"/>
                    <a:pt x="2557" y="71451"/>
                  </a:cubicBezTo>
                  <a:lnTo>
                    <a:pt x="50010" y="71451"/>
                  </a:lnTo>
                  <a:lnTo>
                    <a:pt x="50010" y="1"/>
                  </a:lnTo>
                  <a:lnTo>
                    <a:pt x="2557" y="1"/>
                  </a:lnTo>
                  <a:cubicBezTo>
                    <a:pt x="2547" y="1"/>
                    <a:pt x="2537" y="1"/>
                    <a:pt x="25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48"/>
            <p:cNvSpPr/>
            <p:nvPr/>
          </p:nvSpPr>
          <p:spPr>
            <a:xfrm>
              <a:off x="3680303" y="2113921"/>
              <a:ext cx="1140025" cy="1511564"/>
            </a:xfrm>
            <a:custGeom>
              <a:avLst/>
              <a:gdLst/>
              <a:ahLst/>
              <a:cxnLst/>
              <a:rect l="l" t="t" r="r" b="b"/>
              <a:pathLst>
                <a:path w="45601" h="60944" extrusionOk="0">
                  <a:moveTo>
                    <a:pt x="426" y="1"/>
                  </a:moveTo>
                  <a:cubicBezTo>
                    <a:pt x="197" y="1"/>
                    <a:pt x="0" y="181"/>
                    <a:pt x="0" y="427"/>
                  </a:cubicBezTo>
                  <a:lnTo>
                    <a:pt x="0" y="60534"/>
                  </a:lnTo>
                  <a:cubicBezTo>
                    <a:pt x="0" y="60763"/>
                    <a:pt x="197" y="60943"/>
                    <a:pt x="426" y="60943"/>
                  </a:cubicBezTo>
                  <a:lnTo>
                    <a:pt x="45191" y="60943"/>
                  </a:lnTo>
                  <a:cubicBezTo>
                    <a:pt x="45421" y="60943"/>
                    <a:pt x="45601" y="60763"/>
                    <a:pt x="45601" y="60534"/>
                  </a:cubicBezTo>
                  <a:lnTo>
                    <a:pt x="45601" y="427"/>
                  </a:lnTo>
                  <a:cubicBezTo>
                    <a:pt x="45601" y="181"/>
                    <a:pt x="45421" y="1"/>
                    <a:pt x="45191" y="1"/>
                  </a:cubicBezTo>
                  <a:close/>
                </a:path>
              </a:pathLst>
            </a:custGeom>
            <a:solidFill>
              <a:srgbClr val="F46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48"/>
            <p:cNvSpPr/>
            <p:nvPr/>
          </p:nvSpPr>
          <p:spPr>
            <a:xfrm>
              <a:off x="4237099" y="2051650"/>
              <a:ext cx="28700" cy="24925"/>
            </a:xfrm>
            <a:custGeom>
              <a:avLst/>
              <a:gdLst/>
              <a:ahLst/>
              <a:cxnLst/>
              <a:rect l="l" t="t" r="r" b="b"/>
              <a:pathLst>
                <a:path w="1148" h="997" extrusionOk="0">
                  <a:moveTo>
                    <a:pt x="492" y="0"/>
                  </a:moveTo>
                  <a:cubicBezTo>
                    <a:pt x="214" y="0"/>
                    <a:pt x="0" y="230"/>
                    <a:pt x="0" y="508"/>
                  </a:cubicBezTo>
                  <a:cubicBezTo>
                    <a:pt x="0" y="798"/>
                    <a:pt x="243" y="996"/>
                    <a:pt x="496" y="996"/>
                  </a:cubicBezTo>
                  <a:cubicBezTo>
                    <a:pt x="615" y="996"/>
                    <a:pt x="737" y="952"/>
                    <a:pt x="836" y="852"/>
                  </a:cubicBezTo>
                  <a:cubicBezTo>
                    <a:pt x="1148" y="541"/>
                    <a:pt x="935" y="0"/>
                    <a:pt x="492" y="0"/>
                  </a:cubicBezTo>
                  <a:close/>
                </a:path>
              </a:pathLst>
            </a:custGeom>
            <a:solidFill>
              <a:srgbClr val="9AB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48"/>
            <p:cNvSpPr/>
            <p:nvPr/>
          </p:nvSpPr>
          <p:spPr>
            <a:xfrm>
              <a:off x="4179825" y="3667150"/>
              <a:ext cx="125000" cy="106825"/>
            </a:xfrm>
            <a:custGeom>
              <a:avLst/>
              <a:gdLst/>
              <a:ahLst/>
              <a:cxnLst/>
              <a:rect l="l" t="t" r="r" b="b"/>
              <a:pathLst>
                <a:path w="5000" h="4273" extrusionOk="0">
                  <a:moveTo>
                    <a:pt x="2869" y="355"/>
                  </a:moveTo>
                  <a:cubicBezTo>
                    <a:pt x="3836" y="355"/>
                    <a:pt x="4639" y="1158"/>
                    <a:pt x="4639" y="2142"/>
                  </a:cubicBezTo>
                  <a:cubicBezTo>
                    <a:pt x="4639" y="3206"/>
                    <a:pt x="3762" y="3917"/>
                    <a:pt x="2850" y="3917"/>
                  </a:cubicBezTo>
                  <a:cubicBezTo>
                    <a:pt x="2413" y="3917"/>
                    <a:pt x="1968" y="3754"/>
                    <a:pt x="1607" y="3387"/>
                  </a:cubicBezTo>
                  <a:cubicBezTo>
                    <a:pt x="492" y="2273"/>
                    <a:pt x="1279" y="355"/>
                    <a:pt x="2869" y="355"/>
                  </a:cubicBezTo>
                  <a:close/>
                  <a:moveTo>
                    <a:pt x="2849" y="1"/>
                  </a:moveTo>
                  <a:cubicBezTo>
                    <a:pt x="2320" y="1"/>
                    <a:pt x="1781" y="197"/>
                    <a:pt x="1344" y="634"/>
                  </a:cubicBezTo>
                  <a:cubicBezTo>
                    <a:pt x="0" y="1978"/>
                    <a:pt x="967" y="4273"/>
                    <a:pt x="2869" y="4273"/>
                  </a:cubicBezTo>
                  <a:cubicBezTo>
                    <a:pt x="4049" y="4273"/>
                    <a:pt x="5000" y="3306"/>
                    <a:pt x="5000" y="2142"/>
                  </a:cubicBezTo>
                  <a:cubicBezTo>
                    <a:pt x="5000" y="847"/>
                    <a:pt x="3946" y="1"/>
                    <a:pt x="28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83" name="Google Shape;2083;p48"/>
          <p:cNvGrpSpPr/>
          <p:nvPr/>
        </p:nvGrpSpPr>
        <p:grpSpPr>
          <a:xfrm>
            <a:off x="6259782" y="1416538"/>
            <a:ext cx="1727217" cy="3157897"/>
            <a:chOff x="6417224" y="2247097"/>
            <a:chExt cx="951950" cy="1740368"/>
          </a:xfrm>
        </p:grpSpPr>
        <p:sp>
          <p:nvSpPr>
            <p:cNvPr id="2084" name="Google Shape;2084;p48"/>
            <p:cNvSpPr/>
            <p:nvPr/>
          </p:nvSpPr>
          <p:spPr>
            <a:xfrm>
              <a:off x="6505324" y="2247511"/>
              <a:ext cx="863850" cy="1739954"/>
            </a:xfrm>
            <a:custGeom>
              <a:avLst/>
              <a:gdLst/>
              <a:ahLst/>
              <a:cxnLst/>
              <a:rect l="l" t="t" r="r" b="b"/>
              <a:pathLst>
                <a:path w="34554" h="71434" extrusionOk="0">
                  <a:moveTo>
                    <a:pt x="1575" y="0"/>
                  </a:moveTo>
                  <a:cubicBezTo>
                    <a:pt x="706" y="0"/>
                    <a:pt x="1" y="689"/>
                    <a:pt x="1" y="1557"/>
                  </a:cubicBezTo>
                  <a:lnTo>
                    <a:pt x="1" y="69876"/>
                  </a:lnTo>
                  <a:cubicBezTo>
                    <a:pt x="1" y="70728"/>
                    <a:pt x="706" y="71433"/>
                    <a:pt x="1575" y="71433"/>
                  </a:cubicBezTo>
                  <a:lnTo>
                    <a:pt x="32980" y="71433"/>
                  </a:lnTo>
                  <a:cubicBezTo>
                    <a:pt x="33849" y="71433"/>
                    <a:pt x="34554" y="70728"/>
                    <a:pt x="34554" y="69876"/>
                  </a:cubicBezTo>
                  <a:lnTo>
                    <a:pt x="34554" y="1557"/>
                  </a:lnTo>
                  <a:cubicBezTo>
                    <a:pt x="34554" y="689"/>
                    <a:pt x="33849" y="0"/>
                    <a:pt x="32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48"/>
            <p:cNvSpPr/>
            <p:nvPr/>
          </p:nvSpPr>
          <p:spPr>
            <a:xfrm>
              <a:off x="6417224" y="2247097"/>
              <a:ext cx="868375" cy="1740368"/>
            </a:xfrm>
            <a:custGeom>
              <a:avLst/>
              <a:gdLst/>
              <a:ahLst/>
              <a:cxnLst/>
              <a:rect l="l" t="t" r="r" b="b"/>
              <a:pathLst>
                <a:path w="34735" h="71451" extrusionOk="0">
                  <a:moveTo>
                    <a:pt x="1787" y="1"/>
                  </a:moveTo>
                  <a:cubicBezTo>
                    <a:pt x="804" y="1"/>
                    <a:pt x="1" y="1115"/>
                    <a:pt x="1" y="2492"/>
                  </a:cubicBezTo>
                  <a:lnTo>
                    <a:pt x="1" y="68975"/>
                  </a:lnTo>
                  <a:cubicBezTo>
                    <a:pt x="1" y="70336"/>
                    <a:pt x="804" y="71450"/>
                    <a:pt x="1787" y="71450"/>
                  </a:cubicBezTo>
                  <a:lnTo>
                    <a:pt x="34734" y="71450"/>
                  </a:lnTo>
                  <a:lnTo>
                    <a:pt x="3473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48"/>
            <p:cNvSpPr/>
            <p:nvPr/>
          </p:nvSpPr>
          <p:spPr>
            <a:xfrm>
              <a:off x="6492619" y="2340952"/>
              <a:ext cx="813450" cy="1457323"/>
            </a:xfrm>
            <a:custGeom>
              <a:avLst/>
              <a:gdLst/>
              <a:ahLst/>
              <a:cxnLst/>
              <a:rect l="l" t="t" r="r" b="b"/>
              <a:pathLst>
                <a:path w="32538" h="60944" extrusionOk="0">
                  <a:moveTo>
                    <a:pt x="427" y="0"/>
                  </a:moveTo>
                  <a:cubicBezTo>
                    <a:pt x="198" y="0"/>
                    <a:pt x="1" y="197"/>
                    <a:pt x="1" y="426"/>
                  </a:cubicBezTo>
                  <a:lnTo>
                    <a:pt x="1" y="60533"/>
                  </a:lnTo>
                  <a:cubicBezTo>
                    <a:pt x="1" y="60763"/>
                    <a:pt x="198" y="60943"/>
                    <a:pt x="427" y="60943"/>
                  </a:cubicBezTo>
                  <a:lnTo>
                    <a:pt x="32128" y="60943"/>
                  </a:lnTo>
                  <a:cubicBezTo>
                    <a:pt x="32357" y="60943"/>
                    <a:pt x="32538" y="60763"/>
                    <a:pt x="32538" y="60533"/>
                  </a:cubicBezTo>
                  <a:lnTo>
                    <a:pt x="32538" y="426"/>
                  </a:lnTo>
                  <a:cubicBezTo>
                    <a:pt x="32538" y="197"/>
                    <a:pt x="32357" y="0"/>
                    <a:pt x="32128" y="0"/>
                  </a:cubicBezTo>
                  <a:close/>
                </a:path>
              </a:pathLst>
            </a:custGeom>
            <a:solidFill>
              <a:srgbClr val="F46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48"/>
            <p:cNvSpPr/>
            <p:nvPr/>
          </p:nvSpPr>
          <p:spPr>
            <a:xfrm>
              <a:off x="6856100" y="3843492"/>
              <a:ext cx="96750" cy="83150"/>
            </a:xfrm>
            <a:custGeom>
              <a:avLst/>
              <a:gdLst/>
              <a:ahLst/>
              <a:cxnLst/>
              <a:rect l="l" t="t" r="r" b="b"/>
              <a:pathLst>
                <a:path w="3870" h="3326" extrusionOk="0">
                  <a:moveTo>
                    <a:pt x="2214" y="358"/>
                  </a:moveTo>
                  <a:lnTo>
                    <a:pt x="2214" y="375"/>
                  </a:lnTo>
                  <a:cubicBezTo>
                    <a:pt x="2935" y="375"/>
                    <a:pt x="3509" y="948"/>
                    <a:pt x="3525" y="1670"/>
                  </a:cubicBezTo>
                  <a:cubicBezTo>
                    <a:pt x="3525" y="2456"/>
                    <a:pt x="2882" y="2973"/>
                    <a:pt x="2212" y="2973"/>
                  </a:cubicBezTo>
                  <a:cubicBezTo>
                    <a:pt x="1890" y="2973"/>
                    <a:pt x="1562" y="2853"/>
                    <a:pt x="1296" y="2587"/>
                  </a:cubicBezTo>
                  <a:cubicBezTo>
                    <a:pt x="476" y="1768"/>
                    <a:pt x="1066" y="358"/>
                    <a:pt x="2214" y="358"/>
                  </a:cubicBezTo>
                  <a:close/>
                  <a:moveTo>
                    <a:pt x="2197" y="1"/>
                  </a:moveTo>
                  <a:cubicBezTo>
                    <a:pt x="1793" y="1"/>
                    <a:pt x="1383" y="152"/>
                    <a:pt x="1050" y="489"/>
                  </a:cubicBezTo>
                  <a:cubicBezTo>
                    <a:pt x="1" y="1538"/>
                    <a:pt x="739" y="3325"/>
                    <a:pt x="2214" y="3325"/>
                  </a:cubicBezTo>
                  <a:cubicBezTo>
                    <a:pt x="3132" y="3325"/>
                    <a:pt x="3869" y="2587"/>
                    <a:pt x="3869" y="1670"/>
                  </a:cubicBezTo>
                  <a:cubicBezTo>
                    <a:pt x="3869" y="669"/>
                    <a:pt x="3048" y="1"/>
                    <a:pt x="21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48"/>
            <p:cNvSpPr/>
            <p:nvPr/>
          </p:nvSpPr>
          <p:spPr>
            <a:xfrm>
              <a:off x="6623350" y="3880717"/>
              <a:ext cx="82800" cy="9025"/>
            </a:xfrm>
            <a:custGeom>
              <a:avLst/>
              <a:gdLst/>
              <a:ahLst/>
              <a:cxnLst/>
              <a:rect l="l" t="t" r="r" b="b"/>
              <a:pathLst>
                <a:path w="3312" h="361" extrusionOk="0">
                  <a:moveTo>
                    <a:pt x="1" y="0"/>
                  </a:moveTo>
                  <a:lnTo>
                    <a:pt x="1" y="361"/>
                  </a:lnTo>
                  <a:lnTo>
                    <a:pt x="3312" y="361"/>
                  </a:lnTo>
                  <a:lnTo>
                    <a:pt x="331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48"/>
            <p:cNvSpPr/>
            <p:nvPr/>
          </p:nvSpPr>
          <p:spPr>
            <a:xfrm>
              <a:off x="7116325" y="3860642"/>
              <a:ext cx="60675" cy="48775"/>
            </a:xfrm>
            <a:custGeom>
              <a:avLst/>
              <a:gdLst/>
              <a:ahLst/>
              <a:cxnLst/>
              <a:rect l="l" t="t" r="r" b="b"/>
              <a:pathLst>
                <a:path w="2427" h="1951" extrusionOk="0">
                  <a:moveTo>
                    <a:pt x="2328" y="0"/>
                  </a:moveTo>
                  <a:lnTo>
                    <a:pt x="328" y="656"/>
                  </a:lnTo>
                  <a:cubicBezTo>
                    <a:pt x="148" y="688"/>
                    <a:pt x="0" y="836"/>
                    <a:pt x="0" y="1033"/>
                  </a:cubicBezTo>
                  <a:cubicBezTo>
                    <a:pt x="0" y="1197"/>
                    <a:pt x="132" y="1328"/>
                    <a:pt x="361" y="1393"/>
                  </a:cubicBezTo>
                  <a:lnTo>
                    <a:pt x="2328" y="1951"/>
                  </a:lnTo>
                  <a:lnTo>
                    <a:pt x="2426" y="1606"/>
                  </a:lnTo>
                  <a:lnTo>
                    <a:pt x="459" y="1049"/>
                  </a:lnTo>
                  <a:cubicBezTo>
                    <a:pt x="427" y="1049"/>
                    <a:pt x="394" y="1033"/>
                    <a:pt x="377" y="1016"/>
                  </a:cubicBezTo>
                  <a:lnTo>
                    <a:pt x="427" y="1000"/>
                  </a:lnTo>
                  <a:lnTo>
                    <a:pt x="2426" y="344"/>
                  </a:lnTo>
                  <a:lnTo>
                    <a:pt x="23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48"/>
            <p:cNvSpPr/>
            <p:nvPr/>
          </p:nvSpPr>
          <p:spPr>
            <a:xfrm>
              <a:off x="6785429" y="2287275"/>
              <a:ext cx="238100" cy="14350"/>
            </a:xfrm>
            <a:custGeom>
              <a:avLst/>
              <a:gdLst/>
              <a:ahLst/>
              <a:cxnLst/>
              <a:rect l="l" t="t" r="r" b="b"/>
              <a:pathLst>
                <a:path w="9524" h="574" extrusionOk="0">
                  <a:moveTo>
                    <a:pt x="164" y="0"/>
                  </a:moveTo>
                  <a:cubicBezTo>
                    <a:pt x="82" y="0"/>
                    <a:pt x="0" y="82"/>
                    <a:pt x="0" y="164"/>
                  </a:cubicBezTo>
                  <a:lnTo>
                    <a:pt x="0" y="410"/>
                  </a:lnTo>
                  <a:cubicBezTo>
                    <a:pt x="0" y="492"/>
                    <a:pt x="82" y="574"/>
                    <a:pt x="164" y="574"/>
                  </a:cubicBezTo>
                  <a:lnTo>
                    <a:pt x="9359" y="574"/>
                  </a:lnTo>
                  <a:cubicBezTo>
                    <a:pt x="9458" y="574"/>
                    <a:pt x="9523" y="492"/>
                    <a:pt x="9523" y="410"/>
                  </a:cubicBezTo>
                  <a:lnTo>
                    <a:pt x="9523" y="164"/>
                  </a:lnTo>
                  <a:cubicBezTo>
                    <a:pt x="9523" y="82"/>
                    <a:pt x="9458" y="0"/>
                    <a:pt x="9359" y="0"/>
                  </a:cubicBez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92" name="Google Shape;2092;p48"/>
          <p:cNvSpPr txBox="1">
            <a:spLocks noGrp="1"/>
          </p:cNvSpPr>
          <p:nvPr>
            <p:ph type="subTitle" idx="1"/>
          </p:nvPr>
        </p:nvSpPr>
        <p:spPr>
          <a:xfrm>
            <a:off x="3538500" y="2381250"/>
            <a:ext cx="2067000" cy="136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replace the images on these screens with your own work</a:t>
            </a:r>
            <a:endParaRPr/>
          </a:p>
        </p:txBody>
      </p:sp>
      <p:sp>
        <p:nvSpPr>
          <p:cNvPr id="2093" name="Google Shape;2093;p48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SNEAK PEEK</a:t>
            </a:r>
            <a:endParaRPr/>
          </a:p>
        </p:txBody>
      </p:sp>
      <p:grpSp>
        <p:nvGrpSpPr>
          <p:cNvPr id="2094" name="Google Shape;2094;p48"/>
          <p:cNvGrpSpPr/>
          <p:nvPr/>
        </p:nvGrpSpPr>
        <p:grpSpPr>
          <a:xfrm>
            <a:off x="3682925" y="1161025"/>
            <a:ext cx="1778150" cy="175625"/>
            <a:chOff x="-755025" y="11105125"/>
            <a:chExt cx="1778150" cy="175625"/>
          </a:xfrm>
        </p:grpSpPr>
        <p:sp>
          <p:nvSpPr>
            <p:cNvPr id="2095" name="Google Shape;2095;p48"/>
            <p:cNvSpPr/>
            <p:nvPr/>
          </p:nvSpPr>
          <p:spPr>
            <a:xfrm>
              <a:off x="-737775" y="11105125"/>
              <a:ext cx="1760900" cy="87075"/>
            </a:xfrm>
            <a:custGeom>
              <a:avLst/>
              <a:gdLst/>
              <a:ahLst/>
              <a:cxnLst/>
              <a:rect l="l" t="t" r="r" b="b"/>
              <a:pathLst>
                <a:path w="70436" h="3483" extrusionOk="0">
                  <a:moveTo>
                    <a:pt x="6596" y="0"/>
                  </a:moveTo>
                  <a:cubicBezTo>
                    <a:pt x="4691" y="0"/>
                    <a:pt x="2793" y="415"/>
                    <a:pt x="926" y="746"/>
                  </a:cubicBezTo>
                  <a:cubicBezTo>
                    <a:pt x="416" y="821"/>
                    <a:pt x="1" y="1353"/>
                    <a:pt x="524" y="1353"/>
                  </a:cubicBezTo>
                  <a:cubicBezTo>
                    <a:pt x="584" y="1353"/>
                    <a:pt x="656" y="1346"/>
                    <a:pt x="742" y="1331"/>
                  </a:cubicBezTo>
                  <a:cubicBezTo>
                    <a:pt x="2483" y="1024"/>
                    <a:pt x="4273" y="618"/>
                    <a:pt x="6059" y="618"/>
                  </a:cubicBezTo>
                  <a:cubicBezTo>
                    <a:pt x="6605" y="618"/>
                    <a:pt x="7150" y="656"/>
                    <a:pt x="7693" y="746"/>
                  </a:cubicBezTo>
                  <a:cubicBezTo>
                    <a:pt x="9748" y="1080"/>
                    <a:pt x="11686" y="1916"/>
                    <a:pt x="13691" y="2417"/>
                  </a:cubicBezTo>
                  <a:cubicBezTo>
                    <a:pt x="14873" y="2708"/>
                    <a:pt x="16062" y="2821"/>
                    <a:pt x="17252" y="2821"/>
                  </a:cubicBezTo>
                  <a:cubicBezTo>
                    <a:pt x="20435" y="2821"/>
                    <a:pt x="23632" y="2013"/>
                    <a:pt x="26757" y="1648"/>
                  </a:cubicBezTo>
                  <a:cubicBezTo>
                    <a:pt x="27758" y="1527"/>
                    <a:pt x="28769" y="1469"/>
                    <a:pt x="29780" y="1469"/>
                  </a:cubicBezTo>
                  <a:cubicBezTo>
                    <a:pt x="31285" y="1469"/>
                    <a:pt x="32790" y="1599"/>
                    <a:pt x="34260" y="1849"/>
                  </a:cubicBezTo>
                  <a:cubicBezTo>
                    <a:pt x="36515" y="2250"/>
                    <a:pt x="38654" y="3035"/>
                    <a:pt x="40926" y="3319"/>
                  </a:cubicBezTo>
                  <a:cubicBezTo>
                    <a:pt x="41873" y="3432"/>
                    <a:pt x="42820" y="3482"/>
                    <a:pt x="43767" y="3482"/>
                  </a:cubicBezTo>
                  <a:cubicBezTo>
                    <a:pt x="47027" y="3482"/>
                    <a:pt x="50276" y="2886"/>
                    <a:pt x="53474" y="2200"/>
                  </a:cubicBezTo>
                  <a:cubicBezTo>
                    <a:pt x="56747" y="1524"/>
                    <a:pt x="60130" y="772"/>
                    <a:pt x="63482" y="772"/>
                  </a:cubicBezTo>
                  <a:cubicBezTo>
                    <a:pt x="65349" y="772"/>
                    <a:pt x="67207" y="1005"/>
                    <a:pt x="69030" y="1615"/>
                  </a:cubicBezTo>
                  <a:cubicBezTo>
                    <a:pt x="69065" y="1627"/>
                    <a:pt x="69107" y="1632"/>
                    <a:pt x="69155" y="1632"/>
                  </a:cubicBezTo>
                  <a:cubicBezTo>
                    <a:pt x="69578" y="1632"/>
                    <a:pt x="70436" y="1213"/>
                    <a:pt x="70016" y="1064"/>
                  </a:cubicBezTo>
                  <a:cubicBezTo>
                    <a:pt x="67995" y="385"/>
                    <a:pt x="65976" y="126"/>
                    <a:pt x="63956" y="126"/>
                  </a:cubicBezTo>
                  <a:cubicBezTo>
                    <a:pt x="57408" y="126"/>
                    <a:pt x="50859" y="2850"/>
                    <a:pt x="44275" y="2850"/>
                  </a:cubicBezTo>
                  <a:cubicBezTo>
                    <a:pt x="43988" y="2850"/>
                    <a:pt x="43702" y="2845"/>
                    <a:pt x="43416" y="2835"/>
                  </a:cubicBezTo>
                  <a:cubicBezTo>
                    <a:pt x="40910" y="2734"/>
                    <a:pt x="38604" y="1999"/>
                    <a:pt x="36181" y="1481"/>
                  </a:cubicBezTo>
                  <a:cubicBezTo>
                    <a:pt x="34251" y="1054"/>
                    <a:pt x="32255" y="834"/>
                    <a:pt x="30275" y="834"/>
                  </a:cubicBezTo>
                  <a:cubicBezTo>
                    <a:pt x="30010" y="834"/>
                    <a:pt x="29745" y="838"/>
                    <a:pt x="29481" y="846"/>
                  </a:cubicBezTo>
                  <a:cubicBezTo>
                    <a:pt x="25623" y="968"/>
                    <a:pt x="21776" y="2189"/>
                    <a:pt x="17904" y="2189"/>
                  </a:cubicBezTo>
                  <a:cubicBezTo>
                    <a:pt x="16980" y="2189"/>
                    <a:pt x="16055" y="2120"/>
                    <a:pt x="15128" y="1949"/>
                  </a:cubicBezTo>
                  <a:cubicBezTo>
                    <a:pt x="12756" y="1515"/>
                    <a:pt x="10517" y="412"/>
                    <a:pt x="8094" y="94"/>
                  </a:cubicBezTo>
                  <a:cubicBezTo>
                    <a:pt x="7595" y="29"/>
                    <a:pt x="7095" y="0"/>
                    <a:pt x="65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48"/>
            <p:cNvSpPr/>
            <p:nvPr/>
          </p:nvSpPr>
          <p:spPr>
            <a:xfrm>
              <a:off x="-755025" y="11190450"/>
              <a:ext cx="1709800" cy="90300"/>
            </a:xfrm>
            <a:custGeom>
              <a:avLst/>
              <a:gdLst/>
              <a:ahLst/>
              <a:cxnLst/>
              <a:rect l="l" t="t" r="r" b="b"/>
              <a:pathLst>
                <a:path w="68392" h="3612" extrusionOk="0">
                  <a:moveTo>
                    <a:pt x="5970" y="0"/>
                  </a:moveTo>
                  <a:cubicBezTo>
                    <a:pt x="4266" y="0"/>
                    <a:pt x="2635" y="431"/>
                    <a:pt x="914" y="742"/>
                  </a:cubicBezTo>
                  <a:cubicBezTo>
                    <a:pt x="381" y="833"/>
                    <a:pt x="1" y="1479"/>
                    <a:pt x="570" y="1479"/>
                  </a:cubicBezTo>
                  <a:cubicBezTo>
                    <a:pt x="626" y="1479"/>
                    <a:pt x="690" y="1473"/>
                    <a:pt x="764" y="1460"/>
                  </a:cubicBezTo>
                  <a:cubicBezTo>
                    <a:pt x="2399" y="1175"/>
                    <a:pt x="3952" y="743"/>
                    <a:pt x="5571" y="743"/>
                  </a:cubicBezTo>
                  <a:cubicBezTo>
                    <a:pt x="6136" y="743"/>
                    <a:pt x="6709" y="796"/>
                    <a:pt x="7297" y="925"/>
                  </a:cubicBezTo>
                  <a:cubicBezTo>
                    <a:pt x="9285" y="1360"/>
                    <a:pt x="11157" y="2195"/>
                    <a:pt x="13162" y="2596"/>
                  </a:cubicBezTo>
                  <a:cubicBezTo>
                    <a:pt x="15089" y="2979"/>
                    <a:pt x="17009" y="3137"/>
                    <a:pt x="18926" y="3137"/>
                  </a:cubicBezTo>
                  <a:cubicBezTo>
                    <a:pt x="21196" y="3137"/>
                    <a:pt x="23461" y="2915"/>
                    <a:pt x="25727" y="2580"/>
                  </a:cubicBezTo>
                  <a:cubicBezTo>
                    <a:pt x="27297" y="2337"/>
                    <a:pt x="28844" y="2238"/>
                    <a:pt x="30381" y="2238"/>
                  </a:cubicBezTo>
                  <a:cubicBezTo>
                    <a:pt x="33294" y="2238"/>
                    <a:pt x="36174" y="2593"/>
                    <a:pt x="39127" y="2997"/>
                  </a:cubicBezTo>
                  <a:cubicBezTo>
                    <a:pt x="41895" y="3368"/>
                    <a:pt x="44724" y="3612"/>
                    <a:pt x="47545" y="3612"/>
                  </a:cubicBezTo>
                  <a:cubicBezTo>
                    <a:pt x="49168" y="3612"/>
                    <a:pt x="50788" y="3531"/>
                    <a:pt x="52393" y="3348"/>
                  </a:cubicBezTo>
                  <a:cubicBezTo>
                    <a:pt x="54833" y="3081"/>
                    <a:pt x="57222" y="2513"/>
                    <a:pt x="59645" y="2195"/>
                  </a:cubicBezTo>
                  <a:cubicBezTo>
                    <a:pt x="60998" y="2028"/>
                    <a:pt x="62352" y="1878"/>
                    <a:pt x="63705" y="1844"/>
                  </a:cubicBezTo>
                  <a:cubicBezTo>
                    <a:pt x="64397" y="1812"/>
                    <a:pt x="65130" y="1717"/>
                    <a:pt x="65852" y="1717"/>
                  </a:cubicBezTo>
                  <a:cubicBezTo>
                    <a:pt x="66246" y="1717"/>
                    <a:pt x="66636" y="1745"/>
                    <a:pt x="67013" y="1828"/>
                  </a:cubicBezTo>
                  <a:cubicBezTo>
                    <a:pt x="67039" y="1833"/>
                    <a:pt x="67067" y="1835"/>
                    <a:pt x="67096" y="1835"/>
                  </a:cubicBezTo>
                  <a:cubicBezTo>
                    <a:pt x="67548" y="1835"/>
                    <a:pt x="68392" y="1267"/>
                    <a:pt x="67749" y="1126"/>
                  </a:cubicBezTo>
                  <a:cubicBezTo>
                    <a:pt x="67363" y="1045"/>
                    <a:pt x="66973" y="1019"/>
                    <a:pt x="66583" y="1019"/>
                  </a:cubicBezTo>
                  <a:cubicBezTo>
                    <a:pt x="66163" y="1019"/>
                    <a:pt x="65742" y="1050"/>
                    <a:pt x="65326" y="1076"/>
                  </a:cubicBezTo>
                  <a:cubicBezTo>
                    <a:pt x="64240" y="1126"/>
                    <a:pt x="63154" y="1126"/>
                    <a:pt x="62084" y="1243"/>
                  </a:cubicBezTo>
                  <a:cubicBezTo>
                    <a:pt x="59829" y="1427"/>
                    <a:pt x="57606" y="1778"/>
                    <a:pt x="55401" y="2179"/>
                  </a:cubicBezTo>
                  <a:cubicBezTo>
                    <a:pt x="52849" y="2646"/>
                    <a:pt x="50250" y="2852"/>
                    <a:pt x="47651" y="2852"/>
                  </a:cubicBezTo>
                  <a:cubicBezTo>
                    <a:pt x="45604" y="2852"/>
                    <a:pt x="43557" y="2724"/>
                    <a:pt x="41533" y="2496"/>
                  </a:cubicBezTo>
                  <a:cubicBezTo>
                    <a:pt x="37939" y="2067"/>
                    <a:pt x="34355" y="1412"/>
                    <a:pt x="30748" y="1412"/>
                  </a:cubicBezTo>
                  <a:cubicBezTo>
                    <a:pt x="29861" y="1412"/>
                    <a:pt x="28973" y="1451"/>
                    <a:pt x="28082" y="1544"/>
                  </a:cubicBezTo>
                  <a:cubicBezTo>
                    <a:pt x="25944" y="1778"/>
                    <a:pt x="23855" y="2245"/>
                    <a:pt x="21716" y="2379"/>
                  </a:cubicBezTo>
                  <a:cubicBezTo>
                    <a:pt x="21020" y="2428"/>
                    <a:pt x="20313" y="2452"/>
                    <a:pt x="19603" y="2452"/>
                  </a:cubicBezTo>
                  <a:cubicBezTo>
                    <a:pt x="17878" y="2452"/>
                    <a:pt x="16134" y="2307"/>
                    <a:pt x="14465" y="2011"/>
                  </a:cubicBezTo>
                  <a:cubicBezTo>
                    <a:pt x="12076" y="1594"/>
                    <a:pt x="9870" y="541"/>
                    <a:pt x="7481" y="123"/>
                  </a:cubicBezTo>
                  <a:cubicBezTo>
                    <a:pt x="6968" y="37"/>
                    <a:pt x="6466" y="0"/>
                    <a:pt x="59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8" name="Google Shape;1308;p31"/>
          <p:cNvSpPr txBox="1">
            <a:spLocks noGrp="1"/>
          </p:cNvSpPr>
          <p:nvPr>
            <p:ph type="title" idx="3"/>
          </p:nvPr>
        </p:nvSpPr>
        <p:spPr>
          <a:xfrm>
            <a:off x="2019300" y="1668971"/>
            <a:ext cx="1147200" cy="64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1309" name="Google Shape;1309;p31"/>
          <p:cNvSpPr txBox="1">
            <a:spLocks noGrp="1"/>
          </p:cNvSpPr>
          <p:nvPr>
            <p:ph type="title" idx="6"/>
          </p:nvPr>
        </p:nvSpPr>
        <p:spPr>
          <a:xfrm>
            <a:off x="2019300" y="2385393"/>
            <a:ext cx="1147200" cy="64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1310" name="Google Shape;1310;p31"/>
          <p:cNvSpPr txBox="1">
            <a:spLocks noGrp="1"/>
          </p:cNvSpPr>
          <p:nvPr>
            <p:ph type="title" idx="9"/>
          </p:nvPr>
        </p:nvSpPr>
        <p:spPr>
          <a:xfrm>
            <a:off x="2019300" y="3101998"/>
            <a:ext cx="1147200" cy="64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  <p:sp>
        <p:nvSpPr>
          <p:cNvPr id="1311" name="Google Shape;1311;p31"/>
          <p:cNvSpPr txBox="1">
            <a:spLocks noGrp="1"/>
          </p:cNvSpPr>
          <p:nvPr>
            <p:ph type="title" idx="15"/>
          </p:nvPr>
        </p:nvSpPr>
        <p:spPr>
          <a:xfrm>
            <a:off x="2019300" y="3818265"/>
            <a:ext cx="1147200" cy="64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04</a:t>
            </a:r>
            <a:endParaRPr/>
          </a:p>
        </p:txBody>
      </p:sp>
      <p:sp>
        <p:nvSpPr>
          <p:cNvPr id="1312" name="Google Shape;1312;p3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TABLE OF CONTENTS</a:t>
            </a:r>
            <a:endParaRPr/>
          </a:p>
        </p:txBody>
      </p:sp>
      <p:cxnSp>
        <p:nvCxnSpPr>
          <p:cNvPr id="1313" name="Google Shape;1313;p31"/>
          <p:cNvCxnSpPr/>
          <p:nvPr/>
        </p:nvCxnSpPr>
        <p:spPr>
          <a:xfrm>
            <a:off x="2229650" y="2356968"/>
            <a:ext cx="4680300" cy="0"/>
          </a:xfrm>
          <a:prstGeom prst="straightConnector1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314" name="Google Shape;1314;p31"/>
          <p:cNvCxnSpPr/>
          <p:nvPr/>
        </p:nvCxnSpPr>
        <p:spPr>
          <a:xfrm>
            <a:off x="2230750" y="3074010"/>
            <a:ext cx="4680300" cy="0"/>
          </a:xfrm>
          <a:prstGeom prst="straightConnector1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315" name="Google Shape;1315;p31"/>
          <p:cNvCxnSpPr/>
          <p:nvPr/>
        </p:nvCxnSpPr>
        <p:spPr>
          <a:xfrm>
            <a:off x="2231850" y="3789984"/>
            <a:ext cx="4680300" cy="0"/>
          </a:xfrm>
          <a:prstGeom prst="straightConnector1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1316" name="Google Shape;1316;p31"/>
          <p:cNvGrpSpPr/>
          <p:nvPr/>
        </p:nvGrpSpPr>
        <p:grpSpPr>
          <a:xfrm>
            <a:off x="3682925" y="1161025"/>
            <a:ext cx="1778150" cy="175625"/>
            <a:chOff x="-755025" y="11105125"/>
            <a:chExt cx="1778150" cy="175625"/>
          </a:xfrm>
        </p:grpSpPr>
        <p:sp>
          <p:nvSpPr>
            <p:cNvPr id="1317" name="Google Shape;1317;p31"/>
            <p:cNvSpPr/>
            <p:nvPr/>
          </p:nvSpPr>
          <p:spPr>
            <a:xfrm>
              <a:off x="-737775" y="11105125"/>
              <a:ext cx="1760900" cy="87075"/>
            </a:xfrm>
            <a:custGeom>
              <a:avLst/>
              <a:gdLst/>
              <a:ahLst/>
              <a:cxnLst/>
              <a:rect l="l" t="t" r="r" b="b"/>
              <a:pathLst>
                <a:path w="70436" h="3483" extrusionOk="0">
                  <a:moveTo>
                    <a:pt x="6596" y="0"/>
                  </a:moveTo>
                  <a:cubicBezTo>
                    <a:pt x="4691" y="0"/>
                    <a:pt x="2793" y="415"/>
                    <a:pt x="926" y="746"/>
                  </a:cubicBezTo>
                  <a:cubicBezTo>
                    <a:pt x="416" y="821"/>
                    <a:pt x="1" y="1353"/>
                    <a:pt x="524" y="1353"/>
                  </a:cubicBezTo>
                  <a:cubicBezTo>
                    <a:pt x="584" y="1353"/>
                    <a:pt x="656" y="1346"/>
                    <a:pt x="742" y="1331"/>
                  </a:cubicBezTo>
                  <a:cubicBezTo>
                    <a:pt x="2483" y="1024"/>
                    <a:pt x="4273" y="618"/>
                    <a:pt x="6059" y="618"/>
                  </a:cubicBezTo>
                  <a:cubicBezTo>
                    <a:pt x="6605" y="618"/>
                    <a:pt x="7150" y="656"/>
                    <a:pt x="7693" y="746"/>
                  </a:cubicBezTo>
                  <a:cubicBezTo>
                    <a:pt x="9748" y="1080"/>
                    <a:pt x="11686" y="1916"/>
                    <a:pt x="13691" y="2417"/>
                  </a:cubicBezTo>
                  <a:cubicBezTo>
                    <a:pt x="14873" y="2708"/>
                    <a:pt x="16062" y="2821"/>
                    <a:pt x="17252" y="2821"/>
                  </a:cubicBezTo>
                  <a:cubicBezTo>
                    <a:pt x="20435" y="2821"/>
                    <a:pt x="23632" y="2013"/>
                    <a:pt x="26757" y="1648"/>
                  </a:cubicBezTo>
                  <a:cubicBezTo>
                    <a:pt x="27758" y="1527"/>
                    <a:pt x="28769" y="1469"/>
                    <a:pt x="29780" y="1469"/>
                  </a:cubicBezTo>
                  <a:cubicBezTo>
                    <a:pt x="31285" y="1469"/>
                    <a:pt x="32790" y="1599"/>
                    <a:pt x="34260" y="1849"/>
                  </a:cubicBezTo>
                  <a:cubicBezTo>
                    <a:pt x="36515" y="2250"/>
                    <a:pt x="38654" y="3035"/>
                    <a:pt x="40926" y="3319"/>
                  </a:cubicBezTo>
                  <a:cubicBezTo>
                    <a:pt x="41873" y="3432"/>
                    <a:pt x="42820" y="3482"/>
                    <a:pt x="43767" y="3482"/>
                  </a:cubicBezTo>
                  <a:cubicBezTo>
                    <a:pt x="47027" y="3482"/>
                    <a:pt x="50276" y="2886"/>
                    <a:pt x="53474" y="2200"/>
                  </a:cubicBezTo>
                  <a:cubicBezTo>
                    <a:pt x="56747" y="1524"/>
                    <a:pt x="60130" y="772"/>
                    <a:pt x="63482" y="772"/>
                  </a:cubicBezTo>
                  <a:cubicBezTo>
                    <a:pt x="65349" y="772"/>
                    <a:pt x="67207" y="1005"/>
                    <a:pt x="69030" y="1615"/>
                  </a:cubicBezTo>
                  <a:cubicBezTo>
                    <a:pt x="69065" y="1627"/>
                    <a:pt x="69107" y="1632"/>
                    <a:pt x="69155" y="1632"/>
                  </a:cubicBezTo>
                  <a:cubicBezTo>
                    <a:pt x="69578" y="1632"/>
                    <a:pt x="70436" y="1213"/>
                    <a:pt x="70016" y="1064"/>
                  </a:cubicBezTo>
                  <a:cubicBezTo>
                    <a:pt x="67995" y="385"/>
                    <a:pt x="65976" y="126"/>
                    <a:pt x="63956" y="126"/>
                  </a:cubicBezTo>
                  <a:cubicBezTo>
                    <a:pt x="57408" y="126"/>
                    <a:pt x="50859" y="2850"/>
                    <a:pt x="44275" y="2850"/>
                  </a:cubicBezTo>
                  <a:cubicBezTo>
                    <a:pt x="43988" y="2850"/>
                    <a:pt x="43702" y="2845"/>
                    <a:pt x="43416" y="2835"/>
                  </a:cubicBezTo>
                  <a:cubicBezTo>
                    <a:pt x="40910" y="2734"/>
                    <a:pt x="38604" y="1999"/>
                    <a:pt x="36181" y="1481"/>
                  </a:cubicBezTo>
                  <a:cubicBezTo>
                    <a:pt x="34251" y="1054"/>
                    <a:pt x="32255" y="834"/>
                    <a:pt x="30275" y="834"/>
                  </a:cubicBezTo>
                  <a:cubicBezTo>
                    <a:pt x="30010" y="834"/>
                    <a:pt x="29745" y="838"/>
                    <a:pt x="29481" y="846"/>
                  </a:cubicBezTo>
                  <a:cubicBezTo>
                    <a:pt x="25623" y="968"/>
                    <a:pt x="21776" y="2189"/>
                    <a:pt x="17904" y="2189"/>
                  </a:cubicBezTo>
                  <a:cubicBezTo>
                    <a:pt x="16980" y="2189"/>
                    <a:pt x="16055" y="2120"/>
                    <a:pt x="15128" y="1949"/>
                  </a:cubicBezTo>
                  <a:cubicBezTo>
                    <a:pt x="12756" y="1515"/>
                    <a:pt x="10517" y="412"/>
                    <a:pt x="8094" y="94"/>
                  </a:cubicBezTo>
                  <a:cubicBezTo>
                    <a:pt x="7595" y="29"/>
                    <a:pt x="7095" y="0"/>
                    <a:pt x="65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31"/>
            <p:cNvSpPr/>
            <p:nvPr/>
          </p:nvSpPr>
          <p:spPr>
            <a:xfrm>
              <a:off x="-755025" y="11190450"/>
              <a:ext cx="1709800" cy="90300"/>
            </a:xfrm>
            <a:custGeom>
              <a:avLst/>
              <a:gdLst/>
              <a:ahLst/>
              <a:cxnLst/>
              <a:rect l="l" t="t" r="r" b="b"/>
              <a:pathLst>
                <a:path w="68392" h="3612" extrusionOk="0">
                  <a:moveTo>
                    <a:pt x="5970" y="0"/>
                  </a:moveTo>
                  <a:cubicBezTo>
                    <a:pt x="4266" y="0"/>
                    <a:pt x="2635" y="431"/>
                    <a:pt x="914" y="742"/>
                  </a:cubicBezTo>
                  <a:cubicBezTo>
                    <a:pt x="381" y="833"/>
                    <a:pt x="1" y="1479"/>
                    <a:pt x="570" y="1479"/>
                  </a:cubicBezTo>
                  <a:cubicBezTo>
                    <a:pt x="626" y="1479"/>
                    <a:pt x="690" y="1473"/>
                    <a:pt x="764" y="1460"/>
                  </a:cubicBezTo>
                  <a:cubicBezTo>
                    <a:pt x="2399" y="1175"/>
                    <a:pt x="3952" y="743"/>
                    <a:pt x="5571" y="743"/>
                  </a:cubicBezTo>
                  <a:cubicBezTo>
                    <a:pt x="6136" y="743"/>
                    <a:pt x="6709" y="796"/>
                    <a:pt x="7297" y="925"/>
                  </a:cubicBezTo>
                  <a:cubicBezTo>
                    <a:pt x="9285" y="1360"/>
                    <a:pt x="11157" y="2195"/>
                    <a:pt x="13162" y="2596"/>
                  </a:cubicBezTo>
                  <a:cubicBezTo>
                    <a:pt x="15089" y="2979"/>
                    <a:pt x="17009" y="3137"/>
                    <a:pt x="18926" y="3137"/>
                  </a:cubicBezTo>
                  <a:cubicBezTo>
                    <a:pt x="21196" y="3137"/>
                    <a:pt x="23461" y="2915"/>
                    <a:pt x="25727" y="2580"/>
                  </a:cubicBezTo>
                  <a:cubicBezTo>
                    <a:pt x="27297" y="2337"/>
                    <a:pt x="28844" y="2238"/>
                    <a:pt x="30381" y="2238"/>
                  </a:cubicBezTo>
                  <a:cubicBezTo>
                    <a:pt x="33294" y="2238"/>
                    <a:pt x="36174" y="2593"/>
                    <a:pt x="39127" y="2997"/>
                  </a:cubicBezTo>
                  <a:cubicBezTo>
                    <a:pt x="41895" y="3368"/>
                    <a:pt x="44724" y="3612"/>
                    <a:pt x="47545" y="3612"/>
                  </a:cubicBezTo>
                  <a:cubicBezTo>
                    <a:pt x="49168" y="3612"/>
                    <a:pt x="50788" y="3531"/>
                    <a:pt x="52393" y="3348"/>
                  </a:cubicBezTo>
                  <a:cubicBezTo>
                    <a:pt x="54833" y="3081"/>
                    <a:pt x="57222" y="2513"/>
                    <a:pt x="59645" y="2195"/>
                  </a:cubicBezTo>
                  <a:cubicBezTo>
                    <a:pt x="60998" y="2028"/>
                    <a:pt x="62352" y="1878"/>
                    <a:pt x="63705" y="1844"/>
                  </a:cubicBezTo>
                  <a:cubicBezTo>
                    <a:pt x="64397" y="1812"/>
                    <a:pt x="65130" y="1717"/>
                    <a:pt x="65852" y="1717"/>
                  </a:cubicBezTo>
                  <a:cubicBezTo>
                    <a:pt x="66246" y="1717"/>
                    <a:pt x="66636" y="1745"/>
                    <a:pt x="67013" y="1828"/>
                  </a:cubicBezTo>
                  <a:cubicBezTo>
                    <a:pt x="67039" y="1833"/>
                    <a:pt x="67067" y="1835"/>
                    <a:pt x="67096" y="1835"/>
                  </a:cubicBezTo>
                  <a:cubicBezTo>
                    <a:pt x="67548" y="1835"/>
                    <a:pt x="68392" y="1267"/>
                    <a:pt x="67749" y="1126"/>
                  </a:cubicBezTo>
                  <a:cubicBezTo>
                    <a:pt x="67363" y="1045"/>
                    <a:pt x="66973" y="1019"/>
                    <a:pt x="66583" y="1019"/>
                  </a:cubicBezTo>
                  <a:cubicBezTo>
                    <a:pt x="66163" y="1019"/>
                    <a:pt x="65742" y="1050"/>
                    <a:pt x="65326" y="1076"/>
                  </a:cubicBezTo>
                  <a:cubicBezTo>
                    <a:pt x="64240" y="1126"/>
                    <a:pt x="63154" y="1126"/>
                    <a:pt x="62084" y="1243"/>
                  </a:cubicBezTo>
                  <a:cubicBezTo>
                    <a:pt x="59829" y="1427"/>
                    <a:pt x="57606" y="1778"/>
                    <a:pt x="55401" y="2179"/>
                  </a:cubicBezTo>
                  <a:cubicBezTo>
                    <a:pt x="52849" y="2646"/>
                    <a:pt x="50250" y="2852"/>
                    <a:pt x="47651" y="2852"/>
                  </a:cubicBezTo>
                  <a:cubicBezTo>
                    <a:pt x="45604" y="2852"/>
                    <a:pt x="43557" y="2724"/>
                    <a:pt x="41533" y="2496"/>
                  </a:cubicBezTo>
                  <a:cubicBezTo>
                    <a:pt x="37939" y="2067"/>
                    <a:pt x="34355" y="1412"/>
                    <a:pt x="30748" y="1412"/>
                  </a:cubicBezTo>
                  <a:cubicBezTo>
                    <a:pt x="29861" y="1412"/>
                    <a:pt x="28973" y="1451"/>
                    <a:pt x="28082" y="1544"/>
                  </a:cubicBezTo>
                  <a:cubicBezTo>
                    <a:pt x="25944" y="1778"/>
                    <a:pt x="23855" y="2245"/>
                    <a:pt x="21716" y="2379"/>
                  </a:cubicBezTo>
                  <a:cubicBezTo>
                    <a:pt x="21020" y="2428"/>
                    <a:pt x="20313" y="2452"/>
                    <a:pt x="19603" y="2452"/>
                  </a:cubicBezTo>
                  <a:cubicBezTo>
                    <a:pt x="17878" y="2452"/>
                    <a:pt x="16134" y="2307"/>
                    <a:pt x="14465" y="2011"/>
                  </a:cubicBezTo>
                  <a:cubicBezTo>
                    <a:pt x="12076" y="1594"/>
                    <a:pt x="9870" y="541"/>
                    <a:pt x="7481" y="123"/>
                  </a:cubicBezTo>
                  <a:cubicBezTo>
                    <a:pt x="6968" y="37"/>
                    <a:pt x="6466" y="0"/>
                    <a:pt x="59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19" name="Google Shape;1319;p31"/>
          <p:cNvSpPr txBox="1">
            <a:spLocks noGrp="1"/>
          </p:cNvSpPr>
          <p:nvPr>
            <p:ph type="body" idx="2"/>
          </p:nvPr>
        </p:nvSpPr>
        <p:spPr>
          <a:xfrm>
            <a:off x="4829175" y="1720871"/>
            <a:ext cx="2105100" cy="5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You could describe the topic of this section here</a:t>
            </a:r>
            <a:endParaRPr/>
          </a:p>
        </p:txBody>
      </p:sp>
      <p:sp>
        <p:nvSpPr>
          <p:cNvPr id="1320" name="Google Shape;1320;p31"/>
          <p:cNvSpPr txBox="1">
            <a:spLocks noGrp="1"/>
          </p:cNvSpPr>
          <p:nvPr>
            <p:ph type="subTitle" idx="1"/>
          </p:nvPr>
        </p:nvSpPr>
        <p:spPr>
          <a:xfrm>
            <a:off x="2890275" y="1720871"/>
            <a:ext cx="2024700" cy="5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Theoretical Lesson</a:t>
            </a:r>
            <a:endParaRPr/>
          </a:p>
        </p:txBody>
      </p:sp>
      <p:sp>
        <p:nvSpPr>
          <p:cNvPr id="1321" name="Google Shape;1321;p31"/>
          <p:cNvSpPr txBox="1">
            <a:spLocks noGrp="1"/>
          </p:cNvSpPr>
          <p:nvPr>
            <p:ph type="subTitle" idx="4"/>
          </p:nvPr>
        </p:nvSpPr>
        <p:spPr>
          <a:xfrm>
            <a:off x="2890275" y="2437293"/>
            <a:ext cx="2024700" cy="5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Features of</a:t>
            </a:r>
            <a:br>
              <a:rPr lang="en"/>
            </a:br>
            <a:r>
              <a:rPr lang="en"/>
              <a:t>the Topic</a:t>
            </a:r>
            <a:endParaRPr/>
          </a:p>
        </p:txBody>
      </p:sp>
      <p:sp>
        <p:nvSpPr>
          <p:cNvPr id="1322" name="Google Shape;1322;p31"/>
          <p:cNvSpPr txBox="1">
            <a:spLocks noGrp="1"/>
          </p:cNvSpPr>
          <p:nvPr>
            <p:ph type="body" idx="5"/>
          </p:nvPr>
        </p:nvSpPr>
        <p:spPr>
          <a:xfrm>
            <a:off x="4829175" y="2437293"/>
            <a:ext cx="2105100" cy="5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You could describe the topic of this section here</a:t>
            </a:r>
            <a:endParaRPr/>
          </a:p>
        </p:txBody>
      </p:sp>
      <p:sp>
        <p:nvSpPr>
          <p:cNvPr id="1323" name="Google Shape;1323;p31"/>
          <p:cNvSpPr txBox="1">
            <a:spLocks noGrp="1"/>
          </p:cNvSpPr>
          <p:nvPr>
            <p:ph type="subTitle" idx="7"/>
          </p:nvPr>
        </p:nvSpPr>
        <p:spPr>
          <a:xfrm>
            <a:off x="2890275" y="3153898"/>
            <a:ext cx="2024700" cy="5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Tips</a:t>
            </a:r>
            <a:endParaRPr/>
          </a:p>
        </p:txBody>
      </p:sp>
      <p:sp>
        <p:nvSpPr>
          <p:cNvPr id="1324" name="Google Shape;1324;p31"/>
          <p:cNvSpPr txBox="1">
            <a:spLocks noGrp="1"/>
          </p:cNvSpPr>
          <p:nvPr>
            <p:ph type="body" idx="8"/>
          </p:nvPr>
        </p:nvSpPr>
        <p:spPr>
          <a:xfrm>
            <a:off x="4829175" y="3153898"/>
            <a:ext cx="2105100" cy="5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You could describe the topic of this section here</a:t>
            </a:r>
            <a:endParaRPr/>
          </a:p>
        </p:txBody>
      </p:sp>
      <p:sp>
        <p:nvSpPr>
          <p:cNvPr id="1325" name="Google Shape;1325;p31"/>
          <p:cNvSpPr txBox="1">
            <a:spLocks noGrp="1"/>
          </p:cNvSpPr>
          <p:nvPr>
            <p:ph type="subTitle" idx="13"/>
          </p:nvPr>
        </p:nvSpPr>
        <p:spPr>
          <a:xfrm>
            <a:off x="2890275" y="3870165"/>
            <a:ext cx="2024700" cy="5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Practical</a:t>
            </a:r>
            <a:br>
              <a:rPr lang="en"/>
            </a:br>
            <a:r>
              <a:rPr lang="en"/>
              <a:t>Exercise</a:t>
            </a:r>
            <a:endParaRPr/>
          </a:p>
        </p:txBody>
      </p:sp>
      <p:sp>
        <p:nvSpPr>
          <p:cNvPr id="1326" name="Google Shape;1326;p31"/>
          <p:cNvSpPr txBox="1">
            <a:spLocks noGrp="1"/>
          </p:cNvSpPr>
          <p:nvPr>
            <p:ph type="body" idx="14"/>
          </p:nvPr>
        </p:nvSpPr>
        <p:spPr>
          <a:xfrm>
            <a:off x="4829175" y="3870165"/>
            <a:ext cx="2105100" cy="5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could describe the topic of this section here</a:t>
            </a:r>
            <a:endParaRPr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FFEFD9"/>
        </a:solidFill>
        <a:effectLst/>
      </p:bgPr>
    </p:bg>
    <p:spTree>
      <p:nvGrpSpPr>
        <p:cNvPr id="1" name="Shape 2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1" name="Google Shape;2101;p49"/>
          <p:cNvSpPr txBox="1">
            <a:spLocks noGrp="1"/>
          </p:cNvSpPr>
          <p:nvPr>
            <p:ph type="title"/>
          </p:nvPr>
        </p:nvSpPr>
        <p:spPr>
          <a:xfrm>
            <a:off x="1962150" y="539500"/>
            <a:ext cx="3748800" cy="79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THANKS</a:t>
            </a:r>
            <a:endParaRPr/>
          </a:p>
        </p:txBody>
      </p:sp>
      <p:sp>
        <p:nvSpPr>
          <p:cNvPr id="2102" name="Google Shape;2102;p49"/>
          <p:cNvSpPr txBox="1">
            <a:spLocks noGrp="1"/>
          </p:cNvSpPr>
          <p:nvPr>
            <p:ph type="subTitle" idx="1"/>
          </p:nvPr>
        </p:nvSpPr>
        <p:spPr>
          <a:xfrm>
            <a:off x="1962150" y="1777238"/>
            <a:ext cx="3850200" cy="13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b="1" dirty="0">
                <a:solidFill>
                  <a:schemeClr val="accent1"/>
                </a:solidFill>
              </a:rPr>
              <a:t>Do you have any questions?</a:t>
            </a:r>
            <a:endParaRPr dirty="0">
              <a:solidFill>
                <a:schemeClr val="accent1"/>
              </a:solidFill>
            </a:endParaRPr>
          </a:p>
          <a:p>
            <a:pPr marL="0" lvl="0" indent="0" algn="l" rtl="0"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dirty="0">
                <a:solidFill>
                  <a:schemeClr val="accent1"/>
                </a:solidFill>
              </a:rPr>
              <a:t>g</a:t>
            </a:r>
            <a:r>
              <a:rPr lang="en" dirty="0">
                <a:solidFill>
                  <a:schemeClr val="accent1"/>
                </a:solidFill>
              </a:rPr>
              <a:t>reat_ppt@outlook.com</a:t>
            </a:r>
            <a:endParaRPr dirty="0">
              <a:solidFill>
                <a:schemeClr val="accent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dirty="0">
                <a:solidFill>
                  <a:schemeClr val="accent1"/>
                </a:solidFill>
              </a:rPr>
              <a:t>+00 000 000 000</a:t>
            </a:r>
            <a:endParaRPr dirty="0">
              <a:solidFill>
                <a:schemeClr val="accent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dirty="0">
                <a:solidFill>
                  <a:schemeClr val="accent1"/>
                </a:solidFill>
              </a:rPr>
              <a:t>www.greatppt.com</a:t>
            </a:r>
            <a:endParaRPr dirty="0"/>
          </a:p>
        </p:txBody>
      </p:sp>
      <p:grpSp>
        <p:nvGrpSpPr>
          <p:cNvPr id="2103" name="Google Shape;2103;p49"/>
          <p:cNvGrpSpPr/>
          <p:nvPr/>
        </p:nvGrpSpPr>
        <p:grpSpPr>
          <a:xfrm>
            <a:off x="2623949" y="3314801"/>
            <a:ext cx="435390" cy="306116"/>
            <a:chOff x="3386036" y="1746339"/>
            <a:chExt cx="397907" cy="279762"/>
          </a:xfrm>
        </p:grpSpPr>
        <p:sp>
          <p:nvSpPr>
            <p:cNvPr id="2104" name="Google Shape;2104;p49"/>
            <p:cNvSpPr/>
            <p:nvPr/>
          </p:nvSpPr>
          <p:spPr>
            <a:xfrm>
              <a:off x="3561652" y="1848954"/>
              <a:ext cx="59646" cy="74506"/>
            </a:xfrm>
            <a:custGeom>
              <a:avLst/>
              <a:gdLst/>
              <a:ahLst/>
              <a:cxnLst/>
              <a:rect l="l" t="t" r="r" b="b"/>
              <a:pathLst>
                <a:path w="2858" h="3570" extrusionOk="0">
                  <a:moveTo>
                    <a:pt x="1" y="0"/>
                  </a:moveTo>
                  <a:lnTo>
                    <a:pt x="1" y="3570"/>
                  </a:lnTo>
                  <a:lnTo>
                    <a:pt x="2858" y="178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49"/>
            <p:cNvSpPr/>
            <p:nvPr/>
          </p:nvSpPr>
          <p:spPr>
            <a:xfrm>
              <a:off x="3386036" y="1746339"/>
              <a:ext cx="397907" cy="279762"/>
            </a:xfrm>
            <a:custGeom>
              <a:avLst/>
              <a:gdLst/>
              <a:ahLst/>
              <a:cxnLst/>
              <a:rect l="l" t="t" r="r" b="b"/>
              <a:pathLst>
                <a:path w="19066" h="13405" extrusionOk="0">
                  <a:moveTo>
                    <a:pt x="7858" y="3351"/>
                  </a:moveTo>
                  <a:cubicBezTo>
                    <a:pt x="7961" y="3351"/>
                    <a:pt x="8064" y="3379"/>
                    <a:pt x="8154" y="3436"/>
                  </a:cubicBezTo>
                  <a:lnTo>
                    <a:pt x="12622" y="6230"/>
                  </a:lnTo>
                  <a:cubicBezTo>
                    <a:pt x="12785" y="6330"/>
                    <a:pt x="12884" y="6509"/>
                    <a:pt x="12884" y="6702"/>
                  </a:cubicBezTo>
                  <a:cubicBezTo>
                    <a:pt x="12884" y="6895"/>
                    <a:pt x="12785" y="7073"/>
                    <a:pt x="12622" y="7176"/>
                  </a:cubicBezTo>
                  <a:lnTo>
                    <a:pt x="8154" y="9968"/>
                  </a:lnTo>
                  <a:cubicBezTo>
                    <a:pt x="8063" y="10025"/>
                    <a:pt x="7961" y="10053"/>
                    <a:pt x="7859" y="10053"/>
                  </a:cubicBezTo>
                  <a:cubicBezTo>
                    <a:pt x="7765" y="10053"/>
                    <a:pt x="7671" y="10029"/>
                    <a:pt x="7588" y="9983"/>
                  </a:cubicBezTo>
                  <a:cubicBezTo>
                    <a:pt x="7409" y="9884"/>
                    <a:pt x="7299" y="9699"/>
                    <a:pt x="7299" y="9495"/>
                  </a:cubicBezTo>
                  <a:lnTo>
                    <a:pt x="7299" y="3910"/>
                  </a:lnTo>
                  <a:cubicBezTo>
                    <a:pt x="7299" y="3707"/>
                    <a:pt x="7409" y="3519"/>
                    <a:pt x="7588" y="3420"/>
                  </a:cubicBezTo>
                  <a:cubicBezTo>
                    <a:pt x="7671" y="3374"/>
                    <a:pt x="7765" y="3351"/>
                    <a:pt x="7858" y="3351"/>
                  </a:cubicBezTo>
                  <a:close/>
                  <a:moveTo>
                    <a:pt x="2794" y="1"/>
                  </a:moveTo>
                  <a:cubicBezTo>
                    <a:pt x="1255" y="1"/>
                    <a:pt x="1" y="1253"/>
                    <a:pt x="1" y="2792"/>
                  </a:cubicBezTo>
                  <a:lnTo>
                    <a:pt x="1" y="10611"/>
                  </a:lnTo>
                  <a:cubicBezTo>
                    <a:pt x="1" y="12152"/>
                    <a:pt x="1255" y="13405"/>
                    <a:pt x="2794" y="13405"/>
                  </a:cubicBezTo>
                  <a:lnTo>
                    <a:pt x="16274" y="13405"/>
                  </a:lnTo>
                  <a:cubicBezTo>
                    <a:pt x="17813" y="13405"/>
                    <a:pt x="19065" y="12152"/>
                    <a:pt x="19065" y="10611"/>
                  </a:cubicBezTo>
                  <a:lnTo>
                    <a:pt x="19065" y="2792"/>
                  </a:lnTo>
                  <a:cubicBezTo>
                    <a:pt x="19065" y="1253"/>
                    <a:pt x="17813" y="1"/>
                    <a:pt x="162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06" name="Google Shape;2106;p49"/>
          <p:cNvSpPr/>
          <p:nvPr/>
        </p:nvSpPr>
        <p:spPr>
          <a:xfrm>
            <a:off x="3211860" y="3289787"/>
            <a:ext cx="436699" cy="356174"/>
          </a:xfrm>
          <a:custGeom>
            <a:avLst/>
            <a:gdLst/>
            <a:ahLst/>
            <a:cxnLst/>
            <a:rect l="l" t="t" r="r" b="b"/>
            <a:pathLst>
              <a:path w="19122" h="15596" extrusionOk="0">
                <a:moveTo>
                  <a:pt x="12981" y="0"/>
                </a:moveTo>
                <a:cubicBezTo>
                  <a:pt x="12091" y="0"/>
                  <a:pt x="10821" y="352"/>
                  <a:pt x="9915" y="1352"/>
                </a:cubicBezTo>
                <a:cubicBezTo>
                  <a:pt x="9203" y="2141"/>
                  <a:pt x="8847" y="3174"/>
                  <a:pt x="8856" y="4430"/>
                </a:cubicBezTo>
                <a:cubicBezTo>
                  <a:pt x="6243" y="4110"/>
                  <a:pt x="4101" y="2933"/>
                  <a:pt x="2323" y="846"/>
                </a:cubicBezTo>
                <a:cubicBezTo>
                  <a:pt x="2216" y="723"/>
                  <a:pt x="2064" y="650"/>
                  <a:pt x="1902" y="650"/>
                </a:cubicBezTo>
                <a:cubicBezTo>
                  <a:pt x="1875" y="650"/>
                  <a:pt x="1848" y="652"/>
                  <a:pt x="1820" y="656"/>
                </a:cubicBezTo>
                <a:cubicBezTo>
                  <a:pt x="1631" y="683"/>
                  <a:pt x="1468" y="805"/>
                  <a:pt x="1391" y="977"/>
                </a:cubicBezTo>
                <a:cubicBezTo>
                  <a:pt x="695" y="2512"/>
                  <a:pt x="701" y="3895"/>
                  <a:pt x="1403" y="5113"/>
                </a:cubicBezTo>
                <a:cubicBezTo>
                  <a:pt x="1389" y="5111"/>
                  <a:pt x="1374" y="5111"/>
                  <a:pt x="1360" y="5111"/>
                </a:cubicBezTo>
                <a:cubicBezTo>
                  <a:pt x="1076" y="5111"/>
                  <a:pt x="803" y="5375"/>
                  <a:pt x="824" y="5707"/>
                </a:cubicBezTo>
                <a:cubicBezTo>
                  <a:pt x="916" y="7101"/>
                  <a:pt x="1428" y="8182"/>
                  <a:pt x="2351" y="8934"/>
                </a:cubicBezTo>
                <a:cubicBezTo>
                  <a:pt x="2176" y="9073"/>
                  <a:pt x="2102" y="9307"/>
                  <a:pt x="2164" y="9524"/>
                </a:cubicBezTo>
                <a:cubicBezTo>
                  <a:pt x="2456" y="10535"/>
                  <a:pt x="3310" y="11633"/>
                  <a:pt x="4615" y="12155"/>
                </a:cubicBezTo>
                <a:cubicBezTo>
                  <a:pt x="3657" y="12655"/>
                  <a:pt x="2516" y="12903"/>
                  <a:pt x="1345" y="12903"/>
                </a:cubicBezTo>
                <a:cubicBezTo>
                  <a:pt x="1111" y="12903"/>
                  <a:pt x="876" y="12893"/>
                  <a:pt x="641" y="12873"/>
                </a:cubicBezTo>
                <a:cubicBezTo>
                  <a:pt x="628" y="12872"/>
                  <a:pt x="615" y="12872"/>
                  <a:pt x="603" y="12872"/>
                </a:cubicBezTo>
                <a:cubicBezTo>
                  <a:pt x="362" y="12872"/>
                  <a:pt x="155" y="13031"/>
                  <a:pt x="78" y="13266"/>
                </a:cubicBezTo>
                <a:cubicBezTo>
                  <a:pt x="0" y="13512"/>
                  <a:pt x="113" y="13788"/>
                  <a:pt x="334" y="13922"/>
                </a:cubicBezTo>
                <a:cubicBezTo>
                  <a:pt x="1162" y="14423"/>
                  <a:pt x="3243" y="15596"/>
                  <a:pt x="6294" y="15596"/>
                </a:cubicBezTo>
                <a:cubicBezTo>
                  <a:pt x="14568" y="15596"/>
                  <a:pt x="17244" y="8279"/>
                  <a:pt x="17244" y="4736"/>
                </a:cubicBezTo>
                <a:cubicBezTo>
                  <a:pt x="17241" y="4515"/>
                  <a:pt x="17243" y="4541"/>
                  <a:pt x="17230" y="4426"/>
                </a:cubicBezTo>
                <a:cubicBezTo>
                  <a:pt x="17250" y="4403"/>
                  <a:pt x="17326" y="4347"/>
                  <a:pt x="17386" y="4301"/>
                </a:cubicBezTo>
                <a:cubicBezTo>
                  <a:pt x="17696" y="4067"/>
                  <a:pt x="18237" y="3680"/>
                  <a:pt x="18983" y="2590"/>
                </a:cubicBezTo>
                <a:cubicBezTo>
                  <a:pt x="19121" y="2386"/>
                  <a:pt x="19111" y="2118"/>
                  <a:pt x="18957" y="1925"/>
                </a:cubicBezTo>
                <a:cubicBezTo>
                  <a:pt x="18840" y="1779"/>
                  <a:pt x="18708" y="1722"/>
                  <a:pt x="18558" y="1722"/>
                </a:cubicBezTo>
                <a:cubicBezTo>
                  <a:pt x="18451" y="1722"/>
                  <a:pt x="18336" y="1751"/>
                  <a:pt x="18212" y="1799"/>
                </a:cubicBezTo>
                <a:cubicBezTo>
                  <a:pt x="18352" y="1553"/>
                  <a:pt x="18467" y="1291"/>
                  <a:pt x="18559" y="1014"/>
                </a:cubicBezTo>
                <a:cubicBezTo>
                  <a:pt x="18631" y="800"/>
                  <a:pt x="18553" y="614"/>
                  <a:pt x="18382" y="465"/>
                </a:cubicBezTo>
                <a:cubicBezTo>
                  <a:pt x="18282" y="379"/>
                  <a:pt x="18151" y="335"/>
                  <a:pt x="18020" y="335"/>
                </a:cubicBezTo>
                <a:cubicBezTo>
                  <a:pt x="17928" y="335"/>
                  <a:pt x="17837" y="356"/>
                  <a:pt x="17754" y="398"/>
                </a:cubicBezTo>
                <a:cubicBezTo>
                  <a:pt x="16848" y="856"/>
                  <a:pt x="16172" y="1054"/>
                  <a:pt x="15873" y="1113"/>
                </a:cubicBezTo>
                <a:cubicBezTo>
                  <a:pt x="15090" y="395"/>
                  <a:pt x="14251" y="0"/>
                  <a:pt x="129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07" name="Google Shape;2107;p49"/>
          <p:cNvGrpSpPr/>
          <p:nvPr/>
        </p:nvGrpSpPr>
        <p:grpSpPr>
          <a:xfrm>
            <a:off x="2087798" y="3290385"/>
            <a:ext cx="355055" cy="355074"/>
            <a:chOff x="864491" y="1723250"/>
            <a:chExt cx="397866" cy="397887"/>
          </a:xfrm>
        </p:grpSpPr>
        <p:sp>
          <p:nvSpPr>
            <p:cNvPr id="2108" name="Google Shape;2108;p49"/>
            <p:cNvSpPr/>
            <p:nvPr/>
          </p:nvSpPr>
          <p:spPr>
            <a:xfrm>
              <a:off x="935197" y="1793977"/>
              <a:ext cx="256451" cy="256430"/>
            </a:xfrm>
            <a:custGeom>
              <a:avLst/>
              <a:gdLst/>
              <a:ahLst/>
              <a:cxnLst/>
              <a:rect l="l" t="t" r="r" b="b"/>
              <a:pathLst>
                <a:path w="12288" h="12287" extrusionOk="0">
                  <a:moveTo>
                    <a:pt x="10053" y="1117"/>
                  </a:moveTo>
                  <a:cubicBezTo>
                    <a:pt x="10669" y="1117"/>
                    <a:pt x="11171" y="1617"/>
                    <a:pt x="11171" y="2233"/>
                  </a:cubicBezTo>
                  <a:cubicBezTo>
                    <a:pt x="11170" y="2850"/>
                    <a:pt x="10669" y="3351"/>
                    <a:pt x="10053" y="3351"/>
                  </a:cubicBezTo>
                  <a:cubicBezTo>
                    <a:pt x="9438" y="3351"/>
                    <a:pt x="8937" y="2850"/>
                    <a:pt x="8937" y="2233"/>
                  </a:cubicBezTo>
                  <a:cubicBezTo>
                    <a:pt x="8937" y="1617"/>
                    <a:pt x="9438" y="1117"/>
                    <a:pt x="10053" y="1117"/>
                  </a:cubicBezTo>
                  <a:close/>
                  <a:moveTo>
                    <a:pt x="6144" y="2233"/>
                  </a:moveTo>
                  <a:cubicBezTo>
                    <a:pt x="8300" y="2233"/>
                    <a:pt x="10053" y="3988"/>
                    <a:pt x="10053" y="6144"/>
                  </a:cubicBezTo>
                  <a:cubicBezTo>
                    <a:pt x="10053" y="8299"/>
                    <a:pt x="8300" y="10054"/>
                    <a:pt x="6144" y="10054"/>
                  </a:cubicBezTo>
                  <a:cubicBezTo>
                    <a:pt x="3989" y="10054"/>
                    <a:pt x="2234" y="8299"/>
                    <a:pt x="2234" y="6144"/>
                  </a:cubicBezTo>
                  <a:cubicBezTo>
                    <a:pt x="2234" y="3988"/>
                    <a:pt x="3987" y="2233"/>
                    <a:pt x="6144" y="2233"/>
                  </a:cubicBezTo>
                  <a:close/>
                  <a:moveTo>
                    <a:pt x="1675" y="1"/>
                  </a:moveTo>
                  <a:cubicBezTo>
                    <a:pt x="752" y="1"/>
                    <a:pt x="0" y="751"/>
                    <a:pt x="0" y="1676"/>
                  </a:cubicBezTo>
                  <a:lnTo>
                    <a:pt x="0" y="10611"/>
                  </a:lnTo>
                  <a:cubicBezTo>
                    <a:pt x="0" y="11536"/>
                    <a:pt x="752" y="12286"/>
                    <a:pt x="1675" y="12286"/>
                  </a:cubicBezTo>
                  <a:lnTo>
                    <a:pt x="10612" y="12286"/>
                  </a:lnTo>
                  <a:cubicBezTo>
                    <a:pt x="11536" y="12286"/>
                    <a:pt x="12288" y="11536"/>
                    <a:pt x="12288" y="10611"/>
                  </a:cubicBezTo>
                  <a:lnTo>
                    <a:pt x="12288" y="1676"/>
                  </a:lnTo>
                  <a:cubicBezTo>
                    <a:pt x="12288" y="752"/>
                    <a:pt x="11536" y="1"/>
                    <a:pt x="106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49"/>
            <p:cNvSpPr/>
            <p:nvPr/>
          </p:nvSpPr>
          <p:spPr>
            <a:xfrm>
              <a:off x="1005109" y="1863910"/>
              <a:ext cx="116622" cy="116559"/>
            </a:xfrm>
            <a:custGeom>
              <a:avLst/>
              <a:gdLst/>
              <a:ahLst/>
              <a:cxnLst/>
              <a:rect l="l" t="t" r="r" b="b"/>
              <a:pathLst>
                <a:path w="5588" h="5585" extrusionOk="0">
                  <a:moveTo>
                    <a:pt x="2794" y="0"/>
                  </a:moveTo>
                  <a:cubicBezTo>
                    <a:pt x="1255" y="0"/>
                    <a:pt x="1" y="1252"/>
                    <a:pt x="1" y="2793"/>
                  </a:cubicBezTo>
                  <a:cubicBezTo>
                    <a:pt x="1" y="4332"/>
                    <a:pt x="1255" y="5585"/>
                    <a:pt x="2794" y="5585"/>
                  </a:cubicBezTo>
                  <a:cubicBezTo>
                    <a:pt x="4333" y="5585"/>
                    <a:pt x="5587" y="4332"/>
                    <a:pt x="5587" y="2793"/>
                  </a:cubicBezTo>
                  <a:cubicBezTo>
                    <a:pt x="5587" y="1252"/>
                    <a:pt x="4333" y="0"/>
                    <a:pt x="27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49"/>
            <p:cNvSpPr/>
            <p:nvPr/>
          </p:nvSpPr>
          <p:spPr>
            <a:xfrm>
              <a:off x="864491" y="1723250"/>
              <a:ext cx="397866" cy="397887"/>
            </a:xfrm>
            <a:custGeom>
              <a:avLst/>
              <a:gdLst/>
              <a:ahLst/>
              <a:cxnLst/>
              <a:rect l="l" t="t" r="r" b="b"/>
              <a:pathLst>
                <a:path w="19064" h="19065" extrusionOk="0">
                  <a:moveTo>
                    <a:pt x="14000" y="2271"/>
                  </a:moveTo>
                  <a:cubicBezTo>
                    <a:pt x="15539" y="2271"/>
                    <a:pt x="16794" y="3524"/>
                    <a:pt x="16794" y="5065"/>
                  </a:cubicBezTo>
                  <a:lnTo>
                    <a:pt x="16794" y="14000"/>
                  </a:lnTo>
                  <a:cubicBezTo>
                    <a:pt x="16794" y="15541"/>
                    <a:pt x="15539" y="16793"/>
                    <a:pt x="14000" y="16793"/>
                  </a:cubicBezTo>
                  <a:lnTo>
                    <a:pt x="5063" y="16793"/>
                  </a:lnTo>
                  <a:cubicBezTo>
                    <a:pt x="3524" y="16793"/>
                    <a:pt x="2272" y="15541"/>
                    <a:pt x="2272" y="14000"/>
                  </a:cubicBezTo>
                  <a:lnTo>
                    <a:pt x="2272" y="5065"/>
                  </a:lnTo>
                  <a:cubicBezTo>
                    <a:pt x="2272" y="3524"/>
                    <a:pt x="3524" y="2271"/>
                    <a:pt x="5063" y="2271"/>
                  </a:cubicBezTo>
                  <a:close/>
                  <a:moveTo>
                    <a:pt x="2829" y="0"/>
                  </a:moveTo>
                  <a:cubicBezTo>
                    <a:pt x="1290" y="0"/>
                    <a:pt x="0" y="1290"/>
                    <a:pt x="0" y="2831"/>
                  </a:cubicBezTo>
                  <a:lnTo>
                    <a:pt x="0" y="16234"/>
                  </a:lnTo>
                  <a:cubicBezTo>
                    <a:pt x="0" y="17775"/>
                    <a:pt x="1290" y="19065"/>
                    <a:pt x="2829" y="19065"/>
                  </a:cubicBezTo>
                  <a:lnTo>
                    <a:pt x="16235" y="19065"/>
                  </a:lnTo>
                  <a:cubicBezTo>
                    <a:pt x="17774" y="19065"/>
                    <a:pt x="19063" y="17775"/>
                    <a:pt x="19063" y="16234"/>
                  </a:cubicBezTo>
                  <a:lnTo>
                    <a:pt x="19063" y="2831"/>
                  </a:lnTo>
                  <a:cubicBezTo>
                    <a:pt x="19063" y="1290"/>
                    <a:pt x="17774" y="0"/>
                    <a:pt x="162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11" name="Google Shape;2111;p49"/>
          <p:cNvGrpSpPr/>
          <p:nvPr/>
        </p:nvGrpSpPr>
        <p:grpSpPr>
          <a:xfrm>
            <a:off x="2087800" y="1442075"/>
            <a:ext cx="1778150" cy="175625"/>
            <a:chOff x="-755025" y="11105125"/>
            <a:chExt cx="1778150" cy="175625"/>
          </a:xfrm>
        </p:grpSpPr>
        <p:sp>
          <p:nvSpPr>
            <p:cNvPr id="2112" name="Google Shape;2112;p49"/>
            <p:cNvSpPr/>
            <p:nvPr/>
          </p:nvSpPr>
          <p:spPr>
            <a:xfrm>
              <a:off x="-737775" y="11105125"/>
              <a:ext cx="1760900" cy="87075"/>
            </a:xfrm>
            <a:custGeom>
              <a:avLst/>
              <a:gdLst/>
              <a:ahLst/>
              <a:cxnLst/>
              <a:rect l="l" t="t" r="r" b="b"/>
              <a:pathLst>
                <a:path w="70436" h="3483" extrusionOk="0">
                  <a:moveTo>
                    <a:pt x="6596" y="0"/>
                  </a:moveTo>
                  <a:cubicBezTo>
                    <a:pt x="4691" y="0"/>
                    <a:pt x="2793" y="415"/>
                    <a:pt x="926" y="746"/>
                  </a:cubicBezTo>
                  <a:cubicBezTo>
                    <a:pt x="416" y="821"/>
                    <a:pt x="1" y="1353"/>
                    <a:pt x="524" y="1353"/>
                  </a:cubicBezTo>
                  <a:cubicBezTo>
                    <a:pt x="584" y="1353"/>
                    <a:pt x="656" y="1346"/>
                    <a:pt x="742" y="1331"/>
                  </a:cubicBezTo>
                  <a:cubicBezTo>
                    <a:pt x="2483" y="1024"/>
                    <a:pt x="4273" y="618"/>
                    <a:pt x="6059" y="618"/>
                  </a:cubicBezTo>
                  <a:cubicBezTo>
                    <a:pt x="6605" y="618"/>
                    <a:pt x="7150" y="656"/>
                    <a:pt x="7693" y="746"/>
                  </a:cubicBezTo>
                  <a:cubicBezTo>
                    <a:pt x="9748" y="1080"/>
                    <a:pt x="11686" y="1916"/>
                    <a:pt x="13691" y="2417"/>
                  </a:cubicBezTo>
                  <a:cubicBezTo>
                    <a:pt x="14873" y="2708"/>
                    <a:pt x="16062" y="2821"/>
                    <a:pt x="17252" y="2821"/>
                  </a:cubicBezTo>
                  <a:cubicBezTo>
                    <a:pt x="20435" y="2821"/>
                    <a:pt x="23632" y="2013"/>
                    <a:pt x="26757" y="1648"/>
                  </a:cubicBezTo>
                  <a:cubicBezTo>
                    <a:pt x="27758" y="1527"/>
                    <a:pt x="28769" y="1469"/>
                    <a:pt x="29780" y="1469"/>
                  </a:cubicBezTo>
                  <a:cubicBezTo>
                    <a:pt x="31285" y="1469"/>
                    <a:pt x="32790" y="1599"/>
                    <a:pt x="34260" y="1849"/>
                  </a:cubicBezTo>
                  <a:cubicBezTo>
                    <a:pt x="36515" y="2250"/>
                    <a:pt x="38654" y="3035"/>
                    <a:pt x="40926" y="3319"/>
                  </a:cubicBezTo>
                  <a:cubicBezTo>
                    <a:pt x="41873" y="3432"/>
                    <a:pt x="42820" y="3482"/>
                    <a:pt x="43767" y="3482"/>
                  </a:cubicBezTo>
                  <a:cubicBezTo>
                    <a:pt x="47027" y="3482"/>
                    <a:pt x="50276" y="2886"/>
                    <a:pt x="53474" y="2200"/>
                  </a:cubicBezTo>
                  <a:cubicBezTo>
                    <a:pt x="56747" y="1524"/>
                    <a:pt x="60130" y="772"/>
                    <a:pt x="63482" y="772"/>
                  </a:cubicBezTo>
                  <a:cubicBezTo>
                    <a:pt x="65349" y="772"/>
                    <a:pt x="67207" y="1005"/>
                    <a:pt x="69030" y="1615"/>
                  </a:cubicBezTo>
                  <a:cubicBezTo>
                    <a:pt x="69065" y="1627"/>
                    <a:pt x="69107" y="1632"/>
                    <a:pt x="69155" y="1632"/>
                  </a:cubicBezTo>
                  <a:cubicBezTo>
                    <a:pt x="69578" y="1632"/>
                    <a:pt x="70436" y="1213"/>
                    <a:pt x="70016" y="1064"/>
                  </a:cubicBezTo>
                  <a:cubicBezTo>
                    <a:pt x="67995" y="385"/>
                    <a:pt x="65976" y="126"/>
                    <a:pt x="63956" y="126"/>
                  </a:cubicBezTo>
                  <a:cubicBezTo>
                    <a:pt x="57408" y="126"/>
                    <a:pt x="50859" y="2850"/>
                    <a:pt x="44275" y="2850"/>
                  </a:cubicBezTo>
                  <a:cubicBezTo>
                    <a:pt x="43988" y="2850"/>
                    <a:pt x="43702" y="2845"/>
                    <a:pt x="43416" y="2835"/>
                  </a:cubicBezTo>
                  <a:cubicBezTo>
                    <a:pt x="40910" y="2734"/>
                    <a:pt x="38604" y="1999"/>
                    <a:pt x="36181" y="1481"/>
                  </a:cubicBezTo>
                  <a:cubicBezTo>
                    <a:pt x="34251" y="1054"/>
                    <a:pt x="32255" y="834"/>
                    <a:pt x="30275" y="834"/>
                  </a:cubicBezTo>
                  <a:cubicBezTo>
                    <a:pt x="30010" y="834"/>
                    <a:pt x="29745" y="838"/>
                    <a:pt x="29481" y="846"/>
                  </a:cubicBezTo>
                  <a:cubicBezTo>
                    <a:pt x="25623" y="968"/>
                    <a:pt x="21776" y="2189"/>
                    <a:pt x="17904" y="2189"/>
                  </a:cubicBezTo>
                  <a:cubicBezTo>
                    <a:pt x="16980" y="2189"/>
                    <a:pt x="16055" y="2120"/>
                    <a:pt x="15128" y="1949"/>
                  </a:cubicBezTo>
                  <a:cubicBezTo>
                    <a:pt x="12756" y="1515"/>
                    <a:pt x="10517" y="412"/>
                    <a:pt x="8094" y="94"/>
                  </a:cubicBezTo>
                  <a:cubicBezTo>
                    <a:pt x="7595" y="29"/>
                    <a:pt x="7095" y="0"/>
                    <a:pt x="65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49"/>
            <p:cNvSpPr/>
            <p:nvPr/>
          </p:nvSpPr>
          <p:spPr>
            <a:xfrm>
              <a:off x="-755025" y="11190450"/>
              <a:ext cx="1709800" cy="90300"/>
            </a:xfrm>
            <a:custGeom>
              <a:avLst/>
              <a:gdLst/>
              <a:ahLst/>
              <a:cxnLst/>
              <a:rect l="l" t="t" r="r" b="b"/>
              <a:pathLst>
                <a:path w="68392" h="3612" extrusionOk="0">
                  <a:moveTo>
                    <a:pt x="5970" y="0"/>
                  </a:moveTo>
                  <a:cubicBezTo>
                    <a:pt x="4266" y="0"/>
                    <a:pt x="2635" y="431"/>
                    <a:pt x="914" y="742"/>
                  </a:cubicBezTo>
                  <a:cubicBezTo>
                    <a:pt x="381" y="833"/>
                    <a:pt x="1" y="1479"/>
                    <a:pt x="570" y="1479"/>
                  </a:cubicBezTo>
                  <a:cubicBezTo>
                    <a:pt x="626" y="1479"/>
                    <a:pt x="690" y="1473"/>
                    <a:pt x="764" y="1460"/>
                  </a:cubicBezTo>
                  <a:cubicBezTo>
                    <a:pt x="2399" y="1175"/>
                    <a:pt x="3952" y="743"/>
                    <a:pt x="5571" y="743"/>
                  </a:cubicBezTo>
                  <a:cubicBezTo>
                    <a:pt x="6136" y="743"/>
                    <a:pt x="6709" y="796"/>
                    <a:pt x="7297" y="925"/>
                  </a:cubicBezTo>
                  <a:cubicBezTo>
                    <a:pt x="9285" y="1360"/>
                    <a:pt x="11157" y="2195"/>
                    <a:pt x="13162" y="2596"/>
                  </a:cubicBezTo>
                  <a:cubicBezTo>
                    <a:pt x="15089" y="2979"/>
                    <a:pt x="17009" y="3137"/>
                    <a:pt x="18926" y="3137"/>
                  </a:cubicBezTo>
                  <a:cubicBezTo>
                    <a:pt x="21196" y="3137"/>
                    <a:pt x="23461" y="2915"/>
                    <a:pt x="25727" y="2580"/>
                  </a:cubicBezTo>
                  <a:cubicBezTo>
                    <a:pt x="27297" y="2337"/>
                    <a:pt x="28844" y="2238"/>
                    <a:pt x="30381" y="2238"/>
                  </a:cubicBezTo>
                  <a:cubicBezTo>
                    <a:pt x="33294" y="2238"/>
                    <a:pt x="36174" y="2593"/>
                    <a:pt x="39127" y="2997"/>
                  </a:cubicBezTo>
                  <a:cubicBezTo>
                    <a:pt x="41895" y="3368"/>
                    <a:pt x="44724" y="3612"/>
                    <a:pt x="47545" y="3612"/>
                  </a:cubicBezTo>
                  <a:cubicBezTo>
                    <a:pt x="49168" y="3612"/>
                    <a:pt x="50788" y="3531"/>
                    <a:pt x="52393" y="3348"/>
                  </a:cubicBezTo>
                  <a:cubicBezTo>
                    <a:pt x="54833" y="3081"/>
                    <a:pt x="57222" y="2513"/>
                    <a:pt x="59645" y="2195"/>
                  </a:cubicBezTo>
                  <a:cubicBezTo>
                    <a:pt x="60998" y="2028"/>
                    <a:pt x="62352" y="1878"/>
                    <a:pt x="63705" y="1844"/>
                  </a:cubicBezTo>
                  <a:cubicBezTo>
                    <a:pt x="64397" y="1812"/>
                    <a:pt x="65130" y="1717"/>
                    <a:pt x="65852" y="1717"/>
                  </a:cubicBezTo>
                  <a:cubicBezTo>
                    <a:pt x="66246" y="1717"/>
                    <a:pt x="66636" y="1745"/>
                    <a:pt x="67013" y="1828"/>
                  </a:cubicBezTo>
                  <a:cubicBezTo>
                    <a:pt x="67039" y="1833"/>
                    <a:pt x="67067" y="1835"/>
                    <a:pt x="67096" y="1835"/>
                  </a:cubicBezTo>
                  <a:cubicBezTo>
                    <a:pt x="67548" y="1835"/>
                    <a:pt x="68392" y="1267"/>
                    <a:pt x="67749" y="1126"/>
                  </a:cubicBezTo>
                  <a:cubicBezTo>
                    <a:pt x="67363" y="1045"/>
                    <a:pt x="66973" y="1019"/>
                    <a:pt x="66583" y="1019"/>
                  </a:cubicBezTo>
                  <a:cubicBezTo>
                    <a:pt x="66163" y="1019"/>
                    <a:pt x="65742" y="1050"/>
                    <a:pt x="65326" y="1076"/>
                  </a:cubicBezTo>
                  <a:cubicBezTo>
                    <a:pt x="64240" y="1126"/>
                    <a:pt x="63154" y="1126"/>
                    <a:pt x="62084" y="1243"/>
                  </a:cubicBezTo>
                  <a:cubicBezTo>
                    <a:pt x="59829" y="1427"/>
                    <a:pt x="57606" y="1778"/>
                    <a:pt x="55401" y="2179"/>
                  </a:cubicBezTo>
                  <a:cubicBezTo>
                    <a:pt x="52849" y="2646"/>
                    <a:pt x="50250" y="2852"/>
                    <a:pt x="47651" y="2852"/>
                  </a:cubicBezTo>
                  <a:cubicBezTo>
                    <a:pt x="45604" y="2852"/>
                    <a:pt x="43557" y="2724"/>
                    <a:pt x="41533" y="2496"/>
                  </a:cubicBezTo>
                  <a:cubicBezTo>
                    <a:pt x="37939" y="2067"/>
                    <a:pt x="34355" y="1412"/>
                    <a:pt x="30748" y="1412"/>
                  </a:cubicBezTo>
                  <a:cubicBezTo>
                    <a:pt x="29861" y="1412"/>
                    <a:pt x="28973" y="1451"/>
                    <a:pt x="28082" y="1544"/>
                  </a:cubicBezTo>
                  <a:cubicBezTo>
                    <a:pt x="25944" y="1778"/>
                    <a:pt x="23855" y="2245"/>
                    <a:pt x="21716" y="2379"/>
                  </a:cubicBezTo>
                  <a:cubicBezTo>
                    <a:pt x="21020" y="2428"/>
                    <a:pt x="20313" y="2452"/>
                    <a:pt x="19603" y="2452"/>
                  </a:cubicBezTo>
                  <a:cubicBezTo>
                    <a:pt x="17878" y="2452"/>
                    <a:pt x="16134" y="2307"/>
                    <a:pt x="14465" y="2011"/>
                  </a:cubicBezTo>
                  <a:cubicBezTo>
                    <a:pt x="12076" y="1594"/>
                    <a:pt x="9870" y="541"/>
                    <a:pt x="7481" y="123"/>
                  </a:cubicBezTo>
                  <a:cubicBezTo>
                    <a:pt x="6968" y="37"/>
                    <a:pt x="6466" y="0"/>
                    <a:pt x="59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14" name="Google Shape;2114;p49"/>
          <p:cNvGrpSpPr/>
          <p:nvPr/>
        </p:nvGrpSpPr>
        <p:grpSpPr>
          <a:xfrm>
            <a:off x="8342750" y="-581296"/>
            <a:ext cx="1382272" cy="1808755"/>
            <a:chOff x="8009375" y="731279"/>
            <a:chExt cx="1382272" cy="1808755"/>
          </a:xfrm>
        </p:grpSpPr>
        <p:sp>
          <p:nvSpPr>
            <p:cNvPr id="2115" name="Google Shape;2115;p49"/>
            <p:cNvSpPr/>
            <p:nvPr/>
          </p:nvSpPr>
          <p:spPr>
            <a:xfrm>
              <a:off x="9205044" y="731279"/>
              <a:ext cx="141808" cy="192779"/>
            </a:xfrm>
            <a:custGeom>
              <a:avLst/>
              <a:gdLst/>
              <a:ahLst/>
              <a:cxnLst/>
              <a:rect l="l" t="t" r="r" b="b"/>
              <a:pathLst>
                <a:path w="4489" h="5918" extrusionOk="0">
                  <a:moveTo>
                    <a:pt x="3259" y="1"/>
                  </a:moveTo>
                  <a:cubicBezTo>
                    <a:pt x="2937" y="1"/>
                    <a:pt x="2615" y="154"/>
                    <a:pt x="2430" y="519"/>
                  </a:cubicBezTo>
                  <a:cubicBezTo>
                    <a:pt x="1764" y="1852"/>
                    <a:pt x="1097" y="3209"/>
                    <a:pt x="394" y="4531"/>
                  </a:cubicBezTo>
                  <a:cubicBezTo>
                    <a:pt x="1" y="5287"/>
                    <a:pt x="695" y="5918"/>
                    <a:pt x="1366" y="5918"/>
                  </a:cubicBezTo>
                  <a:cubicBezTo>
                    <a:pt x="1709" y="5918"/>
                    <a:pt x="2046" y="5752"/>
                    <a:pt x="2228" y="5352"/>
                  </a:cubicBezTo>
                  <a:cubicBezTo>
                    <a:pt x="2835" y="3983"/>
                    <a:pt x="3490" y="2626"/>
                    <a:pt x="4145" y="1269"/>
                  </a:cubicBezTo>
                  <a:cubicBezTo>
                    <a:pt x="4489" y="558"/>
                    <a:pt x="3874" y="1"/>
                    <a:pt x="32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49"/>
            <p:cNvSpPr/>
            <p:nvPr/>
          </p:nvSpPr>
          <p:spPr>
            <a:xfrm>
              <a:off x="9331816" y="903340"/>
              <a:ext cx="59831" cy="72447"/>
            </a:xfrm>
            <a:custGeom>
              <a:avLst/>
              <a:gdLst/>
              <a:ahLst/>
              <a:cxnLst/>
              <a:rect l="l" t="t" r="r" b="b"/>
              <a:pathLst>
                <a:path w="1894" h="2224" extrusionOk="0">
                  <a:moveTo>
                    <a:pt x="1028" y="1"/>
                  </a:moveTo>
                  <a:cubicBezTo>
                    <a:pt x="936" y="1"/>
                    <a:pt x="845" y="18"/>
                    <a:pt x="763" y="59"/>
                  </a:cubicBezTo>
                  <a:cubicBezTo>
                    <a:pt x="561" y="142"/>
                    <a:pt x="370" y="297"/>
                    <a:pt x="299" y="487"/>
                  </a:cubicBezTo>
                  <a:cubicBezTo>
                    <a:pt x="227" y="713"/>
                    <a:pt x="144" y="904"/>
                    <a:pt x="84" y="1094"/>
                  </a:cubicBezTo>
                  <a:cubicBezTo>
                    <a:pt x="13" y="1297"/>
                    <a:pt x="1" y="1499"/>
                    <a:pt x="72" y="1702"/>
                  </a:cubicBezTo>
                  <a:cubicBezTo>
                    <a:pt x="144" y="1880"/>
                    <a:pt x="311" y="2083"/>
                    <a:pt x="501" y="2154"/>
                  </a:cubicBezTo>
                  <a:cubicBezTo>
                    <a:pt x="609" y="2195"/>
                    <a:pt x="729" y="2224"/>
                    <a:pt x="848" y="2224"/>
                  </a:cubicBezTo>
                  <a:cubicBezTo>
                    <a:pt x="937" y="2224"/>
                    <a:pt x="1026" y="2207"/>
                    <a:pt x="1108" y="2166"/>
                  </a:cubicBezTo>
                  <a:cubicBezTo>
                    <a:pt x="1311" y="2083"/>
                    <a:pt x="1465" y="1940"/>
                    <a:pt x="1561" y="1737"/>
                  </a:cubicBezTo>
                  <a:cubicBezTo>
                    <a:pt x="1632" y="1547"/>
                    <a:pt x="1727" y="1344"/>
                    <a:pt x="1799" y="1154"/>
                  </a:cubicBezTo>
                  <a:cubicBezTo>
                    <a:pt x="1894" y="963"/>
                    <a:pt x="1894" y="725"/>
                    <a:pt x="1811" y="535"/>
                  </a:cubicBezTo>
                  <a:cubicBezTo>
                    <a:pt x="1739" y="332"/>
                    <a:pt x="1573" y="142"/>
                    <a:pt x="1382" y="70"/>
                  </a:cubicBezTo>
                  <a:cubicBezTo>
                    <a:pt x="1274" y="30"/>
                    <a:pt x="1150" y="1"/>
                    <a:pt x="10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49"/>
            <p:cNvSpPr/>
            <p:nvPr/>
          </p:nvSpPr>
          <p:spPr>
            <a:xfrm>
              <a:off x="9209972" y="1081818"/>
              <a:ext cx="32380" cy="45963"/>
            </a:xfrm>
            <a:custGeom>
              <a:avLst/>
              <a:gdLst/>
              <a:ahLst/>
              <a:cxnLst/>
              <a:rect l="l" t="t" r="r" b="b"/>
              <a:pathLst>
                <a:path w="1025" h="1411" extrusionOk="0">
                  <a:moveTo>
                    <a:pt x="511" y="0"/>
                  </a:moveTo>
                  <a:cubicBezTo>
                    <a:pt x="409" y="0"/>
                    <a:pt x="308" y="29"/>
                    <a:pt x="227" y="92"/>
                  </a:cubicBezTo>
                  <a:cubicBezTo>
                    <a:pt x="107" y="152"/>
                    <a:pt x="12" y="295"/>
                    <a:pt x="12" y="414"/>
                  </a:cubicBezTo>
                  <a:cubicBezTo>
                    <a:pt x="12" y="545"/>
                    <a:pt x="0" y="676"/>
                    <a:pt x="0" y="807"/>
                  </a:cubicBezTo>
                  <a:cubicBezTo>
                    <a:pt x="0" y="961"/>
                    <a:pt x="0" y="1080"/>
                    <a:pt x="96" y="1199"/>
                  </a:cubicBezTo>
                  <a:cubicBezTo>
                    <a:pt x="167" y="1307"/>
                    <a:pt x="298" y="1390"/>
                    <a:pt x="417" y="1402"/>
                  </a:cubicBezTo>
                  <a:cubicBezTo>
                    <a:pt x="449" y="1408"/>
                    <a:pt x="482" y="1411"/>
                    <a:pt x="516" y="1411"/>
                  </a:cubicBezTo>
                  <a:cubicBezTo>
                    <a:pt x="620" y="1411"/>
                    <a:pt x="729" y="1382"/>
                    <a:pt x="810" y="1319"/>
                  </a:cubicBezTo>
                  <a:cubicBezTo>
                    <a:pt x="905" y="1247"/>
                    <a:pt x="1000" y="1104"/>
                    <a:pt x="1012" y="985"/>
                  </a:cubicBezTo>
                  <a:cubicBezTo>
                    <a:pt x="1012" y="854"/>
                    <a:pt x="1024" y="723"/>
                    <a:pt x="1024" y="604"/>
                  </a:cubicBezTo>
                  <a:cubicBezTo>
                    <a:pt x="1024" y="449"/>
                    <a:pt x="1024" y="330"/>
                    <a:pt x="941" y="211"/>
                  </a:cubicBezTo>
                  <a:cubicBezTo>
                    <a:pt x="869" y="116"/>
                    <a:pt x="727" y="21"/>
                    <a:pt x="608" y="9"/>
                  </a:cubicBezTo>
                  <a:cubicBezTo>
                    <a:pt x="576" y="3"/>
                    <a:pt x="543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49"/>
            <p:cNvSpPr/>
            <p:nvPr/>
          </p:nvSpPr>
          <p:spPr>
            <a:xfrm>
              <a:off x="9047154" y="957968"/>
              <a:ext cx="121843" cy="157109"/>
            </a:xfrm>
            <a:custGeom>
              <a:avLst/>
              <a:gdLst/>
              <a:ahLst/>
              <a:cxnLst/>
              <a:rect l="l" t="t" r="r" b="b"/>
              <a:pathLst>
                <a:path w="3857" h="4823" extrusionOk="0">
                  <a:moveTo>
                    <a:pt x="2913" y="0"/>
                  </a:moveTo>
                  <a:cubicBezTo>
                    <a:pt x="2592" y="0"/>
                    <a:pt x="2316" y="211"/>
                    <a:pt x="2154" y="489"/>
                  </a:cubicBezTo>
                  <a:cubicBezTo>
                    <a:pt x="1594" y="1441"/>
                    <a:pt x="1047" y="2406"/>
                    <a:pt x="463" y="3346"/>
                  </a:cubicBezTo>
                  <a:cubicBezTo>
                    <a:pt x="1" y="4109"/>
                    <a:pt x="616" y="4822"/>
                    <a:pt x="1240" y="4822"/>
                  </a:cubicBezTo>
                  <a:cubicBezTo>
                    <a:pt x="1532" y="4822"/>
                    <a:pt x="1825" y="4666"/>
                    <a:pt x="2011" y="4287"/>
                  </a:cubicBezTo>
                  <a:cubicBezTo>
                    <a:pt x="2535" y="3227"/>
                    <a:pt x="3106" y="2203"/>
                    <a:pt x="3654" y="1156"/>
                  </a:cubicBezTo>
                  <a:cubicBezTo>
                    <a:pt x="3857" y="763"/>
                    <a:pt x="3607" y="251"/>
                    <a:pt x="3237" y="72"/>
                  </a:cubicBezTo>
                  <a:cubicBezTo>
                    <a:pt x="3126" y="22"/>
                    <a:pt x="3017" y="0"/>
                    <a:pt x="29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49"/>
            <p:cNvSpPr/>
            <p:nvPr/>
          </p:nvSpPr>
          <p:spPr>
            <a:xfrm>
              <a:off x="9041089" y="772780"/>
              <a:ext cx="46658" cy="68277"/>
            </a:xfrm>
            <a:custGeom>
              <a:avLst/>
              <a:gdLst/>
              <a:ahLst/>
              <a:cxnLst/>
              <a:rect l="l" t="t" r="r" b="b"/>
              <a:pathLst>
                <a:path w="1477" h="2096" extrusionOk="0">
                  <a:moveTo>
                    <a:pt x="967" y="1"/>
                  </a:moveTo>
                  <a:cubicBezTo>
                    <a:pt x="786" y="1"/>
                    <a:pt x="606" y="105"/>
                    <a:pt x="536" y="280"/>
                  </a:cubicBezTo>
                  <a:lnTo>
                    <a:pt x="96" y="1447"/>
                  </a:lnTo>
                  <a:cubicBezTo>
                    <a:pt x="0" y="1685"/>
                    <a:pt x="96" y="1947"/>
                    <a:pt x="334" y="2054"/>
                  </a:cubicBezTo>
                  <a:cubicBezTo>
                    <a:pt x="393" y="2083"/>
                    <a:pt x="458" y="2096"/>
                    <a:pt x="522" y="2096"/>
                  </a:cubicBezTo>
                  <a:cubicBezTo>
                    <a:pt x="702" y="2096"/>
                    <a:pt x="880" y="1992"/>
                    <a:pt x="941" y="1816"/>
                  </a:cubicBezTo>
                  <a:cubicBezTo>
                    <a:pt x="1096" y="1447"/>
                    <a:pt x="1239" y="1042"/>
                    <a:pt x="1393" y="650"/>
                  </a:cubicBezTo>
                  <a:cubicBezTo>
                    <a:pt x="1477" y="411"/>
                    <a:pt x="1393" y="149"/>
                    <a:pt x="1155" y="42"/>
                  </a:cubicBezTo>
                  <a:cubicBezTo>
                    <a:pt x="1096" y="14"/>
                    <a:pt x="1031" y="1"/>
                    <a:pt x="9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49"/>
            <p:cNvSpPr/>
            <p:nvPr/>
          </p:nvSpPr>
          <p:spPr>
            <a:xfrm>
              <a:off x="8886138" y="929041"/>
              <a:ext cx="62453" cy="56811"/>
            </a:xfrm>
            <a:custGeom>
              <a:avLst/>
              <a:gdLst/>
              <a:ahLst/>
              <a:cxnLst/>
              <a:rect l="l" t="t" r="r" b="b"/>
              <a:pathLst>
                <a:path w="1977" h="1744" extrusionOk="0">
                  <a:moveTo>
                    <a:pt x="1262" y="0"/>
                  </a:moveTo>
                  <a:cubicBezTo>
                    <a:pt x="1144" y="0"/>
                    <a:pt x="1030" y="38"/>
                    <a:pt x="941" y="127"/>
                  </a:cubicBezTo>
                  <a:cubicBezTo>
                    <a:pt x="726" y="317"/>
                    <a:pt x="536" y="520"/>
                    <a:pt x="322" y="710"/>
                  </a:cubicBezTo>
                  <a:cubicBezTo>
                    <a:pt x="107" y="913"/>
                    <a:pt x="0" y="1246"/>
                    <a:pt x="202" y="1508"/>
                  </a:cubicBezTo>
                  <a:cubicBezTo>
                    <a:pt x="313" y="1649"/>
                    <a:pt x="507" y="1743"/>
                    <a:pt x="695" y="1743"/>
                  </a:cubicBezTo>
                  <a:cubicBezTo>
                    <a:pt x="810" y="1743"/>
                    <a:pt x="922" y="1708"/>
                    <a:pt x="1012" y="1627"/>
                  </a:cubicBezTo>
                  <a:cubicBezTo>
                    <a:pt x="1238" y="1437"/>
                    <a:pt x="1441" y="1258"/>
                    <a:pt x="1655" y="1079"/>
                  </a:cubicBezTo>
                  <a:cubicBezTo>
                    <a:pt x="1893" y="877"/>
                    <a:pt x="1976" y="520"/>
                    <a:pt x="1774" y="246"/>
                  </a:cubicBezTo>
                  <a:cubicBezTo>
                    <a:pt x="1662" y="104"/>
                    <a:pt x="1458" y="0"/>
                    <a:pt x="12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49"/>
            <p:cNvSpPr/>
            <p:nvPr/>
          </p:nvSpPr>
          <p:spPr>
            <a:xfrm>
              <a:off x="8697195" y="1089082"/>
              <a:ext cx="53292" cy="96845"/>
            </a:xfrm>
            <a:custGeom>
              <a:avLst/>
              <a:gdLst/>
              <a:ahLst/>
              <a:cxnLst/>
              <a:rect l="l" t="t" r="r" b="b"/>
              <a:pathLst>
                <a:path w="1687" h="2973" extrusionOk="0">
                  <a:moveTo>
                    <a:pt x="1272" y="0"/>
                  </a:moveTo>
                  <a:cubicBezTo>
                    <a:pt x="1146" y="0"/>
                    <a:pt x="1023" y="61"/>
                    <a:pt x="969" y="203"/>
                  </a:cubicBezTo>
                  <a:cubicBezTo>
                    <a:pt x="695" y="905"/>
                    <a:pt x="457" y="1596"/>
                    <a:pt x="159" y="2298"/>
                  </a:cubicBezTo>
                  <a:cubicBezTo>
                    <a:pt x="0" y="2694"/>
                    <a:pt x="330" y="2973"/>
                    <a:pt x="647" y="2973"/>
                  </a:cubicBezTo>
                  <a:cubicBezTo>
                    <a:pt x="854" y="2973"/>
                    <a:pt x="1055" y="2854"/>
                    <a:pt x="1111" y="2572"/>
                  </a:cubicBezTo>
                  <a:cubicBezTo>
                    <a:pt x="1266" y="1834"/>
                    <a:pt x="1457" y="1119"/>
                    <a:pt x="1635" y="393"/>
                  </a:cubicBezTo>
                  <a:cubicBezTo>
                    <a:pt x="1687" y="158"/>
                    <a:pt x="1475" y="0"/>
                    <a:pt x="12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49"/>
            <p:cNvSpPr/>
            <p:nvPr/>
          </p:nvSpPr>
          <p:spPr>
            <a:xfrm>
              <a:off x="8842859" y="1217655"/>
              <a:ext cx="60211" cy="93849"/>
            </a:xfrm>
            <a:custGeom>
              <a:avLst/>
              <a:gdLst/>
              <a:ahLst/>
              <a:cxnLst/>
              <a:rect l="l" t="t" r="r" b="b"/>
              <a:pathLst>
                <a:path w="1906" h="2881" extrusionOk="0">
                  <a:moveTo>
                    <a:pt x="1091" y="0"/>
                  </a:moveTo>
                  <a:cubicBezTo>
                    <a:pt x="713" y="0"/>
                    <a:pt x="376" y="244"/>
                    <a:pt x="310" y="649"/>
                  </a:cubicBezTo>
                  <a:cubicBezTo>
                    <a:pt x="239" y="1101"/>
                    <a:pt x="144" y="1566"/>
                    <a:pt x="72" y="2018"/>
                  </a:cubicBezTo>
                  <a:cubicBezTo>
                    <a:pt x="1" y="2399"/>
                    <a:pt x="298" y="2816"/>
                    <a:pt x="691" y="2875"/>
                  </a:cubicBezTo>
                  <a:cubicBezTo>
                    <a:pt x="722" y="2879"/>
                    <a:pt x="753" y="2881"/>
                    <a:pt x="783" y="2881"/>
                  </a:cubicBezTo>
                  <a:cubicBezTo>
                    <a:pt x="1149" y="2881"/>
                    <a:pt x="1461" y="2619"/>
                    <a:pt x="1549" y="2256"/>
                  </a:cubicBezTo>
                  <a:cubicBezTo>
                    <a:pt x="1632" y="1792"/>
                    <a:pt x="1739" y="1340"/>
                    <a:pt x="1822" y="887"/>
                  </a:cubicBezTo>
                  <a:cubicBezTo>
                    <a:pt x="1906" y="494"/>
                    <a:pt x="1584" y="54"/>
                    <a:pt x="1191" y="6"/>
                  </a:cubicBezTo>
                  <a:cubicBezTo>
                    <a:pt x="1158" y="2"/>
                    <a:pt x="1124" y="0"/>
                    <a:pt x="10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49"/>
            <p:cNvSpPr/>
            <p:nvPr/>
          </p:nvSpPr>
          <p:spPr>
            <a:xfrm>
              <a:off x="9024156" y="1300623"/>
              <a:ext cx="52692" cy="72968"/>
            </a:xfrm>
            <a:custGeom>
              <a:avLst/>
              <a:gdLst/>
              <a:ahLst/>
              <a:cxnLst/>
              <a:rect l="l" t="t" r="r" b="b"/>
              <a:pathLst>
                <a:path w="1668" h="2240" extrusionOk="0">
                  <a:moveTo>
                    <a:pt x="949" y="1"/>
                  </a:moveTo>
                  <a:cubicBezTo>
                    <a:pt x="616" y="1"/>
                    <a:pt x="363" y="217"/>
                    <a:pt x="298" y="543"/>
                  </a:cubicBezTo>
                  <a:lnTo>
                    <a:pt x="72" y="1519"/>
                  </a:lnTo>
                  <a:cubicBezTo>
                    <a:pt x="1" y="1829"/>
                    <a:pt x="274" y="2186"/>
                    <a:pt x="596" y="2233"/>
                  </a:cubicBezTo>
                  <a:cubicBezTo>
                    <a:pt x="628" y="2238"/>
                    <a:pt x="659" y="2240"/>
                    <a:pt x="689" y="2240"/>
                  </a:cubicBezTo>
                  <a:cubicBezTo>
                    <a:pt x="998" y="2240"/>
                    <a:pt x="1222" y="2024"/>
                    <a:pt x="1298" y="1710"/>
                  </a:cubicBezTo>
                  <a:cubicBezTo>
                    <a:pt x="1394" y="1388"/>
                    <a:pt x="1477" y="1055"/>
                    <a:pt x="1584" y="745"/>
                  </a:cubicBezTo>
                  <a:cubicBezTo>
                    <a:pt x="1668" y="424"/>
                    <a:pt x="1358" y="31"/>
                    <a:pt x="1048" y="7"/>
                  </a:cubicBezTo>
                  <a:cubicBezTo>
                    <a:pt x="1014" y="3"/>
                    <a:pt x="981" y="1"/>
                    <a:pt x="9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49"/>
            <p:cNvSpPr/>
            <p:nvPr/>
          </p:nvSpPr>
          <p:spPr>
            <a:xfrm>
              <a:off x="9217427" y="1290265"/>
              <a:ext cx="109365" cy="155350"/>
            </a:xfrm>
            <a:custGeom>
              <a:avLst/>
              <a:gdLst/>
              <a:ahLst/>
              <a:cxnLst/>
              <a:rect l="l" t="t" r="r" b="b"/>
              <a:pathLst>
                <a:path w="3462" h="4769" extrusionOk="0">
                  <a:moveTo>
                    <a:pt x="2267" y="0"/>
                  </a:moveTo>
                  <a:cubicBezTo>
                    <a:pt x="1956" y="0"/>
                    <a:pt x="1652" y="159"/>
                    <a:pt x="1491" y="539"/>
                  </a:cubicBezTo>
                  <a:cubicBezTo>
                    <a:pt x="1098" y="1516"/>
                    <a:pt x="705" y="2468"/>
                    <a:pt x="312" y="3432"/>
                  </a:cubicBezTo>
                  <a:cubicBezTo>
                    <a:pt x="1" y="4179"/>
                    <a:pt x="655" y="4768"/>
                    <a:pt x="1273" y="4768"/>
                  </a:cubicBezTo>
                  <a:cubicBezTo>
                    <a:pt x="1600" y="4768"/>
                    <a:pt x="1917" y="4603"/>
                    <a:pt x="2074" y="4206"/>
                  </a:cubicBezTo>
                  <a:cubicBezTo>
                    <a:pt x="2443" y="3242"/>
                    <a:pt x="2812" y="2254"/>
                    <a:pt x="3181" y="1289"/>
                  </a:cubicBezTo>
                  <a:cubicBezTo>
                    <a:pt x="3461" y="566"/>
                    <a:pt x="2852" y="0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49"/>
            <p:cNvSpPr/>
            <p:nvPr/>
          </p:nvSpPr>
          <p:spPr>
            <a:xfrm>
              <a:off x="9317158" y="1158467"/>
              <a:ext cx="41414" cy="50719"/>
            </a:xfrm>
            <a:custGeom>
              <a:avLst/>
              <a:gdLst/>
              <a:ahLst/>
              <a:cxnLst/>
              <a:rect l="l" t="t" r="r" b="b"/>
              <a:pathLst>
                <a:path w="1311" h="1557" extrusionOk="0">
                  <a:moveTo>
                    <a:pt x="773" y="1"/>
                  </a:moveTo>
                  <a:cubicBezTo>
                    <a:pt x="582" y="1"/>
                    <a:pt x="390" y="101"/>
                    <a:pt x="310" y="287"/>
                  </a:cubicBezTo>
                  <a:lnTo>
                    <a:pt x="96" y="871"/>
                  </a:lnTo>
                  <a:cubicBezTo>
                    <a:pt x="1" y="1109"/>
                    <a:pt x="96" y="1418"/>
                    <a:pt x="346" y="1525"/>
                  </a:cubicBezTo>
                  <a:cubicBezTo>
                    <a:pt x="405" y="1546"/>
                    <a:pt x="469" y="1557"/>
                    <a:pt x="534" y="1557"/>
                  </a:cubicBezTo>
                  <a:cubicBezTo>
                    <a:pt x="726" y="1557"/>
                    <a:pt x="920" y="1463"/>
                    <a:pt x="1001" y="1275"/>
                  </a:cubicBezTo>
                  <a:lnTo>
                    <a:pt x="1215" y="692"/>
                  </a:lnTo>
                  <a:cubicBezTo>
                    <a:pt x="1310" y="454"/>
                    <a:pt x="1215" y="144"/>
                    <a:pt x="965" y="37"/>
                  </a:cubicBezTo>
                  <a:cubicBezTo>
                    <a:pt x="904" y="13"/>
                    <a:pt x="838" y="1"/>
                    <a:pt x="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49"/>
            <p:cNvSpPr/>
            <p:nvPr/>
          </p:nvSpPr>
          <p:spPr>
            <a:xfrm>
              <a:off x="9051609" y="1457179"/>
              <a:ext cx="93696" cy="113100"/>
            </a:xfrm>
            <a:custGeom>
              <a:avLst/>
              <a:gdLst/>
              <a:ahLst/>
              <a:cxnLst/>
              <a:rect l="l" t="t" r="r" b="b"/>
              <a:pathLst>
                <a:path w="2966" h="3472" extrusionOk="0">
                  <a:moveTo>
                    <a:pt x="2012" y="0"/>
                  </a:moveTo>
                  <a:cubicBezTo>
                    <a:pt x="1754" y="0"/>
                    <a:pt x="1498" y="101"/>
                    <a:pt x="1358" y="321"/>
                  </a:cubicBezTo>
                  <a:cubicBezTo>
                    <a:pt x="1001" y="880"/>
                    <a:pt x="644" y="1464"/>
                    <a:pt x="263" y="2023"/>
                  </a:cubicBezTo>
                  <a:cubicBezTo>
                    <a:pt x="13" y="2428"/>
                    <a:pt x="1" y="2952"/>
                    <a:pt x="418" y="3261"/>
                  </a:cubicBezTo>
                  <a:cubicBezTo>
                    <a:pt x="565" y="3398"/>
                    <a:pt x="782" y="3472"/>
                    <a:pt x="999" y="3472"/>
                  </a:cubicBezTo>
                  <a:cubicBezTo>
                    <a:pt x="1256" y="3472"/>
                    <a:pt x="1514" y="3368"/>
                    <a:pt x="1656" y="3142"/>
                  </a:cubicBezTo>
                  <a:cubicBezTo>
                    <a:pt x="2013" y="2559"/>
                    <a:pt x="2346" y="1987"/>
                    <a:pt x="2704" y="1404"/>
                  </a:cubicBezTo>
                  <a:cubicBezTo>
                    <a:pt x="2942" y="999"/>
                    <a:pt x="2965" y="511"/>
                    <a:pt x="2573" y="178"/>
                  </a:cubicBezTo>
                  <a:cubicBezTo>
                    <a:pt x="2420" y="62"/>
                    <a:pt x="2215" y="0"/>
                    <a:pt x="20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49"/>
            <p:cNvSpPr/>
            <p:nvPr/>
          </p:nvSpPr>
          <p:spPr>
            <a:xfrm>
              <a:off x="8834582" y="1481870"/>
              <a:ext cx="76385" cy="94337"/>
            </a:xfrm>
            <a:custGeom>
              <a:avLst/>
              <a:gdLst/>
              <a:ahLst/>
              <a:cxnLst/>
              <a:rect l="l" t="t" r="r" b="b"/>
              <a:pathLst>
                <a:path w="2418" h="2896" extrusionOk="0">
                  <a:moveTo>
                    <a:pt x="1562" y="0"/>
                  </a:moveTo>
                  <a:cubicBezTo>
                    <a:pt x="1268" y="0"/>
                    <a:pt x="1000" y="172"/>
                    <a:pt x="858" y="456"/>
                  </a:cubicBezTo>
                  <a:lnTo>
                    <a:pt x="179" y="1789"/>
                  </a:lnTo>
                  <a:cubicBezTo>
                    <a:pt x="1" y="2158"/>
                    <a:pt x="203" y="2682"/>
                    <a:pt x="584" y="2837"/>
                  </a:cubicBezTo>
                  <a:cubicBezTo>
                    <a:pt x="688" y="2876"/>
                    <a:pt x="794" y="2896"/>
                    <a:pt x="898" y="2896"/>
                  </a:cubicBezTo>
                  <a:cubicBezTo>
                    <a:pt x="1199" y="2896"/>
                    <a:pt x="1482" y="2733"/>
                    <a:pt x="1632" y="2432"/>
                  </a:cubicBezTo>
                  <a:cubicBezTo>
                    <a:pt x="1823" y="1980"/>
                    <a:pt x="2037" y="1527"/>
                    <a:pt x="2251" y="1075"/>
                  </a:cubicBezTo>
                  <a:cubicBezTo>
                    <a:pt x="2418" y="718"/>
                    <a:pt x="2239" y="217"/>
                    <a:pt x="1870" y="63"/>
                  </a:cubicBezTo>
                  <a:cubicBezTo>
                    <a:pt x="1767" y="20"/>
                    <a:pt x="1663" y="0"/>
                    <a:pt x="15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49"/>
            <p:cNvSpPr/>
            <p:nvPr/>
          </p:nvSpPr>
          <p:spPr>
            <a:xfrm>
              <a:off x="8657328" y="1444572"/>
              <a:ext cx="32411" cy="26679"/>
            </a:xfrm>
            <a:custGeom>
              <a:avLst/>
              <a:gdLst/>
              <a:ahLst/>
              <a:cxnLst/>
              <a:rect l="l" t="t" r="r" b="b"/>
              <a:pathLst>
                <a:path w="1026" h="819" extrusionOk="0">
                  <a:moveTo>
                    <a:pt x="538" y="0"/>
                  </a:moveTo>
                  <a:cubicBezTo>
                    <a:pt x="275" y="0"/>
                    <a:pt x="1" y="240"/>
                    <a:pt x="123" y="553"/>
                  </a:cubicBezTo>
                  <a:cubicBezTo>
                    <a:pt x="188" y="740"/>
                    <a:pt x="336" y="819"/>
                    <a:pt x="488" y="819"/>
                  </a:cubicBezTo>
                  <a:cubicBezTo>
                    <a:pt x="751" y="819"/>
                    <a:pt x="1025" y="580"/>
                    <a:pt x="897" y="255"/>
                  </a:cubicBezTo>
                  <a:cubicBezTo>
                    <a:pt x="829" y="76"/>
                    <a:pt x="685" y="0"/>
                    <a:pt x="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49"/>
            <p:cNvSpPr/>
            <p:nvPr/>
          </p:nvSpPr>
          <p:spPr>
            <a:xfrm>
              <a:off x="8730017" y="1685236"/>
              <a:ext cx="84661" cy="114371"/>
            </a:xfrm>
            <a:custGeom>
              <a:avLst/>
              <a:gdLst/>
              <a:ahLst/>
              <a:cxnLst/>
              <a:rect l="l" t="t" r="r" b="b"/>
              <a:pathLst>
                <a:path w="2680" h="3511" extrusionOk="0">
                  <a:moveTo>
                    <a:pt x="1654" y="1"/>
                  </a:moveTo>
                  <a:cubicBezTo>
                    <a:pt x="1299" y="1"/>
                    <a:pt x="951" y="183"/>
                    <a:pt x="811" y="535"/>
                  </a:cubicBezTo>
                  <a:cubicBezTo>
                    <a:pt x="596" y="1106"/>
                    <a:pt x="370" y="1702"/>
                    <a:pt x="156" y="2285"/>
                  </a:cubicBezTo>
                  <a:cubicBezTo>
                    <a:pt x="1" y="2726"/>
                    <a:pt x="144" y="3261"/>
                    <a:pt x="608" y="3440"/>
                  </a:cubicBezTo>
                  <a:cubicBezTo>
                    <a:pt x="722" y="3487"/>
                    <a:pt x="842" y="3510"/>
                    <a:pt x="961" y="3510"/>
                  </a:cubicBezTo>
                  <a:cubicBezTo>
                    <a:pt x="1291" y="3510"/>
                    <a:pt x="1611" y="3332"/>
                    <a:pt x="1751" y="2999"/>
                  </a:cubicBezTo>
                  <a:cubicBezTo>
                    <a:pt x="1989" y="2428"/>
                    <a:pt x="2251" y="1856"/>
                    <a:pt x="2489" y="1273"/>
                  </a:cubicBezTo>
                  <a:cubicBezTo>
                    <a:pt x="2680" y="832"/>
                    <a:pt x="2489" y="249"/>
                    <a:pt x="2025" y="70"/>
                  </a:cubicBezTo>
                  <a:cubicBezTo>
                    <a:pt x="1906" y="24"/>
                    <a:pt x="1780" y="1"/>
                    <a:pt x="16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49"/>
            <p:cNvSpPr/>
            <p:nvPr/>
          </p:nvSpPr>
          <p:spPr>
            <a:xfrm>
              <a:off x="8878967" y="1739212"/>
              <a:ext cx="86178" cy="115804"/>
            </a:xfrm>
            <a:custGeom>
              <a:avLst/>
              <a:gdLst/>
              <a:ahLst/>
              <a:cxnLst/>
              <a:rect l="l" t="t" r="r" b="b"/>
              <a:pathLst>
                <a:path w="2728" h="3555" extrusionOk="0">
                  <a:moveTo>
                    <a:pt x="1544" y="1"/>
                  </a:moveTo>
                  <a:cubicBezTo>
                    <a:pt x="1249" y="1"/>
                    <a:pt x="956" y="119"/>
                    <a:pt x="763" y="378"/>
                  </a:cubicBezTo>
                  <a:cubicBezTo>
                    <a:pt x="239" y="1033"/>
                    <a:pt x="1" y="1866"/>
                    <a:pt x="132" y="2688"/>
                  </a:cubicBezTo>
                  <a:cubicBezTo>
                    <a:pt x="197" y="3136"/>
                    <a:pt x="585" y="3555"/>
                    <a:pt x="1063" y="3555"/>
                  </a:cubicBezTo>
                  <a:cubicBezTo>
                    <a:pt x="1105" y="3555"/>
                    <a:pt x="1148" y="3552"/>
                    <a:pt x="1191" y="3545"/>
                  </a:cubicBezTo>
                  <a:cubicBezTo>
                    <a:pt x="1715" y="3474"/>
                    <a:pt x="2084" y="3033"/>
                    <a:pt x="2061" y="2497"/>
                  </a:cubicBezTo>
                  <a:lnTo>
                    <a:pt x="2061" y="2390"/>
                  </a:lnTo>
                  <a:lnTo>
                    <a:pt x="2061" y="2331"/>
                  </a:lnTo>
                  <a:cubicBezTo>
                    <a:pt x="2073" y="2271"/>
                    <a:pt x="2073" y="2212"/>
                    <a:pt x="2084" y="2140"/>
                  </a:cubicBezTo>
                  <a:lnTo>
                    <a:pt x="2084" y="2116"/>
                  </a:lnTo>
                  <a:cubicBezTo>
                    <a:pt x="2120" y="2057"/>
                    <a:pt x="2132" y="1961"/>
                    <a:pt x="2180" y="1878"/>
                  </a:cubicBezTo>
                  <a:lnTo>
                    <a:pt x="2215" y="1831"/>
                  </a:lnTo>
                  <a:cubicBezTo>
                    <a:pt x="2263" y="1783"/>
                    <a:pt x="2311" y="1711"/>
                    <a:pt x="2370" y="1664"/>
                  </a:cubicBezTo>
                  <a:cubicBezTo>
                    <a:pt x="2727" y="1259"/>
                    <a:pt x="2632" y="521"/>
                    <a:pt x="2203" y="211"/>
                  </a:cubicBezTo>
                  <a:cubicBezTo>
                    <a:pt x="2014" y="75"/>
                    <a:pt x="177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49"/>
            <p:cNvSpPr/>
            <p:nvPr/>
          </p:nvSpPr>
          <p:spPr>
            <a:xfrm>
              <a:off x="8783437" y="1944271"/>
              <a:ext cx="53798" cy="99614"/>
            </a:xfrm>
            <a:custGeom>
              <a:avLst/>
              <a:gdLst/>
              <a:ahLst/>
              <a:cxnLst/>
              <a:rect l="l" t="t" r="r" b="b"/>
              <a:pathLst>
                <a:path w="1703" h="3058" extrusionOk="0">
                  <a:moveTo>
                    <a:pt x="1090" y="1"/>
                  </a:moveTo>
                  <a:cubicBezTo>
                    <a:pt x="911" y="1"/>
                    <a:pt x="743" y="93"/>
                    <a:pt x="679" y="310"/>
                  </a:cubicBezTo>
                  <a:cubicBezTo>
                    <a:pt x="465" y="989"/>
                    <a:pt x="239" y="1679"/>
                    <a:pt x="84" y="2370"/>
                  </a:cubicBezTo>
                  <a:cubicBezTo>
                    <a:pt x="1" y="2691"/>
                    <a:pt x="274" y="3001"/>
                    <a:pt x="572" y="3048"/>
                  </a:cubicBezTo>
                  <a:cubicBezTo>
                    <a:pt x="606" y="3055"/>
                    <a:pt x="638" y="3058"/>
                    <a:pt x="671" y="3058"/>
                  </a:cubicBezTo>
                  <a:cubicBezTo>
                    <a:pt x="948" y="3058"/>
                    <a:pt x="1175" y="2836"/>
                    <a:pt x="1239" y="2548"/>
                  </a:cubicBezTo>
                  <a:cubicBezTo>
                    <a:pt x="1406" y="1893"/>
                    <a:pt x="1525" y="1239"/>
                    <a:pt x="1644" y="584"/>
                  </a:cubicBezTo>
                  <a:cubicBezTo>
                    <a:pt x="1703" y="244"/>
                    <a:pt x="1382" y="1"/>
                    <a:pt x="10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49"/>
            <p:cNvSpPr/>
            <p:nvPr/>
          </p:nvSpPr>
          <p:spPr>
            <a:xfrm>
              <a:off x="8669490" y="1888633"/>
              <a:ext cx="103457" cy="97139"/>
            </a:xfrm>
            <a:custGeom>
              <a:avLst/>
              <a:gdLst/>
              <a:ahLst/>
              <a:cxnLst/>
              <a:rect l="l" t="t" r="r" b="b"/>
              <a:pathLst>
                <a:path w="3275" h="2982" extrusionOk="0">
                  <a:moveTo>
                    <a:pt x="2226" y="0"/>
                  </a:moveTo>
                  <a:cubicBezTo>
                    <a:pt x="2037" y="0"/>
                    <a:pt x="1845" y="79"/>
                    <a:pt x="1691" y="268"/>
                  </a:cubicBezTo>
                  <a:cubicBezTo>
                    <a:pt x="1274" y="780"/>
                    <a:pt x="857" y="1280"/>
                    <a:pt x="441" y="1804"/>
                  </a:cubicBezTo>
                  <a:cubicBezTo>
                    <a:pt x="1" y="2340"/>
                    <a:pt x="510" y="2981"/>
                    <a:pt x="1046" y="2981"/>
                  </a:cubicBezTo>
                  <a:cubicBezTo>
                    <a:pt x="1235" y="2981"/>
                    <a:pt x="1428" y="2901"/>
                    <a:pt x="1584" y="2708"/>
                  </a:cubicBezTo>
                  <a:cubicBezTo>
                    <a:pt x="2000" y="2208"/>
                    <a:pt x="2417" y="1696"/>
                    <a:pt x="2834" y="1184"/>
                  </a:cubicBezTo>
                  <a:cubicBezTo>
                    <a:pt x="3274" y="638"/>
                    <a:pt x="2763" y="0"/>
                    <a:pt x="22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49"/>
            <p:cNvSpPr/>
            <p:nvPr/>
          </p:nvSpPr>
          <p:spPr>
            <a:xfrm>
              <a:off x="8505125" y="1904367"/>
              <a:ext cx="71109" cy="67495"/>
            </a:xfrm>
            <a:custGeom>
              <a:avLst/>
              <a:gdLst/>
              <a:ahLst/>
              <a:cxnLst/>
              <a:rect l="l" t="t" r="r" b="b"/>
              <a:pathLst>
                <a:path w="2251" h="2072" extrusionOk="0">
                  <a:moveTo>
                    <a:pt x="1466" y="0"/>
                  </a:moveTo>
                  <a:cubicBezTo>
                    <a:pt x="1321" y="0"/>
                    <a:pt x="1177" y="44"/>
                    <a:pt x="1060" y="142"/>
                  </a:cubicBezTo>
                  <a:cubicBezTo>
                    <a:pt x="857" y="320"/>
                    <a:pt x="631" y="499"/>
                    <a:pt x="417" y="678"/>
                  </a:cubicBezTo>
                  <a:cubicBezTo>
                    <a:pt x="83" y="975"/>
                    <a:pt x="0" y="1487"/>
                    <a:pt x="333" y="1833"/>
                  </a:cubicBezTo>
                  <a:cubicBezTo>
                    <a:pt x="476" y="1975"/>
                    <a:pt x="643" y="2047"/>
                    <a:pt x="857" y="2071"/>
                  </a:cubicBezTo>
                  <a:cubicBezTo>
                    <a:pt x="869" y="2071"/>
                    <a:pt x="881" y="2072"/>
                    <a:pt x="893" y="2072"/>
                  </a:cubicBezTo>
                  <a:cubicBezTo>
                    <a:pt x="1136" y="2072"/>
                    <a:pt x="1306" y="1955"/>
                    <a:pt x="1476" y="1785"/>
                  </a:cubicBezTo>
                  <a:cubicBezTo>
                    <a:pt x="1667" y="1594"/>
                    <a:pt x="1881" y="1392"/>
                    <a:pt x="2072" y="1202"/>
                  </a:cubicBezTo>
                  <a:cubicBezTo>
                    <a:pt x="2191" y="1094"/>
                    <a:pt x="2250" y="832"/>
                    <a:pt x="2238" y="666"/>
                  </a:cubicBezTo>
                  <a:cubicBezTo>
                    <a:pt x="2203" y="499"/>
                    <a:pt x="2143" y="356"/>
                    <a:pt x="2024" y="237"/>
                  </a:cubicBezTo>
                  <a:cubicBezTo>
                    <a:pt x="1884" y="90"/>
                    <a:pt x="1673" y="0"/>
                    <a:pt x="14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49"/>
            <p:cNvSpPr/>
            <p:nvPr/>
          </p:nvSpPr>
          <p:spPr>
            <a:xfrm>
              <a:off x="8372729" y="1941763"/>
              <a:ext cx="74868" cy="95347"/>
            </a:xfrm>
            <a:custGeom>
              <a:avLst/>
              <a:gdLst/>
              <a:ahLst/>
              <a:cxnLst/>
              <a:rect l="l" t="t" r="r" b="b"/>
              <a:pathLst>
                <a:path w="2370" h="2927" extrusionOk="0">
                  <a:moveTo>
                    <a:pt x="1318" y="0"/>
                  </a:moveTo>
                  <a:cubicBezTo>
                    <a:pt x="1101" y="0"/>
                    <a:pt x="874" y="55"/>
                    <a:pt x="714" y="185"/>
                  </a:cubicBezTo>
                  <a:cubicBezTo>
                    <a:pt x="500" y="351"/>
                    <a:pt x="405" y="554"/>
                    <a:pt x="321" y="816"/>
                  </a:cubicBezTo>
                  <a:cubicBezTo>
                    <a:pt x="238" y="1137"/>
                    <a:pt x="143" y="1470"/>
                    <a:pt x="60" y="1780"/>
                  </a:cubicBezTo>
                  <a:cubicBezTo>
                    <a:pt x="0" y="2018"/>
                    <a:pt x="107" y="2340"/>
                    <a:pt x="238" y="2518"/>
                  </a:cubicBezTo>
                  <a:cubicBezTo>
                    <a:pt x="381" y="2721"/>
                    <a:pt x="631" y="2875"/>
                    <a:pt x="881" y="2911"/>
                  </a:cubicBezTo>
                  <a:cubicBezTo>
                    <a:pt x="943" y="2922"/>
                    <a:pt x="1004" y="2927"/>
                    <a:pt x="1064" y="2927"/>
                  </a:cubicBezTo>
                  <a:cubicBezTo>
                    <a:pt x="1538" y="2927"/>
                    <a:pt x="1908" y="2600"/>
                    <a:pt x="2024" y="2113"/>
                  </a:cubicBezTo>
                  <a:lnTo>
                    <a:pt x="2238" y="1125"/>
                  </a:lnTo>
                  <a:cubicBezTo>
                    <a:pt x="2369" y="637"/>
                    <a:pt x="1929" y="65"/>
                    <a:pt x="1441" y="6"/>
                  </a:cubicBezTo>
                  <a:cubicBezTo>
                    <a:pt x="1401" y="2"/>
                    <a:pt x="1360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49"/>
            <p:cNvSpPr/>
            <p:nvPr/>
          </p:nvSpPr>
          <p:spPr>
            <a:xfrm>
              <a:off x="8479916" y="2092520"/>
              <a:ext cx="82766" cy="99842"/>
            </a:xfrm>
            <a:custGeom>
              <a:avLst/>
              <a:gdLst/>
              <a:ahLst/>
              <a:cxnLst/>
              <a:rect l="l" t="t" r="r" b="b"/>
              <a:pathLst>
                <a:path w="2620" h="3065" extrusionOk="0">
                  <a:moveTo>
                    <a:pt x="1625" y="1"/>
                  </a:moveTo>
                  <a:cubicBezTo>
                    <a:pt x="1292" y="1"/>
                    <a:pt x="984" y="186"/>
                    <a:pt x="834" y="521"/>
                  </a:cubicBezTo>
                  <a:cubicBezTo>
                    <a:pt x="619" y="962"/>
                    <a:pt x="405" y="1426"/>
                    <a:pt x="191" y="1867"/>
                  </a:cubicBezTo>
                  <a:cubicBezTo>
                    <a:pt x="0" y="2272"/>
                    <a:pt x="203" y="2843"/>
                    <a:pt x="619" y="2998"/>
                  </a:cubicBezTo>
                  <a:cubicBezTo>
                    <a:pt x="735" y="3043"/>
                    <a:pt x="851" y="3065"/>
                    <a:pt x="965" y="3065"/>
                  </a:cubicBezTo>
                  <a:cubicBezTo>
                    <a:pt x="1296" y="3065"/>
                    <a:pt x="1600" y="2880"/>
                    <a:pt x="1751" y="2569"/>
                  </a:cubicBezTo>
                  <a:cubicBezTo>
                    <a:pt x="1977" y="2129"/>
                    <a:pt x="2203" y="1664"/>
                    <a:pt x="2417" y="1212"/>
                  </a:cubicBezTo>
                  <a:cubicBezTo>
                    <a:pt x="2620" y="819"/>
                    <a:pt x="2405" y="236"/>
                    <a:pt x="1977" y="69"/>
                  </a:cubicBezTo>
                  <a:cubicBezTo>
                    <a:pt x="1860" y="23"/>
                    <a:pt x="1741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49"/>
            <p:cNvSpPr/>
            <p:nvPr/>
          </p:nvSpPr>
          <p:spPr>
            <a:xfrm>
              <a:off x="8621694" y="2117635"/>
              <a:ext cx="70762" cy="102644"/>
            </a:xfrm>
            <a:custGeom>
              <a:avLst/>
              <a:gdLst/>
              <a:ahLst/>
              <a:cxnLst/>
              <a:rect l="l" t="t" r="r" b="b"/>
              <a:pathLst>
                <a:path w="2240" h="3151" extrusionOk="0">
                  <a:moveTo>
                    <a:pt x="1464" y="0"/>
                  </a:moveTo>
                  <a:cubicBezTo>
                    <a:pt x="1186" y="0"/>
                    <a:pt x="907" y="154"/>
                    <a:pt x="811" y="417"/>
                  </a:cubicBezTo>
                  <a:cubicBezTo>
                    <a:pt x="584" y="977"/>
                    <a:pt x="358" y="1572"/>
                    <a:pt x="144" y="2155"/>
                  </a:cubicBezTo>
                  <a:cubicBezTo>
                    <a:pt x="1" y="2513"/>
                    <a:pt x="144" y="2929"/>
                    <a:pt x="489" y="3096"/>
                  </a:cubicBezTo>
                  <a:cubicBezTo>
                    <a:pt x="578" y="3133"/>
                    <a:pt x="675" y="3151"/>
                    <a:pt x="773" y="3151"/>
                  </a:cubicBezTo>
                  <a:cubicBezTo>
                    <a:pt x="1052" y="3151"/>
                    <a:pt x="1333" y="3004"/>
                    <a:pt x="1430" y="2739"/>
                  </a:cubicBezTo>
                  <a:lnTo>
                    <a:pt x="2096" y="1001"/>
                  </a:lnTo>
                  <a:cubicBezTo>
                    <a:pt x="2239" y="643"/>
                    <a:pt x="2096" y="227"/>
                    <a:pt x="1751" y="60"/>
                  </a:cubicBezTo>
                  <a:cubicBezTo>
                    <a:pt x="1661" y="19"/>
                    <a:pt x="1562" y="0"/>
                    <a:pt x="1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49"/>
            <p:cNvSpPr/>
            <p:nvPr/>
          </p:nvSpPr>
          <p:spPr>
            <a:xfrm>
              <a:off x="8301998" y="2147278"/>
              <a:ext cx="73384" cy="91015"/>
            </a:xfrm>
            <a:custGeom>
              <a:avLst/>
              <a:gdLst/>
              <a:ahLst/>
              <a:cxnLst/>
              <a:rect l="l" t="t" r="r" b="b"/>
              <a:pathLst>
                <a:path w="2323" h="2794" extrusionOk="0">
                  <a:moveTo>
                    <a:pt x="1500" y="0"/>
                  </a:moveTo>
                  <a:cubicBezTo>
                    <a:pt x="1224" y="0"/>
                    <a:pt x="967" y="150"/>
                    <a:pt x="834" y="424"/>
                  </a:cubicBezTo>
                  <a:cubicBezTo>
                    <a:pt x="620" y="876"/>
                    <a:pt x="394" y="1317"/>
                    <a:pt x="167" y="1781"/>
                  </a:cubicBezTo>
                  <a:cubicBezTo>
                    <a:pt x="1" y="2127"/>
                    <a:pt x="179" y="2591"/>
                    <a:pt x="536" y="2734"/>
                  </a:cubicBezTo>
                  <a:cubicBezTo>
                    <a:pt x="636" y="2774"/>
                    <a:pt x="736" y="2793"/>
                    <a:pt x="833" y="2793"/>
                  </a:cubicBezTo>
                  <a:cubicBezTo>
                    <a:pt x="1108" y="2793"/>
                    <a:pt x="1357" y="2638"/>
                    <a:pt x="1489" y="2365"/>
                  </a:cubicBezTo>
                  <a:cubicBezTo>
                    <a:pt x="1727" y="1912"/>
                    <a:pt x="1941" y="1472"/>
                    <a:pt x="2168" y="1007"/>
                  </a:cubicBezTo>
                  <a:cubicBezTo>
                    <a:pt x="2322" y="662"/>
                    <a:pt x="2144" y="210"/>
                    <a:pt x="1787" y="55"/>
                  </a:cubicBezTo>
                  <a:cubicBezTo>
                    <a:pt x="1692" y="18"/>
                    <a:pt x="1595" y="0"/>
                    <a:pt x="1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49"/>
            <p:cNvSpPr/>
            <p:nvPr/>
          </p:nvSpPr>
          <p:spPr>
            <a:xfrm>
              <a:off x="8390388" y="2336929"/>
              <a:ext cx="66592" cy="79027"/>
            </a:xfrm>
            <a:custGeom>
              <a:avLst/>
              <a:gdLst/>
              <a:ahLst/>
              <a:cxnLst/>
              <a:rect l="l" t="t" r="r" b="b"/>
              <a:pathLst>
                <a:path w="2108" h="2426" extrusionOk="0">
                  <a:moveTo>
                    <a:pt x="1130" y="0"/>
                  </a:moveTo>
                  <a:cubicBezTo>
                    <a:pt x="1025" y="0"/>
                    <a:pt x="922" y="20"/>
                    <a:pt x="822" y="67"/>
                  </a:cubicBezTo>
                  <a:cubicBezTo>
                    <a:pt x="596" y="162"/>
                    <a:pt x="394" y="317"/>
                    <a:pt x="322" y="555"/>
                  </a:cubicBezTo>
                  <a:cubicBezTo>
                    <a:pt x="239" y="757"/>
                    <a:pt x="167" y="948"/>
                    <a:pt x="108" y="1138"/>
                  </a:cubicBezTo>
                  <a:cubicBezTo>
                    <a:pt x="24" y="1365"/>
                    <a:pt x="1" y="1603"/>
                    <a:pt x="96" y="1841"/>
                  </a:cubicBezTo>
                  <a:cubicBezTo>
                    <a:pt x="167" y="2043"/>
                    <a:pt x="358" y="2258"/>
                    <a:pt x="572" y="2341"/>
                  </a:cubicBezTo>
                  <a:cubicBezTo>
                    <a:pt x="699" y="2394"/>
                    <a:pt x="834" y="2425"/>
                    <a:pt x="967" y="2425"/>
                  </a:cubicBezTo>
                  <a:cubicBezTo>
                    <a:pt x="1072" y="2425"/>
                    <a:pt x="1175" y="2407"/>
                    <a:pt x="1275" y="2365"/>
                  </a:cubicBezTo>
                  <a:cubicBezTo>
                    <a:pt x="1477" y="2258"/>
                    <a:pt x="1667" y="2103"/>
                    <a:pt x="1763" y="1865"/>
                  </a:cubicBezTo>
                  <a:cubicBezTo>
                    <a:pt x="1834" y="1674"/>
                    <a:pt x="1906" y="1484"/>
                    <a:pt x="2001" y="1293"/>
                  </a:cubicBezTo>
                  <a:cubicBezTo>
                    <a:pt x="2084" y="1067"/>
                    <a:pt x="2108" y="817"/>
                    <a:pt x="2013" y="591"/>
                  </a:cubicBezTo>
                  <a:cubicBezTo>
                    <a:pt x="1929" y="376"/>
                    <a:pt x="1751" y="162"/>
                    <a:pt x="1525" y="79"/>
                  </a:cubicBezTo>
                  <a:cubicBezTo>
                    <a:pt x="1398" y="32"/>
                    <a:pt x="1263" y="0"/>
                    <a:pt x="11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49"/>
            <p:cNvSpPr/>
            <p:nvPr/>
          </p:nvSpPr>
          <p:spPr>
            <a:xfrm>
              <a:off x="8243714" y="2384619"/>
              <a:ext cx="72246" cy="79939"/>
            </a:xfrm>
            <a:custGeom>
              <a:avLst/>
              <a:gdLst/>
              <a:ahLst/>
              <a:cxnLst/>
              <a:rect l="l" t="t" r="r" b="b"/>
              <a:pathLst>
                <a:path w="2287" h="2454" extrusionOk="0">
                  <a:moveTo>
                    <a:pt x="1402" y="0"/>
                  </a:moveTo>
                  <a:cubicBezTo>
                    <a:pt x="1071" y="0"/>
                    <a:pt x="779" y="185"/>
                    <a:pt x="619" y="496"/>
                  </a:cubicBezTo>
                  <a:cubicBezTo>
                    <a:pt x="476" y="758"/>
                    <a:pt x="345" y="1020"/>
                    <a:pt x="214" y="1282"/>
                  </a:cubicBezTo>
                  <a:cubicBezTo>
                    <a:pt x="0" y="1675"/>
                    <a:pt x="238" y="2222"/>
                    <a:pt x="643" y="2389"/>
                  </a:cubicBezTo>
                  <a:cubicBezTo>
                    <a:pt x="762" y="2429"/>
                    <a:pt x="882" y="2454"/>
                    <a:pt x="1001" y="2454"/>
                  </a:cubicBezTo>
                  <a:cubicBezTo>
                    <a:pt x="1096" y="2454"/>
                    <a:pt x="1191" y="2438"/>
                    <a:pt x="1286" y="2401"/>
                  </a:cubicBezTo>
                  <a:cubicBezTo>
                    <a:pt x="1488" y="2306"/>
                    <a:pt x="1631" y="2163"/>
                    <a:pt x="1750" y="1949"/>
                  </a:cubicBezTo>
                  <a:cubicBezTo>
                    <a:pt x="1893" y="1699"/>
                    <a:pt x="2024" y="1448"/>
                    <a:pt x="2179" y="1198"/>
                  </a:cubicBezTo>
                  <a:cubicBezTo>
                    <a:pt x="2286" y="1020"/>
                    <a:pt x="2262" y="722"/>
                    <a:pt x="2191" y="544"/>
                  </a:cubicBezTo>
                  <a:cubicBezTo>
                    <a:pt x="2119" y="341"/>
                    <a:pt x="1941" y="139"/>
                    <a:pt x="1750" y="67"/>
                  </a:cubicBezTo>
                  <a:cubicBezTo>
                    <a:pt x="1632" y="22"/>
                    <a:pt x="1515" y="0"/>
                    <a:pt x="14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49"/>
            <p:cNvSpPr/>
            <p:nvPr/>
          </p:nvSpPr>
          <p:spPr>
            <a:xfrm>
              <a:off x="8180880" y="2144574"/>
              <a:ext cx="65486" cy="84206"/>
            </a:xfrm>
            <a:custGeom>
              <a:avLst/>
              <a:gdLst/>
              <a:ahLst/>
              <a:cxnLst/>
              <a:rect l="l" t="t" r="r" b="b"/>
              <a:pathLst>
                <a:path w="2073" h="2585" extrusionOk="0">
                  <a:moveTo>
                    <a:pt x="1378" y="1"/>
                  </a:moveTo>
                  <a:cubicBezTo>
                    <a:pt x="1146" y="1"/>
                    <a:pt x="928" y="143"/>
                    <a:pt x="822" y="364"/>
                  </a:cubicBezTo>
                  <a:lnTo>
                    <a:pt x="144" y="1698"/>
                  </a:lnTo>
                  <a:cubicBezTo>
                    <a:pt x="1" y="2019"/>
                    <a:pt x="168" y="2400"/>
                    <a:pt x="477" y="2531"/>
                  </a:cubicBezTo>
                  <a:cubicBezTo>
                    <a:pt x="556" y="2568"/>
                    <a:pt x="639" y="2585"/>
                    <a:pt x="722" y="2585"/>
                  </a:cubicBezTo>
                  <a:cubicBezTo>
                    <a:pt x="961" y="2585"/>
                    <a:pt x="1195" y="2440"/>
                    <a:pt x="1311" y="2210"/>
                  </a:cubicBezTo>
                  <a:cubicBezTo>
                    <a:pt x="1501" y="1757"/>
                    <a:pt x="1727" y="1317"/>
                    <a:pt x="1930" y="852"/>
                  </a:cubicBezTo>
                  <a:cubicBezTo>
                    <a:pt x="2073" y="555"/>
                    <a:pt x="1918" y="185"/>
                    <a:pt x="1620" y="55"/>
                  </a:cubicBezTo>
                  <a:cubicBezTo>
                    <a:pt x="1540" y="18"/>
                    <a:pt x="1458" y="1"/>
                    <a:pt x="13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49"/>
            <p:cNvSpPr/>
            <p:nvPr/>
          </p:nvSpPr>
          <p:spPr>
            <a:xfrm>
              <a:off x="8132357" y="2356833"/>
              <a:ext cx="56072" cy="77496"/>
            </a:xfrm>
            <a:custGeom>
              <a:avLst/>
              <a:gdLst/>
              <a:ahLst/>
              <a:cxnLst/>
              <a:rect l="l" t="t" r="r" b="b"/>
              <a:pathLst>
                <a:path w="1775" h="2379" extrusionOk="0">
                  <a:moveTo>
                    <a:pt x="1044" y="0"/>
                  </a:moveTo>
                  <a:cubicBezTo>
                    <a:pt x="671" y="0"/>
                    <a:pt x="354" y="244"/>
                    <a:pt x="287" y="623"/>
                  </a:cubicBezTo>
                  <a:cubicBezTo>
                    <a:pt x="215" y="944"/>
                    <a:pt x="156" y="1278"/>
                    <a:pt x="72" y="1599"/>
                  </a:cubicBezTo>
                  <a:cubicBezTo>
                    <a:pt x="1" y="1944"/>
                    <a:pt x="299" y="2349"/>
                    <a:pt x="656" y="2373"/>
                  </a:cubicBezTo>
                  <a:cubicBezTo>
                    <a:pt x="690" y="2377"/>
                    <a:pt x="723" y="2379"/>
                    <a:pt x="756" y="2379"/>
                  </a:cubicBezTo>
                  <a:cubicBezTo>
                    <a:pt x="1116" y="2379"/>
                    <a:pt x="1354" y="2141"/>
                    <a:pt x="1442" y="1813"/>
                  </a:cubicBezTo>
                  <a:cubicBezTo>
                    <a:pt x="1537" y="1480"/>
                    <a:pt x="1644" y="1170"/>
                    <a:pt x="1727" y="837"/>
                  </a:cubicBezTo>
                  <a:cubicBezTo>
                    <a:pt x="1775" y="682"/>
                    <a:pt x="1704" y="420"/>
                    <a:pt x="1596" y="289"/>
                  </a:cubicBezTo>
                  <a:cubicBezTo>
                    <a:pt x="1489" y="158"/>
                    <a:pt x="1299" y="27"/>
                    <a:pt x="1120" y="4"/>
                  </a:cubicBezTo>
                  <a:cubicBezTo>
                    <a:pt x="1094" y="1"/>
                    <a:pt x="1069" y="0"/>
                    <a:pt x="10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49"/>
            <p:cNvSpPr/>
            <p:nvPr/>
          </p:nvSpPr>
          <p:spPr>
            <a:xfrm>
              <a:off x="8009375" y="2478728"/>
              <a:ext cx="48175" cy="61306"/>
            </a:xfrm>
            <a:custGeom>
              <a:avLst/>
              <a:gdLst/>
              <a:ahLst/>
              <a:cxnLst/>
              <a:rect l="l" t="t" r="r" b="b"/>
              <a:pathLst>
                <a:path w="1525" h="1882" extrusionOk="0">
                  <a:moveTo>
                    <a:pt x="786" y="0"/>
                  </a:moveTo>
                  <a:cubicBezTo>
                    <a:pt x="572" y="0"/>
                    <a:pt x="393" y="60"/>
                    <a:pt x="239" y="203"/>
                  </a:cubicBezTo>
                  <a:cubicBezTo>
                    <a:pt x="155" y="262"/>
                    <a:pt x="96" y="345"/>
                    <a:pt x="72" y="441"/>
                  </a:cubicBezTo>
                  <a:cubicBezTo>
                    <a:pt x="12" y="560"/>
                    <a:pt x="1" y="703"/>
                    <a:pt x="12" y="834"/>
                  </a:cubicBezTo>
                  <a:cubicBezTo>
                    <a:pt x="12" y="965"/>
                    <a:pt x="12" y="1107"/>
                    <a:pt x="1" y="1226"/>
                  </a:cubicBezTo>
                  <a:cubicBezTo>
                    <a:pt x="1" y="1322"/>
                    <a:pt x="36" y="1417"/>
                    <a:pt x="84" y="1500"/>
                  </a:cubicBezTo>
                  <a:cubicBezTo>
                    <a:pt x="132" y="1596"/>
                    <a:pt x="191" y="1667"/>
                    <a:pt x="263" y="1727"/>
                  </a:cubicBezTo>
                  <a:cubicBezTo>
                    <a:pt x="393" y="1834"/>
                    <a:pt x="548" y="1881"/>
                    <a:pt x="715" y="1881"/>
                  </a:cubicBezTo>
                  <a:cubicBezTo>
                    <a:pt x="870" y="1881"/>
                    <a:pt x="1048" y="1846"/>
                    <a:pt x="1167" y="1738"/>
                  </a:cubicBezTo>
                  <a:cubicBezTo>
                    <a:pt x="1346" y="1619"/>
                    <a:pt x="1489" y="1441"/>
                    <a:pt x="1489" y="1250"/>
                  </a:cubicBezTo>
                  <a:cubicBezTo>
                    <a:pt x="1501" y="1119"/>
                    <a:pt x="1501" y="988"/>
                    <a:pt x="1513" y="857"/>
                  </a:cubicBezTo>
                  <a:cubicBezTo>
                    <a:pt x="1525" y="726"/>
                    <a:pt x="1513" y="595"/>
                    <a:pt x="1465" y="476"/>
                  </a:cubicBezTo>
                  <a:cubicBezTo>
                    <a:pt x="1441" y="417"/>
                    <a:pt x="1406" y="357"/>
                    <a:pt x="1370" y="298"/>
                  </a:cubicBezTo>
                  <a:cubicBezTo>
                    <a:pt x="1227" y="107"/>
                    <a:pt x="1013" y="0"/>
                    <a:pt x="7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43" name="Google Shape;2143;p49"/>
          <p:cNvGrpSpPr/>
          <p:nvPr/>
        </p:nvGrpSpPr>
        <p:grpSpPr>
          <a:xfrm>
            <a:off x="27439" y="-29255"/>
            <a:ext cx="1516720" cy="867764"/>
            <a:chOff x="27439" y="46945"/>
            <a:chExt cx="1516720" cy="867764"/>
          </a:xfrm>
        </p:grpSpPr>
        <p:sp>
          <p:nvSpPr>
            <p:cNvPr id="2144" name="Google Shape;2144;p49"/>
            <p:cNvSpPr/>
            <p:nvPr/>
          </p:nvSpPr>
          <p:spPr>
            <a:xfrm>
              <a:off x="27439" y="118024"/>
              <a:ext cx="122696" cy="136685"/>
            </a:xfrm>
            <a:custGeom>
              <a:avLst/>
              <a:gdLst/>
              <a:ahLst/>
              <a:cxnLst/>
              <a:rect l="l" t="t" r="r" b="b"/>
              <a:pathLst>
                <a:path w="3884" h="4196" extrusionOk="0">
                  <a:moveTo>
                    <a:pt x="606" y="0"/>
                  </a:moveTo>
                  <a:cubicBezTo>
                    <a:pt x="296" y="0"/>
                    <a:pt x="0" y="257"/>
                    <a:pt x="78" y="616"/>
                  </a:cubicBezTo>
                  <a:cubicBezTo>
                    <a:pt x="221" y="1319"/>
                    <a:pt x="614" y="2045"/>
                    <a:pt x="1031" y="2652"/>
                  </a:cubicBezTo>
                  <a:cubicBezTo>
                    <a:pt x="1424" y="3224"/>
                    <a:pt x="1995" y="4021"/>
                    <a:pt x="2757" y="4188"/>
                  </a:cubicBezTo>
                  <a:cubicBezTo>
                    <a:pt x="2794" y="4193"/>
                    <a:pt x="2832" y="4196"/>
                    <a:pt x="2870" y="4196"/>
                  </a:cubicBezTo>
                  <a:cubicBezTo>
                    <a:pt x="3347" y="4196"/>
                    <a:pt x="3884" y="3792"/>
                    <a:pt x="3674" y="3307"/>
                  </a:cubicBezTo>
                  <a:cubicBezTo>
                    <a:pt x="3424" y="2700"/>
                    <a:pt x="2781" y="2331"/>
                    <a:pt x="2305" y="1854"/>
                  </a:cubicBezTo>
                  <a:cubicBezTo>
                    <a:pt x="1817" y="1342"/>
                    <a:pt x="1460" y="795"/>
                    <a:pt x="1055" y="235"/>
                  </a:cubicBezTo>
                  <a:cubicBezTo>
                    <a:pt x="936" y="71"/>
                    <a:pt x="769" y="0"/>
                    <a:pt x="6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49"/>
            <p:cNvSpPr/>
            <p:nvPr/>
          </p:nvSpPr>
          <p:spPr>
            <a:xfrm>
              <a:off x="82944" y="46945"/>
              <a:ext cx="117483" cy="83815"/>
            </a:xfrm>
            <a:custGeom>
              <a:avLst/>
              <a:gdLst/>
              <a:ahLst/>
              <a:cxnLst/>
              <a:rect l="l" t="t" r="r" b="b"/>
              <a:pathLst>
                <a:path w="3719" h="2573" extrusionOk="0">
                  <a:moveTo>
                    <a:pt x="0" y="0"/>
                  </a:moveTo>
                  <a:cubicBezTo>
                    <a:pt x="476" y="786"/>
                    <a:pt x="1096" y="1536"/>
                    <a:pt x="1727" y="2262"/>
                  </a:cubicBezTo>
                  <a:cubicBezTo>
                    <a:pt x="1911" y="2481"/>
                    <a:pt x="2135" y="2573"/>
                    <a:pt x="2356" y="2573"/>
                  </a:cubicBezTo>
                  <a:cubicBezTo>
                    <a:pt x="3049" y="2573"/>
                    <a:pt x="3719" y="1677"/>
                    <a:pt x="3096" y="1000"/>
                  </a:cubicBezTo>
                  <a:cubicBezTo>
                    <a:pt x="2810" y="667"/>
                    <a:pt x="2524" y="345"/>
                    <a:pt x="2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49"/>
            <p:cNvSpPr/>
            <p:nvPr/>
          </p:nvSpPr>
          <p:spPr>
            <a:xfrm>
              <a:off x="337563" y="46945"/>
              <a:ext cx="86178" cy="45833"/>
            </a:xfrm>
            <a:custGeom>
              <a:avLst/>
              <a:gdLst/>
              <a:ahLst/>
              <a:cxnLst/>
              <a:rect l="l" t="t" r="r" b="b"/>
              <a:pathLst>
                <a:path w="2728" h="1407" extrusionOk="0">
                  <a:moveTo>
                    <a:pt x="1" y="0"/>
                  </a:moveTo>
                  <a:cubicBezTo>
                    <a:pt x="298" y="464"/>
                    <a:pt x="703" y="869"/>
                    <a:pt x="1132" y="1179"/>
                  </a:cubicBezTo>
                  <a:cubicBezTo>
                    <a:pt x="1316" y="1326"/>
                    <a:pt x="1544" y="1407"/>
                    <a:pt x="1770" y="1407"/>
                  </a:cubicBezTo>
                  <a:cubicBezTo>
                    <a:pt x="1984" y="1407"/>
                    <a:pt x="2197" y="1335"/>
                    <a:pt x="2370" y="1179"/>
                  </a:cubicBezTo>
                  <a:cubicBezTo>
                    <a:pt x="2668" y="893"/>
                    <a:pt x="2727" y="310"/>
                    <a:pt x="2370" y="36"/>
                  </a:cubicBezTo>
                  <a:cubicBezTo>
                    <a:pt x="2358" y="36"/>
                    <a:pt x="2334" y="12"/>
                    <a:pt x="23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49"/>
            <p:cNvSpPr/>
            <p:nvPr/>
          </p:nvSpPr>
          <p:spPr>
            <a:xfrm>
              <a:off x="752441" y="193402"/>
              <a:ext cx="89968" cy="104207"/>
            </a:xfrm>
            <a:custGeom>
              <a:avLst/>
              <a:gdLst/>
              <a:ahLst/>
              <a:cxnLst/>
              <a:rect l="l" t="t" r="r" b="b"/>
              <a:pathLst>
                <a:path w="2848" h="3199" extrusionOk="0">
                  <a:moveTo>
                    <a:pt x="443" y="0"/>
                  </a:moveTo>
                  <a:cubicBezTo>
                    <a:pt x="221" y="0"/>
                    <a:pt x="21" y="145"/>
                    <a:pt x="12" y="374"/>
                  </a:cubicBezTo>
                  <a:cubicBezTo>
                    <a:pt x="0" y="802"/>
                    <a:pt x="227" y="1207"/>
                    <a:pt x="417" y="1588"/>
                  </a:cubicBezTo>
                  <a:cubicBezTo>
                    <a:pt x="608" y="2005"/>
                    <a:pt x="798" y="2469"/>
                    <a:pt x="1084" y="2838"/>
                  </a:cubicBezTo>
                  <a:cubicBezTo>
                    <a:pt x="1274" y="3092"/>
                    <a:pt x="1533" y="3198"/>
                    <a:pt x="1784" y="3198"/>
                  </a:cubicBezTo>
                  <a:cubicBezTo>
                    <a:pt x="2335" y="3198"/>
                    <a:pt x="2848" y="2685"/>
                    <a:pt x="2513" y="2088"/>
                  </a:cubicBezTo>
                  <a:cubicBezTo>
                    <a:pt x="2286" y="1683"/>
                    <a:pt x="1929" y="1314"/>
                    <a:pt x="1620" y="957"/>
                  </a:cubicBezTo>
                  <a:cubicBezTo>
                    <a:pt x="1334" y="624"/>
                    <a:pt x="1060" y="243"/>
                    <a:pt x="643" y="40"/>
                  </a:cubicBezTo>
                  <a:cubicBezTo>
                    <a:pt x="578" y="13"/>
                    <a:pt x="509" y="0"/>
                    <a:pt x="4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49"/>
            <p:cNvSpPr/>
            <p:nvPr/>
          </p:nvSpPr>
          <p:spPr>
            <a:xfrm>
              <a:off x="962328" y="129034"/>
              <a:ext cx="93285" cy="100331"/>
            </a:xfrm>
            <a:custGeom>
              <a:avLst/>
              <a:gdLst/>
              <a:ahLst/>
              <a:cxnLst/>
              <a:rect l="l" t="t" r="r" b="b"/>
              <a:pathLst>
                <a:path w="2953" h="3080" extrusionOk="0">
                  <a:moveTo>
                    <a:pt x="434" y="1"/>
                  </a:moveTo>
                  <a:cubicBezTo>
                    <a:pt x="291" y="1"/>
                    <a:pt x="127" y="103"/>
                    <a:pt x="107" y="230"/>
                  </a:cubicBezTo>
                  <a:cubicBezTo>
                    <a:pt x="0" y="826"/>
                    <a:pt x="441" y="1397"/>
                    <a:pt x="762" y="1885"/>
                  </a:cubicBezTo>
                  <a:cubicBezTo>
                    <a:pt x="1102" y="2422"/>
                    <a:pt x="1522" y="3080"/>
                    <a:pt x="2236" y="3080"/>
                  </a:cubicBezTo>
                  <a:cubicBezTo>
                    <a:pt x="2298" y="3080"/>
                    <a:pt x="2362" y="3075"/>
                    <a:pt x="2429" y="3064"/>
                  </a:cubicBezTo>
                  <a:cubicBezTo>
                    <a:pt x="2643" y="3028"/>
                    <a:pt x="2881" y="2826"/>
                    <a:pt x="2905" y="2636"/>
                  </a:cubicBezTo>
                  <a:cubicBezTo>
                    <a:pt x="2953" y="2243"/>
                    <a:pt x="2893" y="2040"/>
                    <a:pt x="2584" y="1754"/>
                  </a:cubicBezTo>
                  <a:cubicBezTo>
                    <a:pt x="2346" y="1528"/>
                    <a:pt x="2072" y="1338"/>
                    <a:pt x="1834" y="1112"/>
                  </a:cubicBezTo>
                  <a:cubicBezTo>
                    <a:pt x="1417" y="742"/>
                    <a:pt x="1084" y="219"/>
                    <a:pt x="524" y="16"/>
                  </a:cubicBezTo>
                  <a:cubicBezTo>
                    <a:pt x="496" y="5"/>
                    <a:pt x="466" y="1"/>
                    <a:pt x="4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49"/>
            <p:cNvSpPr/>
            <p:nvPr/>
          </p:nvSpPr>
          <p:spPr>
            <a:xfrm>
              <a:off x="774238" y="46945"/>
              <a:ext cx="103015" cy="97204"/>
            </a:xfrm>
            <a:custGeom>
              <a:avLst/>
              <a:gdLst/>
              <a:ahLst/>
              <a:cxnLst/>
              <a:rect l="l" t="t" r="r" b="b"/>
              <a:pathLst>
                <a:path w="3261" h="2984" extrusionOk="0">
                  <a:moveTo>
                    <a:pt x="1037" y="0"/>
                  </a:moveTo>
                  <a:lnTo>
                    <a:pt x="1037" y="12"/>
                  </a:lnTo>
                  <a:lnTo>
                    <a:pt x="1" y="12"/>
                  </a:lnTo>
                  <a:cubicBezTo>
                    <a:pt x="1" y="536"/>
                    <a:pt x="406" y="1072"/>
                    <a:pt x="703" y="1488"/>
                  </a:cubicBezTo>
                  <a:cubicBezTo>
                    <a:pt x="1061" y="2024"/>
                    <a:pt x="1561" y="2810"/>
                    <a:pt x="2251" y="2965"/>
                  </a:cubicBezTo>
                  <a:cubicBezTo>
                    <a:pt x="2311" y="2978"/>
                    <a:pt x="2371" y="2984"/>
                    <a:pt x="2428" y="2984"/>
                  </a:cubicBezTo>
                  <a:cubicBezTo>
                    <a:pt x="2896" y="2984"/>
                    <a:pt x="3261" y="2578"/>
                    <a:pt x="3144" y="2143"/>
                  </a:cubicBezTo>
                  <a:cubicBezTo>
                    <a:pt x="2977" y="1548"/>
                    <a:pt x="2251" y="1131"/>
                    <a:pt x="1787" y="714"/>
                  </a:cubicBezTo>
                  <a:cubicBezTo>
                    <a:pt x="1561" y="500"/>
                    <a:pt x="1299" y="226"/>
                    <a:pt x="10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49"/>
            <p:cNvSpPr/>
            <p:nvPr/>
          </p:nvSpPr>
          <p:spPr>
            <a:xfrm>
              <a:off x="518513" y="202621"/>
              <a:ext cx="96476" cy="112644"/>
            </a:xfrm>
            <a:custGeom>
              <a:avLst/>
              <a:gdLst/>
              <a:ahLst/>
              <a:cxnLst/>
              <a:rect l="l" t="t" r="r" b="b"/>
              <a:pathLst>
                <a:path w="3054" h="3458" extrusionOk="0">
                  <a:moveTo>
                    <a:pt x="359" y="0"/>
                  </a:moveTo>
                  <a:cubicBezTo>
                    <a:pt x="169" y="0"/>
                    <a:pt x="0" y="188"/>
                    <a:pt x="47" y="377"/>
                  </a:cubicBezTo>
                  <a:cubicBezTo>
                    <a:pt x="214" y="936"/>
                    <a:pt x="524" y="1424"/>
                    <a:pt x="845" y="1936"/>
                  </a:cubicBezTo>
                  <a:cubicBezTo>
                    <a:pt x="1155" y="2436"/>
                    <a:pt x="1417" y="3032"/>
                    <a:pt x="1940" y="3365"/>
                  </a:cubicBezTo>
                  <a:cubicBezTo>
                    <a:pt x="2044" y="3429"/>
                    <a:pt x="2155" y="3458"/>
                    <a:pt x="2263" y="3458"/>
                  </a:cubicBezTo>
                  <a:cubicBezTo>
                    <a:pt x="2674" y="3458"/>
                    <a:pt x="3054" y="3047"/>
                    <a:pt x="2941" y="2651"/>
                  </a:cubicBezTo>
                  <a:cubicBezTo>
                    <a:pt x="2774" y="2103"/>
                    <a:pt x="2226" y="1650"/>
                    <a:pt x="1821" y="1222"/>
                  </a:cubicBezTo>
                  <a:cubicBezTo>
                    <a:pt x="1417" y="793"/>
                    <a:pt x="1024" y="377"/>
                    <a:pt x="512" y="43"/>
                  </a:cubicBezTo>
                  <a:cubicBezTo>
                    <a:pt x="462" y="13"/>
                    <a:pt x="410" y="0"/>
                    <a:pt x="3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49"/>
            <p:cNvSpPr/>
            <p:nvPr/>
          </p:nvSpPr>
          <p:spPr>
            <a:xfrm>
              <a:off x="376704" y="302984"/>
              <a:ext cx="103742" cy="112221"/>
            </a:xfrm>
            <a:custGeom>
              <a:avLst/>
              <a:gdLst/>
              <a:ahLst/>
              <a:cxnLst/>
              <a:rect l="l" t="t" r="r" b="b"/>
              <a:pathLst>
                <a:path w="3284" h="3445" extrusionOk="0">
                  <a:moveTo>
                    <a:pt x="535" y="0"/>
                  </a:moveTo>
                  <a:cubicBezTo>
                    <a:pt x="428" y="0"/>
                    <a:pt x="319" y="38"/>
                    <a:pt x="274" y="129"/>
                  </a:cubicBezTo>
                  <a:cubicBezTo>
                    <a:pt x="0" y="689"/>
                    <a:pt x="274" y="1296"/>
                    <a:pt x="536" y="1820"/>
                  </a:cubicBezTo>
                  <a:cubicBezTo>
                    <a:pt x="822" y="2356"/>
                    <a:pt x="1298" y="3141"/>
                    <a:pt x="1905" y="3380"/>
                  </a:cubicBezTo>
                  <a:cubicBezTo>
                    <a:pt x="2026" y="3424"/>
                    <a:pt x="2148" y="3444"/>
                    <a:pt x="2264" y="3444"/>
                  </a:cubicBezTo>
                  <a:cubicBezTo>
                    <a:pt x="2834" y="3444"/>
                    <a:pt x="3283" y="2955"/>
                    <a:pt x="2977" y="2391"/>
                  </a:cubicBezTo>
                  <a:cubicBezTo>
                    <a:pt x="2703" y="1915"/>
                    <a:pt x="2143" y="1558"/>
                    <a:pt x="1774" y="1141"/>
                  </a:cubicBezTo>
                  <a:cubicBezTo>
                    <a:pt x="1441" y="772"/>
                    <a:pt x="1191" y="248"/>
                    <a:pt x="702" y="34"/>
                  </a:cubicBezTo>
                  <a:cubicBezTo>
                    <a:pt x="655" y="12"/>
                    <a:pt x="595" y="0"/>
                    <a:pt x="5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49"/>
            <p:cNvSpPr/>
            <p:nvPr/>
          </p:nvSpPr>
          <p:spPr>
            <a:xfrm>
              <a:off x="231324" y="570554"/>
              <a:ext cx="83019" cy="116749"/>
            </a:xfrm>
            <a:custGeom>
              <a:avLst/>
              <a:gdLst/>
              <a:ahLst/>
              <a:cxnLst/>
              <a:rect l="l" t="t" r="r" b="b"/>
              <a:pathLst>
                <a:path w="2628" h="3584" extrusionOk="0">
                  <a:moveTo>
                    <a:pt x="350" y="1"/>
                  </a:moveTo>
                  <a:cubicBezTo>
                    <a:pt x="179" y="1"/>
                    <a:pt x="0" y="108"/>
                    <a:pt x="18" y="297"/>
                  </a:cubicBezTo>
                  <a:cubicBezTo>
                    <a:pt x="78" y="750"/>
                    <a:pt x="304" y="1166"/>
                    <a:pt x="447" y="1607"/>
                  </a:cubicBezTo>
                  <a:cubicBezTo>
                    <a:pt x="613" y="2083"/>
                    <a:pt x="721" y="2571"/>
                    <a:pt x="899" y="3048"/>
                  </a:cubicBezTo>
                  <a:cubicBezTo>
                    <a:pt x="1023" y="3419"/>
                    <a:pt x="1342" y="3583"/>
                    <a:pt x="1663" y="3583"/>
                  </a:cubicBezTo>
                  <a:cubicBezTo>
                    <a:pt x="2143" y="3583"/>
                    <a:pt x="2628" y="3216"/>
                    <a:pt x="2471" y="2631"/>
                  </a:cubicBezTo>
                  <a:cubicBezTo>
                    <a:pt x="2328" y="2083"/>
                    <a:pt x="2042" y="1559"/>
                    <a:pt x="1685" y="1119"/>
                  </a:cubicBezTo>
                  <a:cubicBezTo>
                    <a:pt x="1375" y="714"/>
                    <a:pt x="1018" y="250"/>
                    <a:pt x="506" y="35"/>
                  </a:cubicBezTo>
                  <a:cubicBezTo>
                    <a:pt x="460" y="12"/>
                    <a:pt x="405" y="1"/>
                    <a:pt x="3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49"/>
            <p:cNvSpPr/>
            <p:nvPr/>
          </p:nvSpPr>
          <p:spPr>
            <a:xfrm>
              <a:off x="213381" y="343638"/>
              <a:ext cx="104910" cy="120853"/>
            </a:xfrm>
            <a:custGeom>
              <a:avLst/>
              <a:gdLst/>
              <a:ahLst/>
              <a:cxnLst/>
              <a:rect l="l" t="t" r="r" b="b"/>
              <a:pathLst>
                <a:path w="3321" h="3710" extrusionOk="0">
                  <a:moveTo>
                    <a:pt x="311" y="0"/>
                  </a:moveTo>
                  <a:cubicBezTo>
                    <a:pt x="128" y="0"/>
                    <a:pt x="0" y="231"/>
                    <a:pt x="86" y="393"/>
                  </a:cubicBezTo>
                  <a:cubicBezTo>
                    <a:pt x="515" y="1286"/>
                    <a:pt x="884" y="2215"/>
                    <a:pt x="1277" y="3144"/>
                  </a:cubicBezTo>
                  <a:cubicBezTo>
                    <a:pt x="1447" y="3544"/>
                    <a:pt x="1786" y="3709"/>
                    <a:pt x="2122" y="3709"/>
                  </a:cubicBezTo>
                  <a:cubicBezTo>
                    <a:pt x="2726" y="3709"/>
                    <a:pt x="3321" y="3174"/>
                    <a:pt x="2908" y="2501"/>
                  </a:cubicBezTo>
                  <a:cubicBezTo>
                    <a:pt x="2289" y="1477"/>
                    <a:pt x="1479" y="715"/>
                    <a:pt x="455" y="48"/>
                  </a:cubicBezTo>
                  <a:cubicBezTo>
                    <a:pt x="405" y="15"/>
                    <a:pt x="356" y="0"/>
                    <a:pt x="3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49"/>
            <p:cNvSpPr/>
            <p:nvPr/>
          </p:nvSpPr>
          <p:spPr>
            <a:xfrm>
              <a:off x="457165" y="556482"/>
              <a:ext cx="112776" cy="127727"/>
            </a:xfrm>
            <a:custGeom>
              <a:avLst/>
              <a:gdLst/>
              <a:ahLst/>
              <a:cxnLst/>
              <a:rect l="l" t="t" r="r" b="b"/>
              <a:pathLst>
                <a:path w="3570" h="3921" extrusionOk="0">
                  <a:moveTo>
                    <a:pt x="439" y="1"/>
                  </a:moveTo>
                  <a:cubicBezTo>
                    <a:pt x="222" y="1"/>
                    <a:pt x="1" y="141"/>
                    <a:pt x="25" y="372"/>
                  </a:cubicBezTo>
                  <a:cubicBezTo>
                    <a:pt x="191" y="1563"/>
                    <a:pt x="918" y="2753"/>
                    <a:pt x="1751" y="3646"/>
                  </a:cubicBezTo>
                  <a:cubicBezTo>
                    <a:pt x="1928" y="3840"/>
                    <a:pt x="2134" y="3920"/>
                    <a:pt x="2336" y="3920"/>
                  </a:cubicBezTo>
                  <a:cubicBezTo>
                    <a:pt x="2977" y="3920"/>
                    <a:pt x="3569" y="3104"/>
                    <a:pt x="2989" y="2515"/>
                  </a:cubicBezTo>
                  <a:cubicBezTo>
                    <a:pt x="2216" y="1729"/>
                    <a:pt x="1513" y="860"/>
                    <a:pt x="727" y="110"/>
                  </a:cubicBezTo>
                  <a:cubicBezTo>
                    <a:pt x="652" y="35"/>
                    <a:pt x="546" y="1"/>
                    <a:pt x="4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49"/>
            <p:cNvSpPr/>
            <p:nvPr/>
          </p:nvSpPr>
          <p:spPr>
            <a:xfrm>
              <a:off x="679941" y="493059"/>
              <a:ext cx="131130" cy="117856"/>
            </a:xfrm>
            <a:custGeom>
              <a:avLst/>
              <a:gdLst/>
              <a:ahLst/>
              <a:cxnLst/>
              <a:rect l="l" t="t" r="r" b="b"/>
              <a:pathLst>
                <a:path w="4151" h="3618" extrusionOk="0">
                  <a:moveTo>
                    <a:pt x="429" y="0"/>
                  </a:moveTo>
                  <a:cubicBezTo>
                    <a:pt x="184" y="0"/>
                    <a:pt x="0" y="263"/>
                    <a:pt x="117" y="485"/>
                  </a:cubicBezTo>
                  <a:cubicBezTo>
                    <a:pt x="450" y="1164"/>
                    <a:pt x="950" y="1736"/>
                    <a:pt x="1474" y="2295"/>
                  </a:cubicBezTo>
                  <a:cubicBezTo>
                    <a:pt x="1962" y="2831"/>
                    <a:pt x="2533" y="3617"/>
                    <a:pt x="3367" y="3617"/>
                  </a:cubicBezTo>
                  <a:cubicBezTo>
                    <a:pt x="3380" y="3617"/>
                    <a:pt x="3393" y="3618"/>
                    <a:pt x="3406" y="3618"/>
                  </a:cubicBezTo>
                  <a:cubicBezTo>
                    <a:pt x="3893" y="3618"/>
                    <a:pt x="4151" y="3189"/>
                    <a:pt x="4081" y="2771"/>
                  </a:cubicBezTo>
                  <a:cubicBezTo>
                    <a:pt x="3974" y="2117"/>
                    <a:pt x="3010" y="1652"/>
                    <a:pt x="2462" y="1259"/>
                  </a:cubicBezTo>
                  <a:cubicBezTo>
                    <a:pt x="1843" y="831"/>
                    <a:pt x="1283" y="390"/>
                    <a:pt x="605" y="45"/>
                  </a:cubicBezTo>
                  <a:cubicBezTo>
                    <a:pt x="545" y="14"/>
                    <a:pt x="485" y="0"/>
                    <a:pt x="4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49"/>
            <p:cNvSpPr/>
            <p:nvPr/>
          </p:nvSpPr>
          <p:spPr>
            <a:xfrm>
              <a:off x="719176" y="760108"/>
              <a:ext cx="134068" cy="134958"/>
            </a:xfrm>
            <a:custGeom>
              <a:avLst/>
              <a:gdLst/>
              <a:ahLst/>
              <a:cxnLst/>
              <a:rect l="l" t="t" r="r" b="b"/>
              <a:pathLst>
                <a:path w="4244" h="4143" extrusionOk="0">
                  <a:moveTo>
                    <a:pt x="501" y="0"/>
                  </a:moveTo>
                  <a:cubicBezTo>
                    <a:pt x="256" y="0"/>
                    <a:pt x="1" y="181"/>
                    <a:pt x="113" y="431"/>
                  </a:cubicBezTo>
                  <a:cubicBezTo>
                    <a:pt x="684" y="1717"/>
                    <a:pt x="1494" y="2848"/>
                    <a:pt x="2470" y="3884"/>
                  </a:cubicBezTo>
                  <a:cubicBezTo>
                    <a:pt x="2633" y="4067"/>
                    <a:pt x="2828" y="4143"/>
                    <a:pt x="3020" y="4143"/>
                  </a:cubicBezTo>
                  <a:cubicBezTo>
                    <a:pt x="3644" y="4143"/>
                    <a:pt x="4243" y="3346"/>
                    <a:pt x="3661" y="2801"/>
                  </a:cubicBezTo>
                  <a:cubicBezTo>
                    <a:pt x="2685" y="1908"/>
                    <a:pt x="1732" y="979"/>
                    <a:pt x="756" y="86"/>
                  </a:cubicBezTo>
                  <a:cubicBezTo>
                    <a:pt x="687" y="27"/>
                    <a:pt x="595" y="0"/>
                    <a:pt x="5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49"/>
            <p:cNvSpPr/>
            <p:nvPr/>
          </p:nvSpPr>
          <p:spPr>
            <a:xfrm>
              <a:off x="969057" y="533256"/>
              <a:ext cx="130814" cy="123980"/>
            </a:xfrm>
            <a:custGeom>
              <a:avLst/>
              <a:gdLst/>
              <a:ahLst/>
              <a:cxnLst/>
              <a:rect l="l" t="t" r="r" b="b"/>
              <a:pathLst>
                <a:path w="4141" h="3806" extrusionOk="0">
                  <a:moveTo>
                    <a:pt x="630" y="0"/>
                  </a:moveTo>
                  <a:cubicBezTo>
                    <a:pt x="324" y="0"/>
                    <a:pt x="0" y="274"/>
                    <a:pt x="132" y="585"/>
                  </a:cubicBezTo>
                  <a:cubicBezTo>
                    <a:pt x="597" y="1633"/>
                    <a:pt x="1454" y="2633"/>
                    <a:pt x="2216" y="3526"/>
                  </a:cubicBezTo>
                  <a:cubicBezTo>
                    <a:pt x="2385" y="3723"/>
                    <a:pt x="2593" y="3806"/>
                    <a:pt x="2801" y="3806"/>
                  </a:cubicBezTo>
                  <a:cubicBezTo>
                    <a:pt x="3471" y="3806"/>
                    <a:pt x="4141" y="2950"/>
                    <a:pt x="3514" y="2323"/>
                  </a:cubicBezTo>
                  <a:cubicBezTo>
                    <a:pt x="3097" y="1907"/>
                    <a:pt x="2645" y="1502"/>
                    <a:pt x="2204" y="1121"/>
                  </a:cubicBezTo>
                  <a:cubicBezTo>
                    <a:pt x="1787" y="740"/>
                    <a:pt x="1359" y="347"/>
                    <a:pt x="859" y="61"/>
                  </a:cubicBezTo>
                  <a:cubicBezTo>
                    <a:pt x="789" y="19"/>
                    <a:pt x="710" y="0"/>
                    <a:pt x="6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49"/>
            <p:cNvSpPr/>
            <p:nvPr/>
          </p:nvSpPr>
          <p:spPr>
            <a:xfrm>
              <a:off x="1015274" y="354941"/>
              <a:ext cx="129551" cy="122775"/>
            </a:xfrm>
            <a:custGeom>
              <a:avLst/>
              <a:gdLst/>
              <a:ahLst/>
              <a:cxnLst/>
              <a:rect l="l" t="t" r="r" b="b"/>
              <a:pathLst>
                <a:path w="4101" h="3769" extrusionOk="0">
                  <a:moveTo>
                    <a:pt x="409" y="1"/>
                  </a:moveTo>
                  <a:cubicBezTo>
                    <a:pt x="190" y="1"/>
                    <a:pt x="0" y="202"/>
                    <a:pt x="74" y="403"/>
                  </a:cubicBezTo>
                  <a:cubicBezTo>
                    <a:pt x="229" y="915"/>
                    <a:pt x="646" y="1380"/>
                    <a:pt x="979" y="1832"/>
                  </a:cubicBezTo>
                  <a:cubicBezTo>
                    <a:pt x="1348" y="2320"/>
                    <a:pt x="1694" y="2820"/>
                    <a:pt x="2003" y="3344"/>
                  </a:cubicBezTo>
                  <a:cubicBezTo>
                    <a:pt x="2188" y="3645"/>
                    <a:pt x="2460" y="3768"/>
                    <a:pt x="2734" y="3768"/>
                  </a:cubicBezTo>
                  <a:cubicBezTo>
                    <a:pt x="3414" y="3768"/>
                    <a:pt x="4101" y="3008"/>
                    <a:pt x="3456" y="2320"/>
                  </a:cubicBezTo>
                  <a:cubicBezTo>
                    <a:pt x="2682" y="1487"/>
                    <a:pt x="1682" y="320"/>
                    <a:pt x="491" y="11"/>
                  </a:cubicBezTo>
                  <a:cubicBezTo>
                    <a:pt x="463" y="4"/>
                    <a:pt x="436" y="1"/>
                    <a:pt x="4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49"/>
            <p:cNvSpPr/>
            <p:nvPr/>
          </p:nvSpPr>
          <p:spPr>
            <a:xfrm>
              <a:off x="1213599" y="259953"/>
              <a:ext cx="146546" cy="117237"/>
            </a:xfrm>
            <a:custGeom>
              <a:avLst/>
              <a:gdLst/>
              <a:ahLst/>
              <a:cxnLst/>
              <a:rect l="l" t="t" r="r" b="b"/>
              <a:pathLst>
                <a:path w="4639" h="3599" extrusionOk="0">
                  <a:moveTo>
                    <a:pt x="572" y="1"/>
                  </a:moveTo>
                  <a:cubicBezTo>
                    <a:pt x="288" y="1"/>
                    <a:pt x="1" y="231"/>
                    <a:pt x="118" y="510"/>
                  </a:cubicBezTo>
                  <a:cubicBezTo>
                    <a:pt x="369" y="1153"/>
                    <a:pt x="976" y="1653"/>
                    <a:pt x="1488" y="2129"/>
                  </a:cubicBezTo>
                  <a:cubicBezTo>
                    <a:pt x="2035" y="2641"/>
                    <a:pt x="2583" y="3296"/>
                    <a:pt x="3345" y="3558"/>
                  </a:cubicBezTo>
                  <a:cubicBezTo>
                    <a:pt x="3435" y="3586"/>
                    <a:pt x="3521" y="3598"/>
                    <a:pt x="3604" y="3598"/>
                  </a:cubicBezTo>
                  <a:cubicBezTo>
                    <a:pt x="4229" y="3598"/>
                    <a:pt x="4638" y="2871"/>
                    <a:pt x="4333" y="2367"/>
                  </a:cubicBezTo>
                  <a:cubicBezTo>
                    <a:pt x="3988" y="1772"/>
                    <a:pt x="3166" y="1367"/>
                    <a:pt x="2571" y="998"/>
                  </a:cubicBezTo>
                  <a:cubicBezTo>
                    <a:pt x="2012" y="617"/>
                    <a:pt x="1369" y="129"/>
                    <a:pt x="666" y="10"/>
                  </a:cubicBezTo>
                  <a:cubicBezTo>
                    <a:pt x="635" y="4"/>
                    <a:pt x="604" y="1"/>
                    <a:pt x="5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49"/>
            <p:cNvSpPr/>
            <p:nvPr/>
          </p:nvSpPr>
          <p:spPr>
            <a:xfrm>
              <a:off x="1400867" y="155550"/>
              <a:ext cx="143292" cy="119843"/>
            </a:xfrm>
            <a:custGeom>
              <a:avLst/>
              <a:gdLst/>
              <a:ahLst/>
              <a:cxnLst/>
              <a:rect l="l" t="t" r="r" b="b"/>
              <a:pathLst>
                <a:path w="4536" h="3679" extrusionOk="0">
                  <a:moveTo>
                    <a:pt x="530" y="0"/>
                  </a:moveTo>
                  <a:cubicBezTo>
                    <a:pt x="255" y="0"/>
                    <a:pt x="1" y="247"/>
                    <a:pt x="96" y="512"/>
                  </a:cubicBezTo>
                  <a:cubicBezTo>
                    <a:pt x="298" y="1083"/>
                    <a:pt x="751" y="1548"/>
                    <a:pt x="1168" y="2012"/>
                  </a:cubicBezTo>
                  <a:cubicBezTo>
                    <a:pt x="1608" y="2500"/>
                    <a:pt x="2061" y="3048"/>
                    <a:pt x="2608" y="3453"/>
                  </a:cubicBezTo>
                  <a:cubicBezTo>
                    <a:pt x="2821" y="3611"/>
                    <a:pt x="3046" y="3678"/>
                    <a:pt x="3259" y="3678"/>
                  </a:cubicBezTo>
                  <a:cubicBezTo>
                    <a:pt x="3974" y="3678"/>
                    <a:pt x="4536" y="2911"/>
                    <a:pt x="3930" y="2250"/>
                  </a:cubicBezTo>
                  <a:cubicBezTo>
                    <a:pt x="3477" y="1762"/>
                    <a:pt x="2870" y="1357"/>
                    <a:pt x="2322" y="964"/>
                  </a:cubicBezTo>
                  <a:cubicBezTo>
                    <a:pt x="1799" y="595"/>
                    <a:pt x="1287" y="178"/>
                    <a:pt x="632" y="12"/>
                  </a:cubicBezTo>
                  <a:cubicBezTo>
                    <a:pt x="598" y="4"/>
                    <a:pt x="564" y="0"/>
                    <a:pt x="5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49"/>
            <p:cNvSpPr/>
            <p:nvPr/>
          </p:nvSpPr>
          <p:spPr>
            <a:xfrm>
              <a:off x="1142804" y="101345"/>
              <a:ext cx="114071" cy="95086"/>
            </a:xfrm>
            <a:custGeom>
              <a:avLst/>
              <a:gdLst/>
              <a:ahLst/>
              <a:cxnLst/>
              <a:rect l="l" t="t" r="r" b="b"/>
              <a:pathLst>
                <a:path w="3611" h="2919" extrusionOk="0">
                  <a:moveTo>
                    <a:pt x="602" y="0"/>
                  </a:moveTo>
                  <a:cubicBezTo>
                    <a:pt x="283" y="0"/>
                    <a:pt x="0" y="246"/>
                    <a:pt x="97" y="568"/>
                  </a:cubicBezTo>
                  <a:cubicBezTo>
                    <a:pt x="252" y="1057"/>
                    <a:pt x="669" y="1438"/>
                    <a:pt x="1050" y="1807"/>
                  </a:cubicBezTo>
                  <a:cubicBezTo>
                    <a:pt x="1467" y="2212"/>
                    <a:pt x="1836" y="2700"/>
                    <a:pt x="2419" y="2878"/>
                  </a:cubicBezTo>
                  <a:cubicBezTo>
                    <a:pt x="2512" y="2906"/>
                    <a:pt x="2601" y="2919"/>
                    <a:pt x="2684" y="2919"/>
                  </a:cubicBezTo>
                  <a:cubicBezTo>
                    <a:pt x="3283" y="2919"/>
                    <a:pt x="3610" y="2262"/>
                    <a:pt x="3360" y="1771"/>
                  </a:cubicBezTo>
                  <a:cubicBezTo>
                    <a:pt x="3133" y="1307"/>
                    <a:pt x="2490" y="1009"/>
                    <a:pt x="2074" y="711"/>
                  </a:cubicBezTo>
                  <a:cubicBezTo>
                    <a:pt x="1657" y="426"/>
                    <a:pt x="1228" y="92"/>
                    <a:pt x="705" y="9"/>
                  </a:cubicBezTo>
                  <a:cubicBezTo>
                    <a:pt x="670" y="3"/>
                    <a:pt x="636" y="0"/>
                    <a:pt x="6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49"/>
            <p:cNvSpPr/>
            <p:nvPr/>
          </p:nvSpPr>
          <p:spPr>
            <a:xfrm>
              <a:off x="493178" y="781607"/>
              <a:ext cx="118620" cy="133101"/>
            </a:xfrm>
            <a:custGeom>
              <a:avLst/>
              <a:gdLst/>
              <a:ahLst/>
              <a:cxnLst/>
              <a:rect l="l" t="t" r="r" b="b"/>
              <a:pathLst>
                <a:path w="3755" h="4086" extrusionOk="0">
                  <a:moveTo>
                    <a:pt x="554" y="1"/>
                  </a:moveTo>
                  <a:cubicBezTo>
                    <a:pt x="244" y="1"/>
                    <a:pt x="0" y="234"/>
                    <a:pt x="75" y="545"/>
                  </a:cubicBezTo>
                  <a:cubicBezTo>
                    <a:pt x="230" y="1200"/>
                    <a:pt x="825" y="1783"/>
                    <a:pt x="1147" y="2379"/>
                  </a:cubicBezTo>
                  <a:cubicBezTo>
                    <a:pt x="1480" y="2974"/>
                    <a:pt x="1683" y="3855"/>
                    <a:pt x="2457" y="4058"/>
                  </a:cubicBezTo>
                  <a:cubicBezTo>
                    <a:pt x="2525" y="4077"/>
                    <a:pt x="2592" y="4086"/>
                    <a:pt x="2657" y="4086"/>
                  </a:cubicBezTo>
                  <a:cubicBezTo>
                    <a:pt x="2911" y="4086"/>
                    <a:pt x="3136" y="3949"/>
                    <a:pt x="3278" y="3760"/>
                  </a:cubicBezTo>
                  <a:cubicBezTo>
                    <a:pt x="3754" y="3057"/>
                    <a:pt x="3040" y="2045"/>
                    <a:pt x="2576" y="1486"/>
                  </a:cubicBezTo>
                  <a:cubicBezTo>
                    <a:pt x="2123" y="914"/>
                    <a:pt x="1457" y="128"/>
                    <a:pt x="659" y="9"/>
                  </a:cubicBezTo>
                  <a:cubicBezTo>
                    <a:pt x="623" y="3"/>
                    <a:pt x="588" y="1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49"/>
            <p:cNvSpPr/>
            <p:nvPr/>
          </p:nvSpPr>
          <p:spPr>
            <a:xfrm>
              <a:off x="952851" y="776884"/>
              <a:ext cx="160635" cy="119224"/>
            </a:xfrm>
            <a:custGeom>
              <a:avLst/>
              <a:gdLst/>
              <a:ahLst/>
              <a:cxnLst/>
              <a:rect l="l" t="t" r="r" b="b"/>
              <a:pathLst>
                <a:path w="5085" h="3660" extrusionOk="0">
                  <a:moveTo>
                    <a:pt x="656" y="0"/>
                  </a:moveTo>
                  <a:cubicBezTo>
                    <a:pt x="304" y="0"/>
                    <a:pt x="0" y="354"/>
                    <a:pt x="217" y="678"/>
                  </a:cubicBezTo>
                  <a:cubicBezTo>
                    <a:pt x="574" y="1226"/>
                    <a:pt x="1098" y="1631"/>
                    <a:pt x="1598" y="2071"/>
                  </a:cubicBezTo>
                  <a:cubicBezTo>
                    <a:pt x="2122" y="2524"/>
                    <a:pt x="2610" y="3048"/>
                    <a:pt x="3181" y="3441"/>
                  </a:cubicBezTo>
                  <a:cubicBezTo>
                    <a:pt x="3389" y="3594"/>
                    <a:pt x="3609" y="3660"/>
                    <a:pt x="3817" y="3660"/>
                  </a:cubicBezTo>
                  <a:cubicBezTo>
                    <a:pt x="4526" y="3660"/>
                    <a:pt x="5084" y="2892"/>
                    <a:pt x="4467" y="2238"/>
                  </a:cubicBezTo>
                  <a:cubicBezTo>
                    <a:pt x="4003" y="1714"/>
                    <a:pt x="3324" y="1286"/>
                    <a:pt x="2717" y="905"/>
                  </a:cubicBezTo>
                  <a:cubicBezTo>
                    <a:pt x="2122" y="512"/>
                    <a:pt x="1514" y="143"/>
                    <a:pt x="764" y="12"/>
                  </a:cubicBezTo>
                  <a:cubicBezTo>
                    <a:pt x="728" y="4"/>
                    <a:pt x="692" y="0"/>
                    <a:pt x="6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49"/>
            <p:cNvSpPr/>
            <p:nvPr/>
          </p:nvSpPr>
          <p:spPr>
            <a:xfrm>
              <a:off x="1224908" y="562085"/>
              <a:ext cx="153148" cy="111504"/>
            </a:xfrm>
            <a:custGeom>
              <a:avLst/>
              <a:gdLst/>
              <a:ahLst/>
              <a:cxnLst/>
              <a:rect l="l" t="t" r="r" b="b"/>
              <a:pathLst>
                <a:path w="4848" h="3423" extrusionOk="0">
                  <a:moveTo>
                    <a:pt x="668" y="0"/>
                  </a:moveTo>
                  <a:cubicBezTo>
                    <a:pt x="272" y="0"/>
                    <a:pt x="0" y="446"/>
                    <a:pt x="308" y="783"/>
                  </a:cubicBezTo>
                  <a:cubicBezTo>
                    <a:pt x="725" y="1248"/>
                    <a:pt x="1237" y="1641"/>
                    <a:pt x="1677" y="2093"/>
                  </a:cubicBezTo>
                  <a:cubicBezTo>
                    <a:pt x="2106" y="2522"/>
                    <a:pt x="2606" y="2986"/>
                    <a:pt x="3154" y="3296"/>
                  </a:cubicBezTo>
                  <a:cubicBezTo>
                    <a:pt x="3304" y="3384"/>
                    <a:pt x="3457" y="3423"/>
                    <a:pt x="3603" y="3423"/>
                  </a:cubicBezTo>
                  <a:cubicBezTo>
                    <a:pt x="4302" y="3423"/>
                    <a:pt x="4848" y="2537"/>
                    <a:pt x="4237" y="1986"/>
                  </a:cubicBezTo>
                  <a:cubicBezTo>
                    <a:pt x="3785" y="1569"/>
                    <a:pt x="3189" y="1248"/>
                    <a:pt x="2618" y="962"/>
                  </a:cubicBezTo>
                  <a:cubicBezTo>
                    <a:pt x="2035" y="676"/>
                    <a:pt x="1499" y="319"/>
                    <a:pt x="915" y="57"/>
                  </a:cubicBezTo>
                  <a:cubicBezTo>
                    <a:pt x="831" y="18"/>
                    <a:pt x="747" y="0"/>
                    <a:pt x="6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49"/>
            <p:cNvSpPr/>
            <p:nvPr/>
          </p:nvSpPr>
          <p:spPr>
            <a:xfrm>
              <a:off x="1219064" y="780532"/>
              <a:ext cx="144587" cy="123622"/>
            </a:xfrm>
            <a:custGeom>
              <a:avLst/>
              <a:gdLst/>
              <a:ahLst/>
              <a:cxnLst/>
              <a:rect l="l" t="t" r="r" b="b"/>
              <a:pathLst>
                <a:path w="4577" h="3795" extrusionOk="0">
                  <a:moveTo>
                    <a:pt x="475" y="0"/>
                  </a:moveTo>
                  <a:cubicBezTo>
                    <a:pt x="153" y="0"/>
                    <a:pt x="0" y="390"/>
                    <a:pt x="124" y="638"/>
                  </a:cubicBezTo>
                  <a:cubicBezTo>
                    <a:pt x="469" y="1352"/>
                    <a:pt x="1208" y="2007"/>
                    <a:pt x="1791" y="2555"/>
                  </a:cubicBezTo>
                  <a:cubicBezTo>
                    <a:pt x="2271" y="3014"/>
                    <a:pt x="2862" y="3794"/>
                    <a:pt x="3602" y="3794"/>
                  </a:cubicBezTo>
                  <a:cubicBezTo>
                    <a:pt x="3706" y="3794"/>
                    <a:pt x="3812" y="3779"/>
                    <a:pt x="3922" y="3745"/>
                  </a:cubicBezTo>
                  <a:cubicBezTo>
                    <a:pt x="4125" y="3686"/>
                    <a:pt x="4363" y="3531"/>
                    <a:pt x="4410" y="3305"/>
                  </a:cubicBezTo>
                  <a:cubicBezTo>
                    <a:pt x="4577" y="2352"/>
                    <a:pt x="3565" y="1935"/>
                    <a:pt x="2851" y="1424"/>
                  </a:cubicBezTo>
                  <a:cubicBezTo>
                    <a:pt x="2160" y="935"/>
                    <a:pt x="1434" y="328"/>
                    <a:pt x="636" y="31"/>
                  </a:cubicBezTo>
                  <a:cubicBezTo>
                    <a:pt x="578" y="10"/>
                    <a:pt x="524" y="0"/>
                    <a:pt x="4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6" name="Google Shape;2166;p49"/>
          <p:cNvGrpSpPr/>
          <p:nvPr/>
        </p:nvGrpSpPr>
        <p:grpSpPr>
          <a:xfrm>
            <a:off x="-1877900" y="2674699"/>
            <a:ext cx="3273056" cy="4858007"/>
            <a:chOff x="-1488525" y="2674699"/>
            <a:chExt cx="3273056" cy="4858007"/>
          </a:xfrm>
        </p:grpSpPr>
        <p:sp>
          <p:nvSpPr>
            <p:cNvPr id="2167" name="Google Shape;2167;p49"/>
            <p:cNvSpPr/>
            <p:nvPr/>
          </p:nvSpPr>
          <p:spPr>
            <a:xfrm>
              <a:off x="-1111229" y="2822093"/>
              <a:ext cx="2895761" cy="4078716"/>
            </a:xfrm>
            <a:custGeom>
              <a:avLst/>
              <a:gdLst/>
              <a:ahLst/>
              <a:cxnLst/>
              <a:rect l="l" t="t" r="r" b="b"/>
              <a:pathLst>
                <a:path w="91667" h="125210" extrusionOk="0">
                  <a:moveTo>
                    <a:pt x="62097" y="0"/>
                  </a:moveTo>
                  <a:cubicBezTo>
                    <a:pt x="59623" y="0"/>
                    <a:pt x="56944" y="302"/>
                    <a:pt x="54055" y="946"/>
                  </a:cubicBezTo>
                  <a:cubicBezTo>
                    <a:pt x="35577" y="5065"/>
                    <a:pt x="22146" y="23437"/>
                    <a:pt x="13086" y="38796"/>
                  </a:cubicBezTo>
                  <a:cubicBezTo>
                    <a:pt x="4573" y="53214"/>
                    <a:pt x="120" y="69990"/>
                    <a:pt x="37" y="86742"/>
                  </a:cubicBezTo>
                  <a:cubicBezTo>
                    <a:pt x="1" y="92159"/>
                    <a:pt x="429" y="97577"/>
                    <a:pt x="1322" y="102911"/>
                  </a:cubicBezTo>
                  <a:cubicBezTo>
                    <a:pt x="2299" y="108649"/>
                    <a:pt x="3870" y="114495"/>
                    <a:pt x="7537" y="119020"/>
                  </a:cubicBezTo>
                  <a:cubicBezTo>
                    <a:pt x="11049" y="123357"/>
                    <a:pt x="15465" y="125209"/>
                    <a:pt x="19926" y="125209"/>
                  </a:cubicBezTo>
                  <a:cubicBezTo>
                    <a:pt x="26658" y="125209"/>
                    <a:pt x="33493" y="120992"/>
                    <a:pt x="37482" y="114734"/>
                  </a:cubicBezTo>
                  <a:cubicBezTo>
                    <a:pt x="43268" y="105649"/>
                    <a:pt x="46554" y="95684"/>
                    <a:pt x="52222" y="86552"/>
                  </a:cubicBezTo>
                  <a:cubicBezTo>
                    <a:pt x="59389" y="75002"/>
                    <a:pt x="67700" y="65608"/>
                    <a:pt x="76177" y="55143"/>
                  </a:cubicBezTo>
                  <a:cubicBezTo>
                    <a:pt x="91667" y="36032"/>
                    <a:pt x="89137" y="0"/>
                    <a:pt x="620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49"/>
            <p:cNvSpPr/>
            <p:nvPr/>
          </p:nvSpPr>
          <p:spPr>
            <a:xfrm>
              <a:off x="-1488525" y="2674699"/>
              <a:ext cx="3273040" cy="4858007"/>
            </a:xfrm>
            <a:custGeom>
              <a:avLst/>
              <a:gdLst/>
              <a:ahLst/>
              <a:cxnLst/>
              <a:rect l="l" t="t" r="r" b="b"/>
              <a:pathLst>
                <a:path w="103610" h="149133" extrusionOk="0">
                  <a:moveTo>
                    <a:pt x="73791" y="550"/>
                  </a:moveTo>
                  <a:cubicBezTo>
                    <a:pt x="74709" y="550"/>
                    <a:pt x="75631" y="583"/>
                    <a:pt x="76558" y="652"/>
                  </a:cubicBezTo>
                  <a:cubicBezTo>
                    <a:pt x="81249" y="997"/>
                    <a:pt x="85833" y="2473"/>
                    <a:pt x="89691" y="5188"/>
                  </a:cubicBezTo>
                  <a:cubicBezTo>
                    <a:pt x="93239" y="7712"/>
                    <a:pt x="96013" y="11236"/>
                    <a:pt x="97918" y="15118"/>
                  </a:cubicBezTo>
                  <a:cubicBezTo>
                    <a:pt x="102133" y="23690"/>
                    <a:pt x="102466" y="33882"/>
                    <a:pt x="100668" y="43133"/>
                  </a:cubicBezTo>
                  <a:cubicBezTo>
                    <a:pt x="99704" y="48110"/>
                    <a:pt x="98037" y="52980"/>
                    <a:pt x="95715" y="57504"/>
                  </a:cubicBezTo>
                  <a:cubicBezTo>
                    <a:pt x="92727" y="63350"/>
                    <a:pt x="88345" y="68231"/>
                    <a:pt x="84178" y="73280"/>
                  </a:cubicBezTo>
                  <a:cubicBezTo>
                    <a:pt x="78499" y="80185"/>
                    <a:pt x="72820" y="87127"/>
                    <a:pt x="67640" y="94425"/>
                  </a:cubicBezTo>
                  <a:cubicBezTo>
                    <a:pt x="64985" y="98199"/>
                    <a:pt x="62437" y="102033"/>
                    <a:pt x="60163" y="106057"/>
                  </a:cubicBezTo>
                  <a:cubicBezTo>
                    <a:pt x="57913" y="110010"/>
                    <a:pt x="55948" y="114118"/>
                    <a:pt x="53996" y="118226"/>
                  </a:cubicBezTo>
                  <a:cubicBezTo>
                    <a:pt x="52043" y="122333"/>
                    <a:pt x="50126" y="126453"/>
                    <a:pt x="47971" y="130465"/>
                  </a:cubicBezTo>
                  <a:cubicBezTo>
                    <a:pt x="46078" y="133989"/>
                    <a:pt x="44090" y="137526"/>
                    <a:pt x="41351" y="140478"/>
                  </a:cubicBezTo>
                  <a:cubicBezTo>
                    <a:pt x="36958" y="145205"/>
                    <a:pt x="30707" y="148586"/>
                    <a:pt x="24147" y="148586"/>
                  </a:cubicBezTo>
                  <a:cubicBezTo>
                    <a:pt x="20932" y="148586"/>
                    <a:pt x="17801" y="147682"/>
                    <a:pt x="15062" y="146039"/>
                  </a:cubicBezTo>
                  <a:cubicBezTo>
                    <a:pt x="11800" y="144098"/>
                    <a:pt x="9288" y="141121"/>
                    <a:pt x="7395" y="137859"/>
                  </a:cubicBezTo>
                  <a:cubicBezTo>
                    <a:pt x="5287" y="134192"/>
                    <a:pt x="4037" y="130084"/>
                    <a:pt x="3144" y="125977"/>
                  </a:cubicBezTo>
                  <a:cubicBezTo>
                    <a:pt x="2156" y="121428"/>
                    <a:pt x="1561" y="116785"/>
                    <a:pt x="1227" y="112153"/>
                  </a:cubicBezTo>
                  <a:cubicBezTo>
                    <a:pt x="1001" y="109165"/>
                    <a:pt x="894" y="106177"/>
                    <a:pt x="906" y="103176"/>
                  </a:cubicBezTo>
                  <a:cubicBezTo>
                    <a:pt x="904" y="103143"/>
                    <a:pt x="896" y="103113"/>
                    <a:pt x="883" y="103087"/>
                  </a:cubicBezTo>
                  <a:lnTo>
                    <a:pt x="883" y="103087"/>
                  </a:lnTo>
                  <a:cubicBezTo>
                    <a:pt x="1015" y="85365"/>
                    <a:pt x="5194" y="67705"/>
                    <a:pt x="13276" y="51908"/>
                  </a:cubicBezTo>
                  <a:cubicBezTo>
                    <a:pt x="16705" y="45217"/>
                    <a:pt x="20801" y="38799"/>
                    <a:pt x="25135" y="32679"/>
                  </a:cubicBezTo>
                  <a:cubicBezTo>
                    <a:pt x="29469" y="26583"/>
                    <a:pt x="34267" y="20773"/>
                    <a:pt x="39756" y="15689"/>
                  </a:cubicBezTo>
                  <a:cubicBezTo>
                    <a:pt x="49023" y="7077"/>
                    <a:pt x="60946" y="550"/>
                    <a:pt x="73791" y="550"/>
                  </a:cubicBezTo>
                  <a:close/>
                  <a:moveTo>
                    <a:pt x="74139" y="1"/>
                  </a:moveTo>
                  <a:cubicBezTo>
                    <a:pt x="73085" y="1"/>
                    <a:pt x="72033" y="45"/>
                    <a:pt x="70986" y="128"/>
                  </a:cubicBezTo>
                  <a:cubicBezTo>
                    <a:pt x="64283" y="664"/>
                    <a:pt x="57770" y="2735"/>
                    <a:pt x="51900" y="5998"/>
                  </a:cubicBezTo>
                  <a:cubicBezTo>
                    <a:pt x="39053" y="13106"/>
                    <a:pt x="29338" y="24893"/>
                    <a:pt x="21337" y="36966"/>
                  </a:cubicBezTo>
                  <a:cubicBezTo>
                    <a:pt x="16955" y="43550"/>
                    <a:pt x="12919" y="50360"/>
                    <a:pt x="9728" y="57599"/>
                  </a:cubicBezTo>
                  <a:cubicBezTo>
                    <a:pt x="6168" y="65612"/>
                    <a:pt x="3597" y="74065"/>
                    <a:pt x="1965" y="82697"/>
                  </a:cubicBezTo>
                  <a:cubicBezTo>
                    <a:pt x="704" y="89471"/>
                    <a:pt x="61" y="96376"/>
                    <a:pt x="25" y="103269"/>
                  </a:cubicBezTo>
                  <a:lnTo>
                    <a:pt x="25" y="103269"/>
                  </a:lnTo>
                  <a:cubicBezTo>
                    <a:pt x="25" y="103270"/>
                    <a:pt x="25" y="103271"/>
                    <a:pt x="25" y="103271"/>
                  </a:cubicBezTo>
                  <a:cubicBezTo>
                    <a:pt x="1" y="108058"/>
                    <a:pt x="275" y="112856"/>
                    <a:pt x="858" y="117618"/>
                  </a:cubicBezTo>
                  <a:cubicBezTo>
                    <a:pt x="1370" y="121988"/>
                    <a:pt x="2120" y="126381"/>
                    <a:pt x="3382" y="130608"/>
                  </a:cubicBezTo>
                  <a:cubicBezTo>
                    <a:pt x="5502" y="137704"/>
                    <a:pt x="9693" y="144729"/>
                    <a:pt x="16777" y="147729"/>
                  </a:cubicBezTo>
                  <a:cubicBezTo>
                    <a:pt x="19060" y="148695"/>
                    <a:pt x="21469" y="149132"/>
                    <a:pt x="23884" y="149132"/>
                  </a:cubicBezTo>
                  <a:cubicBezTo>
                    <a:pt x="27512" y="149132"/>
                    <a:pt x="31152" y="148145"/>
                    <a:pt x="34398" y="146479"/>
                  </a:cubicBezTo>
                  <a:cubicBezTo>
                    <a:pt x="37256" y="145003"/>
                    <a:pt x="39827" y="143002"/>
                    <a:pt x="42030" y="140669"/>
                  </a:cubicBezTo>
                  <a:cubicBezTo>
                    <a:pt x="44697" y="137823"/>
                    <a:pt x="46650" y="134406"/>
                    <a:pt x="48507" y="131001"/>
                  </a:cubicBezTo>
                  <a:cubicBezTo>
                    <a:pt x="52865" y="123024"/>
                    <a:pt x="56258" y="114535"/>
                    <a:pt x="60699" y="106593"/>
                  </a:cubicBezTo>
                  <a:cubicBezTo>
                    <a:pt x="65164" y="98580"/>
                    <a:pt x="70688" y="91151"/>
                    <a:pt x="76368" y="83971"/>
                  </a:cubicBezTo>
                  <a:cubicBezTo>
                    <a:pt x="79166" y="80435"/>
                    <a:pt x="82023" y="76959"/>
                    <a:pt x="84881" y="73470"/>
                  </a:cubicBezTo>
                  <a:cubicBezTo>
                    <a:pt x="87417" y="70410"/>
                    <a:pt x="90036" y="67398"/>
                    <a:pt x="92393" y="64207"/>
                  </a:cubicBezTo>
                  <a:cubicBezTo>
                    <a:pt x="95394" y="60171"/>
                    <a:pt x="97680" y="55647"/>
                    <a:pt x="99359" y="50932"/>
                  </a:cubicBezTo>
                  <a:cubicBezTo>
                    <a:pt x="102621" y="41776"/>
                    <a:pt x="103609" y="31489"/>
                    <a:pt x="101299" y="21999"/>
                  </a:cubicBezTo>
                  <a:cubicBezTo>
                    <a:pt x="99228" y="13439"/>
                    <a:pt x="94025" y="5688"/>
                    <a:pt x="85726" y="2176"/>
                  </a:cubicBezTo>
                  <a:cubicBezTo>
                    <a:pt x="82059" y="624"/>
                    <a:pt x="78095" y="1"/>
                    <a:pt x="741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9" name="Google Shape;2169;p49"/>
          <p:cNvGrpSpPr/>
          <p:nvPr/>
        </p:nvGrpSpPr>
        <p:grpSpPr>
          <a:xfrm>
            <a:off x="-799003" y="1981240"/>
            <a:ext cx="2050417" cy="3287782"/>
            <a:chOff x="-62625" y="1699112"/>
            <a:chExt cx="2226294" cy="3569796"/>
          </a:xfrm>
        </p:grpSpPr>
        <p:sp>
          <p:nvSpPr>
            <p:cNvPr id="2170" name="Google Shape;2170;p49"/>
            <p:cNvSpPr/>
            <p:nvPr/>
          </p:nvSpPr>
          <p:spPr>
            <a:xfrm>
              <a:off x="298075" y="1951373"/>
              <a:ext cx="1135534" cy="3317536"/>
            </a:xfrm>
            <a:custGeom>
              <a:avLst/>
              <a:gdLst/>
              <a:ahLst/>
              <a:cxnLst/>
              <a:rect l="l" t="t" r="r" b="b"/>
              <a:pathLst>
                <a:path w="35946" h="101843" extrusionOk="0">
                  <a:moveTo>
                    <a:pt x="35274" y="0"/>
                  </a:moveTo>
                  <a:cubicBezTo>
                    <a:pt x="35072" y="0"/>
                    <a:pt x="34876" y="95"/>
                    <a:pt x="34767" y="282"/>
                  </a:cubicBezTo>
                  <a:cubicBezTo>
                    <a:pt x="34731" y="354"/>
                    <a:pt x="32374" y="4140"/>
                    <a:pt x="28909" y="10415"/>
                  </a:cubicBezTo>
                  <a:cubicBezTo>
                    <a:pt x="28599" y="10962"/>
                    <a:pt x="28278" y="11558"/>
                    <a:pt x="27956" y="12153"/>
                  </a:cubicBezTo>
                  <a:cubicBezTo>
                    <a:pt x="25528" y="16642"/>
                    <a:pt x="22670" y="22178"/>
                    <a:pt x="19729" y="28393"/>
                  </a:cubicBezTo>
                  <a:cubicBezTo>
                    <a:pt x="19277" y="29334"/>
                    <a:pt x="18836" y="30298"/>
                    <a:pt x="18384" y="31286"/>
                  </a:cubicBezTo>
                  <a:cubicBezTo>
                    <a:pt x="18205" y="31679"/>
                    <a:pt x="18027" y="32084"/>
                    <a:pt x="17836" y="32489"/>
                  </a:cubicBezTo>
                  <a:cubicBezTo>
                    <a:pt x="17431" y="33406"/>
                    <a:pt x="17003" y="34346"/>
                    <a:pt x="16586" y="35299"/>
                  </a:cubicBezTo>
                  <a:lnTo>
                    <a:pt x="15598" y="37537"/>
                  </a:lnTo>
                  <a:cubicBezTo>
                    <a:pt x="14812" y="39347"/>
                    <a:pt x="14026" y="41240"/>
                    <a:pt x="13240" y="43192"/>
                  </a:cubicBezTo>
                  <a:cubicBezTo>
                    <a:pt x="13014" y="43728"/>
                    <a:pt x="12800" y="44276"/>
                    <a:pt x="12586" y="44824"/>
                  </a:cubicBezTo>
                  <a:cubicBezTo>
                    <a:pt x="12312" y="45502"/>
                    <a:pt x="12026" y="46217"/>
                    <a:pt x="11764" y="46943"/>
                  </a:cubicBezTo>
                  <a:cubicBezTo>
                    <a:pt x="11538" y="47514"/>
                    <a:pt x="11312" y="48098"/>
                    <a:pt x="11097" y="48693"/>
                  </a:cubicBezTo>
                  <a:cubicBezTo>
                    <a:pt x="11073" y="48741"/>
                    <a:pt x="11050" y="48788"/>
                    <a:pt x="11038" y="48848"/>
                  </a:cubicBezTo>
                  <a:cubicBezTo>
                    <a:pt x="10883" y="49217"/>
                    <a:pt x="10752" y="49574"/>
                    <a:pt x="10621" y="49955"/>
                  </a:cubicBezTo>
                  <a:cubicBezTo>
                    <a:pt x="9573" y="52717"/>
                    <a:pt x="8597" y="55575"/>
                    <a:pt x="7644" y="58468"/>
                  </a:cubicBezTo>
                  <a:cubicBezTo>
                    <a:pt x="7311" y="59444"/>
                    <a:pt x="7001" y="60421"/>
                    <a:pt x="6704" y="61421"/>
                  </a:cubicBezTo>
                  <a:cubicBezTo>
                    <a:pt x="5537" y="65148"/>
                    <a:pt x="4489" y="68981"/>
                    <a:pt x="3572" y="72839"/>
                  </a:cubicBezTo>
                  <a:cubicBezTo>
                    <a:pt x="3430" y="73446"/>
                    <a:pt x="3299" y="74065"/>
                    <a:pt x="3144" y="74696"/>
                  </a:cubicBezTo>
                  <a:cubicBezTo>
                    <a:pt x="1156" y="83614"/>
                    <a:pt x="1" y="92639"/>
                    <a:pt x="322" y="101152"/>
                  </a:cubicBezTo>
                  <a:lnTo>
                    <a:pt x="1537" y="101843"/>
                  </a:lnTo>
                  <a:cubicBezTo>
                    <a:pt x="1120" y="92937"/>
                    <a:pt x="2358" y="83376"/>
                    <a:pt x="4573" y="73780"/>
                  </a:cubicBezTo>
                  <a:cubicBezTo>
                    <a:pt x="4727" y="73149"/>
                    <a:pt x="4870" y="72506"/>
                    <a:pt x="5037" y="71863"/>
                  </a:cubicBezTo>
                  <a:cubicBezTo>
                    <a:pt x="6037" y="67826"/>
                    <a:pt x="7192" y="63778"/>
                    <a:pt x="8478" y="59814"/>
                  </a:cubicBezTo>
                  <a:cubicBezTo>
                    <a:pt x="8799" y="58778"/>
                    <a:pt x="9145" y="57754"/>
                    <a:pt x="9490" y="56742"/>
                  </a:cubicBezTo>
                  <a:cubicBezTo>
                    <a:pt x="10038" y="55134"/>
                    <a:pt x="10585" y="53539"/>
                    <a:pt x="11169" y="51979"/>
                  </a:cubicBezTo>
                  <a:cubicBezTo>
                    <a:pt x="11312" y="51539"/>
                    <a:pt x="11478" y="51122"/>
                    <a:pt x="11633" y="50681"/>
                  </a:cubicBezTo>
                  <a:cubicBezTo>
                    <a:pt x="12669" y="47884"/>
                    <a:pt x="13752" y="45133"/>
                    <a:pt x="14860" y="42454"/>
                  </a:cubicBezTo>
                  <a:cubicBezTo>
                    <a:pt x="15110" y="41859"/>
                    <a:pt x="15360" y="41252"/>
                    <a:pt x="15598" y="40656"/>
                  </a:cubicBezTo>
                  <a:cubicBezTo>
                    <a:pt x="16967" y="37394"/>
                    <a:pt x="18360" y="34251"/>
                    <a:pt x="19741" y="31251"/>
                  </a:cubicBezTo>
                  <a:cubicBezTo>
                    <a:pt x="19944" y="30822"/>
                    <a:pt x="20146" y="30381"/>
                    <a:pt x="20348" y="29953"/>
                  </a:cubicBezTo>
                  <a:cubicBezTo>
                    <a:pt x="20396" y="29846"/>
                    <a:pt x="20444" y="29727"/>
                    <a:pt x="20503" y="29631"/>
                  </a:cubicBezTo>
                  <a:cubicBezTo>
                    <a:pt x="20896" y="28774"/>
                    <a:pt x="21301" y="27929"/>
                    <a:pt x="21694" y="27107"/>
                  </a:cubicBezTo>
                  <a:cubicBezTo>
                    <a:pt x="23980" y="22345"/>
                    <a:pt x="26171" y="18058"/>
                    <a:pt x="28135" y="14391"/>
                  </a:cubicBezTo>
                  <a:cubicBezTo>
                    <a:pt x="28337" y="13986"/>
                    <a:pt x="28564" y="13582"/>
                    <a:pt x="28778" y="13201"/>
                  </a:cubicBezTo>
                  <a:cubicBezTo>
                    <a:pt x="29909" y="11093"/>
                    <a:pt x="30933" y="9236"/>
                    <a:pt x="31838" y="7629"/>
                  </a:cubicBezTo>
                  <a:cubicBezTo>
                    <a:pt x="32659" y="6176"/>
                    <a:pt x="33374" y="4926"/>
                    <a:pt x="33969" y="3926"/>
                  </a:cubicBezTo>
                  <a:cubicBezTo>
                    <a:pt x="35065" y="2045"/>
                    <a:pt x="35743" y="973"/>
                    <a:pt x="35779" y="902"/>
                  </a:cubicBezTo>
                  <a:cubicBezTo>
                    <a:pt x="35946" y="628"/>
                    <a:pt x="35874" y="259"/>
                    <a:pt x="35588" y="80"/>
                  </a:cubicBezTo>
                  <a:cubicBezTo>
                    <a:pt x="35490" y="27"/>
                    <a:pt x="35381" y="0"/>
                    <a:pt x="352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49"/>
            <p:cNvSpPr/>
            <p:nvPr/>
          </p:nvSpPr>
          <p:spPr>
            <a:xfrm>
              <a:off x="128781" y="2022809"/>
              <a:ext cx="735384" cy="1093543"/>
            </a:xfrm>
            <a:custGeom>
              <a:avLst/>
              <a:gdLst/>
              <a:ahLst/>
              <a:cxnLst/>
              <a:rect l="l" t="t" r="r" b="b"/>
              <a:pathLst>
                <a:path w="23279" h="33570" extrusionOk="0">
                  <a:moveTo>
                    <a:pt x="10048" y="1"/>
                  </a:moveTo>
                  <a:cubicBezTo>
                    <a:pt x="1" y="1"/>
                    <a:pt x="22255" y="33570"/>
                    <a:pt x="22255" y="33570"/>
                  </a:cubicBezTo>
                  <a:lnTo>
                    <a:pt x="23279" y="31736"/>
                  </a:lnTo>
                  <a:cubicBezTo>
                    <a:pt x="23279" y="31736"/>
                    <a:pt x="22290" y="1435"/>
                    <a:pt x="10694" y="42"/>
                  </a:cubicBezTo>
                  <a:cubicBezTo>
                    <a:pt x="10465" y="14"/>
                    <a:pt x="10250" y="1"/>
                    <a:pt x="100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49"/>
            <p:cNvSpPr/>
            <p:nvPr/>
          </p:nvSpPr>
          <p:spPr>
            <a:xfrm>
              <a:off x="884457" y="2723626"/>
              <a:ext cx="823362" cy="249622"/>
            </a:xfrm>
            <a:custGeom>
              <a:avLst/>
              <a:gdLst/>
              <a:ahLst/>
              <a:cxnLst/>
              <a:rect l="l" t="t" r="r" b="b"/>
              <a:pathLst>
                <a:path w="26064" h="7663" extrusionOk="0">
                  <a:moveTo>
                    <a:pt x="20203" y="1"/>
                  </a:moveTo>
                  <a:cubicBezTo>
                    <a:pt x="13914" y="1"/>
                    <a:pt x="754" y="6200"/>
                    <a:pt x="882" y="6543"/>
                  </a:cubicBezTo>
                  <a:lnTo>
                    <a:pt x="0" y="7663"/>
                  </a:lnTo>
                  <a:cubicBezTo>
                    <a:pt x="0" y="7663"/>
                    <a:pt x="26063" y="4841"/>
                    <a:pt x="23099" y="971"/>
                  </a:cubicBezTo>
                  <a:cubicBezTo>
                    <a:pt x="22580" y="285"/>
                    <a:pt x="21549" y="1"/>
                    <a:pt x="202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49"/>
            <p:cNvSpPr/>
            <p:nvPr/>
          </p:nvSpPr>
          <p:spPr>
            <a:xfrm>
              <a:off x="740784" y="1708494"/>
              <a:ext cx="472428" cy="645767"/>
            </a:xfrm>
            <a:custGeom>
              <a:avLst/>
              <a:gdLst/>
              <a:ahLst/>
              <a:cxnLst/>
              <a:rect l="l" t="t" r="r" b="b"/>
              <a:pathLst>
                <a:path w="14955" h="19824" extrusionOk="0">
                  <a:moveTo>
                    <a:pt x="7362" y="1"/>
                  </a:moveTo>
                  <a:cubicBezTo>
                    <a:pt x="7118" y="1"/>
                    <a:pt x="6867" y="31"/>
                    <a:pt x="6608" y="95"/>
                  </a:cubicBezTo>
                  <a:cubicBezTo>
                    <a:pt x="0" y="1726"/>
                    <a:pt x="14121" y="19823"/>
                    <a:pt x="14121" y="19823"/>
                  </a:cubicBezTo>
                  <a:lnTo>
                    <a:pt x="14955" y="18347"/>
                  </a:lnTo>
                  <a:cubicBezTo>
                    <a:pt x="14955" y="18347"/>
                    <a:pt x="13350" y="1"/>
                    <a:pt x="73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49"/>
            <p:cNvSpPr/>
            <p:nvPr/>
          </p:nvSpPr>
          <p:spPr>
            <a:xfrm>
              <a:off x="1262090" y="1699112"/>
              <a:ext cx="901579" cy="517063"/>
            </a:xfrm>
            <a:custGeom>
              <a:avLst/>
              <a:gdLst/>
              <a:ahLst/>
              <a:cxnLst/>
              <a:rect l="l" t="t" r="r" b="b"/>
              <a:pathLst>
                <a:path w="28540" h="15873" extrusionOk="0">
                  <a:moveTo>
                    <a:pt x="21389" y="0"/>
                  </a:moveTo>
                  <a:cubicBezTo>
                    <a:pt x="14816" y="0"/>
                    <a:pt x="1131" y="13884"/>
                    <a:pt x="1131" y="13884"/>
                  </a:cubicBezTo>
                  <a:lnTo>
                    <a:pt x="0" y="15873"/>
                  </a:lnTo>
                  <a:cubicBezTo>
                    <a:pt x="0" y="15873"/>
                    <a:pt x="28540" y="4800"/>
                    <a:pt x="23408" y="645"/>
                  </a:cubicBezTo>
                  <a:cubicBezTo>
                    <a:pt x="22861" y="199"/>
                    <a:pt x="22176" y="0"/>
                    <a:pt x="213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49"/>
            <p:cNvSpPr/>
            <p:nvPr/>
          </p:nvSpPr>
          <p:spPr>
            <a:xfrm>
              <a:off x="1152629" y="2323737"/>
              <a:ext cx="494573" cy="100201"/>
            </a:xfrm>
            <a:custGeom>
              <a:avLst/>
              <a:gdLst/>
              <a:ahLst/>
              <a:cxnLst/>
              <a:rect l="l" t="t" r="r" b="b"/>
              <a:pathLst>
                <a:path w="15656" h="3076" extrusionOk="0">
                  <a:moveTo>
                    <a:pt x="11358" y="0"/>
                  </a:moveTo>
                  <a:cubicBezTo>
                    <a:pt x="7077" y="0"/>
                    <a:pt x="394" y="2139"/>
                    <a:pt x="394" y="2139"/>
                  </a:cubicBezTo>
                  <a:lnTo>
                    <a:pt x="1" y="2865"/>
                  </a:lnTo>
                  <a:cubicBezTo>
                    <a:pt x="1" y="2865"/>
                    <a:pt x="3098" y="3076"/>
                    <a:pt x="6457" y="3076"/>
                  </a:cubicBezTo>
                  <a:cubicBezTo>
                    <a:pt x="10834" y="3076"/>
                    <a:pt x="15656" y="2718"/>
                    <a:pt x="14645" y="1067"/>
                  </a:cubicBezTo>
                  <a:cubicBezTo>
                    <a:pt x="14167" y="286"/>
                    <a:pt x="12923" y="0"/>
                    <a:pt x="11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49"/>
            <p:cNvSpPr/>
            <p:nvPr/>
          </p:nvSpPr>
          <p:spPr>
            <a:xfrm>
              <a:off x="741163" y="3234629"/>
              <a:ext cx="714913" cy="188088"/>
            </a:xfrm>
            <a:custGeom>
              <a:avLst/>
              <a:gdLst/>
              <a:ahLst/>
              <a:cxnLst/>
              <a:rect l="l" t="t" r="r" b="b"/>
              <a:pathLst>
                <a:path w="22631" h="5774" extrusionOk="0">
                  <a:moveTo>
                    <a:pt x="13833" y="0"/>
                  </a:moveTo>
                  <a:cubicBezTo>
                    <a:pt x="7726" y="0"/>
                    <a:pt x="584" y="1441"/>
                    <a:pt x="584" y="1441"/>
                  </a:cubicBezTo>
                  <a:lnTo>
                    <a:pt x="0" y="2846"/>
                  </a:lnTo>
                  <a:cubicBezTo>
                    <a:pt x="0" y="2846"/>
                    <a:pt x="10737" y="5774"/>
                    <a:pt x="17335" y="5774"/>
                  </a:cubicBezTo>
                  <a:cubicBezTo>
                    <a:pt x="20441" y="5774"/>
                    <a:pt x="22630" y="5125"/>
                    <a:pt x="22348" y="3215"/>
                  </a:cubicBezTo>
                  <a:cubicBezTo>
                    <a:pt x="21987" y="728"/>
                    <a:pt x="18171" y="0"/>
                    <a:pt x="138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49"/>
            <p:cNvSpPr/>
            <p:nvPr/>
          </p:nvSpPr>
          <p:spPr>
            <a:xfrm>
              <a:off x="-62625" y="3479364"/>
              <a:ext cx="744355" cy="343080"/>
            </a:xfrm>
            <a:custGeom>
              <a:avLst/>
              <a:gdLst/>
              <a:ahLst/>
              <a:cxnLst/>
              <a:rect l="l" t="t" r="r" b="b"/>
              <a:pathLst>
                <a:path w="23563" h="10532" extrusionOk="0">
                  <a:moveTo>
                    <a:pt x="23563" y="0"/>
                  </a:moveTo>
                  <a:cubicBezTo>
                    <a:pt x="23562" y="0"/>
                    <a:pt x="1" y="965"/>
                    <a:pt x="2596" y="8394"/>
                  </a:cubicBezTo>
                  <a:cubicBezTo>
                    <a:pt x="3131" y="9924"/>
                    <a:pt x="4310" y="10532"/>
                    <a:pt x="5846" y="10532"/>
                  </a:cubicBezTo>
                  <a:cubicBezTo>
                    <a:pt x="11768" y="10532"/>
                    <a:pt x="22991" y="1500"/>
                    <a:pt x="22991" y="1500"/>
                  </a:cubicBezTo>
                  <a:lnTo>
                    <a:pt x="2356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49"/>
            <p:cNvSpPr/>
            <p:nvPr/>
          </p:nvSpPr>
          <p:spPr>
            <a:xfrm>
              <a:off x="322621" y="2918522"/>
              <a:ext cx="399740" cy="501134"/>
            </a:xfrm>
            <a:custGeom>
              <a:avLst/>
              <a:gdLst/>
              <a:ahLst/>
              <a:cxnLst/>
              <a:rect l="l" t="t" r="r" b="b"/>
              <a:pathLst>
                <a:path w="12654" h="15384" extrusionOk="0">
                  <a:moveTo>
                    <a:pt x="4692" y="0"/>
                  </a:moveTo>
                  <a:cubicBezTo>
                    <a:pt x="0" y="0"/>
                    <a:pt x="12011" y="15384"/>
                    <a:pt x="12011" y="15384"/>
                  </a:cubicBezTo>
                  <a:lnTo>
                    <a:pt x="12654" y="14253"/>
                  </a:lnTo>
                  <a:cubicBezTo>
                    <a:pt x="12654" y="14253"/>
                    <a:pt x="9534" y="84"/>
                    <a:pt x="4736" y="1"/>
                  </a:cubicBezTo>
                  <a:cubicBezTo>
                    <a:pt x="4721" y="1"/>
                    <a:pt x="4707" y="0"/>
                    <a:pt x="46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79" name="Google Shape;2179;p49"/>
          <p:cNvGrpSpPr/>
          <p:nvPr/>
        </p:nvGrpSpPr>
        <p:grpSpPr>
          <a:xfrm>
            <a:off x="-285609" y="3794364"/>
            <a:ext cx="866995" cy="1428772"/>
            <a:chOff x="30141" y="3794364"/>
            <a:chExt cx="866995" cy="1428772"/>
          </a:xfrm>
        </p:grpSpPr>
        <p:sp>
          <p:nvSpPr>
            <p:cNvPr id="2180" name="Google Shape;2180;p49"/>
            <p:cNvSpPr/>
            <p:nvPr/>
          </p:nvSpPr>
          <p:spPr>
            <a:xfrm>
              <a:off x="312244" y="3941244"/>
              <a:ext cx="280614" cy="1281891"/>
            </a:xfrm>
            <a:custGeom>
              <a:avLst/>
              <a:gdLst/>
              <a:ahLst/>
              <a:cxnLst/>
              <a:rect l="l" t="t" r="r" b="b"/>
              <a:pathLst>
                <a:path w="8883" h="39352" extrusionOk="0">
                  <a:moveTo>
                    <a:pt x="8618" y="0"/>
                  </a:moveTo>
                  <a:cubicBezTo>
                    <a:pt x="8508" y="0"/>
                    <a:pt x="8404" y="69"/>
                    <a:pt x="8382" y="168"/>
                  </a:cubicBezTo>
                  <a:lnTo>
                    <a:pt x="8346" y="228"/>
                  </a:lnTo>
                  <a:cubicBezTo>
                    <a:pt x="8120" y="871"/>
                    <a:pt x="7465" y="2526"/>
                    <a:pt x="6632" y="4919"/>
                  </a:cubicBezTo>
                  <a:cubicBezTo>
                    <a:pt x="6549" y="5181"/>
                    <a:pt x="6453" y="5455"/>
                    <a:pt x="6358" y="5717"/>
                  </a:cubicBezTo>
                  <a:cubicBezTo>
                    <a:pt x="5548" y="8074"/>
                    <a:pt x="4608" y="11027"/>
                    <a:pt x="3715" y="14337"/>
                  </a:cubicBezTo>
                  <a:cubicBezTo>
                    <a:pt x="3703" y="14408"/>
                    <a:pt x="3679" y="14480"/>
                    <a:pt x="3655" y="14563"/>
                  </a:cubicBezTo>
                  <a:cubicBezTo>
                    <a:pt x="3286" y="15956"/>
                    <a:pt x="2917" y="17420"/>
                    <a:pt x="2572" y="18932"/>
                  </a:cubicBezTo>
                  <a:cubicBezTo>
                    <a:pt x="2512" y="19159"/>
                    <a:pt x="2465" y="19397"/>
                    <a:pt x="2405" y="19623"/>
                  </a:cubicBezTo>
                  <a:cubicBezTo>
                    <a:pt x="1012" y="25838"/>
                    <a:pt x="0" y="32756"/>
                    <a:pt x="238" y="39161"/>
                  </a:cubicBezTo>
                  <a:lnTo>
                    <a:pt x="738" y="39352"/>
                  </a:lnTo>
                  <a:cubicBezTo>
                    <a:pt x="464" y="32922"/>
                    <a:pt x="1488" y="25933"/>
                    <a:pt x="2905" y="19659"/>
                  </a:cubicBezTo>
                  <a:lnTo>
                    <a:pt x="3120" y="18730"/>
                  </a:lnTo>
                  <a:cubicBezTo>
                    <a:pt x="3465" y="17218"/>
                    <a:pt x="3834" y="15777"/>
                    <a:pt x="4227" y="14396"/>
                  </a:cubicBezTo>
                  <a:cubicBezTo>
                    <a:pt x="4298" y="14110"/>
                    <a:pt x="4370" y="13825"/>
                    <a:pt x="4453" y="13563"/>
                  </a:cubicBezTo>
                  <a:cubicBezTo>
                    <a:pt x="5179" y="10967"/>
                    <a:pt x="5906" y="8622"/>
                    <a:pt x="6572" y="6645"/>
                  </a:cubicBezTo>
                  <a:cubicBezTo>
                    <a:pt x="6632" y="6443"/>
                    <a:pt x="6691" y="6264"/>
                    <a:pt x="6751" y="6086"/>
                  </a:cubicBezTo>
                  <a:cubicBezTo>
                    <a:pt x="7084" y="5121"/>
                    <a:pt x="7394" y="4264"/>
                    <a:pt x="7668" y="3502"/>
                  </a:cubicBezTo>
                  <a:cubicBezTo>
                    <a:pt x="7906" y="2835"/>
                    <a:pt x="8120" y="2252"/>
                    <a:pt x="8299" y="1776"/>
                  </a:cubicBezTo>
                  <a:cubicBezTo>
                    <a:pt x="8537" y="1145"/>
                    <a:pt x="8715" y="692"/>
                    <a:pt x="8823" y="418"/>
                  </a:cubicBezTo>
                  <a:lnTo>
                    <a:pt x="8870" y="287"/>
                  </a:lnTo>
                  <a:cubicBezTo>
                    <a:pt x="8882" y="156"/>
                    <a:pt x="8799" y="13"/>
                    <a:pt x="8644" y="2"/>
                  </a:cubicBezTo>
                  <a:cubicBezTo>
                    <a:pt x="8635" y="1"/>
                    <a:pt x="8627" y="0"/>
                    <a:pt x="86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49"/>
            <p:cNvSpPr/>
            <p:nvPr/>
          </p:nvSpPr>
          <p:spPr>
            <a:xfrm>
              <a:off x="30141" y="4056755"/>
              <a:ext cx="400214" cy="438003"/>
            </a:xfrm>
            <a:custGeom>
              <a:avLst/>
              <a:gdLst/>
              <a:ahLst/>
              <a:cxnLst/>
              <a:rect l="l" t="t" r="r" b="b"/>
              <a:pathLst>
                <a:path w="12669" h="13446" extrusionOk="0">
                  <a:moveTo>
                    <a:pt x="5163" y="0"/>
                  </a:moveTo>
                  <a:cubicBezTo>
                    <a:pt x="5117" y="0"/>
                    <a:pt x="5071" y="1"/>
                    <a:pt x="5025" y="4"/>
                  </a:cubicBezTo>
                  <a:cubicBezTo>
                    <a:pt x="0" y="242"/>
                    <a:pt x="12371" y="13446"/>
                    <a:pt x="12371" y="13446"/>
                  </a:cubicBezTo>
                  <a:lnTo>
                    <a:pt x="12669" y="12588"/>
                  </a:lnTo>
                  <a:cubicBezTo>
                    <a:pt x="12669" y="12588"/>
                    <a:pt x="10109" y="0"/>
                    <a:pt x="516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49"/>
            <p:cNvSpPr/>
            <p:nvPr/>
          </p:nvSpPr>
          <p:spPr>
            <a:xfrm>
              <a:off x="431466" y="4256602"/>
              <a:ext cx="343794" cy="155155"/>
            </a:xfrm>
            <a:custGeom>
              <a:avLst/>
              <a:gdLst/>
              <a:ahLst/>
              <a:cxnLst/>
              <a:rect l="l" t="t" r="r" b="b"/>
              <a:pathLst>
                <a:path w="10883" h="4763" extrusionOk="0">
                  <a:moveTo>
                    <a:pt x="8549" y="0"/>
                  </a:moveTo>
                  <a:cubicBezTo>
                    <a:pt x="6081" y="0"/>
                    <a:pt x="213" y="4080"/>
                    <a:pt x="286" y="4227"/>
                  </a:cubicBezTo>
                  <a:lnTo>
                    <a:pt x="0" y="4763"/>
                  </a:lnTo>
                  <a:cubicBezTo>
                    <a:pt x="0" y="4763"/>
                    <a:pt x="10883" y="1691"/>
                    <a:pt x="9347" y="250"/>
                  </a:cubicBezTo>
                  <a:cubicBezTo>
                    <a:pt x="9160" y="77"/>
                    <a:pt x="8886" y="0"/>
                    <a:pt x="854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49"/>
            <p:cNvSpPr/>
            <p:nvPr/>
          </p:nvSpPr>
          <p:spPr>
            <a:xfrm>
              <a:off x="284760" y="3870850"/>
              <a:ext cx="238884" cy="259720"/>
            </a:xfrm>
            <a:custGeom>
              <a:avLst/>
              <a:gdLst/>
              <a:ahLst/>
              <a:cxnLst/>
              <a:rect l="l" t="t" r="r" b="b"/>
              <a:pathLst>
                <a:path w="7562" h="7973" extrusionOk="0">
                  <a:moveTo>
                    <a:pt x="3229" y="0"/>
                  </a:moveTo>
                  <a:cubicBezTo>
                    <a:pt x="3057" y="0"/>
                    <a:pt x="2881" y="37"/>
                    <a:pt x="2704" y="115"/>
                  </a:cubicBezTo>
                  <a:cubicBezTo>
                    <a:pt x="1" y="1281"/>
                    <a:pt x="7311" y="7973"/>
                    <a:pt x="7311" y="7973"/>
                  </a:cubicBezTo>
                  <a:lnTo>
                    <a:pt x="7561" y="7270"/>
                  </a:lnTo>
                  <a:cubicBezTo>
                    <a:pt x="7561" y="7270"/>
                    <a:pt x="5671" y="0"/>
                    <a:pt x="322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49"/>
            <p:cNvSpPr/>
            <p:nvPr/>
          </p:nvSpPr>
          <p:spPr>
            <a:xfrm>
              <a:off x="538274" y="3794364"/>
              <a:ext cx="358862" cy="271057"/>
            </a:xfrm>
            <a:custGeom>
              <a:avLst/>
              <a:gdLst/>
              <a:ahLst/>
              <a:cxnLst/>
              <a:rect l="l" t="t" r="r" b="b"/>
              <a:pathLst>
                <a:path w="11360" h="8321" extrusionOk="0">
                  <a:moveTo>
                    <a:pt x="8259" y="1"/>
                  </a:moveTo>
                  <a:cubicBezTo>
                    <a:pt x="5516" y="1"/>
                    <a:pt x="346" y="7404"/>
                    <a:pt x="346" y="7404"/>
                  </a:cubicBezTo>
                  <a:lnTo>
                    <a:pt x="1" y="8321"/>
                  </a:lnTo>
                  <a:cubicBezTo>
                    <a:pt x="1" y="8321"/>
                    <a:pt x="11359" y="1558"/>
                    <a:pt x="8871" y="153"/>
                  </a:cubicBezTo>
                  <a:cubicBezTo>
                    <a:pt x="8685" y="49"/>
                    <a:pt x="8480" y="1"/>
                    <a:pt x="825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49"/>
            <p:cNvSpPr/>
            <p:nvPr/>
          </p:nvSpPr>
          <p:spPr>
            <a:xfrm>
              <a:off x="505925" y="4091089"/>
              <a:ext cx="223089" cy="68179"/>
            </a:xfrm>
            <a:custGeom>
              <a:avLst/>
              <a:gdLst/>
              <a:ahLst/>
              <a:cxnLst/>
              <a:rect l="l" t="t" r="r" b="b"/>
              <a:pathLst>
                <a:path w="7062" h="2093" extrusionOk="0">
                  <a:moveTo>
                    <a:pt x="5268" y="1"/>
                  </a:moveTo>
                  <a:cubicBezTo>
                    <a:pt x="3532" y="1"/>
                    <a:pt x="120" y="1759"/>
                    <a:pt x="120" y="1759"/>
                  </a:cubicBezTo>
                  <a:lnTo>
                    <a:pt x="1" y="2093"/>
                  </a:lnTo>
                  <a:cubicBezTo>
                    <a:pt x="1" y="2093"/>
                    <a:pt x="7061" y="1390"/>
                    <a:pt x="6097" y="271"/>
                  </a:cubicBezTo>
                  <a:cubicBezTo>
                    <a:pt x="5928" y="80"/>
                    <a:pt x="5636" y="1"/>
                    <a:pt x="52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49"/>
            <p:cNvSpPr/>
            <p:nvPr/>
          </p:nvSpPr>
          <p:spPr>
            <a:xfrm>
              <a:off x="394221" y="4504823"/>
              <a:ext cx="315426" cy="84174"/>
            </a:xfrm>
            <a:custGeom>
              <a:avLst/>
              <a:gdLst/>
              <a:ahLst/>
              <a:cxnLst/>
              <a:rect l="l" t="t" r="r" b="b"/>
              <a:pathLst>
                <a:path w="9985" h="2584" extrusionOk="0">
                  <a:moveTo>
                    <a:pt x="7484" y="0"/>
                  </a:moveTo>
                  <a:cubicBezTo>
                    <a:pt x="4696" y="0"/>
                    <a:pt x="155" y="1739"/>
                    <a:pt x="155" y="1739"/>
                  </a:cubicBezTo>
                  <a:lnTo>
                    <a:pt x="1" y="2370"/>
                  </a:lnTo>
                  <a:cubicBezTo>
                    <a:pt x="1" y="2370"/>
                    <a:pt x="2136" y="2583"/>
                    <a:pt x="4392" y="2583"/>
                  </a:cubicBezTo>
                  <a:cubicBezTo>
                    <a:pt x="7102" y="2583"/>
                    <a:pt x="9985" y="2275"/>
                    <a:pt x="9549" y="917"/>
                  </a:cubicBezTo>
                  <a:cubicBezTo>
                    <a:pt x="9329" y="245"/>
                    <a:pt x="8530" y="0"/>
                    <a:pt x="74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49"/>
            <p:cNvSpPr/>
            <p:nvPr/>
          </p:nvSpPr>
          <p:spPr>
            <a:xfrm>
              <a:off x="67765" y="4642484"/>
              <a:ext cx="314447" cy="188707"/>
            </a:xfrm>
            <a:custGeom>
              <a:avLst/>
              <a:gdLst/>
              <a:ahLst/>
              <a:cxnLst/>
              <a:rect l="l" t="t" r="r" b="b"/>
              <a:pathLst>
                <a:path w="9954" h="5793" extrusionOk="0">
                  <a:moveTo>
                    <a:pt x="9954" y="1"/>
                  </a:moveTo>
                  <a:cubicBezTo>
                    <a:pt x="9953" y="1"/>
                    <a:pt x="0" y="2109"/>
                    <a:pt x="1631" y="5085"/>
                  </a:cubicBezTo>
                  <a:cubicBezTo>
                    <a:pt x="1907" y="5584"/>
                    <a:pt x="2321" y="5792"/>
                    <a:pt x="2818" y="5792"/>
                  </a:cubicBezTo>
                  <a:cubicBezTo>
                    <a:pt x="5287" y="5792"/>
                    <a:pt x="9823" y="680"/>
                    <a:pt x="9823" y="680"/>
                  </a:cubicBezTo>
                  <a:lnTo>
                    <a:pt x="99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49"/>
            <p:cNvSpPr/>
            <p:nvPr/>
          </p:nvSpPr>
          <p:spPr>
            <a:xfrm>
              <a:off x="187367" y="4427653"/>
              <a:ext cx="203882" cy="197046"/>
            </a:xfrm>
            <a:custGeom>
              <a:avLst/>
              <a:gdLst/>
              <a:ahLst/>
              <a:cxnLst/>
              <a:rect l="l" t="t" r="r" b="b"/>
              <a:pathLst>
                <a:path w="6454" h="6049" extrusionOk="0">
                  <a:moveTo>
                    <a:pt x="2215" y="1"/>
                  </a:moveTo>
                  <a:cubicBezTo>
                    <a:pt x="2163" y="1"/>
                    <a:pt x="2111" y="4"/>
                    <a:pt x="2060" y="12"/>
                  </a:cubicBezTo>
                  <a:cubicBezTo>
                    <a:pt x="0" y="310"/>
                    <a:pt x="6251" y="6048"/>
                    <a:pt x="6251" y="6048"/>
                  </a:cubicBezTo>
                  <a:lnTo>
                    <a:pt x="6453" y="5524"/>
                  </a:lnTo>
                  <a:cubicBezTo>
                    <a:pt x="6453" y="5524"/>
                    <a:pt x="4235" y="1"/>
                    <a:pt x="221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49"/>
            <p:cNvSpPr/>
            <p:nvPr/>
          </p:nvSpPr>
          <p:spPr>
            <a:xfrm>
              <a:off x="174573" y="4059198"/>
              <a:ext cx="255784" cy="407644"/>
            </a:xfrm>
            <a:custGeom>
              <a:avLst/>
              <a:gdLst/>
              <a:ahLst/>
              <a:cxnLst/>
              <a:rect l="l" t="t" r="r" b="b"/>
              <a:pathLst>
                <a:path w="8097" h="12514" fill="none" extrusionOk="0">
                  <a:moveTo>
                    <a:pt x="8097" y="12513"/>
                  </a:moveTo>
                  <a:cubicBezTo>
                    <a:pt x="7632" y="11359"/>
                    <a:pt x="7097" y="10216"/>
                    <a:pt x="6549" y="9096"/>
                  </a:cubicBezTo>
                  <a:cubicBezTo>
                    <a:pt x="5989" y="7965"/>
                    <a:pt x="5382" y="6858"/>
                    <a:pt x="4763" y="5775"/>
                  </a:cubicBezTo>
                  <a:cubicBezTo>
                    <a:pt x="4108" y="4703"/>
                    <a:pt x="3429" y="3631"/>
                    <a:pt x="2656" y="2655"/>
                  </a:cubicBezTo>
                  <a:cubicBezTo>
                    <a:pt x="1882" y="1667"/>
                    <a:pt x="1048" y="691"/>
                    <a:pt x="0" y="0"/>
                  </a:cubicBezTo>
                  <a:cubicBezTo>
                    <a:pt x="500" y="393"/>
                    <a:pt x="929" y="822"/>
                    <a:pt x="1346" y="1298"/>
                  </a:cubicBezTo>
                  <a:cubicBezTo>
                    <a:pt x="1763" y="1762"/>
                    <a:pt x="2144" y="2262"/>
                    <a:pt x="2513" y="2774"/>
                  </a:cubicBezTo>
                  <a:cubicBezTo>
                    <a:pt x="3239" y="3786"/>
                    <a:pt x="3906" y="4834"/>
                    <a:pt x="4549" y="5905"/>
                  </a:cubicBezTo>
                  <a:cubicBezTo>
                    <a:pt x="5192" y="6977"/>
                    <a:pt x="5799" y="8084"/>
                    <a:pt x="6382" y="9180"/>
                  </a:cubicBezTo>
                  <a:cubicBezTo>
                    <a:pt x="6680" y="9739"/>
                    <a:pt x="6966" y="10287"/>
                    <a:pt x="7239" y="10847"/>
                  </a:cubicBezTo>
                  <a:cubicBezTo>
                    <a:pt x="7537" y="11382"/>
                    <a:pt x="7811" y="11954"/>
                    <a:pt x="8097" y="12513"/>
                  </a:cubicBezTo>
                  <a:close/>
                </a:path>
              </a:pathLst>
            </a:custGeom>
            <a:noFill/>
            <a:ln w="7450" cap="flat" cmpd="sng">
              <a:solidFill>
                <a:schemeClr val="accent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49"/>
            <p:cNvSpPr/>
            <p:nvPr/>
          </p:nvSpPr>
          <p:spPr>
            <a:xfrm>
              <a:off x="440501" y="4264746"/>
              <a:ext cx="285858" cy="129551"/>
            </a:xfrm>
            <a:custGeom>
              <a:avLst/>
              <a:gdLst/>
              <a:ahLst/>
              <a:cxnLst/>
              <a:rect l="l" t="t" r="r" b="b"/>
              <a:pathLst>
                <a:path w="9049" h="3977" fill="none" extrusionOk="0">
                  <a:moveTo>
                    <a:pt x="0" y="3977"/>
                  </a:moveTo>
                  <a:lnTo>
                    <a:pt x="2239" y="2894"/>
                  </a:lnTo>
                  <a:cubicBezTo>
                    <a:pt x="2977" y="2536"/>
                    <a:pt x="3727" y="2179"/>
                    <a:pt x="4465" y="1834"/>
                  </a:cubicBezTo>
                  <a:cubicBezTo>
                    <a:pt x="5215" y="1477"/>
                    <a:pt x="5965" y="1143"/>
                    <a:pt x="6727" y="834"/>
                  </a:cubicBezTo>
                  <a:cubicBezTo>
                    <a:pt x="7096" y="667"/>
                    <a:pt x="7489" y="524"/>
                    <a:pt x="7870" y="393"/>
                  </a:cubicBezTo>
                  <a:lnTo>
                    <a:pt x="8454" y="179"/>
                  </a:lnTo>
                  <a:cubicBezTo>
                    <a:pt x="8644" y="119"/>
                    <a:pt x="8858" y="60"/>
                    <a:pt x="9049" y="0"/>
                  </a:cubicBezTo>
                  <a:cubicBezTo>
                    <a:pt x="8227" y="119"/>
                    <a:pt x="7430" y="369"/>
                    <a:pt x="6656" y="655"/>
                  </a:cubicBezTo>
                  <a:cubicBezTo>
                    <a:pt x="5858" y="941"/>
                    <a:pt x="5108" y="1262"/>
                    <a:pt x="4358" y="1608"/>
                  </a:cubicBezTo>
                  <a:cubicBezTo>
                    <a:pt x="3620" y="1965"/>
                    <a:pt x="2870" y="2322"/>
                    <a:pt x="2143" y="2727"/>
                  </a:cubicBezTo>
                  <a:cubicBezTo>
                    <a:pt x="1429" y="3132"/>
                    <a:pt x="703" y="3525"/>
                    <a:pt x="0" y="3977"/>
                  </a:cubicBezTo>
                  <a:close/>
                </a:path>
              </a:pathLst>
            </a:custGeom>
            <a:noFill/>
            <a:ln w="7450" cap="flat" cmpd="sng">
              <a:solidFill>
                <a:schemeClr val="accent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49"/>
            <p:cNvSpPr/>
            <p:nvPr/>
          </p:nvSpPr>
          <p:spPr>
            <a:xfrm>
              <a:off x="118910" y="4648706"/>
              <a:ext cx="261439" cy="159422"/>
            </a:xfrm>
            <a:custGeom>
              <a:avLst/>
              <a:gdLst/>
              <a:ahLst/>
              <a:cxnLst/>
              <a:rect l="l" t="t" r="r" b="b"/>
              <a:pathLst>
                <a:path w="8276" h="4894" fill="none" extrusionOk="0">
                  <a:moveTo>
                    <a:pt x="0" y="4894"/>
                  </a:moveTo>
                  <a:lnTo>
                    <a:pt x="1048" y="4287"/>
                  </a:lnTo>
                  <a:lnTo>
                    <a:pt x="2072" y="3668"/>
                  </a:lnTo>
                  <a:lnTo>
                    <a:pt x="4120" y="2417"/>
                  </a:lnTo>
                  <a:cubicBezTo>
                    <a:pt x="4810" y="2001"/>
                    <a:pt x="5489" y="1584"/>
                    <a:pt x="6180" y="1179"/>
                  </a:cubicBezTo>
                  <a:cubicBezTo>
                    <a:pt x="6525" y="965"/>
                    <a:pt x="6858" y="774"/>
                    <a:pt x="7215" y="584"/>
                  </a:cubicBezTo>
                  <a:lnTo>
                    <a:pt x="7739" y="286"/>
                  </a:lnTo>
                  <a:cubicBezTo>
                    <a:pt x="7918" y="191"/>
                    <a:pt x="8097" y="108"/>
                    <a:pt x="8275" y="0"/>
                  </a:cubicBezTo>
                  <a:cubicBezTo>
                    <a:pt x="7513" y="274"/>
                    <a:pt x="6799" y="632"/>
                    <a:pt x="6084" y="1001"/>
                  </a:cubicBezTo>
                  <a:cubicBezTo>
                    <a:pt x="5370" y="1370"/>
                    <a:pt x="4679" y="1775"/>
                    <a:pt x="3989" y="2191"/>
                  </a:cubicBezTo>
                  <a:cubicBezTo>
                    <a:pt x="3310" y="2608"/>
                    <a:pt x="2620" y="3037"/>
                    <a:pt x="1965" y="3489"/>
                  </a:cubicBezTo>
                  <a:cubicBezTo>
                    <a:pt x="1310" y="3941"/>
                    <a:pt x="643" y="4406"/>
                    <a:pt x="0" y="4894"/>
                  </a:cubicBezTo>
                  <a:close/>
                </a:path>
              </a:pathLst>
            </a:custGeom>
            <a:noFill/>
            <a:ln w="7450" cap="flat" cmpd="sng">
              <a:solidFill>
                <a:schemeClr val="accent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49"/>
            <p:cNvSpPr/>
            <p:nvPr/>
          </p:nvSpPr>
          <p:spPr>
            <a:xfrm>
              <a:off x="252443" y="4428011"/>
              <a:ext cx="129393" cy="183104"/>
            </a:xfrm>
            <a:custGeom>
              <a:avLst/>
              <a:gdLst/>
              <a:ahLst/>
              <a:cxnLst/>
              <a:rect l="l" t="t" r="r" b="b"/>
              <a:pathLst>
                <a:path w="4096" h="5621" fill="none" extrusionOk="0">
                  <a:moveTo>
                    <a:pt x="4096" y="5621"/>
                  </a:moveTo>
                  <a:cubicBezTo>
                    <a:pt x="3881" y="5061"/>
                    <a:pt x="3620" y="4549"/>
                    <a:pt x="3346" y="4025"/>
                  </a:cubicBezTo>
                  <a:cubicBezTo>
                    <a:pt x="3072" y="3501"/>
                    <a:pt x="2750" y="3013"/>
                    <a:pt x="2429" y="2525"/>
                  </a:cubicBezTo>
                  <a:cubicBezTo>
                    <a:pt x="2084" y="2049"/>
                    <a:pt x="1726" y="1584"/>
                    <a:pt x="1322" y="1156"/>
                  </a:cubicBezTo>
                  <a:cubicBezTo>
                    <a:pt x="929" y="715"/>
                    <a:pt x="488" y="322"/>
                    <a:pt x="0" y="1"/>
                  </a:cubicBezTo>
                  <a:cubicBezTo>
                    <a:pt x="214" y="215"/>
                    <a:pt x="417" y="406"/>
                    <a:pt x="607" y="632"/>
                  </a:cubicBezTo>
                  <a:cubicBezTo>
                    <a:pt x="822" y="834"/>
                    <a:pt x="1000" y="1061"/>
                    <a:pt x="1179" y="1287"/>
                  </a:cubicBezTo>
                  <a:cubicBezTo>
                    <a:pt x="1536" y="1727"/>
                    <a:pt x="1893" y="2204"/>
                    <a:pt x="2215" y="2668"/>
                  </a:cubicBezTo>
                  <a:cubicBezTo>
                    <a:pt x="2548" y="3144"/>
                    <a:pt x="2858" y="3632"/>
                    <a:pt x="3191" y="4109"/>
                  </a:cubicBezTo>
                  <a:cubicBezTo>
                    <a:pt x="3346" y="4347"/>
                    <a:pt x="3500" y="4609"/>
                    <a:pt x="3643" y="4859"/>
                  </a:cubicBezTo>
                  <a:cubicBezTo>
                    <a:pt x="3798" y="5121"/>
                    <a:pt x="3941" y="5382"/>
                    <a:pt x="4096" y="5621"/>
                  </a:cubicBezTo>
                  <a:close/>
                </a:path>
              </a:pathLst>
            </a:custGeom>
            <a:noFill/>
            <a:ln w="7450" cap="flat" cmpd="sng">
              <a:solidFill>
                <a:schemeClr val="accent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49"/>
            <p:cNvSpPr/>
            <p:nvPr/>
          </p:nvSpPr>
          <p:spPr>
            <a:xfrm>
              <a:off x="406636" y="4522283"/>
              <a:ext cx="289649" cy="53912"/>
            </a:xfrm>
            <a:custGeom>
              <a:avLst/>
              <a:gdLst/>
              <a:ahLst/>
              <a:cxnLst/>
              <a:rect l="l" t="t" r="r" b="b"/>
              <a:pathLst>
                <a:path w="9169" h="1655" fill="none" extrusionOk="0">
                  <a:moveTo>
                    <a:pt x="1" y="1655"/>
                  </a:moveTo>
                  <a:cubicBezTo>
                    <a:pt x="370" y="1512"/>
                    <a:pt x="751" y="1393"/>
                    <a:pt x="1120" y="1298"/>
                  </a:cubicBezTo>
                  <a:cubicBezTo>
                    <a:pt x="1489" y="1179"/>
                    <a:pt x="1858" y="1072"/>
                    <a:pt x="2251" y="964"/>
                  </a:cubicBezTo>
                  <a:cubicBezTo>
                    <a:pt x="3013" y="774"/>
                    <a:pt x="3763" y="595"/>
                    <a:pt x="4525" y="464"/>
                  </a:cubicBezTo>
                  <a:cubicBezTo>
                    <a:pt x="5299" y="322"/>
                    <a:pt x="6073" y="250"/>
                    <a:pt x="6847" y="226"/>
                  </a:cubicBezTo>
                  <a:cubicBezTo>
                    <a:pt x="7240" y="226"/>
                    <a:pt x="7621" y="202"/>
                    <a:pt x="8013" y="250"/>
                  </a:cubicBezTo>
                  <a:cubicBezTo>
                    <a:pt x="8394" y="250"/>
                    <a:pt x="8787" y="345"/>
                    <a:pt x="9168" y="381"/>
                  </a:cubicBezTo>
                  <a:cubicBezTo>
                    <a:pt x="8430" y="143"/>
                    <a:pt x="7632" y="48"/>
                    <a:pt x="6847" y="12"/>
                  </a:cubicBezTo>
                  <a:cubicBezTo>
                    <a:pt x="6061" y="0"/>
                    <a:pt x="5275" y="72"/>
                    <a:pt x="4477" y="191"/>
                  </a:cubicBezTo>
                  <a:cubicBezTo>
                    <a:pt x="3703" y="322"/>
                    <a:pt x="2930" y="524"/>
                    <a:pt x="2191" y="762"/>
                  </a:cubicBezTo>
                  <a:cubicBezTo>
                    <a:pt x="1429" y="1012"/>
                    <a:pt x="703" y="1298"/>
                    <a:pt x="1" y="1655"/>
                  </a:cubicBezTo>
                  <a:close/>
                </a:path>
              </a:pathLst>
            </a:custGeom>
            <a:noFill/>
            <a:ln w="7450" cap="flat" cmpd="sng">
              <a:solidFill>
                <a:schemeClr val="accent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49"/>
            <p:cNvSpPr/>
            <p:nvPr/>
          </p:nvSpPr>
          <p:spPr>
            <a:xfrm>
              <a:off x="370149" y="3873782"/>
              <a:ext cx="150874" cy="242065"/>
            </a:xfrm>
            <a:custGeom>
              <a:avLst/>
              <a:gdLst/>
              <a:ahLst/>
              <a:cxnLst/>
              <a:rect l="l" t="t" r="r" b="b"/>
              <a:pathLst>
                <a:path w="4776" h="7431" fill="none" extrusionOk="0">
                  <a:moveTo>
                    <a:pt x="4775" y="7430"/>
                  </a:moveTo>
                  <a:cubicBezTo>
                    <a:pt x="4561" y="6716"/>
                    <a:pt x="4299" y="6025"/>
                    <a:pt x="4001" y="5335"/>
                  </a:cubicBezTo>
                  <a:cubicBezTo>
                    <a:pt x="3704" y="4644"/>
                    <a:pt x="3358" y="3978"/>
                    <a:pt x="2977" y="3346"/>
                  </a:cubicBezTo>
                  <a:cubicBezTo>
                    <a:pt x="2584" y="2704"/>
                    <a:pt x="2156" y="2073"/>
                    <a:pt x="1656" y="1513"/>
                  </a:cubicBezTo>
                  <a:cubicBezTo>
                    <a:pt x="1167" y="941"/>
                    <a:pt x="620" y="429"/>
                    <a:pt x="1" y="1"/>
                  </a:cubicBezTo>
                  <a:cubicBezTo>
                    <a:pt x="132" y="144"/>
                    <a:pt x="263" y="263"/>
                    <a:pt x="417" y="382"/>
                  </a:cubicBezTo>
                  <a:cubicBezTo>
                    <a:pt x="560" y="501"/>
                    <a:pt x="667" y="644"/>
                    <a:pt x="798" y="775"/>
                  </a:cubicBezTo>
                  <a:lnTo>
                    <a:pt x="989" y="977"/>
                  </a:lnTo>
                  <a:cubicBezTo>
                    <a:pt x="1048" y="1049"/>
                    <a:pt x="1108" y="1120"/>
                    <a:pt x="1167" y="1180"/>
                  </a:cubicBezTo>
                  <a:cubicBezTo>
                    <a:pt x="1287" y="1334"/>
                    <a:pt x="1406" y="1465"/>
                    <a:pt x="1513" y="1608"/>
                  </a:cubicBezTo>
                  <a:cubicBezTo>
                    <a:pt x="1965" y="2192"/>
                    <a:pt x="2382" y="2823"/>
                    <a:pt x="2751" y="3442"/>
                  </a:cubicBezTo>
                  <a:cubicBezTo>
                    <a:pt x="3132" y="4073"/>
                    <a:pt x="3477" y="4740"/>
                    <a:pt x="3823" y="5394"/>
                  </a:cubicBezTo>
                  <a:cubicBezTo>
                    <a:pt x="3989" y="5716"/>
                    <a:pt x="4144" y="6061"/>
                    <a:pt x="4311" y="6394"/>
                  </a:cubicBezTo>
                  <a:cubicBezTo>
                    <a:pt x="4477" y="6752"/>
                    <a:pt x="4620" y="7097"/>
                    <a:pt x="4775" y="7430"/>
                  </a:cubicBezTo>
                  <a:close/>
                </a:path>
              </a:pathLst>
            </a:custGeom>
            <a:noFill/>
            <a:ln w="7450" cap="flat" cmpd="sng">
              <a:solidFill>
                <a:schemeClr val="accent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49"/>
            <p:cNvSpPr/>
            <p:nvPr/>
          </p:nvSpPr>
          <p:spPr>
            <a:xfrm>
              <a:off x="560482" y="3801270"/>
              <a:ext cx="264819" cy="230794"/>
            </a:xfrm>
            <a:custGeom>
              <a:avLst/>
              <a:gdLst/>
              <a:ahLst/>
              <a:cxnLst/>
              <a:rect l="l" t="t" r="r" b="b"/>
              <a:pathLst>
                <a:path w="8383" h="7085" fill="none" extrusionOk="0">
                  <a:moveTo>
                    <a:pt x="0" y="7085"/>
                  </a:moveTo>
                  <a:lnTo>
                    <a:pt x="941" y="6061"/>
                  </a:lnTo>
                  <a:cubicBezTo>
                    <a:pt x="1250" y="5715"/>
                    <a:pt x="1560" y="5394"/>
                    <a:pt x="1893" y="5049"/>
                  </a:cubicBezTo>
                  <a:cubicBezTo>
                    <a:pt x="2524" y="4382"/>
                    <a:pt x="3179" y="3739"/>
                    <a:pt x="3870" y="3108"/>
                  </a:cubicBezTo>
                  <a:cubicBezTo>
                    <a:pt x="4537" y="2489"/>
                    <a:pt x="5239" y="1893"/>
                    <a:pt x="5977" y="1346"/>
                  </a:cubicBezTo>
                  <a:cubicBezTo>
                    <a:pt x="6334" y="1060"/>
                    <a:pt x="6739" y="822"/>
                    <a:pt x="7132" y="584"/>
                  </a:cubicBezTo>
                  <a:lnTo>
                    <a:pt x="7739" y="250"/>
                  </a:lnTo>
                  <a:cubicBezTo>
                    <a:pt x="7942" y="179"/>
                    <a:pt x="8168" y="96"/>
                    <a:pt x="8382" y="0"/>
                  </a:cubicBezTo>
                  <a:cubicBezTo>
                    <a:pt x="7454" y="179"/>
                    <a:pt x="6632" y="667"/>
                    <a:pt x="5858" y="1179"/>
                  </a:cubicBezTo>
                  <a:cubicBezTo>
                    <a:pt x="5084" y="1703"/>
                    <a:pt x="4370" y="2298"/>
                    <a:pt x="3691" y="2917"/>
                  </a:cubicBezTo>
                  <a:cubicBezTo>
                    <a:pt x="3001" y="3560"/>
                    <a:pt x="2346" y="4215"/>
                    <a:pt x="1739" y="4906"/>
                  </a:cubicBezTo>
                  <a:cubicBezTo>
                    <a:pt x="1131" y="5608"/>
                    <a:pt x="536" y="6323"/>
                    <a:pt x="0" y="7085"/>
                  </a:cubicBezTo>
                  <a:close/>
                </a:path>
              </a:pathLst>
            </a:custGeom>
            <a:noFill/>
            <a:ln w="7450" cap="flat" cmpd="sng">
              <a:solidFill>
                <a:schemeClr val="accent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49"/>
            <p:cNvSpPr/>
            <p:nvPr/>
          </p:nvSpPr>
          <p:spPr>
            <a:xfrm>
              <a:off x="507821" y="4099135"/>
              <a:ext cx="190709" cy="54726"/>
            </a:xfrm>
            <a:custGeom>
              <a:avLst/>
              <a:gdLst/>
              <a:ahLst/>
              <a:cxnLst/>
              <a:rect l="l" t="t" r="r" b="b"/>
              <a:pathLst>
                <a:path w="6037" h="1680" fill="none" extrusionOk="0">
                  <a:moveTo>
                    <a:pt x="0" y="1679"/>
                  </a:moveTo>
                  <a:cubicBezTo>
                    <a:pt x="1012" y="1393"/>
                    <a:pt x="2013" y="1072"/>
                    <a:pt x="3001" y="774"/>
                  </a:cubicBezTo>
                  <a:cubicBezTo>
                    <a:pt x="3501" y="619"/>
                    <a:pt x="4001" y="477"/>
                    <a:pt x="4513" y="334"/>
                  </a:cubicBezTo>
                  <a:cubicBezTo>
                    <a:pt x="5013" y="215"/>
                    <a:pt x="5525" y="84"/>
                    <a:pt x="6037" y="36"/>
                  </a:cubicBezTo>
                  <a:cubicBezTo>
                    <a:pt x="5525" y="0"/>
                    <a:pt x="4989" y="60"/>
                    <a:pt x="4465" y="143"/>
                  </a:cubicBezTo>
                  <a:cubicBezTo>
                    <a:pt x="3941" y="238"/>
                    <a:pt x="3441" y="369"/>
                    <a:pt x="2929" y="512"/>
                  </a:cubicBezTo>
                  <a:cubicBezTo>
                    <a:pt x="1917" y="810"/>
                    <a:pt x="941" y="1191"/>
                    <a:pt x="0" y="1679"/>
                  </a:cubicBezTo>
                  <a:close/>
                </a:path>
              </a:pathLst>
            </a:custGeom>
            <a:noFill/>
            <a:ln w="7450" cap="flat" cmpd="sng">
              <a:solidFill>
                <a:schemeClr val="accent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7" name="Google Shape;2197;p49"/>
          <p:cNvSpPr/>
          <p:nvPr/>
        </p:nvSpPr>
        <p:spPr>
          <a:xfrm>
            <a:off x="7382675" y="3233163"/>
            <a:ext cx="1827525" cy="1939888"/>
          </a:xfrm>
          <a:custGeom>
            <a:avLst/>
            <a:gdLst/>
            <a:ahLst/>
            <a:cxnLst/>
            <a:rect l="l" t="t" r="r" b="b"/>
            <a:pathLst>
              <a:path w="33684" h="35755" extrusionOk="0">
                <a:moveTo>
                  <a:pt x="33683" y="0"/>
                </a:moveTo>
                <a:cubicBezTo>
                  <a:pt x="26956" y="953"/>
                  <a:pt x="19669" y="3762"/>
                  <a:pt x="14824" y="6048"/>
                </a:cubicBezTo>
                <a:cubicBezTo>
                  <a:pt x="10156" y="8251"/>
                  <a:pt x="5727" y="11251"/>
                  <a:pt x="3108" y="15431"/>
                </a:cubicBezTo>
                <a:cubicBezTo>
                  <a:pt x="488" y="19610"/>
                  <a:pt x="0" y="25158"/>
                  <a:pt x="2905" y="29182"/>
                </a:cubicBezTo>
                <a:cubicBezTo>
                  <a:pt x="5096" y="32218"/>
                  <a:pt x="8870" y="34016"/>
                  <a:pt x="12716" y="34909"/>
                </a:cubicBezTo>
                <a:cubicBezTo>
                  <a:pt x="15198" y="35496"/>
                  <a:pt x="17697" y="35754"/>
                  <a:pt x="20201" y="35754"/>
                </a:cubicBezTo>
                <a:cubicBezTo>
                  <a:pt x="24712" y="35754"/>
                  <a:pt x="29234" y="34914"/>
                  <a:pt x="33683" y="33635"/>
                </a:cubicBezTo>
                <a:lnTo>
                  <a:pt x="33683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98" name="Google Shape;2198;p49"/>
          <p:cNvGrpSpPr/>
          <p:nvPr/>
        </p:nvGrpSpPr>
        <p:grpSpPr>
          <a:xfrm rot="10800000">
            <a:off x="5937268" y="3819783"/>
            <a:ext cx="3110404" cy="1302919"/>
            <a:chOff x="887605" y="-78"/>
            <a:chExt cx="1826534" cy="765118"/>
          </a:xfrm>
        </p:grpSpPr>
        <p:sp>
          <p:nvSpPr>
            <p:cNvPr id="2199" name="Google Shape;2199;p49"/>
            <p:cNvSpPr/>
            <p:nvPr/>
          </p:nvSpPr>
          <p:spPr>
            <a:xfrm>
              <a:off x="2412903" y="23275"/>
              <a:ext cx="92617" cy="80128"/>
            </a:xfrm>
            <a:custGeom>
              <a:avLst/>
              <a:gdLst/>
              <a:ahLst/>
              <a:cxnLst/>
              <a:rect l="l" t="t" r="r" b="b"/>
              <a:pathLst>
                <a:path w="2907" h="2515" extrusionOk="0">
                  <a:moveTo>
                    <a:pt x="1371" y="1"/>
                  </a:moveTo>
                  <a:cubicBezTo>
                    <a:pt x="679" y="1"/>
                    <a:pt x="1" y="611"/>
                    <a:pt x="1" y="1255"/>
                  </a:cubicBezTo>
                  <a:cubicBezTo>
                    <a:pt x="1" y="1899"/>
                    <a:pt x="677" y="2515"/>
                    <a:pt x="1368" y="2515"/>
                  </a:cubicBezTo>
                  <a:cubicBezTo>
                    <a:pt x="1584" y="2515"/>
                    <a:pt x="1802" y="2454"/>
                    <a:pt x="2001" y="2315"/>
                  </a:cubicBezTo>
                  <a:lnTo>
                    <a:pt x="2132" y="2232"/>
                  </a:lnTo>
                  <a:cubicBezTo>
                    <a:pt x="2906" y="1696"/>
                    <a:pt x="2906" y="839"/>
                    <a:pt x="2132" y="291"/>
                  </a:cubicBezTo>
                  <a:lnTo>
                    <a:pt x="2001" y="196"/>
                  </a:lnTo>
                  <a:cubicBezTo>
                    <a:pt x="1803" y="60"/>
                    <a:pt x="1587" y="1"/>
                    <a:pt x="13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49"/>
            <p:cNvSpPr/>
            <p:nvPr/>
          </p:nvSpPr>
          <p:spPr>
            <a:xfrm>
              <a:off x="2621172" y="-78"/>
              <a:ext cx="92967" cy="83473"/>
            </a:xfrm>
            <a:custGeom>
              <a:avLst/>
              <a:gdLst/>
              <a:ahLst/>
              <a:cxnLst/>
              <a:rect l="l" t="t" r="r" b="b"/>
              <a:pathLst>
                <a:path w="2918" h="2620" extrusionOk="0">
                  <a:moveTo>
                    <a:pt x="1453" y="0"/>
                  </a:moveTo>
                  <a:cubicBezTo>
                    <a:pt x="715" y="0"/>
                    <a:pt x="1" y="607"/>
                    <a:pt x="24" y="1310"/>
                  </a:cubicBezTo>
                  <a:cubicBezTo>
                    <a:pt x="60" y="2024"/>
                    <a:pt x="655" y="2619"/>
                    <a:pt x="1453" y="2619"/>
                  </a:cubicBezTo>
                  <a:cubicBezTo>
                    <a:pt x="2203" y="2619"/>
                    <a:pt x="2918" y="2012"/>
                    <a:pt x="2894" y="1310"/>
                  </a:cubicBezTo>
                  <a:cubicBezTo>
                    <a:pt x="2846" y="607"/>
                    <a:pt x="2251" y="0"/>
                    <a:pt x="14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49"/>
            <p:cNvSpPr/>
            <p:nvPr/>
          </p:nvSpPr>
          <p:spPr>
            <a:xfrm>
              <a:off x="2211484" y="45035"/>
              <a:ext cx="87296" cy="80447"/>
            </a:xfrm>
            <a:custGeom>
              <a:avLst/>
              <a:gdLst/>
              <a:ahLst/>
              <a:cxnLst/>
              <a:rect l="l" t="t" r="r" b="b"/>
              <a:pathLst>
                <a:path w="2740" h="2525" extrusionOk="0">
                  <a:moveTo>
                    <a:pt x="1370" y="1"/>
                  </a:moveTo>
                  <a:cubicBezTo>
                    <a:pt x="632" y="1"/>
                    <a:pt x="1" y="572"/>
                    <a:pt x="1" y="1263"/>
                  </a:cubicBezTo>
                  <a:cubicBezTo>
                    <a:pt x="1" y="1942"/>
                    <a:pt x="632" y="2525"/>
                    <a:pt x="1370" y="2525"/>
                  </a:cubicBezTo>
                  <a:cubicBezTo>
                    <a:pt x="2120" y="2525"/>
                    <a:pt x="2739" y="1942"/>
                    <a:pt x="2739" y="1263"/>
                  </a:cubicBezTo>
                  <a:cubicBezTo>
                    <a:pt x="2739" y="572"/>
                    <a:pt x="2120" y="1"/>
                    <a:pt x="13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49"/>
            <p:cNvSpPr/>
            <p:nvPr/>
          </p:nvSpPr>
          <p:spPr>
            <a:xfrm>
              <a:off x="2020324" y="62112"/>
              <a:ext cx="92203" cy="82358"/>
            </a:xfrm>
            <a:custGeom>
              <a:avLst/>
              <a:gdLst/>
              <a:ahLst/>
              <a:cxnLst/>
              <a:rect l="l" t="t" r="r" b="b"/>
              <a:pathLst>
                <a:path w="2894" h="2585" extrusionOk="0">
                  <a:moveTo>
                    <a:pt x="1453" y="1"/>
                  </a:moveTo>
                  <a:cubicBezTo>
                    <a:pt x="702" y="1"/>
                    <a:pt x="0" y="596"/>
                    <a:pt x="36" y="1286"/>
                  </a:cubicBezTo>
                  <a:cubicBezTo>
                    <a:pt x="60" y="1989"/>
                    <a:pt x="655" y="2584"/>
                    <a:pt x="1453" y="2584"/>
                  </a:cubicBezTo>
                  <a:cubicBezTo>
                    <a:pt x="2191" y="2584"/>
                    <a:pt x="2893" y="1989"/>
                    <a:pt x="2858" y="1286"/>
                  </a:cubicBezTo>
                  <a:cubicBezTo>
                    <a:pt x="2834" y="596"/>
                    <a:pt x="2238" y="1"/>
                    <a:pt x="14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49"/>
            <p:cNvSpPr/>
            <p:nvPr/>
          </p:nvSpPr>
          <p:spPr>
            <a:xfrm>
              <a:off x="1816229" y="57939"/>
              <a:ext cx="91821" cy="82740"/>
            </a:xfrm>
            <a:custGeom>
              <a:avLst/>
              <a:gdLst/>
              <a:ahLst/>
              <a:cxnLst/>
              <a:rect l="l" t="t" r="r" b="b"/>
              <a:pathLst>
                <a:path w="2882" h="2597" extrusionOk="0">
                  <a:moveTo>
                    <a:pt x="1441" y="1"/>
                  </a:moveTo>
                  <a:cubicBezTo>
                    <a:pt x="691" y="1"/>
                    <a:pt x="0" y="608"/>
                    <a:pt x="24" y="1298"/>
                  </a:cubicBezTo>
                  <a:cubicBezTo>
                    <a:pt x="60" y="2001"/>
                    <a:pt x="655" y="2596"/>
                    <a:pt x="1441" y="2596"/>
                  </a:cubicBezTo>
                  <a:cubicBezTo>
                    <a:pt x="2179" y="2596"/>
                    <a:pt x="2882" y="2001"/>
                    <a:pt x="2858" y="1298"/>
                  </a:cubicBezTo>
                  <a:cubicBezTo>
                    <a:pt x="2822" y="608"/>
                    <a:pt x="2239" y="1"/>
                    <a:pt x="14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49"/>
            <p:cNvSpPr/>
            <p:nvPr/>
          </p:nvSpPr>
          <p:spPr>
            <a:xfrm>
              <a:off x="1528692" y="56792"/>
              <a:ext cx="85767" cy="78567"/>
            </a:xfrm>
            <a:custGeom>
              <a:avLst/>
              <a:gdLst/>
              <a:ahLst/>
              <a:cxnLst/>
              <a:rect l="l" t="t" r="r" b="b"/>
              <a:pathLst>
                <a:path w="2692" h="2466" extrusionOk="0">
                  <a:moveTo>
                    <a:pt x="1346" y="1"/>
                  </a:moveTo>
                  <a:cubicBezTo>
                    <a:pt x="608" y="1"/>
                    <a:pt x="1" y="561"/>
                    <a:pt x="1" y="1239"/>
                  </a:cubicBezTo>
                  <a:cubicBezTo>
                    <a:pt x="1" y="1906"/>
                    <a:pt x="608" y="2466"/>
                    <a:pt x="1346" y="2466"/>
                  </a:cubicBezTo>
                  <a:cubicBezTo>
                    <a:pt x="2072" y="2466"/>
                    <a:pt x="2679" y="1906"/>
                    <a:pt x="2679" y="1239"/>
                  </a:cubicBezTo>
                  <a:cubicBezTo>
                    <a:pt x="2691" y="561"/>
                    <a:pt x="2072" y="1"/>
                    <a:pt x="13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49"/>
            <p:cNvSpPr/>
            <p:nvPr/>
          </p:nvSpPr>
          <p:spPr>
            <a:xfrm>
              <a:off x="1288946" y="56792"/>
              <a:ext cx="110044" cy="78184"/>
            </a:xfrm>
            <a:custGeom>
              <a:avLst/>
              <a:gdLst/>
              <a:ahLst/>
              <a:cxnLst/>
              <a:rect l="l" t="t" r="r" b="b"/>
              <a:pathLst>
                <a:path w="3454" h="2454" extrusionOk="0">
                  <a:moveTo>
                    <a:pt x="1727" y="1"/>
                  </a:moveTo>
                  <a:cubicBezTo>
                    <a:pt x="13" y="1"/>
                    <a:pt x="1" y="2454"/>
                    <a:pt x="1727" y="2454"/>
                  </a:cubicBezTo>
                  <a:cubicBezTo>
                    <a:pt x="3430" y="2454"/>
                    <a:pt x="3454" y="1"/>
                    <a:pt x="17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49"/>
            <p:cNvSpPr/>
            <p:nvPr/>
          </p:nvSpPr>
          <p:spPr>
            <a:xfrm>
              <a:off x="1124325" y="53383"/>
              <a:ext cx="85385" cy="78949"/>
            </a:xfrm>
            <a:custGeom>
              <a:avLst/>
              <a:gdLst/>
              <a:ahLst/>
              <a:cxnLst/>
              <a:rect l="l" t="t" r="r" b="b"/>
              <a:pathLst>
                <a:path w="2680" h="2478" extrusionOk="0">
                  <a:moveTo>
                    <a:pt x="1334" y="1"/>
                  </a:moveTo>
                  <a:cubicBezTo>
                    <a:pt x="608" y="1"/>
                    <a:pt x="0" y="572"/>
                    <a:pt x="0" y="1239"/>
                  </a:cubicBezTo>
                  <a:cubicBezTo>
                    <a:pt x="0" y="1906"/>
                    <a:pt x="608" y="2477"/>
                    <a:pt x="1334" y="2477"/>
                  </a:cubicBezTo>
                  <a:cubicBezTo>
                    <a:pt x="2072" y="2477"/>
                    <a:pt x="2679" y="1906"/>
                    <a:pt x="2679" y="1239"/>
                  </a:cubicBezTo>
                  <a:cubicBezTo>
                    <a:pt x="2679" y="548"/>
                    <a:pt x="2072" y="1"/>
                    <a:pt x="13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49"/>
            <p:cNvSpPr/>
            <p:nvPr/>
          </p:nvSpPr>
          <p:spPr>
            <a:xfrm>
              <a:off x="887605" y="84128"/>
              <a:ext cx="103609" cy="73979"/>
            </a:xfrm>
            <a:custGeom>
              <a:avLst/>
              <a:gdLst/>
              <a:ahLst/>
              <a:cxnLst/>
              <a:rect l="l" t="t" r="r" b="b"/>
              <a:pathLst>
                <a:path w="3252" h="2322" extrusionOk="0">
                  <a:moveTo>
                    <a:pt x="1620" y="0"/>
                  </a:moveTo>
                  <a:cubicBezTo>
                    <a:pt x="1" y="0"/>
                    <a:pt x="1" y="2322"/>
                    <a:pt x="1620" y="2322"/>
                  </a:cubicBezTo>
                  <a:cubicBezTo>
                    <a:pt x="3228" y="2322"/>
                    <a:pt x="3251" y="0"/>
                    <a:pt x="16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49"/>
            <p:cNvSpPr/>
            <p:nvPr/>
          </p:nvSpPr>
          <p:spPr>
            <a:xfrm>
              <a:off x="1031772" y="193375"/>
              <a:ext cx="113071" cy="80064"/>
            </a:xfrm>
            <a:custGeom>
              <a:avLst/>
              <a:gdLst/>
              <a:ahLst/>
              <a:cxnLst/>
              <a:rect l="l" t="t" r="r" b="b"/>
              <a:pathLst>
                <a:path w="3549" h="2513" extrusionOk="0">
                  <a:moveTo>
                    <a:pt x="1774" y="0"/>
                  </a:moveTo>
                  <a:cubicBezTo>
                    <a:pt x="12" y="0"/>
                    <a:pt x="0" y="2512"/>
                    <a:pt x="1774" y="2512"/>
                  </a:cubicBezTo>
                  <a:cubicBezTo>
                    <a:pt x="3548" y="2512"/>
                    <a:pt x="3548" y="0"/>
                    <a:pt x="17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49"/>
            <p:cNvSpPr/>
            <p:nvPr/>
          </p:nvSpPr>
          <p:spPr>
            <a:xfrm>
              <a:off x="1249885" y="187290"/>
              <a:ext cx="85385" cy="78567"/>
            </a:xfrm>
            <a:custGeom>
              <a:avLst/>
              <a:gdLst/>
              <a:ahLst/>
              <a:cxnLst/>
              <a:rect l="l" t="t" r="r" b="b"/>
              <a:pathLst>
                <a:path w="2680" h="2466" extrusionOk="0">
                  <a:moveTo>
                    <a:pt x="1346" y="1"/>
                  </a:moveTo>
                  <a:cubicBezTo>
                    <a:pt x="631" y="1"/>
                    <a:pt x="0" y="560"/>
                    <a:pt x="0" y="1227"/>
                  </a:cubicBezTo>
                  <a:cubicBezTo>
                    <a:pt x="0" y="1906"/>
                    <a:pt x="608" y="2465"/>
                    <a:pt x="1346" y="2465"/>
                  </a:cubicBezTo>
                  <a:cubicBezTo>
                    <a:pt x="2072" y="2465"/>
                    <a:pt x="2679" y="1906"/>
                    <a:pt x="2679" y="1227"/>
                  </a:cubicBezTo>
                  <a:cubicBezTo>
                    <a:pt x="2679" y="560"/>
                    <a:pt x="2072" y="1"/>
                    <a:pt x="13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49"/>
            <p:cNvSpPr/>
            <p:nvPr/>
          </p:nvSpPr>
          <p:spPr>
            <a:xfrm>
              <a:off x="1441459" y="179708"/>
              <a:ext cx="111160" cy="78949"/>
            </a:xfrm>
            <a:custGeom>
              <a:avLst/>
              <a:gdLst/>
              <a:ahLst/>
              <a:cxnLst/>
              <a:rect l="l" t="t" r="r" b="b"/>
              <a:pathLst>
                <a:path w="3489" h="2478" extrusionOk="0">
                  <a:moveTo>
                    <a:pt x="1738" y="1"/>
                  </a:moveTo>
                  <a:cubicBezTo>
                    <a:pt x="12" y="1"/>
                    <a:pt x="0" y="2477"/>
                    <a:pt x="1738" y="2477"/>
                  </a:cubicBezTo>
                  <a:cubicBezTo>
                    <a:pt x="3465" y="2465"/>
                    <a:pt x="3489" y="1"/>
                    <a:pt x="17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49"/>
            <p:cNvSpPr/>
            <p:nvPr/>
          </p:nvSpPr>
          <p:spPr>
            <a:xfrm>
              <a:off x="1625801" y="186526"/>
              <a:ext cx="111191" cy="79331"/>
            </a:xfrm>
            <a:custGeom>
              <a:avLst/>
              <a:gdLst/>
              <a:ahLst/>
              <a:cxnLst/>
              <a:rect l="l" t="t" r="r" b="b"/>
              <a:pathLst>
                <a:path w="3490" h="2490" extrusionOk="0">
                  <a:moveTo>
                    <a:pt x="1751" y="1"/>
                  </a:moveTo>
                  <a:cubicBezTo>
                    <a:pt x="24" y="1"/>
                    <a:pt x="1" y="2489"/>
                    <a:pt x="1751" y="2489"/>
                  </a:cubicBezTo>
                  <a:cubicBezTo>
                    <a:pt x="3489" y="2489"/>
                    <a:pt x="3489" y="1"/>
                    <a:pt x="17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49"/>
            <p:cNvSpPr/>
            <p:nvPr/>
          </p:nvSpPr>
          <p:spPr>
            <a:xfrm>
              <a:off x="1906138" y="184264"/>
              <a:ext cx="77420" cy="55022"/>
            </a:xfrm>
            <a:custGeom>
              <a:avLst/>
              <a:gdLst/>
              <a:ahLst/>
              <a:cxnLst/>
              <a:rect l="l" t="t" r="r" b="b"/>
              <a:pathLst>
                <a:path w="2430" h="1727" extrusionOk="0">
                  <a:moveTo>
                    <a:pt x="1203" y="0"/>
                  </a:moveTo>
                  <a:cubicBezTo>
                    <a:pt x="0" y="0"/>
                    <a:pt x="0" y="1727"/>
                    <a:pt x="1203" y="1727"/>
                  </a:cubicBezTo>
                  <a:cubicBezTo>
                    <a:pt x="2429" y="1727"/>
                    <a:pt x="2429" y="0"/>
                    <a:pt x="1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49"/>
            <p:cNvSpPr/>
            <p:nvPr/>
          </p:nvSpPr>
          <p:spPr>
            <a:xfrm>
              <a:off x="2134096" y="176681"/>
              <a:ext cx="84620" cy="77802"/>
            </a:xfrm>
            <a:custGeom>
              <a:avLst/>
              <a:gdLst/>
              <a:ahLst/>
              <a:cxnLst/>
              <a:rect l="l" t="t" r="r" b="b"/>
              <a:pathLst>
                <a:path w="2656" h="2442" extrusionOk="0">
                  <a:moveTo>
                    <a:pt x="1334" y="0"/>
                  </a:moveTo>
                  <a:cubicBezTo>
                    <a:pt x="620" y="0"/>
                    <a:pt x="1" y="572"/>
                    <a:pt x="1" y="1215"/>
                  </a:cubicBezTo>
                  <a:cubicBezTo>
                    <a:pt x="1" y="1881"/>
                    <a:pt x="620" y="2441"/>
                    <a:pt x="1334" y="2441"/>
                  </a:cubicBezTo>
                  <a:cubicBezTo>
                    <a:pt x="2049" y="2441"/>
                    <a:pt x="2656" y="1881"/>
                    <a:pt x="2656" y="1215"/>
                  </a:cubicBezTo>
                  <a:cubicBezTo>
                    <a:pt x="2656" y="548"/>
                    <a:pt x="2049" y="0"/>
                    <a:pt x="13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49"/>
            <p:cNvSpPr/>
            <p:nvPr/>
          </p:nvSpPr>
          <p:spPr>
            <a:xfrm>
              <a:off x="2329079" y="164924"/>
              <a:ext cx="111191" cy="79300"/>
            </a:xfrm>
            <a:custGeom>
              <a:avLst/>
              <a:gdLst/>
              <a:ahLst/>
              <a:cxnLst/>
              <a:rect l="l" t="t" r="r" b="b"/>
              <a:pathLst>
                <a:path w="3490" h="2489" extrusionOk="0">
                  <a:moveTo>
                    <a:pt x="1739" y="0"/>
                  </a:moveTo>
                  <a:cubicBezTo>
                    <a:pt x="13" y="0"/>
                    <a:pt x="1" y="2489"/>
                    <a:pt x="1739" y="2489"/>
                  </a:cubicBezTo>
                  <a:cubicBezTo>
                    <a:pt x="3489" y="2489"/>
                    <a:pt x="3489" y="0"/>
                    <a:pt x="1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49"/>
            <p:cNvSpPr/>
            <p:nvPr/>
          </p:nvSpPr>
          <p:spPr>
            <a:xfrm>
              <a:off x="2535118" y="153646"/>
              <a:ext cx="94051" cy="79777"/>
            </a:xfrm>
            <a:custGeom>
              <a:avLst/>
              <a:gdLst/>
              <a:ahLst/>
              <a:cxnLst/>
              <a:rect l="l" t="t" r="r" b="b"/>
              <a:pathLst>
                <a:path w="2952" h="2504" extrusionOk="0">
                  <a:moveTo>
                    <a:pt x="1466" y="1"/>
                  </a:moveTo>
                  <a:cubicBezTo>
                    <a:pt x="747" y="1"/>
                    <a:pt x="0" y="542"/>
                    <a:pt x="82" y="1259"/>
                  </a:cubicBezTo>
                  <a:cubicBezTo>
                    <a:pt x="130" y="1795"/>
                    <a:pt x="380" y="2200"/>
                    <a:pt x="927" y="2402"/>
                  </a:cubicBezTo>
                  <a:cubicBezTo>
                    <a:pt x="1102" y="2471"/>
                    <a:pt x="1283" y="2504"/>
                    <a:pt x="1462" y="2504"/>
                  </a:cubicBezTo>
                  <a:cubicBezTo>
                    <a:pt x="2051" y="2504"/>
                    <a:pt x="2608" y="2150"/>
                    <a:pt x="2773" y="1592"/>
                  </a:cubicBezTo>
                  <a:cubicBezTo>
                    <a:pt x="2952" y="938"/>
                    <a:pt x="2523" y="223"/>
                    <a:pt x="1809" y="45"/>
                  </a:cubicBezTo>
                  <a:cubicBezTo>
                    <a:pt x="1697" y="15"/>
                    <a:pt x="1582" y="1"/>
                    <a:pt x="14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49"/>
            <p:cNvSpPr/>
            <p:nvPr/>
          </p:nvSpPr>
          <p:spPr>
            <a:xfrm>
              <a:off x="1764265" y="292364"/>
              <a:ext cx="109280" cy="77802"/>
            </a:xfrm>
            <a:custGeom>
              <a:avLst/>
              <a:gdLst/>
              <a:ahLst/>
              <a:cxnLst/>
              <a:rect l="l" t="t" r="r" b="b"/>
              <a:pathLst>
                <a:path w="3430" h="2442" extrusionOk="0">
                  <a:moveTo>
                    <a:pt x="1715" y="1"/>
                  </a:moveTo>
                  <a:cubicBezTo>
                    <a:pt x="0" y="1"/>
                    <a:pt x="0" y="2441"/>
                    <a:pt x="1715" y="2441"/>
                  </a:cubicBezTo>
                  <a:cubicBezTo>
                    <a:pt x="3429" y="2430"/>
                    <a:pt x="3429" y="1"/>
                    <a:pt x="17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49"/>
            <p:cNvSpPr/>
            <p:nvPr/>
          </p:nvSpPr>
          <p:spPr>
            <a:xfrm>
              <a:off x="2011976" y="285164"/>
              <a:ext cx="93700" cy="84620"/>
            </a:xfrm>
            <a:custGeom>
              <a:avLst/>
              <a:gdLst/>
              <a:ahLst/>
              <a:cxnLst/>
              <a:rect l="l" t="t" r="r" b="b"/>
              <a:pathLst>
                <a:path w="2941" h="2656" extrusionOk="0">
                  <a:moveTo>
                    <a:pt x="1476" y="0"/>
                  </a:moveTo>
                  <a:cubicBezTo>
                    <a:pt x="726" y="0"/>
                    <a:pt x="0" y="620"/>
                    <a:pt x="36" y="1334"/>
                  </a:cubicBezTo>
                  <a:cubicBezTo>
                    <a:pt x="72" y="2048"/>
                    <a:pt x="667" y="2656"/>
                    <a:pt x="1476" y="2656"/>
                  </a:cubicBezTo>
                  <a:cubicBezTo>
                    <a:pt x="2215" y="2656"/>
                    <a:pt x="2941" y="2048"/>
                    <a:pt x="2905" y="1334"/>
                  </a:cubicBezTo>
                  <a:cubicBezTo>
                    <a:pt x="2869" y="620"/>
                    <a:pt x="2274" y="0"/>
                    <a:pt x="14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49"/>
            <p:cNvSpPr/>
            <p:nvPr/>
          </p:nvSpPr>
          <p:spPr>
            <a:xfrm>
              <a:off x="2236143" y="282137"/>
              <a:ext cx="100550" cy="91056"/>
            </a:xfrm>
            <a:custGeom>
              <a:avLst/>
              <a:gdLst/>
              <a:ahLst/>
              <a:cxnLst/>
              <a:rect l="l" t="t" r="r" b="b"/>
              <a:pathLst>
                <a:path w="3156" h="2858" extrusionOk="0">
                  <a:moveTo>
                    <a:pt x="1584" y="0"/>
                  </a:moveTo>
                  <a:cubicBezTo>
                    <a:pt x="775" y="0"/>
                    <a:pt x="1" y="655"/>
                    <a:pt x="36" y="1429"/>
                  </a:cubicBezTo>
                  <a:cubicBezTo>
                    <a:pt x="72" y="2191"/>
                    <a:pt x="715" y="2858"/>
                    <a:pt x="1584" y="2858"/>
                  </a:cubicBezTo>
                  <a:cubicBezTo>
                    <a:pt x="2382" y="2858"/>
                    <a:pt x="3156" y="2191"/>
                    <a:pt x="3120" y="1429"/>
                  </a:cubicBezTo>
                  <a:cubicBezTo>
                    <a:pt x="3084" y="655"/>
                    <a:pt x="2441" y="0"/>
                    <a:pt x="15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49"/>
            <p:cNvSpPr/>
            <p:nvPr/>
          </p:nvSpPr>
          <p:spPr>
            <a:xfrm>
              <a:off x="2415579" y="295774"/>
              <a:ext cx="119125" cy="85385"/>
            </a:xfrm>
            <a:custGeom>
              <a:avLst/>
              <a:gdLst/>
              <a:ahLst/>
              <a:cxnLst/>
              <a:rect l="l" t="t" r="r" b="b"/>
              <a:pathLst>
                <a:path w="3739" h="2680" extrusionOk="0">
                  <a:moveTo>
                    <a:pt x="1870" y="1"/>
                  </a:moveTo>
                  <a:cubicBezTo>
                    <a:pt x="0" y="1"/>
                    <a:pt x="0" y="2680"/>
                    <a:pt x="1870" y="2680"/>
                  </a:cubicBezTo>
                  <a:cubicBezTo>
                    <a:pt x="3739" y="2680"/>
                    <a:pt x="3739" y="1"/>
                    <a:pt x="1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49"/>
            <p:cNvSpPr/>
            <p:nvPr/>
          </p:nvSpPr>
          <p:spPr>
            <a:xfrm>
              <a:off x="2597659" y="269616"/>
              <a:ext cx="85385" cy="78917"/>
            </a:xfrm>
            <a:custGeom>
              <a:avLst/>
              <a:gdLst/>
              <a:ahLst/>
              <a:cxnLst/>
              <a:rect l="l" t="t" r="r" b="b"/>
              <a:pathLst>
                <a:path w="2680" h="2477" extrusionOk="0">
                  <a:moveTo>
                    <a:pt x="1334" y="0"/>
                  </a:moveTo>
                  <a:cubicBezTo>
                    <a:pt x="608" y="0"/>
                    <a:pt x="0" y="572"/>
                    <a:pt x="0" y="1239"/>
                  </a:cubicBezTo>
                  <a:cubicBezTo>
                    <a:pt x="0" y="1905"/>
                    <a:pt x="608" y="2477"/>
                    <a:pt x="1334" y="2477"/>
                  </a:cubicBezTo>
                  <a:cubicBezTo>
                    <a:pt x="2060" y="2477"/>
                    <a:pt x="2679" y="1905"/>
                    <a:pt x="2679" y="1239"/>
                  </a:cubicBezTo>
                  <a:cubicBezTo>
                    <a:pt x="2679" y="584"/>
                    <a:pt x="2060" y="0"/>
                    <a:pt x="13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49"/>
            <p:cNvSpPr/>
            <p:nvPr/>
          </p:nvSpPr>
          <p:spPr>
            <a:xfrm>
              <a:off x="2347303" y="462688"/>
              <a:ext cx="83473" cy="76655"/>
            </a:xfrm>
            <a:custGeom>
              <a:avLst/>
              <a:gdLst/>
              <a:ahLst/>
              <a:cxnLst/>
              <a:rect l="l" t="t" r="r" b="b"/>
              <a:pathLst>
                <a:path w="2620" h="2406" extrusionOk="0">
                  <a:moveTo>
                    <a:pt x="1310" y="1"/>
                  </a:moveTo>
                  <a:cubicBezTo>
                    <a:pt x="607" y="1"/>
                    <a:pt x="0" y="548"/>
                    <a:pt x="0" y="1203"/>
                  </a:cubicBezTo>
                  <a:cubicBezTo>
                    <a:pt x="0" y="1858"/>
                    <a:pt x="596" y="2406"/>
                    <a:pt x="1310" y="2406"/>
                  </a:cubicBezTo>
                  <a:cubicBezTo>
                    <a:pt x="2000" y="2406"/>
                    <a:pt x="2620" y="1858"/>
                    <a:pt x="2620" y="1203"/>
                  </a:cubicBezTo>
                  <a:cubicBezTo>
                    <a:pt x="2596" y="548"/>
                    <a:pt x="2000" y="1"/>
                    <a:pt x="13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49"/>
            <p:cNvSpPr/>
            <p:nvPr/>
          </p:nvSpPr>
          <p:spPr>
            <a:xfrm>
              <a:off x="2118931" y="446854"/>
              <a:ext cx="107018" cy="87424"/>
            </a:xfrm>
            <a:custGeom>
              <a:avLst/>
              <a:gdLst/>
              <a:ahLst/>
              <a:cxnLst/>
              <a:rect l="l" t="t" r="r" b="b"/>
              <a:pathLst>
                <a:path w="3359" h="2744" extrusionOk="0">
                  <a:moveTo>
                    <a:pt x="1666" y="1"/>
                  </a:moveTo>
                  <a:cubicBezTo>
                    <a:pt x="1020" y="1"/>
                    <a:pt x="411" y="382"/>
                    <a:pt x="227" y="998"/>
                  </a:cubicBezTo>
                  <a:cubicBezTo>
                    <a:pt x="1" y="1736"/>
                    <a:pt x="501" y="2462"/>
                    <a:pt x="1275" y="2688"/>
                  </a:cubicBezTo>
                  <a:cubicBezTo>
                    <a:pt x="1407" y="2726"/>
                    <a:pt x="1539" y="2744"/>
                    <a:pt x="1667" y="2744"/>
                  </a:cubicBezTo>
                  <a:cubicBezTo>
                    <a:pt x="2308" y="2744"/>
                    <a:pt x="2866" y="2304"/>
                    <a:pt x="3084" y="1748"/>
                  </a:cubicBezTo>
                  <a:cubicBezTo>
                    <a:pt x="3358" y="1093"/>
                    <a:pt x="2894" y="367"/>
                    <a:pt x="2239" y="105"/>
                  </a:cubicBezTo>
                  <a:cubicBezTo>
                    <a:pt x="2051" y="34"/>
                    <a:pt x="1857" y="1"/>
                    <a:pt x="16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49"/>
            <p:cNvSpPr/>
            <p:nvPr/>
          </p:nvSpPr>
          <p:spPr>
            <a:xfrm>
              <a:off x="1928503" y="450932"/>
              <a:ext cx="95644" cy="86149"/>
            </a:xfrm>
            <a:custGeom>
              <a:avLst/>
              <a:gdLst/>
              <a:ahLst/>
              <a:cxnLst/>
              <a:rect l="l" t="t" r="r" b="b"/>
              <a:pathLst>
                <a:path w="3002" h="2704" extrusionOk="0">
                  <a:moveTo>
                    <a:pt x="1501" y="1"/>
                  </a:moveTo>
                  <a:cubicBezTo>
                    <a:pt x="727" y="1"/>
                    <a:pt x="1" y="620"/>
                    <a:pt x="25" y="1346"/>
                  </a:cubicBezTo>
                  <a:cubicBezTo>
                    <a:pt x="60" y="2084"/>
                    <a:pt x="667" y="2703"/>
                    <a:pt x="1501" y="2703"/>
                  </a:cubicBezTo>
                  <a:cubicBezTo>
                    <a:pt x="2275" y="2703"/>
                    <a:pt x="3001" y="2084"/>
                    <a:pt x="2977" y="1346"/>
                  </a:cubicBezTo>
                  <a:cubicBezTo>
                    <a:pt x="2930" y="608"/>
                    <a:pt x="2322" y="1"/>
                    <a:pt x="15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49"/>
            <p:cNvSpPr/>
            <p:nvPr/>
          </p:nvSpPr>
          <p:spPr>
            <a:xfrm>
              <a:off x="1645905" y="447905"/>
              <a:ext cx="118392" cy="85002"/>
            </a:xfrm>
            <a:custGeom>
              <a:avLst/>
              <a:gdLst/>
              <a:ahLst/>
              <a:cxnLst/>
              <a:rect l="l" t="t" r="r" b="b"/>
              <a:pathLst>
                <a:path w="3716" h="2668" extrusionOk="0">
                  <a:moveTo>
                    <a:pt x="1858" y="0"/>
                  </a:moveTo>
                  <a:cubicBezTo>
                    <a:pt x="1" y="0"/>
                    <a:pt x="1" y="2667"/>
                    <a:pt x="1858" y="2667"/>
                  </a:cubicBezTo>
                  <a:cubicBezTo>
                    <a:pt x="3715" y="2667"/>
                    <a:pt x="3715" y="0"/>
                    <a:pt x="1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49"/>
            <p:cNvSpPr/>
            <p:nvPr/>
          </p:nvSpPr>
          <p:spPr>
            <a:xfrm>
              <a:off x="1541978" y="322727"/>
              <a:ext cx="98639" cy="89176"/>
            </a:xfrm>
            <a:custGeom>
              <a:avLst/>
              <a:gdLst/>
              <a:ahLst/>
              <a:cxnLst/>
              <a:rect l="l" t="t" r="r" b="b"/>
              <a:pathLst>
                <a:path w="3096" h="2799" extrusionOk="0">
                  <a:moveTo>
                    <a:pt x="1548" y="0"/>
                  </a:moveTo>
                  <a:cubicBezTo>
                    <a:pt x="762" y="0"/>
                    <a:pt x="0" y="643"/>
                    <a:pt x="36" y="1405"/>
                  </a:cubicBezTo>
                  <a:cubicBezTo>
                    <a:pt x="60" y="2155"/>
                    <a:pt x="703" y="2798"/>
                    <a:pt x="1548" y="2798"/>
                  </a:cubicBezTo>
                  <a:cubicBezTo>
                    <a:pt x="2334" y="2798"/>
                    <a:pt x="3096" y="2155"/>
                    <a:pt x="3072" y="1405"/>
                  </a:cubicBezTo>
                  <a:cubicBezTo>
                    <a:pt x="3024" y="643"/>
                    <a:pt x="2393" y="0"/>
                    <a:pt x="1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49"/>
            <p:cNvSpPr/>
            <p:nvPr/>
          </p:nvSpPr>
          <p:spPr>
            <a:xfrm>
              <a:off x="1351551" y="317024"/>
              <a:ext cx="94847" cy="85385"/>
            </a:xfrm>
            <a:custGeom>
              <a:avLst/>
              <a:gdLst/>
              <a:ahLst/>
              <a:cxnLst/>
              <a:rect l="l" t="t" r="r" b="b"/>
              <a:pathLst>
                <a:path w="2977" h="2680" extrusionOk="0">
                  <a:moveTo>
                    <a:pt x="1489" y="1"/>
                  </a:moveTo>
                  <a:cubicBezTo>
                    <a:pt x="727" y="1"/>
                    <a:pt x="0" y="608"/>
                    <a:pt x="24" y="1346"/>
                  </a:cubicBezTo>
                  <a:cubicBezTo>
                    <a:pt x="48" y="2072"/>
                    <a:pt x="667" y="2680"/>
                    <a:pt x="1489" y="2680"/>
                  </a:cubicBezTo>
                  <a:cubicBezTo>
                    <a:pt x="2239" y="2680"/>
                    <a:pt x="2977" y="2072"/>
                    <a:pt x="2941" y="1346"/>
                  </a:cubicBezTo>
                  <a:cubicBezTo>
                    <a:pt x="2894" y="632"/>
                    <a:pt x="2298" y="1"/>
                    <a:pt x="14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49"/>
            <p:cNvSpPr/>
            <p:nvPr/>
          </p:nvSpPr>
          <p:spPr>
            <a:xfrm>
              <a:off x="1181609" y="315495"/>
              <a:ext cx="88794" cy="81593"/>
            </a:xfrm>
            <a:custGeom>
              <a:avLst/>
              <a:gdLst/>
              <a:ahLst/>
              <a:cxnLst/>
              <a:rect l="l" t="t" r="r" b="b"/>
              <a:pathLst>
                <a:path w="2787" h="2561" extrusionOk="0">
                  <a:moveTo>
                    <a:pt x="1381" y="1"/>
                  </a:moveTo>
                  <a:cubicBezTo>
                    <a:pt x="631" y="1"/>
                    <a:pt x="0" y="596"/>
                    <a:pt x="0" y="1287"/>
                  </a:cubicBezTo>
                  <a:cubicBezTo>
                    <a:pt x="0" y="1989"/>
                    <a:pt x="643" y="2561"/>
                    <a:pt x="1381" y="2561"/>
                  </a:cubicBezTo>
                  <a:cubicBezTo>
                    <a:pt x="2143" y="2561"/>
                    <a:pt x="2774" y="1966"/>
                    <a:pt x="2774" y="1287"/>
                  </a:cubicBezTo>
                  <a:cubicBezTo>
                    <a:pt x="2786" y="584"/>
                    <a:pt x="2143" y="1"/>
                    <a:pt x="1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49"/>
            <p:cNvSpPr/>
            <p:nvPr/>
          </p:nvSpPr>
          <p:spPr>
            <a:xfrm>
              <a:off x="991182" y="331807"/>
              <a:ext cx="84238" cy="77802"/>
            </a:xfrm>
            <a:custGeom>
              <a:avLst/>
              <a:gdLst/>
              <a:ahLst/>
              <a:cxnLst/>
              <a:rect l="l" t="t" r="r" b="b"/>
              <a:pathLst>
                <a:path w="2644" h="2442" extrusionOk="0">
                  <a:moveTo>
                    <a:pt x="1322" y="1"/>
                  </a:moveTo>
                  <a:cubicBezTo>
                    <a:pt x="608" y="1"/>
                    <a:pt x="0" y="561"/>
                    <a:pt x="0" y="1215"/>
                  </a:cubicBezTo>
                  <a:cubicBezTo>
                    <a:pt x="0" y="1870"/>
                    <a:pt x="608" y="2442"/>
                    <a:pt x="1322" y="2442"/>
                  </a:cubicBezTo>
                  <a:cubicBezTo>
                    <a:pt x="2036" y="2442"/>
                    <a:pt x="2644" y="1870"/>
                    <a:pt x="2644" y="1215"/>
                  </a:cubicBezTo>
                  <a:cubicBezTo>
                    <a:pt x="2644" y="561"/>
                    <a:pt x="2048" y="1"/>
                    <a:pt x="1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49"/>
            <p:cNvSpPr/>
            <p:nvPr/>
          </p:nvSpPr>
          <p:spPr>
            <a:xfrm>
              <a:off x="1126205" y="474444"/>
              <a:ext cx="105106" cy="75158"/>
            </a:xfrm>
            <a:custGeom>
              <a:avLst/>
              <a:gdLst/>
              <a:ahLst/>
              <a:cxnLst/>
              <a:rect l="l" t="t" r="r" b="b"/>
              <a:pathLst>
                <a:path w="3299" h="2359" extrusionOk="0">
                  <a:moveTo>
                    <a:pt x="1656" y="1"/>
                  </a:moveTo>
                  <a:cubicBezTo>
                    <a:pt x="1" y="1"/>
                    <a:pt x="1" y="2358"/>
                    <a:pt x="1656" y="2358"/>
                  </a:cubicBezTo>
                  <a:cubicBezTo>
                    <a:pt x="3299" y="2358"/>
                    <a:pt x="3299" y="1"/>
                    <a:pt x="16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49"/>
            <p:cNvSpPr/>
            <p:nvPr/>
          </p:nvSpPr>
          <p:spPr>
            <a:xfrm>
              <a:off x="1312841" y="459661"/>
              <a:ext cx="100550" cy="90323"/>
            </a:xfrm>
            <a:custGeom>
              <a:avLst/>
              <a:gdLst/>
              <a:ahLst/>
              <a:cxnLst/>
              <a:rect l="l" t="t" r="r" b="b"/>
              <a:pathLst>
                <a:path w="3156" h="2835" extrusionOk="0">
                  <a:moveTo>
                    <a:pt x="1584" y="0"/>
                  </a:moveTo>
                  <a:cubicBezTo>
                    <a:pt x="775" y="0"/>
                    <a:pt x="1" y="655"/>
                    <a:pt x="48" y="1417"/>
                  </a:cubicBezTo>
                  <a:cubicBezTo>
                    <a:pt x="72" y="2179"/>
                    <a:pt x="715" y="2834"/>
                    <a:pt x="1584" y="2834"/>
                  </a:cubicBezTo>
                  <a:cubicBezTo>
                    <a:pt x="2382" y="2834"/>
                    <a:pt x="3156" y="2179"/>
                    <a:pt x="3120" y="1417"/>
                  </a:cubicBezTo>
                  <a:cubicBezTo>
                    <a:pt x="3085" y="643"/>
                    <a:pt x="2442" y="0"/>
                    <a:pt x="15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49"/>
            <p:cNvSpPr/>
            <p:nvPr/>
          </p:nvSpPr>
          <p:spPr>
            <a:xfrm>
              <a:off x="1448660" y="447905"/>
              <a:ext cx="127854" cy="91438"/>
            </a:xfrm>
            <a:custGeom>
              <a:avLst/>
              <a:gdLst/>
              <a:ahLst/>
              <a:cxnLst/>
              <a:rect l="l" t="t" r="r" b="b"/>
              <a:pathLst>
                <a:path w="4013" h="2870" extrusionOk="0">
                  <a:moveTo>
                    <a:pt x="2012" y="0"/>
                  </a:moveTo>
                  <a:cubicBezTo>
                    <a:pt x="0" y="0"/>
                    <a:pt x="0" y="2870"/>
                    <a:pt x="2012" y="2870"/>
                  </a:cubicBezTo>
                  <a:cubicBezTo>
                    <a:pt x="4013" y="2870"/>
                    <a:pt x="4013" y="0"/>
                    <a:pt x="20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49"/>
            <p:cNvSpPr/>
            <p:nvPr/>
          </p:nvSpPr>
          <p:spPr>
            <a:xfrm>
              <a:off x="1403132" y="575345"/>
              <a:ext cx="124955" cy="89176"/>
            </a:xfrm>
            <a:custGeom>
              <a:avLst/>
              <a:gdLst/>
              <a:ahLst/>
              <a:cxnLst/>
              <a:rect l="l" t="t" r="r" b="b"/>
              <a:pathLst>
                <a:path w="3922" h="2799" extrusionOk="0">
                  <a:moveTo>
                    <a:pt x="1965" y="1"/>
                  </a:moveTo>
                  <a:cubicBezTo>
                    <a:pt x="1" y="1"/>
                    <a:pt x="1" y="2799"/>
                    <a:pt x="1965" y="2799"/>
                  </a:cubicBezTo>
                  <a:cubicBezTo>
                    <a:pt x="1973" y="2799"/>
                    <a:pt x="1981" y="2799"/>
                    <a:pt x="1989" y="2799"/>
                  </a:cubicBezTo>
                  <a:cubicBezTo>
                    <a:pt x="3906" y="2799"/>
                    <a:pt x="3921" y="1"/>
                    <a:pt x="19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49"/>
            <p:cNvSpPr/>
            <p:nvPr/>
          </p:nvSpPr>
          <p:spPr>
            <a:xfrm>
              <a:off x="1587856" y="605325"/>
              <a:ext cx="102462" cy="91821"/>
            </a:xfrm>
            <a:custGeom>
              <a:avLst/>
              <a:gdLst/>
              <a:ahLst/>
              <a:cxnLst/>
              <a:rect l="l" t="t" r="r" b="b"/>
              <a:pathLst>
                <a:path w="3216" h="2882" extrusionOk="0">
                  <a:moveTo>
                    <a:pt x="1608" y="0"/>
                  </a:moveTo>
                  <a:cubicBezTo>
                    <a:pt x="799" y="0"/>
                    <a:pt x="1" y="667"/>
                    <a:pt x="49" y="1441"/>
                  </a:cubicBezTo>
                  <a:cubicBezTo>
                    <a:pt x="96" y="2239"/>
                    <a:pt x="739" y="2882"/>
                    <a:pt x="1608" y="2882"/>
                  </a:cubicBezTo>
                  <a:cubicBezTo>
                    <a:pt x="2430" y="2882"/>
                    <a:pt x="3216" y="2215"/>
                    <a:pt x="3180" y="1441"/>
                  </a:cubicBezTo>
                  <a:cubicBezTo>
                    <a:pt x="3144" y="655"/>
                    <a:pt x="2501" y="0"/>
                    <a:pt x="16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49"/>
            <p:cNvSpPr/>
            <p:nvPr/>
          </p:nvSpPr>
          <p:spPr>
            <a:xfrm>
              <a:off x="1814317" y="587866"/>
              <a:ext cx="80478" cy="57698"/>
            </a:xfrm>
            <a:custGeom>
              <a:avLst/>
              <a:gdLst/>
              <a:ahLst/>
              <a:cxnLst/>
              <a:rect l="l" t="t" r="r" b="b"/>
              <a:pathLst>
                <a:path w="2526" h="1811" extrusionOk="0">
                  <a:moveTo>
                    <a:pt x="1263" y="1"/>
                  </a:moveTo>
                  <a:cubicBezTo>
                    <a:pt x="1" y="1"/>
                    <a:pt x="1" y="1810"/>
                    <a:pt x="1263" y="1810"/>
                  </a:cubicBezTo>
                  <a:cubicBezTo>
                    <a:pt x="2525" y="1810"/>
                    <a:pt x="2525" y="1"/>
                    <a:pt x="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49"/>
            <p:cNvSpPr/>
            <p:nvPr/>
          </p:nvSpPr>
          <p:spPr>
            <a:xfrm>
              <a:off x="2017265" y="557089"/>
              <a:ext cx="98670" cy="94592"/>
            </a:xfrm>
            <a:custGeom>
              <a:avLst/>
              <a:gdLst/>
              <a:ahLst/>
              <a:cxnLst/>
              <a:rect l="l" t="t" r="r" b="b"/>
              <a:pathLst>
                <a:path w="3097" h="2969" extrusionOk="0">
                  <a:moveTo>
                    <a:pt x="1610" y="1"/>
                  </a:moveTo>
                  <a:cubicBezTo>
                    <a:pt x="1589" y="1"/>
                    <a:pt x="1569" y="1"/>
                    <a:pt x="1549" y="2"/>
                  </a:cubicBezTo>
                  <a:cubicBezTo>
                    <a:pt x="715" y="26"/>
                    <a:pt x="1" y="621"/>
                    <a:pt x="1" y="1431"/>
                  </a:cubicBezTo>
                  <a:lnTo>
                    <a:pt x="1" y="1538"/>
                  </a:lnTo>
                  <a:cubicBezTo>
                    <a:pt x="1" y="2270"/>
                    <a:pt x="681" y="2968"/>
                    <a:pt x="1489" y="2968"/>
                  </a:cubicBezTo>
                  <a:cubicBezTo>
                    <a:pt x="1508" y="2968"/>
                    <a:pt x="1528" y="2968"/>
                    <a:pt x="1549" y="2967"/>
                  </a:cubicBezTo>
                  <a:cubicBezTo>
                    <a:pt x="2382" y="2943"/>
                    <a:pt x="3096" y="2348"/>
                    <a:pt x="3096" y="1538"/>
                  </a:cubicBezTo>
                  <a:lnTo>
                    <a:pt x="3096" y="1431"/>
                  </a:lnTo>
                  <a:cubicBezTo>
                    <a:pt x="3096" y="688"/>
                    <a:pt x="2417" y="1"/>
                    <a:pt x="16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49"/>
            <p:cNvSpPr/>
            <p:nvPr/>
          </p:nvSpPr>
          <p:spPr>
            <a:xfrm>
              <a:off x="2211484" y="569292"/>
              <a:ext cx="86532" cy="79682"/>
            </a:xfrm>
            <a:custGeom>
              <a:avLst/>
              <a:gdLst/>
              <a:ahLst/>
              <a:cxnLst/>
              <a:rect l="l" t="t" r="r" b="b"/>
              <a:pathLst>
                <a:path w="2716" h="2501" extrusionOk="0">
                  <a:moveTo>
                    <a:pt x="1358" y="0"/>
                  </a:moveTo>
                  <a:cubicBezTo>
                    <a:pt x="632" y="0"/>
                    <a:pt x="1" y="584"/>
                    <a:pt x="1" y="1250"/>
                  </a:cubicBezTo>
                  <a:cubicBezTo>
                    <a:pt x="1" y="1941"/>
                    <a:pt x="620" y="2501"/>
                    <a:pt x="1358" y="2501"/>
                  </a:cubicBezTo>
                  <a:cubicBezTo>
                    <a:pt x="2084" y="2501"/>
                    <a:pt x="2715" y="1917"/>
                    <a:pt x="2715" y="1250"/>
                  </a:cubicBezTo>
                  <a:cubicBezTo>
                    <a:pt x="2715" y="584"/>
                    <a:pt x="2084" y="0"/>
                    <a:pt x="1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49"/>
            <p:cNvSpPr/>
            <p:nvPr/>
          </p:nvSpPr>
          <p:spPr>
            <a:xfrm>
              <a:off x="1897026" y="673506"/>
              <a:ext cx="116862" cy="87296"/>
            </a:xfrm>
            <a:custGeom>
              <a:avLst/>
              <a:gdLst/>
              <a:ahLst/>
              <a:cxnLst/>
              <a:rect l="l" t="t" r="r" b="b"/>
              <a:pathLst>
                <a:path w="3668" h="2740" extrusionOk="0">
                  <a:moveTo>
                    <a:pt x="1764" y="0"/>
                  </a:moveTo>
                  <a:cubicBezTo>
                    <a:pt x="1568" y="0"/>
                    <a:pt x="1380" y="25"/>
                    <a:pt x="1191" y="75"/>
                  </a:cubicBezTo>
                  <a:cubicBezTo>
                    <a:pt x="584" y="253"/>
                    <a:pt x="0" y="932"/>
                    <a:pt x="286" y="1551"/>
                  </a:cubicBezTo>
                  <a:cubicBezTo>
                    <a:pt x="429" y="1861"/>
                    <a:pt x="548" y="2099"/>
                    <a:pt x="822" y="2337"/>
                  </a:cubicBezTo>
                  <a:cubicBezTo>
                    <a:pt x="1111" y="2612"/>
                    <a:pt x="1482" y="2739"/>
                    <a:pt x="1851" y="2739"/>
                  </a:cubicBezTo>
                  <a:cubicBezTo>
                    <a:pt x="2423" y="2739"/>
                    <a:pt x="2988" y="2433"/>
                    <a:pt x="3227" y="1897"/>
                  </a:cubicBezTo>
                  <a:cubicBezTo>
                    <a:pt x="3668" y="956"/>
                    <a:pt x="2918" y="63"/>
                    <a:pt x="1882" y="3"/>
                  </a:cubicBezTo>
                  <a:cubicBezTo>
                    <a:pt x="1842" y="1"/>
                    <a:pt x="1803" y="0"/>
                    <a:pt x="176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49"/>
            <p:cNvSpPr/>
            <p:nvPr/>
          </p:nvSpPr>
          <p:spPr>
            <a:xfrm>
              <a:off x="1710772" y="689149"/>
              <a:ext cx="83091" cy="75891"/>
            </a:xfrm>
            <a:custGeom>
              <a:avLst/>
              <a:gdLst/>
              <a:ahLst/>
              <a:cxnLst/>
              <a:rect l="l" t="t" r="r" b="b"/>
              <a:pathLst>
                <a:path w="2608" h="2382" extrusionOk="0">
                  <a:moveTo>
                    <a:pt x="1298" y="1"/>
                  </a:moveTo>
                  <a:cubicBezTo>
                    <a:pt x="596" y="1"/>
                    <a:pt x="1" y="548"/>
                    <a:pt x="1" y="1191"/>
                  </a:cubicBezTo>
                  <a:cubicBezTo>
                    <a:pt x="1" y="1846"/>
                    <a:pt x="596" y="2382"/>
                    <a:pt x="1298" y="2382"/>
                  </a:cubicBezTo>
                  <a:cubicBezTo>
                    <a:pt x="2001" y="2382"/>
                    <a:pt x="2596" y="1834"/>
                    <a:pt x="2596" y="1191"/>
                  </a:cubicBezTo>
                  <a:cubicBezTo>
                    <a:pt x="2608" y="560"/>
                    <a:pt x="20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39" name="Google Shape;2239;p49"/>
          <p:cNvGrpSpPr/>
          <p:nvPr/>
        </p:nvGrpSpPr>
        <p:grpSpPr>
          <a:xfrm flipH="1">
            <a:off x="7695163" y="1460370"/>
            <a:ext cx="1390473" cy="3662129"/>
            <a:chOff x="239951" y="2992976"/>
            <a:chExt cx="816532" cy="2150525"/>
          </a:xfrm>
        </p:grpSpPr>
        <p:sp>
          <p:nvSpPr>
            <p:cNvPr id="2240" name="Google Shape;2240;p49"/>
            <p:cNvSpPr/>
            <p:nvPr/>
          </p:nvSpPr>
          <p:spPr>
            <a:xfrm flipH="1">
              <a:off x="531546" y="3396779"/>
              <a:ext cx="74850" cy="1746721"/>
            </a:xfrm>
            <a:custGeom>
              <a:avLst/>
              <a:gdLst/>
              <a:ahLst/>
              <a:cxnLst/>
              <a:rect l="l" t="t" r="r" b="b"/>
              <a:pathLst>
                <a:path w="2273" h="45532" extrusionOk="0">
                  <a:moveTo>
                    <a:pt x="1253" y="1"/>
                  </a:moveTo>
                  <a:lnTo>
                    <a:pt x="886" y="34"/>
                  </a:lnTo>
                  <a:cubicBezTo>
                    <a:pt x="886" y="34"/>
                    <a:pt x="886" y="101"/>
                    <a:pt x="902" y="184"/>
                  </a:cubicBezTo>
                  <a:cubicBezTo>
                    <a:pt x="919" y="368"/>
                    <a:pt x="952" y="769"/>
                    <a:pt x="1003" y="1321"/>
                  </a:cubicBezTo>
                  <a:cubicBezTo>
                    <a:pt x="1153" y="3058"/>
                    <a:pt x="1420" y="6400"/>
                    <a:pt x="1604" y="10727"/>
                  </a:cubicBezTo>
                  <a:lnTo>
                    <a:pt x="1671" y="12047"/>
                  </a:lnTo>
                  <a:cubicBezTo>
                    <a:pt x="1855" y="16776"/>
                    <a:pt x="1938" y="22524"/>
                    <a:pt x="1738" y="28472"/>
                  </a:cubicBezTo>
                  <a:cubicBezTo>
                    <a:pt x="1738" y="28723"/>
                    <a:pt x="1721" y="28956"/>
                    <a:pt x="1721" y="29207"/>
                  </a:cubicBezTo>
                  <a:cubicBezTo>
                    <a:pt x="1504" y="34236"/>
                    <a:pt x="1069" y="39399"/>
                    <a:pt x="267" y="44211"/>
                  </a:cubicBezTo>
                  <a:cubicBezTo>
                    <a:pt x="234" y="44495"/>
                    <a:pt x="167" y="44763"/>
                    <a:pt x="117" y="45063"/>
                  </a:cubicBezTo>
                  <a:cubicBezTo>
                    <a:pt x="67" y="45197"/>
                    <a:pt x="17" y="45347"/>
                    <a:pt x="0" y="45531"/>
                  </a:cubicBezTo>
                  <a:lnTo>
                    <a:pt x="368" y="45531"/>
                  </a:lnTo>
                  <a:cubicBezTo>
                    <a:pt x="852" y="42891"/>
                    <a:pt x="1236" y="40151"/>
                    <a:pt x="1504" y="37361"/>
                  </a:cubicBezTo>
                  <a:cubicBezTo>
                    <a:pt x="1520" y="37093"/>
                    <a:pt x="1537" y="36809"/>
                    <a:pt x="1587" y="36559"/>
                  </a:cubicBezTo>
                  <a:cubicBezTo>
                    <a:pt x="2122" y="30677"/>
                    <a:pt x="2272" y="24646"/>
                    <a:pt x="2206" y="19215"/>
                  </a:cubicBezTo>
                  <a:cubicBezTo>
                    <a:pt x="2206" y="18915"/>
                    <a:pt x="2206" y="18614"/>
                    <a:pt x="2189" y="18330"/>
                  </a:cubicBezTo>
                  <a:cubicBezTo>
                    <a:pt x="2089" y="10360"/>
                    <a:pt x="1587" y="3810"/>
                    <a:pt x="1353" y="1204"/>
                  </a:cubicBezTo>
                  <a:cubicBezTo>
                    <a:pt x="1320" y="635"/>
                    <a:pt x="1270" y="268"/>
                    <a:pt x="1253" y="101"/>
                  </a:cubicBezTo>
                  <a:lnTo>
                    <a:pt x="12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49"/>
            <p:cNvSpPr/>
            <p:nvPr/>
          </p:nvSpPr>
          <p:spPr>
            <a:xfrm flipH="1">
              <a:off x="544751" y="4202737"/>
              <a:ext cx="334009" cy="317718"/>
            </a:xfrm>
            <a:custGeom>
              <a:avLst/>
              <a:gdLst/>
              <a:ahLst/>
              <a:cxnLst/>
              <a:rect l="l" t="t" r="r" b="b"/>
              <a:pathLst>
                <a:path w="10143" h="8282" extrusionOk="0">
                  <a:moveTo>
                    <a:pt x="2216" y="1"/>
                  </a:moveTo>
                  <a:cubicBezTo>
                    <a:pt x="1999" y="1"/>
                    <a:pt x="1784" y="25"/>
                    <a:pt x="1571" y="78"/>
                  </a:cubicBezTo>
                  <a:cubicBezTo>
                    <a:pt x="1354" y="145"/>
                    <a:pt x="1187" y="195"/>
                    <a:pt x="1070" y="278"/>
                  </a:cubicBezTo>
                  <a:cubicBezTo>
                    <a:pt x="0" y="997"/>
                    <a:pt x="1989" y="2835"/>
                    <a:pt x="4361" y="4572"/>
                  </a:cubicBezTo>
                  <a:cubicBezTo>
                    <a:pt x="4411" y="4589"/>
                    <a:pt x="4428" y="4606"/>
                    <a:pt x="4445" y="4639"/>
                  </a:cubicBezTo>
                  <a:cubicBezTo>
                    <a:pt x="6684" y="6243"/>
                    <a:pt x="9223" y="7764"/>
                    <a:pt x="9942" y="8181"/>
                  </a:cubicBezTo>
                  <a:cubicBezTo>
                    <a:pt x="10059" y="8265"/>
                    <a:pt x="10126" y="8282"/>
                    <a:pt x="10126" y="8282"/>
                  </a:cubicBezTo>
                  <a:lnTo>
                    <a:pt x="10142" y="7897"/>
                  </a:lnTo>
                  <a:lnTo>
                    <a:pt x="10142" y="7780"/>
                  </a:lnTo>
                  <a:cubicBezTo>
                    <a:pt x="10142" y="7780"/>
                    <a:pt x="10092" y="7663"/>
                    <a:pt x="9959" y="7446"/>
                  </a:cubicBezTo>
                  <a:cubicBezTo>
                    <a:pt x="9374" y="6410"/>
                    <a:pt x="7469" y="3186"/>
                    <a:pt x="5247" y="1331"/>
                  </a:cubicBezTo>
                  <a:cubicBezTo>
                    <a:pt x="5213" y="1314"/>
                    <a:pt x="5180" y="1297"/>
                    <a:pt x="5163" y="1264"/>
                  </a:cubicBezTo>
                  <a:cubicBezTo>
                    <a:pt x="4963" y="1130"/>
                    <a:pt x="4779" y="980"/>
                    <a:pt x="4595" y="846"/>
                  </a:cubicBezTo>
                  <a:cubicBezTo>
                    <a:pt x="4578" y="830"/>
                    <a:pt x="4528" y="813"/>
                    <a:pt x="4495" y="779"/>
                  </a:cubicBezTo>
                  <a:cubicBezTo>
                    <a:pt x="3742" y="299"/>
                    <a:pt x="2970" y="1"/>
                    <a:pt x="2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49"/>
            <p:cNvSpPr/>
            <p:nvPr/>
          </p:nvSpPr>
          <p:spPr>
            <a:xfrm flipH="1">
              <a:off x="247656" y="3740507"/>
              <a:ext cx="292188" cy="397934"/>
            </a:xfrm>
            <a:custGeom>
              <a:avLst/>
              <a:gdLst/>
              <a:ahLst/>
              <a:cxnLst/>
              <a:rect l="l" t="t" r="r" b="b"/>
              <a:pathLst>
                <a:path w="8873" h="10373" extrusionOk="0">
                  <a:moveTo>
                    <a:pt x="7103" y="0"/>
                  </a:moveTo>
                  <a:cubicBezTo>
                    <a:pt x="5657" y="0"/>
                    <a:pt x="4193" y="1695"/>
                    <a:pt x="2975" y="3672"/>
                  </a:cubicBezTo>
                  <a:cubicBezTo>
                    <a:pt x="2941" y="3706"/>
                    <a:pt x="2925" y="3739"/>
                    <a:pt x="2908" y="3772"/>
                  </a:cubicBezTo>
                  <a:cubicBezTo>
                    <a:pt x="1588" y="5911"/>
                    <a:pt x="569" y="8351"/>
                    <a:pt x="185" y="9336"/>
                  </a:cubicBezTo>
                  <a:cubicBezTo>
                    <a:pt x="68" y="9637"/>
                    <a:pt x="1" y="9788"/>
                    <a:pt x="1" y="9788"/>
                  </a:cubicBezTo>
                  <a:lnTo>
                    <a:pt x="1" y="10372"/>
                  </a:lnTo>
                  <a:cubicBezTo>
                    <a:pt x="1" y="10372"/>
                    <a:pt x="68" y="10339"/>
                    <a:pt x="185" y="10222"/>
                  </a:cubicBezTo>
                  <a:cubicBezTo>
                    <a:pt x="1020" y="9587"/>
                    <a:pt x="4562" y="6797"/>
                    <a:pt x="6734" y="4290"/>
                  </a:cubicBezTo>
                  <a:lnTo>
                    <a:pt x="6784" y="4240"/>
                  </a:lnTo>
                  <a:cubicBezTo>
                    <a:pt x="6985" y="4006"/>
                    <a:pt x="7169" y="3789"/>
                    <a:pt x="7336" y="3589"/>
                  </a:cubicBezTo>
                  <a:cubicBezTo>
                    <a:pt x="7353" y="3572"/>
                    <a:pt x="7369" y="3522"/>
                    <a:pt x="7403" y="3505"/>
                  </a:cubicBezTo>
                  <a:cubicBezTo>
                    <a:pt x="8405" y="2202"/>
                    <a:pt x="8873" y="1066"/>
                    <a:pt x="8255" y="431"/>
                  </a:cubicBezTo>
                  <a:cubicBezTo>
                    <a:pt x="8155" y="331"/>
                    <a:pt x="8004" y="230"/>
                    <a:pt x="7820" y="147"/>
                  </a:cubicBezTo>
                  <a:cubicBezTo>
                    <a:pt x="7582" y="47"/>
                    <a:pt x="7343" y="0"/>
                    <a:pt x="7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49"/>
            <p:cNvSpPr/>
            <p:nvPr/>
          </p:nvSpPr>
          <p:spPr>
            <a:xfrm flipH="1">
              <a:off x="544751" y="3475422"/>
              <a:ext cx="377477" cy="386732"/>
            </a:xfrm>
            <a:custGeom>
              <a:avLst/>
              <a:gdLst/>
              <a:ahLst/>
              <a:cxnLst/>
              <a:rect l="l" t="t" r="r" b="b"/>
              <a:pathLst>
                <a:path w="11463" h="10081" extrusionOk="0">
                  <a:moveTo>
                    <a:pt x="2647" y="0"/>
                  </a:moveTo>
                  <a:cubicBezTo>
                    <a:pt x="2266" y="0"/>
                    <a:pt x="1910" y="111"/>
                    <a:pt x="1588" y="357"/>
                  </a:cubicBezTo>
                  <a:cubicBezTo>
                    <a:pt x="1554" y="390"/>
                    <a:pt x="1504" y="423"/>
                    <a:pt x="1487" y="474"/>
                  </a:cubicBezTo>
                  <a:cubicBezTo>
                    <a:pt x="0" y="1877"/>
                    <a:pt x="3008" y="4550"/>
                    <a:pt x="6099" y="6739"/>
                  </a:cubicBezTo>
                  <a:cubicBezTo>
                    <a:pt x="6116" y="6756"/>
                    <a:pt x="6166" y="6773"/>
                    <a:pt x="6182" y="6806"/>
                  </a:cubicBezTo>
                  <a:cubicBezTo>
                    <a:pt x="8355" y="8327"/>
                    <a:pt x="10543" y="9596"/>
                    <a:pt x="11212" y="9981"/>
                  </a:cubicBezTo>
                  <a:cubicBezTo>
                    <a:pt x="11345" y="10064"/>
                    <a:pt x="11429" y="10081"/>
                    <a:pt x="11429" y="10081"/>
                  </a:cubicBezTo>
                  <a:lnTo>
                    <a:pt x="11462" y="9329"/>
                  </a:lnTo>
                  <a:lnTo>
                    <a:pt x="11462" y="9145"/>
                  </a:lnTo>
                  <a:cubicBezTo>
                    <a:pt x="11462" y="9145"/>
                    <a:pt x="11362" y="8945"/>
                    <a:pt x="11178" y="8627"/>
                  </a:cubicBezTo>
                  <a:cubicBezTo>
                    <a:pt x="10577" y="7658"/>
                    <a:pt x="9106" y="5386"/>
                    <a:pt x="7436" y="3414"/>
                  </a:cubicBezTo>
                  <a:cubicBezTo>
                    <a:pt x="7419" y="3398"/>
                    <a:pt x="7402" y="3347"/>
                    <a:pt x="7352" y="3331"/>
                  </a:cubicBezTo>
                  <a:cubicBezTo>
                    <a:pt x="7152" y="3080"/>
                    <a:pt x="6934" y="2846"/>
                    <a:pt x="6700" y="2612"/>
                  </a:cubicBezTo>
                  <a:cubicBezTo>
                    <a:pt x="6684" y="2596"/>
                    <a:pt x="6667" y="2562"/>
                    <a:pt x="6617" y="2529"/>
                  </a:cubicBezTo>
                  <a:cubicBezTo>
                    <a:pt x="5273" y="1096"/>
                    <a:pt x="3842" y="0"/>
                    <a:pt x="26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49"/>
            <p:cNvSpPr/>
            <p:nvPr/>
          </p:nvSpPr>
          <p:spPr>
            <a:xfrm flipH="1">
              <a:off x="239951" y="4564687"/>
              <a:ext cx="324097" cy="268576"/>
            </a:xfrm>
            <a:custGeom>
              <a:avLst/>
              <a:gdLst/>
              <a:ahLst/>
              <a:cxnLst/>
              <a:rect l="l" t="t" r="r" b="b"/>
              <a:pathLst>
                <a:path w="9842" h="7001" extrusionOk="0">
                  <a:moveTo>
                    <a:pt x="8526" y="1"/>
                  </a:moveTo>
                  <a:cubicBezTo>
                    <a:pt x="7358" y="1"/>
                    <a:pt x="5683" y="1124"/>
                    <a:pt x="4128" y="2422"/>
                  </a:cubicBezTo>
                  <a:cubicBezTo>
                    <a:pt x="4077" y="2439"/>
                    <a:pt x="4061" y="2489"/>
                    <a:pt x="4011" y="2506"/>
                  </a:cubicBezTo>
                  <a:cubicBezTo>
                    <a:pt x="2323" y="3926"/>
                    <a:pt x="819" y="5547"/>
                    <a:pt x="285" y="6132"/>
                  </a:cubicBezTo>
                  <a:cubicBezTo>
                    <a:pt x="151" y="6282"/>
                    <a:pt x="67" y="6365"/>
                    <a:pt x="67" y="6365"/>
                  </a:cubicBezTo>
                  <a:lnTo>
                    <a:pt x="51" y="6599"/>
                  </a:lnTo>
                  <a:lnTo>
                    <a:pt x="1" y="7000"/>
                  </a:lnTo>
                  <a:cubicBezTo>
                    <a:pt x="1" y="7000"/>
                    <a:pt x="67" y="6984"/>
                    <a:pt x="201" y="6917"/>
                  </a:cubicBezTo>
                  <a:cubicBezTo>
                    <a:pt x="1070" y="6516"/>
                    <a:pt x="4729" y="4778"/>
                    <a:pt x="7219" y="3141"/>
                  </a:cubicBezTo>
                  <a:cubicBezTo>
                    <a:pt x="7252" y="3107"/>
                    <a:pt x="7269" y="3091"/>
                    <a:pt x="7319" y="3074"/>
                  </a:cubicBezTo>
                  <a:cubicBezTo>
                    <a:pt x="7586" y="2890"/>
                    <a:pt x="7837" y="2723"/>
                    <a:pt x="8071" y="2522"/>
                  </a:cubicBezTo>
                  <a:cubicBezTo>
                    <a:pt x="8088" y="2506"/>
                    <a:pt x="8138" y="2489"/>
                    <a:pt x="8154" y="2472"/>
                  </a:cubicBezTo>
                  <a:cubicBezTo>
                    <a:pt x="9224" y="1637"/>
                    <a:pt x="9842" y="885"/>
                    <a:pt x="9441" y="384"/>
                  </a:cubicBezTo>
                  <a:cubicBezTo>
                    <a:pt x="9407" y="317"/>
                    <a:pt x="9341" y="250"/>
                    <a:pt x="9257" y="200"/>
                  </a:cubicBezTo>
                  <a:cubicBezTo>
                    <a:pt x="9047" y="63"/>
                    <a:pt x="8800" y="1"/>
                    <a:pt x="8526" y="1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49"/>
            <p:cNvSpPr/>
            <p:nvPr/>
          </p:nvSpPr>
          <p:spPr>
            <a:xfrm flipH="1">
              <a:off x="593191" y="4755771"/>
              <a:ext cx="463292" cy="372346"/>
            </a:xfrm>
            <a:custGeom>
              <a:avLst/>
              <a:gdLst/>
              <a:ahLst/>
              <a:cxnLst/>
              <a:rect l="l" t="t" r="r" b="b"/>
              <a:pathLst>
                <a:path w="14069" h="9706" extrusionOk="0">
                  <a:moveTo>
                    <a:pt x="2772" y="0"/>
                  </a:moveTo>
                  <a:cubicBezTo>
                    <a:pt x="2504" y="0"/>
                    <a:pt x="2248" y="37"/>
                    <a:pt x="2005" y="115"/>
                  </a:cubicBezTo>
                  <a:cubicBezTo>
                    <a:pt x="0" y="766"/>
                    <a:pt x="2975" y="3172"/>
                    <a:pt x="6433" y="5378"/>
                  </a:cubicBezTo>
                  <a:cubicBezTo>
                    <a:pt x="6483" y="5394"/>
                    <a:pt x="6533" y="5428"/>
                    <a:pt x="6567" y="5461"/>
                  </a:cubicBezTo>
                  <a:cubicBezTo>
                    <a:pt x="9591" y="7400"/>
                    <a:pt x="12983" y="9204"/>
                    <a:pt x="13768" y="9622"/>
                  </a:cubicBezTo>
                  <a:lnTo>
                    <a:pt x="13935" y="9705"/>
                  </a:lnTo>
                  <a:lnTo>
                    <a:pt x="13985" y="9471"/>
                  </a:lnTo>
                  <a:lnTo>
                    <a:pt x="14069" y="8953"/>
                  </a:lnTo>
                  <a:cubicBezTo>
                    <a:pt x="14069" y="8953"/>
                    <a:pt x="14002" y="8887"/>
                    <a:pt x="13902" y="8770"/>
                  </a:cubicBezTo>
                  <a:cubicBezTo>
                    <a:pt x="13267" y="7984"/>
                    <a:pt x="10828" y="5044"/>
                    <a:pt x="8154" y="2788"/>
                  </a:cubicBezTo>
                  <a:cubicBezTo>
                    <a:pt x="8137" y="2771"/>
                    <a:pt x="8087" y="2755"/>
                    <a:pt x="8071" y="2721"/>
                  </a:cubicBezTo>
                  <a:cubicBezTo>
                    <a:pt x="7803" y="2504"/>
                    <a:pt x="7503" y="2270"/>
                    <a:pt x="7235" y="2053"/>
                  </a:cubicBezTo>
                  <a:cubicBezTo>
                    <a:pt x="7218" y="2036"/>
                    <a:pt x="7168" y="2019"/>
                    <a:pt x="7152" y="2003"/>
                  </a:cubicBezTo>
                  <a:cubicBezTo>
                    <a:pt x="5617" y="841"/>
                    <a:pt x="4059" y="0"/>
                    <a:pt x="2772" y="0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49"/>
            <p:cNvSpPr/>
            <p:nvPr/>
          </p:nvSpPr>
          <p:spPr>
            <a:xfrm flipH="1">
              <a:off x="359322" y="2996773"/>
              <a:ext cx="581610" cy="409021"/>
            </a:xfrm>
            <a:custGeom>
              <a:avLst/>
              <a:gdLst/>
              <a:ahLst/>
              <a:cxnLst/>
              <a:rect l="l" t="t" r="r" b="b"/>
              <a:pathLst>
                <a:path w="17662" h="10662" extrusionOk="0">
                  <a:moveTo>
                    <a:pt x="9203" y="0"/>
                  </a:moveTo>
                  <a:cubicBezTo>
                    <a:pt x="9188" y="0"/>
                    <a:pt x="9172" y="1"/>
                    <a:pt x="9156" y="1"/>
                  </a:cubicBezTo>
                  <a:cubicBezTo>
                    <a:pt x="6884" y="135"/>
                    <a:pt x="10777" y="9559"/>
                    <a:pt x="10777" y="9559"/>
                  </a:cubicBezTo>
                  <a:cubicBezTo>
                    <a:pt x="10777" y="9559"/>
                    <a:pt x="6320" y="1419"/>
                    <a:pt x="4477" y="1419"/>
                  </a:cubicBezTo>
                  <a:cubicBezTo>
                    <a:pt x="4425" y="1419"/>
                    <a:pt x="4375" y="1425"/>
                    <a:pt x="4328" y="1438"/>
                  </a:cubicBezTo>
                  <a:cubicBezTo>
                    <a:pt x="2590" y="1923"/>
                    <a:pt x="9825" y="9809"/>
                    <a:pt x="9825" y="9809"/>
                  </a:cubicBezTo>
                  <a:cubicBezTo>
                    <a:pt x="9825" y="9809"/>
                    <a:pt x="3761" y="4043"/>
                    <a:pt x="1757" y="4043"/>
                  </a:cubicBezTo>
                  <a:cubicBezTo>
                    <a:pt x="1585" y="4043"/>
                    <a:pt x="1443" y="4086"/>
                    <a:pt x="1337" y="4179"/>
                  </a:cubicBezTo>
                  <a:cubicBezTo>
                    <a:pt x="0" y="5348"/>
                    <a:pt x="10527" y="10661"/>
                    <a:pt x="10527" y="10661"/>
                  </a:cubicBezTo>
                  <a:lnTo>
                    <a:pt x="11897" y="10428"/>
                  </a:lnTo>
                  <a:cubicBezTo>
                    <a:pt x="11897" y="10428"/>
                    <a:pt x="17661" y="1372"/>
                    <a:pt x="15656" y="336"/>
                  </a:cubicBezTo>
                  <a:cubicBezTo>
                    <a:pt x="15558" y="284"/>
                    <a:pt x="15461" y="260"/>
                    <a:pt x="15365" y="260"/>
                  </a:cubicBezTo>
                  <a:cubicBezTo>
                    <a:pt x="13484" y="260"/>
                    <a:pt x="11897" y="9542"/>
                    <a:pt x="11897" y="9542"/>
                  </a:cubicBezTo>
                  <a:cubicBezTo>
                    <a:pt x="11897" y="9542"/>
                    <a:pt x="11435" y="0"/>
                    <a:pt x="9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49"/>
            <p:cNvSpPr/>
            <p:nvPr/>
          </p:nvSpPr>
          <p:spPr>
            <a:xfrm flipH="1">
              <a:off x="515048" y="2992976"/>
              <a:ext cx="30855" cy="25665"/>
            </a:xfrm>
            <a:custGeom>
              <a:avLst/>
              <a:gdLst/>
              <a:ahLst/>
              <a:cxnLst/>
              <a:rect l="l" t="t" r="r" b="b"/>
              <a:pathLst>
                <a:path w="937" h="669" extrusionOk="0">
                  <a:moveTo>
                    <a:pt x="452" y="0"/>
                  </a:moveTo>
                  <a:cubicBezTo>
                    <a:pt x="1" y="0"/>
                    <a:pt x="1" y="669"/>
                    <a:pt x="452" y="669"/>
                  </a:cubicBezTo>
                  <a:cubicBezTo>
                    <a:pt x="937" y="669"/>
                    <a:pt x="937" y="0"/>
                    <a:pt x="4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49"/>
            <p:cNvSpPr/>
            <p:nvPr/>
          </p:nvSpPr>
          <p:spPr>
            <a:xfrm flipH="1">
              <a:off x="677360" y="3003218"/>
              <a:ext cx="33029" cy="26969"/>
            </a:xfrm>
            <a:custGeom>
              <a:avLst/>
              <a:gdLst/>
              <a:ahLst/>
              <a:cxnLst/>
              <a:rect l="l" t="t" r="r" b="b"/>
              <a:pathLst>
                <a:path w="1003" h="703" extrusionOk="0">
                  <a:moveTo>
                    <a:pt x="501" y="1"/>
                  </a:moveTo>
                  <a:cubicBezTo>
                    <a:pt x="0" y="1"/>
                    <a:pt x="0" y="702"/>
                    <a:pt x="501" y="702"/>
                  </a:cubicBezTo>
                  <a:cubicBezTo>
                    <a:pt x="1003" y="702"/>
                    <a:pt x="1003" y="1"/>
                    <a:pt x="5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49"/>
            <p:cNvSpPr/>
            <p:nvPr/>
          </p:nvSpPr>
          <p:spPr>
            <a:xfrm flipH="1">
              <a:off x="867168" y="3098089"/>
              <a:ext cx="19297" cy="15422"/>
            </a:xfrm>
            <a:custGeom>
              <a:avLst/>
              <a:gdLst/>
              <a:ahLst/>
              <a:cxnLst/>
              <a:rect l="l" t="t" r="r" b="b"/>
              <a:pathLst>
                <a:path w="586" h="402" extrusionOk="0">
                  <a:moveTo>
                    <a:pt x="301" y="0"/>
                  </a:moveTo>
                  <a:cubicBezTo>
                    <a:pt x="0" y="0"/>
                    <a:pt x="0" y="401"/>
                    <a:pt x="301" y="401"/>
                  </a:cubicBezTo>
                  <a:cubicBezTo>
                    <a:pt x="585" y="401"/>
                    <a:pt x="585" y="17"/>
                    <a:pt x="3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49"/>
            <p:cNvSpPr/>
            <p:nvPr/>
          </p:nvSpPr>
          <p:spPr>
            <a:xfrm flipH="1">
              <a:off x="540371" y="3385232"/>
              <a:ext cx="66025" cy="61994"/>
            </a:xfrm>
            <a:custGeom>
              <a:avLst/>
              <a:gdLst/>
              <a:ahLst/>
              <a:cxnLst/>
              <a:rect l="l" t="t" r="r" b="b"/>
              <a:pathLst>
                <a:path w="2005" h="1616" extrusionOk="0">
                  <a:moveTo>
                    <a:pt x="1905" y="1"/>
                  </a:moveTo>
                  <a:lnTo>
                    <a:pt x="0" y="318"/>
                  </a:lnTo>
                  <a:cubicBezTo>
                    <a:pt x="0" y="318"/>
                    <a:pt x="285" y="1616"/>
                    <a:pt x="987" y="1616"/>
                  </a:cubicBezTo>
                  <a:cubicBezTo>
                    <a:pt x="1045" y="1616"/>
                    <a:pt x="1106" y="1607"/>
                    <a:pt x="1170" y="1588"/>
                  </a:cubicBezTo>
                  <a:cubicBezTo>
                    <a:pt x="2005" y="1338"/>
                    <a:pt x="1905" y="1"/>
                    <a:pt x="19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49"/>
            <p:cNvSpPr/>
            <p:nvPr/>
          </p:nvSpPr>
          <p:spPr>
            <a:xfrm flipH="1">
              <a:off x="545311" y="3493568"/>
              <a:ext cx="327390" cy="337820"/>
            </a:xfrm>
            <a:custGeom>
              <a:avLst/>
              <a:gdLst/>
              <a:ahLst/>
              <a:cxnLst/>
              <a:rect l="l" t="t" r="r" b="b"/>
              <a:pathLst>
                <a:path w="9942" h="8806" extrusionOk="0">
                  <a:moveTo>
                    <a:pt x="0" y="1"/>
                  </a:moveTo>
                  <a:lnTo>
                    <a:pt x="0" y="1"/>
                  </a:lnTo>
                  <a:cubicBezTo>
                    <a:pt x="384" y="351"/>
                    <a:pt x="752" y="686"/>
                    <a:pt x="1103" y="1020"/>
                  </a:cubicBezTo>
                  <a:lnTo>
                    <a:pt x="2356" y="2156"/>
                  </a:lnTo>
                  <a:lnTo>
                    <a:pt x="4896" y="4378"/>
                  </a:lnTo>
                  <a:lnTo>
                    <a:pt x="6199" y="5531"/>
                  </a:lnTo>
                  <a:lnTo>
                    <a:pt x="6282" y="5598"/>
                  </a:lnTo>
                  <a:lnTo>
                    <a:pt x="7435" y="6600"/>
                  </a:lnTo>
                  <a:lnTo>
                    <a:pt x="8705" y="7703"/>
                  </a:lnTo>
                  <a:lnTo>
                    <a:pt x="9340" y="8255"/>
                  </a:lnTo>
                  <a:lnTo>
                    <a:pt x="9658" y="8522"/>
                  </a:lnTo>
                  <a:lnTo>
                    <a:pt x="9674" y="8539"/>
                  </a:lnTo>
                  <a:cubicBezTo>
                    <a:pt x="9758" y="8608"/>
                    <a:pt x="9829" y="8677"/>
                    <a:pt x="9899" y="8756"/>
                  </a:cubicBezTo>
                  <a:lnTo>
                    <a:pt x="9899" y="8756"/>
                  </a:lnTo>
                  <a:cubicBezTo>
                    <a:pt x="9825" y="8673"/>
                    <a:pt x="9744" y="8589"/>
                    <a:pt x="9674" y="8505"/>
                  </a:cubicBezTo>
                  <a:cubicBezTo>
                    <a:pt x="9574" y="8388"/>
                    <a:pt x="9457" y="8288"/>
                    <a:pt x="9357" y="8204"/>
                  </a:cubicBezTo>
                  <a:lnTo>
                    <a:pt x="8755" y="7620"/>
                  </a:lnTo>
                  <a:lnTo>
                    <a:pt x="7519" y="6467"/>
                  </a:lnTo>
                  <a:cubicBezTo>
                    <a:pt x="6834" y="5849"/>
                    <a:pt x="6149" y="5247"/>
                    <a:pt x="5447" y="4629"/>
                  </a:cubicBezTo>
                  <a:cubicBezTo>
                    <a:pt x="5430" y="4612"/>
                    <a:pt x="5414" y="4595"/>
                    <a:pt x="5364" y="4579"/>
                  </a:cubicBezTo>
                  <a:cubicBezTo>
                    <a:pt x="5247" y="4462"/>
                    <a:pt x="5113" y="4345"/>
                    <a:pt x="4996" y="4245"/>
                  </a:cubicBezTo>
                  <a:cubicBezTo>
                    <a:pt x="4912" y="4161"/>
                    <a:pt x="4812" y="4094"/>
                    <a:pt x="4729" y="4011"/>
                  </a:cubicBezTo>
                  <a:cubicBezTo>
                    <a:pt x="4695" y="3994"/>
                    <a:pt x="4662" y="3960"/>
                    <a:pt x="4645" y="3944"/>
                  </a:cubicBezTo>
                  <a:cubicBezTo>
                    <a:pt x="3910" y="3326"/>
                    <a:pt x="3175" y="2674"/>
                    <a:pt x="2423" y="2039"/>
                  </a:cubicBezTo>
                  <a:lnTo>
                    <a:pt x="1136" y="953"/>
                  </a:lnTo>
                  <a:cubicBezTo>
                    <a:pt x="802" y="619"/>
                    <a:pt x="418" y="318"/>
                    <a:pt x="0" y="1"/>
                  </a:cubicBezTo>
                  <a:close/>
                  <a:moveTo>
                    <a:pt x="9899" y="8756"/>
                  </a:moveTo>
                  <a:cubicBezTo>
                    <a:pt x="9914" y="8773"/>
                    <a:pt x="9928" y="8789"/>
                    <a:pt x="9942" y="8806"/>
                  </a:cubicBezTo>
                  <a:cubicBezTo>
                    <a:pt x="9927" y="8789"/>
                    <a:pt x="9913" y="8772"/>
                    <a:pt x="9899" y="8756"/>
                  </a:cubicBezTo>
                  <a:close/>
                </a:path>
              </a:pathLst>
            </a:custGeom>
            <a:solidFill>
              <a:srgbClr val="616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49"/>
            <p:cNvSpPr/>
            <p:nvPr/>
          </p:nvSpPr>
          <p:spPr>
            <a:xfrm flipH="1">
              <a:off x="677360" y="3603170"/>
              <a:ext cx="18737" cy="71853"/>
            </a:xfrm>
            <a:custGeom>
              <a:avLst/>
              <a:gdLst/>
              <a:ahLst/>
              <a:cxnLst/>
              <a:rect l="l" t="t" r="r" b="b"/>
              <a:pathLst>
                <a:path w="569" h="1873" extrusionOk="0">
                  <a:moveTo>
                    <a:pt x="485" y="1"/>
                  </a:moveTo>
                  <a:lnTo>
                    <a:pt x="1" y="1738"/>
                  </a:lnTo>
                  <a:lnTo>
                    <a:pt x="1" y="1855"/>
                  </a:lnTo>
                  <a:lnTo>
                    <a:pt x="84" y="1872"/>
                  </a:lnTo>
                  <a:lnTo>
                    <a:pt x="117" y="1789"/>
                  </a:lnTo>
                  <a:lnTo>
                    <a:pt x="569" y="84"/>
                  </a:lnTo>
                  <a:cubicBezTo>
                    <a:pt x="552" y="68"/>
                    <a:pt x="535" y="17"/>
                    <a:pt x="485" y="1"/>
                  </a:cubicBezTo>
                  <a:close/>
                </a:path>
              </a:pathLst>
            </a:custGeom>
            <a:solidFill>
              <a:srgbClr val="616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49"/>
            <p:cNvSpPr/>
            <p:nvPr/>
          </p:nvSpPr>
          <p:spPr>
            <a:xfrm flipH="1">
              <a:off x="699917" y="3573055"/>
              <a:ext cx="19824" cy="80139"/>
            </a:xfrm>
            <a:custGeom>
              <a:avLst/>
              <a:gdLst/>
              <a:ahLst/>
              <a:cxnLst/>
              <a:rect l="l" t="t" r="r" b="b"/>
              <a:pathLst>
                <a:path w="602" h="2089" extrusionOk="0">
                  <a:moveTo>
                    <a:pt x="518" y="0"/>
                  </a:moveTo>
                  <a:lnTo>
                    <a:pt x="33" y="1872"/>
                  </a:lnTo>
                  <a:lnTo>
                    <a:pt x="0" y="2056"/>
                  </a:lnTo>
                  <a:lnTo>
                    <a:pt x="84" y="2089"/>
                  </a:lnTo>
                  <a:lnTo>
                    <a:pt x="117" y="1955"/>
                  </a:lnTo>
                  <a:lnTo>
                    <a:pt x="602" y="84"/>
                  </a:lnTo>
                  <a:cubicBezTo>
                    <a:pt x="585" y="51"/>
                    <a:pt x="551" y="17"/>
                    <a:pt x="518" y="0"/>
                  </a:cubicBezTo>
                  <a:close/>
                </a:path>
              </a:pathLst>
            </a:custGeom>
            <a:solidFill>
              <a:srgbClr val="616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49"/>
            <p:cNvSpPr/>
            <p:nvPr/>
          </p:nvSpPr>
          <p:spPr>
            <a:xfrm flipH="1">
              <a:off x="661949" y="3704715"/>
              <a:ext cx="59472" cy="31841"/>
            </a:xfrm>
            <a:custGeom>
              <a:avLst/>
              <a:gdLst/>
              <a:ahLst/>
              <a:cxnLst/>
              <a:rect l="l" t="t" r="r" b="b"/>
              <a:pathLst>
                <a:path w="1806" h="830" extrusionOk="0">
                  <a:moveTo>
                    <a:pt x="1786" y="0"/>
                  </a:moveTo>
                  <a:cubicBezTo>
                    <a:pt x="1769" y="0"/>
                    <a:pt x="1734" y="12"/>
                    <a:pt x="1638" y="44"/>
                  </a:cubicBezTo>
                  <a:cubicBezTo>
                    <a:pt x="1438" y="111"/>
                    <a:pt x="1003" y="294"/>
                    <a:pt x="1" y="762"/>
                  </a:cubicBezTo>
                  <a:cubicBezTo>
                    <a:pt x="18" y="779"/>
                    <a:pt x="68" y="796"/>
                    <a:pt x="84" y="829"/>
                  </a:cubicBezTo>
                  <a:cubicBezTo>
                    <a:pt x="686" y="545"/>
                    <a:pt x="1471" y="194"/>
                    <a:pt x="1688" y="111"/>
                  </a:cubicBezTo>
                  <a:cubicBezTo>
                    <a:pt x="1722" y="94"/>
                    <a:pt x="1739" y="94"/>
                    <a:pt x="1755" y="94"/>
                  </a:cubicBezTo>
                  <a:lnTo>
                    <a:pt x="1755" y="44"/>
                  </a:lnTo>
                  <a:lnTo>
                    <a:pt x="1805" y="10"/>
                  </a:lnTo>
                  <a:cubicBezTo>
                    <a:pt x="1799" y="4"/>
                    <a:pt x="1795" y="0"/>
                    <a:pt x="1786" y="0"/>
                  </a:cubicBezTo>
                  <a:close/>
                </a:path>
              </a:pathLst>
            </a:custGeom>
            <a:solidFill>
              <a:srgbClr val="616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49"/>
            <p:cNvSpPr/>
            <p:nvPr/>
          </p:nvSpPr>
          <p:spPr>
            <a:xfrm flipH="1">
              <a:off x="268534" y="3757655"/>
              <a:ext cx="271310" cy="363485"/>
            </a:xfrm>
            <a:custGeom>
              <a:avLst/>
              <a:gdLst/>
              <a:ahLst/>
              <a:cxnLst/>
              <a:rect l="l" t="t" r="r" b="b"/>
              <a:pathLst>
                <a:path w="8239" h="9475" extrusionOk="0">
                  <a:moveTo>
                    <a:pt x="8238" y="0"/>
                  </a:moveTo>
                  <a:lnTo>
                    <a:pt x="8238" y="0"/>
                  </a:lnTo>
                  <a:cubicBezTo>
                    <a:pt x="7252" y="418"/>
                    <a:pt x="6367" y="1053"/>
                    <a:pt x="5581" y="1755"/>
                  </a:cubicBezTo>
                  <a:cubicBezTo>
                    <a:pt x="5180" y="2106"/>
                    <a:pt x="4813" y="2490"/>
                    <a:pt x="4445" y="2891"/>
                  </a:cubicBezTo>
                  <a:cubicBezTo>
                    <a:pt x="4094" y="3292"/>
                    <a:pt x="3743" y="3676"/>
                    <a:pt x="3409" y="4094"/>
                  </a:cubicBezTo>
                  <a:cubicBezTo>
                    <a:pt x="2741" y="4929"/>
                    <a:pt x="2139" y="5815"/>
                    <a:pt x="1571" y="6717"/>
                  </a:cubicBezTo>
                  <a:cubicBezTo>
                    <a:pt x="1003" y="7586"/>
                    <a:pt x="469" y="8522"/>
                    <a:pt x="1" y="9474"/>
                  </a:cubicBezTo>
                  <a:cubicBezTo>
                    <a:pt x="268" y="9006"/>
                    <a:pt x="552" y="8555"/>
                    <a:pt x="819" y="8104"/>
                  </a:cubicBezTo>
                  <a:cubicBezTo>
                    <a:pt x="1087" y="7653"/>
                    <a:pt x="1388" y="7219"/>
                    <a:pt x="1672" y="6767"/>
                  </a:cubicBezTo>
                  <a:cubicBezTo>
                    <a:pt x="2256" y="5899"/>
                    <a:pt x="2891" y="5013"/>
                    <a:pt x="3560" y="4194"/>
                  </a:cubicBezTo>
                  <a:cubicBezTo>
                    <a:pt x="4195" y="3359"/>
                    <a:pt x="4913" y="2574"/>
                    <a:pt x="5682" y="1872"/>
                  </a:cubicBezTo>
                  <a:cubicBezTo>
                    <a:pt x="6066" y="1488"/>
                    <a:pt x="6484" y="1153"/>
                    <a:pt x="6901" y="836"/>
                  </a:cubicBezTo>
                  <a:cubicBezTo>
                    <a:pt x="7319" y="535"/>
                    <a:pt x="7770" y="234"/>
                    <a:pt x="8238" y="0"/>
                  </a:cubicBezTo>
                  <a:close/>
                </a:path>
              </a:pathLst>
            </a:custGeom>
            <a:solidFill>
              <a:srgbClr val="616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49"/>
            <p:cNvSpPr/>
            <p:nvPr/>
          </p:nvSpPr>
          <p:spPr>
            <a:xfrm flipH="1">
              <a:off x="297150" y="3842245"/>
              <a:ext cx="73236" cy="35946"/>
            </a:xfrm>
            <a:custGeom>
              <a:avLst/>
              <a:gdLst/>
              <a:ahLst/>
              <a:cxnLst/>
              <a:rect l="l" t="t" r="r" b="b"/>
              <a:pathLst>
                <a:path w="2224" h="937" extrusionOk="0">
                  <a:moveTo>
                    <a:pt x="18" y="1"/>
                  </a:moveTo>
                  <a:lnTo>
                    <a:pt x="1" y="101"/>
                  </a:lnTo>
                  <a:lnTo>
                    <a:pt x="51" y="118"/>
                  </a:lnTo>
                  <a:lnTo>
                    <a:pt x="2173" y="937"/>
                  </a:lnTo>
                  <a:cubicBezTo>
                    <a:pt x="2190" y="920"/>
                    <a:pt x="2207" y="870"/>
                    <a:pt x="2223" y="853"/>
                  </a:cubicBezTo>
                  <a:lnTo>
                    <a:pt x="118" y="34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616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49"/>
            <p:cNvSpPr/>
            <p:nvPr/>
          </p:nvSpPr>
          <p:spPr>
            <a:xfrm flipH="1">
              <a:off x="316414" y="3864073"/>
              <a:ext cx="71557" cy="41700"/>
            </a:xfrm>
            <a:custGeom>
              <a:avLst/>
              <a:gdLst/>
              <a:ahLst/>
              <a:cxnLst/>
              <a:rect l="l" t="t" r="r" b="b"/>
              <a:pathLst>
                <a:path w="2173" h="1087" extrusionOk="0">
                  <a:moveTo>
                    <a:pt x="34" y="0"/>
                  </a:moveTo>
                  <a:lnTo>
                    <a:pt x="0" y="67"/>
                  </a:lnTo>
                  <a:cubicBezTo>
                    <a:pt x="0" y="67"/>
                    <a:pt x="50" y="84"/>
                    <a:pt x="67" y="117"/>
                  </a:cubicBezTo>
                  <a:cubicBezTo>
                    <a:pt x="368" y="251"/>
                    <a:pt x="1471" y="785"/>
                    <a:pt x="2122" y="1086"/>
                  </a:cubicBezTo>
                  <a:lnTo>
                    <a:pt x="2172" y="1036"/>
                  </a:lnTo>
                  <a:cubicBezTo>
                    <a:pt x="1638" y="785"/>
                    <a:pt x="735" y="334"/>
                    <a:pt x="134" y="50"/>
                  </a:cubicBezTo>
                  <a:cubicBezTo>
                    <a:pt x="84" y="33"/>
                    <a:pt x="67" y="33"/>
                    <a:pt x="34" y="0"/>
                  </a:cubicBezTo>
                  <a:close/>
                </a:path>
              </a:pathLst>
            </a:custGeom>
            <a:solidFill>
              <a:srgbClr val="616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49"/>
            <p:cNvSpPr/>
            <p:nvPr/>
          </p:nvSpPr>
          <p:spPr>
            <a:xfrm flipH="1">
              <a:off x="429199" y="3881988"/>
              <a:ext cx="15444" cy="41700"/>
            </a:xfrm>
            <a:custGeom>
              <a:avLst/>
              <a:gdLst/>
              <a:ahLst/>
              <a:cxnLst/>
              <a:rect l="l" t="t" r="r" b="b"/>
              <a:pathLst>
                <a:path w="469" h="1087" extrusionOk="0">
                  <a:moveTo>
                    <a:pt x="34" y="1"/>
                  </a:moveTo>
                  <a:cubicBezTo>
                    <a:pt x="34" y="51"/>
                    <a:pt x="17" y="84"/>
                    <a:pt x="0" y="101"/>
                  </a:cubicBezTo>
                  <a:lnTo>
                    <a:pt x="368" y="1020"/>
                  </a:lnTo>
                  <a:lnTo>
                    <a:pt x="385" y="1087"/>
                  </a:lnTo>
                  <a:lnTo>
                    <a:pt x="468" y="1054"/>
                  </a:lnTo>
                  <a:lnTo>
                    <a:pt x="435" y="920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616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49"/>
            <p:cNvSpPr/>
            <p:nvPr/>
          </p:nvSpPr>
          <p:spPr>
            <a:xfrm flipH="1">
              <a:off x="544751" y="4214016"/>
              <a:ext cx="299894" cy="291708"/>
            </a:xfrm>
            <a:custGeom>
              <a:avLst/>
              <a:gdLst/>
              <a:ahLst/>
              <a:cxnLst/>
              <a:rect l="l" t="t" r="r" b="b"/>
              <a:pathLst>
                <a:path w="9107" h="7604" extrusionOk="0">
                  <a:moveTo>
                    <a:pt x="0" y="1"/>
                  </a:moveTo>
                  <a:lnTo>
                    <a:pt x="702" y="302"/>
                  </a:lnTo>
                  <a:cubicBezTo>
                    <a:pt x="802" y="352"/>
                    <a:pt x="919" y="419"/>
                    <a:pt x="1036" y="469"/>
                  </a:cubicBezTo>
                  <a:lnTo>
                    <a:pt x="1370" y="669"/>
                  </a:lnTo>
                  <a:lnTo>
                    <a:pt x="1704" y="853"/>
                  </a:lnTo>
                  <a:lnTo>
                    <a:pt x="2005" y="1054"/>
                  </a:lnTo>
                  <a:cubicBezTo>
                    <a:pt x="2222" y="1204"/>
                    <a:pt x="2423" y="1338"/>
                    <a:pt x="2640" y="1471"/>
                  </a:cubicBezTo>
                  <a:cubicBezTo>
                    <a:pt x="3459" y="2039"/>
                    <a:pt x="4227" y="2691"/>
                    <a:pt x="4963" y="3343"/>
                  </a:cubicBezTo>
                  <a:cubicBezTo>
                    <a:pt x="5715" y="3978"/>
                    <a:pt x="6416" y="4696"/>
                    <a:pt x="7101" y="5398"/>
                  </a:cubicBezTo>
                  <a:cubicBezTo>
                    <a:pt x="7268" y="5565"/>
                    <a:pt x="7469" y="5765"/>
                    <a:pt x="7636" y="5949"/>
                  </a:cubicBezTo>
                  <a:cubicBezTo>
                    <a:pt x="7803" y="6133"/>
                    <a:pt x="7970" y="6300"/>
                    <a:pt x="8137" y="6484"/>
                  </a:cubicBezTo>
                  <a:cubicBezTo>
                    <a:pt x="8471" y="6851"/>
                    <a:pt x="8806" y="7219"/>
                    <a:pt x="9106" y="7603"/>
                  </a:cubicBezTo>
                  <a:cubicBezTo>
                    <a:pt x="8522" y="6785"/>
                    <a:pt x="7887" y="6033"/>
                    <a:pt x="7185" y="5298"/>
                  </a:cubicBezTo>
                  <a:cubicBezTo>
                    <a:pt x="7018" y="5114"/>
                    <a:pt x="6851" y="4930"/>
                    <a:pt x="6667" y="4763"/>
                  </a:cubicBezTo>
                  <a:cubicBezTo>
                    <a:pt x="6500" y="4562"/>
                    <a:pt x="6316" y="4395"/>
                    <a:pt x="6149" y="4211"/>
                  </a:cubicBezTo>
                  <a:lnTo>
                    <a:pt x="5598" y="3694"/>
                  </a:lnTo>
                  <a:lnTo>
                    <a:pt x="5063" y="3192"/>
                  </a:lnTo>
                  <a:cubicBezTo>
                    <a:pt x="4879" y="3025"/>
                    <a:pt x="4695" y="2858"/>
                    <a:pt x="4495" y="2708"/>
                  </a:cubicBezTo>
                  <a:cubicBezTo>
                    <a:pt x="4311" y="2541"/>
                    <a:pt x="4127" y="2390"/>
                    <a:pt x="3910" y="2223"/>
                  </a:cubicBezTo>
                  <a:cubicBezTo>
                    <a:pt x="3709" y="2089"/>
                    <a:pt x="3509" y="1906"/>
                    <a:pt x="3308" y="1772"/>
                  </a:cubicBezTo>
                  <a:cubicBezTo>
                    <a:pt x="3091" y="1622"/>
                    <a:pt x="2891" y="1471"/>
                    <a:pt x="2674" y="1354"/>
                  </a:cubicBezTo>
                  <a:cubicBezTo>
                    <a:pt x="1838" y="803"/>
                    <a:pt x="953" y="335"/>
                    <a:pt x="0" y="1"/>
                  </a:cubicBezTo>
                  <a:close/>
                </a:path>
              </a:pathLst>
            </a:custGeom>
            <a:solidFill>
              <a:srgbClr val="616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49"/>
            <p:cNvSpPr/>
            <p:nvPr/>
          </p:nvSpPr>
          <p:spPr>
            <a:xfrm flipH="1">
              <a:off x="726887" y="4231969"/>
              <a:ext cx="3326" cy="59002"/>
            </a:xfrm>
            <a:custGeom>
              <a:avLst/>
              <a:gdLst/>
              <a:ahLst/>
              <a:cxnLst/>
              <a:rect l="l" t="t" r="r" b="b"/>
              <a:pathLst>
                <a:path w="101" h="1538" extrusionOk="0">
                  <a:moveTo>
                    <a:pt x="1" y="1"/>
                  </a:moveTo>
                  <a:lnTo>
                    <a:pt x="1" y="1538"/>
                  </a:lnTo>
                  <a:lnTo>
                    <a:pt x="101" y="1538"/>
                  </a:lnTo>
                  <a:lnTo>
                    <a:pt x="101" y="68"/>
                  </a:lnTo>
                  <a:cubicBezTo>
                    <a:pt x="67" y="51"/>
                    <a:pt x="17" y="34"/>
                    <a:pt x="1" y="1"/>
                  </a:cubicBezTo>
                  <a:close/>
                </a:path>
              </a:pathLst>
            </a:custGeom>
            <a:solidFill>
              <a:srgbClr val="616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49"/>
            <p:cNvSpPr/>
            <p:nvPr/>
          </p:nvSpPr>
          <p:spPr>
            <a:xfrm flipH="1">
              <a:off x="705416" y="4251227"/>
              <a:ext cx="7179" cy="56431"/>
            </a:xfrm>
            <a:custGeom>
              <a:avLst/>
              <a:gdLst/>
              <a:ahLst/>
              <a:cxnLst/>
              <a:rect l="l" t="t" r="r" b="b"/>
              <a:pathLst>
                <a:path w="218" h="1471" extrusionOk="0">
                  <a:moveTo>
                    <a:pt x="134" y="0"/>
                  </a:moveTo>
                  <a:lnTo>
                    <a:pt x="34" y="1337"/>
                  </a:lnTo>
                  <a:lnTo>
                    <a:pt x="0" y="1470"/>
                  </a:lnTo>
                  <a:lnTo>
                    <a:pt x="117" y="1470"/>
                  </a:lnTo>
                  <a:lnTo>
                    <a:pt x="117" y="1404"/>
                  </a:lnTo>
                  <a:lnTo>
                    <a:pt x="217" y="67"/>
                  </a:lnTo>
                  <a:cubicBezTo>
                    <a:pt x="201" y="50"/>
                    <a:pt x="151" y="17"/>
                    <a:pt x="134" y="0"/>
                  </a:cubicBezTo>
                  <a:close/>
                </a:path>
              </a:pathLst>
            </a:custGeom>
            <a:solidFill>
              <a:srgbClr val="616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49"/>
            <p:cNvSpPr/>
            <p:nvPr/>
          </p:nvSpPr>
          <p:spPr>
            <a:xfrm flipH="1">
              <a:off x="667448" y="4348630"/>
              <a:ext cx="67704" cy="32109"/>
            </a:xfrm>
            <a:custGeom>
              <a:avLst/>
              <a:gdLst/>
              <a:ahLst/>
              <a:cxnLst/>
              <a:rect l="l" t="t" r="r" b="b"/>
              <a:pathLst>
                <a:path w="2056" h="837" extrusionOk="0">
                  <a:moveTo>
                    <a:pt x="2005" y="1"/>
                  </a:moveTo>
                  <a:cubicBezTo>
                    <a:pt x="2005" y="1"/>
                    <a:pt x="1972" y="17"/>
                    <a:pt x="1905" y="34"/>
                  </a:cubicBezTo>
                  <a:cubicBezTo>
                    <a:pt x="1571" y="168"/>
                    <a:pt x="685" y="485"/>
                    <a:pt x="0" y="769"/>
                  </a:cubicBezTo>
                  <a:cubicBezTo>
                    <a:pt x="50" y="786"/>
                    <a:pt x="67" y="803"/>
                    <a:pt x="84" y="836"/>
                  </a:cubicBezTo>
                  <a:cubicBezTo>
                    <a:pt x="585" y="636"/>
                    <a:pt x="1654" y="218"/>
                    <a:pt x="1972" y="118"/>
                  </a:cubicBezTo>
                  <a:cubicBezTo>
                    <a:pt x="2005" y="101"/>
                    <a:pt x="2022" y="101"/>
                    <a:pt x="2055" y="84"/>
                  </a:cubicBezTo>
                  <a:lnTo>
                    <a:pt x="2005" y="1"/>
                  </a:lnTo>
                  <a:close/>
                </a:path>
              </a:pathLst>
            </a:custGeom>
            <a:solidFill>
              <a:srgbClr val="616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49"/>
            <p:cNvSpPr/>
            <p:nvPr/>
          </p:nvSpPr>
          <p:spPr>
            <a:xfrm flipH="1">
              <a:off x="597011" y="4771691"/>
              <a:ext cx="402240" cy="347449"/>
            </a:xfrm>
            <a:custGeom>
              <a:avLst/>
              <a:gdLst/>
              <a:ahLst/>
              <a:cxnLst/>
              <a:rect l="l" t="t" r="r" b="b"/>
              <a:pathLst>
                <a:path w="12215" h="9057" extrusionOk="0">
                  <a:moveTo>
                    <a:pt x="0" y="0"/>
                  </a:moveTo>
                  <a:lnTo>
                    <a:pt x="0" y="0"/>
                  </a:lnTo>
                  <a:cubicBezTo>
                    <a:pt x="551" y="318"/>
                    <a:pt x="1103" y="619"/>
                    <a:pt x="1638" y="969"/>
                  </a:cubicBezTo>
                  <a:cubicBezTo>
                    <a:pt x="2172" y="1304"/>
                    <a:pt x="2690" y="1638"/>
                    <a:pt x="3242" y="1989"/>
                  </a:cubicBezTo>
                  <a:cubicBezTo>
                    <a:pt x="4277" y="2707"/>
                    <a:pt x="5330" y="3442"/>
                    <a:pt x="6333" y="4211"/>
                  </a:cubicBezTo>
                  <a:cubicBezTo>
                    <a:pt x="7352" y="4963"/>
                    <a:pt x="8338" y="5748"/>
                    <a:pt x="9323" y="6567"/>
                  </a:cubicBezTo>
                  <a:cubicBezTo>
                    <a:pt x="9791" y="6968"/>
                    <a:pt x="10293" y="7386"/>
                    <a:pt x="10777" y="7803"/>
                  </a:cubicBezTo>
                  <a:cubicBezTo>
                    <a:pt x="11278" y="8204"/>
                    <a:pt x="11763" y="8622"/>
                    <a:pt x="12214" y="9056"/>
                  </a:cubicBezTo>
                  <a:cubicBezTo>
                    <a:pt x="11328" y="8154"/>
                    <a:pt x="10376" y="7302"/>
                    <a:pt x="9424" y="6467"/>
                  </a:cubicBezTo>
                  <a:cubicBezTo>
                    <a:pt x="8455" y="5631"/>
                    <a:pt x="7452" y="4829"/>
                    <a:pt x="6450" y="4061"/>
                  </a:cubicBezTo>
                  <a:cubicBezTo>
                    <a:pt x="5430" y="3292"/>
                    <a:pt x="4394" y="2557"/>
                    <a:pt x="3325" y="1872"/>
                  </a:cubicBezTo>
                  <a:cubicBezTo>
                    <a:pt x="2256" y="1187"/>
                    <a:pt x="1153" y="552"/>
                    <a:pt x="0" y="0"/>
                  </a:cubicBezTo>
                  <a:close/>
                </a:path>
              </a:pathLst>
            </a:custGeom>
            <a:solidFill>
              <a:srgbClr val="616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49"/>
            <p:cNvSpPr/>
            <p:nvPr/>
          </p:nvSpPr>
          <p:spPr>
            <a:xfrm flipH="1">
              <a:off x="818761" y="4831307"/>
              <a:ext cx="6652" cy="68592"/>
            </a:xfrm>
            <a:custGeom>
              <a:avLst/>
              <a:gdLst/>
              <a:ahLst/>
              <a:cxnLst/>
              <a:rect l="l" t="t" r="r" b="b"/>
              <a:pathLst>
                <a:path w="202" h="1788" extrusionOk="0">
                  <a:moveTo>
                    <a:pt x="118" y="0"/>
                  </a:moveTo>
                  <a:lnTo>
                    <a:pt x="1" y="1654"/>
                  </a:lnTo>
                  <a:lnTo>
                    <a:pt x="1" y="1788"/>
                  </a:lnTo>
                  <a:lnTo>
                    <a:pt x="85" y="1788"/>
                  </a:lnTo>
                  <a:lnTo>
                    <a:pt x="85" y="1721"/>
                  </a:lnTo>
                  <a:lnTo>
                    <a:pt x="201" y="67"/>
                  </a:lnTo>
                  <a:cubicBezTo>
                    <a:pt x="185" y="50"/>
                    <a:pt x="135" y="17"/>
                    <a:pt x="118" y="0"/>
                  </a:cubicBezTo>
                  <a:close/>
                </a:path>
              </a:pathLst>
            </a:custGeom>
            <a:solidFill>
              <a:srgbClr val="616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49"/>
            <p:cNvSpPr/>
            <p:nvPr/>
          </p:nvSpPr>
          <p:spPr>
            <a:xfrm flipH="1">
              <a:off x="787412" y="4860155"/>
              <a:ext cx="10472" cy="66060"/>
            </a:xfrm>
            <a:custGeom>
              <a:avLst/>
              <a:gdLst/>
              <a:ahLst/>
              <a:cxnLst/>
              <a:rect l="l" t="t" r="r" b="b"/>
              <a:pathLst>
                <a:path w="318" h="1722" extrusionOk="0">
                  <a:moveTo>
                    <a:pt x="234" y="0"/>
                  </a:moveTo>
                  <a:lnTo>
                    <a:pt x="51" y="1537"/>
                  </a:lnTo>
                  <a:lnTo>
                    <a:pt x="0" y="1704"/>
                  </a:lnTo>
                  <a:lnTo>
                    <a:pt x="117" y="1721"/>
                  </a:lnTo>
                  <a:lnTo>
                    <a:pt x="134" y="1587"/>
                  </a:lnTo>
                  <a:lnTo>
                    <a:pt x="318" y="67"/>
                  </a:lnTo>
                  <a:cubicBezTo>
                    <a:pt x="301" y="50"/>
                    <a:pt x="251" y="34"/>
                    <a:pt x="234" y="0"/>
                  </a:cubicBezTo>
                  <a:close/>
                </a:path>
              </a:pathLst>
            </a:custGeom>
            <a:solidFill>
              <a:srgbClr val="616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49"/>
            <p:cNvSpPr/>
            <p:nvPr/>
          </p:nvSpPr>
          <p:spPr>
            <a:xfrm flipH="1">
              <a:off x="767588" y="4946663"/>
              <a:ext cx="77056" cy="18644"/>
            </a:xfrm>
            <a:custGeom>
              <a:avLst/>
              <a:gdLst/>
              <a:ahLst/>
              <a:cxnLst/>
              <a:rect l="l" t="t" r="r" b="b"/>
              <a:pathLst>
                <a:path w="2340" h="486" extrusionOk="0">
                  <a:moveTo>
                    <a:pt x="2323" y="1"/>
                  </a:moveTo>
                  <a:lnTo>
                    <a:pt x="2156" y="34"/>
                  </a:lnTo>
                  <a:lnTo>
                    <a:pt x="0" y="402"/>
                  </a:lnTo>
                  <a:cubicBezTo>
                    <a:pt x="50" y="418"/>
                    <a:pt x="100" y="452"/>
                    <a:pt x="134" y="485"/>
                  </a:cubicBezTo>
                  <a:lnTo>
                    <a:pt x="2256" y="118"/>
                  </a:lnTo>
                  <a:lnTo>
                    <a:pt x="2339" y="84"/>
                  </a:lnTo>
                  <a:lnTo>
                    <a:pt x="2323" y="1"/>
                  </a:lnTo>
                  <a:close/>
                </a:path>
              </a:pathLst>
            </a:custGeom>
            <a:solidFill>
              <a:srgbClr val="616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49"/>
            <p:cNvSpPr/>
            <p:nvPr/>
          </p:nvSpPr>
          <p:spPr>
            <a:xfrm flipH="1">
              <a:off x="251509" y="4578114"/>
              <a:ext cx="312539" cy="239766"/>
            </a:xfrm>
            <a:custGeom>
              <a:avLst/>
              <a:gdLst/>
              <a:ahLst/>
              <a:cxnLst/>
              <a:rect l="l" t="t" r="r" b="b"/>
              <a:pathLst>
                <a:path w="9491" h="6250" extrusionOk="0">
                  <a:moveTo>
                    <a:pt x="9491" y="0"/>
                  </a:moveTo>
                  <a:lnTo>
                    <a:pt x="9491" y="0"/>
                  </a:lnTo>
                  <a:cubicBezTo>
                    <a:pt x="8555" y="218"/>
                    <a:pt x="7720" y="669"/>
                    <a:pt x="6884" y="1137"/>
                  </a:cubicBezTo>
                  <a:cubicBezTo>
                    <a:pt x="6066" y="1621"/>
                    <a:pt x="5264" y="2156"/>
                    <a:pt x="4495" y="2707"/>
                  </a:cubicBezTo>
                  <a:cubicBezTo>
                    <a:pt x="3727" y="3259"/>
                    <a:pt x="2975" y="3827"/>
                    <a:pt x="2223" y="4411"/>
                  </a:cubicBezTo>
                  <a:cubicBezTo>
                    <a:pt x="1839" y="4712"/>
                    <a:pt x="1488" y="5013"/>
                    <a:pt x="1120" y="5314"/>
                  </a:cubicBezTo>
                  <a:lnTo>
                    <a:pt x="1" y="6249"/>
                  </a:lnTo>
                  <a:lnTo>
                    <a:pt x="2290" y="4545"/>
                  </a:lnTo>
                  <a:cubicBezTo>
                    <a:pt x="3042" y="3977"/>
                    <a:pt x="3810" y="3409"/>
                    <a:pt x="4579" y="2874"/>
                  </a:cubicBezTo>
                  <a:cubicBezTo>
                    <a:pt x="5364" y="2306"/>
                    <a:pt x="6133" y="1788"/>
                    <a:pt x="6935" y="1287"/>
                  </a:cubicBezTo>
                  <a:lnTo>
                    <a:pt x="7553" y="903"/>
                  </a:lnTo>
                  <a:cubicBezTo>
                    <a:pt x="7753" y="786"/>
                    <a:pt x="7971" y="669"/>
                    <a:pt x="8171" y="568"/>
                  </a:cubicBezTo>
                  <a:cubicBezTo>
                    <a:pt x="8388" y="451"/>
                    <a:pt x="8589" y="368"/>
                    <a:pt x="8823" y="251"/>
                  </a:cubicBezTo>
                  <a:cubicBezTo>
                    <a:pt x="8923" y="201"/>
                    <a:pt x="9023" y="167"/>
                    <a:pt x="9157" y="134"/>
                  </a:cubicBezTo>
                  <a:lnTo>
                    <a:pt x="9491" y="0"/>
                  </a:lnTo>
                  <a:close/>
                </a:path>
              </a:pathLst>
            </a:custGeom>
            <a:solidFill>
              <a:srgbClr val="616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49"/>
            <p:cNvSpPr/>
            <p:nvPr/>
          </p:nvSpPr>
          <p:spPr>
            <a:xfrm flipH="1">
              <a:off x="295504" y="4635159"/>
              <a:ext cx="59472" cy="26317"/>
            </a:xfrm>
            <a:custGeom>
              <a:avLst/>
              <a:gdLst/>
              <a:ahLst/>
              <a:cxnLst/>
              <a:rect l="l" t="t" r="r" b="b"/>
              <a:pathLst>
                <a:path w="1806" h="686" extrusionOk="0">
                  <a:moveTo>
                    <a:pt x="51" y="0"/>
                  </a:moveTo>
                  <a:lnTo>
                    <a:pt x="1" y="84"/>
                  </a:lnTo>
                  <a:cubicBezTo>
                    <a:pt x="34" y="84"/>
                    <a:pt x="51" y="101"/>
                    <a:pt x="68" y="101"/>
                  </a:cubicBezTo>
                  <a:cubicBezTo>
                    <a:pt x="552" y="268"/>
                    <a:pt x="1204" y="518"/>
                    <a:pt x="1722" y="685"/>
                  </a:cubicBezTo>
                  <a:cubicBezTo>
                    <a:pt x="1739" y="669"/>
                    <a:pt x="1789" y="652"/>
                    <a:pt x="1805" y="635"/>
                  </a:cubicBezTo>
                  <a:cubicBezTo>
                    <a:pt x="1321" y="452"/>
                    <a:pt x="703" y="234"/>
                    <a:pt x="168" y="34"/>
                  </a:cubicBezTo>
                  <a:cubicBezTo>
                    <a:pt x="134" y="17"/>
                    <a:pt x="84" y="0"/>
                    <a:pt x="51" y="0"/>
                  </a:cubicBezTo>
                  <a:close/>
                </a:path>
              </a:pathLst>
            </a:custGeom>
            <a:solidFill>
              <a:srgbClr val="616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49"/>
            <p:cNvSpPr/>
            <p:nvPr/>
          </p:nvSpPr>
          <p:spPr>
            <a:xfrm flipH="1">
              <a:off x="322473" y="4656949"/>
              <a:ext cx="60558" cy="27583"/>
            </a:xfrm>
            <a:custGeom>
              <a:avLst/>
              <a:gdLst/>
              <a:ahLst/>
              <a:cxnLst/>
              <a:rect l="l" t="t" r="r" b="b"/>
              <a:pathLst>
                <a:path w="1839" h="719" extrusionOk="0">
                  <a:moveTo>
                    <a:pt x="68" y="1"/>
                  </a:moveTo>
                  <a:lnTo>
                    <a:pt x="1" y="84"/>
                  </a:lnTo>
                  <a:lnTo>
                    <a:pt x="84" y="101"/>
                  </a:lnTo>
                  <a:lnTo>
                    <a:pt x="1738" y="719"/>
                  </a:lnTo>
                  <a:cubicBezTo>
                    <a:pt x="1788" y="702"/>
                    <a:pt x="1805" y="686"/>
                    <a:pt x="1839" y="669"/>
                  </a:cubicBezTo>
                  <a:lnTo>
                    <a:pt x="184" y="34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616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49"/>
            <p:cNvSpPr/>
            <p:nvPr/>
          </p:nvSpPr>
          <p:spPr>
            <a:xfrm flipH="1">
              <a:off x="428113" y="4656949"/>
              <a:ext cx="4972" cy="41700"/>
            </a:xfrm>
            <a:custGeom>
              <a:avLst/>
              <a:gdLst/>
              <a:ahLst/>
              <a:cxnLst/>
              <a:rect l="l" t="t" r="r" b="b"/>
              <a:pathLst>
                <a:path w="151" h="1087" extrusionOk="0">
                  <a:moveTo>
                    <a:pt x="151" y="1"/>
                  </a:moveTo>
                  <a:cubicBezTo>
                    <a:pt x="100" y="17"/>
                    <a:pt x="84" y="67"/>
                    <a:pt x="34" y="84"/>
                  </a:cubicBezTo>
                  <a:lnTo>
                    <a:pt x="0" y="1003"/>
                  </a:lnTo>
                  <a:lnTo>
                    <a:pt x="0" y="1087"/>
                  </a:lnTo>
                  <a:lnTo>
                    <a:pt x="100" y="1087"/>
                  </a:lnTo>
                  <a:lnTo>
                    <a:pt x="100" y="936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616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71" name="Google Shape;2271;p49"/>
          <p:cNvGrpSpPr/>
          <p:nvPr/>
        </p:nvGrpSpPr>
        <p:grpSpPr>
          <a:xfrm rot="-1225597">
            <a:off x="7574247" y="733663"/>
            <a:ext cx="623646" cy="800370"/>
            <a:chOff x="8070665" y="1451368"/>
            <a:chExt cx="623660" cy="800387"/>
          </a:xfrm>
        </p:grpSpPr>
        <p:sp>
          <p:nvSpPr>
            <p:cNvPr id="2272" name="Google Shape;2272;p49"/>
            <p:cNvSpPr/>
            <p:nvPr/>
          </p:nvSpPr>
          <p:spPr>
            <a:xfrm>
              <a:off x="8070665" y="1451368"/>
              <a:ext cx="623660" cy="800387"/>
            </a:xfrm>
            <a:custGeom>
              <a:avLst/>
              <a:gdLst/>
              <a:ahLst/>
              <a:cxnLst/>
              <a:rect l="l" t="t" r="r" b="b"/>
              <a:pathLst>
                <a:path w="19575" h="25122" extrusionOk="0">
                  <a:moveTo>
                    <a:pt x="546" y="1"/>
                  </a:moveTo>
                  <a:cubicBezTo>
                    <a:pt x="356" y="1"/>
                    <a:pt x="173" y="10"/>
                    <a:pt x="1" y="32"/>
                  </a:cubicBezTo>
                  <a:cubicBezTo>
                    <a:pt x="215" y="961"/>
                    <a:pt x="691" y="1913"/>
                    <a:pt x="941" y="2866"/>
                  </a:cubicBezTo>
                  <a:cubicBezTo>
                    <a:pt x="1132" y="3556"/>
                    <a:pt x="1239" y="4223"/>
                    <a:pt x="1310" y="4913"/>
                  </a:cubicBezTo>
                  <a:cubicBezTo>
                    <a:pt x="1322" y="5092"/>
                    <a:pt x="1358" y="5283"/>
                    <a:pt x="1370" y="5461"/>
                  </a:cubicBezTo>
                  <a:cubicBezTo>
                    <a:pt x="1477" y="6616"/>
                    <a:pt x="1513" y="7795"/>
                    <a:pt x="1691" y="8974"/>
                  </a:cubicBezTo>
                  <a:cubicBezTo>
                    <a:pt x="1703" y="9104"/>
                    <a:pt x="1727" y="9235"/>
                    <a:pt x="1751" y="9355"/>
                  </a:cubicBezTo>
                  <a:cubicBezTo>
                    <a:pt x="1775" y="9569"/>
                    <a:pt x="1822" y="9771"/>
                    <a:pt x="1846" y="9997"/>
                  </a:cubicBezTo>
                  <a:cubicBezTo>
                    <a:pt x="2049" y="11176"/>
                    <a:pt x="2299" y="12367"/>
                    <a:pt x="2584" y="13546"/>
                  </a:cubicBezTo>
                  <a:cubicBezTo>
                    <a:pt x="2620" y="13736"/>
                    <a:pt x="2680" y="13938"/>
                    <a:pt x="2727" y="14141"/>
                  </a:cubicBezTo>
                  <a:cubicBezTo>
                    <a:pt x="3180" y="15820"/>
                    <a:pt x="3715" y="17451"/>
                    <a:pt x="4370" y="18999"/>
                  </a:cubicBezTo>
                  <a:cubicBezTo>
                    <a:pt x="4466" y="19237"/>
                    <a:pt x="4573" y="19463"/>
                    <a:pt x="4680" y="19701"/>
                  </a:cubicBezTo>
                  <a:cubicBezTo>
                    <a:pt x="4858" y="20094"/>
                    <a:pt x="5037" y="20463"/>
                    <a:pt x="5228" y="20832"/>
                  </a:cubicBezTo>
                  <a:cubicBezTo>
                    <a:pt x="6594" y="23485"/>
                    <a:pt x="8784" y="25121"/>
                    <a:pt x="11809" y="25121"/>
                  </a:cubicBezTo>
                  <a:cubicBezTo>
                    <a:pt x="11974" y="25121"/>
                    <a:pt x="12142" y="25116"/>
                    <a:pt x="12312" y="25106"/>
                  </a:cubicBezTo>
                  <a:cubicBezTo>
                    <a:pt x="12919" y="25071"/>
                    <a:pt x="13526" y="24975"/>
                    <a:pt x="14110" y="24809"/>
                  </a:cubicBezTo>
                  <a:cubicBezTo>
                    <a:pt x="14336" y="24749"/>
                    <a:pt x="14562" y="24678"/>
                    <a:pt x="14776" y="24594"/>
                  </a:cubicBezTo>
                  <a:cubicBezTo>
                    <a:pt x="15003" y="24511"/>
                    <a:pt x="15229" y="24416"/>
                    <a:pt x="15431" y="24321"/>
                  </a:cubicBezTo>
                  <a:cubicBezTo>
                    <a:pt x="15800" y="24142"/>
                    <a:pt x="16146" y="23928"/>
                    <a:pt x="16467" y="23690"/>
                  </a:cubicBezTo>
                  <a:cubicBezTo>
                    <a:pt x="17551" y="22868"/>
                    <a:pt x="18324" y="21701"/>
                    <a:pt x="18801" y="20427"/>
                  </a:cubicBezTo>
                  <a:cubicBezTo>
                    <a:pt x="19456" y="18677"/>
                    <a:pt x="19575" y="16820"/>
                    <a:pt x="19277" y="14998"/>
                  </a:cubicBezTo>
                  <a:cubicBezTo>
                    <a:pt x="19217" y="14653"/>
                    <a:pt x="19146" y="14319"/>
                    <a:pt x="19075" y="13986"/>
                  </a:cubicBezTo>
                  <a:cubicBezTo>
                    <a:pt x="18729" y="12653"/>
                    <a:pt x="18182" y="11343"/>
                    <a:pt x="17467" y="10128"/>
                  </a:cubicBezTo>
                  <a:cubicBezTo>
                    <a:pt x="17360" y="9950"/>
                    <a:pt x="17241" y="9759"/>
                    <a:pt x="17122" y="9581"/>
                  </a:cubicBezTo>
                  <a:cubicBezTo>
                    <a:pt x="16896" y="9235"/>
                    <a:pt x="16658" y="8914"/>
                    <a:pt x="16408" y="8581"/>
                  </a:cubicBezTo>
                  <a:cubicBezTo>
                    <a:pt x="15443" y="7354"/>
                    <a:pt x="14348" y="6354"/>
                    <a:pt x="13181" y="5485"/>
                  </a:cubicBezTo>
                  <a:cubicBezTo>
                    <a:pt x="13026" y="5366"/>
                    <a:pt x="12883" y="5271"/>
                    <a:pt x="12717" y="5164"/>
                  </a:cubicBezTo>
                  <a:cubicBezTo>
                    <a:pt x="11240" y="4140"/>
                    <a:pt x="9669" y="3259"/>
                    <a:pt x="8037" y="2354"/>
                  </a:cubicBezTo>
                  <a:cubicBezTo>
                    <a:pt x="7883" y="2258"/>
                    <a:pt x="7716" y="2175"/>
                    <a:pt x="7549" y="2068"/>
                  </a:cubicBezTo>
                  <a:cubicBezTo>
                    <a:pt x="7442" y="2008"/>
                    <a:pt x="7359" y="1949"/>
                    <a:pt x="7252" y="1889"/>
                  </a:cubicBezTo>
                  <a:cubicBezTo>
                    <a:pt x="5954" y="1139"/>
                    <a:pt x="4287" y="603"/>
                    <a:pt x="2834" y="294"/>
                  </a:cubicBezTo>
                  <a:cubicBezTo>
                    <a:pt x="2159" y="151"/>
                    <a:pt x="1301" y="1"/>
                    <a:pt x="5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49"/>
            <p:cNvSpPr/>
            <p:nvPr/>
          </p:nvSpPr>
          <p:spPr>
            <a:xfrm>
              <a:off x="8086085" y="1460607"/>
              <a:ext cx="599127" cy="774357"/>
            </a:xfrm>
            <a:custGeom>
              <a:avLst/>
              <a:gdLst/>
              <a:ahLst/>
              <a:cxnLst/>
              <a:rect l="l" t="t" r="r" b="b"/>
              <a:pathLst>
                <a:path w="18805" h="24305" extrusionOk="0">
                  <a:moveTo>
                    <a:pt x="229" y="0"/>
                  </a:moveTo>
                  <a:cubicBezTo>
                    <a:pt x="113" y="0"/>
                    <a:pt x="1" y="151"/>
                    <a:pt x="112" y="242"/>
                  </a:cubicBezTo>
                  <a:cubicBezTo>
                    <a:pt x="1041" y="944"/>
                    <a:pt x="1838" y="1790"/>
                    <a:pt x="2612" y="2659"/>
                  </a:cubicBezTo>
                  <a:cubicBezTo>
                    <a:pt x="3374" y="3516"/>
                    <a:pt x="4089" y="4421"/>
                    <a:pt x="4755" y="5350"/>
                  </a:cubicBezTo>
                  <a:cubicBezTo>
                    <a:pt x="4946" y="5636"/>
                    <a:pt x="5160" y="5897"/>
                    <a:pt x="5351" y="6183"/>
                  </a:cubicBezTo>
                  <a:cubicBezTo>
                    <a:pt x="5267" y="6183"/>
                    <a:pt x="5172" y="6183"/>
                    <a:pt x="5101" y="6171"/>
                  </a:cubicBezTo>
                  <a:cubicBezTo>
                    <a:pt x="4827" y="6147"/>
                    <a:pt x="4553" y="6124"/>
                    <a:pt x="4279" y="6064"/>
                  </a:cubicBezTo>
                  <a:cubicBezTo>
                    <a:pt x="3267" y="5886"/>
                    <a:pt x="2291" y="5481"/>
                    <a:pt x="1410" y="4981"/>
                  </a:cubicBezTo>
                  <a:cubicBezTo>
                    <a:pt x="1219" y="4862"/>
                    <a:pt x="1029" y="4743"/>
                    <a:pt x="838" y="4623"/>
                  </a:cubicBezTo>
                  <a:lnTo>
                    <a:pt x="838" y="4623"/>
                  </a:lnTo>
                  <a:cubicBezTo>
                    <a:pt x="862" y="4802"/>
                    <a:pt x="886" y="4993"/>
                    <a:pt x="910" y="5171"/>
                  </a:cubicBezTo>
                  <a:cubicBezTo>
                    <a:pt x="1576" y="5636"/>
                    <a:pt x="2291" y="6017"/>
                    <a:pt x="3065" y="6290"/>
                  </a:cubicBezTo>
                  <a:cubicBezTo>
                    <a:pt x="3589" y="6469"/>
                    <a:pt x="4136" y="6600"/>
                    <a:pt x="4684" y="6659"/>
                  </a:cubicBezTo>
                  <a:cubicBezTo>
                    <a:pt x="4970" y="6683"/>
                    <a:pt x="5232" y="6719"/>
                    <a:pt x="5517" y="6719"/>
                  </a:cubicBezTo>
                  <a:lnTo>
                    <a:pt x="5744" y="6719"/>
                  </a:lnTo>
                  <a:cubicBezTo>
                    <a:pt x="6589" y="7969"/>
                    <a:pt x="7375" y="9243"/>
                    <a:pt x="8149" y="10541"/>
                  </a:cubicBezTo>
                  <a:cubicBezTo>
                    <a:pt x="8470" y="11077"/>
                    <a:pt x="8792" y="11601"/>
                    <a:pt x="9089" y="12136"/>
                  </a:cubicBezTo>
                  <a:cubicBezTo>
                    <a:pt x="8446" y="12089"/>
                    <a:pt x="7815" y="11982"/>
                    <a:pt x="7184" y="11851"/>
                  </a:cubicBezTo>
                  <a:cubicBezTo>
                    <a:pt x="5648" y="11505"/>
                    <a:pt x="4184" y="10934"/>
                    <a:pt x="2839" y="10136"/>
                  </a:cubicBezTo>
                  <a:cubicBezTo>
                    <a:pt x="2291" y="9815"/>
                    <a:pt x="1767" y="9457"/>
                    <a:pt x="1279" y="9088"/>
                  </a:cubicBezTo>
                  <a:lnTo>
                    <a:pt x="1279" y="9088"/>
                  </a:lnTo>
                  <a:cubicBezTo>
                    <a:pt x="1303" y="9291"/>
                    <a:pt x="1350" y="9505"/>
                    <a:pt x="1386" y="9719"/>
                  </a:cubicBezTo>
                  <a:cubicBezTo>
                    <a:pt x="3672" y="11481"/>
                    <a:pt x="6518" y="12541"/>
                    <a:pt x="9399" y="12696"/>
                  </a:cubicBezTo>
                  <a:cubicBezTo>
                    <a:pt x="10042" y="13827"/>
                    <a:pt x="10673" y="14982"/>
                    <a:pt x="11232" y="16137"/>
                  </a:cubicBezTo>
                  <a:cubicBezTo>
                    <a:pt x="11232" y="16137"/>
                    <a:pt x="11232" y="16147"/>
                    <a:pt x="11241" y="16148"/>
                  </a:cubicBezTo>
                  <a:lnTo>
                    <a:pt x="11241" y="16148"/>
                  </a:lnTo>
                  <a:cubicBezTo>
                    <a:pt x="11111" y="16137"/>
                    <a:pt x="10982" y="16137"/>
                    <a:pt x="10863" y="16125"/>
                  </a:cubicBezTo>
                  <a:lnTo>
                    <a:pt x="10101" y="16030"/>
                  </a:lnTo>
                  <a:cubicBezTo>
                    <a:pt x="9601" y="15958"/>
                    <a:pt x="9089" y="15875"/>
                    <a:pt x="8601" y="15768"/>
                  </a:cubicBezTo>
                  <a:cubicBezTo>
                    <a:pt x="6780" y="15375"/>
                    <a:pt x="5029" y="14756"/>
                    <a:pt x="3362" y="13934"/>
                  </a:cubicBezTo>
                  <a:cubicBezTo>
                    <a:pt x="2946" y="13732"/>
                    <a:pt x="2529" y="13506"/>
                    <a:pt x="2112" y="13279"/>
                  </a:cubicBezTo>
                  <a:lnTo>
                    <a:pt x="2112" y="13279"/>
                  </a:lnTo>
                  <a:cubicBezTo>
                    <a:pt x="2160" y="13470"/>
                    <a:pt x="2219" y="13684"/>
                    <a:pt x="2255" y="13875"/>
                  </a:cubicBezTo>
                  <a:cubicBezTo>
                    <a:pt x="3470" y="14589"/>
                    <a:pt x="4755" y="15172"/>
                    <a:pt x="6089" y="15637"/>
                  </a:cubicBezTo>
                  <a:cubicBezTo>
                    <a:pt x="6982" y="15946"/>
                    <a:pt x="7887" y="16184"/>
                    <a:pt x="8804" y="16375"/>
                  </a:cubicBezTo>
                  <a:cubicBezTo>
                    <a:pt x="9280" y="16482"/>
                    <a:pt x="9756" y="16554"/>
                    <a:pt x="10256" y="16613"/>
                  </a:cubicBezTo>
                  <a:cubicBezTo>
                    <a:pt x="10494" y="16649"/>
                    <a:pt x="10709" y="16673"/>
                    <a:pt x="10947" y="16708"/>
                  </a:cubicBezTo>
                  <a:cubicBezTo>
                    <a:pt x="11109" y="16708"/>
                    <a:pt x="11255" y="16724"/>
                    <a:pt x="11405" y="16724"/>
                  </a:cubicBezTo>
                  <a:cubicBezTo>
                    <a:pt x="11442" y="16724"/>
                    <a:pt x="11480" y="16723"/>
                    <a:pt x="11518" y="16720"/>
                  </a:cubicBezTo>
                  <a:cubicBezTo>
                    <a:pt x="12280" y="18292"/>
                    <a:pt x="12947" y="19899"/>
                    <a:pt x="13495" y="21554"/>
                  </a:cubicBezTo>
                  <a:cubicBezTo>
                    <a:pt x="12590" y="21364"/>
                    <a:pt x="11685" y="21173"/>
                    <a:pt x="10792" y="20947"/>
                  </a:cubicBezTo>
                  <a:cubicBezTo>
                    <a:pt x="8946" y="20494"/>
                    <a:pt x="7113" y="19983"/>
                    <a:pt x="5339" y="19304"/>
                  </a:cubicBezTo>
                  <a:cubicBezTo>
                    <a:pt x="4851" y="19125"/>
                    <a:pt x="4374" y="18923"/>
                    <a:pt x="3898" y="18709"/>
                  </a:cubicBezTo>
                  <a:lnTo>
                    <a:pt x="3898" y="18709"/>
                  </a:lnTo>
                  <a:cubicBezTo>
                    <a:pt x="4005" y="18947"/>
                    <a:pt x="4101" y="19173"/>
                    <a:pt x="4208" y="19411"/>
                  </a:cubicBezTo>
                  <a:cubicBezTo>
                    <a:pt x="5494" y="19983"/>
                    <a:pt x="6827" y="20423"/>
                    <a:pt x="8173" y="20828"/>
                  </a:cubicBezTo>
                  <a:cubicBezTo>
                    <a:pt x="9994" y="21364"/>
                    <a:pt x="11840" y="21780"/>
                    <a:pt x="13709" y="22161"/>
                  </a:cubicBezTo>
                  <a:cubicBezTo>
                    <a:pt x="13923" y="22876"/>
                    <a:pt x="14138" y="23590"/>
                    <a:pt x="14304" y="24304"/>
                  </a:cubicBezTo>
                  <a:cubicBezTo>
                    <a:pt x="14519" y="24221"/>
                    <a:pt x="14745" y="24126"/>
                    <a:pt x="14959" y="24019"/>
                  </a:cubicBezTo>
                  <a:cubicBezTo>
                    <a:pt x="14781" y="23281"/>
                    <a:pt x="14566" y="22554"/>
                    <a:pt x="14328" y="21816"/>
                  </a:cubicBezTo>
                  <a:cubicBezTo>
                    <a:pt x="14626" y="21566"/>
                    <a:pt x="14876" y="21256"/>
                    <a:pt x="15138" y="20971"/>
                  </a:cubicBezTo>
                  <a:cubicBezTo>
                    <a:pt x="15435" y="20625"/>
                    <a:pt x="15733" y="20292"/>
                    <a:pt x="16007" y="19911"/>
                  </a:cubicBezTo>
                  <a:cubicBezTo>
                    <a:pt x="16995" y="18637"/>
                    <a:pt x="17793" y="17232"/>
                    <a:pt x="18412" y="15768"/>
                  </a:cubicBezTo>
                  <a:cubicBezTo>
                    <a:pt x="18555" y="15411"/>
                    <a:pt x="18686" y="15053"/>
                    <a:pt x="18805" y="14696"/>
                  </a:cubicBezTo>
                  <a:cubicBezTo>
                    <a:pt x="18745" y="14351"/>
                    <a:pt x="18674" y="14006"/>
                    <a:pt x="18602" y="13684"/>
                  </a:cubicBezTo>
                  <a:cubicBezTo>
                    <a:pt x="18150" y="15172"/>
                    <a:pt x="17531" y="16577"/>
                    <a:pt x="16721" y="17911"/>
                  </a:cubicBezTo>
                  <a:cubicBezTo>
                    <a:pt x="16328" y="18578"/>
                    <a:pt x="15876" y="19221"/>
                    <a:pt x="15400" y="19828"/>
                  </a:cubicBezTo>
                  <a:cubicBezTo>
                    <a:pt x="15162" y="20125"/>
                    <a:pt x="14911" y="20423"/>
                    <a:pt x="14638" y="20709"/>
                  </a:cubicBezTo>
                  <a:cubicBezTo>
                    <a:pt x="14483" y="20887"/>
                    <a:pt x="14316" y="21042"/>
                    <a:pt x="14138" y="21209"/>
                  </a:cubicBezTo>
                  <a:cubicBezTo>
                    <a:pt x="14126" y="21161"/>
                    <a:pt x="14102" y="21137"/>
                    <a:pt x="14090" y="21090"/>
                  </a:cubicBezTo>
                  <a:cubicBezTo>
                    <a:pt x="13566" y="19590"/>
                    <a:pt x="12959" y="18113"/>
                    <a:pt x="12280" y="16673"/>
                  </a:cubicBezTo>
                  <a:cubicBezTo>
                    <a:pt x="12828" y="16184"/>
                    <a:pt x="13328" y="15625"/>
                    <a:pt x="13804" y="15065"/>
                  </a:cubicBezTo>
                  <a:cubicBezTo>
                    <a:pt x="14685" y="14006"/>
                    <a:pt x="15471" y="12863"/>
                    <a:pt x="16126" y="11660"/>
                  </a:cubicBezTo>
                  <a:cubicBezTo>
                    <a:pt x="16435" y="11065"/>
                    <a:pt x="16733" y="10446"/>
                    <a:pt x="16995" y="9827"/>
                  </a:cubicBezTo>
                  <a:cubicBezTo>
                    <a:pt x="16888" y="9648"/>
                    <a:pt x="16769" y="9457"/>
                    <a:pt x="16650" y="9279"/>
                  </a:cubicBezTo>
                  <a:cubicBezTo>
                    <a:pt x="16578" y="9457"/>
                    <a:pt x="16507" y="9648"/>
                    <a:pt x="16412" y="9827"/>
                  </a:cubicBezTo>
                  <a:cubicBezTo>
                    <a:pt x="15864" y="11041"/>
                    <a:pt x="15197" y="12220"/>
                    <a:pt x="14435" y="13327"/>
                  </a:cubicBezTo>
                  <a:cubicBezTo>
                    <a:pt x="13721" y="14351"/>
                    <a:pt x="12899" y="15268"/>
                    <a:pt x="12042" y="16161"/>
                  </a:cubicBezTo>
                  <a:cubicBezTo>
                    <a:pt x="11447" y="14934"/>
                    <a:pt x="10792" y="13720"/>
                    <a:pt x="10113" y="12529"/>
                  </a:cubicBezTo>
                  <a:cubicBezTo>
                    <a:pt x="10339" y="12267"/>
                    <a:pt x="10506" y="11958"/>
                    <a:pt x="10649" y="11660"/>
                  </a:cubicBezTo>
                  <a:cubicBezTo>
                    <a:pt x="10828" y="11327"/>
                    <a:pt x="10994" y="10981"/>
                    <a:pt x="11149" y="10648"/>
                  </a:cubicBezTo>
                  <a:cubicBezTo>
                    <a:pt x="11697" y="9434"/>
                    <a:pt x="12125" y="8172"/>
                    <a:pt x="12411" y="6874"/>
                  </a:cubicBezTo>
                  <a:cubicBezTo>
                    <a:pt x="12530" y="6314"/>
                    <a:pt x="12637" y="5743"/>
                    <a:pt x="12709" y="5183"/>
                  </a:cubicBezTo>
                  <a:cubicBezTo>
                    <a:pt x="12554" y="5064"/>
                    <a:pt x="12411" y="4957"/>
                    <a:pt x="12244" y="4850"/>
                  </a:cubicBezTo>
                  <a:cubicBezTo>
                    <a:pt x="12233" y="4909"/>
                    <a:pt x="12233" y="4993"/>
                    <a:pt x="12221" y="5052"/>
                  </a:cubicBezTo>
                  <a:cubicBezTo>
                    <a:pt x="11994" y="6326"/>
                    <a:pt x="11685" y="7600"/>
                    <a:pt x="11244" y="8826"/>
                  </a:cubicBezTo>
                  <a:cubicBezTo>
                    <a:pt x="11042" y="9434"/>
                    <a:pt x="10792" y="10017"/>
                    <a:pt x="10518" y="10612"/>
                  </a:cubicBezTo>
                  <a:cubicBezTo>
                    <a:pt x="10387" y="10910"/>
                    <a:pt x="10232" y="11208"/>
                    <a:pt x="10089" y="11493"/>
                  </a:cubicBezTo>
                  <a:cubicBezTo>
                    <a:pt x="9994" y="11672"/>
                    <a:pt x="9887" y="11851"/>
                    <a:pt x="9816" y="12029"/>
                  </a:cubicBezTo>
                  <a:cubicBezTo>
                    <a:pt x="9339" y="11196"/>
                    <a:pt x="8839" y="10362"/>
                    <a:pt x="8327" y="9541"/>
                  </a:cubicBezTo>
                  <a:cubicBezTo>
                    <a:pt x="7672" y="8469"/>
                    <a:pt x="7006" y="7410"/>
                    <a:pt x="6291" y="6386"/>
                  </a:cubicBezTo>
                  <a:cubicBezTo>
                    <a:pt x="6434" y="6159"/>
                    <a:pt x="6541" y="5862"/>
                    <a:pt x="6637" y="5624"/>
                  </a:cubicBezTo>
                  <a:cubicBezTo>
                    <a:pt x="6732" y="5362"/>
                    <a:pt x="6839" y="5088"/>
                    <a:pt x="6934" y="4826"/>
                  </a:cubicBezTo>
                  <a:cubicBezTo>
                    <a:pt x="7113" y="4278"/>
                    <a:pt x="7256" y="3719"/>
                    <a:pt x="7375" y="3159"/>
                  </a:cubicBezTo>
                  <a:cubicBezTo>
                    <a:pt x="7446" y="2790"/>
                    <a:pt x="7506" y="2409"/>
                    <a:pt x="7553" y="2040"/>
                  </a:cubicBezTo>
                  <a:cubicBezTo>
                    <a:pt x="7387" y="1956"/>
                    <a:pt x="7232" y="1861"/>
                    <a:pt x="7065" y="1766"/>
                  </a:cubicBezTo>
                  <a:cubicBezTo>
                    <a:pt x="7006" y="2159"/>
                    <a:pt x="6946" y="2552"/>
                    <a:pt x="6851" y="2957"/>
                  </a:cubicBezTo>
                  <a:cubicBezTo>
                    <a:pt x="6732" y="3516"/>
                    <a:pt x="6577" y="4064"/>
                    <a:pt x="6399" y="4600"/>
                  </a:cubicBezTo>
                  <a:cubicBezTo>
                    <a:pt x="6303" y="4874"/>
                    <a:pt x="6196" y="5135"/>
                    <a:pt x="6101" y="5409"/>
                  </a:cubicBezTo>
                  <a:cubicBezTo>
                    <a:pt x="6041" y="5540"/>
                    <a:pt x="5982" y="5695"/>
                    <a:pt x="5898" y="5826"/>
                  </a:cubicBezTo>
                  <a:cubicBezTo>
                    <a:pt x="5541" y="5314"/>
                    <a:pt x="5172" y="4814"/>
                    <a:pt x="4791" y="4326"/>
                  </a:cubicBezTo>
                  <a:cubicBezTo>
                    <a:pt x="4136" y="3480"/>
                    <a:pt x="3446" y="2695"/>
                    <a:pt x="2708" y="1933"/>
                  </a:cubicBezTo>
                  <a:cubicBezTo>
                    <a:pt x="2005" y="1206"/>
                    <a:pt x="1219" y="468"/>
                    <a:pt x="291" y="16"/>
                  </a:cubicBezTo>
                  <a:cubicBezTo>
                    <a:pt x="271" y="5"/>
                    <a:pt x="250" y="0"/>
                    <a:pt x="22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74" name="Google Shape;2274;p49"/>
          <p:cNvSpPr txBox="1"/>
          <p:nvPr/>
        </p:nvSpPr>
        <p:spPr>
          <a:xfrm>
            <a:off x="1962150" y="4262425"/>
            <a:ext cx="3043200" cy="35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000" dirty="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Free Template from GreatPPT.com</a:t>
            </a:r>
            <a:endParaRPr sz="1000" dirty="0">
              <a:solidFill>
                <a:schemeClr val="dk2"/>
              </a:solidFill>
              <a:latin typeface="Lato"/>
              <a:ea typeface="Lato"/>
              <a:cs typeface="Lato"/>
              <a:sym typeface="Lato"/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2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6" name="Google Shape;2306;p53"/>
          <p:cNvSpPr txBox="1">
            <a:spLocks noGrp="1"/>
          </p:cNvSpPr>
          <p:nvPr>
            <p:ph type="title" idx="4294967295"/>
          </p:nvPr>
        </p:nvSpPr>
        <p:spPr>
          <a:xfrm>
            <a:off x="1048350" y="95440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Fonts &amp; colors used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7" name="Google Shape;2307;p53"/>
          <p:cNvSpPr txBox="1">
            <a:spLocks noGrp="1"/>
          </p:cNvSpPr>
          <p:nvPr>
            <p:ph type="body" idx="4294967295"/>
          </p:nvPr>
        </p:nvSpPr>
        <p:spPr>
          <a:xfrm>
            <a:off x="1068100" y="1457875"/>
            <a:ext cx="7047300" cy="44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This presentation has been made using the following fonts:</a:t>
            </a:r>
            <a:endParaRPr sz="12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8" name="Google Shape;2308;p53"/>
          <p:cNvSpPr txBox="1">
            <a:spLocks noGrp="1"/>
          </p:cNvSpPr>
          <p:nvPr>
            <p:ph type="body" idx="4294967295"/>
          </p:nvPr>
        </p:nvSpPr>
        <p:spPr>
          <a:xfrm>
            <a:off x="1068100" y="1919049"/>
            <a:ext cx="7047300" cy="12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rgbClr val="EFEFEF"/>
                </a:solidFill>
                <a:latin typeface="Arial"/>
                <a:ea typeface="Arial"/>
                <a:cs typeface="Arial"/>
                <a:sym typeface="Arial"/>
              </a:rPr>
              <a:t>Montserrat</a:t>
            </a:r>
            <a:endParaRPr b="1">
              <a:solidFill>
                <a:srgbClr val="EFEFE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n">
                <a:solidFill>
                  <a:srgbClr val="FFFFFF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3"/>
              </a:rPr>
              <a:t>https://fonts.google.com/specimen/Montserrat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80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Lato</a:t>
            </a:r>
            <a:endParaRPr b="1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n">
                <a:solidFill>
                  <a:srgbClr val="FFFFFF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4"/>
              </a:rPr>
              <a:t>https://fonts.google.com/specimen/Lato</a:t>
            </a: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309" name="Google Shape;2309;p53"/>
          <p:cNvGrpSpPr/>
          <p:nvPr/>
        </p:nvGrpSpPr>
        <p:grpSpPr>
          <a:xfrm>
            <a:off x="1516763" y="3498875"/>
            <a:ext cx="6110475" cy="754200"/>
            <a:chOff x="2583563" y="3498875"/>
            <a:chExt cx="6110475" cy="754200"/>
          </a:xfrm>
        </p:grpSpPr>
        <p:grpSp>
          <p:nvGrpSpPr>
            <p:cNvPr id="2310" name="Google Shape;2310;p53"/>
            <p:cNvGrpSpPr/>
            <p:nvPr/>
          </p:nvGrpSpPr>
          <p:grpSpPr>
            <a:xfrm>
              <a:off x="2583563" y="3498875"/>
              <a:ext cx="3976875" cy="754200"/>
              <a:chOff x="2052655" y="3498875"/>
              <a:chExt cx="3976875" cy="754200"/>
            </a:xfrm>
          </p:grpSpPr>
          <p:sp>
            <p:nvSpPr>
              <p:cNvPr id="2311" name="Google Shape;2311;p53"/>
              <p:cNvSpPr/>
              <p:nvPr/>
            </p:nvSpPr>
            <p:spPr>
              <a:xfrm>
                <a:off x="3114480" y="3498875"/>
                <a:ext cx="791400" cy="754200"/>
              </a:xfrm>
              <a:prstGeom prst="roundRect">
                <a:avLst>
                  <a:gd name="adj" fmla="val 16667"/>
                </a:avLst>
              </a:prstGeom>
              <a:solidFill>
                <a:srgbClr val="F4D392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2" name="Google Shape;2312;p53"/>
              <p:cNvSpPr/>
              <p:nvPr/>
            </p:nvSpPr>
            <p:spPr>
              <a:xfrm>
                <a:off x="4176300" y="3498875"/>
                <a:ext cx="791400" cy="754200"/>
              </a:xfrm>
              <a:prstGeom prst="roundRect">
                <a:avLst>
                  <a:gd name="adj" fmla="val 16667"/>
                </a:avLst>
              </a:prstGeom>
              <a:solidFill>
                <a:srgbClr val="3B3F66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3" name="Google Shape;2313;p53"/>
              <p:cNvSpPr/>
              <p:nvPr/>
            </p:nvSpPr>
            <p:spPr>
              <a:xfrm>
                <a:off x="5238120" y="3498875"/>
                <a:ext cx="791400" cy="754200"/>
              </a:xfrm>
              <a:prstGeom prst="roundRect">
                <a:avLst>
                  <a:gd name="adj" fmla="val 16667"/>
                </a:avLst>
              </a:prstGeom>
              <a:solidFill>
                <a:srgbClr val="FFEFD9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4" name="Google Shape;2314;p53"/>
              <p:cNvSpPr/>
              <p:nvPr/>
            </p:nvSpPr>
            <p:spPr>
              <a:xfrm>
                <a:off x="2052655" y="3498875"/>
                <a:ext cx="791400" cy="754200"/>
              </a:xfrm>
              <a:prstGeom prst="roundRect">
                <a:avLst>
                  <a:gd name="adj" fmla="val 16667"/>
                </a:avLst>
              </a:prstGeom>
              <a:solidFill>
                <a:srgbClr val="EEC4BE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5" name="Google Shape;2315;p53"/>
              <p:cNvSpPr txBox="1"/>
              <p:nvPr/>
            </p:nvSpPr>
            <p:spPr>
              <a:xfrm>
                <a:off x="3114480" y="3655925"/>
                <a:ext cx="791400" cy="440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000">
                    <a:solidFill>
                      <a:srgbClr val="3B3F66"/>
                    </a:solidFill>
                  </a:rPr>
                  <a:t>#f4d392</a:t>
                </a:r>
                <a:endParaRPr sz="1000">
                  <a:solidFill>
                    <a:srgbClr val="3B3F66"/>
                  </a:solidFill>
                </a:endParaRPr>
              </a:p>
            </p:txBody>
          </p:sp>
          <p:sp>
            <p:nvSpPr>
              <p:cNvPr id="2316" name="Google Shape;2316;p53"/>
              <p:cNvSpPr txBox="1"/>
              <p:nvPr/>
            </p:nvSpPr>
            <p:spPr>
              <a:xfrm>
                <a:off x="4176305" y="3655925"/>
                <a:ext cx="791400" cy="440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000">
                    <a:solidFill>
                      <a:srgbClr val="FFFFFF"/>
                    </a:solidFill>
                  </a:rPr>
                  <a:t>#3b3f66</a:t>
                </a:r>
                <a:endParaRPr sz="1000">
                  <a:solidFill>
                    <a:srgbClr val="FFFFFF"/>
                  </a:solidFill>
                </a:endParaRPr>
              </a:p>
            </p:txBody>
          </p:sp>
          <p:sp>
            <p:nvSpPr>
              <p:cNvPr id="2317" name="Google Shape;2317;p53"/>
              <p:cNvSpPr txBox="1"/>
              <p:nvPr/>
            </p:nvSpPr>
            <p:spPr>
              <a:xfrm>
                <a:off x="5238130" y="3655925"/>
                <a:ext cx="791400" cy="440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000">
                    <a:solidFill>
                      <a:srgbClr val="3B3F66"/>
                    </a:solidFill>
                  </a:rPr>
                  <a:t>#ffefd9</a:t>
                </a:r>
                <a:endParaRPr sz="1000">
                  <a:solidFill>
                    <a:srgbClr val="3B3F66"/>
                  </a:solidFill>
                </a:endParaRPr>
              </a:p>
            </p:txBody>
          </p:sp>
          <p:sp>
            <p:nvSpPr>
              <p:cNvPr id="2318" name="Google Shape;2318;p53"/>
              <p:cNvSpPr txBox="1"/>
              <p:nvPr/>
            </p:nvSpPr>
            <p:spPr>
              <a:xfrm>
                <a:off x="2052655" y="3655925"/>
                <a:ext cx="791400" cy="440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000">
                    <a:solidFill>
                      <a:srgbClr val="3B3F66"/>
                    </a:solidFill>
                  </a:rPr>
                  <a:t>#eec4be</a:t>
                </a:r>
                <a:endParaRPr sz="1000">
                  <a:solidFill>
                    <a:srgbClr val="3B3F66"/>
                  </a:solidFill>
                </a:endParaRPr>
              </a:p>
            </p:txBody>
          </p:sp>
        </p:grpSp>
        <p:grpSp>
          <p:nvGrpSpPr>
            <p:cNvPr id="2319" name="Google Shape;2319;p53"/>
            <p:cNvGrpSpPr/>
            <p:nvPr/>
          </p:nvGrpSpPr>
          <p:grpSpPr>
            <a:xfrm>
              <a:off x="6835827" y="3498875"/>
              <a:ext cx="791411" cy="754200"/>
              <a:chOff x="5238120" y="3498875"/>
              <a:chExt cx="791411" cy="754200"/>
            </a:xfrm>
          </p:grpSpPr>
          <p:sp>
            <p:nvSpPr>
              <p:cNvPr id="2320" name="Google Shape;2320;p53"/>
              <p:cNvSpPr/>
              <p:nvPr/>
            </p:nvSpPr>
            <p:spPr>
              <a:xfrm>
                <a:off x="5238120" y="3498875"/>
                <a:ext cx="791400" cy="754200"/>
              </a:xfrm>
              <a:prstGeom prst="roundRect">
                <a:avLst>
                  <a:gd name="adj" fmla="val 16667"/>
                </a:avLst>
              </a:prstGeom>
              <a:solidFill>
                <a:srgbClr val="F9BF39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1" name="Google Shape;2321;p53"/>
              <p:cNvSpPr txBox="1"/>
              <p:nvPr/>
            </p:nvSpPr>
            <p:spPr>
              <a:xfrm>
                <a:off x="5238130" y="3655925"/>
                <a:ext cx="791400" cy="440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000">
                    <a:solidFill>
                      <a:srgbClr val="3B3F66"/>
                    </a:solidFill>
                  </a:rPr>
                  <a:t>#f9bf39</a:t>
                </a:r>
                <a:endParaRPr sz="1000">
                  <a:solidFill>
                    <a:srgbClr val="3B3F66"/>
                  </a:solidFill>
                </a:endParaRPr>
              </a:p>
            </p:txBody>
          </p:sp>
        </p:grpSp>
        <p:grpSp>
          <p:nvGrpSpPr>
            <p:cNvPr id="2322" name="Google Shape;2322;p53"/>
            <p:cNvGrpSpPr/>
            <p:nvPr/>
          </p:nvGrpSpPr>
          <p:grpSpPr>
            <a:xfrm>
              <a:off x="7902627" y="3498875"/>
              <a:ext cx="791411" cy="754200"/>
              <a:chOff x="5238120" y="3498875"/>
              <a:chExt cx="791411" cy="754200"/>
            </a:xfrm>
          </p:grpSpPr>
          <p:sp>
            <p:nvSpPr>
              <p:cNvPr id="2323" name="Google Shape;2323;p53"/>
              <p:cNvSpPr/>
              <p:nvPr/>
            </p:nvSpPr>
            <p:spPr>
              <a:xfrm>
                <a:off x="5238120" y="3498875"/>
                <a:ext cx="791400" cy="754200"/>
              </a:xfrm>
              <a:prstGeom prst="roundRect">
                <a:avLst>
                  <a:gd name="adj" fmla="val 16667"/>
                </a:avLst>
              </a:prstGeom>
              <a:solidFill>
                <a:srgbClr val="F56C6D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4" name="Google Shape;2324;p53"/>
              <p:cNvSpPr txBox="1"/>
              <p:nvPr/>
            </p:nvSpPr>
            <p:spPr>
              <a:xfrm>
                <a:off x="5238130" y="3655925"/>
                <a:ext cx="791400" cy="440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000">
                    <a:solidFill>
                      <a:srgbClr val="3B3F66"/>
                    </a:solidFill>
                  </a:rPr>
                  <a:t>#f56c6d</a:t>
                </a:r>
                <a:endParaRPr sz="1000">
                  <a:solidFill>
                    <a:srgbClr val="3B3F66"/>
                  </a:solidFill>
                </a:endParaRPr>
              </a:p>
            </p:txBody>
          </p:sp>
        </p:grp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2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3" name="Google Shape;2343;p55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Use our editable graphic resources...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4" name="Google Shape;2344;p55"/>
          <p:cNvSpPr txBox="1">
            <a:spLocks noGrp="1"/>
          </p:cNvSpPr>
          <p:nvPr>
            <p:ph type="body" idx="4294967295"/>
          </p:nvPr>
        </p:nvSpPr>
        <p:spPr>
          <a:xfrm>
            <a:off x="1068100" y="1534076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easily</a:t>
            </a:r>
            <a:r>
              <a:rPr lang="en" sz="1100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 sz="1100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resources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without losing</a:t>
            </a:r>
            <a:r>
              <a:rPr lang="en" sz="11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quality. To</a:t>
            </a:r>
            <a:r>
              <a:rPr lang="en" sz="1100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color</a:t>
            </a:r>
            <a:r>
              <a:rPr lang="en" sz="11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just ungroup the resource and click on the object you want to change. Then, click on the paint bucket and select the color you want. 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G</a:t>
            </a:r>
            <a:r>
              <a:rPr lang="en" sz="11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roup the resource again when you’re done. </a:t>
            </a:r>
            <a:r>
              <a:rPr lang="en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You can also look for more </a:t>
            </a:r>
            <a:r>
              <a:rPr lang="en" dirty="0">
                <a:solidFill>
                  <a:srgbClr val="869FB2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</a:rPr>
              <a:t>infographics</a:t>
            </a:r>
            <a:r>
              <a:rPr lang="en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 on Slidesgo.</a:t>
            </a:r>
            <a:endParaRPr sz="1100"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345" name="Google Shape;2345;p55"/>
          <p:cNvGrpSpPr/>
          <p:nvPr/>
        </p:nvGrpSpPr>
        <p:grpSpPr>
          <a:xfrm>
            <a:off x="5082708" y="3095784"/>
            <a:ext cx="442841" cy="514271"/>
            <a:chOff x="4727025" y="1332775"/>
            <a:chExt cx="59900" cy="69625"/>
          </a:xfrm>
        </p:grpSpPr>
        <p:sp>
          <p:nvSpPr>
            <p:cNvPr id="2346" name="Google Shape;2346;p55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55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48" name="Google Shape;2348;p55"/>
          <p:cNvGrpSpPr/>
          <p:nvPr/>
        </p:nvGrpSpPr>
        <p:grpSpPr>
          <a:xfrm>
            <a:off x="5758025" y="2343272"/>
            <a:ext cx="500909" cy="500899"/>
            <a:chOff x="4820425" y="1329900"/>
            <a:chExt cx="70175" cy="70350"/>
          </a:xfrm>
        </p:grpSpPr>
        <p:sp>
          <p:nvSpPr>
            <p:cNvPr id="2349" name="Google Shape;2349;p55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55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55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55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53" name="Google Shape;2353;p55"/>
          <p:cNvGrpSpPr/>
          <p:nvPr/>
        </p:nvGrpSpPr>
        <p:grpSpPr>
          <a:xfrm>
            <a:off x="6410648" y="2355062"/>
            <a:ext cx="538135" cy="493119"/>
            <a:chOff x="4903200" y="1331525"/>
            <a:chExt cx="73575" cy="67425"/>
          </a:xfrm>
        </p:grpSpPr>
        <p:sp>
          <p:nvSpPr>
            <p:cNvPr id="2354" name="Google Shape;2354;p55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55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56" name="Google Shape;2356;p55"/>
          <p:cNvGrpSpPr/>
          <p:nvPr/>
        </p:nvGrpSpPr>
        <p:grpSpPr>
          <a:xfrm>
            <a:off x="5670599" y="3097040"/>
            <a:ext cx="544563" cy="511895"/>
            <a:chOff x="4815575" y="1416800"/>
            <a:chExt cx="73750" cy="71400"/>
          </a:xfrm>
        </p:grpSpPr>
        <p:sp>
          <p:nvSpPr>
            <p:cNvPr id="2357" name="Google Shape;2357;p55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55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55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60" name="Google Shape;2360;p55"/>
          <p:cNvGrpSpPr/>
          <p:nvPr/>
        </p:nvGrpSpPr>
        <p:grpSpPr>
          <a:xfrm>
            <a:off x="6367224" y="3096746"/>
            <a:ext cx="602914" cy="512477"/>
            <a:chOff x="4902475" y="1418875"/>
            <a:chExt cx="74500" cy="63775"/>
          </a:xfrm>
        </p:grpSpPr>
        <p:sp>
          <p:nvSpPr>
            <p:cNvPr id="2361" name="Google Shape;2361;p55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55"/>
            <p:cNvSpPr/>
            <p:nvPr/>
          </p:nvSpPr>
          <p:spPr>
            <a:xfrm>
              <a:off x="4916811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63" name="Google Shape;2363;p55"/>
          <p:cNvGrpSpPr/>
          <p:nvPr/>
        </p:nvGrpSpPr>
        <p:grpSpPr>
          <a:xfrm>
            <a:off x="5783096" y="3835985"/>
            <a:ext cx="515391" cy="525699"/>
            <a:chOff x="4818100" y="1507675"/>
            <a:chExt cx="71225" cy="71625"/>
          </a:xfrm>
        </p:grpSpPr>
        <p:sp>
          <p:nvSpPr>
            <p:cNvPr id="2364" name="Google Shape;2364;p55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55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55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55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68" name="Google Shape;2368;p55"/>
          <p:cNvGrpSpPr/>
          <p:nvPr/>
        </p:nvGrpSpPr>
        <p:grpSpPr>
          <a:xfrm>
            <a:off x="5121199" y="3857517"/>
            <a:ext cx="522956" cy="489869"/>
            <a:chOff x="4721450" y="1509475"/>
            <a:chExt cx="79350" cy="74325"/>
          </a:xfrm>
        </p:grpSpPr>
        <p:sp>
          <p:nvSpPr>
            <p:cNvPr id="2369" name="Google Shape;2369;p55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55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55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55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73" name="Google Shape;2373;p55"/>
          <p:cNvGrpSpPr/>
          <p:nvPr/>
        </p:nvGrpSpPr>
        <p:grpSpPr>
          <a:xfrm>
            <a:off x="6444441" y="3837269"/>
            <a:ext cx="525704" cy="535436"/>
            <a:chOff x="4906800" y="1507500"/>
            <a:chExt cx="70350" cy="71075"/>
          </a:xfrm>
        </p:grpSpPr>
        <p:sp>
          <p:nvSpPr>
            <p:cNvPr id="2374" name="Google Shape;2374;p55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55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55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55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55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79" name="Google Shape;2379;p55"/>
          <p:cNvGrpSpPr/>
          <p:nvPr/>
        </p:nvGrpSpPr>
        <p:grpSpPr>
          <a:xfrm>
            <a:off x="4477263" y="2343250"/>
            <a:ext cx="508054" cy="508095"/>
            <a:chOff x="3736598" y="2170606"/>
            <a:chExt cx="404889" cy="404889"/>
          </a:xfrm>
        </p:grpSpPr>
        <p:sp>
          <p:nvSpPr>
            <p:cNvPr id="2380" name="Google Shape;2380;p55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55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55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55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84" name="Google Shape;2384;p55"/>
          <p:cNvGrpSpPr/>
          <p:nvPr/>
        </p:nvGrpSpPr>
        <p:grpSpPr>
          <a:xfrm>
            <a:off x="3765303" y="2343345"/>
            <a:ext cx="575790" cy="507904"/>
            <a:chOff x="3161917" y="2170682"/>
            <a:chExt cx="458870" cy="404737"/>
          </a:xfrm>
        </p:grpSpPr>
        <p:sp>
          <p:nvSpPr>
            <p:cNvPr id="2385" name="Google Shape;2385;p55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55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55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88" name="Google Shape;2388;p55"/>
          <p:cNvGrpSpPr/>
          <p:nvPr/>
        </p:nvGrpSpPr>
        <p:grpSpPr>
          <a:xfrm>
            <a:off x="3792833" y="3103717"/>
            <a:ext cx="520730" cy="498567"/>
            <a:chOff x="3179914" y="2889488"/>
            <a:chExt cx="422876" cy="404911"/>
          </a:xfrm>
        </p:grpSpPr>
        <p:sp>
          <p:nvSpPr>
            <p:cNvPr id="2389" name="Google Shape;2389;p55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55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55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55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55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55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95" name="Google Shape;2395;p55"/>
          <p:cNvGrpSpPr/>
          <p:nvPr/>
        </p:nvGrpSpPr>
        <p:grpSpPr>
          <a:xfrm>
            <a:off x="4421513" y="3103677"/>
            <a:ext cx="516145" cy="498648"/>
            <a:chOff x="3729467" y="2889422"/>
            <a:chExt cx="419153" cy="404977"/>
          </a:xfrm>
        </p:grpSpPr>
        <p:sp>
          <p:nvSpPr>
            <p:cNvPr id="2396" name="Google Shape;2396;p55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55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55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55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55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55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55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03" name="Google Shape;2403;p55"/>
          <p:cNvSpPr/>
          <p:nvPr/>
        </p:nvSpPr>
        <p:spPr>
          <a:xfrm>
            <a:off x="7439738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04" name="Google Shape;2404;p55"/>
          <p:cNvSpPr/>
          <p:nvPr/>
        </p:nvSpPr>
        <p:spPr>
          <a:xfrm>
            <a:off x="7139193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05" name="Google Shape;2405;p55"/>
          <p:cNvSpPr/>
          <p:nvPr/>
        </p:nvSpPr>
        <p:spPr>
          <a:xfrm>
            <a:off x="7761482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06" name="Google Shape;2406;p55"/>
          <p:cNvSpPr/>
          <p:nvPr/>
        </p:nvSpPr>
        <p:spPr>
          <a:xfrm>
            <a:off x="8056187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07" name="Google Shape;2407;p55"/>
          <p:cNvGrpSpPr/>
          <p:nvPr/>
        </p:nvGrpSpPr>
        <p:grpSpPr>
          <a:xfrm>
            <a:off x="7141841" y="2550562"/>
            <a:ext cx="166473" cy="141497"/>
            <a:chOff x="4660325" y="1866850"/>
            <a:chExt cx="68350" cy="58100"/>
          </a:xfrm>
        </p:grpSpPr>
        <p:sp>
          <p:nvSpPr>
            <p:cNvPr id="2408" name="Google Shape;2408;p55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55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10" name="Google Shape;2410;p55"/>
          <p:cNvGrpSpPr/>
          <p:nvPr/>
        </p:nvGrpSpPr>
        <p:grpSpPr>
          <a:xfrm>
            <a:off x="7451186" y="2576286"/>
            <a:ext cx="162515" cy="90049"/>
            <a:chOff x="4791775" y="1877500"/>
            <a:chExt cx="66725" cy="36975"/>
          </a:xfrm>
        </p:grpSpPr>
        <p:sp>
          <p:nvSpPr>
            <p:cNvPr id="2411" name="Google Shape;2411;p55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55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13" name="Google Shape;2413;p55"/>
          <p:cNvGrpSpPr/>
          <p:nvPr/>
        </p:nvGrpSpPr>
        <p:grpSpPr>
          <a:xfrm>
            <a:off x="7772899" y="2576286"/>
            <a:ext cx="144979" cy="90049"/>
            <a:chOff x="4923925" y="1877500"/>
            <a:chExt cx="59525" cy="36975"/>
          </a:xfrm>
        </p:grpSpPr>
        <p:sp>
          <p:nvSpPr>
            <p:cNvPr id="2414" name="Google Shape;2414;p55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55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16" name="Google Shape;2416;p55"/>
          <p:cNvGrpSpPr/>
          <p:nvPr/>
        </p:nvGrpSpPr>
        <p:grpSpPr>
          <a:xfrm>
            <a:off x="8067390" y="2558477"/>
            <a:ext cx="141447" cy="125667"/>
            <a:chOff x="5058450" y="1870100"/>
            <a:chExt cx="58075" cy="51600"/>
          </a:xfrm>
        </p:grpSpPr>
        <p:sp>
          <p:nvSpPr>
            <p:cNvPr id="2417" name="Google Shape;2417;p55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55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19" name="Google Shape;2419;p55"/>
          <p:cNvGrpSpPr/>
          <p:nvPr/>
        </p:nvGrpSpPr>
        <p:grpSpPr>
          <a:xfrm>
            <a:off x="7481905" y="2980885"/>
            <a:ext cx="101077" cy="107645"/>
            <a:chOff x="4811425" y="2065025"/>
            <a:chExt cx="41500" cy="44200"/>
          </a:xfrm>
        </p:grpSpPr>
        <p:sp>
          <p:nvSpPr>
            <p:cNvPr id="2420" name="Google Shape;2420;p55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55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22" name="Google Shape;2422;p55"/>
          <p:cNvGrpSpPr/>
          <p:nvPr/>
        </p:nvGrpSpPr>
        <p:grpSpPr>
          <a:xfrm>
            <a:off x="7774342" y="2981098"/>
            <a:ext cx="120867" cy="107218"/>
            <a:chOff x="4929875" y="2065025"/>
            <a:chExt cx="49625" cy="44025"/>
          </a:xfrm>
        </p:grpSpPr>
        <p:sp>
          <p:nvSpPr>
            <p:cNvPr id="2423" name="Google Shape;2423;p55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55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25" name="Google Shape;2425;p55"/>
          <p:cNvGrpSpPr/>
          <p:nvPr/>
        </p:nvGrpSpPr>
        <p:grpSpPr>
          <a:xfrm>
            <a:off x="8103011" y="2984112"/>
            <a:ext cx="70206" cy="101191"/>
            <a:chOff x="5083925" y="2066350"/>
            <a:chExt cx="28825" cy="41550"/>
          </a:xfrm>
        </p:grpSpPr>
        <p:sp>
          <p:nvSpPr>
            <p:cNvPr id="2426" name="Google Shape;2426;p55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55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28" name="Google Shape;2428;p55"/>
          <p:cNvGrpSpPr/>
          <p:nvPr/>
        </p:nvGrpSpPr>
        <p:grpSpPr>
          <a:xfrm>
            <a:off x="7134565" y="2999759"/>
            <a:ext cx="181026" cy="69896"/>
            <a:chOff x="4659775" y="2072775"/>
            <a:chExt cx="74325" cy="28700"/>
          </a:xfrm>
        </p:grpSpPr>
        <p:sp>
          <p:nvSpPr>
            <p:cNvPr id="2429" name="Google Shape;2429;p55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55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55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32" name="Google Shape;2432;p55"/>
          <p:cNvGrpSpPr/>
          <p:nvPr/>
        </p:nvGrpSpPr>
        <p:grpSpPr>
          <a:xfrm>
            <a:off x="8054421" y="2790324"/>
            <a:ext cx="167387" cy="89197"/>
            <a:chOff x="4662475" y="1976500"/>
            <a:chExt cx="68725" cy="36625"/>
          </a:xfrm>
        </p:grpSpPr>
        <p:sp>
          <p:nvSpPr>
            <p:cNvPr id="2433" name="Google Shape;2433;p55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55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55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36" name="Google Shape;2436;p55"/>
          <p:cNvGrpSpPr/>
          <p:nvPr/>
        </p:nvGrpSpPr>
        <p:grpSpPr>
          <a:xfrm>
            <a:off x="7751326" y="2793764"/>
            <a:ext cx="166899" cy="82317"/>
            <a:chOff x="4920150" y="1977875"/>
            <a:chExt cx="68525" cy="33800"/>
          </a:xfrm>
        </p:grpSpPr>
        <p:sp>
          <p:nvSpPr>
            <p:cNvPr id="2437" name="Google Shape;2437;p55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55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55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40" name="Google Shape;2440;p55"/>
          <p:cNvGrpSpPr/>
          <p:nvPr/>
        </p:nvGrpSpPr>
        <p:grpSpPr>
          <a:xfrm>
            <a:off x="7162483" y="3197682"/>
            <a:ext cx="125190" cy="127859"/>
            <a:chOff x="4676550" y="2160575"/>
            <a:chExt cx="51400" cy="52500"/>
          </a:xfrm>
        </p:grpSpPr>
        <p:sp>
          <p:nvSpPr>
            <p:cNvPr id="2441" name="Google Shape;2441;p55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55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55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44" name="Google Shape;2444;p55"/>
          <p:cNvGrpSpPr/>
          <p:nvPr/>
        </p:nvGrpSpPr>
        <p:grpSpPr>
          <a:xfrm>
            <a:off x="7459741" y="3204714"/>
            <a:ext cx="145405" cy="113794"/>
            <a:chOff x="4768325" y="2163475"/>
            <a:chExt cx="59700" cy="46725"/>
          </a:xfrm>
        </p:grpSpPr>
        <p:sp>
          <p:nvSpPr>
            <p:cNvPr id="2445" name="Google Shape;2445;p55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55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47" name="Google Shape;2447;p55"/>
          <p:cNvSpPr/>
          <p:nvPr/>
        </p:nvSpPr>
        <p:spPr>
          <a:xfrm>
            <a:off x="7791696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48" name="Google Shape;2448;p55"/>
          <p:cNvSpPr/>
          <p:nvPr/>
        </p:nvSpPr>
        <p:spPr>
          <a:xfrm>
            <a:off x="8064072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49" name="Google Shape;2449;p55"/>
          <p:cNvSpPr/>
          <p:nvPr/>
        </p:nvSpPr>
        <p:spPr>
          <a:xfrm>
            <a:off x="7165528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0" name="Google Shape;2450;p55"/>
          <p:cNvSpPr/>
          <p:nvPr/>
        </p:nvSpPr>
        <p:spPr>
          <a:xfrm>
            <a:off x="7133499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1" name="Google Shape;2451;p55"/>
          <p:cNvSpPr/>
          <p:nvPr/>
        </p:nvSpPr>
        <p:spPr>
          <a:xfrm>
            <a:off x="7150823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2" name="Google Shape;2452;p55"/>
          <p:cNvSpPr/>
          <p:nvPr/>
        </p:nvSpPr>
        <p:spPr>
          <a:xfrm>
            <a:off x="7784572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53" name="Google Shape;2453;p55"/>
          <p:cNvGrpSpPr/>
          <p:nvPr/>
        </p:nvGrpSpPr>
        <p:grpSpPr>
          <a:xfrm>
            <a:off x="7476059" y="3459808"/>
            <a:ext cx="112768" cy="106853"/>
            <a:chOff x="4768575" y="2253950"/>
            <a:chExt cx="46300" cy="43875"/>
          </a:xfrm>
        </p:grpSpPr>
        <p:sp>
          <p:nvSpPr>
            <p:cNvPr id="2454" name="Google Shape;2454;p55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55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56" name="Google Shape;2456;p55"/>
          <p:cNvGrpSpPr/>
          <p:nvPr/>
        </p:nvGrpSpPr>
        <p:grpSpPr>
          <a:xfrm>
            <a:off x="7775682" y="3948834"/>
            <a:ext cx="118187" cy="146246"/>
            <a:chOff x="4960900" y="2433225"/>
            <a:chExt cx="48525" cy="60050"/>
          </a:xfrm>
        </p:grpSpPr>
        <p:sp>
          <p:nvSpPr>
            <p:cNvPr id="2457" name="Google Shape;2457;p55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55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59" name="Google Shape;2459;p55"/>
          <p:cNvGrpSpPr/>
          <p:nvPr/>
        </p:nvGrpSpPr>
        <p:grpSpPr>
          <a:xfrm>
            <a:off x="7464247" y="4212895"/>
            <a:ext cx="136394" cy="143810"/>
            <a:chOff x="4854075" y="2527625"/>
            <a:chExt cx="56000" cy="59050"/>
          </a:xfrm>
        </p:grpSpPr>
        <p:sp>
          <p:nvSpPr>
            <p:cNvPr id="2460" name="Google Shape;2460;p55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55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62" name="Google Shape;2462;p55"/>
          <p:cNvSpPr/>
          <p:nvPr/>
        </p:nvSpPr>
        <p:spPr>
          <a:xfrm>
            <a:off x="7479500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3" name="Google Shape;2463;p55"/>
          <p:cNvSpPr/>
          <p:nvPr/>
        </p:nvSpPr>
        <p:spPr>
          <a:xfrm>
            <a:off x="8058166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4" name="Google Shape;2464;p55"/>
          <p:cNvSpPr/>
          <p:nvPr/>
        </p:nvSpPr>
        <p:spPr>
          <a:xfrm>
            <a:off x="7157429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65" name="Google Shape;2465;p55"/>
          <p:cNvGrpSpPr/>
          <p:nvPr/>
        </p:nvGrpSpPr>
        <p:grpSpPr>
          <a:xfrm>
            <a:off x="8088458" y="3676639"/>
            <a:ext cx="99312" cy="160797"/>
            <a:chOff x="5059700" y="2334775"/>
            <a:chExt cx="40775" cy="66025"/>
          </a:xfrm>
        </p:grpSpPr>
        <p:sp>
          <p:nvSpPr>
            <p:cNvPr id="2466" name="Google Shape;2466;p55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55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55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55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55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55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55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55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55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75" name="Google Shape;2475;p55"/>
          <p:cNvGrpSpPr/>
          <p:nvPr/>
        </p:nvGrpSpPr>
        <p:grpSpPr>
          <a:xfrm>
            <a:off x="8045622" y="3941771"/>
            <a:ext cx="184984" cy="160371"/>
            <a:chOff x="5037700" y="2430325"/>
            <a:chExt cx="75950" cy="65850"/>
          </a:xfrm>
        </p:grpSpPr>
        <p:sp>
          <p:nvSpPr>
            <p:cNvPr id="2476" name="Google Shape;2476;p55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55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78" name="Google Shape;2478;p55"/>
          <p:cNvGrpSpPr/>
          <p:nvPr/>
        </p:nvGrpSpPr>
        <p:grpSpPr>
          <a:xfrm>
            <a:off x="7465128" y="3708223"/>
            <a:ext cx="173014" cy="97629"/>
            <a:chOff x="4756975" y="2341800"/>
            <a:chExt cx="91975" cy="51925"/>
          </a:xfrm>
        </p:grpSpPr>
        <p:sp>
          <p:nvSpPr>
            <p:cNvPr id="2479" name="Google Shape;2479;p55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55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55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55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55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55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55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55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55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55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55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55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55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55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55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55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55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55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55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55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99" name="Google Shape;2499;p55"/>
          <p:cNvGrpSpPr/>
          <p:nvPr/>
        </p:nvGrpSpPr>
        <p:grpSpPr>
          <a:xfrm>
            <a:off x="7732065" y="4196920"/>
            <a:ext cx="212497" cy="175761"/>
            <a:chOff x="4943575" y="2516350"/>
            <a:chExt cx="98675" cy="81700"/>
          </a:xfrm>
        </p:grpSpPr>
        <p:sp>
          <p:nvSpPr>
            <p:cNvPr id="2500" name="Google Shape;2500;p55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55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55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55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55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55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55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55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55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55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55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55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55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55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55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55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55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55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55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55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55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55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55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55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55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55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55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55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55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55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55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55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55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55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55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55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55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55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55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55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55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55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55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55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55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55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55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55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55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55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55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55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55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55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55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55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55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55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55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55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55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55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55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55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55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55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55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55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55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55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55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55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55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55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55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55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55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55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78" name="Google Shape;2578;p55"/>
          <p:cNvGrpSpPr/>
          <p:nvPr/>
        </p:nvGrpSpPr>
        <p:grpSpPr>
          <a:xfrm>
            <a:off x="1990126" y="3423163"/>
            <a:ext cx="965351" cy="134611"/>
            <a:chOff x="4411970" y="2962952"/>
            <a:chExt cx="706544" cy="104212"/>
          </a:xfrm>
        </p:grpSpPr>
        <p:sp>
          <p:nvSpPr>
            <p:cNvPr id="2579" name="Google Shape;2579;p55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55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rgbClr val="CC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55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55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83" name="Google Shape;2583;p55"/>
          <p:cNvGrpSpPr/>
          <p:nvPr/>
        </p:nvGrpSpPr>
        <p:grpSpPr>
          <a:xfrm>
            <a:off x="1990126" y="3012077"/>
            <a:ext cx="960158" cy="289172"/>
            <a:chOff x="4411970" y="2726085"/>
            <a:chExt cx="643107" cy="193659"/>
          </a:xfrm>
        </p:grpSpPr>
        <p:sp>
          <p:nvSpPr>
            <p:cNvPr id="2584" name="Google Shape;2584;p55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55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55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87" name="Google Shape;2587;p55"/>
          <p:cNvGrpSpPr/>
          <p:nvPr/>
        </p:nvGrpSpPr>
        <p:grpSpPr>
          <a:xfrm>
            <a:off x="993018" y="3278187"/>
            <a:ext cx="833173" cy="259209"/>
            <a:chOff x="4411970" y="4340222"/>
            <a:chExt cx="779467" cy="242683"/>
          </a:xfrm>
        </p:grpSpPr>
        <p:sp>
          <p:nvSpPr>
            <p:cNvPr id="2588" name="Google Shape;2588;p55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55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55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91" name="Google Shape;2591;p55"/>
          <p:cNvGrpSpPr/>
          <p:nvPr/>
        </p:nvGrpSpPr>
        <p:grpSpPr>
          <a:xfrm>
            <a:off x="1990126" y="2673933"/>
            <a:ext cx="965160" cy="216230"/>
            <a:chOff x="4411970" y="2468674"/>
            <a:chExt cx="747317" cy="167425"/>
          </a:xfrm>
        </p:grpSpPr>
        <p:sp>
          <p:nvSpPr>
            <p:cNvPr id="2592" name="Google Shape;2592;p55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55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94" name="Google Shape;2594;p55"/>
          <p:cNvGrpSpPr/>
          <p:nvPr/>
        </p:nvGrpSpPr>
        <p:grpSpPr>
          <a:xfrm>
            <a:off x="988873" y="2578650"/>
            <a:ext cx="810451" cy="319148"/>
            <a:chOff x="4411970" y="3686602"/>
            <a:chExt cx="797845" cy="314215"/>
          </a:xfrm>
        </p:grpSpPr>
        <p:sp>
          <p:nvSpPr>
            <p:cNvPr id="2595" name="Google Shape;2595;p55"/>
            <p:cNvSpPr/>
            <p:nvPr/>
          </p:nvSpPr>
          <p:spPr>
            <a:xfrm>
              <a:off x="4411970" y="3780383"/>
              <a:ext cx="797845" cy="220435"/>
            </a:xfrm>
            <a:custGeom>
              <a:avLst/>
              <a:gdLst/>
              <a:ahLst/>
              <a:cxnLst/>
              <a:rect l="l" t="t" r="r" b="b"/>
              <a:pathLst>
                <a:path w="17670" h="4882" extrusionOk="0">
                  <a:moveTo>
                    <a:pt x="356" y="1"/>
                  </a:moveTo>
                  <a:cubicBezTo>
                    <a:pt x="159" y="1"/>
                    <a:pt x="1" y="161"/>
                    <a:pt x="1" y="356"/>
                  </a:cubicBezTo>
                  <a:lnTo>
                    <a:pt x="1" y="4881"/>
                  </a:lnTo>
                  <a:lnTo>
                    <a:pt x="17316" y="4881"/>
                  </a:lnTo>
                  <a:cubicBezTo>
                    <a:pt x="17511" y="4881"/>
                    <a:pt x="17670" y="4723"/>
                    <a:pt x="17670" y="4528"/>
                  </a:cubicBezTo>
                  <a:lnTo>
                    <a:pt x="17670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55"/>
            <p:cNvSpPr/>
            <p:nvPr/>
          </p:nvSpPr>
          <p:spPr>
            <a:xfrm>
              <a:off x="4411970" y="3940447"/>
              <a:ext cx="60414" cy="60369"/>
            </a:xfrm>
            <a:custGeom>
              <a:avLst/>
              <a:gdLst/>
              <a:ahLst/>
              <a:cxnLst/>
              <a:rect l="l" t="t" r="r" b="b"/>
              <a:pathLst>
                <a:path w="1338" h="1337" extrusionOk="0">
                  <a:moveTo>
                    <a:pt x="1" y="1"/>
                  </a:moveTo>
                  <a:lnTo>
                    <a:pt x="1" y="1336"/>
                  </a:lnTo>
                  <a:lnTo>
                    <a:pt x="1338" y="133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55"/>
            <p:cNvSpPr/>
            <p:nvPr/>
          </p:nvSpPr>
          <p:spPr>
            <a:xfrm>
              <a:off x="4411970" y="3686602"/>
              <a:ext cx="228743" cy="228743"/>
            </a:xfrm>
            <a:custGeom>
              <a:avLst/>
              <a:gdLst/>
              <a:ahLst/>
              <a:cxnLst/>
              <a:rect l="l" t="t" r="r" b="b"/>
              <a:pathLst>
                <a:path w="5066" h="5066" extrusionOk="0">
                  <a:moveTo>
                    <a:pt x="2534" y="1"/>
                  </a:moveTo>
                  <a:cubicBezTo>
                    <a:pt x="1134" y="1"/>
                    <a:pt x="1" y="1134"/>
                    <a:pt x="1" y="2534"/>
                  </a:cubicBezTo>
                  <a:cubicBezTo>
                    <a:pt x="1" y="3932"/>
                    <a:pt x="1134" y="5066"/>
                    <a:pt x="2534" y="5066"/>
                  </a:cubicBezTo>
                  <a:cubicBezTo>
                    <a:pt x="3932" y="5066"/>
                    <a:pt x="5066" y="3932"/>
                    <a:pt x="5066" y="2534"/>
                  </a:cubicBezTo>
                  <a:cubicBezTo>
                    <a:pt x="5066" y="1134"/>
                    <a:pt x="3932" y="1"/>
                    <a:pt x="2534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55"/>
            <p:cNvSpPr/>
            <p:nvPr/>
          </p:nvSpPr>
          <p:spPr>
            <a:xfrm>
              <a:off x="4442628" y="3717261"/>
              <a:ext cx="167425" cy="167425"/>
            </a:xfrm>
            <a:custGeom>
              <a:avLst/>
              <a:gdLst/>
              <a:ahLst/>
              <a:cxnLst/>
              <a:rect l="l" t="t" r="r" b="b"/>
              <a:pathLst>
                <a:path w="3708" h="3708" extrusionOk="0">
                  <a:moveTo>
                    <a:pt x="3708" y="1855"/>
                  </a:moveTo>
                  <a:cubicBezTo>
                    <a:pt x="3708" y="2878"/>
                    <a:pt x="2878" y="3708"/>
                    <a:pt x="1855" y="3708"/>
                  </a:cubicBezTo>
                  <a:cubicBezTo>
                    <a:pt x="832" y="3708"/>
                    <a:pt x="1" y="2878"/>
                    <a:pt x="1" y="1855"/>
                  </a:cubicBezTo>
                  <a:cubicBezTo>
                    <a:pt x="1" y="830"/>
                    <a:pt x="832" y="1"/>
                    <a:pt x="1855" y="1"/>
                  </a:cubicBezTo>
                  <a:cubicBezTo>
                    <a:pt x="2878" y="1"/>
                    <a:pt x="3708" y="830"/>
                    <a:pt x="3708" y="1855"/>
                  </a:cubicBezTo>
                  <a:close/>
                </a:path>
              </a:pathLst>
            </a:custGeom>
            <a:solidFill>
              <a:srgbClr val="222D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55"/>
            <p:cNvSpPr/>
            <p:nvPr/>
          </p:nvSpPr>
          <p:spPr>
            <a:xfrm>
              <a:off x="4455090" y="3729723"/>
              <a:ext cx="142546" cy="142546"/>
            </a:xfrm>
            <a:custGeom>
              <a:avLst/>
              <a:gdLst/>
              <a:ahLst/>
              <a:cxnLst/>
              <a:rect l="l" t="t" r="r" b="b"/>
              <a:pathLst>
                <a:path w="3157" h="3157" extrusionOk="0">
                  <a:moveTo>
                    <a:pt x="1579" y="0"/>
                  </a:moveTo>
                  <a:cubicBezTo>
                    <a:pt x="706" y="0"/>
                    <a:pt x="0" y="706"/>
                    <a:pt x="0" y="1579"/>
                  </a:cubicBezTo>
                  <a:cubicBezTo>
                    <a:pt x="0" y="2450"/>
                    <a:pt x="706" y="3156"/>
                    <a:pt x="1579" y="3156"/>
                  </a:cubicBezTo>
                  <a:cubicBezTo>
                    <a:pt x="2450" y="3156"/>
                    <a:pt x="3156" y="2450"/>
                    <a:pt x="3156" y="1579"/>
                  </a:cubicBezTo>
                  <a:cubicBezTo>
                    <a:pt x="3156" y="706"/>
                    <a:pt x="2450" y="0"/>
                    <a:pt x="157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00" name="Google Shape;2600;p55"/>
          <p:cNvSpPr/>
          <p:nvPr/>
        </p:nvSpPr>
        <p:spPr>
          <a:xfrm>
            <a:off x="981722" y="2987237"/>
            <a:ext cx="822545" cy="19583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solidFill>
            <a:srgbClr val="445D7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01" name="Google Shape;2601;p55"/>
          <p:cNvGrpSpPr/>
          <p:nvPr/>
        </p:nvGrpSpPr>
        <p:grpSpPr>
          <a:xfrm>
            <a:off x="988970" y="2333174"/>
            <a:ext cx="1970333" cy="208784"/>
            <a:chOff x="6336019" y="3733725"/>
            <a:chExt cx="2566206" cy="351310"/>
          </a:xfrm>
        </p:grpSpPr>
        <p:sp>
          <p:nvSpPr>
            <p:cNvPr id="2602" name="Google Shape;2602;p55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55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55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55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06" name="Google Shape;2606;p55"/>
          <p:cNvGrpSpPr/>
          <p:nvPr/>
        </p:nvGrpSpPr>
        <p:grpSpPr>
          <a:xfrm>
            <a:off x="1990126" y="3940729"/>
            <a:ext cx="946551" cy="153200"/>
            <a:chOff x="4404545" y="3301592"/>
            <a:chExt cx="782403" cy="129272"/>
          </a:xfrm>
        </p:grpSpPr>
        <p:sp>
          <p:nvSpPr>
            <p:cNvPr id="2607" name="Google Shape;2607;p55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55"/>
            <p:cNvSpPr/>
            <p:nvPr/>
          </p:nvSpPr>
          <p:spPr>
            <a:xfrm>
              <a:off x="4416034" y="3308320"/>
              <a:ext cx="120286" cy="11572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09" name="Google Shape;2609;p55"/>
          <p:cNvGrpSpPr/>
          <p:nvPr/>
        </p:nvGrpSpPr>
        <p:grpSpPr>
          <a:xfrm>
            <a:off x="1990126" y="3679688"/>
            <a:ext cx="962257" cy="139127"/>
            <a:chOff x="4411970" y="3131459"/>
            <a:chExt cx="710520" cy="117397"/>
          </a:xfrm>
        </p:grpSpPr>
        <p:sp>
          <p:nvSpPr>
            <p:cNvPr id="2610" name="Google Shape;2610;p55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55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12" name="Google Shape;2612;p55" descr="Timeline background shape"/>
          <p:cNvSpPr/>
          <p:nvPr/>
        </p:nvSpPr>
        <p:spPr>
          <a:xfrm>
            <a:off x="1990126" y="4215843"/>
            <a:ext cx="960300" cy="153000"/>
          </a:xfrm>
          <a:prstGeom prst="homePlate">
            <a:avLst>
              <a:gd name="adj" fmla="val 50000"/>
            </a:avLst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13" name="Google Shape;2613;p55"/>
          <p:cNvGrpSpPr/>
          <p:nvPr/>
        </p:nvGrpSpPr>
        <p:grpSpPr>
          <a:xfrm>
            <a:off x="990271" y="3614482"/>
            <a:ext cx="823838" cy="458988"/>
            <a:chOff x="4411970" y="1801825"/>
            <a:chExt cx="734586" cy="409262"/>
          </a:xfrm>
        </p:grpSpPr>
        <p:sp>
          <p:nvSpPr>
            <p:cNvPr id="2614" name="Google Shape;2614;p55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55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16" name="Google Shape;2616;p55"/>
          <p:cNvGrpSpPr/>
          <p:nvPr/>
        </p:nvGrpSpPr>
        <p:grpSpPr>
          <a:xfrm>
            <a:off x="990271" y="4162908"/>
            <a:ext cx="856348" cy="212039"/>
            <a:chOff x="4411970" y="2233974"/>
            <a:chExt cx="763574" cy="189068"/>
          </a:xfrm>
        </p:grpSpPr>
        <p:sp>
          <p:nvSpPr>
            <p:cNvPr id="2617" name="Google Shape;2617;p55"/>
            <p:cNvSpPr/>
            <p:nvPr/>
          </p:nvSpPr>
          <p:spPr>
            <a:xfrm>
              <a:off x="4411970" y="2278599"/>
              <a:ext cx="763574" cy="144443"/>
            </a:xfrm>
            <a:custGeom>
              <a:avLst/>
              <a:gdLst/>
              <a:ahLst/>
              <a:cxnLst/>
              <a:rect l="l" t="t" r="r" b="b"/>
              <a:pathLst>
                <a:path w="16911" h="3199" extrusionOk="0">
                  <a:moveTo>
                    <a:pt x="1" y="1"/>
                  </a:moveTo>
                  <a:lnTo>
                    <a:pt x="1" y="3198"/>
                  </a:lnTo>
                  <a:lnTo>
                    <a:pt x="16911" y="3198"/>
                  </a:lnTo>
                  <a:lnTo>
                    <a:pt x="16911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55"/>
            <p:cNvSpPr/>
            <p:nvPr/>
          </p:nvSpPr>
          <p:spPr>
            <a:xfrm>
              <a:off x="4411970" y="2233974"/>
              <a:ext cx="262291" cy="144443"/>
            </a:xfrm>
            <a:custGeom>
              <a:avLst/>
              <a:gdLst/>
              <a:ahLst/>
              <a:cxnLst/>
              <a:rect l="l" t="t" r="r" b="b"/>
              <a:pathLst>
                <a:path w="5809" h="3199" extrusionOk="0">
                  <a:moveTo>
                    <a:pt x="1" y="1"/>
                  </a:moveTo>
                  <a:lnTo>
                    <a:pt x="1" y="3198"/>
                  </a:lnTo>
                  <a:lnTo>
                    <a:pt x="5809" y="3198"/>
                  </a:lnTo>
                  <a:lnTo>
                    <a:pt x="419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19" name="Google Shape;2619;p55"/>
          <p:cNvGrpSpPr/>
          <p:nvPr/>
        </p:nvGrpSpPr>
        <p:grpSpPr>
          <a:xfrm>
            <a:off x="3100467" y="2338244"/>
            <a:ext cx="511602" cy="511602"/>
            <a:chOff x="5681300" y="2527788"/>
            <a:chExt cx="805800" cy="805800"/>
          </a:xfrm>
        </p:grpSpPr>
        <p:sp>
          <p:nvSpPr>
            <p:cNvPr id="2620" name="Google Shape;2620;p55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55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22" name="Google Shape;2622;p55"/>
          <p:cNvGrpSpPr/>
          <p:nvPr/>
        </p:nvGrpSpPr>
        <p:grpSpPr>
          <a:xfrm>
            <a:off x="3097662" y="3104827"/>
            <a:ext cx="513021" cy="512935"/>
            <a:chOff x="4049800" y="640400"/>
            <a:chExt cx="858900" cy="858900"/>
          </a:xfrm>
        </p:grpSpPr>
        <p:sp>
          <p:nvSpPr>
            <p:cNvPr id="2623" name="Google Shape;2623;p55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55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25" name="Google Shape;2625;p55"/>
          <p:cNvGrpSpPr/>
          <p:nvPr/>
        </p:nvGrpSpPr>
        <p:grpSpPr>
          <a:xfrm>
            <a:off x="3014861" y="3756719"/>
            <a:ext cx="686489" cy="686585"/>
            <a:chOff x="5080188" y="927900"/>
            <a:chExt cx="961200" cy="961200"/>
          </a:xfrm>
        </p:grpSpPr>
        <p:sp>
          <p:nvSpPr>
            <p:cNvPr id="2626" name="Google Shape;2626;p55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55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55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55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55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55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55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55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34" name="Google Shape;2634;p55"/>
          <p:cNvGrpSpPr/>
          <p:nvPr/>
        </p:nvGrpSpPr>
        <p:grpSpPr>
          <a:xfrm>
            <a:off x="3798012" y="3849448"/>
            <a:ext cx="510373" cy="510937"/>
            <a:chOff x="7508249" y="1522825"/>
            <a:chExt cx="1326332" cy="1322987"/>
          </a:xfrm>
        </p:grpSpPr>
        <p:sp>
          <p:nvSpPr>
            <p:cNvPr id="2635" name="Google Shape;2635;p55"/>
            <p:cNvSpPr/>
            <p:nvPr/>
          </p:nvSpPr>
          <p:spPr>
            <a:xfrm>
              <a:off x="8036275" y="1522825"/>
              <a:ext cx="568251" cy="419545"/>
            </a:xfrm>
            <a:custGeom>
              <a:avLst/>
              <a:gdLst/>
              <a:ahLst/>
              <a:cxnLst/>
              <a:rect l="l" t="t" r="r" b="b"/>
              <a:pathLst>
                <a:path w="77683" h="57354" extrusionOk="0">
                  <a:moveTo>
                    <a:pt x="18272" y="0"/>
                  </a:moveTo>
                  <a:cubicBezTo>
                    <a:pt x="17902" y="0"/>
                    <a:pt x="17532" y="2"/>
                    <a:pt x="17161" y="7"/>
                  </a:cubicBezTo>
                  <a:cubicBezTo>
                    <a:pt x="11496" y="71"/>
                    <a:pt x="5756" y="673"/>
                    <a:pt x="1" y="1850"/>
                  </a:cubicBezTo>
                  <a:lnTo>
                    <a:pt x="9295" y="47323"/>
                  </a:lnTo>
                  <a:lnTo>
                    <a:pt x="9299" y="47323"/>
                  </a:lnTo>
                  <a:cubicBezTo>
                    <a:pt x="12272" y="46715"/>
                    <a:pt x="13499" y="46536"/>
                    <a:pt x="16407" y="46536"/>
                  </a:cubicBezTo>
                  <a:cubicBezTo>
                    <a:pt x="16418" y="46536"/>
                    <a:pt x="16429" y="46536"/>
                    <a:pt x="16440" y="46536"/>
                  </a:cubicBezTo>
                  <a:lnTo>
                    <a:pt x="18189" y="46511"/>
                  </a:lnTo>
                  <a:lnTo>
                    <a:pt x="18193" y="46511"/>
                  </a:lnTo>
                  <a:cubicBezTo>
                    <a:pt x="27852" y="46511"/>
                    <a:pt x="36781" y="49623"/>
                    <a:pt x="44036" y="54905"/>
                  </a:cubicBezTo>
                  <a:lnTo>
                    <a:pt x="44057" y="54878"/>
                  </a:lnTo>
                  <a:cubicBezTo>
                    <a:pt x="45130" y="55658"/>
                    <a:pt x="46165" y="56484"/>
                    <a:pt x="47159" y="57353"/>
                  </a:cubicBezTo>
                  <a:lnTo>
                    <a:pt x="77683" y="22389"/>
                  </a:lnTo>
                  <a:cubicBezTo>
                    <a:pt x="73099" y="18379"/>
                    <a:pt x="68099" y="14821"/>
                    <a:pt x="62744" y="11787"/>
                  </a:cubicBezTo>
                  <a:lnTo>
                    <a:pt x="62752" y="11772"/>
                  </a:lnTo>
                  <a:cubicBezTo>
                    <a:pt x="49514" y="4246"/>
                    <a:pt x="34283" y="0"/>
                    <a:pt x="18272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55"/>
            <p:cNvSpPr/>
            <p:nvPr/>
          </p:nvSpPr>
          <p:spPr>
            <a:xfrm>
              <a:off x="8358375" y="1649762"/>
              <a:ext cx="456039" cy="463215"/>
            </a:xfrm>
            <a:custGeom>
              <a:avLst/>
              <a:gdLst/>
              <a:ahLst/>
              <a:cxnLst/>
              <a:rect l="l" t="t" r="r" b="b"/>
              <a:pathLst>
                <a:path w="62343" h="63324" extrusionOk="0">
                  <a:moveTo>
                    <a:pt x="27281" y="1"/>
                  </a:moveTo>
                  <a:lnTo>
                    <a:pt x="0" y="37551"/>
                  </a:lnTo>
                  <a:cubicBezTo>
                    <a:pt x="7426" y="42952"/>
                    <a:pt x="13092" y="50620"/>
                    <a:pt x="15988" y="59535"/>
                  </a:cubicBezTo>
                  <a:lnTo>
                    <a:pt x="16033" y="59519"/>
                  </a:lnTo>
                  <a:cubicBezTo>
                    <a:pt x="16439" y="60766"/>
                    <a:pt x="16790" y="62034"/>
                    <a:pt x="17084" y="63324"/>
                  </a:cubicBezTo>
                  <a:lnTo>
                    <a:pt x="62342" y="52975"/>
                  </a:lnTo>
                  <a:cubicBezTo>
                    <a:pt x="58048" y="34190"/>
                    <a:pt x="47853" y="17453"/>
                    <a:pt x="33650" y="5035"/>
                  </a:cubicBezTo>
                  <a:lnTo>
                    <a:pt x="33624" y="5063"/>
                  </a:lnTo>
                  <a:cubicBezTo>
                    <a:pt x="31588" y="3283"/>
                    <a:pt x="29473" y="1593"/>
                    <a:pt x="2728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55"/>
            <p:cNvSpPr/>
            <p:nvPr/>
          </p:nvSpPr>
          <p:spPr>
            <a:xfrm>
              <a:off x="8465584" y="1980292"/>
              <a:ext cx="368998" cy="464042"/>
            </a:xfrm>
            <a:custGeom>
              <a:avLst/>
              <a:gdLst/>
              <a:ahLst/>
              <a:cxnLst/>
              <a:rect l="l" t="t" r="r" b="b"/>
              <a:pathLst>
                <a:path w="50444" h="63437" extrusionOk="0">
                  <a:moveTo>
                    <a:pt x="45483" y="0"/>
                  </a:moveTo>
                  <a:lnTo>
                    <a:pt x="1331" y="14347"/>
                  </a:lnTo>
                  <a:cubicBezTo>
                    <a:pt x="2720" y="18628"/>
                    <a:pt x="3473" y="23193"/>
                    <a:pt x="3473" y="27937"/>
                  </a:cubicBezTo>
                  <a:cubicBezTo>
                    <a:pt x="3473" y="32680"/>
                    <a:pt x="2721" y="37247"/>
                    <a:pt x="1331" y="41526"/>
                  </a:cubicBezTo>
                  <a:lnTo>
                    <a:pt x="1331" y="41531"/>
                  </a:lnTo>
                  <a:lnTo>
                    <a:pt x="1373" y="41544"/>
                  </a:lnTo>
                  <a:cubicBezTo>
                    <a:pt x="968" y="42791"/>
                    <a:pt x="509" y="44013"/>
                    <a:pt x="1" y="45206"/>
                  </a:cubicBezTo>
                  <a:lnTo>
                    <a:pt x="1" y="45210"/>
                  </a:lnTo>
                  <a:lnTo>
                    <a:pt x="42698" y="63436"/>
                  </a:lnTo>
                  <a:cubicBezTo>
                    <a:pt x="46328" y="54928"/>
                    <a:pt x="48703" y="45713"/>
                    <a:pt x="49573" y="36003"/>
                  </a:cubicBezTo>
                  <a:cubicBezTo>
                    <a:pt x="50444" y="26293"/>
                    <a:pt x="49743" y="16805"/>
                    <a:pt x="47685" y="7787"/>
                  </a:cubicBezTo>
                  <a:lnTo>
                    <a:pt x="47630" y="7800"/>
                  </a:lnTo>
                  <a:cubicBezTo>
                    <a:pt x="47029" y="5154"/>
                    <a:pt x="46310" y="2552"/>
                    <a:pt x="4548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55"/>
            <p:cNvSpPr/>
            <p:nvPr/>
          </p:nvSpPr>
          <p:spPr>
            <a:xfrm>
              <a:off x="8334786" y="2284073"/>
              <a:ext cx="463522" cy="468043"/>
            </a:xfrm>
            <a:custGeom>
              <a:avLst/>
              <a:gdLst/>
              <a:ahLst/>
              <a:cxnLst/>
              <a:rect l="l" t="t" r="r" b="b"/>
              <a:pathLst>
                <a:path w="63366" h="63984" extrusionOk="0">
                  <a:moveTo>
                    <a:pt x="19213" y="1"/>
                  </a:moveTo>
                  <a:cubicBezTo>
                    <a:pt x="16318" y="8917"/>
                    <a:pt x="10652" y="16583"/>
                    <a:pt x="3228" y="21984"/>
                  </a:cubicBezTo>
                  <a:lnTo>
                    <a:pt x="3243" y="22007"/>
                  </a:lnTo>
                  <a:cubicBezTo>
                    <a:pt x="2194" y="22766"/>
                    <a:pt x="1113" y="23483"/>
                    <a:pt x="0" y="24149"/>
                  </a:cubicBezTo>
                  <a:lnTo>
                    <a:pt x="23817" y="63984"/>
                  </a:lnTo>
                  <a:cubicBezTo>
                    <a:pt x="40003" y="54290"/>
                    <a:pt x="53013" y="39632"/>
                    <a:pt x="60578" y="21909"/>
                  </a:cubicBezTo>
                  <a:lnTo>
                    <a:pt x="60578" y="21907"/>
                  </a:lnTo>
                  <a:lnTo>
                    <a:pt x="60533" y="21888"/>
                  </a:lnTo>
                  <a:cubicBezTo>
                    <a:pt x="61585" y="19427"/>
                    <a:pt x="62530" y="16912"/>
                    <a:pt x="63363" y="14345"/>
                  </a:cubicBezTo>
                  <a:lnTo>
                    <a:pt x="63363" y="14344"/>
                  </a:lnTo>
                  <a:lnTo>
                    <a:pt x="63365" y="14344"/>
                  </a:lnTo>
                  <a:lnTo>
                    <a:pt x="19213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55"/>
            <p:cNvSpPr/>
            <p:nvPr/>
          </p:nvSpPr>
          <p:spPr>
            <a:xfrm>
              <a:off x="8110685" y="2444876"/>
              <a:ext cx="447276" cy="400935"/>
            </a:xfrm>
            <a:custGeom>
              <a:avLst/>
              <a:gdLst/>
              <a:ahLst/>
              <a:cxnLst/>
              <a:rect l="l" t="t" r="r" b="b"/>
              <a:pathLst>
                <a:path w="61145" h="54810" extrusionOk="0">
                  <a:moveTo>
                    <a:pt x="33866" y="0"/>
                  </a:moveTo>
                  <a:cubicBezTo>
                    <a:pt x="26611" y="5284"/>
                    <a:pt x="17677" y="8398"/>
                    <a:pt x="8020" y="8398"/>
                  </a:cubicBezTo>
                  <a:lnTo>
                    <a:pt x="8016" y="8398"/>
                  </a:lnTo>
                  <a:lnTo>
                    <a:pt x="8016" y="8399"/>
                  </a:lnTo>
                  <a:cubicBezTo>
                    <a:pt x="6736" y="8396"/>
                    <a:pt x="5444" y="8338"/>
                    <a:pt x="4145" y="8221"/>
                  </a:cubicBezTo>
                  <a:lnTo>
                    <a:pt x="4142" y="8221"/>
                  </a:lnTo>
                  <a:lnTo>
                    <a:pt x="1" y="54444"/>
                  </a:lnTo>
                  <a:lnTo>
                    <a:pt x="3" y="54444"/>
                  </a:lnTo>
                  <a:cubicBezTo>
                    <a:pt x="2745" y="54689"/>
                    <a:pt x="5470" y="54810"/>
                    <a:pt x="8171" y="54810"/>
                  </a:cubicBezTo>
                  <a:cubicBezTo>
                    <a:pt x="24948" y="54810"/>
                    <a:pt x="40828" y="50164"/>
                    <a:pt x="54456" y="42000"/>
                  </a:cubicBezTo>
                  <a:lnTo>
                    <a:pt x="54445" y="41982"/>
                  </a:lnTo>
                  <a:cubicBezTo>
                    <a:pt x="56748" y="40604"/>
                    <a:pt x="58982" y="39124"/>
                    <a:pt x="61144" y="37550"/>
                  </a:cubicBezTo>
                  <a:lnTo>
                    <a:pt x="3386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55"/>
            <p:cNvSpPr/>
            <p:nvPr/>
          </p:nvSpPr>
          <p:spPr>
            <a:xfrm>
              <a:off x="7734911" y="2426963"/>
              <a:ext cx="434445" cy="418813"/>
            </a:xfrm>
            <a:custGeom>
              <a:avLst/>
              <a:gdLst/>
              <a:ahLst/>
              <a:cxnLst/>
              <a:rect l="l" t="t" r="r" b="b"/>
              <a:pathLst>
                <a:path w="59391" h="57254" extrusionOk="0">
                  <a:moveTo>
                    <a:pt x="30519" y="1"/>
                  </a:moveTo>
                  <a:lnTo>
                    <a:pt x="1" y="34961"/>
                  </a:lnTo>
                  <a:cubicBezTo>
                    <a:pt x="2014" y="36723"/>
                    <a:pt x="4109" y="38397"/>
                    <a:pt x="6278" y="39979"/>
                  </a:cubicBezTo>
                  <a:lnTo>
                    <a:pt x="6266" y="39995"/>
                  </a:lnTo>
                  <a:cubicBezTo>
                    <a:pt x="21176" y="50851"/>
                    <a:pt x="39536" y="57253"/>
                    <a:pt x="59390" y="57253"/>
                  </a:cubicBezTo>
                  <a:lnTo>
                    <a:pt x="59390" y="10847"/>
                  </a:lnTo>
                  <a:cubicBezTo>
                    <a:pt x="58084" y="10847"/>
                    <a:pt x="56791" y="10791"/>
                    <a:pt x="55514" y="10678"/>
                  </a:cubicBezTo>
                  <a:lnTo>
                    <a:pt x="55514" y="10671"/>
                  </a:lnTo>
                  <a:cubicBezTo>
                    <a:pt x="45890" y="9810"/>
                    <a:pt x="37274" y="5908"/>
                    <a:pt x="3051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55"/>
            <p:cNvSpPr/>
            <p:nvPr/>
          </p:nvSpPr>
          <p:spPr>
            <a:xfrm>
              <a:off x="7525051" y="2256329"/>
              <a:ext cx="455242" cy="463215"/>
            </a:xfrm>
            <a:custGeom>
              <a:avLst/>
              <a:gdLst/>
              <a:ahLst/>
              <a:cxnLst/>
              <a:rect l="l" t="t" r="r" b="b"/>
              <a:pathLst>
                <a:path w="62234" h="63324" extrusionOk="0">
                  <a:moveTo>
                    <a:pt x="45259" y="0"/>
                  </a:moveTo>
                  <a:lnTo>
                    <a:pt x="0" y="10349"/>
                  </a:lnTo>
                  <a:cubicBezTo>
                    <a:pt x="602" y="12981"/>
                    <a:pt x="1320" y="15573"/>
                    <a:pt x="2148" y="18119"/>
                  </a:cubicBezTo>
                  <a:lnTo>
                    <a:pt x="2101" y="18136"/>
                  </a:lnTo>
                  <a:cubicBezTo>
                    <a:pt x="8054" y="36464"/>
                    <a:pt x="19701" y="52224"/>
                    <a:pt x="34955" y="63323"/>
                  </a:cubicBezTo>
                  <a:lnTo>
                    <a:pt x="62234" y="25777"/>
                  </a:lnTo>
                  <a:cubicBezTo>
                    <a:pt x="61184" y="25014"/>
                    <a:pt x="60169" y="24203"/>
                    <a:pt x="59191" y="23352"/>
                  </a:cubicBezTo>
                  <a:lnTo>
                    <a:pt x="59211" y="23327"/>
                  </a:lnTo>
                  <a:cubicBezTo>
                    <a:pt x="52302" y="17286"/>
                    <a:pt x="47344" y="9145"/>
                    <a:pt x="45259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55"/>
            <p:cNvSpPr/>
            <p:nvPr/>
          </p:nvSpPr>
          <p:spPr>
            <a:xfrm>
              <a:off x="7508249" y="1924972"/>
              <a:ext cx="365633" cy="464042"/>
            </a:xfrm>
            <a:custGeom>
              <a:avLst/>
              <a:gdLst/>
              <a:ahLst/>
              <a:cxnLst/>
              <a:rect l="l" t="t" r="r" b="b"/>
              <a:pathLst>
                <a:path w="49984" h="63437" extrusionOk="0">
                  <a:moveTo>
                    <a:pt x="7285" y="1"/>
                  </a:moveTo>
                  <a:cubicBezTo>
                    <a:pt x="6231" y="2469"/>
                    <a:pt x="5284" y="4998"/>
                    <a:pt x="4449" y="7580"/>
                  </a:cubicBezTo>
                  <a:lnTo>
                    <a:pt x="4399" y="7563"/>
                  </a:lnTo>
                  <a:cubicBezTo>
                    <a:pt x="1543" y="16362"/>
                    <a:pt x="0" y="25750"/>
                    <a:pt x="0" y="35500"/>
                  </a:cubicBezTo>
                  <a:cubicBezTo>
                    <a:pt x="0" y="45248"/>
                    <a:pt x="1544" y="54639"/>
                    <a:pt x="4399" y="63437"/>
                  </a:cubicBezTo>
                  <a:lnTo>
                    <a:pt x="48589" y="49094"/>
                  </a:lnTo>
                  <a:cubicBezTo>
                    <a:pt x="48188" y="47857"/>
                    <a:pt x="47557" y="45303"/>
                    <a:pt x="47557" y="45303"/>
                  </a:cubicBezTo>
                  <a:cubicBezTo>
                    <a:pt x="46556" y="40915"/>
                    <a:pt x="46213" y="36301"/>
                    <a:pt x="46638" y="31576"/>
                  </a:cubicBezTo>
                  <a:cubicBezTo>
                    <a:pt x="47061" y="26851"/>
                    <a:pt x="48217" y="22370"/>
                    <a:pt x="49984" y="18231"/>
                  </a:cubicBezTo>
                  <a:lnTo>
                    <a:pt x="7285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55"/>
            <p:cNvSpPr/>
            <p:nvPr/>
          </p:nvSpPr>
          <p:spPr>
            <a:xfrm>
              <a:off x="7540418" y="1617212"/>
              <a:ext cx="464261" cy="468058"/>
            </a:xfrm>
            <a:custGeom>
              <a:avLst/>
              <a:gdLst/>
              <a:ahLst/>
              <a:cxnLst/>
              <a:rect l="l" t="t" r="r" b="b"/>
              <a:pathLst>
                <a:path w="63467" h="63986" extrusionOk="0">
                  <a:moveTo>
                    <a:pt x="39644" y="0"/>
                  </a:moveTo>
                  <a:cubicBezTo>
                    <a:pt x="37320" y="1393"/>
                    <a:pt x="35061" y="2888"/>
                    <a:pt x="32875" y="4480"/>
                  </a:cubicBezTo>
                  <a:lnTo>
                    <a:pt x="32854" y="4452"/>
                  </a:lnTo>
                  <a:cubicBezTo>
                    <a:pt x="17600" y="15554"/>
                    <a:pt x="5953" y="31315"/>
                    <a:pt x="1" y="49638"/>
                  </a:cubicBezTo>
                  <a:lnTo>
                    <a:pt x="44153" y="63985"/>
                  </a:lnTo>
                  <a:cubicBezTo>
                    <a:pt x="44561" y="62727"/>
                    <a:pt x="45025" y="61492"/>
                    <a:pt x="45542" y="60287"/>
                  </a:cubicBezTo>
                  <a:lnTo>
                    <a:pt x="45586" y="60306"/>
                  </a:lnTo>
                  <a:cubicBezTo>
                    <a:pt x="49265" y="51684"/>
                    <a:pt x="55592" y="44553"/>
                    <a:pt x="63466" y="39836"/>
                  </a:cubicBezTo>
                  <a:lnTo>
                    <a:pt x="3964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55"/>
            <p:cNvSpPr/>
            <p:nvPr/>
          </p:nvSpPr>
          <p:spPr>
            <a:xfrm>
              <a:off x="7780728" y="1524076"/>
              <a:ext cx="374828" cy="400379"/>
            </a:xfrm>
            <a:custGeom>
              <a:avLst/>
              <a:gdLst/>
              <a:ahLst/>
              <a:cxnLst/>
              <a:rect l="l" t="t" r="r" b="b"/>
              <a:pathLst>
                <a:path w="51241" h="54734" extrusionOk="0">
                  <a:moveTo>
                    <a:pt x="49286" y="0"/>
                  </a:moveTo>
                  <a:cubicBezTo>
                    <a:pt x="45747" y="149"/>
                    <a:pt x="42254" y="504"/>
                    <a:pt x="38820" y="1053"/>
                  </a:cubicBezTo>
                  <a:cubicBezTo>
                    <a:pt x="24474" y="3334"/>
                    <a:pt x="11256" y="8993"/>
                    <a:pt x="0" y="17185"/>
                  </a:cubicBezTo>
                  <a:lnTo>
                    <a:pt x="27281" y="54734"/>
                  </a:lnTo>
                  <a:cubicBezTo>
                    <a:pt x="27368" y="54663"/>
                    <a:pt x="27661" y="54495"/>
                    <a:pt x="28118" y="54252"/>
                  </a:cubicBezTo>
                  <a:cubicBezTo>
                    <a:pt x="33472" y="50543"/>
                    <a:pt x="39690" y="47993"/>
                    <a:pt x="46407" y="46962"/>
                  </a:cubicBezTo>
                  <a:cubicBezTo>
                    <a:pt x="47232" y="46770"/>
                    <a:pt x="47997" y="46633"/>
                    <a:pt x="48677" y="46563"/>
                  </a:cubicBezTo>
                  <a:lnTo>
                    <a:pt x="51241" y="46382"/>
                  </a:lnTo>
                  <a:lnTo>
                    <a:pt x="492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45" name="Google Shape;2645;p55"/>
          <p:cNvGrpSpPr/>
          <p:nvPr/>
        </p:nvGrpSpPr>
        <p:grpSpPr>
          <a:xfrm>
            <a:off x="4489605" y="3850853"/>
            <a:ext cx="492652" cy="503348"/>
            <a:chOff x="6039282" y="1042577"/>
            <a:chExt cx="734315" cy="731929"/>
          </a:xfrm>
        </p:grpSpPr>
        <p:sp>
          <p:nvSpPr>
            <p:cNvPr id="2646" name="Google Shape;2646;p55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55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55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55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55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55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55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55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55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55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55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55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55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55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55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55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55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55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55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55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55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67" name="Google Shape;2667;p55"/>
          <p:cNvGrpSpPr/>
          <p:nvPr/>
        </p:nvGrpSpPr>
        <p:grpSpPr>
          <a:xfrm>
            <a:off x="5130019" y="2346894"/>
            <a:ext cx="483304" cy="504902"/>
            <a:chOff x="1825800" y="1651625"/>
            <a:chExt cx="568125" cy="591775"/>
          </a:xfrm>
        </p:grpSpPr>
        <p:sp>
          <p:nvSpPr>
            <p:cNvPr id="2668" name="Google Shape;2668;p55"/>
            <p:cNvSpPr/>
            <p:nvPr/>
          </p:nvSpPr>
          <p:spPr>
            <a:xfrm>
              <a:off x="1898925" y="1777225"/>
              <a:ext cx="370875" cy="370500"/>
            </a:xfrm>
            <a:custGeom>
              <a:avLst/>
              <a:gdLst/>
              <a:ahLst/>
              <a:cxnLst/>
              <a:rect l="l" t="t" r="r" b="b"/>
              <a:pathLst>
                <a:path w="14835" h="14820" extrusionOk="0">
                  <a:moveTo>
                    <a:pt x="7417" y="0"/>
                  </a:moveTo>
                  <a:cubicBezTo>
                    <a:pt x="3338" y="0"/>
                    <a:pt x="23" y="3300"/>
                    <a:pt x="9" y="7382"/>
                  </a:cubicBezTo>
                  <a:cubicBezTo>
                    <a:pt x="1" y="9347"/>
                    <a:pt x="774" y="11235"/>
                    <a:pt x="2160" y="12630"/>
                  </a:cubicBezTo>
                  <a:cubicBezTo>
                    <a:pt x="3543" y="14025"/>
                    <a:pt x="5425" y="14811"/>
                    <a:pt x="7391" y="14819"/>
                  </a:cubicBezTo>
                  <a:cubicBezTo>
                    <a:pt x="7399" y="14819"/>
                    <a:pt x="7407" y="14819"/>
                    <a:pt x="7415" y="14819"/>
                  </a:cubicBezTo>
                  <a:cubicBezTo>
                    <a:pt x="9371" y="14819"/>
                    <a:pt x="11248" y="14046"/>
                    <a:pt x="12637" y="12668"/>
                  </a:cubicBezTo>
                  <a:cubicBezTo>
                    <a:pt x="14032" y="11283"/>
                    <a:pt x="14820" y="9402"/>
                    <a:pt x="14826" y="7437"/>
                  </a:cubicBezTo>
                  <a:cubicBezTo>
                    <a:pt x="14834" y="5472"/>
                    <a:pt x="14061" y="3584"/>
                    <a:pt x="12675" y="2189"/>
                  </a:cubicBezTo>
                  <a:cubicBezTo>
                    <a:pt x="11292" y="795"/>
                    <a:pt x="9410" y="8"/>
                    <a:pt x="7444" y="0"/>
                  </a:cubicBezTo>
                  <a:cubicBezTo>
                    <a:pt x="7435" y="0"/>
                    <a:pt x="7426" y="0"/>
                    <a:pt x="741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55"/>
            <p:cNvSpPr/>
            <p:nvPr/>
          </p:nvSpPr>
          <p:spPr>
            <a:xfrm>
              <a:off x="2121325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55"/>
            <p:cNvSpPr/>
            <p:nvPr/>
          </p:nvSpPr>
          <p:spPr>
            <a:xfrm>
              <a:off x="1825800" y="198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55"/>
            <p:cNvSpPr/>
            <p:nvPr/>
          </p:nvSpPr>
          <p:spPr>
            <a:xfrm>
              <a:off x="2121325" y="198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55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55"/>
            <p:cNvSpPr/>
            <p:nvPr/>
          </p:nvSpPr>
          <p:spPr>
            <a:xfrm>
              <a:off x="1956875" y="1835225"/>
              <a:ext cx="254975" cy="254475"/>
            </a:xfrm>
            <a:custGeom>
              <a:avLst/>
              <a:gdLst/>
              <a:ahLst/>
              <a:cxnLst/>
              <a:rect l="l" t="t" r="r" b="b"/>
              <a:pathLst>
                <a:path w="10199" h="10179" extrusionOk="0">
                  <a:moveTo>
                    <a:pt x="5097" y="1"/>
                  </a:moveTo>
                  <a:cubicBezTo>
                    <a:pt x="2296" y="1"/>
                    <a:pt x="21" y="2267"/>
                    <a:pt x="10" y="5070"/>
                  </a:cubicBezTo>
                  <a:cubicBezTo>
                    <a:pt x="0" y="7882"/>
                    <a:pt x="2271" y="10169"/>
                    <a:pt x="5081" y="10179"/>
                  </a:cubicBezTo>
                  <a:cubicBezTo>
                    <a:pt x="5088" y="10179"/>
                    <a:pt x="5095" y="10179"/>
                    <a:pt x="5102" y="10179"/>
                  </a:cubicBezTo>
                  <a:cubicBezTo>
                    <a:pt x="7903" y="10179"/>
                    <a:pt x="10178" y="7912"/>
                    <a:pt x="10189" y="5109"/>
                  </a:cubicBezTo>
                  <a:cubicBezTo>
                    <a:pt x="10199" y="2297"/>
                    <a:pt x="7928" y="10"/>
                    <a:pt x="5118" y="1"/>
                  </a:cubicBezTo>
                  <a:cubicBezTo>
                    <a:pt x="5111" y="1"/>
                    <a:pt x="5104" y="1"/>
                    <a:pt x="5097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74" name="Google Shape;2674;p55"/>
          <p:cNvSpPr/>
          <p:nvPr/>
        </p:nvSpPr>
        <p:spPr>
          <a:xfrm>
            <a:off x="7747607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75" name="Google Shape;2675;p55"/>
          <p:cNvSpPr/>
          <p:nvPr/>
        </p:nvSpPr>
        <p:spPr>
          <a:xfrm>
            <a:off x="8063864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76" name="Google Shape;2676;p55"/>
          <p:cNvSpPr/>
          <p:nvPr/>
        </p:nvSpPr>
        <p:spPr>
          <a:xfrm>
            <a:off x="7165978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77" name="Google Shape;2677;p55"/>
          <p:cNvSpPr/>
          <p:nvPr/>
        </p:nvSpPr>
        <p:spPr>
          <a:xfrm flipH="1">
            <a:off x="7473344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82" name="Google Shape;2682;p56"/>
          <p:cNvGrpSpPr/>
          <p:nvPr/>
        </p:nvGrpSpPr>
        <p:grpSpPr>
          <a:xfrm>
            <a:off x="745571" y="1168666"/>
            <a:ext cx="2492868" cy="1379876"/>
            <a:chOff x="2654821" y="2311071"/>
            <a:chExt cx="2279715" cy="1262120"/>
          </a:xfrm>
        </p:grpSpPr>
        <p:grpSp>
          <p:nvGrpSpPr>
            <p:cNvPr id="2683" name="Google Shape;2683;p56"/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2684" name="Google Shape;2684;p56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685" name="Google Shape;2685;p56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86" name="Google Shape;2686;p56"/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2687" name="Google Shape;2687;p56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2688" name="Google Shape;2688;p56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2689" name="Google Shape;2689;p56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</p:sp>
            <p:sp>
              <p:nvSpPr>
                <p:cNvPr id="2690" name="Google Shape;2690;p56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1" name="Google Shape;2691;p56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2" name="Google Shape;2692;p56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3" name="Google Shape;2693;p56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A6CBC2"/>
                    </a:solidFill>
                  </a:endParaRPr>
                </a:p>
              </p:txBody>
            </p:sp>
            <p:sp>
              <p:nvSpPr>
                <p:cNvPr id="2694" name="Google Shape;2694;p56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695" name="Google Shape;2695;p56"/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2696" name="Google Shape;2696;p56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697" name="Google Shape;2697;p56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98" name="Google Shape;2698;p56"/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2699" name="Google Shape;2699;p56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700" name="Google Shape;2700;p56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1" name="Google Shape;2701;p56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2" name="Google Shape;2702;p56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3" name="Google Shape;2703;p56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4" name="Google Shape;2704;p56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05" name="Google Shape;2705;p56"/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2706" name="Google Shape;2706;p56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7" name="Google Shape;2707;p56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2708" name="Google Shape;2708;p56"/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</p:grpSpPr>
          <p:sp>
            <p:nvSpPr>
              <p:cNvPr id="2709" name="Google Shape;2709;p56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0" name="Google Shape;2710;p56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711" name="Google Shape;2711;p56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2712" name="Google Shape;2712;p56"/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2713" name="Google Shape;2713;p56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4" name="Google Shape;2714;p56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2715" name="Google Shape;2715;p56"/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2716" name="Google Shape;2716;p56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717" name="Google Shape;2717;p56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18" name="Google Shape;2718;p56"/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2719" name="Google Shape;2719;p56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2720" name="Google Shape;2720;p56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2721" name="Google Shape;2721;p56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2" name="Google Shape;2722;p56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723" name="Google Shape;2723;p56"/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2724" name="Google Shape;2724;p56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725" name="Google Shape;2725;p56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6B65"/>
                  </a:solidFill>
                </a:endParaRPr>
              </a:p>
            </p:txBody>
          </p:sp>
        </p:grpSp>
        <p:grpSp>
          <p:nvGrpSpPr>
            <p:cNvPr id="2726" name="Google Shape;2726;p56"/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2727" name="Google Shape;2727;p56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728" name="Google Shape;2728;p56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29" name="Google Shape;2729;p56"/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2730" name="Google Shape;2730;p56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731" name="Google Shape;2731;p56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732" name="Google Shape;2732;p56"/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56"/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56"/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grpSp>
          <p:nvGrpSpPr>
            <p:cNvPr id="2735" name="Google Shape;2735;p56"/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2736" name="Google Shape;2736;p56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7" name="Google Shape;2737;p56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8" name="Google Shape;2738;p56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9" name="Google Shape;2739;p56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0" name="Google Shape;2740;p56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1" name="Google Shape;2741;p56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2" name="Google Shape;2742;p56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3" name="Google Shape;2743;p56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4" name="Google Shape;2744;p56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5" name="Google Shape;2745;p56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6" name="Google Shape;2746;p56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7" name="Google Shape;2747;p56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8" name="Google Shape;2748;p56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9" name="Google Shape;2749;p56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0" name="Google Shape;2750;p56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1" name="Google Shape;2751;p56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</p:grpSp>
        <p:sp>
          <p:nvSpPr>
            <p:cNvPr id="2752" name="Google Shape;2752;p56"/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56"/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56"/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56"/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56"/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56"/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56"/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56"/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56"/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56"/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56"/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56"/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56"/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56"/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56"/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56"/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56"/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56"/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56"/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56"/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2772" name="Google Shape;2772;p56"/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2773" name="Google Shape;2773;p56"/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774" name="Google Shape;2774;p56"/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2775" name="Google Shape;2775;p56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6" name="Google Shape;2776;p56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777" name="Google Shape;2777;p56"/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778" name="Google Shape;2778;p56"/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2779" name="Google Shape;2779;p56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0" name="Google Shape;2780;p56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1" name="Google Shape;2781;p56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2" name="Google Shape;2782;p56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783" name="Google Shape;2783;p56"/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56"/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56"/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56"/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56"/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56"/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56"/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790" name="Google Shape;2790;p56"/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2791" name="Google Shape;2791;p56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2" name="Google Shape;2792;p56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3" name="Google Shape;2793;p56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4" name="Google Shape;2794;p56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795" name="Google Shape;2795;p56"/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56"/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56"/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56"/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56"/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56"/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56"/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56"/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56"/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56"/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56"/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56"/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56"/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56"/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56"/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56"/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56"/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56"/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56"/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56"/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56"/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56"/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56"/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56"/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56"/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56"/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56"/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56"/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56"/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24" name="Google Shape;2824;p56"/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2825" name="Google Shape;2825;p56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6" name="Google Shape;2826;p56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827" name="Google Shape;2827;p56"/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28" name="Google Shape;2828;p56"/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2829" name="Google Shape;2829;p56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  <p:sp>
            <p:nvSpPr>
              <p:cNvPr id="2830" name="Google Shape;2830;p56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31" name="Google Shape;2831;p56"/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2832" name="Google Shape;2832;p56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3" name="Google Shape;2833;p56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834" name="Google Shape;2834;p56"/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56"/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56"/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56"/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56"/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56"/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56"/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56"/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42" name="Google Shape;2842;p56"/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2843" name="Google Shape;2843;p56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4" name="Google Shape;2844;p56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5" name="Google Shape;2845;p56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6" name="Google Shape;2846;p56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847" name="Google Shape;2847;p56"/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56"/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56"/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56"/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56"/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56"/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56"/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56"/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5" name="Google Shape;2855;p56"/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2856" name="Google Shape;2856;p56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7" name="Google Shape;2857;p56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8" name="Google Shape;2858;p56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9" name="Google Shape;2859;p56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860" name="Google Shape;2860;p56"/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56"/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56"/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56"/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56"/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56"/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56"/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56"/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56"/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56"/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56"/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56"/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56"/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56"/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56"/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56"/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56"/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2877" name="Google Shape;2877;p56"/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56"/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56"/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56"/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56"/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56"/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56"/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56"/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56"/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56"/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56"/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56"/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2889" name="Google Shape;2889;p56"/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56"/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56"/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56"/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56"/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56"/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56"/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56"/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56"/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56"/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56"/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56"/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56"/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902" name="Google Shape;2902;p56"/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2903" name="Google Shape;2903;p56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4" name="Google Shape;2904;p56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905" name="Google Shape;2905;p56"/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56"/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56"/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56"/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56"/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56"/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56"/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56"/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56"/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2914" name="Google Shape;2914;p56"/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56"/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56"/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56"/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56"/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56"/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56"/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56"/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56"/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56"/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2924" name="Google Shape;2924;p56"/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56"/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56"/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56"/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56"/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56"/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2930" name="Google Shape;2930;p56"/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56"/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56"/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56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56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56"/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56"/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5F7D95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56"/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56"/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56"/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40" name="Google Shape;2940;p56"/>
          <p:cNvGrpSpPr/>
          <p:nvPr/>
        </p:nvGrpSpPr>
        <p:grpSpPr>
          <a:xfrm>
            <a:off x="3554131" y="1233340"/>
            <a:ext cx="2078182" cy="1366558"/>
            <a:chOff x="235800" y="830650"/>
            <a:chExt cx="6978450" cy="4588844"/>
          </a:xfrm>
        </p:grpSpPr>
        <p:sp>
          <p:nvSpPr>
            <p:cNvPr id="2941" name="Google Shape;2941;p56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56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56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56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56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56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47" name="Google Shape;2947;p56"/>
          <p:cNvGrpSpPr/>
          <p:nvPr/>
        </p:nvGrpSpPr>
        <p:grpSpPr>
          <a:xfrm>
            <a:off x="742628" y="3064442"/>
            <a:ext cx="2622876" cy="1333540"/>
            <a:chOff x="238125" y="1038125"/>
            <a:chExt cx="7146800" cy="3633625"/>
          </a:xfrm>
        </p:grpSpPr>
        <p:sp>
          <p:nvSpPr>
            <p:cNvPr id="2948" name="Google Shape;2948;p56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56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56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56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56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56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56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56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56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56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56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56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56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56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56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56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56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56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56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56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56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56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56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56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56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56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56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56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56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56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56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56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56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56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56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56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56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56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56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56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56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56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56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56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56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56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56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56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56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56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56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56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56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56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56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56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56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56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56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56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56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56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56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56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56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56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56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56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56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56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56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56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56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56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56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56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56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56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56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56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56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56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56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56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56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56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56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56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56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56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56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56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56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56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56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56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56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56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56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56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56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56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56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56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56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56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56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56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56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56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56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56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56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56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56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56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56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56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56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56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56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56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56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56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56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56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56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56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56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56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56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56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56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56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56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56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56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56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56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56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56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56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56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56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56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56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56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56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56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56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56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56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56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56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56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56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56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56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56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56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56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56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56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56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56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56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56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56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56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56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56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56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56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56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56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56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56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56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56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56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56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56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56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56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56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56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56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56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56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56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56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56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56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56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56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56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56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56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56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56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56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56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56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56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56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56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56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56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56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56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56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56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56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56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56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56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56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56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56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56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56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56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56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56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56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56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56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56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56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56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56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56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56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56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56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56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56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56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56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56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56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56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56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56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56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56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56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56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56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56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56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56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56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56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56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56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56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56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56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56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56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56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56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56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56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56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56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56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56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56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56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56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56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56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56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56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56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56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56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56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56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56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56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56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56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56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56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56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56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56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56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56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56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56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56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56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56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56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56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56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56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56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56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56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56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56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56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56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56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56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56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56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56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56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56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56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56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56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56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56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56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56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56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56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56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56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56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56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56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56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56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56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56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56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56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56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56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56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56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56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56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56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56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56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56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56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56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56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56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56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56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56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56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56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56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56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56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56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56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56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56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56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56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56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56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56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56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56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56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56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56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56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56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56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56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56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56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56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56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56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56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56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56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56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56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56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56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56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56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56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56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56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56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56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56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56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56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56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56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56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56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56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56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56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56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56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56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56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56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56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56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56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56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56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56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56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56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56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56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56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56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56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56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56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56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56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56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56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56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56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56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56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56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56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56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56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56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56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56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56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56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56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56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56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56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56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56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56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56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56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56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56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56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56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56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56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56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56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56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56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56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56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56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56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56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56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56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56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56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56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56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56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56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56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56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56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56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56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56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56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56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56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56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56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56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56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56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56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56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56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56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56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56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56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56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56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56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56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56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56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56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56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56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56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56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56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56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56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56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56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56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56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56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56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56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56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56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56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56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56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56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56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56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56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56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56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56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56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56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56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56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56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56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56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56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56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56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56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56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56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56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56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56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56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56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56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56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56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56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56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56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56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56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56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56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56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56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56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56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56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56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56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56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56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56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56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56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56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56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56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56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56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56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56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56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56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56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56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56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56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56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56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56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56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56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56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56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56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56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56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56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56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56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56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56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56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56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56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56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56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56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56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56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56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56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56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56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56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56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56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56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56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56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56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56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56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56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56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56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56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56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56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56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56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56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56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56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56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56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56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56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56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56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56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56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56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56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56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56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56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56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56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56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56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56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56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56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56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56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56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56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56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56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56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56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56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56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56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56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56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56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56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56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56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56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56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56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56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56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56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56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56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56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56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56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56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56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56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56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56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56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56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56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56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56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56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56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56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56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56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56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56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56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56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56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56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56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56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56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56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56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56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56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56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56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56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56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56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56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56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56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56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56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56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56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56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56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56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56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56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56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56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56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56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56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56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56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56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56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56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56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56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56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56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56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56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56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56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56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56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56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56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56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56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56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56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56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56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56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56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56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56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56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56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56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56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56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56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56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56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56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56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56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56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56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56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56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56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56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56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56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56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56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56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56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56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56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56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56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56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56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56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56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56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56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56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56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56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56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56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56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56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56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56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56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56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56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56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56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56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56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56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56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56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56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56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56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56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56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56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56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56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56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56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56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56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56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56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56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56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56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56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56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56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56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56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56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56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56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56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56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56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56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56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56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56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56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56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56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56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56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56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56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56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56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56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56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56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56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56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56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56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56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56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56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56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56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56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56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56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56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56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56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56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56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56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56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56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56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56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56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56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56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56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56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56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56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56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56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56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56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56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56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56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56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56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56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56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56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56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56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56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56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56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56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56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56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56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56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56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56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56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56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56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56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56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56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56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56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56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56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56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56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56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56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56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56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56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56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56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56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56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56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56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56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56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56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56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56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56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56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56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56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56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56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56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56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56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56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56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56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56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56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56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56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56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56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56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56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56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56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56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56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56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56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56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56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56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56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56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56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56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56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56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56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56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56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56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56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56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56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56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56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56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56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56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56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56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56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56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56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56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56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56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56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56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56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56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56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56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56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56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56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56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56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56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56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56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56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56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56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56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56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56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56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56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56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56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56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56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56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56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56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56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56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56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56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56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56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56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56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56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56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56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56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56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56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56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56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56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56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56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56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56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56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56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56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56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56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56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56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56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56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56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56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56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56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56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56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56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56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56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56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56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56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56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56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56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56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56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56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56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56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56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56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56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56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56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56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56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56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56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56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56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56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56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56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56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56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56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56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56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56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56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56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56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56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56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56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56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56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56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56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56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56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56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56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56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56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56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56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56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56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56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56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56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56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56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56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56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56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56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56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56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56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56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56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56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56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56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56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56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56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56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56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56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56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56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56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56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56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56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56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56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56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56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56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56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56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56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56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56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56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56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56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56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56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56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56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56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56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56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56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56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56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56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56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56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56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56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56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56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56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56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56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56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56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56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56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56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56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56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56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56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56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56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56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56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56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56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56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56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56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56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56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56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56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56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56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56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56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56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56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56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56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56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56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56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56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56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56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56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56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56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56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56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56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56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56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56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56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56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56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56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56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56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56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56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56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56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56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56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56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56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56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56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56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56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56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56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56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56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56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56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56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56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56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56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56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56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56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56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56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56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56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56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56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56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56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56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56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56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56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56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56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56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56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56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56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56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56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56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56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56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56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56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56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56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56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56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56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56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56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56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56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56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56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56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56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56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56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56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56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56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56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56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56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56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56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56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56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56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56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56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56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56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56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56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56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56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56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56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56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56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56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56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56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56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56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56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56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56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56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56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56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56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56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56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56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56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56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56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56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56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56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56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56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56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56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56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56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56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56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56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56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56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56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56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56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56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56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56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56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56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56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56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56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56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56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56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56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56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56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56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56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56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56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56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56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56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56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56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56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56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56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56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56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56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56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56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56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56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56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56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56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56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56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56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56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56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56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56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56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56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56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56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56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56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56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56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56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56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56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56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56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56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56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56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56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56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56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56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56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56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56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56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56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56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56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56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56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56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56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56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56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56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56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56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56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56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56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56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56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56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56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56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56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56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56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56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56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56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56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56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56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56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56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56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56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56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56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56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56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56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56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56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56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56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56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56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56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56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56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56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56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56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56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56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56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56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56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56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56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56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56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56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56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56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56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56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56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56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56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56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56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56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56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56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56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56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56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56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56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56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56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56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56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56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56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56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56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56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56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56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56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56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56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56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56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56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56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56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56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56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56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56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56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56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56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56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56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56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56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56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56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56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56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56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56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56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56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56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56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56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56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56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56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56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56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56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56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56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56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56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56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56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56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56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56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56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56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56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56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56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56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56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56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56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56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56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56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56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56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56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56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56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56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56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56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56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56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56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56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56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56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56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56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56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56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56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56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56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20" name="Google Shape;4520;p56"/>
          <p:cNvGrpSpPr/>
          <p:nvPr/>
        </p:nvGrpSpPr>
        <p:grpSpPr>
          <a:xfrm>
            <a:off x="5857556" y="1206552"/>
            <a:ext cx="2590840" cy="1380235"/>
            <a:chOff x="233350" y="949250"/>
            <a:chExt cx="7137300" cy="3802300"/>
          </a:xfrm>
        </p:grpSpPr>
        <p:sp>
          <p:nvSpPr>
            <p:cNvPr id="4521" name="Google Shape;4521;p56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56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56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56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56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56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56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56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56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56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56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56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56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56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56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56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56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56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56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56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56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56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56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56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56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56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56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56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56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56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56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56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56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56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56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56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56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56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56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56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56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56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56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56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56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56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56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56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56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56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56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72" name="Google Shape;4572;p56"/>
          <p:cNvGrpSpPr/>
          <p:nvPr/>
        </p:nvGrpSpPr>
        <p:grpSpPr>
          <a:xfrm>
            <a:off x="7671985" y="3251325"/>
            <a:ext cx="104231" cy="320340"/>
            <a:chOff x="7564426" y="3224343"/>
            <a:chExt cx="119985" cy="368801"/>
          </a:xfrm>
        </p:grpSpPr>
        <p:sp>
          <p:nvSpPr>
            <p:cNvPr id="4573" name="Google Shape;4573;p56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56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75" name="Google Shape;4575;p56"/>
          <p:cNvGrpSpPr/>
          <p:nvPr/>
        </p:nvGrpSpPr>
        <p:grpSpPr>
          <a:xfrm>
            <a:off x="7371473" y="3245427"/>
            <a:ext cx="189489" cy="332132"/>
            <a:chOff x="8370831" y="3202002"/>
            <a:chExt cx="218129" cy="382376"/>
          </a:xfrm>
        </p:grpSpPr>
        <p:sp>
          <p:nvSpPr>
            <p:cNvPr id="4576" name="Google Shape;4576;p56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56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78" name="Google Shape;4578;p56"/>
          <p:cNvGrpSpPr/>
          <p:nvPr/>
        </p:nvGrpSpPr>
        <p:grpSpPr>
          <a:xfrm>
            <a:off x="8094863" y="3656559"/>
            <a:ext cx="309429" cy="267000"/>
            <a:chOff x="6742064" y="3750480"/>
            <a:chExt cx="399315" cy="344560"/>
          </a:xfrm>
        </p:grpSpPr>
        <p:sp>
          <p:nvSpPr>
            <p:cNvPr id="4579" name="Google Shape;4579;p56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56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81" name="Google Shape;4581;p56"/>
          <p:cNvGrpSpPr/>
          <p:nvPr/>
        </p:nvGrpSpPr>
        <p:grpSpPr>
          <a:xfrm>
            <a:off x="7633882" y="4007606"/>
            <a:ext cx="180437" cy="281608"/>
            <a:chOff x="7248525" y="3739696"/>
            <a:chExt cx="230531" cy="359790"/>
          </a:xfrm>
        </p:grpSpPr>
        <p:sp>
          <p:nvSpPr>
            <p:cNvPr id="4582" name="Google Shape;4582;p56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56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84" name="Google Shape;4584;p56"/>
          <p:cNvGrpSpPr/>
          <p:nvPr/>
        </p:nvGrpSpPr>
        <p:grpSpPr>
          <a:xfrm>
            <a:off x="7879801" y="3650830"/>
            <a:ext cx="162896" cy="278710"/>
            <a:chOff x="7601242" y="3729267"/>
            <a:chExt cx="222566" cy="380803"/>
          </a:xfrm>
        </p:grpSpPr>
        <p:sp>
          <p:nvSpPr>
            <p:cNvPr id="4585" name="Google Shape;4585;p56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56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87" name="Google Shape;4587;p56"/>
          <p:cNvSpPr/>
          <p:nvPr/>
        </p:nvSpPr>
        <p:spPr>
          <a:xfrm>
            <a:off x="7845827" y="3263187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rgbClr val="A5B7C6">
              <a:alpha val="723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88" name="Google Shape;4588;p56"/>
          <p:cNvGrpSpPr/>
          <p:nvPr/>
        </p:nvGrpSpPr>
        <p:grpSpPr>
          <a:xfrm>
            <a:off x="7369446" y="3651971"/>
            <a:ext cx="193543" cy="275990"/>
            <a:chOff x="8304647" y="3738687"/>
            <a:chExt cx="225076" cy="320956"/>
          </a:xfrm>
        </p:grpSpPr>
        <p:sp>
          <p:nvSpPr>
            <p:cNvPr id="4589" name="Google Shape;4589;p56"/>
            <p:cNvSpPr/>
            <p:nvPr/>
          </p:nvSpPr>
          <p:spPr>
            <a:xfrm>
              <a:off x="8335725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56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56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92" name="Google Shape;4592;p56"/>
          <p:cNvGrpSpPr/>
          <p:nvPr/>
        </p:nvGrpSpPr>
        <p:grpSpPr>
          <a:xfrm>
            <a:off x="7641939" y="3651971"/>
            <a:ext cx="178492" cy="275990"/>
            <a:chOff x="8615101" y="3738687"/>
            <a:chExt cx="207573" cy="320956"/>
          </a:xfrm>
        </p:grpSpPr>
        <p:sp>
          <p:nvSpPr>
            <p:cNvPr id="4593" name="Google Shape;4593;p56"/>
            <p:cNvSpPr/>
            <p:nvPr/>
          </p:nvSpPr>
          <p:spPr>
            <a:xfrm>
              <a:off x="8646134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56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56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96" name="Google Shape;4596;p56"/>
          <p:cNvSpPr/>
          <p:nvPr/>
        </p:nvSpPr>
        <p:spPr>
          <a:xfrm>
            <a:off x="8138379" y="3241854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97" name="Google Shape;4597;p56"/>
          <p:cNvGrpSpPr/>
          <p:nvPr/>
        </p:nvGrpSpPr>
        <p:grpSpPr>
          <a:xfrm>
            <a:off x="6036644" y="3773459"/>
            <a:ext cx="557670" cy="511283"/>
            <a:chOff x="6015419" y="3716859"/>
            <a:chExt cx="557671" cy="511283"/>
          </a:xfrm>
        </p:grpSpPr>
        <p:sp>
          <p:nvSpPr>
            <p:cNvPr id="4598" name="Google Shape;4598;p56"/>
            <p:cNvSpPr/>
            <p:nvPr/>
          </p:nvSpPr>
          <p:spPr>
            <a:xfrm>
              <a:off x="6015419" y="3716859"/>
              <a:ext cx="557671" cy="511283"/>
            </a:xfrm>
            <a:custGeom>
              <a:avLst/>
              <a:gdLst/>
              <a:ahLst/>
              <a:cxnLst/>
              <a:rect l="l" t="t" r="r" b="b"/>
              <a:pathLst>
                <a:path w="96650" h="88649" extrusionOk="0">
                  <a:moveTo>
                    <a:pt x="48692" y="0"/>
                  </a:moveTo>
                  <a:cubicBezTo>
                    <a:pt x="46526" y="0"/>
                    <a:pt x="44332" y="152"/>
                    <a:pt x="42124" y="465"/>
                  </a:cubicBezTo>
                  <a:cubicBezTo>
                    <a:pt x="17336" y="3960"/>
                    <a:pt x="1" y="26441"/>
                    <a:pt x="3443" y="50679"/>
                  </a:cubicBezTo>
                  <a:cubicBezTo>
                    <a:pt x="6564" y="72751"/>
                    <a:pt x="25836" y="88649"/>
                    <a:pt x="48004" y="88649"/>
                  </a:cubicBezTo>
                  <a:cubicBezTo>
                    <a:pt x="50160" y="88649"/>
                    <a:pt x="52345" y="88498"/>
                    <a:pt x="54544" y="88188"/>
                  </a:cubicBezTo>
                  <a:cubicBezTo>
                    <a:pt x="79332" y="84675"/>
                    <a:pt x="96649" y="62194"/>
                    <a:pt x="93225" y="37975"/>
                  </a:cubicBezTo>
                  <a:cubicBezTo>
                    <a:pt x="90105" y="15895"/>
                    <a:pt x="70848" y="0"/>
                    <a:pt x="4869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599" name="Google Shape;4599;p56"/>
            <p:cNvGrpSpPr/>
            <p:nvPr/>
          </p:nvGrpSpPr>
          <p:grpSpPr>
            <a:xfrm>
              <a:off x="6036094" y="3716980"/>
              <a:ext cx="529860" cy="510468"/>
              <a:chOff x="6036094" y="3716980"/>
              <a:chExt cx="529860" cy="510468"/>
            </a:xfrm>
          </p:grpSpPr>
          <p:sp>
            <p:nvSpPr>
              <p:cNvPr id="4600" name="Google Shape;4600;p56"/>
              <p:cNvSpPr/>
              <p:nvPr/>
            </p:nvSpPr>
            <p:spPr>
              <a:xfrm>
                <a:off x="6220140" y="3716980"/>
                <a:ext cx="80065" cy="6427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1" name="Google Shape;4601;p56"/>
              <p:cNvSpPr/>
              <p:nvPr/>
            </p:nvSpPr>
            <p:spPr>
              <a:xfrm>
                <a:off x="6368562" y="3771936"/>
                <a:ext cx="39115" cy="36745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2" name="Google Shape;4602;p56"/>
              <p:cNvSpPr/>
              <p:nvPr/>
            </p:nvSpPr>
            <p:spPr>
              <a:xfrm>
                <a:off x="6304793" y="3747169"/>
                <a:ext cx="25088" cy="13311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3" name="Google Shape;4603;p56"/>
              <p:cNvSpPr/>
              <p:nvPr/>
            </p:nvSpPr>
            <p:spPr>
              <a:xfrm>
                <a:off x="6365182" y="3787492"/>
                <a:ext cx="18025" cy="16582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4" name="Google Shape;4604;p56"/>
              <p:cNvSpPr/>
              <p:nvPr/>
            </p:nvSpPr>
            <p:spPr>
              <a:xfrm>
                <a:off x="6367131" y="3727108"/>
                <a:ext cx="198823" cy="438001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5" name="Google Shape;4605;p56"/>
              <p:cNvSpPr/>
              <p:nvPr/>
            </p:nvSpPr>
            <p:spPr>
              <a:xfrm>
                <a:off x="6036094" y="3734681"/>
                <a:ext cx="181628" cy="303024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6" name="Google Shape;4606;p56"/>
              <p:cNvSpPr/>
              <p:nvPr/>
            </p:nvSpPr>
            <p:spPr>
              <a:xfrm>
                <a:off x="6143575" y="4010833"/>
                <a:ext cx="186233" cy="216616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7" name="Google Shape;4607;p56"/>
              <p:cNvSpPr/>
              <p:nvPr/>
            </p:nvSpPr>
            <p:spPr>
              <a:xfrm>
                <a:off x="6110513" y="3969114"/>
                <a:ext cx="33997" cy="13957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8" name="Google Shape;4608;p56"/>
              <p:cNvSpPr/>
              <p:nvPr/>
            </p:nvSpPr>
            <p:spPr>
              <a:xfrm>
                <a:off x="6151865" y="3979381"/>
                <a:ext cx="35739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9" name="Google Shape;4609;p56"/>
              <p:cNvSpPr/>
              <p:nvPr/>
            </p:nvSpPr>
            <p:spPr>
              <a:xfrm>
                <a:off x="6203762" y="3831292"/>
                <a:ext cx="19768" cy="1228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610" name="Google Shape;4610;p56"/>
          <p:cNvGrpSpPr/>
          <p:nvPr/>
        </p:nvGrpSpPr>
        <p:grpSpPr>
          <a:xfrm>
            <a:off x="6665529" y="3130228"/>
            <a:ext cx="576302" cy="511871"/>
            <a:chOff x="6644304" y="3073628"/>
            <a:chExt cx="576302" cy="511871"/>
          </a:xfrm>
        </p:grpSpPr>
        <p:sp>
          <p:nvSpPr>
            <p:cNvPr id="4611" name="Google Shape;4611;p56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12" name="Google Shape;4612;p56"/>
            <p:cNvGrpSpPr/>
            <p:nvPr/>
          </p:nvGrpSpPr>
          <p:grpSpPr>
            <a:xfrm>
              <a:off x="6712169" y="3085440"/>
              <a:ext cx="481622" cy="494913"/>
              <a:chOff x="6712169" y="3085440"/>
              <a:chExt cx="481622" cy="494913"/>
            </a:xfrm>
          </p:grpSpPr>
          <p:sp>
            <p:nvSpPr>
              <p:cNvPr id="4613" name="Google Shape;4613;p56"/>
              <p:cNvSpPr/>
              <p:nvPr/>
            </p:nvSpPr>
            <p:spPr>
              <a:xfrm>
                <a:off x="6712169" y="3085440"/>
                <a:ext cx="238757" cy="315615"/>
              </a:xfrm>
              <a:custGeom>
                <a:avLst/>
                <a:gdLst/>
                <a:ahLst/>
                <a:cxnLst/>
                <a:rect l="l" t="t" r="r" b="b"/>
                <a:pathLst>
                  <a:path w="41379" h="54723" extrusionOk="0">
                    <a:moveTo>
                      <a:pt x="20938" y="3904"/>
                    </a:moveTo>
                    <a:lnTo>
                      <a:pt x="22677" y="6583"/>
                    </a:lnTo>
                    <a:lnTo>
                      <a:pt x="22091" y="7097"/>
                    </a:lnTo>
                    <a:lnTo>
                      <a:pt x="18951" y="4400"/>
                    </a:lnTo>
                    <a:lnTo>
                      <a:pt x="20938" y="3904"/>
                    </a:lnTo>
                    <a:close/>
                    <a:moveTo>
                      <a:pt x="25072" y="0"/>
                    </a:moveTo>
                    <a:lnTo>
                      <a:pt x="25072" y="0"/>
                    </a:lnTo>
                    <a:cubicBezTo>
                      <a:pt x="24433" y="195"/>
                      <a:pt x="23812" y="408"/>
                      <a:pt x="23191" y="621"/>
                    </a:cubicBezTo>
                    <a:lnTo>
                      <a:pt x="23493" y="1047"/>
                    </a:lnTo>
                    <a:lnTo>
                      <a:pt x="21861" y="1136"/>
                    </a:lnTo>
                    <a:cubicBezTo>
                      <a:pt x="20920" y="1491"/>
                      <a:pt x="19980" y="1899"/>
                      <a:pt x="19075" y="2307"/>
                    </a:cubicBezTo>
                    <a:lnTo>
                      <a:pt x="17709" y="4489"/>
                    </a:lnTo>
                    <a:lnTo>
                      <a:pt x="19341" y="6778"/>
                    </a:lnTo>
                    <a:lnTo>
                      <a:pt x="19341" y="6778"/>
                    </a:lnTo>
                    <a:lnTo>
                      <a:pt x="16697" y="6086"/>
                    </a:lnTo>
                    <a:lnTo>
                      <a:pt x="17017" y="4542"/>
                    </a:lnTo>
                    <a:lnTo>
                      <a:pt x="15473" y="4205"/>
                    </a:lnTo>
                    <a:cubicBezTo>
                      <a:pt x="14124" y="4968"/>
                      <a:pt x="12811" y="5820"/>
                      <a:pt x="11552" y="6725"/>
                    </a:cubicBezTo>
                    <a:lnTo>
                      <a:pt x="12581" y="6920"/>
                    </a:lnTo>
                    <a:lnTo>
                      <a:pt x="11836" y="8091"/>
                    </a:lnTo>
                    <a:cubicBezTo>
                      <a:pt x="11392" y="7967"/>
                      <a:pt x="10842" y="7772"/>
                      <a:pt x="10363" y="7612"/>
                    </a:cubicBezTo>
                    <a:cubicBezTo>
                      <a:pt x="6300" y="10753"/>
                      <a:pt x="2804" y="14567"/>
                      <a:pt x="1" y="18897"/>
                    </a:cubicBezTo>
                    <a:cubicBezTo>
                      <a:pt x="356" y="19536"/>
                      <a:pt x="498" y="20299"/>
                      <a:pt x="373" y="21026"/>
                    </a:cubicBezTo>
                    <a:cubicBezTo>
                      <a:pt x="285" y="21895"/>
                      <a:pt x="870" y="22800"/>
                      <a:pt x="977" y="23723"/>
                    </a:cubicBezTo>
                    <a:cubicBezTo>
                      <a:pt x="1101" y="24681"/>
                      <a:pt x="835" y="25710"/>
                      <a:pt x="1048" y="26633"/>
                    </a:cubicBezTo>
                    <a:cubicBezTo>
                      <a:pt x="1580" y="28922"/>
                      <a:pt x="1651" y="28904"/>
                      <a:pt x="1314" y="30696"/>
                    </a:cubicBezTo>
                    <a:cubicBezTo>
                      <a:pt x="1260" y="30998"/>
                      <a:pt x="1243" y="31335"/>
                      <a:pt x="1189" y="31654"/>
                    </a:cubicBezTo>
                    <a:cubicBezTo>
                      <a:pt x="906" y="33943"/>
                      <a:pt x="852" y="36090"/>
                      <a:pt x="2378" y="38184"/>
                    </a:cubicBezTo>
                    <a:cubicBezTo>
                      <a:pt x="3194" y="39302"/>
                      <a:pt x="4490" y="39461"/>
                      <a:pt x="5217" y="40473"/>
                    </a:cubicBezTo>
                    <a:cubicBezTo>
                      <a:pt x="5377" y="41147"/>
                      <a:pt x="5679" y="41821"/>
                      <a:pt x="5679" y="42496"/>
                    </a:cubicBezTo>
                    <a:cubicBezTo>
                      <a:pt x="5679" y="43170"/>
                      <a:pt x="7311" y="43347"/>
                      <a:pt x="6406" y="44146"/>
                    </a:cubicBezTo>
                    <a:lnTo>
                      <a:pt x="8429" y="45122"/>
                    </a:lnTo>
                    <a:lnTo>
                      <a:pt x="8429" y="45122"/>
                    </a:lnTo>
                    <a:lnTo>
                      <a:pt x="8269" y="43170"/>
                    </a:lnTo>
                    <a:lnTo>
                      <a:pt x="8269" y="43170"/>
                    </a:lnTo>
                    <a:cubicBezTo>
                      <a:pt x="8872" y="43613"/>
                      <a:pt x="9298" y="43826"/>
                      <a:pt x="9600" y="44146"/>
                    </a:cubicBezTo>
                    <a:cubicBezTo>
                      <a:pt x="10345" y="44909"/>
                      <a:pt x="10948" y="45849"/>
                      <a:pt x="11765" y="46523"/>
                    </a:cubicBezTo>
                    <a:cubicBezTo>
                      <a:pt x="12652" y="47251"/>
                      <a:pt x="13734" y="47730"/>
                      <a:pt x="13255" y="49167"/>
                    </a:cubicBezTo>
                    <a:cubicBezTo>
                      <a:pt x="15142" y="50239"/>
                      <a:pt x="17068" y="51273"/>
                      <a:pt x="19240" y="51273"/>
                    </a:cubicBezTo>
                    <a:cubicBezTo>
                      <a:pt x="19621" y="51273"/>
                      <a:pt x="20009" y="51241"/>
                      <a:pt x="20406" y="51172"/>
                    </a:cubicBezTo>
                    <a:cubicBezTo>
                      <a:pt x="21066" y="51051"/>
                      <a:pt x="21687" y="50867"/>
                      <a:pt x="22299" y="50867"/>
                    </a:cubicBezTo>
                    <a:cubicBezTo>
                      <a:pt x="22856" y="50867"/>
                      <a:pt x="23406" y="51019"/>
                      <a:pt x="23972" y="51509"/>
                    </a:cubicBezTo>
                    <a:cubicBezTo>
                      <a:pt x="24575" y="52042"/>
                      <a:pt x="25551" y="52219"/>
                      <a:pt x="26403" y="52414"/>
                    </a:cubicBezTo>
                    <a:cubicBezTo>
                      <a:pt x="26412" y="52417"/>
                      <a:pt x="26421" y="52418"/>
                      <a:pt x="26431" y="52418"/>
                    </a:cubicBezTo>
                    <a:cubicBezTo>
                      <a:pt x="26612" y="52418"/>
                      <a:pt x="26911" y="51958"/>
                      <a:pt x="27130" y="51722"/>
                    </a:cubicBezTo>
                    <a:cubicBezTo>
                      <a:pt x="29563" y="53875"/>
                      <a:pt x="30553" y="54722"/>
                      <a:pt x="31970" y="54722"/>
                    </a:cubicBezTo>
                    <a:cubicBezTo>
                      <a:pt x="32888" y="54722"/>
                      <a:pt x="33985" y="54367"/>
                      <a:pt x="35771" y="53780"/>
                    </a:cubicBezTo>
                    <a:cubicBezTo>
                      <a:pt x="35754" y="53674"/>
                      <a:pt x="35736" y="53568"/>
                      <a:pt x="35700" y="53461"/>
                    </a:cubicBezTo>
                    <a:cubicBezTo>
                      <a:pt x="35026" y="53479"/>
                      <a:pt x="34387" y="53550"/>
                      <a:pt x="33731" y="53568"/>
                    </a:cubicBezTo>
                    <a:cubicBezTo>
                      <a:pt x="33590" y="53572"/>
                      <a:pt x="33456" y="53574"/>
                      <a:pt x="33329" y="53574"/>
                    </a:cubicBezTo>
                    <a:cubicBezTo>
                      <a:pt x="31461" y="53574"/>
                      <a:pt x="31079" y="53047"/>
                      <a:pt x="30697" y="50871"/>
                    </a:cubicBezTo>
                    <a:cubicBezTo>
                      <a:pt x="30590" y="50179"/>
                      <a:pt x="30005" y="49575"/>
                      <a:pt x="29650" y="48972"/>
                    </a:cubicBezTo>
                    <a:lnTo>
                      <a:pt x="26030" y="49628"/>
                    </a:lnTo>
                    <a:lnTo>
                      <a:pt x="26030" y="49628"/>
                    </a:lnTo>
                    <a:lnTo>
                      <a:pt x="26385" y="45406"/>
                    </a:lnTo>
                    <a:lnTo>
                      <a:pt x="24167" y="45956"/>
                    </a:lnTo>
                    <a:cubicBezTo>
                      <a:pt x="23812" y="46931"/>
                      <a:pt x="24007" y="48085"/>
                      <a:pt x="22553" y="48564"/>
                    </a:cubicBezTo>
                    <a:cubicBezTo>
                      <a:pt x="22259" y="48659"/>
                      <a:pt x="21992" y="48700"/>
                      <a:pt x="21745" y="48700"/>
                    </a:cubicBezTo>
                    <a:cubicBezTo>
                      <a:pt x="20706" y="48700"/>
                      <a:pt x="20016" y="47976"/>
                      <a:pt x="19199" y="47517"/>
                    </a:cubicBezTo>
                    <a:lnTo>
                      <a:pt x="17851" y="42123"/>
                    </a:lnTo>
                    <a:cubicBezTo>
                      <a:pt x="19459" y="40109"/>
                      <a:pt x="19754" y="39740"/>
                      <a:pt x="21393" y="39740"/>
                    </a:cubicBezTo>
                    <a:cubicBezTo>
                      <a:pt x="21761" y="39740"/>
                      <a:pt x="22197" y="39758"/>
                      <a:pt x="22730" y="39781"/>
                    </a:cubicBezTo>
                    <a:lnTo>
                      <a:pt x="22890" y="38237"/>
                    </a:lnTo>
                    <a:lnTo>
                      <a:pt x="27042" y="38113"/>
                    </a:lnTo>
                    <a:lnTo>
                      <a:pt x="30324" y="41786"/>
                    </a:lnTo>
                    <a:cubicBezTo>
                      <a:pt x="30679" y="39550"/>
                      <a:pt x="29064" y="38290"/>
                      <a:pt x="28532" y="36374"/>
                    </a:cubicBezTo>
                    <a:cubicBezTo>
                      <a:pt x="29366" y="35363"/>
                      <a:pt x="30324" y="34280"/>
                      <a:pt x="31229" y="33163"/>
                    </a:cubicBezTo>
                    <a:cubicBezTo>
                      <a:pt x="32045" y="32133"/>
                      <a:pt x="31974" y="31885"/>
                      <a:pt x="30644" y="30359"/>
                    </a:cubicBezTo>
                    <a:cubicBezTo>
                      <a:pt x="31105" y="29916"/>
                      <a:pt x="31886" y="29490"/>
                      <a:pt x="31957" y="28993"/>
                    </a:cubicBezTo>
                    <a:cubicBezTo>
                      <a:pt x="32152" y="27378"/>
                      <a:pt x="33411" y="26757"/>
                      <a:pt x="34441" y="25906"/>
                    </a:cubicBezTo>
                    <a:lnTo>
                      <a:pt x="34245" y="24273"/>
                    </a:lnTo>
                    <a:lnTo>
                      <a:pt x="36588" y="22996"/>
                    </a:lnTo>
                    <a:lnTo>
                      <a:pt x="37120" y="24096"/>
                    </a:lnTo>
                    <a:lnTo>
                      <a:pt x="40438" y="20849"/>
                    </a:lnTo>
                    <a:lnTo>
                      <a:pt x="40048" y="20387"/>
                    </a:lnTo>
                    <a:lnTo>
                      <a:pt x="38184" y="21700"/>
                    </a:lnTo>
                    <a:lnTo>
                      <a:pt x="36410" y="20547"/>
                    </a:lnTo>
                    <a:cubicBezTo>
                      <a:pt x="37315" y="19429"/>
                      <a:pt x="38309" y="18631"/>
                      <a:pt x="38752" y="17584"/>
                    </a:cubicBezTo>
                    <a:cubicBezTo>
                      <a:pt x="39285" y="16377"/>
                      <a:pt x="40686" y="16271"/>
                      <a:pt x="41378" y="15295"/>
                    </a:cubicBezTo>
                    <a:cubicBezTo>
                      <a:pt x="40314" y="14177"/>
                      <a:pt x="39285" y="13663"/>
                      <a:pt x="37989" y="13521"/>
                    </a:cubicBezTo>
                    <a:cubicBezTo>
                      <a:pt x="37031" y="13467"/>
                      <a:pt x="36162" y="12971"/>
                      <a:pt x="35647" y="12154"/>
                    </a:cubicBezTo>
                    <a:cubicBezTo>
                      <a:pt x="35257" y="11622"/>
                      <a:pt x="34813" y="11161"/>
                      <a:pt x="34281" y="10770"/>
                    </a:cubicBezTo>
                    <a:cubicBezTo>
                      <a:pt x="34068" y="10593"/>
                      <a:pt x="33678" y="10628"/>
                      <a:pt x="33323" y="10557"/>
                    </a:cubicBezTo>
                    <a:lnTo>
                      <a:pt x="32773" y="12509"/>
                    </a:lnTo>
                    <a:cubicBezTo>
                      <a:pt x="31022" y="12013"/>
                      <a:pt x="29978" y="9739"/>
                      <a:pt x="28235" y="9739"/>
                    </a:cubicBezTo>
                    <a:cubicBezTo>
                      <a:pt x="27735" y="9739"/>
                      <a:pt x="27176" y="9927"/>
                      <a:pt x="26527" y="10398"/>
                    </a:cubicBezTo>
                    <a:cubicBezTo>
                      <a:pt x="26793" y="11711"/>
                      <a:pt x="25942" y="13290"/>
                      <a:pt x="27343" y="14479"/>
                    </a:cubicBezTo>
                    <a:cubicBezTo>
                      <a:pt x="27538" y="14638"/>
                      <a:pt x="27609" y="15295"/>
                      <a:pt x="27485" y="15419"/>
                    </a:cubicBezTo>
                    <a:cubicBezTo>
                      <a:pt x="26154" y="16590"/>
                      <a:pt x="27095" y="18169"/>
                      <a:pt x="26935" y="19447"/>
                    </a:cubicBezTo>
                    <a:cubicBezTo>
                      <a:pt x="26757" y="19471"/>
                      <a:pt x="26594" y="19483"/>
                      <a:pt x="26444" y="19483"/>
                    </a:cubicBezTo>
                    <a:cubicBezTo>
                      <a:pt x="24534" y="19483"/>
                      <a:pt x="24803" y="17604"/>
                      <a:pt x="24309" y="16732"/>
                    </a:cubicBezTo>
                    <a:cubicBezTo>
                      <a:pt x="23538" y="16756"/>
                      <a:pt x="22881" y="16829"/>
                      <a:pt x="22272" y="16829"/>
                    </a:cubicBezTo>
                    <a:cubicBezTo>
                      <a:pt x="21985" y="16829"/>
                      <a:pt x="21708" y="16813"/>
                      <a:pt x="21435" y="16768"/>
                    </a:cubicBezTo>
                    <a:cubicBezTo>
                      <a:pt x="20583" y="16626"/>
                      <a:pt x="19767" y="16235"/>
                      <a:pt x="18968" y="15880"/>
                    </a:cubicBezTo>
                    <a:cubicBezTo>
                      <a:pt x="18099" y="15508"/>
                      <a:pt x="17904" y="14745"/>
                      <a:pt x="18117" y="13929"/>
                    </a:cubicBezTo>
                    <a:cubicBezTo>
                      <a:pt x="18489" y="12562"/>
                      <a:pt x="19820" y="11799"/>
                      <a:pt x="20317" y="10433"/>
                    </a:cubicBezTo>
                    <a:cubicBezTo>
                      <a:pt x="20420" y="10159"/>
                      <a:pt x="20643" y="10069"/>
                      <a:pt x="20926" y="10069"/>
                    </a:cubicBezTo>
                    <a:cubicBezTo>
                      <a:pt x="21466" y="10069"/>
                      <a:pt x="22224" y="10398"/>
                      <a:pt x="22783" y="10398"/>
                    </a:cubicBezTo>
                    <a:cubicBezTo>
                      <a:pt x="23422" y="10398"/>
                      <a:pt x="24078" y="10114"/>
                      <a:pt x="25445" y="9777"/>
                    </a:cubicBezTo>
                    <a:lnTo>
                      <a:pt x="22925" y="8836"/>
                    </a:lnTo>
                    <a:cubicBezTo>
                      <a:pt x="23351" y="8002"/>
                      <a:pt x="23759" y="7435"/>
                      <a:pt x="23972" y="6796"/>
                    </a:cubicBezTo>
                    <a:cubicBezTo>
                      <a:pt x="24489" y="5333"/>
                      <a:pt x="24808" y="4715"/>
                      <a:pt x="25467" y="4715"/>
                    </a:cubicBezTo>
                    <a:cubicBezTo>
                      <a:pt x="25870" y="4715"/>
                      <a:pt x="26401" y="4947"/>
                      <a:pt x="27184" y="5359"/>
                    </a:cubicBezTo>
                    <a:cubicBezTo>
                      <a:pt x="27485" y="5518"/>
                      <a:pt x="27787" y="5713"/>
                      <a:pt x="28177" y="5944"/>
                    </a:cubicBezTo>
                    <a:lnTo>
                      <a:pt x="26012" y="8694"/>
                    </a:lnTo>
                    <a:cubicBezTo>
                      <a:pt x="26754" y="8600"/>
                      <a:pt x="27262" y="8535"/>
                      <a:pt x="27696" y="8535"/>
                    </a:cubicBezTo>
                    <a:cubicBezTo>
                      <a:pt x="28642" y="8535"/>
                      <a:pt x="29231" y="8844"/>
                      <a:pt x="31105" y="9830"/>
                    </a:cubicBezTo>
                    <a:lnTo>
                      <a:pt x="32844" y="8304"/>
                    </a:lnTo>
                    <a:lnTo>
                      <a:pt x="31886" y="7346"/>
                    </a:lnTo>
                    <a:lnTo>
                      <a:pt x="32861" y="5341"/>
                    </a:lnTo>
                    <a:lnTo>
                      <a:pt x="25232" y="2005"/>
                    </a:lnTo>
                    <a:lnTo>
                      <a:pt x="21577" y="2733"/>
                    </a:lnTo>
                    <a:lnTo>
                      <a:pt x="21452" y="2218"/>
                    </a:lnTo>
                    <a:lnTo>
                      <a:pt x="24540" y="1437"/>
                    </a:lnTo>
                    <a:lnTo>
                      <a:pt x="25072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4" name="Google Shape;4614;p56"/>
              <p:cNvSpPr/>
              <p:nvPr/>
            </p:nvSpPr>
            <p:spPr>
              <a:xfrm>
                <a:off x="6913100" y="3367694"/>
                <a:ext cx="190537" cy="212659"/>
              </a:xfrm>
              <a:custGeom>
                <a:avLst/>
                <a:gdLst/>
                <a:ahLst/>
                <a:cxnLst/>
                <a:rect l="l" t="t" r="r" b="b"/>
                <a:pathLst>
                  <a:path w="33022" h="36872" extrusionOk="0">
                    <a:moveTo>
                      <a:pt x="11233" y="0"/>
                    </a:moveTo>
                    <a:cubicBezTo>
                      <a:pt x="10639" y="505"/>
                      <a:pt x="10418" y="1084"/>
                      <a:pt x="9687" y="1084"/>
                    </a:cubicBezTo>
                    <a:cubicBezTo>
                      <a:pt x="9544" y="1084"/>
                      <a:pt x="9381" y="1061"/>
                      <a:pt x="9192" y="1012"/>
                    </a:cubicBezTo>
                    <a:cubicBezTo>
                      <a:pt x="8542" y="845"/>
                      <a:pt x="7805" y="576"/>
                      <a:pt x="7089" y="576"/>
                    </a:cubicBezTo>
                    <a:cubicBezTo>
                      <a:pt x="6437" y="576"/>
                      <a:pt x="5804" y="799"/>
                      <a:pt x="5271" y="1526"/>
                    </a:cubicBezTo>
                    <a:lnTo>
                      <a:pt x="4632" y="231"/>
                    </a:lnTo>
                    <a:cubicBezTo>
                      <a:pt x="3940" y="1030"/>
                      <a:pt x="3780" y="2165"/>
                      <a:pt x="2591" y="2325"/>
                    </a:cubicBezTo>
                    <a:cubicBezTo>
                      <a:pt x="1208" y="2502"/>
                      <a:pt x="2538" y="4649"/>
                      <a:pt x="959" y="4844"/>
                    </a:cubicBezTo>
                    <a:lnTo>
                      <a:pt x="2006" y="8961"/>
                    </a:lnTo>
                    <a:lnTo>
                      <a:pt x="1" y="12190"/>
                    </a:lnTo>
                    <a:cubicBezTo>
                      <a:pt x="1190" y="12935"/>
                      <a:pt x="143" y="14302"/>
                      <a:pt x="640" y="15153"/>
                    </a:cubicBezTo>
                    <a:cubicBezTo>
                      <a:pt x="1882" y="15987"/>
                      <a:pt x="3071" y="16697"/>
                      <a:pt x="4135" y="17531"/>
                    </a:cubicBezTo>
                    <a:cubicBezTo>
                      <a:pt x="5058" y="18276"/>
                      <a:pt x="5732" y="19359"/>
                      <a:pt x="6726" y="19980"/>
                    </a:cubicBezTo>
                    <a:cubicBezTo>
                      <a:pt x="7808" y="20654"/>
                      <a:pt x="9121" y="20973"/>
                      <a:pt x="10044" y="21364"/>
                    </a:cubicBezTo>
                    <a:cubicBezTo>
                      <a:pt x="11250" y="25161"/>
                      <a:pt x="11587" y="28638"/>
                      <a:pt x="10878" y="32152"/>
                    </a:cubicBezTo>
                    <a:cubicBezTo>
                      <a:pt x="11091" y="32506"/>
                      <a:pt x="11623" y="32968"/>
                      <a:pt x="11605" y="33394"/>
                    </a:cubicBezTo>
                    <a:cubicBezTo>
                      <a:pt x="11552" y="34405"/>
                      <a:pt x="11605" y="35416"/>
                      <a:pt x="11783" y="36428"/>
                    </a:cubicBezTo>
                    <a:cubicBezTo>
                      <a:pt x="11800" y="36587"/>
                      <a:pt x="11836" y="36729"/>
                      <a:pt x="11871" y="36871"/>
                    </a:cubicBezTo>
                    <a:cubicBezTo>
                      <a:pt x="12634" y="36712"/>
                      <a:pt x="13379" y="36552"/>
                      <a:pt x="14125" y="36357"/>
                    </a:cubicBezTo>
                    <a:lnTo>
                      <a:pt x="14568" y="36233"/>
                    </a:lnTo>
                    <a:cubicBezTo>
                      <a:pt x="15172" y="34139"/>
                      <a:pt x="15828" y="32045"/>
                      <a:pt x="17798" y="30785"/>
                    </a:cubicBezTo>
                    <a:cubicBezTo>
                      <a:pt x="18543" y="30324"/>
                      <a:pt x="18951" y="29845"/>
                      <a:pt x="19235" y="29117"/>
                    </a:cubicBezTo>
                    <a:cubicBezTo>
                      <a:pt x="19377" y="28763"/>
                      <a:pt x="19465" y="28230"/>
                      <a:pt x="19732" y="28124"/>
                    </a:cubicBezTo>
                    <a:cubicBezTo>
                      <a:pt x="22233" y="27059"/>
                      <a:pt x="23334" y="24930"/>
                      <a:pt x="24008" y="22535"/>
                    </a:cubicBezTo>
                    <a:cubicBezTo>
                      <a:pt x="24345" y="21346"/>
                      <a:pt x="25232" y="20423"/>
                      <a:pt x="26403" y="20051"/>
                    </a:cubicBezTo>
                    <a:cubicBezTo>
                      <a:pt x="28550" y="19447"/>
                      <a:pt x="29065" y="17904"/>
                      <a:pt x="29615" y="16147"/>
                    </a:cubicBezTo>
                    <a:cubicBezTo>
                      <a:pt x="30449" y="13503"/>
                      <a:pt x="30999" y="10735"/>
                      <a:pt x="32844" y="8517"/>
                    </a:cubicBezTo>
                    <a:cubicBezTo>
                      <a:pt x="32933" y="8429"/>
                      <a:pt x="32986" y="8340"/>
                      <a:pt x="33021" y="8216"/>
                    </a:cubicBezTo>
                    <a:cubicBezTo>
                      <a:pt x="33021" y="7683"/>
                      <a:pt x="33021" y="7133"/>
                      <a:pt x="33021" y="6424"/>
                    </a:cubicBezTo>
                    <a:cubicBezTo>
                      <a:pt x="32898" y="6449"/>
                      <a:pt x="32778" y="6461"/>
                      <a:pt x="32662" y="6461"/>
                    </a:cubicBezTo>
                    <a:cubicBezTo>
                      <a:pt x="31610" y="6461"/>
                      <a:pt x="30838" y="5512"/>
                      <a:pt x="29835" y="5512"/>
                    </a:cubicBezTo>
                    <a:cubicBezTo>
                      <a:pt x="29647" y="5512"/>
                      <a:pt x="29450" y="5546"/>
                      <a:pt x="29242" y="5625"/>
                    </a:cubicBezTo>
                    <a:cubicBezTo>
                      <a:pt x="28763" y="5810"/>
                      <a:pt x="28295" y="5881"/>
                      <a:pt x="27833" y="5881"/>
                    </a:cubicBezTo>
                    <a:cubicBezTo>
                      <a:pt x="27010" y="5881"/>
                      <a:pt x="26203" y="5659"/>
                      <a:pt x="25374" y="5465"/>
                    </a:cubicBezTo>
                    <a:cubicBezTo>
                      <a:pt x="25322" y="5454"/>
                      <a:pt x="25270" y="5449"/>
                      <a:pt x="25215" y="5449"/>
                    </a:cubicBezTo>
                    <a:cubicBezTo>
                      <a:pt x="24767" y="5449"/>
                      <a:pt x="24231" y="5812"/>
                      <a:pt x="23582" y="6033"/>
                    </a:cubicBezTo>
                    <a:lnTo>
                      <a:pt x="20637" y="2112"/>
                    </a:lnTo>
                    <a:lnTo>
                      <a:pt x="16467" y="2201"/>
                    </a:lnTo>
                    <a:lnTo>
                      <a:pt x="11233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5" name="Google Shape;4615;p56"/>
              <p:cNvSpPr/>
              <p:nvPr/>
            </p:nvSpPr>
            <p:spPr>
              <a:xfrm>
                <a:off x="7135734" y="3186037"/>
                <a:ext cx="58058" cy="152383"/>
              </a:xfrm>
              <a:custGeom>
                <a:avLst/>
                <a:gdLst/>
                <a:ahLst/>
                <a:cxnLst/>
                <a:rect l="l" t="t" r="r" b="b"/>
                <a:pathLst>
                  <a:path w="10062" h="26421" extrusionOk="0">
                    <a:moveTo>
                      <a:pt x="2520" y="1"/>
                    </a:moveTo>
                    <a:lnTo>
                      <a:pt x="2254" y="19"/>
                    </a:lnTo>
                    <a:cubicBezTo>
                      <a:pt x="2077" y="515"/>
                      <a:pt x="2041" y="1474"/>
                      <a:pt x="1545" y="1864"/>
                    </a:cubicBezTo>
                    <a:cubicBezTo>
                      <a:pt x="107" y="3035"/>
                      <a:pt x="214" y="4401"/>
                      <a:pt x="586" y="5927"/>
                    </a:cubicBezTo>
                    <a:cubicBezTo>
                      <a:pt x="746" y="6566"/>
                      <a:pt x="1012" y="7311"/>
                      <a:pt x="835" y="7897"/>
                    </a:cubicBezTo>
                    <a:cubicBezTo>
                      <a:pt x="1" y="10523"/>
                      <a:pt x="799" y="13202"/>
                      <a:pt x="72" y="15917"/>
                    </a:cubicBezTo>
                    <a:lnTo>
                      <a:pt x="1686" y="15846"/>
                    </a:lnTo>
                    <a:cubicBezTo>
                      <a:pt x="1811" y="17177"/>
                      <a:pt x="2698" y="18241"/>
                      <a:pt x="1970" y="19590"/>
                    </a:cubicBezTo>
                    <a:cubicBezTo>
                      <a:pt x="1740" y="20051"/>
                      <a:pt x="2024" y="21293"/>
                      <a:pt x="2414" y="21506"/>
                    </a:cubicBezTo>
                    <a:cubicBezTo>
                      <a:pt x="4596" y="22642"/>
                      <a:pt x="4632" y="25587"/>
                      <a:pt x="6885" y="26421"/>
                    </a:cubicBezTo>
                    <a:lnTo>
                      <a:pt x="10061" y="24079"/>
                    </a:lnTo>
                    <a:cubicBezTo>
                      <a:pt x="9973" y="15491"/>
                      <a:pt x="7364" y="7098"/>
                      <a:pt x="252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6" name="Google Shape;4616;p56"/>
              <p:cNvSpPr/>
              <p:nvPr/>
            </p:nvSpPr>
            <p:spPr>
              <a:xfrm>
                <a:off x="6870416" y="3332822"/>
                <a:ext cx="47510" cy="11685"/>
              </a:xfrm>
              <a:custGeom>
                <a:avLst/>
                <a:gdLst/>
                <a:ahLst/>
                <a:cxnLst/>
                <a:rect l="l" t="t" r="r" b="b"/>
                <a:pathLst>
                  <a:path w="8234" h="2026" extrusionOk="0">
                    <a:moveTo>
                      <a:pt x="3405" y="1"/>
                    </a:moveTo>
                    <a:cubicBezTo>
                      <a:pt x="2255" y="1"/>
                      <a:pt x="1201" y="655"/>
                      <a:pt x="1" y="919"/>
                    </a:cubicBezTo>
                    <a:cubicBezTo>
                      <a:pt x="371" y="1711"/>
                      <a:pt x="675" y="1974"/>
                      <a:pt x="943" y="1974"/>
                    </a:cubicBezTo>
                    <a:cubicBezTo>
                      <a:pt x="1419" y="1974"/>
                      <a:pt x="1781" y="1142"/>
                      <a:pt x="2201" y="972"/>
                    </a:cubicBezTo>
                    <a:cubicBezTo>
                      <a:pt x="2266" y="967"/>
                      <a:pt x="2330" y="964"/>
                      <a:pt x="2394" y="964"/>
                    </a:cubicBezTo>
                    <a:cubicBezTo>
                      <a:pt x="3717" y="964"/>
                      <a:pt x="4976" y="2025"/>
                      <a:pt x="6356" y="2025"/>
                    </a:cubicBezTo>
                    <a:cubicBezTo>
                      <a:pt x="6954" y="2025"/>
                      <a:pt x="7575" y="1826"/>
                      <a:pt x="8234" y="1256"/>
                    </a:cubicBezTo>
                    <a:cubicBezTo>
                      <a:pt x="7932" y="936"/>
                      <a:pt x="7684" y="440"/>
                      <a:pt x="7400" y="422"/>
                    </a:cubicBezTo>
                    <a:cubicBezTo>
                      <a:pt x="7374" y="421"/>
                      <a:pt x="7348" y="420"/>
                      <a:pt x="7322" y="420"/>
                    </a:cubicBezTo>
                    <a:cubicBezTo>
                      <a:pt x="6763" y="420"/>
                      <a:pt x="6090" y="679"/>
                      <a:pt x="5591" y="679"/>
                    </a:cubicBezTo>
                    <a:cubicBezTo>
                      <a:pt x="5418" y="679"/>
                      <a:pt x="5266" y="648"/>
                      <a:pt x="5147" y="564"/>
                    </a:cubicBezTo>
                    <a:cubicBezTo>
                      <a:pt x="4527" y="150"/>
                      <a:pt x="3955" y="1"/>
                      <a:pt x="340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7" name="Google Shape;4617;p56"/>
              <p:cNvSpPr/>
              <p:nvPr/>
            </p:nvSpPr>
            <p:spPr>
              <a:xfrm>
                <a:off x="6925590" y="3336277"/>
                <a:ext cx="38094" cy="14228"/>
              </a:xfrm>
              <a:custGeom>
                <a:avLst/>
                <a:gdLst/>
                <a:ahLst/>
                <a:cxnLst/>
                <a:rect l="l" t="t" r="r" b="b"/>
                <a:pathLst>
                  <a:path w="6602" h="2467" extrusionOk="0">
                    <a:moveTo>
                      <a:pt x="6601" y="0"/>
                    </a:moveTo>
                    <a:cubicBezTo>
                      <a:pt x="4188" y="231"/>
                      <a:pt x="2254" y="391"/>
                      <a:pt x="338" y="604"/>
                    </a:cubicBezTo>
                    <a:cubicBezTo>
                      <a:pt x="231" y="621"/>
                      <a:pt x="160" y="976"/>
                      <a:pt x="1" y="1384"/>
                    </a:cubicBezTo>
                    <a:lnTo>
                      <a:pt x="1438" y="2467"/>
                    </a:lnTo>
                    <a:cubicBezTo>
                      <a:pt x="2573" y="621"/>
                      <a:pt x="4862" y="1491"/>
                      <a:pt x="660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618" name="Google Shape;4618;p56"/>
            <p:cNvSpPr/>
            <p:nvPr/>
          </p:nvSpPr>
          <p:spPr>
            <a:xfrm>
              <a:off x="6867451" y="3073651"/>
              <a:ext cx="102383" cy="56919"/>
            </a:xfrm>
            <a:custGeom>
              <a:avLst/>
              <a:gdLst/>
              <a:ahLst/>
              <a:cxnLst/>
              <a:rect l="l" t="t" r="r" b="b"/>
              <a:pathLst>
                <a:path w="17744" h="9869" extrusionOk="0">
                  <a:moveTo>
                    <a:pt x="11775" y="1"/>
                  </a:moveTo>
                  <a:cubicBezTo>
                    <a:pt x="7969" y="1"/>
                    <a:pt x="4175" y="474"/>
                    <a:pt x="479" y="1405"/>
                  </a:cubicBezTo>
                  <a:lnTo>
                    <a:pt x="0" y="1530"/>
                  </a:lnTo>
                  <a:cubicBezTo>
                    <a:pt x="266" y="1749"/>
                    <a:pt x="570" y="1886"/>
                    <a:pt x="955" y="1886"/>
                  </a:cubicBezTo>
                  <a:cubicBezTo>
                    <a:pt x="1161" y="1886"/>
                    <a:pt x="1391" y="1847"/>
                    <a:pt x="1651" y="1760"/>
                  </a:cubicBezTo>
                  <a:cubicBezTo>
                    <a:pt x="2029" y="1630"/>
                    <a:pt x="2392" y="1564"/>
                    <a:pt x="2739" y="1564"/>
                  </a:cubicBezTo>
                  <a:cubicBezTo>
                    <a:pt x="3580" y="1564"/>
                    <a:pt x="4337" y="1950"/>
                    <a:pt x="5040" y="2754"/>
                  </a:cubicBezTo>
                  <a:cubicBezTo>
                    <a:pt x="5749" y="3588"/>
                    <a:pt x="7204" y="3428"/>
                    <a:pt x="7967" y="4422"/>
                  </a:cubicBezTo>
                  <a:cubicBezTo>
                    <a:pt x="8017" y="4486"/>
                    <a:pt x="8125" y="4504"/>
                    <a:pt x="8257" y="4504"/>
                  </a:cubicBezTo>
                  <a:cubicBezTo>
                    <a:pt x="8429" y="4504"/>
                    <a:pt x="8642" y="4473"/>
                    <a:pt x="8821" y="4473"/>
                  </a:cubicBezTo>
                  <a:cubicBezTo>
                    <a:pt x="8844" y="4473"/>
                    <a:pt x="8868" y="4474"/>
                    <a:pt x="8890" y="4475"/>
                  </a:cubicBezTo>
                  <a:lnTo>
                    <a:pt x="8233" y="6054"/>
                  </a:lnTo>
                  <a:cubicBezTo>
                    <a:pt x="9475" y="6533"/>
                    <a:pt x="11019" y="6640"/>
                    <a:pt x="11605" y="7420"/>
                  </a:cubicBezTo>
                  <a:cubicBezTo>
                    <a:pt x="13095" y="9479"/>
                    <a:pt x="15065" y="9745"/>
                    <a:pt x="17744" y="9869"/>
                  </a:cubicBezTo>
                  <a:cubicBezTo>
                    <a:pt x="17105" y="8982"/>
                    <a:pt x="16271" y="8325"/>
                    <a:pt x="16342" y="7828"/>
                  </a:cubicBezTo>
                  <a:cubicBezTo>
                    <a:pt x="16502" y="6888"/>
                    <a:pt x="16892" y="6125"/>
                    <a:pt x="15632" y="5717"/>
                  </a:cubicBezTo>
                  <a:lnTo>
                    <a:pt x="16857" y="4706"/>
                  </a:lnTo>
                  <a:lnTo>
                    <a:pt x="16484" y="3215"/>
                  </a:lnTo>
                  <a:cubicBezTo>
                    <a:pt x="16786" y="3073"/>
                    <a:pt x="17123" y="3002"/>
                    <a:pt x="17336" y="2772"/>
                  </a:cubicBezTo>
                  <a:cubicBezTo>
                    <a:pt x="17531" y="2559"/>
                    <a:pt x="17549" y="2222"/>
                    <a:pt x="17744" y="1689"/>
                  </a:cubicBezTo>
                  <a:cubicBezTo>
                    <a:pt x="16928" y="1441"/>
                    <a:pt x="16218" y="1281"/>
                    <a:pt x="15579" y="660"/>
                  </a:cubicBezTo>
                  <a:cubicBezTo>
                    <a:pt x="15384" y="465"/>
                    <a:pt x="15171" y="270"/>
                    <a:pt x="14940" y="110"/>
                  </a:cubicBezTo>
                  <a:cubicBezTo>
                    <a:pt x="13885" y="37"/>
                    <a:pt x="12830" y="1"/>
                    <a:pt x="1177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56"/>
            <p:cNvSpPr/>
            <p:nvPr/>
          </p:nvSpPr>
          <p:spPr>
            <a:xfrm>
              <a:off x="7069097" y="3119476"/>
              <a:ext cx="78535" cy="76898"/>
            </a:xfrm>
            <a:custGeom>
              <a:avLst/>
              <a:gdLst/>
              <a:ahLst/>
              <a:cxnLst/>
              <a:rect l="l" t="t" r="r" b="b"/>
              <a:pathLst>
                <a:path w="13611" h="13333" extrusionOk="0">
                  <a:moveTo>
                    <a:pt x="1947" y="1"/>
                  </a:moveTo>
                  <a:cubicBezTo>
                    <a:pt x="1321" y="1"/>
                    <a:pt x="678" y="263"/>
                    <a:pt x="1" y="842"/>
                  </a:cubicBezTo>
                  <a:lnTo>
                    <a:pt x="1420" y="2634"/>
                  </a:lnTo>
                  <a:lnTo>
                    <a:pt x="5856" y="2829"/>
                  </a:lnTo>
                  <a:lnTo>
                    <a:pt x="5342" y="5224"/>
                  </a:lnTo>
                  <a:lnTo>
                    <a:pt x="8802" y="7105"/>
                  </a:lnTo>
                  <a:lnTo>
                    <a:pt x="7453" y="8702"/>
                  </a:lnTo>
                  <a:lnTo>
                    <a:pt x="9884" y="12925"/>
                  </a:lnTo>
                  <a:lnTo>
                    <a:pt x="12386" y="13333"/>
                  </a:lnTo>
                  <a:cubicBezTo>
                    <a:pt x="11889" y="12109"/>
                    <a:pt x="13610" y="10813"/>
                    <a:pt x="11694" y="9891"/>
                  </a:cubicBezTo>
                  <a:cubicBezTo>
                    <a:pt x="11605" y="9181"/>
                    <a:pt x="11232" y="8436"/>
                    <a:pt x="11179" y="7726"/>
                  </a:cubicBezTo>
                  <a:cubicBezTo>
                    <a:pt x="8713" y="4852"/>
                    <a:pt x="5892" y="2297"/>
                    <a:pt x="2769" y="150"/>
                  </a:cubicBezTo>
                  <a:cubicBezTo>
                    <a:pt x="2497" y="52"/>
                    <a:pt x="2224" y="1"/>
                    <a:pt x="194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56"/>
            <p:cNvSpPr/>
            <p:nvPr/>
          </p:nvSpPr>
          <p:spPr>
            <a:xfrm>
              <a:off x="6946266" y="3181844"/>
              <a:ext cx="21095" cy="14742"/>
            </a:xfrm>
            <a:custGeom>
              <a:avLst/>
              <a:gdLst/>
              <a:ahLst/>
              <a:cxnLst/>
              <a:rect l="l" t="t" r="r" b="b"/>
              <a:pathLst>
                <a:path w="3656" h="2556" extrusionOk="0">
                  <a:moveTo>
                    <a:pt x="498" y="0"/>
                  </a:moveTo>
                  <a:cubicBezTo>
                    <a:pt x="444" y="426"/>
                    <a:pt x="373" y="852"/>
                    <a:pt x="302" y="1278"/>
                  </a:cubicBezTo>
                  <a:cubicBezTo>
                    <a:pt x="231" y="1686"/>
                    <a:pt x="107" y="2076"/>
                    <a:pt x="1" y="2555"/>
                  </a:cubicBezTo>
                  <a:lnTo>
                    <a:pt x="3656" y="2467"/>
                  </a:lnTo>
                  <a:lnTo>
                    <a:pt x="3319" y="1100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21" name="Google Shape;4621;p56"/>
          <p:cNvSpPr/>
          <p:nvPr/>
        </p:nvSpPr>
        <p:spPr>
          <a:xfrm>
            <a:off x="7009563" y="3146856"/>
            <a:ext cx="24269" cy="11004"/>
          </a:xfrm>
          <a:custGeom>
            <a:avLst/>
            <a:gdLst/>
            <a:ahLst/>
            <a:cxnLst/>
            <a:rect l="l" t="t" r="r" b="b"/>
            <a:pathLst>
              <a:path w="4206" h="1908" extrusionOk="0">
                <a:moveTo>
                  <a:pt x="2533" y="1"/>
                </a:moveTo>
                <a:cubicBezTo>
                  <a:pt x="1985" y="1"/>
                  <a:pt x="1354" y="226"/>
                  <a:pt x="0" y="709"/>
                </a:cubicBezTo>
                <a:cubicBezTo>
                  <a:pt x="1204" y="1500"/>
                  <a:pt x="1825" y="1908"/>
                  <a:pt x="2340" y="1908"/>
                </a:cubicBezTo>
                <a:cubicBezTo>
                  <a:pt x="2889" y="1908"/>
                  <a:pt x="3319" y="1447"/>
                  <a:pt x="4206" y="496"/>
                </a:cubicBezTo>
                <a:cubicBezTo>
                  <a:pt x="3427" y="173"/>
                  <a:pt x="3012" y="1"/>
                  <a:pt x="2533" y="1"/>
                </a:cubicBezTo>
                <a:close/>
              </a:path>
            </a:pathLst>
          </a:custGeom>
          <a:solidFill>
            <a:srgbClr val="869FB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622" name="Google Shape;4622;p56"/>
          <p:cNvGrpSpPr/>
          <p:nvPr/>
        </p:nvGrpSpPr>
        <p:grpSpPr>
          <a:xfrm>
            <a:off x="6673379" y="3773223"/>
            <a:ext cx="560631" cy="511352"/>
            <a:chOff x="6652154" y="3716623"/>
            <a:chExt cx="560631" cy="511352"/>
          </a:xfrm>
        </p:grpSpPr>
        <p:sp>
          <p:nvSpPr>
            <p:cNvPr id="4623" name="Google Shape;4623;p56"/>
            <p:cNvSpPr/>
            <p:nvPr/>
          </p:nvSpPr>
          <p:spPr>
            <a:xfrm>
              <a:off x="6652154" y="3716623"/>
              <a:ext cx="560631" cy="511352"/>
            </a:xfrm>
            <a:custGeom>
              <a:avLst/>
              <a:gdLst/>
              <a:ahLst/>
              <a:cxnLst/>
              <a:rect l="l" t="t" r="r" b="b"/>
              <a:pathLst>
                <a:path w="97163" h="88661" extrusionOk="0">
                  <a:moveTo>
                    <a:pt x="48942" y="1"/>
                  </a:moveTo>
                  <a:cubicBezTo>
                    <a:pt x="46560" y="1"/>
                    <a:pt x="44145" y="185"/>
                    <a:pt x="41715" y="565"/>
                  </a:cubicBezTo>
                  <a:cubicBezTo>
                    <a:pt x="16981" y="4433"/>
                    <a:pt x="0" y="27180"/>
                    <a:pt x="3779" y="51346"/>
                  </a:cubicBezTo>
                  <a:cubicBezTo>
                    <a:pt x="7187" y="73133"/>
                    <a:pt x="26312" y="88661"/>
                    <a:pt x="48182" y="88661"/>
                  </a:cubicBezTo>
                  <a:cubicBezTo>
                    <a:pt x="50571" y="88661"/>
                    <a:pt x="52993" y="88476"/>
                    <a:pt x="55431" y="88093"/>
                  </a:cubicBezTo>
                  <a:cubicBezTo>
                    <a:pt x="80165" y="84225"/>
                    <a:pt x="97163" y="61496"/>
                    <a:pt x="93366" y="37311"/>
                  </a:cubicBezTo>
                  <a:cubicBezTo>
                    <a:pt x="89958" y="15517"/>
                    <a:pt x="70820" y="1"/>
                    <a:pt x="4894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24" name="Google Shape;4624;p56"/>
            <p:cNvGrpSpPr/>
            <p:nvPr/>
          </p:nvGrpSpPr>
          <p:grpSpPr>
            <a:xfrm>
              <a:off x="6669657" y="3716715"/>
              <a:ext cx="466779" cy="464290"/>
              <a:chOff x="6669657" y="3716715"/>
              <a:chExt cx="466779" cy="464290"/>
            </a:xfrm>
          </p:grpSpPr>
          <p:sp>
            <p:nvSpPr>
              <p:cNvPr id="4625" name="Google Shape;4625;p56"/>
              <p:cNvSpPr/>
              <p:nvPr/>
            </p:nvSpPr>
            <p:spPr>
              <a:xfrm>
                <a:off x="6669657" y="3716715"/>
                <a:ext cx="386382" cy="464290"/>
              </a:xfrm>
              <a:custGeom>
                <a:avLst/>
                <a:gdLst/>
                <a:ahLst/>
                <a:cxnLst/>
                <a:rect l="l" t="t" r="r" b="b"/>
                <a:pathLst>
                  <a:path w="66964" h="80501" extrusionOk="0">
                    <a:moveTo>
                      <a:pt x="45863" y="0"/>
                    </a:moveTo>
                    <a:cubicBezTo>
                      <a:pt x="43461" y="0"/>
                      <a:pt x="41054" y="188"/>
                      <a:pt x="38663" y="566"/>
                    </a:cubicBezTo>
                    <a:cubicBezTo>
                      <a:pt x="20352" y="3441"/>
                      <a:pt x="6281" y="16660"/>
                      <a:pt x="1757" y="33161"/>
                    </a:cubicBezTo>
                    <a:lnTo>
                      <a:pt x="4081" y="32487"/>
                    </a:lnTo>
                    <a:lnTo>
                      <a:pt x="4081" y="32487"/>
                    </a:lnTo>
                    <a:cubicBezTo>
                      <a:pt x="4756" y="33871"/>
                      <a:pt x="3939" y="34971"/>
                      <a:pt x="3496" y="36213"/>
                    </a:cubicBezTo>
                    <a:cubicBezTo>
                      <a:pt x="3088" y="37384"/>
                      <a:pt x="2129" y="37207"/>
                      <a:pt x="1384" y="37295"/>
                    </a:cubicBezTo>
                    <a:cubicBezTo>
                      <a:pt x="1207" y="37313"/>
                      <a:pt x="1012" y="37348"/>
                      <a:pt x="816" y="37366"/>
                    </a:cubicBezTo>
                    <a:cubicBezTo>
                      <a:pt x="36" y="41997"/>
                      <a:pt x="0" y="46717"/>
                      <a:pt x="728" y="51348"/>
                    </a:cubicBezTo>
                    <a:cubicBezTo>
                      <a:pt x="2644" y="63591"/>
                      <a:pt x="9528" y="73847"/>
                      <a:pt x="19057" y="80501"/>
                    </a:cubicBezTo>
                    <a:cubicBezTo>
                      <a:pt x="18897" y="80217"/>
                      <a:pt x="18737" y="79950"/>
                      <a:pt x="18560" y="79684"/>
                    </a:cubicBezTo>
                    <a:cubicBezTo>
                      <a:pt x="18099" y="79010"/>
                      <a:pt x="17069" y="77928"/>
                      <a:pt x="17194" y="77768"/>
                    </a:cubicBezTo>
                    <a:cubicBezTo>
                      <a:pt x="18081" y="76703"/>
                      <a:pt x="16094" y="76632"/>
                      <a:pt x="16626" y="75834"/>
                    </a:cubicBezTo>
                    <a:cubicBezTo>
                      <a:pt x="15206" y="74876"/>
                      <a:pt x="14816" y="73652"/>
                      <a:pt x="15277" y="71948"/>
                    </a:cubicBezTo>
                    <a:cubicBezTo>
                      <a:pt x="15455" y="71292"/>
                      <a:pt x="15100" y="70529"/>
                      <a:pt x="14426" y="69854"/>
                    </a:cubicBezTo>
                    <a:cubicBezTo>
                      <a:pt x="13468" y="68896"/>
                      <a:pt x="12811" y="67601"/>
                      <a:pt x="12101" y="66394"/>
                    </a:cubicBezTo>
                    <a:cubicBezTo>
                      <a:pt x="11782" y="65862"/>
                      <a:pt x="11338" y="65152"/>
                      <a:pt x="11463" y="64620"/>
                    </a:cubicBezTo>
                    <a:cubicBezTo>
                      <a:pt x="11871" y="62739"/>
                      <a:pt x="12172" y="60734"/>
                      <a:pt x="13095" y="59102"/>
                    </a:cubicBezTo>
                    <a:cubicBezTo>
                      <a:pt x="14337" y="56919"/>
                      <a:pt x="14284" y="54914"/>
                      <a:pt x="13343" y="51969"/>
                    </a:cubicBezTo>
                    <a:lnTo>
                      <a:pt x="13343" y="51969"/>
                    </a:lnTo>
                    <a:cubicBezTo>
                      <a:pt x="12811" y="53619"/>
                      <a:pt x="11888" y="53229"/>
                      <a:pt x="11090" y="53353"/>
                    </a:cubicBezTo>
                    <a:cubicBezTo>
                      <a:pt x="10814" y="53401"/>
                      <a:pt x="10612" y="53439"/>
                      <a:pt x="10447" y="53439"/>
                    </a:cubicBezTo>
                    <a:cubicBezTo>
                      <a:pt x="9997" y="53439"/>
                      <a:pt x="9823" y="53151"/>
                      <a:pt x="9174" y="51969"/>
                    </a:cubicBezTo>
                    <a:cubicBezTo>
                      <a:pt x="7861" y="50763"/>
                      <a:pt x="6619" y="49485"/>
                      <a:pt x="5447" y="48136"/>
                    </a:cubicBezTo>
                    <a:cubicBezTo>
                      <a:pt x="5270" y="47853"/>
                      <a:pt x="5146" y="47551"/>
                      <a:pt x="5110" y="47214"/>
                    </a:cubicBezTo>
                    <a:cubicBezTo>
                      <a:pt x="4862" y="45759"/>
                      <a:pt x="4649" y="44304"/>
                      <a:pt x="4773" y="42796"/>
                    </a:cubicBezTo>
                    <a:lnTo>
                      <a:pt x="4773" y="42796"/>
                    </a:lnTo>
                    <a:lnTo>
                      <a:pt x="9653" y="51756"/>
                    </a:lnTo>
                    <a:cubicBezTo>
                      <a:pt x="11924" y="50745"/>
                      <a:pt x="13680" y="49201"/>
                      <a:pt x="15650" y="47995"/>
                    </a:cubicBezTo>
                    <a:cubicBezTo>
                      <a:pt x="17034" y="47161"/>
                      <a:pt x="17584" y="45954"/>
                      <a:pt x="18045" y="44606"/>
                    </a:cubicBezTo>
                    <a:cubicBezTo>
                      <a:pt x="18205" y="44109"/>
                      <a:pt x="18329" y="43594"/>
                      <a:pt x="18436" y="43080"/>
                    </a:cubicBezTo>
                    <a:lnTo>
                      <a:pt x="15597" y="40542"/>
                    </a:lnTo>
                    <a:lnTo>
                      <a:pt x="15224" y="41749"/>
                    </a:lnTo>
                    <a:cubicBezTo>
                      <a:pt x="14000" y="41092"/>
                      <a:pt x="12793" y="40507"/>
                      <a:pt x="11640" y="39833"/>
                    </a:cubicBezTo>
                    <a:cubicBezTo>
                      <a:pt x="10593" y="39212"/>
                      <a:pt x="10433" y="38395"/>
                      <a:pt x="11374" y="37082"/>
                    </a:cubicBezTo>
                    <a:lnTo>
                      <a:pt x="11374" y="37082"/>
                    </a:lnTo>
                    <a:cubicBezTo>
                      <a:pt x="12448" y="38789"/>
                      <a:pt x="13681" y="39825"/>
                      <a:pt x="15346" y="39825"/>
                    </a:cubicBezTo>
                    <a:cubicBezTo>
                      <a:pt x="15689" y="39825"/>
                      <a:pt x="16049" y="39781"/>
                      <a:pt x="16431" y="39691"/>
                    </a:cubicBezTo>
                    <a:cubicBezTo>
                      <a:pt x="16437" y="39689"/>
                      <a:pt x="16444" y="39688"/>
                      <a:pt x="16450" y="39688"/>
                    </a:cubicBezTo>
                    <a:cubicBezTo>
                      <a:pt x="16592" y="39688"/>
                      <a:pt x="16795" y="40029"/>
                      <a:pt x="16998" y="40063"/>
                    </a:cubicBezTo>
                    <a:cubicBezTo>
                      <a:pt x="17810" y="40257"/>
                      <a:pt x="18605" y="40492"/>
                      <a:pt x="19428" y="40492"/>
                    </a:cubicBezTo>
                    <a:cubicBezTo>
                      <a:pt x="19811" y="40492"/>
                      <a:pt x="20200" y="40441"/>
                      <a:pt x="20600" y="40312"/>
                    </a:cubicBezTo>
                    <a:cubicBezTo>
                      <a:pt x="21150" y="40152"/>
                      <a:pt x="21718" y="40045"/>
                      <a:pt x="22304" y="40010"/>
                    </a:cubicBezTo>
                    <a:cubicBezTo>
                      <a:pt x="24003" y="41489"/>
                      <a:pt x="25144" y="42940"/>
                      <a:pt x="27015" y="42940"/>
                    </a:cubicBezTo>
                    <a:cubicBezTo>
                      <a:pt x="27253" y="42940"/>
                      <a:pt x="27504" y="42917"/>
                      <a:pt x="27769" y="42867"/>
                    </a:cubicBezTo>
                    <a:cubicBezTo>
                      <a:pt x="27999" y="44251"/>
                      <a:pt x="27875" y="45564"/>
                      <a:pt x="28407" y="46486"/>
                    </a:cubicBezTo>
                    <a:cubicBezTo>
                      <a:pt x="29614" y="48616"/>
                      <a:pt x="31158" y="50532"/>
                      <a:pt x="32701" y="52732"/>
                    </a:cubicBezTo>
                    <a:lnTo>
                      <a:pt x="34600" y="50425"/>
                    </a:lnTo>
                    <a:lnTo>
                      <a:pt x="34103" y="47196"/>
                    </a:lnTo>
                    <a:cubicBezTo>
                      <a:pt x="34972" y="46096"/>
                      <a:pt x="36268" y="45173"/>
                      <a:pt x="36286" y="44251"/>
                    </a:cubicBezTo>
                    <a:cubicBezTo>
                      <a:pt x="36303" y="42707"/>
                      <a:pt x="38503" y="42955"/>
                      <a:pt x="38202" y="41394"/>
                    </a:cubicBezTo>
                    <a:cubicBezTo>
                      <a:pt x="38184" y="41305"/>
                      <a:pt x="39604" y="40986"/>
                      <a:pt x="40313" y="40702"/>
                    </a:cubicBezTo>
                    <a:cubicBezTo>
                      <a:pt x="40650" y="40560"/>
                      <a:pt x="40899" y="40223"/>
                      <a:pt x="41378" y="39797"/>
                    </a:cubicBezTo>
                    <a:lnTo>
                      <a:pt x="44785" y="44978"/>
                    </a:lnTo>
                    <a:lnTo>
                      <a:pt x="46630" y="43914"/>
                    </a:lnTo>
                    <a:cubicBezTo>
                      <a:pt x="47553" y="45102"/>
                      <a:pt x="46754" y="46699"/>
                      <a:pt x="48067" y="47480"/>
                    </a:cubicBezTo>
                    <a:cubicBezTo>
                      <a:pt x="47020" y="50124"/>
                      <a:pt x="48741" y="51508"/>
                      <a:pt x="50445" y="52980"/>
                    </a:cubicBezTo>
                    <a:cubicBezTo>
                      <a:pt x="50764" y="53247"/>
                      <a:pt x="50640" y="54010"/>
                      <a:pt x="50746" y="54684"/>
                    </a:cubicBezTo>
                    <a:cubicBezTo>
                      <a:pt x="49546" y="54279"/>
                      <a:pt x="48739" y="53108"/>
                      <a:pt x="47515" y="53108"/>
                    </a:cubicBezTo>
                    <a:cubicBezTo>
                      <a:pt x="47074" y="53108"/>
                      <a:pt x="46579" y="53260"/>
                      <a:pt x="45991" y="53655"/>
                    </a:cubicBezTo>
                    <a:cubicBezTo>
                      <a:pt x="46130" y="53637"/>
                      <a:pt x="46261" y="53629"/>
                      <a:pt x="46385" y="53629"/>
                    </a:cubicBezTo>
                    <a:cubicBezTo>
                      <a:pt x="47902" y="53629"/>
                      <a:pt x="48314" y="54868"/>
                      <a:pt x="48954" y="55606"/>
                    </a:cubicBezTo>
                    <a:cubicBezTo>
                      <a:pt x="49646" y="56387"/>
                      <a:pt x="51119" y="56937"/>
                      <a:pt x="50782" y="58712"/>
                    </a:cubicBezTo>
                    <a:cubicBezTo>
                      <a:pt x="50925" y="58653"/>
                      <a:pt x="51063" y="58628"/>
                      <a:pt x="51196" y="58628"/>
                    </a:cubicBezTo>
                    <a:cubicBezTo>
                      <a:pt x="52116" y="58628"/>
                      <a:pt x="52822" y="59846"/>
                      <a:pt x="53828" y="59846"/>
                    </a:cubicBezTo>
                    <a:cubicBezTo>
                      <a:pt x="54135" y="59846"/>
                      <a:pt x="54469" y="59733"/>
                      <a:pt x="54845" y="59439"/>
                    </a:cubicBezTo>
                    <a:lnTo>
                      <a:pt x="55431" y="57026"/>
                    </a:lnTo>
                    <a:cubicBezTo>
                      <a:pt x="55147" y="56955"/>
                      <a:pt x="54863" y="56902"/>
                      <a:pt x="54579" y="56849"/>
                    </a:cubicBezTo>
                    <a:cubicBezTo>
                      <a:pt x="53053" y="56760"/>
                      <a:pt x="51385" y="55819"/>
                      <a:pt x="51793" y="55269"/>
                    </a:cubicBezTo>
                    <a:lnTo>
                      <a:pt x="52787" y="54844"/>
                    </a:lnTo>
                    <a:lnTo>
                      <a:pt x="52414" y="52501"/>
                    </a:lnTo>
                    <a:cubicBezTo>
                      <a:pt x="48866" y="49893"/>
                      <a:pt x="48440" y="48917"/>
                      <a:pt x="49770" y="46291"/>
                    </a:cubicBezTo>
                    <a:lnTo>
                      <a:pt x="49770" y="46291"/>
                    </a:lnTo>
                    <a:cubicBezTo>
                      <a:pt x="50462" y="46859"/>
                      <a:pt x="51208" y="47338"/>
                      <a:pt x="51775" y="47977"/>
                    </a:cubicBezTo>
                    <a:cubicBezTo>
                      <a:pt x="52326" y="48562"/>
                      <a:pt x="52698" y="49325"/>
                      <a:pt x="53088" y="49929"/>
                    </a:cubicBezTo>
                    <a:lnTo>
                      <a:pt x="55821" y="46948"/>
                    </a:lnTo>
                    <a:lnTo>
                      <a:pt x="55200" y="42955"/>
                    </a:lnTo>
                    <a:lnTo>
                      <a:pt x="52805" y="41447"/>
                    </a:lnTo>
                    <a:lnTo>
                      <a:pt x="53585" y="38253"/>
                    </a:lnTo>
                    <a:lnTo>
                      <a:pt x="55111" y="39229"/>
                    </a:lnTo>
                    <a:cubicBezTo>
                      <a:pt x="55111" y="40045"/>
                      <a:pt x="55111" y="40542"/>
                      <a:pt x="55111" y="41039"/>
                    </a:cubicBezTo>
                    <a:lnTo>
                      <a:pt x="56300" y="41021"/>
                    </a:lnTo>
                    <a:lnTo>
                      <a:pt x="56034" y="38466"/>
                    </a:lnTo>
                    <a:cubicBezTo>
                      <a:pt x="59778" y="37011"/>
                      <a:pt x="60754" y="35876"/>
                      <a:pt x="62546" y="30925"/>
                    </a:cubicBezTo>
                    <a:lnTo>
                      <a:pt x="59370" y="25407"/>
                    </a:lnTo>
                    <a:lnTo>
                      <a:pt x="60754" y="24609"/>
                    </a:lnTo>
                    <a:cubicBezTo>
                      <a:pt x="60620" y="24079"/>
                      <a:pt x="60336" y="23926"/>
                      <a:pt x="59999" y="23926"/>
                    </a:cubicBezTo>
                    <a:cubicBezTo>
                      <a:pt x="59536" y="23926"/>
                      <a:pt x="58975" y="24215"/>
                      <a:pt x="58567" y="24215"/>
                    </a:cubicBezTo>
                    <a:cubicBezTo>
                      <a:pt x="58326" y="24215"/>
                      <a:pt x="58138" y="24114"/>
                      <a:pt x="58057" y="23792"/>
                    </a:cubicBezTo>
                    <a:lnTo>
                      <a:pt x="59316" y="21344"/>
                    </a:lnTo>
                    <a:lnTo>
                      <a:pt x="60062" y="22692"/>
                    </a:lnTo>
                    <a:lnTo>
                      <a:pt x="61286" y="21858"/>
                    </a:lnTo>
                    <a:lnTo>
                      <a:pt x="63504" y="23775"/>
                    </a:lnTo>
                    <a:lnTo>
                      <a:pt x="64178" y="27040"/>
                    </a:lnTo>
                    <a:cubicBezTo>
                      <a:pt x="64959" y="25993"/>
                      <a:pt x="65598" y="25478"/>
                      <a:pt x="65775" y="24822"/>
                    </a:cubicBezTo>
                    <a:cubicBezTo>
                      <a:pt x="66201" y="23367"/>
                      <a:pt x="64356" y="23225"/>
                      <a:pt x="64089" y="22515"/>
                    </a:cubicBezTo>
                    <a:lnTo>
                      <a:pt x="64444" y="18647"/>
                    </a:lnTo>
                    <a:cubicBezTo>
                      <a:pt x="66520" y="17955"/>
                      <a:pt x="66538" y="17902"/>
                      <a:pt x="66609" y="16305"/>
                    </a:cubicBezTo>
                    <a:cubicBezTo>
                      <a:pt x="66698" y="14229"/>
                      <a:pt x="66840" y="12171"/>
                      <a:pt x="66964" y="10059"/>
                    </a:cubicBezTo>
                    <a:cubicBezTo>
                      <a:pt x="65951" y="8994"/>
                      <a:pt x="64617" y="8884"/>
                      <a:pt x="63235" y="8884"/>
                    </a:cubicBezTo>
                    <a:cubicBezTo>
                      <a:pt x="62876" y="8884"/>
                      <a:pt x="62514" y="8891"/>
                      <a:pt x="62153" y="8891"/>
                    </a:cubicBezTo>
                    <a:cubicBezTo>
                      <a:pt x="62029" y="8891"/>
                      <a:pt x="61906" y="8890"/>
                      <a:pt x="61783" y="8888"/>
                    </a:cubicBezTo>
                    <a:cubicBezTo>
                      <a:pt x="61978" y="8001"/>
                      <a:pt x="62209" y="7362"/>
                      <a:pt x="62262" y="6741"/>
                    </a:cubicBezTo>
                    <a:cubicBezTo>
                      <a:pt x="62297" y="6102"/>
                      <a:pt x="62173" y="5464"/>
                      <a:pt x="62120" y="4701"/>
                    </a:cubicBezTo>
                    <a:lnTo>
                      <a:pt x="65119" y="4239"/>
                    </a:lnTo>
                    <a:cubicBezTo>
                      <a:pt x="59052" y="1427"/>
                      <a:pt x="52479" y="0"/>
                      <a:pt x="4586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6" name="Google Shape;4626;p56"/>
              <p:cNvSpPr/>
              <p:nvPr/>
            </p:nvSpPr>
            <p:spPr>
              <a:xfrm>
                <a:off x="7010819" y="4061082"/>
                <a:ext cx="117645" cy="102137"/>
              </a:xfrm>
              <a:custGeom>
                <a:avLst/>
                <a:gdLst/>
                <a:ahLst/>
                <a:cxnLst/>
                <a:rect l="l" t="t" r="r" b="b"/>
                <a:pathLst>
                  <a:path w="20389" h="17709" extrusionOk="0">
                    <a:moveTo>
                      <a:pt x="17567" y="0"/>
                    </a:moveTo>
                    <a:lnTo>
                      <a:pt x="17567" y="0"/>
                    </a:lnTo>
                    <a:cubicBezTo>
                      <a:pt x="17070" y="1331"/>
                      <a:pt x="16644" y="2697"/>
                      <a:pt x="16307" y="4081"/>
                    </a:cubicBezTo>
                    <a:cubicBezTo>
                      <a:pt x="16278" y="4199"/>
                      <a:pt x="16114" y="4268"/>
                      <a:pt x="16100" y="4268"/>
                    </a:cubicBezTo>
                    <a:cubicBezTo>
                      <a:pt x="16097" y="4268"/>
                      <a:pt x="16100" y="4265"/>
                      <a:pt x="16112" y="4259"/>
                    </a:cubicBezTo>
                    <a:lnTo>
                      <a:pt x="13912" y="3034"/>
                    </a:lnTo>
                    <a:lnTo>
                      <a:pt x="14391" y="1437"/>
                    </a:lnTo>
                    <a:lnTo>
                      <a:pt x="12617" y="337"/>
                    </a:lnTo>
                    <a:cubicBezTo>
                      <a:pt x="12563" y="2112"/>
                      <a:pt x="10416" y="1970"/>
                      <a:pt x="10523" y="3655"/>
                    </a:cubicBezTo>
                    <a:cubicBezTo>
                      <a:pt x="10523" y="3709"/>
                      <a:pt x="10239" y="3797"/>
                      <a:pt x="10079" y="3815"/>
                    </a:cubicBezTo>
                    <a:cubicBezTo>
                      <a:pt x="8287" y="4028"/>
                      <a:pt x="8553" y="4418"/>
                      <a:pt x="7276" y="5305"/>
                    </a:cubicBezTo>
                    <a:cubicBezTo>
                      <a:pt x="5785" y="6352"/>
                      <a:pt x="5466" y="8730"/>
                      <a:pt x="3017" y="8765"/>
                    </a:cubicBezTo>
                    <a:cubicBezTo>
                      <a:pt x="2166" y="8783"/>
                      <a:pt x="1154" y="9919"/>
                      <a:pt x="569" y="10770"/>
                    </a:cubicBezTo>
                    <a:cubicBezTo>
                      <a:pt x="178" y="11356"/>
                      <a:pt x="1" y="12705"/>
                      <a:pt x="374" y="13095"/>
                    </a:cubicBezTo>
                    <a:cubicBezTo>
                      <a:pt x="1687" y="14443"/>
                      <a:pt x="746" y="15810"/>
                      <a:pt x="569" y="17708"/>
                    </a:cubicBezTo>
                    <a:cubicBezTo>
                      <a:pt x="3337" y="16519"/>
                      <a:pt x="5839" y="15668"/>
                      <a:pt x="8074" y="14213"/>
                    </a:cubicBezTo>
                    <a:lnTo>
                      <a:pt x="10558" y="15934"/>
                    </a:lnTo>
                    <a:lnTo>
                      <a:pt x="9866" y="17336"/>
                    </a:lnTo>
                    <a:cubicBezTo>
                      <a:pt x="11960" y="17300"/>
                      <a:pt x="13592" y="16998"/>
                      <a:pt x="14710" y="15508"/>
                    </a:cubicBezTo>
                    <a:cubicBezTo>
                      <a:pt x="16094" y="13645"/>
                      <a:pt x="17585" y="11835"/>
                      <a:pt x="18773" y="9866"/>
                    </a:cubicBezTo>
                    <a:cubicBezTo>
                      <a:pt x="19590" y="8482"/>
                      <a:pt x="20388" y="6885"/>
                      <a:pt x="18862" y="5305"/>
                    </a:cubicBezTo>
                    <a:cubicBezTo>
                      <a:pt x="18596" y="5039"/>
                      <a:pt x="18330" y="4330"/>
                      <a:pt x="18472" y="4099"/>
                    </a:cubicBezTo>
                    <a:cubicBezTo>
                      <a:pt x="19732" y="2307"/>
                      <a:pt x="17372" y="1491"/>
                      <a:pt x="17567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7" name="Google Shape;4627;p56"/>
              <p:cNvSpPr/>
              <p:nvPr/>
            </p:nvSpPr>
            <p:spPr>
              <a:xfrm>
                <a:off x="6995058" y="4000087"/>
                <a:ext cx="41059" cy="51071"/>
              </a:xfrm>
              <a:custGeom>
                <a:avLst/>
                <a:gdLst/>
                <a:ahLst/>
                <a:cxnLst/>
                <a:rect l="l" t="t" r="r" b="b"/>
                <a:pathLst>
                  <a:path w="7116" h="8855" extrusionOk="0">
                    <a:moveTo>
                      <a:pt x="5359" y="0"/>
                    </a:moveTo>
                    <a:cubicBezTo>
                      <a:pt x="4649" y="976"/>
                      <a:pt x="3993" y="1774"/>
                      <a:pt x="3460" y="2644"/>
                    </a:cubicBezTo>
                    <a:cubicBezTo>
                      <a:pt x="2910" y="3513"/>
                      <a:pt x="1455" y="3638"/>
                      <a:pt x="1828" y="5181"/>
                    </a:cubicBezTo>
                    <a:cubicBezTo>
                      <a:pt x="1354" y="4803"/>
                      <a:pt x="1037" y="4660"/>
                      <a:pt x="815" y="4660"/>
                    </a:cubicBezTo>
                    <a:cubicBezTo>
                      <a:pt x="256" y="4660"/>
                      <a:pt x="305" y="5571"/>
                      <a:pt x="1" y="5926"/>
                    </a:cubicBezTo>
                    <a:cubicBezTo>
                      <a:pt x="1136" y="7417"/>
                      <a:pt x="1438" y="7577"/>
                      <a:pt x="5412" y="8854"/>
                    </a:cubicBezTo>
                    <a:cubicBezTo>
                      <a:pt x="5590" y="7896"/>
                      <a:pt x="5625" y="7239"/>
                      <a:pt x="5820" y="6636"/>
                    </a:cubicBezTo>
                    <a:cubicBezTo>
                      <a:pt x="6033" y="6015"/>
                      <a:pt x="6335" y="5430"/>
                      <a:pt x="6708" y="4880"/>
                    </a:cubicBezTo>
                    <a:cubicBezTo>
                      <a:pt x="7116" y="4294"/>
                      <a:pt x="5696" y="4170"/>
                      <a:pt x="6459" y="3354"/>
                    </a:cubicBezTo>
                    <a:cubicBezTo>
                      <a:pt x="6849" y="2928"/>
                      <a:pt x="6637" y="1686"/>
                      <a:pt x="6778" y="1384"/>
                    </a:cubicBezTo>
                    <a:cubicBezTo>
                      <a:pt x="6832" y="1224"/>
                      <a:pt x="6867" y="1047"/>
                      <a:pt x="6885" y="870"/>
                    </a:cubicBezTo>
                    <a:lnTo>
                      <a:pt x="5359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8" name="Google Shape;4628;p56"/>
              <p:cNvSpPr/>
              <p:nvPr/>
            </p:nvSpPr>
            <p:spPr>
              <a:xfrm>
                <a:off x="7078892" y="4018504"/>
                <a:ext cx="57544" cy="36030"/>
              </a:xfrm>
              <a:custGeom>
                <a:avLst/>
                <a:gdLst/>
                <a:ahLst/>
                <a:cxnLst/>
                <a:rect l="l" t="t" r="r" b="b"/>
                <a:pathLst>
                  <a:path w="9973" h="6247" extrusionOk="0">
                    <a:moveTo>
                      <a:pt x="0" y="1"/>
                    </a:moveTo>
                    <a:lnTo>
                      <a:pt x="266" y="1722"/>
                    </a:lnTo>
                    <a:lnTo>
                      <a:pt x="1668" y="1970"/>
                    </a:lnTo>
                    <a:lnTo>
                      <a:pt x="870" y="3177"/>
                    </a:lnTo>
                    <a:cubicBezTo>
                      <a:pt x="1300" y="3058"/>
                      <a:pt x="1704" y="3001"/>
                      <a:pt x="2079" y="3001"/>
                    </a:cubicBezTo>
                    <a:cubicBezTo>
                      <a:pt x="3221" y="3001"/>
                      <a:pt x="4106" y="3533"/>
                      <a:pt x="4720" y="4508"/>
                    </a:cubicBezTo>
                    <a:cubicBezTo>
                      <a:pt x="5319" y="5452"/>
                      <a:pt x="5558" y="5867"/>
                      <a:pt x="5945" y="5867"/>
                    </a:cubicBezTo>
                    <a:cubicBezTo>
                      <a:pt x="6235" y="5867"/>
                      <a:pt x="6607" y="5635"/>
                      <a:pt x="7275" y="5218"/>
                    </a:cubicBezTo>
                    <a:cubicBezTo>
                      <a:pt x="7453" y="5111"/>
                      <a:pt x="7648" y="5058"/>
                      <a:pt x="7861" y="5022"/>
                    </a:cubicBezTo>
                    <a:lnTo>
                      <a:pt x="9564" y="6247"/>
                    </a:lnTo>
                    <a:lnTo>
                      <a:pt x="9972" y="5679"/>
                    </a:lnTo>
                    <a:cubicBezTo>
                      <a:pt x="9582" y="4809"/>
                      <a:pt x="9262" y="3887"/>
                      <a:pt x="8819" y="3035"/>
                    </a:cubicBezTo>
                    <a:cubicBezTo>
                      <a:pt x="8151" y="1821"/>
                      <a:pt x="7070" y="1194"/>
                      <a:pt x="5857" y="1194"/>
                    </a:cubicBezTo>
                    <a:cubicBezTo>
                      <a:pt x="5138" y="1194"/>
                      <a:pt x="4373" y="1415"/>
                      <a:pt x="3620" y="1864"/>
                    </a:cubicBezTo>
                    <a:cubicBezTo>
                      <a:pt x="3336" y="2024"/>
                      <a:pt x="3052" y="2166"/>
                      <a:pt x="2644" y="2396"/>
                    </a:cubicBezTo>
                    <a:lnTo>
                      <a:pt x="1970" y="46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9" name="Google Shape;4629;p56"/>
              <p:cNvSpPr/>
              <p:nvPr/>
            </p:nvSpPr>
            <p:spPr>
              <a:xfrm>
                <a:off x="7051663" y="3806456"/>
                <a:ext cx="38503" cy="70819"/>
              </a:xfrm>
              <a:custGeom>
                <a:avLst/>
                <a:gdLst/>
                <a:ahLst/>
                <a:cxnLst/>
                <a:rect l="l" t="t" r="r" b="b"/>
                <a:pathLst>
                  <a:path w="6673" h="12279" extrusionOk="0">
                    <a:moveTo>
                      <a:pt x="6672" y="1"/>
                    </a:moveTo>
                    <a:lnTo>
                      <a:pt x="6672" y="1"/>
                    </a:lnTo>
                    <a:cubicBezTo>
                      <a:pt x="6223" y="198"/>
                      <a:pt x="5784" y="260"/>
                      <a:pt x="5357" y="260"/>
                    </a:cubicBezTo>
                    <a:cubicBezTo>
                      <a:pt x="4670" y="260"/>
                      <a:pt x="4013" y="100"/>
                      <a:pt x="3390" y="89"/>
                    </a:cubicBezTo>
                    <a:lnTo>
                      <a:pt x="3088" y="2786"/>
                    </a:lnTo>
                    <a:lnTo>
                      <a:pt x="4809" y="5164"/>
                    </a:lnTo>
                    <a:lnTo>
                      <a:pt x="1" y="10771"/>
                    </a:lnTo>
                    <a:lnTo>
                      <a:pt x="1083" y="12279"/>
                    </a:lnTo>
                    <a:lnTo>
                      <a:pt x="6388" y="7772"/>
                    </a:lnTo>
                    <a:cubicBezTo>
                      <a:pt x="4454" y="6495"/>
                      <a:pt x="6175" y="3709"/>
                      <a:pt x="4383" y="2502"/>
                    </a:cubicBezTo>
                    <a:lnTo>
                      <a:pt x="6672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0" name="Google Shape;4630;p56"/>
              <p:cNvSpPr/>
              <p:nvPr/>
            </p:nvSpPr>
            <p:spPr>
              <a:xfrm>
                <a:off x="6984824" y="4061618"/>
                <a:ext cx="42081" cy="8893"/>
              </a:xfrm>
              <a:custGeom>
                <a:avLst/>
                <a:gdLst/>
                <a:ahLst/>
                <a:cxnLst/>
                <a:rect l="l" t="t" r="r" b="b"/>
                <a:pathLst>
                  <a:path w="7293" h="1542" extrusionOk="0">
                    <a:moveTo>
                      <a:pt x="4286" y="0"/>
                    </a:moveTo>
                    <a:cubicBezTo>
                      <a:pt x="2949" y="0"/>
                      <a:pt x="1596" y="367"/>
                      <a:pt x="0" y="510"/>
                    </a:cubicBezTo>
                    <a:cubicBezTo>
                      <a:pt x="787" y="973"/>
                      <a:pt x="1302" y="1542"/>
                      <a:pt x="1738" y="1542"/>
                    </a:cubicBezTo>
                    <a:cubicBezTo>
                      <a:pt x="1970" y="1542"/>
                      <a:pt x="2179" y="1380"/>
                      <a:pt x="2396" y="954"/>
                    </a:cubicBezTo>
                    <a:cubicBezTo>
                      <a:pt x="2708" y="1325"/>
                      <a:pt x="3056" y="1432"/>
                      <a:pt x="3417" y="1432"/>
                    </a:cubicBezTo>
                    <a:cubicBezTo>
                      <a:pt x="3816" y="1432"/>
                      <a:pt x="4231" y="1302"/>
                      <a:pt x="4631" y="1256"/>
                    </a:cubicBezTo>
                    <a:cubicBezTo>
                      <a:pt x="5394" y="1149"/>
                      <a:pt x="6157" y="1025"/>
                      <a:pt x="7293" y="830"/>
                    </a:cubicBezTo>
                    <a:cubicBezTo>
                      <a:pt x="6240" y="198"/>
                      <a:pt x="5268" y="0"/>
                      <a:pt x="428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" name="Google Shape;4631;p56"/>
              <p:cNvSpPr/>
              <p:nvPr/>
            </p:nvSpPr>
            <p:spPr>
              <a:xfrm>
                <a:off x="7035181" y="4030478"/>
                <a:ext cx="15469" cy="21703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763" extrusionOk="0">
                    <a:moveTo>
                      <a:pt x="2662" y="1"/>
                    </a:moveTo>
                    <a:cubicBezTo>
                      <a:pt x="19" y="675"/>
                      <a:pt x="1" y="764"/>
                      <a:pt x="1012" y="3763"/>
                    </a:cubicBezTo>
                    <a:lnTo>
                      <a:pt x="1491" y="2148"/>
                    </a:lnTo>
                    <a:lnTo>
                      <a:pt x="2201" y="3408"/>
                    </a:lnTo>
                    <a:lnTo>
                      <a:pt x="2680" y="3372"/>
                    </a:lnTo>
                    <a:cubicBezTo>
                      <a:pt x="2574" y="2840"/>
                      <a:pt x="2485" y="2308"/>
                      <a:pt x="2450" y="1758"/>
                    </a:cubicBezTo>
                    <a:cubicBezTo>
                      <a:pt x="2485" y="1172"/>
                      <a:pt x="2556" y="586"/>
                      <a:pt x="2662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" name="Google Shape;4632;p56"/>
              <p:cNvSpPr/>
              <p:nvPr/>
            </p:nvSpPr>
            <p:spPr>
              <a:xfrm>
                <a:off x="7045011" y="3983609"/>
                <a:ext cx="19047" cy="18121"/>
              </a:xfrm>
              <a:custGeom>
                <a:avLst/>
                <a:gdLst/>
                <a:ahLst/>
                <a:cxnLst/>
                <a:rect l="l" t="t" r="r" b="b"/>
                <a:pathLst>
                  <a:path w="3301" h="3142" extrusionOk="0">
                    <a:moveTo>
                      <a:pt x="3301" y="0"/>
                    </a:moveTo>
                    <a:lnTo>
                      <a:pt x="0" y="1455"/>
                    </a:lnTo>
                    <a:lnTo>
                      <a:pt x="550" y="2520"/>
                    </a:lnTo>
                    <a:lnTo>
                      <a:pt x="1154" y="1793"/>
                    </a:lnTo>
                    <a:lnTo>
                      <a:pt x="2804" y="3141"/>
                    </a:lnTo>
                    <a:lnTo>
                      <a:pt x="3301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" name="Google Shape;4633;p56"/>
              <p:cNvSpPr/>
              <p:nvPr/>
            </p:nvSpPr>
            <p:spPr>
              <a:xfrm>
                <a:off x="7034362" y="3943182"/>
                <a:ext cx="9734" cy="2457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4260" extrusionOk="0">
                    <a:moveTo>
                      <a:pt x="249" y="1"/>
                    </a:moveTo>
                    <a:cubicBezTo>
                      <a:pt x="1" y="2627"/>
                      <a:pt x="1" y="2627"/>
                      <a:pt x="977" y="4259"/>
                    </a:cubicBezTo>
                    <a:cubicBezTo>
                      <a:pt x="1687" y="1261"/>
                      <a:pt x="1687" y="1261"/>
                      <a:pt x="249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" name="Google Shape;4634;p56"/>
              <p:cNvSpPr/>
              <p:nvPr/>
            </p:nvSpPr>
            <p:spPr>
              <a:xfrm>
                <a:off x="6724214" y="4015234"/>
                <a:ext cx="1131" cy="51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" name="Google Shape;4635;p56"/>
              <p:cNvSpPr/>
              <p:nvPr/>
            </p:nvSpPr>
            <p:spPr>
              <a:xfrm>
                <a:off x="7071623" y="3755083"/>
                <a:ext cx="16589" cy="16380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" name="Google Shape;4636;p56"/>
              <p:cNvSpPr/>
              <p:nvPr/>
            </p:nvSpPr>
            <p:spPr>
              <a:xfrm>
                <a:off x="6722575" y="4015741"/>
                <a:ext cx="1541" cy="727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" name="Google Shape;4637;p56"/>
              <p:cNvSpPr/>
              <p:nvPr/>
            </p:nvSpPr>
            <p:spPr>
              <a:xfrm>
                <a:off x="6772321" y="4116142"/>
                <a:ext cx="30927" cy="46769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638" name="Google Shape;4638;p56"/>
          <p:cNvGrpSpPr/>
          <p:nvPr/>
        </p:nvGrpSpPr>
        <p:grpSpPr>
          <a:xfrm>
            <a:off x="7867470" y="4054631"/>
            <a:ext cx="187557" cy="187557"/>
            <a:chOff x="8565775" y="671075"/>
            <a:chExt cx="441000" cy="441000"/>
          </a:xfrm>
        </p:grpSpPr>
        <p:sp>
          <p:nvSpPr>
            <p:cNvPr id="4639" name="Google Shape;4639;p56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gradFill>
              <a:gsLst>
                <a:gs pos="0">
                  <a:srgbClr val="869FB1">
                    <a:alpha val="65920"/>
                  </a:srgbClr>
                </a:gs>
                <a:gs pos="100000">
                  <a:srgbClr val="FFFFFF">
                    <a:alpha val="0"/>
                    <a:alpha val="6592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56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41" name="Google Shape;4641;p56"/>
          <p:cNvSpPr/>
          <p:nvPr/>
        </p:nvSpPr>
        <p:spPr>
          <a:xfrm>
            <a:off x="8168685" y="4050552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solidFill>
            <a:srgbClr val="7994A9">
              <a:alpha val="6470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42" name="Google Shape;4642;p56"/>
          <p:cNvSpPr/>
          <p:nvPr/>
        </p:nvSpPr>
        <p:spPr>
          <a:xfrm flipH="1">
            <a:off x="7376923" y="4017007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643" name="Google Shape;4643;p56"/>
          <p:cNvGrpSpPr/>
          <p:nvPr/>
        </p:nvGrpSpPr>
        <p:grpSpPr>
          <a:xfrm>
            <a:off x="6021325" y="3132850"/>
            <a:ext cx="587871" cy="512373"/>
            <a:chOff x="6000100" y="3076250"/>
            <a:chExt cx="587871" cy="512373"/>
          </a:xfrm>
        </p:grpSpPr>
        <p:sp>
          <p:nvSpPr>
            <p:cNvPr id="4644" name="Google Shape;4644;p56"/>
            <p:cNvSpPr/>
            <p:nvPr/>
          </p:nvSpPr>
          <p:spPr>
            <a:xfrm>
              <a:off x="6000100" y="3076250"/>
              <a:ext cx="587871" cy="512373"/>
            </a:xfrm>
            <a:custGeom>
              <a:avLst/>
              <a:gdLst/>
              <a:ahLst/>
              <a:cxnLst/>
              <a:rect l="l" t="t" r="r" b="b"/>
              <a:pathLst>
                <a:path w="101884" h="88838" extrusionOk="0">
                  <a:moveTo>
                    <a:pt x="50272" y="0"/>
                  </a:moveTo>
                  <a:cubicBezTo>
                    <a:pt x="31897" y="0"/>
                    <a:pt x="14791" y="11087"/>
                    <a:pt x="8322" y="29000"/>
                  </a:cubicBezTo>
                  <a:cubicBezTo>
                    <a:pt x="1" y="51995"/>
                    <a:pt x="12332" y="77546"/>
                    <a:pt x="35878" y="86063"/>
                  </a:cubicBezTo>
                  <a:cubicBezTo>
                    <a:pt x="41078" y="87945"/>
                    <a:pt x="46391" y="88838"/>
                    <a:pt x="51602" y="88838"/>
                  </a:cubicBezTo>
                  <a:cubicBezTo>
                    <a:pt x="69970" y="88838"/>
                    <a:pt x="87079" y="77751"/>
                    <a:pt x="93562" y="59838"/>
                  </a:cubicBezTo>
                  <a:cubicBezTo>
                    <a:pt x="101883" y="36843"/>
                    <a:pt x="89534" y="11292"/>
                    <a:pt x="66006" y="2775"/>
                  </a:cubicBezTo>
                  <a:cubicBezTo>
                    <a:pt x="60802" y="893"/>
                    <a:pt x="55486" y="0"/>
                    <a:pt x="50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45" name="Google Shape;4645;p56"/>
            <p:cNvGrpSpPr/>
            <p:nvPr/>
          </p:nvGrpSpPr>
          <p:grpSpPr>
            <a:xfrm>
              <a:off x="6031360" y="3076713"/>
              <a:ext cx="539107" cy="480965"/>
              <a:chOff x="6031360" y="3076713"/>
              <a:chExt cx="539107" cy="480965"/>
            </a:xfrm>
          </p:grpSpPr>
          <p:sp>
            <p:nvSpPr>
              <p:cNvPr id="4646" name="Google Shape;4646;p56"/>
              <p:cNvSpPr/>
              <p:nvPr/>
            </p:nvSpPr>
            <p:spPr>
              <a:xfrm>
                <a:off x="6160232" y="3107767"/>
                <a:ext cx="410235" cy="449911"/>
              </a:xfrm>
              <a:custGeom>
                <a:avLst/>
                <a:gdLst/>
                <a:ahLst/>
                <a:cxnLst/>
                <a:rect l="l" t="t" r="r" b="b"/>
                <a:pathLst>
                  <a:path w="71098" h="78008" extrusionOk="0">
                    <a:moveTo>
                      <a:pt x="36108" y="3531"/>
                    </a:moveTo>
                    <a:lnTo>
                      <a:pt x="36835" y="4631"/>
                    </a:lnTo>
                    <a:cubicBezTo>
                      <a:pt x="36551" y="4826"/>
                      <a:pt x="36268" y="5039"/>
                      <a:pt x="35948" y="5217"/>
                    </a:cubicBezTo>
                    <a:cubicBezTo>
                      <a:pt x="35043" y="5749"/>
                      <a:pt x="34635" y="6459"/>
                      <a:pt x="35132" y="7488"/>
                    </a:cubicBezTo>
                    <a:cubicBezTo>
                      <a:pt x="35486" y="8208"/>
                      <a:pt x="35984" y="8561"/>
                      <a:pt x="36635" y="8561"/>
                    </a:cubicBezTo>
                    <a:cubicBezTo>
                      <a:pt x="36866" y="8561"/>
                      <a:pt x="37116" y="8517"/>
                      <a:pt x="37385" y="8428"/>
                    </a:cubicBezTo>
                    <a:cubicBezTo>
                      <a:pt x="37776" y="8304"/>
                      <a:pt x="38184" y="8198"/>
                      <a:pt x="38752" y="8056"/>
                    </a:cubicBezTo>
                    <a:lnTo>
                      <a:pt x="38752" y="8056"/>
                    </a:lnTo>
                    <a:cubicBezTo>
                      <a:pt x="38412" y="9075"/>
                      <a:pt x="37909" y="9331"/>
                      <a:pt x="37373" y="9331"/>
                    </a:cubicBezTo>
                    <a:cubicBezTo>
                      <a:pt x="36833" y="9331"/>
                      <a:pt x="36258" y="9072"/>
                      <a:pt x="35779" y="9072"/>
                    </a:cubicBezTo>
                    <a:cubicBezTo>
                      <a:pt x="35690" y="9072"/>
                      <a:pt x="35604" y="9081"/>
                      <a:pt x="35522" y="9102"/>
                    </a:cubicBezTo>
                    <a:lnTo>
                      <a:pt x="33162" y="11977"/>
                    </a:lnTo>
                    <a:lnTo>
                      <a:pt x="28585" y="11037"/>
                    </a:lnTo>
                    <a:lnTo>
                      <a:pt x="31832" y="10238"/>
                    </a:lnTo>
                    <a:cubicBezTo>
                      <a:pt x="32825" y="8162"/>
                      <a:pt x="33127" y="7062"/>
                      <a:pt x="32914" y="6228"/>
                    </a:cubicBezTo>
                    <a:lnTo>
                      <a:pt x="36108" y="3531"/>
                    </a:lnTo>
                    <a:close/>
                    <a:moveTo>
                      <a:pt x="38947" y="36232"/>
                    </a:moveTo>
                    <a:lnTo>
                      <a:pt x="38947" y="36232"/>
                    </a:lnTo>
                    <a:cubicBezTo>
                      <a:pt x="40402" y="36374"/>
                      <a:pt x="40561" y="37705"/>
                      <a:pt x="41253" y="38486"/>
                    </a:cubicBezTo>
                    <a:cubicBezTo>
                      <a:pt x="40278" y="40029"/>
                      <a:pt x="42194" y="41076"/>
                      <a:pt x="41963" y="42673"/>
                    </a:cubicBezTo>
                    <a:cubicBezTo>
                      <a:pt x="41786" y="43862"/>
                      <a:pt x="42833" y="45264"/>
                      <a:pt x="43241" y="46648"/>
                    </a:cubicBezTo>
                    <a:cubicBezTo>
                      <a:pt x="43560" y="47641"/>
                      <a:pt x="43507" y="48741"/>
                      <a:pt x="43046" y="49699"/>
                    </a:cubicBezTo>
                    <a:lnTo>
                      <a:pt x="40473" y="45760"/>
                    </a:lnTo>
                    <a:cubicBezTo>
                      <a:pt x="41449" y="42726"/>
                      <a:pt x="39160" y="39728"/>
                      <a:pt x="38947" y="36232"/>
                    </a:cubicBezTo>
                    <a:close/>
                    <a:moveTo>
                      <a:pt x="36430" y="1"/>
                    </a:moveTo>
                    <a:cubicBezTo>
                      <a:pt x="35873" y="1"/>
                      <a:pt x="35316" y="87"/>
                      <a:pt x="34759" y="284"/>
                    </a:cubicBezTo>
                    <a:cubicBezTo>
                      <a:pt x="33659" y="657"/>
                      <a:pt x="32346" y="870"/>
                      <a:pt x="31885" y="2005"/>
                    </a:cubicBezTo>
                    <a:cubicBezTo>
                      <a:pt x="31264" y="3567"/>
                      <a:pt x="29809" y="3549"/>
                      <a:pt x="28656" y="3992"/>
                    </a:cubicBezTo>
                    <a:cubicBezTo>
                      <a:pt x="26331" y="4826"/>
                      <a:pt x="26012" y="5465"/>
                      <a:pt x="27006" y="7683"/>
                    </a:cubicBezTo>
                    <a:lnTo>
                      <a:pt x="29791" y="7736"/>
                    </a:lnTo>
                    <a:lnTo>
                      <a:pt x="29046" y="10327"/>
                    </a:lnTo>
                    <a:lnTo>
                      <a:pt x="28425" y="7736"/>
                    </a:lnTo>
                    <a:lnTo>
                      <a:pt x="26633" y="11143"/>
                    </a:lnTo>
                    <a:cubicBezTo>
                      <a:pt x="25746" y="11374"/>
                      <a:pt x="24734" y="11391"/>
                      <a:pt x="24113" y="11870"/>
                    </a:cubicBezTo>
                    <a:cubicBezTo>
                      <a:pt x="22960" y="12775"/>
                      <a:pt x="21328" y="12509"/>
                      <a:pt x="20352" y="13680"/>
                    </a:cubicBezTo>
                    <a:lnTo>
                      <a:pt x="19695" y="12900"/>
                    </a:lnTo>
                    <a:lnTo>
                      <a:pt x="18808" y="14106"/>
                    </a:lnTo>
                    <a:cubicBezTo>
                      <a:pt x="18523" y="13971"/>
                      <a:pt x="18518" y="13452"/>
                      <a:pt x="18160" y="13452"/>
                    </a:cubicBezTo>
                    <a:cubicBezTo>
                      <a:pt x="18049" y="13452"/>
                      <a:pt x="17905" y="13501"/>
                      <a:pt x="17708" y="13627"/>
                    </a:cubicBezTo>
                    <a:lnTo>
                      <a:pt x="18560" y="17193"/>
                    </a:lnTo>
                    <a:cubicBezTo>
                      <a:pt x="17972" y="17718"/>
                      <a:pt x="17385" y="18062"/>
                      <a:pt x="16823" y="18062"/>
                    </a:cubicBezTo>
                    <a:cubicBezTo>
                      <a:pt x="16435" y="18062"/>
                      <a:pt x="16059" y="17897"/>
                      <a:pt x="15703" y="17513"/>
                    </a:cubicBezTo>
                    <a:cubicBezTo>
                      <a:pt x="14869" y="16626"/>
                      <a:pt x="13929" y="16750"/>
                      <a:pt x="13112" y="16643"/>
                    </a:cubicBezTo>
                    <a:lnTo>
                      <a:pt x="11196" y="21381"/>
                    </a:lnTo>
                    <a:cubicBezTo>
                      <a:pt x="11922" y="22616"/>
                      <a:pt x="12753" y="22986"/>
                      <a:pt x="13632" y="22986"/>
                    </a:cubicBezTo>
                    <a:cubicBezTo>
                      <a:pt x="14835" y="22986"/>
                      <a:pt x="16130" y="22292"/>
                      <a:pt x="17371" y="22179"/>
                    </a:cubicBezTo>
                    <a:lnTo>
                      <a:pt x="17868" y="20618"/>
                    </a:lnTo>
                    <a:cubicBezTo>
                      <a:pt x="19961" y="20600"/>
                      <a:pt x="19961" y="20600"/>
                      <a:pt x="21594" y="18879"/>
                    </a:cubicBezTo>
                    <a:lnTo>
                      <a:pt x="22587" y="19784"/>
                    </a:lnTo>
                    <a:lnTo>
                      <a:pt x="24646" y="19181"/>
                    </a:lnTo>
                    <a:lnTo>
                      <a:pt x="28762" y="24788"/>
                    </a:lnTo>
                    <a:lnTo>
                      <a:pt x="24930" y="23971"/>
                    </a:lnTo>
                    <a:lnTo>
                      <a:pt x="24930" y="23971"/>
                    </a:lnTo>
                    <a:lnTo>
                      <a:pt x="26544" y="25746"/>
                    </a:lnTo>
                    <a:cubicBezTo>
                      <a:pt x="28177" y="25604"/>
                      <a:pt x="29507" y="24930"/>
                      <a:pt x="30182" y="23209"/>
                    </a:cubicBezTo>
                    <a:cubicBezTo>
                      <a:pt x="29738" y="22747"/>
                      <a:pt x="29365" y="22321"/>
                      <a:pt x="28957" y="21949"/>
                    </a:cubicBezTo>
                    <a:cubicBezTo>
                      <a:pt x="28017" y="21150"/>
                      <a:pt x="27165" y="20352"/>
                      <a:pt x="27502" y="18400"/>
                    </a:cubicBezTo>
                    <a:lnTo>
                      <a:pt x="27502" y="18400"/>
                    </a:lnTo>
                    <a:cubicBezTo>
                      <a:pt x="28336" y="19678"/>
                      <a:pt x="28709" y="20902"/>
                      <a:pt x="29472" y="21239"/>
                    </a:cubicBezTo>
                    <a:cubicBezTo>
                      <a:pt x="30678" y="21771"/>
                      <a:pt x="30785" y="22641"/>
                      <a:pt x="30927" y="23617"/>
                    </a:cubicBezTo>
                    <a:cubicBezTo>
                      <a:pt x="31016" y="24255"/>
                      <a:pt x="30874" y="24965"/>
                      <a:pt x="31087" y="25551"/>
                    </a:cubicBezTo>
                    <a:cubicBezTo>
                      <a:pt x="31282" y="26083"/>
                      <a:pt x="31832" y="26473"/>
                      <a:pt x="32187" y="26952"/>
                    </a:cubicBezTo>
                    <a:cubicBezTo>
                      <a:pt x="32275" y="27077"/>
                      <a:pt x="32329" y="27236"/>
                      <a:pt x="32329" y="27396"/>
                    </a:cubicBezTo>
                    <a:lnTo>
                      <a:pt x="34369" y="26225"/>
                    </a:lnTo>
                    <a:cubicBezTo>
                      <a:pt x="33860" y="25322"/>
                      <a:pt x="33670" y="24632"/>
                      <a:pt x="34867" y="24632"/>
                    </a:cubicBezTo>
                    <a:cubicBezTo>
                      <a:pt x="34964" y="24632"/>
                      <a:pt x="35070" y="24636"/>
                      <a:pt x="35185" y="24646"/>
                    </a:cubicBezTo>
                    <a:cubicBezTo>
                      <a:pt x="35416" y="25462"/>
                      <a:pt x="35718" y="26189"/>
                      <a:pt x="35753" y="26917"/>
                    </a:cubicBezTo>
                    <a:cubicBezTo>
                      <a:pt x="35859" y="28390"/>
                      <a:pt x="37013" y="29011"/>
                      <a:pt x="38024" y="29224"/>
                    </a:cubicBezTo>
                    <a:cubicBezTo>
                      <a:pt x="38126" y="29247"/>
                      <a:pt x="38227" y="29254"/>
                      <a:pt x="38330" y="29254"/>
                    </a:cubicBezTo>
                    <a:cubicBezTo>
                      <a:pt x="38476" y="29254"/>
                      <a:pt x="38623" y="29240"/>
                      <a:pt x="38773" y="29240"/>
                    </a:cubicBezTo>
                    <a:cubicBezTo>
                      <a:pt x="39073" y="29240"/>
                      <a:pt x="39384" y="29296"/>
                      <a:pt x="39710" y="29632"/>
                    </a:cubicBezTo>
                    <a:cubicBezTo>
                      <a:pt x="39812" y="29734"/>
                      <a:pt x="39986" y="29769"/>
                      <a:pt x="40202" y="29769"/>
                    </a:cubicBezTo>
                    <a:cubicBezTo>
                      <a:pt x="40620" y="29769"/>
                      <a:pt x="41193" y="29637"/>
                      <a:pt x="41697" y="29614"/>
                    </a:cubicBezTo>
                    <a:lnTo>
                      <a:pt x="41697" y="29614"/>
                    </a:lnTo>
                    <a:cubicBezTo>
                      <a:pt x="41182" y="31175"/>
                      <a:pt x="41608" y="32825"/>
                      <a:pt x="39657" y="33517"/>
                    </a:cubicBezTo>
                    <a:cubicBezTo>
                      <a:pt x="37368" y="32683"/>
                      <a:pt x="34369" y="33198"/>
                      <a:pt x="32488" y="30608"/>
                    </a:cubicBezTo>
                    <a:cubicBezTo>
                      <a:pt x="32240" y="30253"/>
                      <a:pt x="31388" y="30306"/>
                      <a:pt x="30820" y="30217"/>
                    </a:cubicBezTo>
                    <a:cubicBezTo>
                      <a:pt x="30607" y="30217"/>
                      <a:pt x="30395" y="30270"/>
                      <a:pt x="30182" y="30324"/>
                    </a:cubicBezTo>
                    <a:lnTo>
                      <a:pt x="29507" y="32151"/>
                    </a:lnTo>
                    <a:cubicBezTo>
                      <a:pt x="27875" y="31246"/>
                      <a:pt x="26686" y="29969"/>
                      <a:pt x="25373" y="29259"/>
                    </a:cubicBezTo>
                    <a:cubicBezTo>
                      <a:pt x="23918" y="28496"/>
                      <a:pt x="23794" y="27431"/>
                      <a:pt x="23794" y="26456"/>
                    </a:cubicBezTo>
                    <a:cubicBezTo>
                      <a:pt x="23808" y="24745"/>
                      <a:pt x="23906" y="24354"/>
                      <a:pt x="23055" y="24354"/>
                    </a:cubicBezTo>
                    <a:cubicBezTo>
                      <a:pt x="22802" y="24354"/>
                      <a:pt x="22466" y="24388"/>
                      <a:pt x="22020" y="24433"/>
                    </a:cubicBezTo>
                    <a:cubicBezTo>
                      <a:pt x="21712" y="24458"/>
                      <a:pt x="21377" y="24558"/>
                      <a:pt x="21074" y="24558"/>
                    </a:cubicBezTo>
                    <a:cubicBezTo>
                      <a:pt x="20958" y="24558"/>
                      <a:pt x="20846" y="24543"/>
                      <a:pt x="20742" y="24504"/>
                    </a:cubicBezTo>
                    <a:cubicBezTo>
                      <a:pt x="20157" y="24291"/>
                      <a:pt x="19678" y="23670"/>
                      <a:pt x="19092" y="23546"/>
                    </a:cubicBezTo>
                    <a:cubicBezTo>
                      <a:pt x="19019" y="23530"/>
                      <a:pt x="18944" y="23524"/>
                      <a:pt x="18868" y="23524"/>
                    </a:cubicBezTo>
                    <a:cubicBezTo>
                      <a:pt x="18388" y="23524"/>
                      <a:pt x="17849" y="23788"/>
                      <a:pt x="17363" y="23788"/>
                    </a:cubicBezTo>
                    <a:cubicBezTo>
                      <a:pt x="17305" y="23788"/>
                      <a:pt x="17249" y="23784"/>
                      <a:pt x="17193" y="23776"/>
                    </a:cubicBezTo>
                    <a:cubicBezTo>
                      <a:pt x="17025" y="23751"/>
                      <a:pt x="16855" y="23741"/>
                      <a:pt x="16686" y="23741"/>
                    </a:cubicBezTo>
                    <a:cubicBezTo>
                      <a:pt x="15885" y="23741"/>
                      <a:pt x="15077" y="23971"/>
                      <a:pt x="14280" y="23971"/>
                    </a:cubicBezTo>
                    <a:cubicBezTo>
                      <a:pt x="13809" y="23971"/>
                      <a:pt x="13342" y="23890"/>
                      <a:pt x="12882" y="23634"/>
                    </a:cubicBezTo>
                    <a:cubicBezTo>
                      <a:pt x="12688" y="23891"/>
                      <a:pt x="12389" y="23939"/>
                      <a:pt x="12067" y="23939"/>
                    </a:cubicBezTo>
                    <a:cubicBezTo>
                      <a:pt x="11878" y="23939"/>
                      <a:pt x="11682" y="23923"/>
                      <a:pt x="11494" y="23923"/>
                    </a:cubicBezTo>
                    <a:cubicBezTo>
                      <a:pt x="11005" y="23923"/>
                      <a:pt x="10573" y="24032"/>
                      <a:pt x="10486" y="24823"/>
                    </a:cubicBezTo>
                    <a:cubicBezTo>
                      <a:pt x="8943" y="25125"/>
                      <a:pt x="8925" y="26935"/>
                      <a:pt x="7594" y="27644"/>
                    </a:cubicBezTo>
                    <a:cubicBezTo>
                      <a:pt x="6636" y="28159"/>
                      <a:pt x="5270" y="28461"/>
                      <a:pt x="4720" y="29365"/>
                    </a:cubicBezTo>
                    <a:cubicBezTo>
                      <a:pt x="3992" y="30554"/>
                      <a:pt x="2733" y="30874"/>
                      <a:pt x="1899" y="31779"/>
                    </a:cubicBezTo>
                    <a:cubicBezTo>
                      <a:pt x="1420" y="32311"/>
                      <a:pt x="1100" y="33021"/>
                      <a:pt x="692" y="33695"/>
                    </a:cubicBezTo>
                    <a:lnTo>
                      <a:pt x="2058" y="34529"/>
                    </a:lnTo>
                    <a:lnTo>
                      <a:pt x="0" y="40331"/>
                    </a:lnTo>
                    <a:cubicBezTo>
                      <a:pt x="568" y="41839"/>
                      <a:pt x="1828" y="42460"/>
                      <a:pt x="1579" y="43844"/>
                    </a:cubicBezTo>
                    <a:cubicBezTo>
                      <a:pt x="1526" y="44093"/>
                      <a:pt x="4542" y="47659"/>
                      <a:pt x="4720" y="47677"/>
                    </a:cubicBezTo>
                    <a:cubicBezTo>
                      <a:pt x="6407" y="47823"/>
                      <a:pt x="7973" y="48589"/>
                      <a:pt x="9698" y="48589"/>
                    </a:cubicBezTo>
                    <a:cubicBezTo>
                      <a:pt x="10059" y="48589"/>
                      <a:pt x="10428" y="48555"/>
                      <a:pt x="10806" y="48475"/>
                    </a:cubicBezTo>
                    <a:cubicBezTo>
                      <a:pt x="10987" y="48438"/>
                      <a:pt x="11194" y="48420"/>
                      <a:pt x="11413" y="48420"/>
                    </a:cubicBezTo>
                    <a:cubicBezTo>
                      <a:pt x="12352" y="48420"/>
                      <a:pt x="13516" y="48748"/>
                      <a:pt x="13875" y="49309"/>
                    </a:cubicBezTo>
                    <a:cubicBezTo>
                      <a:pt x="14692" y="50587"/>
                      <a:pt x="15916" y="50622"/>
                      <a:pt x="17140" y="51048"/>
                    </a:cubicBezTo>
                    <a:lnTo>
                      <a:pt x="16076" y="56140"/>
                    </a:lnTo>
                    <a:cubicBezTo>
                      <a:pt x="17477" y="57542"/>
                      <a:pt x="16874" y="59405"/>
                      <a:pt x="17513" y="60896"/>
                    </a:cubicBezTo>
                    <a:cubicBezTo>
                      <a:pt x="17939" y="61907"/>
                      <a:pt x="17566" y="62439"/>
                      <a:pt x="17105" y="63291"/>
                    </a:cubicBezTo>
                    <a:cubicBezTo>
                      <a:pt x="16484" y="64409"/>
                      <a:pt x="14922" y="65544"/>
                      <a:pt x="15526" y="66751"/>
                    </a:cubicBezTo>
                    <a:cubicBezTo>
                      <a:pt x="16359" y="68454"/>
                      <a:pt x="16218" y="70264"/>
                      <a:pt x="16218" y="71879"/>
                    </a:cubicBezTo>
                    <a:cubicBezTo>
                      <a:pt x="16218" y="73795"/>
                      <a:pt x="17726" y="75427"/>
                      <a:pt x="16697" y="77361"/>
                    </a:cubicBezTo>
                    <a:cubicBezTo>
                      <a:pt x="17566" y="77539"/>
                      <a:pt x="18134" y="77610"/>
                      <a:pt x="18684" y="77787"/>
                    </a:cubicBezTo>
                    <a:cubicBezTo>
                      <a:pt x="19160" y="77941"/>
                      <a:pt x="19615" y="78007"/>
                      <a:pt x="20054" y="78007"/>
                    </a:cubicBezTo>
                    <a:cubicBezTo>
                      <a:pt x="21942" y="78007"/>
                      <a:pt x="23543" y="76798"/>
                      <a:pt x="25284" y="76208"/>
                    </a:cubicBezTo>
                    <a:cubicBezTo>
                      <a:pt x="25497" y="74416"/>
                      <a:pt x="27183" y="74310"/>
                      <a:pt x="28336" y="73671"/>
                    </a:cubicBezTo>
                    <a:cubicBezTo>
                      <a:pt x="29472" y="73032"/>
                      <a:pt x="29064" y="71826"/>
                      <a:pt x="29436" y="71240"/>
                    </a:cubicBezTo>
                    <a:cubicBezTo>
                      <a:pt x="30359" y="70814"/>
                      <a:pt x="31051" y="70495"/>
                      <a:pt x="31761" y="70175"/>
                    </a:cubicBezTo>
                    <a:cubicBezTo>
                      <a:pt x="32701" y="69750"/>
                      <a:pt x="34032" y="69998"/>
                      <a:pt x="34351" y="68472"/>
                    </a:cubicBezTo>
                    <a:cubicBezTo>
                      <a:pt x="34564" y="67407"/>
                      <a:pt x="35593" y="66680"/>
                      <a:pt x="35682" y="65456"/>
                    </a:cubicBezTo>
                    <a:cubicBezTo>
                      <a:pt x="35789" y="64196"/>
                      <a:pt x="36179" y="62972"/>
                      <a:pt x="36427" y="61783"/>
                    </a:cubicBezTo>
                    <a:cubicBezTo>
                      <a:pt x="38255" y="60576"/>
                      <a:pt x="39869" y="58979"/>
                      <a:pt x="41786" y="58376"/>
                    </a:cubicBezTo>
                    <a:cubicBezTo>
                      <a:pt x="44997" y="57365"/>
                      <a:pt x="46843" y="55306"/>
                      <a:pt x="48156" y="52432"/>
                    </a:cubicBezTo>
                    <a:cubicBezTo>
                      <a:pt x="47847" y="52304"/>
                      <a:pt x="47534" y="52259"/>
                      <a:pt x="47221" y="52259"/>
                    </a:cubicBezTo>
                    <a:cubicBezTo>
                      <a:pt x="46487" y="52259"/>
                      <a:pt x="45750" y="52505"/>
                      <a:pt x="45050" y="52505"/>
                    </a:cubicBezTo>
                    <a:cubicBezTo>
                      <a:pt x="44519" y="52505"/>
                      <a:pt x="44011" y="52363"/>
                      <a:pt x="43542" y="51864"/>
                    </a:cubicBezTo>
                    <a:cubicBezTo>
                      <a:pt x="44838" y="50108"/>
                      <a:pt x="44909" y="50037"/>
                      <a:pt x="46293" y="49859"/>
                    </a:cubicBezTo>
                    <a:cubicBezTo>
                      <a:pt x="49646" y="49451"/>
                      <a:pt x="52822" y="48599"/>
                      <a:pt x="55395" y="46222"/>
                    </a:cubicBezTo>
                    <a:cubicBezTo>
                      <a:pt x="55484" y="45760"/>
                      <a:pt x="55697" y="45281"/>
                      <a:pt x="55643" y="44838"/>
                    </a:cubicBezTo>
                    <a:cubicBezTo>
                      <a:pt x="55519" y="44022"/>
                      <a:pt x="55359" y="43205"/>
                      <a:pt x="55164" y="42389"/>
                    </a:cubicBezTo>
                    <a:lnTo>
                      <a:pt x="54224" y="42886"/>
                    </a:lnTo>
                    <a:lnTo>
                      <a:pt x="53887" y="41254"/>
                    </a:lnTo>
                    <a:lnTo>
                      <a:pt x="53017" y="42655"/>
                    </a:lnTo>
                    <a:cubicBezTo>
                      <a:pt x="51775" y="40810"/>
                      <a:pt x="49327" y="39763"/>
                      <a:pt x="49735" y="36906"/>
                    </a:cubicBezTo>
                    <a:lnTo>
                      <a:pt x="49735" y="36906"/>
                    </a:lnTo>
                    <a:cubicBezTo>
                      <a:pt x="51738" y="37643"/>
                      <a:pt x="51709" y="40841"/>
                      <a:pt x="54224" y="40841"/>
                    </a:cubicBezTo>
                    <a:cubicBezTo>
                      <a:pt x="54315" y="40841"/>
                      <a:pt x="54410" y="40836"/>
                      <a:pt x="54508" y="40828"/>
                    </a:cubicBezTo>
                    <a:cubicBezTo>
                      <a:pt x="55927" y="42620"/>
                      <a:pt x="57968" y="43134"/>
                      <a:pt x="59831" y="43365"/>
                    </a:cubicBezTo>
                    <a:lnTo>
                      <a:pt x="61091" y="47286"/>
                    </a:lnTo>
                    <a:lnTo>
                      <a:pt x="62244" y="46683"/>
                    </a:lnTo>
                    <a:lnTo>
                      <a:pt x="61215" y="57010"/>
                    </a:lnTo>
                    <a:cubicBezTo>
                      <a:pt x="61641" y="57382"/>
                      <a:pt x="62102" y="57613"/>
                      <a:pt x="62208" y="57950"/>
                    </a:cubicBezTo>
                    <a:cubicBezTo>
                      <a:pt x="62350" y="58411"/>
                      <a:pt x="62226" y="58944"/>
                      <a:pt x="62226" y="59547"/>
                    </a:cubicBezTo>
                    <a:cubicBezTo>
                      <a:pt x="64054" y="58323"/>
                      <a:pt x="61783" y="56531"/>
                      <a:pt x="63397" y="55164"/>
                    </a:cubicBezTo>
                    <a:cubicBezTo>
                      <a:pt x="64338" y="54348"/>
                      <a:pt x="63894" y="52503"/>
                      <a:pt x="65420" y="51421"/>
                    </a:cubicBezTo>
                    <a:cubicBezTo>
                      <a:pt x="66236" y="50835"/>
                      <a:pt x="66627" y="49575"/>
                      <a:pt x="67407" y="48670"/>
                    </a:cubicBezTo>
                    <a:cubicBezTo>
                      <a:pt x="71098" y="31370"/>
                      <a:pt x="63805" y="13556"/>
                      <a:pt x="49451" y="3265"/>
                    </a:cubicBezTo>
                    <a:lnTo>
                      <a:pt x="47836" y="4223"/>
                    </a:lnTo>
                    <a:lnTo>
                      <a:pt x="47286" y="3425"/>
                    </a:lnTo>
                    <a:lnTo>
                      <a:pt x="45068" y="5465"/>
                    </a:lnTo>
                    <a:lnTo>
                      <a:pt x="44802" y="2963"/>
                    </a:lnTo>
                    <a:cubicBezTo>
                      <a:pt x="44483" y="4383"/>
                      <a:pt x="44412" y="5554"/>
                      <a:pt x="43383" y="6193"/>
                    </a:cubicBezTo>
                    <a:lnTo>
                      <a:pt x="41094" y="4844"/>
                    </a:lnTo>
                    <a:lnTo>
                      <a:pt x="41253" y="4702"/>
                    </a:lnTo>
                    <a:lnTo>
                      <a:pt x="43436" y="4525"/>
                    </a:lnTo>
                    <a:cubicBezTo>
                      <a:pt x="43312" y="3975"/>
                      <a:pt x="43329" y="3673"/>
                      <a:pt x="43205" y="3567"/>
                    </a:cubicBezTo>
                    <a:cubicBezTo>
                      <a:pt x="41857" y="2502"/>
                      <a:pt x="40153" y="1934"/>
                      <a:pt x="38929" y="657"/>
                    </a:cubicBezTo>
                    <a:cubicBezTo>
                      <a:pt x="38787" y="497"/>
                      <a:pt x="38592" y="390"/>
                      <a:pt x="38379" y="319"/>
                    </a:cubicBezTo>
                    <a:cubicBezTo>
                      <a:pt x="37729" y="119"/>
                      <a:pt x="37080" y="1"/>
                      <a:pt x="3643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" name="Google Shape;4647;p56"/>
              <p:cNvSpPr/>
              <p:nvPr/>
            </p:nvSpPr>
            <p:spPr>
              <a:xfrm>
                <a:off x="6031360" y="3319580"/>
                <a:ext cx="62149" cy="151155"/>
              </a:xfrm>
              <a:custGeom>
                <a:avLst/>
                <a:gdLst/>
                <a:ahLst/>
                <a:cxnLst/>
                <a:rect l="l" t="t" r="r" b="b"/>
                <a:pathLst>
                  <a:path w="10771" h="26208" extrusionOk="0">
                    <a:moveTo>
                      <a:pt x="266" y="1"/>
                    </a:moveTo>
                    <a:lnTo>
                      <a:pt x="266" y="1"/>
                    </a:lnTo>
                    <a:cubicBezTo>
                      <a:pt x="0" y="9316"/>
                      <a:pt x="2679" y="18489"/>
                      <a:pt x="7914" y="26208"/>
                    </a:cubicBezTo>
                    <a:lnTo>
                      <a:pt x="9014" y="25995"/>
                    </a:lnTo>
                    <a:cubicBezTo>
                      <a:pt x="9954" y="24078"/>
                      <a:pt x="9617" y="22073"/>
                      <a:pt x="9475" y="20068"/>
                    </a:cubicBezTo>
                    <a:cubicBezTo>
                      <a:pt x="9422" y="19412"/>
                      <a:pt x="9120" y="18347"/>
                      <a:pt x="9386" y="18188"/>
                    </a:cubicBezTo>
                    <a:cubicBezTo>
                      <a:pt x="10753" y="17336"/>
                      <a:pt x="10274" y="15881"/>
                      <a:pt x="10770" y="14834"/>
                    </a:cubicBezTo>
                    <a:cubicBezTo>
                      <a:pt x="9777" y="13415"/>
                      <a:pt x="8890" y="12137"/>
                      <a:pt x="7328" y="11161"/>
                    </a:cubicBezTo>
                    <a:cubicBezTo>
                      <a:pt x="5270" y="9901"/>
                      <a:pt x="3194" y="8216"/>
                      <a:pt x="3247" y="5235"/>
                    </a:cubicBezTo>
                    <a:cubicBezTo>
                      <a:pt x="3265" y="4649"/>
                      <a:pt x="2999" y="3709"/>
                      <a:pt x="2591" y="3514"/>
                    </a:cubicBezTo>
                    <a:cubicBezTo>
                      <a:pt x="1295" y="2893"/>
                      <a:pt x="479" y="1562"/>
                      <a:pt x="408" y="604"/>
                    </a:cubicBezTo>
                    <a:cubicBezTo>
                      <a:pt x="373" y="391"/>
                      <a:pt x="337" y="196"/>
                      <a:pt x="26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" name="Google Shape;4648;p56"/>
              <p:cNvSpPr/>
              <p:nvPr/>
            </p:nvSpPr>
            <p:spPr>
              <a:xfrm>
                <a:off x="6189159" y="3076713"/>
                <a:ext cx="117131" cy="35868"/>
              </a:xfrm>
              <a:custGeom>
                <a:avLst/>
                <a:gdLst/>
                <a:ahLst/>
                <a:cxnLst/>
                <a:rect l="l" t="t" r="r" b="b"/>
                <a:pathLst>
                  <a:path w="20300" h="6219" extrusionOk="0">
                    <a:moveTo>
                      <a:pt x="17629" y="0"/>
                    </a:moveTo>
                    <a:cubicBezTo>
                      <a:pt x="12187" y="0"/>
                      <a:pt x="6775" y="976"/>
                      <a:pt x="1651" y="2882"/>
                    </a:cubicBezTo>
                    <a:cubicBezTo>
                      <a:pt x="1207" y="3344"/>
                      <a:pt x="764" y="3823"/>
                      <a:pt x="302" y="4266"/>
                    </a:cubicBezTo>
                    <a:cubicBezTo>
                      <a:pt x="1" y="4568"/>
                      <a:pt x="231" y="5402"/>
                      <a:pt x="214" y="6218"/>
                    </a:cubicBezTo>
                    <a:cubicBezTo>
                      <a:pt x="1402" y="5473"/>
                      <a:pt x="2201" y="4834"/>
                      <a:pt x="3141" y="4408"/>
                    </a:cubicBezTo>
                    <a:cubicBezTo>
                      <a:pt x="5525" y="3347"/>
                      <a:pt x="8003" y="2632"/>
                      <a:pt x="10607" y="2632"/>
                    </a:cubicBezTo>
                    <a:cubicBezTo>
                      <a:pt x="11182" y="2632"/>
                      <a:pt x="11763" y="2666"/>
                      <a:pt x="12350" y="2740"/>
                    </a:cubicBezTo>
                    <a:cubicBezTo>
                      <a:pt x="12586" y="2362"/>
                      <a:pt x="12876" y="2257"/>
                      <a:pt x="13186" y="2257"/>
                    </a:cubicBezTo>
                    <a:cubicBezTo>
                      <a:pt x="13571" y="2257"/>
                      <a:pt x="13986" y="2419"/>
                      <a:pt x="14364" y="2419"/>
                    </a:cubicBezTo>
                    <a:cubicBezTo>
                      <a:pt x="14550" y="2419"/>
                      <a:pt x="14727" y="2379"/>
                      <a:pt x="14887" y="2261"/>
                    </a:cubicBezTo>
                    <a:cubicBezTo>
                      <a:pt x="16502" y="1072"/>
                      <a:pt x="18472" y="718"/>
                      <a:pt x="20299" y="79"/>
                    </a:cubicBezTo>
                    <a:cubicBezTo>
                      <a:pt x="19409" y="26"/>
                      <a:pt x="18519" y="0"/>
                      <a:pt x="17629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" name="Google Shape;4649;p56"/>
              <p:cNvSpPr/>
              <p:nvPr/>
            </p:nvSpPr>
            <p:spPr>
              <a:xfrm>
                <a:off x="6350006" y="3503923"/>
                <a:ext cx="45156" cy="42581"/>
              </a:xfrm>
              <a:custGeom>
                <a:avLst/>
                <a:gdLst/>
                <a:ahLst/>
                <a:cxnLst/>
                <a:rect l="l" t="t" r="r" b="b"/>
                <a:pathLst>
                  <a:path w="7826" h="7383" extrusionOk="0">
                    <a:moveTo>
                      <a:pt x="7648" y="1"/>
                    </a:moveTo>
                    <a:lnTo>
                      <a:pt x="7648" y="1"/>
                    </a:lnTo>
                    <a:cubicBezTo>
                      <a:pt x="6488" y="417"/>
                      <a:pt x="5728" y="1543"/>
                      <a:pt x="4541" y="1543"/>
                    </a:cubicBezTo>
                    <a:cubicBezTo>
                      <a:pt x="4311" y="1543"/>
                      <a:pt x="4065" y="1501"/>
                      <a:pt x="3797" y="1403"/>
                    </a:cubicBezTo>
                    <a:cubicBezTo>
                      <a:pt x="3766" y="1397"/>
                      <a:pt x="3735" y="1395"/>
                      <a:pt x="3704" y="1395"/>
                    </a:cubicBezTo>
                    <a:cubicBezTo>
                      <a:pt x="3523" y="1395"/>
                      <a:pt x="3348" y="1482"/>
                      <a:pt x="3212" y="1633"/>
                    </a:cubicBezTo>
                    <a:cubicBezTo>
                      <a:pt x="2520" y="3567"/>
                      <a:pt x="142" y="4490"/>
                      <a:pt x="0" y="7045"/>
                    </a:cubicBezTo>
                    <a:lnTo>
                      <a:pt x="1633" y="7382"/>
                    </a:lnTo>
                    <a:cubicBezTo>
                      <a:pt x="2662" y="6353"/>
                      <a:pt x="3655" y="5306"/>
                      <a:pt x="4844" y="4419"/>
                    </a:cubicBezTo>
                    <a:cubicBezTo>
                      <a:pt x="6211" y="3390"/>
                      <a:pt x="7825" y="2219"/>
                      <a:pt x="764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" name="Google Shape;4650;p56"/>
              <p:cNvSpPr/>
              <p:nvPr/>
            </p:nvSpPr>
            <p:spPr>
              <a:xfrm>
                <a:off x="6262180" y="3141947"/>
                <a:ext cx="28469" cy="38688"/>
              </a:xfrm>
              <a:custGeom>
                <a:avLst/>
                <a:gdLst/>
                <a:ahLst/>
                <a:cxnLst/>
                <a:rect l="l" t="t" r="r" b="b"/>
                <a:pathLst>
                  <a:path w="4934" h="6708" extrusionOk="0">
                    <a:moveTo>
                      <a:pt x="2094" y="0"/>
                    </a:moveTo>
                    <a:lnTo>
                      <a:pt x="2094" y="0"/>
                    </a:lnTo>
                    <a:cubicBezTo>
                      <a:pt x="0" y="1420"/>
                      <a:pt x="3052" y="2467"/>
                      <a:pt x="1988" y="4454"/>
                    </a:cubicBezTo>
                    <a:lnTo>
                      <a:pt x="817" y="4756"/>
                    </a:lnTo>
                    <a:cubicBezTo>
                      <a:pt x="1243" y="6707"/>
                      <a:pt x="2822" y="6228"/>
                      <a:pt x="3851" y="6619"/>
                    </a:cubicBezTo>
                    <a:lnTo>
                      <a:pt x="4933" y="5430"/>
                    </a:lnTo>
                    <a:cubicBezTo>
                      <a:pt x="4685" y="3993"/>
                      <a:pt x="2768" y="2875"/>
                      <a:pt x="4206" y="1207"/>
                    </a:cubicBezTo>
                    <a:cubicBezTo>
                      <a:pt x="3883" y="979"/>
                      <a:pt x="3846" y="221"/>
                      <a:pt x="3400" y="221"/>
                    </a:cubicBezTo>
                    <a:cubicBezTo>
                      <a:pt x="3257" y="221"/>
                      <a:pt x="3072" y="299"/>
                      <a:pt x="2822" y="497"/>
                    </a:cubicBezTo>
                    <a:cubicBezTo>
                      <a:pt x="2815" y="502"/>
                      <a:pt x="2807" y="505"/>
                      <a:pt x="2796" y="505"/>
                    </a:cubicBezTo>
                    <a:cubicBezTo>
                      <a:pt x="2667" y="505"/>
                      <a:pt x="2259" y="115"/>
                      <a:pt x="209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" name="Google Shape;4651;p56"/>
              <p:cNvSpPr/>
              <p:nvPr/>
            </p:nvSpPr>
            <p:spPr>
              <a:xfrm>
                <a:off x="6251907" y="3101042"/>
                <a:ext cx="26011" cy="13686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2373" extrusionOk="0">
                    <a:moveTo>
                      <a:pt x="1606" y="0"/>
                    </a:moveTo>
                    <a:cubicBezTo>
                      <a:pt x="1091" y="0"/>
                      <a:pt x="558" y="171"/>
                      <a:pt x="0" y="723"/>
                    </a:cubicBezTo>
                    <a:cubicBezTo>
                      <a:pt x="430" y="1555"/>
                      <a:pt x="972" y="2195"/>
                      <a:pt x="1679" y="2195"/>
                    </a:cubicBezTo>
                    <a:cubicBezTo>
                      <a:pt x="1906" y="2195"/>
                      <a:pt x="2151" y="2129"/>
                      <a:pt x="2414" y="1982"/>
                    </a:cubicBezTo>
                    <a:cubicBezTo>
                      <a:pt x="2981" y="1663"/>
                      <a:pt x="4507" y="2373"/>
                      <a:pt x="4064" y="456"/>
                    </a:cubicBezTo>
                    <a:lnTo>
                      <a:pt x="4064" y="456"/>
                    </a:lnTo>
                    <a:cubicBezTo>
                      <a:pt x="4046" y="457"/>
                      <a:pt x="4028" y="457"/>
                      <a:pt x="4010" y="457"/>
                    </a:cubicBezTo>
                    <a:cubicBezTo>
                      <a:pt x="3239" y="457"/>
                      <a:pt x="2447" y="0"/>
                      <a:pt x="160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" name="Google Shape;4652;p56"/>
              <p:cNvSpPr/>
              <p:nvPr/>
            </p:nvSpPr>
            <p:spPr>
              <a:xfrm>
                <a:off x="6250613" y="3155645"/>
                <a:ext cx="21609" cy="1700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2949" extrusionOk="0">
                    <a:moveTo>
                      <a:pt x="1345" y="1"/>
                    </a:moveTo>
                    <a:cubicBezTo>
                      <a:pt x="985" y="1"/>
                      <a:pt x="770" y="142"/>
                      <a:pt x="568" y="429"/>
                    </a:cubicBezTo>
                    <a:cubicBezTo>
                      <a:pt x="213" y="943"/>
                      <a:pt x="249" y="1706"/>
                      <a:pt x="0" y="2948"/>
                    </a:cubicBezTo>
                    <a:lnTo>
                      <a:pt x="3744" y="695"/>
                    </a:lnTo>
                    <a:cubicBezTo>
                      <a:pt x="2515" y="235"/>
                      <a:pt x="1810" y="1"/>
                      <a:pt x="134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653" name="Google Shape;4653;p56"/>
          <p:cNvGrpSpPr/>
          <p:nvPr/>
        </p:nvGrpSpPr>
        <p:grpSpPr>
          <a:xfrm>
            <a:off x="3597785" y="3065882"/>
            <a:ext cx="2241344" cy="1330656"/>
            <a:chOff x="3597785" y="3065882"/>
            <a:chExt cx="2241344" cy="1330656"/>
          </a:xfrm>
        </p:grpSpPr>
        <p:grpSp>
          <p:nvGrpSpPr>
            <p:cNvPr id="4654" name="Google Shape;4654;p56"/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4655" name="Google Shape;4655;p56"/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656" name="Google Shape;4656;p56"/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4657" name="Google Shape;4657;p56"/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58" name="Google Shape;4658;p56"/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59" name="Google Shape;4659;p56"/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4660" name="Google Shape;4660;p56"/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61" name="Google Shape;4661;p56"/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662" name="Google Shape;4662;p56"/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4663" name="Google Shape;4663;p56"/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4664" name="Google Shape;4664;p56"/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65" name="Google Shape;4665;p56"/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66" name="Google Shape;4666;p56"/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4667" name="Google Shape;4667;p56"/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68" name="Google Shape;4668;p56"/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69" name="Google Shape;4669;p56"/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4670" name="Google Shape;4670;p56"/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71" name="Google Shape;4671;p56"/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72" name="Google Shape;4672;p56"/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4673" name="Google Shape;4673;p56"/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74" name="Google Shape;4674;p56"/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75" name="Google Shape;4675;p56"/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4676" name="Google Shape;4676;p56"/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77" name="Google Shape;4677;p56"/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678" name="Google Shape;4678;p56"/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4679" name="Google Shape;4679;p56"/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4680" name="Google Shape;4680;p56"/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81" name="Google Shape;4681;p56"/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82" name="Google Shape;4682;p56"/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83" name="Google Shape;4683;p56"/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84" name="Google Shape;4684;p56"/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85" name="Google Shape;4685;p56"/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86" name="Google Shape;4686;p56"/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4687" name="Google Shape;4687;p56"/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88" name="Google Shape;4688;p56"/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89" name="Google Shape;4689;p56"/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4690" name="Google Shape;4690;p56"/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91" name="Google Shape;4691;p56"/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92" name="Google Shape;4692;p56"/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4693" name="Google Shape;4693;p56"/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94" name="Google Shape;4694;p56"/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95" name="Google Shape;4695;p56"/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4696" name="Google Shape;4696;p56"/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97" name="Google Shape;4697;p56"/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98" name="Google Shape;4698;p56"/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4699" name="Google Shape;4699;p56"/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0" name="Google Shape;4700;p56"/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01" name="Google Shape;4701;p56"/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4702" name="Google Shape;4702;p56"/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3" name="Google Shape;4703;p56"/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04" name="Google Shape;4704;p56"/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4705" name="Google Shape;4705;p56"/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6" name="Google Shape;4706;p56"/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707" name="Google Shape;4707;p56"/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4708" name="Google Shape;4708;p56"/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4709" name="Google Shape;4709;p56"/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10" name="Google Shape;4710;p56"/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11" name="Google Shape;4711;p56"/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12" name="Google Shape;4712;p56"/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4713" name="Google Shape;4713;p56"/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14" name="Google Shape;4714;p56"/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15" name="Google Shape;4715;p56"/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4716" name="Google Shape;4716;p56"/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17" name="Google Shape;4717;p56"/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18" name="Google Shape;4718;p56"/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4719" name="Google Shape;4719;p56"/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20" name="Google Shape;4720;p56"/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21" name="Google Shape;4721;p56"/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4722" name="Google Shape;4722;p56"/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23" name="Google Shape;4723;p56"/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724" name="Google Shape;4724;p56"/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4725" name="Google Shape;4725;p56"/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4726" name="Google Shape;4726;p56"/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27" name="Google Shape;4727;p56"/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28" name="Google Shape;4728;p56"/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29" name="Google Shape;4729;p56"/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30" name="Google Shape;4730;p56"/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4731" name="Google Shape;4731;p56"/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32" name="Google Shape;4732;p56"/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33" name="Google Shape;4733;p56"/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4734" name="Google Shape;4734;p56"/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35" name="Google Shape;4735;p56"/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36" name="Google Shape;4736;p56"/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4737" name="Google Shape;4737;p56"/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38" name="Google Shape;4738;p56"/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39" name="Google Shape;4739;p56"/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4740" name="Google Shape;4740;p56"/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1" name="Google Shape;4741;p56"/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42" name="Google Shape;4742;p56"/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4743" name="Google Shape;4743;p56"/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4" name="Google Shape;4744;p56"/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45" name="Google Shape;4745;p56"/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4746" name="Google Shape;4746;p56"/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7" name="Google Shape;4747;p56"/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748" name="Google Shape;4748;p56"/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4749" name="Google Shape;4749;p56"/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750" name="Google Shape;4750;p56"/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4751" name="Google Shape;4751;p56"/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2" name="Google Shape;4752;p56"/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53" name="Google Shape;4753;p56"/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4754" name="Google Shape;4754;p56"/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5" name="Google Shape;4755;p56"/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756" name="Google Shape;4756;p56"/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4757" name="Google Shape;4757;p56"/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4758" name="Google Shape;4758;p56"/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9" name="Google Shape;4759;p56"/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60" name="Google Shape;4760;p56"/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61" name="Google Shape;4761;p56"/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62" name="Google Shape;4762;p56"/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63" name="Google Shape;4763;p56"/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64" name="Google Shape;4764;p56"/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4765" name="Google Shape;4765;p56"/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66" name="Google Shape;4766;p56"/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67" name="Google Shape;4767;p56"/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4768" name="Google Shape;4768;p56"/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69" name="Google Shape;4769;p56"/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70" name="Google Shape;4770;p56"/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4771" name="Google Shape;4771;p56"/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2" name="Google Shape;4772;p56"/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73" name="Google Shape;4773;p56"/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4774" name="Google Shape;4774;p56"/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5" name="Google Shape;4775;p56"/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76" name="Google Shape;4776;p56"/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4777" name="Google Shape;4777;p56"/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8" name="Google Shape;4778;p56"/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79" name="Google Shape;4779;p56"/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4780" name="Google Shape;4780;p56"/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1" name="Google Shape;4781;p56"/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82" name="Google Shape;4782;p56"/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4783" name="Google Shape;4783;p56"/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4" name="Google Shape;4784;p56"/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85" name="Google Shape;4785;p56"/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4786" name="Google Shape;4786;p56"/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7" name="Google Shape;4787;p56"/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88" name="Google Shape;4788;p56"/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4789" name="Google Shape;4789;p56"/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90" name="Google Shape;4790;p56"/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791" name="Google Shape;4791;p56"/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4792" name="Google Shape;4792;p56"/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4793" name="Google Shape;4793;p56"/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94" name="Google Shape;4794;p56"/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95" name="Google Shape;4795;p56"/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96" name="Google Shape;4796;p56"/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97" name="Google Shape;4797;p56"/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98" name="Google Shape;4798;p56"/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99" name="Google Shape;4799;p56"/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00" name="Google Shape;4800;p56"/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01" name="Google Shape;4801;p56"/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02" name="Google Shape;4802;p56"/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03" name="Google Shape;4803;p56"/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04" name="Google Shape;4804;p56"/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05" name="Google Shape;4805;p56"/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06" name="Google Shape;4806;p56"/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07" name="Google Shape;4807;p56"/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08" name="Google Shape;4808;p56"/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09" name="Google Shape;4809;p56"/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10" name="Google Shape;4810;p56"/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4811" name="Google Shape;4811;p56"/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12" name="Google Shape;4812;p56"/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13" name="Google Shape;4813;p56"/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4814" name="Google Shape;4814;p56"/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15" name="Google Shape;4815;p56"/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16" name="Google Shape;4816;p56"/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4817" name="Google Shape;4817;p56"/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18" name="Google Shape;4818;p56"/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19" name="Google Shape;4819;p56"/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4820" name="Google Shape;4820;p56"/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21" name="Google Shape;4821;p56"/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22" name="Google Shape;4822;p56"/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4823" name="Google Shape;4823;p56"/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24" name="Google Shape;4824;p56"/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25" name="Google Shape;4825;p56"/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4826" name="Google Shape;4826;p56"/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27" name="Google Shape;4827;p56"/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28" name="Google Shape;4828;p56"/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4829" name="Google Shape;4829;p56"/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30" name="Google Shape;4830;p56"/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31" name="Google Shape;4831;p56"/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4832" name="Google Shape;4832;p56"/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33" name="Google Shape;4833;p56"/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34" name="Google Shape;4834;p56"/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4835" name="Google Shape;4835;p56"/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36" name="Google Shape;4836;p56"/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37" name="Google Shape;4837;p56"/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4838" name="Google Shape;4838;p56"/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39" name="Google Shape;4839;p56"/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40" name="Google Shape;4840;p56"/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4841" name="Google Shape;4841;p56"/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2" name="Google Shape;4842;p56"/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43" name="Google Shape;4843;p56"/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4844" name="Google Shape;4844;p56"/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5" name="Google Shape;4845;p56"/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46" name="Google Shape;4846;p56"/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4847" name="Google Shape;4847;p56"/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8" name="Google Shape;4848;p56"/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849" name="Google Shape;4849;p56"/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4850" name="Google Shape;4850;p56"/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851" name="Google Shape;4851;p56"/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4852" name="Google Shape;4852;p56"/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3" name="Google Shape;4853;p56"/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4854" name="Google Shape;4854;p56"/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4855" name="Google Shape;4855;p56"/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56" name="Google Shape;4856;p56"/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4857" name="Google Shape;4857;p56"/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4858" name="Google Shape;4858;p56"/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859" name="Google Shape;4859;p56"/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860" name="Google Shape;4860;p56"/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861" name="Google Shape;4861;p56"/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862" name="Google Shape;4862;p56"/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863" name="Google Shape;4863;p56"/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864" name="Google Shape;4864;p56"/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865" name="Google Shape;4865;p56"/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grpSp>
                  <p:nvGrpSpPr>
                    <p:cNvPr id="4866" name="Google Shape;4866;p56"/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4867" name="Google Shape;4867;p56"/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868" name="Google Shape;4868;p56"/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869" name="Google Shape;4869;p56"/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870" name="Google Shape;4870;p56"/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871" name="Google Shape;4871;p56"/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872" name="Google Shape;4872;p56"/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873" name="Google Shape;4873;p56"/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874" name="Google Shape;4874;p56"/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875" name="Google Shape;4875;p56"/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876" name="Google Shape;4876;p56"/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877" name="Google Shape;4877;p56"/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878" name="Google Shape;4878;p56"/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879" name="Google Shape;4879;p56"/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880" name="Google Shape;4880;p56"/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grpSp>
                    <p:nvGrpSpPr>
                      <p:cNvPr id="4881" name="Google Shape;4881;p56"/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4882" name="Google Shape;4882;p56"/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883" name="Google Shape;4883;p56"/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884" name="Google Shape;4884;p56"/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885" name="Google Shape;4885;p56"/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886" name="Google Shape;4886;p56"/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887" name="Google Shape;4887;p56"/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888" name="Google Shape;4888;p56"/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889" name="Google Shape;4889;p56"/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890" name="Google Shape;4890;p56"/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891" name="Google Shape;4891;p56"/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892" name="Google Shape;4892;p56"/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893" name="Google Shape;4893;p56"/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894" name="Google Shape;4894;p56"/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895" name="Google Shape;4895;p56"/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896" name="Google Shape;4896;p56"/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897" name="Google Shape;4897;p56"/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898" name="Google Shape;4898;p56"/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899" name="Google Shape;4899;p56"/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900" name="Google Shape;4900;p56"/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901" name="Google Shape;4901;p56"/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902" name="Google Shape;4902;p56"/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903" name="Google Shape;4903;p56"/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904" name="Google Shape;4904;p56"/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905" name="Google Shape;4905;p56"/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grpSp>
                      <p:nvGrpSpPr>
                        <p:cNvPr id="4906" name="Google Shape;4906;p56"/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4907" name="Google Shape;4907;p56"/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 marL="0" lvl="0" indent="0" algn="l" rtl="0"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None/>
                            </a:pPr>
                            <a:endParaRPr/>
                          </a:p>
                        </p:txBody>
                      </p:sp>
                      <p:grpSp>
                        <p:nvGrpSpPr>
                          <p:cNvPr id="4908" name="Google Shape;4908;p56"/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4909" name="Google Shape;4909;p56"/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4910" name="Google Shape;4910;p56"/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4911" name="Google Shape;4911;p56"/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4912" name="Google Shape;4912;p56"/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4913" name="Google Shape;4913;p56"/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4914" name="Google Shape;4914;p56"/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4915" name="Google Shape;4915;p56"/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grpSp>
                          <p:nvGrpSpPr>
                            <p:cNvPr id="4916" name="Google Shape;4916;p56"/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4917" name="Google Shape;4917;p56"/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918" name="Google Shape;4918;p56"/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919" name="Google Shape;4919;p56"/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920" name="Google Shape;4920;p56"/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921" name="Google Shape;4921;p56"/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922" name="Google Shape;4922;p56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923" name="Google Shape;4923;p56"/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924" name="Google Shape;4924;p56"/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925" name="Google Shape;4925;p56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926" name="Google Shape;4926;p56"/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927" name="Google Shape;4927;p56"/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928" name="Google Shape;4928;p56"/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929" name="Google Shape;4929;p56"/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grpSp>
                            <p:nvGrpSpPr>
                              <p:cNvPr id="4930" name="Google Shape;4930;p56"/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4931" name="Google Shape;4931;p56"/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4932" name="Google Shape;4932;p56"/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4933" name="Google Shape;4933;p56"/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4934" name="Google Shape;4934;p56"/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4935" name="Google Shape;4935;p56"/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4936" name="Google Shape;4936;p56"/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4937" name="Google Shape;4937;p56"/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grpSp>
                              <p:nvGrpSpPr>
                                <p:cNvPr id="4938" name="Google Shape;4938;p56"/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4939" name="Google Shape;4939;p56"/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4940" name="Google Shape;4940;p56"/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4941" name="Google Shape;4941;p56"/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4942" name="Google Shape;4942;p56"/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4943" name="Google Shape;4943;p56"/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grpSp>
                                <p:nvGrpSpPr>
                                  <p:cNvPr id="4944" name="Google Shape;4944;p56"/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4945" name="Google Shape;4945;p56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4946" name="Google Shape;4946;p56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4947" name="Google Shape;4947;p56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4948" name="Google Shape;4948;p56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4949" name="Google Shape;4949;p56"/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4950" name="Google Shape;4950;p56"/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4951" name="Google Shape;4951;p56"/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</p:grpSp>
                    </p:grpSp>
                    <p:sp>
                      <p:nvSpPr>
                        <p:cNvPr id="4952" name="Google Shape;4952;p56"/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4953" name="Google Shape;4953;p56"/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4954" name="Google Shape;4954;p56"/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5" name="Google Shape;4955;p56"/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56" name="Google Shape;4956;p56"/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4957" name="Google Shape;4957;p56"/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8" name="Google Shape;4958;p56"/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59" name="Google Shape;4959;p56"/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4960" name="Google Shape;4960;p56"/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1" name="Google Shape;4961;p56"/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62" name="Google Shape;4962;p56"/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4963" name="Google Shape;4963;p56"/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4" name="Google Shape;4964;p56"/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65" name="Google Shape;4965;p56"/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4966" name="Google Shape;4966;p56"/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7" name="Google Shape;4967;p56"/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68" name="Google Shape;4968;p56"/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4969" name="Google Shape;4969;p56"/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0" name="Google Shape;4970;p56"/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71" name="Google Shape;4971;p56"/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4972" name="Google Shape;4972;p56"/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3" name="Google Shape;4973;p56"/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74" name="Google Shape;4974;p56"/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4975" name="Google Shape;4975;p56"/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6" name="Google Shape;4976;p56"/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77" name="Google Shape;4977;p56"/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4978" name="Google Shape;4978;p56"/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9" name="Google Shape;4979;p56"/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80" name="Google Shape;4980;p56"/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4981" name="Google Shape;4981;p56"/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2" name="Google Shape;4982;p56"/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83" name="Google Shape;4983;p56"/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4984" name="Google Shape;4984;p56"/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5" name="Google Shape;4985;p56"/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86" name="Google Shape;4986;p56"/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4987" name="Google Shape;4987;p56"/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8" name="Google Shape;4988;p56"/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89" name="Google Shape;4989;p56"/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4990" name="Google Shape;4990;p56"/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1" name="Google Shape;4991;p56"/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92" name="Google Shape;4992;p56"/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4993" name="Google Shape;4993;p56"/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4" name="Google Shape;4994;p56"/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95" name="Google Shape;4995;p56"/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4996" name="Google Shape;4996;p56"/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7" name="Google Shape;4997;p56"/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98" name="Google Shape;4998;p56"/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4999" name="Google Shape;4999;p56"/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0" name="Google Shape;5000;p56"/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01" name="Google Shape;5001;p56"/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5002" name="Google Shape;5002;p56"/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3" name="Google Shape;5003;p56"/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04" name="Google Shape;5004;p56"/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5005" name="Google Shape;5005;p56"/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6" name="Google Shape;5006;p56"/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07" name="Google Shape;5007;p56"/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5008" name="Google Shape;5008;p56"/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9" name="Google Shape;5009;p56"/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10" name="Google Shape;5010;p56"/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5011" name="Google Shape;5011;p56"/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2" name="Google Shape;5012;p56"/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13" name="Google Shape;5013;p56"/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5014" name="Google Shape;5014;p56"/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5" name="Google Shape;5015;p56"/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16" name="Google Shape;5016;p56"/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5017" name="Google Shape;5017;p56"/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8" name="Google Shape;5018;p56"/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19" name="Google Shape;5019;p56"/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5020" name="Google Shape;5020;p56"/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1" name="Google Shape;5021;p56"/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22" name="Google Shape;5022;p56"/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5023" name="Google Shape;5023;p56"/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4" name="Google Shape;5024;p56"/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25" name="Google Shape;5025;p56"/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5026" name="Google Shape;5026;p56"/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7" name="Google Shape;5027;p56"/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28" name="Google Shape;5028;p56"/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5029" name="Google Shape;5029;p56"/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0" name="Google Shape;5030;p56"/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31" name="Google Shape;5031;p56"/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5032" name="Google Shape;5032;p56"/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3" name="Google Shape;5033;p56"/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34" name="Google Shape;5034;p56"/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5035" name="Google Shape;5035;p56"/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6" name="Google Shape;5036;p56"/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37" name="Google Shape;5037;p56"/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5038" name="Google Shape;5038;p56"/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9" name="Google Shape;5039;p56"/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40" name="Google Shape;5040;p56"/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5041" name="Google Shape;5041;p56"/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2" name="Google Shape;5042;p56"/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43" name="Google Shape;5043;p56"/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5044" name="Google Shape;5044;p56"/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5" name="Google Shape;5045;p56"/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46" name="Google Shape;5046;p56"/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5047" name="Google Shape;5047;p56"/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8" name="Google Shape;5048;p56"/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49" name="Google Shape;5049;p56"/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5050" name="Google Shape;5050;p56"/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1" name="Google Shape;5051;p56"/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52" name="Google Shape;5052;p56"/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5053" name="Google Shape;5053;p56"/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4" name="Google Shape;5054;p56"/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55" name="Google Shape;5055;p56"/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5056" name="Google Shape;5056;p56"/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7" name="Google Shape;5057;p56"/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58" name="Google Shape;5058;p56"/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5059" name="Google Shape;5059;p56"/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0" name="Google Shape;5060;p56"/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61" name="Google Shape;5061;p56"/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5062" name="Google Shape;5062;p56"/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3" name="Google Shape;5063;p56"/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64" name="Google Shape;5064;p56"/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5065" name="Google Shape;5065;p56"/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6" name="Google Shape;5066;p56"/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67" name="Google Shape;5067;p56"/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5068" name="Google Shape;5068;p56"/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9" name="Google Shape;5069;p56"/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70" name="Google Shape;5070;p56"/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5071" name="Google Shape;5071;p56"/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2" name="Google Shape;5072;p56"/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73" name="Google Shape;5073;p56"/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5074" name="Google Shape;5074;p56"/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5" name="Google Shape;5075;p56"/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76" name="Google Shape;5076;p56"/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5077" name="Google Shape;5077;p56"/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8" name="Google Shape;5078;p56"/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79" name="Google Shape;5079;p56"/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5080" name="Google Shape;5080;p56"/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1" name="Google Shape;5081;p56"/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82" name="Google Shape;5082;p56"/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5083" name="Google Shape;5083;p56"/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4" name="Google Shape;5084;p56"/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85" name="Google Shape;5085;p56"/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5086" name="Google Shape;5086;p56"/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7" name="Google Shape;5087;p56"/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88" name="Google Shape;5088;p56"/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5089" name="Google Shape;5089;p56"/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0" name="Google Shape;5090;p56"/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91" name="Google Shape;5091;p56"/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5092" name="Google Shape;5092;p56"/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3" name="Google Shape;5093;p56"/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94" name="Google Shape;5094;p56"/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5095" name="Google Shape;5095;p56"/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6" name="Google Shape;5096;p56"/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97" name="Google Shape;5097;p56"/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5098" name="Google Shape;5098;p56"/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9" name="Google Shape;5099;p56"/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00" name="Google Shape;5100;p56"/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5101" name="Google Shape;5101;p56"/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2" name="Google Shape;5102;p56"/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03" name="Google Shape;5103;p56"/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5104" name="Google Shape;5104;p56"/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5" name="Google Shape;5105;p56"/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06" name="Google Shape;5106;p56"/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5107" name="Google Shape;5107;p56"/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8" name="Google Shape;5108;p56"/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09" name="Google Shape;5109;p56"/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5110" name="Google Shape;5110;p56"/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1" name="Google Shape;5111;p56"/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12" name="Google Shape;5112;p56"/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5113" name="Google Shape;5113;p56"/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4" name="Google Shape;5114;p56"/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15" name="Google Shape;5115;p56"/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5116" name="Google Shape;5116;p56"/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7" name="Google Shape;5117;p56"/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18" name="Google Shape;5118;p56"/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5119" name="Google Shape;5119;p56"/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0" name="Google Shape;5120;p56"/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21" name="Google Shape;5121;p56"/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5122" name="Google Shape;5122;p56"/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3" name="Google Shape;5123;p56"/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24" name="Google Shape;5124;p56"/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5125" name="Google Shape;5125;p56"/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6" name="Google Shape;5126;p56"/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27" name="Google Shape;5127;p56"/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5128" name="Google Shape;5128;p56"/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9" name="Google Shape;5129;p56"/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30" name="Google Shape;5130;p56"/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5131" name="Google Shape;5131;p56"/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2" name="Google Shape;5132;p56"/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33" name="Google Shape;5133;p56"/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5134" name="Google Shape;5134;p56"/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5" name="Google Shape;5135;p56"/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36" name="Google Shape;5136;p56"/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5137" name="Google Shape;5137;p56"/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8" name="Google Shape;5138;p56"/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139" name="Google Shape;5139;p56"/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0" name="Google Shape;5140;p56"/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141" name="Google Shape;5141;p56"/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5142" name="Google Shape;5142;p56"/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3" name="Google Shape;5143;p56"/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44" name="Google Shape;5144;p56"/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5145" name="Google Shape;5145;p56"/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6" name="Google Shape;5146;p56"/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147" name="Google Shape;5147;p56"/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8" name="Google Shape;5148;p56"/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149" name="Google Shape;5149;p56"/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5150" name="Google Shape;5150;p56"/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1" name="Google Shape;5151;p56"/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52" name="Google Shape;5152;p56"/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5153" name="Google Shape;5153;p56"/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4" name="Google Shape;5154;p56"/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55" name="Google Shape;5155;p56"/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5156" name="Google Shape;5156;p56"/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7" name="Google Shape;5157;p56"/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58" name="Google Shape;5158;p56"/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5159" name="Google Shape;5159;p56"/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0" name="Google Shape;5160;p56"/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61" name="Google Shape;5161;p56"/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5162" name="Google Shape;5162;p56"/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3" name="Google Shape;5163;p56"/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64" name="Google Shape;5164;p56"/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5165" name="Google Shape;5165;p56"/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6" name="Google Shape;5166;p56"/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67" name="Google Shape;5167;p56"/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5168" name="Google Shape;5168;p56"/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9" name="Google Shape;5169;p56"/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70" name="Google Shape;5170;p56"/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5171" name="Google Shape;5171;p56"/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2" name="Google Shape;5172;p56"/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73" name="Google Shape;5173;p56"/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5174" name="Google Shape;5174;p56"/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5" name="Google Shape;5175;p56"/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76" name="Google Shape;5176;p56"/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5177" name="Google Shape;5177;p56"/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8" name="Google Shape;5178;p56"/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79" name="Google Shape;5179;p56"/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5180" name="Google Shape;5180;p56"/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1" name="Google Shape;5181;p56"/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82" name="Google Shape;5182;p56"/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5183" name="Google Shape;5183;p56"/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4" name="Google Shape;5184;p56"/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185" name="Google Shape;5185;p56"/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6" name="Google Shape;5186;p56"/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187" name="Google Shape;5187;p56"/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5188" name="Google Shape;5188;p56"/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9" name="Google Shape;5189;p56"/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90" name="Google Shape;5190;p56"/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5191" name="Google Shape;5191;p56"/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2" name="Google Shape;5192;p56"/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93" name="Google Shape;5193;p56"/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5194" name="Google Shape;5194;p56"/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5" name="Google Shape;5195;p56"/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96" name="Google Shape;5196;p56"/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5197" name="Google Shape;5197;p56"/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8" name="Google Shape;5198;p56"/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99" name="Google Shape;5199;p56"/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5200" name="Google Shape;5200;p56"/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1" name="Google Shape;5201;p56"/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02" name="Google Shape;5202;p56"/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5203" name="Google Shape;5203;p56"/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4" name="Google Shape;5204;p56"/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05" name="Google Shape;5205;p56"/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5206" name="Google Shape;5206;p56"/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7" name="Google Shape;5207;p56"/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08" name="Google Shape;5208;p56"/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5209" name="Google Shape;5209;p56"/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0" name="Google Shape;5210;p56"/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11" name="Google Shape;5211;p56"/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5212" name="Google Shape;5212;p56"/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3" name="Google Shape;5213;p56"/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14" name="Google Shape;5214;p56"/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5215" name="Google Shape;5215;p56"/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6" name="Google Shape;5216;p56"/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17" name="Google Shape;5217;p56"/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5218" name="Google Shape;5218;p56"/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9" name="Google Shape;5219;p56"/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20" name="Google Shape;5220;p56"/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5221" name="Google Shape;5221;p56"/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2" name="Google Shape;5222;p56"/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23" name="Google Shape;5223;p56"/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5224" name="Google Shape;5224;p56"/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5" name="Google Shape;5225;p56"/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26" name="Google Shape;5226;p56"/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5227" name="Google Shape;5227;p56"/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8" name="Google Shape;5228;p56"/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29" name="Google Shape;5229;p56"/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5230" name="Google Shape;5230;p56"/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1" name="Google Shape;5231;p56"/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32" name="Google Shape;5232;p56"/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5233" name="Google Shape;5233;p56"/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4" name="Google Shape;5234;p56"/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35" name="Google Shape;5235;p56"/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5236" name="Google Shape;5236;p56"/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7" name="Google Shape;5237;p56"/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38" name="Google Shape;5238;p56"/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5239" name="Google Shape;5239;p56"/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0" name="Google Shape;5240;p56"/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41" name="Google Shape;5241;p56"/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5242" name="Google Shape;5242;p56"/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3" name="Google Shape;5243;p56"/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44" name="Google Shape;5244;p56"/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5245" name="Google Shape;5245;p56"/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6" name="Google Shape;5246;p56"/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47" name="Google Shape;5247;p56"/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5248" name="Google Shape;5248;p56"/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9" name="Google Shape;5249;p56"/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50" name="Google Shape;5250;p56"/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5251" name="Google Shape;5251;p56"/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52" name="Google Shape;5252;p56"/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53" name="Google Shape;5253;p56"/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5254" name="Google Shape;5254;p56"/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55" name="Google Shape;5255;p56"/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56" name="Google Shape;5256;p56"/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5257" name="Google Shape;5257;p56"/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58" name="Google Shape;5258;p56"/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259" name="Google Shape;5259;p56"/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0" name="Google Shape;5260;p56"/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261" name="Google Shape;5261;p56"/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5262" name="Google Shape;5262;p56"/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63" name="Google Shape;5263;p56"/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64" name="Google Shape;5264;p56"/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5265" name="Google Shape;5265;p56"/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66" name="Google Shape;5266;p56"/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67" name="Google Shape;5267;p56"/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5268" name="Google Shape;5268;p56"/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69" name="Google Shape;5269;p56"/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270" name="Google Shape;5270;p56"/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5271" name="Google Shape;5271;p56"/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5272" name="Google Shape;5272;p56"/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73" name="Google Shape;5273;p56"/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74" name="Google Shape;5274;p56"/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75" name="Google Shape;5275;p56"/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76" name="Google Shape;5276;p56"/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77" name="Google Shape;5277;p56"/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78" name="Google Shape;5278;p56"/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79" name="Google Shape;5279;p56"/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80" name="Google Shape;5280;p56"/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81" name="Google Shape;5281;p56"/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82" name="Google Shape;5282;p56"/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83" name="Google Shape;5283;p56"/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84" name="Google Shape;5284;p56"/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85" name="Google Shape;5285;p56"/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86" name="Google Shape;5286;p56"/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87" name="Google Shape;5287;p56"/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88" name="Google Shape;5288;p56"/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89" name="Google Shape;5289;p56"/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90" name="Google Shape;5290;p56"/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91" name="Google Shape;5291;p56"/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92" name="Google Shape;5292;p56"/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93" name="Google Shape;5293;p56"/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94" name="Google Shape;5294;p56"/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95" name="Google Shape;5295;p56"/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96" name="Google Shape;5296;p56"/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97" name="Google Shape;5297;p56"/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98" name="Google Shape;5298;p56"/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99" name="Google Shape;5299;p56"/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00" name="Google Shape;5300;p56"/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01" name="Google Shape;5301;p56"/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02" name="Google Shape;5302;p56"/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03" name="Google Shape;5303;p56"/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04" name="Google Shape;5304;p56"/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05" name="Google Shape;5305;p56"/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06" name="Google Shape;5306;p56"/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07" name="Google Shape;5307;p56"/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08" name="Google Shape;5308;p56"/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09" name="Google Shape;5309;p56"/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10" name="Google Shape;5310;p56"/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11" name="Google Shape;5311;p56"/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12" name="Google Shape;5312;p56"/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13" name="Google Shape;5313;p56"/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14" name="Google Shape;5314;p56"/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15" name="Google Shape;5315;p56"/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16" name="Google Shape;5316;p56"/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17" name="Google Shape;5317;p56"/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18" name="Google Shape;5318;p56"/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19" name="Google Shape;5319;p56"/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20" name="Google Shape;5320;p56"/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21" name="Google Shape;5321;p56"/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22" name="Google Shape;5322;p56"/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23" name="Google Shape;5323;p56"/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24" name="Google Shape;5324;p56"/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25" name="Google Shape;5325;p56"/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26" name="Google Shape;5326;p56"/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27" name="Google Shape;5327;p56"/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28" name="Google Shape;5328;p56"/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5329" name="Google Shape;5329;p56"/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0" name="Google Shape;5330;p56"/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31" name="Google Shape;5331;p56"/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5332" name="Google Shape;5332;p56"/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3" name="Google Shape;5333;p56"/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34" name="Google Shape;5334;p56"/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5335" name="Google Shape;5335;p56"/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6" name="Google Shape;5336;p56"/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37" name="Google Shape;5337;p56"/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5338" name="Google Shape;5338;p56"/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9" name="Google Shape;5339;p56"/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40" name="Google Shape;5340;p56"/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5341" name="Google Shape;5341;p56"/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2" name="Google Shape;5342;p56"/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43" name="Google Shape;5343;p56"/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5344" name="Google Shape;5344;p56"/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5" name="Google Shape;5345;p56"/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46" name="Google Shape;5346;p56"/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5347" name="Google Shape;5347;p56"/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8" name="Google Shape;5348;p56"/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49" name="Google Shape;5349;p56"/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5350" name="Google Shape;5350;p56"/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51" name="Google Shape;5351;p56"/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52" name="Google Shape;5352;p56"/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5353" name="Google Shape;5353;p56"/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54" name="Google Shape;5354;p56"/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55" name="Google Shape;5355;p56"/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5356" name="Google Shape;5356;p56"/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57" name="Google Shape;5357;p56"/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58" name="Google Shape;5358;p56"/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5359" name="Google Shape;5359;p56"/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60" name="Google Shape;5360;p56"/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361" name="Google Shape;5361;p56"/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2" name="Google Shape;5362;p56"/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363" name="Google Shape;5363;p56"/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5364" name="Google Shape;5364;p56"/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65" name="Google Shape;5365;p56"/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66" name="Google Shape;5366;p56"/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5367" name="Google Shape;5367;p56"/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68" name="Google Shape;5368;p56"/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69" name="Google Shape;5369;p56"/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5370" name="Google Shape;5370;p56"/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1" name="Google Shape;5371;p56"/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72" name="Google Shape;5372;p56"/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5373" name="Google Shape;5373;p56"/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4" name="Google Shape;5374;p56"/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75" name="Google Shape;5375;p56"/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5376" name="Google Shape;5376;p56"/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7" name="Google Shape;5377;p56"/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78" name="Google Shape;5378;p56"/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5379" name="Google Shape;5379;p56"/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0" name="Google Shape;5380;p56"/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81" name="Google Shape;5381;p56"/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5382" name="Google Shape;5382;p56"/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3" name="Google Shape;5383;p56"/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84" name="Google Shape;5384;p56"/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5385" name="Google Shape;5385;p56"/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6" name="Google Shape;5386;p56"/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87" name="Google Shape;5387;p56"/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5388" name="Google Shape;5388;p56"/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9" name="Google Shape;5389;p56"/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90" name="Google Shape;5390;p56"/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5391" name="Google Shape;5391;p56"/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2" name="Google Shape;5392;p56"/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93" name="Google Shape;5393;p56"/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5394" name="Google Shape;5394;p56"/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5" name="Google Shape;5395;p56"/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96" name="Google Shape;5396;p56"/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5397" name="Google Shape;5397;p56"/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8" name="Google Shape;5398;p56"/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99" name="Google Shape;5399;p56"/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5400" name="Google Shape;5400;p56"/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1" name="Google Shape;5401;p56"/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02" name="Google Shape;5402;p56"/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5403" name="Google Shape;5403;p56"/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4" name="Google Shape;5404;p56"/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05" name="Google Shape;5405;p56"/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5406" name="Google Shape;5406;p56"/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7" name="Google Shape;5407;p56"/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08" name="Google Shape;5408;p56"/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5409" name="Google Shape;5409;p56"/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0" name="Google Shape;5410;p56"/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11" name="Google Shape;5411;p56"/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5412" name="Google Shape;5412;p56"/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3" name="Google Shape;5413;p56"/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14" name="Google Shape;5414;p56"/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5415" name="Google Shape;5415;p56"/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6" name="Google Shape;5416;p56"/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17" name="Google Shape;5417;p56"/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5418" name="Google Shape;5418;p56"/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9" name="Google Shape;5419;p56"/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20" name="Google Shape;5420;p56"/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5421" name="Google Shape;5421;p56"/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2" name="Google Shape;5422;p56"/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23" name="Google Shape;5423;p56"/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5424" name="Google Shape;5424;p56"/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5" name="Google Shape;5425;p56"/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26" name="Google Shape;5426;p56"/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5427" name="Google Shape;5427;p56"/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8" name="Google Shape;5428;p56"/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29" name="Google Shape;5429;p56"/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5430" name="Google Shape;5430;p56"/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1" name="Google Shape;5431;p56"/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32" name="Google Shape;5432;p56"/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5433" name="Google Shape;5433;p56"/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4" name="Google Shape;5434;p56"/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35" name="Google Shape;5435;p56"/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5436" name="Google Shape;5436;p56"/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7" name="Google Shape;5437;p56"/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38" name="Google Shape;5438;p56"/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5439" name="Google Shape;5439;p56"/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40" name="Google Shape;5440;p56"/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41" name="Google Shape;5441;p56"/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5442" name="Google Shape;5442;p56"/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43" name="Google Shape;5443;p56"/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44" name="Google Shape;5444;p56"/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5445" name="Google Shape;5445;p56"/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46" name="Google Shape;5446;p56"/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47" name="Google Shape;5447;p56"/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5448" name="Google Shape;5448;p56"/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49" name="Google Shape;5449;p56"/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50" name="Google Shape;5450;p56"/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5451" name="Google Shape;5451;p56"/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52" name="Google Shape;5452;p56"/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53" name="Google Shape;5453;p56"/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5454" name="Google Shape;5454;p56"/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55" name="Google Shape;5455;p56"/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56" name="Google Shape;5456;p56"/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5457" name="Google Shape;5457;p56"/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58" name="Google Shape;5458;p56"/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59" name="Google Shape;5459;p56"/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5460" name="Google Shape;5460;p56"/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1" name="Google Shape;5461;p56"/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62" name="Google Shape;5462;p56"/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5463" name="Google Shape;5463;p56"/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4" name="Google Shape;5464;p56"/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69" name="Google Shape;5469;p57"/>
          <p:cNvGrpSpPr/>
          <p:nvPr/>
        </p:nvGrpSpPr>
        <p:grpSpPr>
          <a:xfrm>
            <a:off x="729274" y="1175734"/>
            <a:ext cx="2507799" cy="206239"/>
            <a:chOff x="106648" y="895722"/>
            <a:chExt cx="4481413" cy="374300"/>
          </a:xfrm>
        </p:grpSpPr>
        <p:grpSp>
          <p:nvGrpSpPr>
            <p:cNvPr id="5470" name="Google Shape;5470;p57"/>
            <p:cNvGrpSpPr/>
            <p:nvPr/>
          </p:nvGrpSpPr>
          <p:grpSpPr>
            <a:xfrm>
              <a:off x="2233276" y="895722"/>
              <a:ext cx="1082667" cy="223591"/>
              <a:chOff x="4808316" y="2800065"/>
              <a:chExt cx="1999386" cy="412910"/>
            </a:xfrm>
          </p:grpSpPr>
          <p:sp>
            <p:nvSpPr>
              <p:cNvPr id="5471" name="Google Shape;5471;p57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472" name="Google Shape;5472;p57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5473" name="Google Shape;5473;p57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5474" name="Google Shape;5474;p57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475" name="Google Shape;5475;p57"/>
            <p:cNvGrpSpPr/>
            <p:nvPr/>
          </p:nvGrpSpPr>
          <p:grpSpPr>
            <a:xfrm>
              <a:off x="106648" y="895722"/>
              <a:ext cx="1088401" cy="223591"/>
              <a:chOff x="881025" y="2800065"/>
              <a:chExt cx="2009975" cy="412910"/>
            </a:xfrm>
          </p:grpSpPr>
          <p:sp>
            <p:nvSpPr>
              <p:cNvPr id="5476" name="Google Shape;5476;p57"/>
              <p:cNvSpPr/>
              <p:nvPr/>
            </p:nvSpPr>
            <p:spPr>
              <a:xfrm>
                <a:off x="932600" y="3079475"/>
                <a:ext cx="1958400" cy="133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477" name="Google Shape;5477;p57"/>
              <p:cNvGrpSpPr/>
              <p:nvPr/>
            </p:nvGrpSpPr>
            <p:grpSpPr>
              <a:xfrm>
                <a:off x="881025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5478" name="Google Shape;5478;p57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5479" name="Google Shape;5479;p57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480" name="Google Shape;5480;p57"/>
            <p:cNvGrpSpPr/>
            <p:nvPr/>
          </p:nvGrpSpPr>
          <p:grpSpPr>
            <a:xfrm>
              <a:off x="1172346" y="1047018"/>
              <a:ext cx="1083151" cy="223003"/>
              <a:chOff x="2849073" y="3079467"/>
              <a:chExt cx="2000279" cy="411825"/>
            </a:xfrm>
          </p:grpSpPr>
          <p:sp>
            <p:nvSpPr>
              <p:cNvPr id="5481" name="Google Shape;5481;p57"/>
              <p:cNvSpPr/>
              <p:nvPr/>
            </p:nvSpPr>
            <p:spPr>
              <a:xfrm>
                <a:off x="2890952" y="3079475"/>
                <a:ext cx="1958400" cy="133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482" name="Google Shape;5482;p57"/>
              <p:cNvGrpSpPr/>
              <p:nvPr/>
            </p:nvGrpSpPr>
            <p:grpSpPr>
              <a:xfrm rot="10800000">
                <a:off x="2849073" y="3079467"/>
                <a:ext cx="92400" cy="411825"/>
                <a:chOff x="2070100" y="2563700"/>
                <a:chExt cx="92400" cy="411825"/>
              </a:xfrm>
            </p:grpSpPr>
            <p:cxnSp>
              <p:nvCxnSpPr>
                <p:cNvPr id="5483" name="Google Shape;5483;p57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5484" name="Google Shape;5484;p57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485" name="Google Shape;5485;p57"/>
            <p:cNvGrpSpPr/>
            <p:nvPr/>
          </p:nvGrpSpPr>
          <p:grpSpPr>
            <a:xfrm>
              <a:off x="3290132" y="1047018"/>
              <a:ext cx="1297929" cy="223003"/>
              <a:chOff x="6760035" y="3079467"/>
              <a:chExt cx="2396914" cy="411825"/>
            </a:xfrm>
          </p:grpSpPr>
          <p:sp>
            <p:nvSpPr>
              <p:cNvPr id="5486" name="Google Shape;5486;p57"/>
              <p:cNvSpPr/>
              <p:nvPr/>
            </p:nvSpPr>
            <p:spPr>
              <a:xfrm>
                <a:off x="6807650" y="3079475"/>
                <a:ext cx="2349300" cy="133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487" name="Google Shape;5487;p57"/>
              <p:cNvGrpSpPr/>
              <p:nvPr/>
            </p:nvGrpSpPr>
            <p:grpSpPr>
              <a:xfrm rot="10800000">
                <a:off x="6760035" y="3079467"/>
                <a:ext cx="92400" cy="411825"/>
                <a:chOff x="2070100" y="2563700"/>
                <a:chExt cx="92400" cy="411825"/>
              </a:xfrm>
            </p:grpSpPr>
            <p:cxnSp>
              <p:nvCxnSpPr>
                <p:cNvPr id="5488" name="Google Shape;5488;p57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5489" name="Google Shape;5489;p57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5490" name="Google Shape;5490;p57"/>
          <p:cNvGrpSpPr/>
          <p:nvPr/>
        </p:nvGrpSpPr>
        <p:grpSpPr>
          <a:xfrm>
            <a:off x="2147036" y="3575105"/>
            <a:ext cx="1086701" cy="799429"/>
            <a:chOff x="2183288" y="3555572"/>
            <a:chExt cx="1136241" cy="835873"/>
          </a:xfrm>
        </p:grpSpPr>
        <p:sp>
          <p:nvSpPr>
            <p:cNvPr id="5491" name="Google Shape;5491;p57"/>
            <p:cNvSpPr/>
            <p:nvPr/>
          </p:nvSpPr>
          <p:spPr>
            <a:xfrm>
              <a:off x="2673740" y="4350566"/>
              <a:ext cx="270028" cy="11697"/>
            </a:xfrm>
            <a:custGeom>
              <a:avLst/>
              <a:gdLst/>
              <a:ahLst/>
              <a:cxnLst/>
              <a:rect l="l" t="t" r="r" b="b"/>
              <a:pathLst>
                <a:path w="106520" h="2706" extrusionOk="0">
                  <a:moveTo>
                    <a:pt x="0" y="0"/>
                  </a:moveTo>
                  <a:lnTo>
                    <a:pt x="0" y="2705"/>
                  </a:lnTo>
                  <a:lnTo>
                    <a:pt x="106520" y="2705"/>
                  </a:lnTo>
                  <a:lnTo>
                    <a:pt x="10652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492" name="Google Shape;5492;p57"/>
            <p:cNvGrpSpPr/>
            <p:nvPr/>
          </p:nvGrpSpPr>
          <p:grpSpPr>
            <a:xfrm>
              <a:off x="2205895" y="3637269"/>
              <a:ext cx="1089848" cy="724993"/>
              <a:chOff x="2205895" y="3637269"/>
              <a:chExt cx="1089848" cy="724993"/>
            </a:xfrm>
          </p:grpSpPr>
          <p:sp>
            <p:nvSpPr>
              <p:cNvPr id="5493" name="Google Shape;5493;p57"/>
              <p:cNvSpPr/>
              <p:nvPr/>
            </p:nvSpPr>
            <p:spPr>
              <a:xfrm>
                <a:off x="2205895" y="4204394"/>
                <a:ext cx="555376" cy="157849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4" name="Google Shape;5494;p57"/>
              <p:cNvSpPr/>
              <p:nvPr/>
            </p:nvSpPr>
            <p:spPr>
              <a:xfrm>
                <a:off x="2206834" y="3993916"/>
                <a:ext cx="218757" cy="153401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5" name="Google Shape;5495;p57"/>
              <p:cNvSpPr/>
              <p:nvPr/>
            </p:nvSpPr>
            <p:spPr>
              <a:xfrm>
                <a:off x="2487003" y="3847747"/>
                <a:ext cx="808740" cy="157849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6" name="Google Shape;5496;p57"/>
              <p:cNvSpPr/>
              <p:nvPr/>
            </p:nvSpPr>
            <p:spPr>
              <a:xfrm>
                <a:off x="2919192" y="3637269"/>
                <a:ext cx="375081" cy="14849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7" name="Google Shape;5497;p57"/>
              <p:cNvSpPr/>
              <p:nvPr/>
            </p:nvSpPr>
            <p:spPr>
              <a:xfrm>
                <a:off x="2233143" y="3637269"/>
                <a:ext cx="621199" cy="1169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8" name="Google Shape;5498;p57"/>
              <p:cNvSpPr/>
              <p:nvPr/>
            </p:nvSpPr>
            <p:spPr>
              <a:xfrm>
                <a:off x="3004568" y="4350566"/>
                <a:ext cx="270028" cy="11697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499" name="Google Shape;5499;p57"/>
            <p:cNvSpPr/>
            <p:nvPr/>
          </p:nvSpPr>
          <p:spPr>
            <a:xfrm rot="5400000">
              <a:off x="2852961" y="3612770"/>
              <a:ext cx="70048" cy="60717"/>
            </a:xfrm>
            <a:custGeom>
              <a:avLst/>
              <a:gdLst/>
              <a:ahLst/>
              <a:cxnLst/>
              <a:rect l="l" t="t" r="r" b="b"/>
              <a:pathLst>
                <a:path w="31949" h="27693" extrusionOk="0">
                  <a:moveTo>
                    <a:pt x="7959" y="1"/>
                  </a:moveTo>
                  <a:lnTo>
                    <a:pt x="1" y="13847"/>
                  </a:lnTo>
                  <a:lnTo>
                    <a:pt x="7959" y="27693"/>
                  </a:lnTo>
                  <a:lnTo>
                    <a:pt x="23991" y="27693"/>
                  </a:lnTo>
                  <a:lnTo>
                    <a:pt x="31949" y="13847"/>
                  </a:lnTo>
                  <a:lnTo>
                    <a:pt x="23991" y="1"/>
                  </a:lnTo>
                  <a:close/>
                </a:path>
              </a:pathLst>
            </a:custGeom>
            <a:solidFill>
              <a:srgbClr val="435D74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5500" name="Google Shape;5500;p57"/>
            <p:cNvCxnSpPr/>
            <p:nvPr/>
          </p:nvCxnSpPr>
          <p:spPr>
            <a:xfrm>
              <a:off x="2887992" y="3555572"/>
              <a:ext cx="0" cy="52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diamond" w="med" len="med"/>
              <a:tailEnd type="none" w="med" len="med"/>
            </a:ln>
          </p:spPr>
        </p:cxnSp>
        <p:grpSp>
          <p:nvGrpSpPr>
            <p:cNvPr id="5501" name="Google Shape;5501;p57"/>
            <p:cNvGrpSpPr/>
            <p:nvPr/>
          </p:nvGrpSpPr>
          <p:grpSpPr>
            <a:xfrm>
              <a:off x="3173850" y="3779426"/>
              <a:ext cx="145679" cy="70048"/>
              <a:chOff x="3173850" y="3779426"/>
              <a:chExt cx="145679" cy="70048"/>
            </a:xfrm>
          </p:grpSpPr>
          <p:cxnSp>
            <p:nvCxnSpPr>
              <p:cNvPr id="5502" name="Google Shape;5502;p57"/>
              <p:cNvCxnSpPr/>
              <p:nvPr/>
            </p:nvCxnSpPr>
            <p:spPr>
              <a:xfrm rot="10800000">
                <a:off x="3173850" y="3817250"/>
                <a:ext cx="945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5503" name="Google Shape;5503;p57"/>
              <p:cNvSpPr/>
              <p:nvPr/>
            </p:nvSpPr>
            <p:spPr>
              <a:xfrm rot="5400000">
                <a:off x="3254146" y="3784092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04" name="Google Shape;5504;p57"/>
            <p:cNvGrpSpPr/>
            <p:nvPr/>
          </p:nvGrpSpPr>
          <p:grpSpPr>
            <a:xfrm>
              <a:off x="2183288" y="4139483"/>
              <a:ext cx="145133" cy="70048"/>
              <a:chOff x="2183288" y="4139483"/>
              <a:chExt cx="145133" cy="70048"/>
            </a:xfrm>
          </p:grpSpPr>
          <p:cxnSp>
            <p:nvCxnSpPr>
              <p:cNvPr id="5505" name="Google Shape;5505;p57"/>
              <p:cNvCxnSpPr/>
              <p:nvPr/>
            </p:nvCxnSpPr>
            <p:spPr>
              <a:xfrm rot="10800000">
                <a:off x="2239021" y="4174494"/>
                <a:ext cx="89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diamond" w="med" len="med"/>
                <a:tailEnd type="none" w="med" len="med"/>
              </a:ln>
            </p:spPr>
          </p:cxnSp>
          <p:sp>
            <p:nvSpPr>
              <p:cNvPr id="5506" name="Google Shape;5506;p57"/>
              <p:cNvSpPr/>
              <p:nvPr/>
            </p:nvSpPr>
            <p:spPr>
              <a:xfrm rot="5400000">
                <a:off x="2178622" y="4144149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507" name="Google Shape;5507;p57"/>
            <p:cNvSpPr/>
            <p:nvPr/>
          </p:nvSpPr>
          <p:spPr>
            <a:xfrm rot="5400000">
              <a:off x="2420934" y="3967554"/>
              <a:ext cx="70048" cy="60717"/>
            </a:xfrm>
            <a:custGeom>
              <a:avLst/>
              <a:gdLst/>
              <a:ahLst/>
              <a:cxnLst/>
              <a:rect l="l" t="t" r="r" b="b"/>
              <a:pathLst>
                <a:path w="31949" h="27693" extrusionOk="0">
                  <a:moveTo>
                    <a:pt x="7959" y="1"/>
                  </a:moveTo>
                  <a:lnTo>
                    <a:pt x="1" y="13847"/>
                  </a:lnTo>
                  <a:lnTo>
                    <a:pt x="7959" y="27693"/>
                  </a:lnTo>
                  <a:lnTo>
                    <a:pt x="23991" y="27693"/>
                  </a:lnTo>
                  <a:lnTo>
                    <a:pt x="31949" y="13847"/>
                  </a:lnTo>
                  <a:lnTo>
                    <a:pt x="23991" y="1"/>
                  </a:lnTo>
                  <a:close/>
                </a:path>
              </a:pathLst>
            </a:custGeom>
            <a:solidFill>
              <a:srgbClr val="435D74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5508" name="Google Shape;5508;p57"/>
            <p:cNvCxnSpPr/>
            <p:nvPr/>
          </p:nvCxnSpPr>
          <p:spPr>
            <a:xfrm>
              <a:off x="2455973" y="3911736"/>
              <a:ext cx="0" cy="52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diamond" w="med" len="med"/>
              <a:tailEnd type="none" w="med" len="med"/>
            </a:ln>
          </p:spPr>
        </p:cxnSp>
        <p:grpSp>
          <p:nvGrpSpPr>
            <p:cNvPr id="5509" name="Google Shape;5509;p57"/>
            <p:cNvGrpSpPr/>
            <p:nvPr/>
          </p:nvGrpSpPr>
          <p:grpSpPr>
            <a:xfrm>
              <a:off x="2943836" y="4268886"/>
              <a:ext cx="60717" cy="122559"/>
              <a:chOff x="2943836" y="4268886"/>
              <a:chExt cx="60717" cy="122559"/>
            </a:xfrm>
          </p:grpSpPr>
          <p:sp>
            <p:nvSpPr>
              <p:cNvPr id="5510" name="Google Shape;5510;p57"/>
              <p:cNvSpPr/>
              <p:nvPr/>
            </p:nvSpPr>
            <p:spPr>
              <a:xfrm rot="5400000">
                <a:off x="2939170" y="4326062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5511" name="Google Shape;5511;p57"/>
              <p:cNvCxnSpPr/>
              <p:nvPr/>
            </p:nvCxnSpPr>
            <p:spPr>
              <a:xfrm>
                <a:off x="2974204" y="4268886"/>
                <a:ext cx="0" cy="5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diamond" w="med" len="med"/>
                <a:tailEnd type="none" w="med" len="med"/>
              </a:ln>
            </p:spPr>
          </p:cxnSp>
        </p:grpSp>
      </p:grpSp>
      <p:grpSp>
        <p:nvGrpSpPr>
          <p:cNvPr id="5512" name="Google Shape;5512;p57"/>
          <p:cNvGrpSpPr/>
          <p:nvPr/>
        </p:nvGrpSpPr>
        <p:grpSpPr>
          <a:xfrm>
            <a:off x="3409981" y="1496104"/>
            <a:ext cx="1675870" cy="758251"/>
            <a:chOff x="3530532" y="1496185"/>
            <a:chExt cx="1562000" cy="706730"/>
          </a:xfrm>
        </p:grpSpPr>
        <p:cxnSp>
          <p:nvCxnSpPr>
            <p:cNvPr id="5513" name="Google Shape;5513;p57"/>
            <p:cNvCxnSpPr/>
            <p:nvPr/>
          </p:nvCxnSpPr>
          <p:spPr>
            <a:xfrm>
              <a:off x="3583832" y="1857562"/>
              <a:ext cx="1508700" cy="0"/>
            </a:xfrm>
            <a:prstGeom prst="straightConnector1">
              <a:avLst/>
            </a:prstGeom>
            <a:noFill/>
            <a:ln w="28575" cap="flat" cmpd="sng">
              <a:solidFill>
                <a:srgbClr val="A5B7C6"/>
              </a:solidFill>
              <a:prstDash val="solid"/>
              <a:round/>
              <a:headEnd type="none" w="med" len="med"/>
              <a:tailEnd type="triangle" w="med" len="med"/>
            </a:ln>
          </p:spPr>
        </p:cxnSp>
        <p:grpSp>
          <p:nvGrpSpPr>
            <p:cNvPr id="5514" name="Google Shape;5514;p57"/>
            <p:cNvGrpSpPr/>
            <p:nvPr/>
          </p:nvGrpSpPr>
          <p:grpSpPr>
            <a:xfrm>
              <a:off x="3530532" y="1496185"/>
              <a:ext cx="323430" cy="463587"/>
              <a:chOff x="3530532" y="1496185"/>
              <a:chExt cx="323430" cy="463587"/>
            </a:xfrm>
          </p:grpSpPr>
          <p:grpSp>
            <p:nvGrpSpPr>
              <p:cNvPr id="5515" name="Google Shape;5515;p57"/>
              <p:cNvGrpSpPr/>
              <p:nvPr/>
            </p:nvGrpSpPr>
            <p:grpSpPr>
              <a:xfrm>
                <a:off x="3567462" y="1496185"/>
                <a:ext cx="286500" cy="361376"/>
                <a:chOff x="3567462" y="1496185"/>
                <a:chExt cx="286500" cy="361376"/>
              </a:xfrm>
            </p:grpSpPr>
            <p:cxnSp>
              <p:nvCxnSpPr>
                <p:cNvPr id="5516" name="Google Shape;5516;p57"/>
                <p:cNvCxnSpPr/>
                <p:nvPr/>
              </p:nvCxnSpPr>
              <p:spPr>
                <a:xfrm rot="10800000">
                  <a:off x="3626630" y="1565661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5517" name="Google Shape;5517;p57"/>
                <p:cNvSpPr/>
                <p:nvPr/>
              </p:nvSpPr>
              <p:spPr>
                <a:xfrm>
                  <a:off x="3567462" y="1496185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518" name="Google Shape;5518;p57"/>
              <p:cNvSpPr/>
              <p:nvPr/>
            </p:nvSpPr>
            <p:spPr>
              <a:xfrm>
                <a:off x="3530532" y="1771972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19" name="Google Shape;5519;p57"/>
            <p:cNvGrpSpPr/>
            <p:nvPr/>
          </p:nvGrpSpPr>
          <p:grpSpPr>
            <a:xfrm>
              <a:off x="3891569" y="1779209"/>
              <a:ext cx="323945" cy="423706"/>
              <a:chOff x="3891569" y="1779209"/>
              <a:chExt cx="323945" cy="423706"/>
            </a:xfrm>
          </p:grpSpPr>
          <p:grpSp>
            <p:nvGrpSpPr>
              <p:cNvPr id="5520" name="Google Shape;5520;p57"/>
              <p:cNvGrpSpPr/>
              <p:nvPr/>
            </p:nvGrpSpPr>
            <p:grpSpPr>
              <a:xfrm>
                <a:off x="3929014" y="1881638"/>
                <a:ext cx="286500" cy="321278"/>
                <a:chOff x="3929014" y="1881638"/>
                <a:chExt cx="286500" cy="321278"/>
              </a:xfrm>
            </p:grpSpPr>
            <p:cxnSp>
              <p:nvCxnSpPr>
                <p:cNvPr id="5521" name="Google Shape;5521;p57"/>
                <p:cNvCxnSpPr/>
                <p:nvPr/>
              </p:nvCxnSpPr>
              <p:spPr>
                <a:xfrm rot="10800000">
                  <a:off x="3988388" y="1881638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5522" name="Google Shape;5522;p57"/>
                <p:cNvSpPr/>
                <p:nvPr/>
              </p:nvSpPr>
              <p:spPr>
                <a:xfrm>
                  <a:off x="3929014" y="2103016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523" name="Google Shape;5523;p57"/>
              <p:cNvSpPr/>
              <p:nvPr/>
            </p:nvSpPr>
            <p:spPr>
              <a:xfrm>
                <a:off x="3891569" y="1779209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24" name="Google Shape;5524;p57"/>
            <p:cNvGrpSpPr/>
            <p:nvPr/>
          </p:nvGrpSpPr>
          <p:grpSpPr>
            <a:xfrm>
              <a:off x="4252606" y="1496185"/>
              <a:ext cx="324721" cy="463587"/>
              <a:chOff x="4252606" y="1496185"/>
              <a:chExt cx="324721" cy="463587"/>
            </a:xfrm>
          </p:grpSpPr>
          <p:grpSp>
            <p:nvGrpSpPr>
              <p:cNvPr id="5525" name="Google Shape;5525;p57"/>
              <p:cNvGrpSpPr/>
              <p:nvPr/>
            </p:nvGrpSpPr>
            <p:grpSpPr>
              <a:xfrm>
                <a:off x="4290828" y="1496185"/>
                <a:ext cx="286500" cy="361376"/>
                <a:chOff x="4290828" y="1496185"/>
                <a:chExt cx="286500" cy="361376"/>
              </a:xfrm>
            </p:grpSpPr>
            <p:cxnSp>
              <p:nvCxnSpPr>
                <p:cNvPr id="5526" name="Google Shape;5526;p57"/>
                <p:cNvCxnSpPr/>
                <p:nvPr/>
              </p:nvCxnSpPr>
              <p:spPr>
                <a:xfrm rot="10800000">
                  <a:off x="4349995" y="1565661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5527" name="Google Shape;5527;p57"/>
                <p:cNvSpPr/>
                <p:nvPr/>
              </p:nvSpPr>
              <p:spPr>
                <a:xfrm>
                  <a:off x="4290828" y="1496185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528" name="Google Shape;5528;p57"/>
              <p:cNvSpPr/>
              <p:nvPr/>
            </p:nvSpPr>
            <p:spPr>
              <a:xfrm>
                <a:off x="4252606" y="1771972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29" name="Google Shape;5529;p57"/>
            <p:cNvGrpSpPr/>
            <p:nvPr/>
          </p:nvGrpSpPr>
          <p:grpSpPr>
            <a:xfrm>
              <a:off x="4613643" y="1763716"/>
              <a:ext cx="325308" cy="439200"/>
              <a:chOff x="4613643" y="1763716"/>
              <a:chExt cx="325308" cy="439200"/>
            </a:xfrm>
          </p:grpSpPr>
          <p:grpSp>
            <p:nvGrpSpPr>
              <p:cNvPr id="5530" name="Google Shape;5530;p57"/>
              <p:cNvGrpSpPr/>
              <p:nvPr/>
            </p:nvGrpSpPr>
            <p:grpSpPr>
              <a:xfrm>
                <a:off x="4652451" y="1879538"/>
                <a:ext cx="286500" cy="323378"/>
                <a:chOff x="4652451" y="1879538"/>
                <a:chExt cx="286500" cy="323378"/>
              </a:xfrm>
            </p:grpSpPr>
            <p:cxnSp>
              <p:nvCxnSpPr>
                <p:cNvPr id="5531" name="Google Shape;5531;p57"/>
                <p:cNvCxnSpPr/>
                <p:nvPr/>
              </p:nvCxnSpPr>
              <p:spPr>
                <a:xfrm rot="10800000">
                  <a:off x="4707486" y="1879538"/>
                  <a:ext cx="0" cy="2940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5532" name="Google Shape;5532;p57"/>
                <p:cNvSpPr/>
                <p:nvPr/>
              </p:nvSpPr>
              <p:spPr>
                <a:xfrm>
                  <a:off x="4652451" y="2103016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533" name="Google Shape;5533;p57"/>
              <p:cNvSpPr/>
              <p:nvPr/>
            </p:nvSpPr>
            <p:spPr>
              <a:xfrm>
                <a:off x="4613643" y="1763716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534" name="Google Shape;5534;p57"/>
          <p:cNvGrpSpPr/>
          <p:nvPr/>
        </p:nvGrpSpPr>
        <p:grpSpPr>
          <a:xfrm>
            <a:off x="3421841" y="2349730"/>
            <a:ext cx="1652173" cy="391517"/>
            <a:chOff x="3512551" y="2358270"/>
            <a:chExt cx="1597383" cy="378533"/>
          </a:xfrm>
        </p:grpSpPr>
        <p:cxnSp>
          <p:nvCxnSpPr>
            <p:cNvPr id="5535" name="Google Shape;5535;p57"/>
            <p:cNvCxnSpPr>
              <a:stCxn id="5536" idx="6"/>
              <a:endCxn id="5537" idx="2"/>
            </p:cNvCxnSpPr>
            <p:nvPr/>
          </p:nvCxnSpPr>
          <p:spPr>
            <a:xfrm>
              <a:off x="3738198" y="2553118"/>
              <a:ext cx="1146000" cy="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5538" name="Google Shape;5538;p57"/>
            <p:cNvGrpSpPr/>
            <p:nvPr/>
          </p:nvGrpSpPr>
          <p:grpSpPr>
            <a:xfrm>
              <a:off x="3512551" y="2358270"/>
              <a:ext cx="225647" cy="307714"/>
              <a:chOff x="2182679" y="2004714"/>
              <a:chExt cx="792300" cy="1080458"/>
            </a:xfrm>
          </p:grpSpPr>
          <p:cxnSp>
            <p:nvCxnSpPr>
              <p:cNvPr id="5539" name="Google Shape;5539;p57"/>
              <p:cNvCxnSpPr>
                <a:stCxn id="5540" idx="0"/>
              </p:cNvCxnSpPr>
              <p:nvPr/>
            </p:nvCxnSpPr>
            <p:spPr>
              <a:xfrm rot="10800000">
                <a:off x="2578961" y="2004714"/>
                <a:ext cx="0" cy="389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5536" name="Google Shape;5536;p57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0" name="Google Shape;5540;p57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41" name="Google Shape;5541;p57"/>
            <p:cNvGrpSpPr/>
            <p:nvPr/>
          </p:nvGrpSpPr>
          <p:grpSpPr>
            <a:xfrm>
              <a:off x="3969644" y="2440153"/>
              <a:ext cx="225853" cy="296651"/>
              <a:chOff x="3775710" y="1729289"/>
              <a:chExt cx="136500" cy="179289"/>
            </a:xfrm>
          </p:grpSpPr>
          <p:cxnSp>
            <p:nvCxnSpPr>
              <p:cNvPr id="5542" name="Google Shape;5542;p57"/>
              <p:cNvCxnSpPr/>
              <p:nvPr/>
            </p:nvCxnSpPr>
            <p:spPr>
              <a:xfrm>
                <a:off x="3843851" y="1848278"/>
                <a:ext cx="0" cy="60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5543" name="Google Shape;5543;p57"/>
              <p:cNvSpPr/>
              <p:nvPr/>
            </p:nvSpPr>
            <p:spPr>
              <a:xfrm>
                <a:off x="3775710" y="1729289"/>
                <a:ext cx="136500" cy="1365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4" name="Google Shape;5544;p57"/>
              <p:cNvSpPr/>
              <p:nvPr/>
            </p:nvSpPr>
            <p:spPr>
              <a:xfrm>
                <a:off x="3793133" y="1746713"/>
                <a:ext cx="101700" cy="1017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45" name="Google Shape;5545;p57"/>
            <p:cNvGrpSpPr/>
            <p:nvPr/>
          </p:nvGrpSpPr>
          <p:grpSpPr>
            <a:xfrm>
              <a:off x="4427051" y="2358270"/>
              <a:ext cx="225647" cy="307714"/>
              <a:chOff x="5393704" y="2004714"/>
              <a:chExt cx="792300" cy="1080458"/>
            </a:xfrm>
          </p:grpSpPr>
          <p:cxnSp>
            <p:nvCxnSpPr>
              <p:cNvPr id="5546" name="Google Shape;5546;p57"/>
              <p:cNvCxnSpPr>
                <a:stCxn id="5547" idx="0"/>
              </p:cNvCxnSpPr>
              <p:nvPr/>
            </p:nvCxnSpPr>
            <p:spPr>
              <a:xfrm rot="10800000">
                <a:off x="5789986" y="2004714"/>
                <a:ext cx="0" cy="389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5548" name="Google Shape;5548;p57"/>
              <p:cNvSpPr/>
              <p:nvPr/>
            </p:nvSpPr>
            <p:spPr>
              <a:xfrm>
                <a:off x="5393704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7" name="Google Shape;5547;p57"/>
              <p:cNvSpPr/>
              <p:nvPr/>
            </p:nvSpPr>
            <p:spPr>
              <a:xfrm>
                <a:off x="5494936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49" name="Google Shape;5549;p57"/>
            <p:cNvGrpSpPr/>
            <p:nvPr/>
          </p:nvGrpSpPr>
          <p:grpSpPr>
            <a:xfrm>
              <a:off x="4884287" y="2440252"/>
              <a:ext cx="225647" cy="296532"/>
              <a:chOff x="6999166" y="2292572"/>
              <a:chExt cx="792300" cy="1041192"/>
            </a:xfrm>
          </p:grpSpPr>
          <p:cxnSp>
            <p:nvCxnSpPr>
              <p:cNvPr id="5550" name="Google Shape;5550;p57"/>
              <p:cNvCxnSpPr/>
              <p:nvPr/>
            </p:nvCxnSpPr>
            <p:spPr>
              <a:xfrm>
                <a:off x="7395553" y="2983964"/>
                <a:ext cx="0" cy="349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5537" name="Google Shape;5537;p57"/>
              <p:cNvSpPr/>
              <p:nvPr/>
            </p:nvSpPr>
            <p:spPr>
              <a:xfrm>
                <a:off x="6999166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1" name="Google Shape;5551;p57"/>
              <p:cNvSpPr/>
              <p:nvPr/>
            </p:nvSpPr>
            <p:spPr>
              <a:xfrm>
                <a:off x="7100398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552" name="Google Shape;5552;p57"/>
          <p:cNvGrpSpPr/>
          <p:nvPr/>
        </p:nvGrpSpPr>
        <p:grpSpPr>
          <a:xfrm>
            <a:off x="6842649" y="1185930"/>
            <a:ext cx="1581844" cy="732818"/>
            <a:chOff x="634175" y="2986275"/>
            <a:chExt cx="3147949" cy="1458344"/>
          </a:xfrm>
        </p:grpSpPr>
        <p:cxnSp>
          <p:nvCxnSpPr>
            <p:cNvPr id="5553" name="Google Shape;5553;p57"/>
            <p:cNvCxnSpPr>
              <a:stCxn id="5554" idx="4"/>
              <a:endCxn id="5555" idx="0"/>
            </p:cNvCxnSpPr>
            <p:nvPr/>
          </p:nvCxnSpPr>
          <p:spPr>
            <a:xfrm>
              <a:off x="929975" y="3577875"/>
              <a:ext cx="5916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56" name="Google Shape;5556;p57"/>
            <p:cNvCxnSpPr>
              <a:stCxn id="5555" idx="0"/>
              <a:endCxn id="5557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58" name="Google Shape;5558;p57"/>
            <p:cNvCxnSpPr>
              <a:stCxn id="5557" idx="4"/>
              <a:endCxn id="5559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60" name="Google Shape;5560;p57"/>
            <p:cNvCxnSpPr>
              <a:stCxn id="5559" idx="0"/>
              <a:endCxn id="5561" idx="4"/>
            </p:cNvCxnSpPr>
            <p:nvPr/>
          </p:nvCxnSpPr>
          <p:spPr>
            <a:xfrm rot="10800000" flipH="1">
              <a:off x="2894933" y="3577918"/>
              <a:ext cx="5916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5561" name="Google Shape;5561;p57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57" name="Google Shape;5557;p57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54" name="Google Shape;5554;p57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59" name="Google Shape;5559;p57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55" name="Google Shape;5555;p57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562" name="Google Shape;5562;p57"/>
          <p:cNvGrpSpPr/>
          <p:nvPr/>
        </p:nvGrpSpPr>
        <p:grpSpPr>
          <a:xfrm>
            <a:off x="3410364" y="2880240"/>
            <a:ext cx="1675128" cy="313674"/>
            <a:chOff x="998425" y="1182125"/>
            <a:chExt cx="1065400" cy="199500"/>
          </a:xfrm>
        </p:grpSpPr>
        <p:sp>
          <p:nvSpPr>
            <p:cNvPr id="5563" name="Google Shape;5563;p57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57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57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57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57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68" name="Google Shape;5568;p57"/>
          <p:cNvGrpSpPr/>
          <p:nvPr/>
        </p:nvGrpSpPr>
        <p:grpSpPr>
          <a:xfrm>
            <a:off x="3410363" y="3836206"/>
            <a:ext cx="1675129" cy="525345"/>
            <a:chOff x="5194708" y="3484366"/>
            <a:chExt cx="3148148" cy="987304"/>
          </a:xfrm>
        </p:grpSpPr>
        <p:grpSp>
          <p:nvGrpSpPr>
            <p:cNvPr id="5569" name="Google Shape;5569;p57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5570" name="Google Shape;5570;p57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1" name="Google Shape;5571;p57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2" name="Google Shape;5572;p57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73" name="Google Shape;5573;p57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5574" name="Google Shape;5574;p57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5" name="Google Shape;5575;p57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6" name="Google Shape;5576;p57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77" name="Google Shape;5577;p57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5578" name="Google Shape;5578;p57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9" name="Google Shape;5579;p57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0" name="Google Shape;5580;p57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81" name="Google Shape;5581;p57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5582" name="Google Shape;5582;p57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3" name="Google Shape;5583;p57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4" name="Google Shape;5584;p57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585" name="Google Shape;5585;p57"/>
          <p:cNvGrpSpPr/>
          <p:nvPr/>
        </p:nvGrpSpPr>
        <p:grpSpPr>
          <a:xfrm>
            <a:off x="6844048" y="2482095"/>
            <a:ext cx="1579046" cy="522230"/>
            <a:chOff x="6853641" y="2534077"/>
            <a:chExt cx="1515545" cy="501229"/>
          </a:xfrm>
        </p:grpSpPr>
        <p:grpSp>
          <p:nvGrpSpPr>
            <p:cNvPr id="5586" name="Google Shape;5586;p57"/>
            <p:cNvGrpSpPr/>
            <p:nvPr/>
          </p:nvGrpSpPr>
          <p:grpSpPr>
            <a:xfrm>
              <a:off x="6853641" y="2618923"/>
              <a:ext cx="1515545" cy="324556"/>
              <a:chOff x="6853641" y="2618923"/>
              <a:chExt cx="1515545" cy="324556"/>
            </a:xfrm>
          </p:grpSpPr>
          <p:sp>
            <p:nvSpPr>
              <p:cNvPr id="5587" name="Google Shape;5587;p57"/>
              <p:cNvSpPr/>
              <p:nvPr/>
            </p:nvSpPr>
            <p:spPr>
              <a:xfrm>
                <a:off x="7747010" y="2781222"/>
                <a:ext cx="324578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3951" extrusionOk="0">
                    <a:moveTo>
                      <a:pt x="1" y="0"/>
                    </a:moveTo>
                    <a:cubicBezTo>
                      <a:pt x="1" y="540"/>
                      <a:pt x="113" y="1075"/>
                      <a:pt x="327" y="1571"/>
                    </a:cubicBezTo>
                    <a:cubicBezTo>
                      <a:pt x="938" y="2971"/>
                      <a:pt x="2332" y="3951"/>
                      <a:pt x="3953" y="3951"/>
                    </a:cubicBezTo>
                    <a:cubicBezTo>
                      <a:pt x="6132" y="3951"/>
                      <a:pt x="7903" y="2178"/>
                      <a:pt x="7903" y="0"/>
                    </a:cubicBezTo>
                    <a:lnTo>
                      <a:pt x="7248" y="0"/>
                    </a:lnTo>
                    <a:cubicBezTo>
                      <a:pt x="7248" y="1818"/>
                      <a:pt x="5770" y="3296"/>
                      <a:pt x="3953" y="3296"/>
                    </a:cubicBezTo>
                    <a:cubicBezTo>
                      <a:pt x="2135" y="3296"/>
                      <a:pt x="657" y="1818"/>
                      <a:pt x="657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8" name="Google Shape;5588;p57"/>
              <p:cNvSpPr/>
              <p:nvPr/>
            </p:nvSpPr>
            <p:spPr>
              <a:xfrm>
                <a:off x="7449412" y="2618923"/>
                <a:ext cx="324496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2" h="3951" extrusionOk="0">
                    <a:moveTo>
                      <a:pt x="3951" y="0"/>
                    </a:moveTo>
                    <a:cubicBezTo>
                      <a:pt x="2330" y="0"/>
                      <a:pt x="935" y="982"/>
                      <a:pt x="327" y="2380"/>
                    </a:cubicBezTo>
                    <a:cubicBezTo>
                      <a:pt x="111" y="2874"/>
                      <a:pt x="0" y="3409"/>
                      <a:pt x="0" y="3951"/>
                    </a:cubicBezTo>
                    <a:lnTo>
                      <a:pt x="653" y="3951"/>
                    </a:lnTo>
                    <a:cubicBezTo>
                      <a:pt x="653" y="2135"/>
                      <a:pt x="2133" y="657"/>
                      <a:pt x="3951" y="657"/>
                    </a:cubicBezTo>
                    <a:cubicBezTo>
                      <a:pt x="5767" y="657"/>
                      <a:pt x="7246" y="2135"/>
                      <a:pt x="7246" y="3951"/>
                    </a:cubicBezTo>
                    <a:lnTo>
                      <a:pt x="7901" y="3951"/>
                    </a:lnTo>
                    <a:cubicBezTo>
                      <a:pt x="7901" y="3411"/>
                      <a:pt x="7791" y="2876"/>
                      <a:pt x="7574" y="2381"/>
                    </a:cubicBezTo>
                    <a:cubicBezTo>
                      <a:pt x="6966" y="982"/>
                      <a:pt x="5571" y="0"/>
                      <a:pt x="395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9" name="Google Shape;5589;p57"/>
              <p:cNvSpPr/>
              <p:nvPr/>
            </p:nvSpPr>
            <p:spPr>
              <a:xfrm>
                <a:off x="6853641" y="2618923"/>
                <a:ext cx="324824" cy="162792"/>
              </a:xfrm>
              <a:custGeom>
                <a:avLst/>
                <a:gdLst/>
                <a:ahLst/>
                <a:cxnLst/>
                <a:rect l="l" t="t" r="r" b="b"/>
                <a:pathLst>
                  <a:path w="7910" h="3964" extrusionOk="0">
                    <a:moveTo>
                      <a:pt x="3958" y="0"/>
                    </a:moveTo>
                    <a:cubicBezTo>
                      <a:pt x="3954" y="0"/>
                      <a:pt x="3950" y="0"/>
                      <a:pt x="3946" y="0"/>
                    </a:cubicBezTo>
                    <a:cubicBezTo>
                      <a:pt x="1768" y="6"/>
                      <a:pt x="0" y="1784"/>
                      <a:pt x="6" y="3963"/>
                    </a:cubicBezTo>
                    <a:lnTo>
                      <a:pt x="661" y="3962"/>
                    </a:lnTo>
                    <a:cubicBezTo>
                      <a:pt x="657" y="2144"/>
                      <a:pt x="2131" y="661"/>
                      <a:pt x="3947" y="655"/>
                    </a:cubicBezTo>
                    <a:cubicBezTo>
                      <a:pt x="3951" y="655"/>
                      <a:pt x="3955" y="655"/>
                      <a:pt x="3959" y="655"/>
                    </a:cubicBezTo>
                    <a:cubicBezTo>
                      <a:pt x="5771" y="655"/>
                      <a:pt x="7248" y="2127"/>
                      <a:pt x="7254" y="3939"/>
                    </a:cubicBezTo>
                    <a:lnTo>
                      <a:pt x="7256" y="3939"/>
                    </a:lnTo>
                    <a:lnTo>
                      <a:pt x="7909" y="3938"/>
                    </a:lnTo>
                    <a:cubicBezTo>
                      <a:pt x="7907" y="3398"/>
                      <a:pt x="7795" y="2863"/>
                      <a:pt x="7578" y="2368"/>
                    </a:cubicBezTo>
                    <a:cubicBezTo>
                      <a:pt x="6966" y="976"/>
                      <a:pt x="5573" y="0"/>
                      <a:pt x="395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0" name="Google Shape;5590;p57"/>
              <p:cNvSpPr/>
              <p:nvPr/>
            </p:nvSpPr>
            <p:spPr>
              <a:xfrm>
                <a:off x="7151691" y="2781222"/>
                <a:ext cx="324578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3951" extrusionOk="0">
                    <a:moveTo>
                      <a:pt x="1" y="0"/>
                    </a:moveTo>
                    <a:cubicBezTo>
                      <a:pt x="1" y="540"/>
                      <a:pt x="111" y="1075"/>
                      <a:pt x="328" y="1571"/>
                    </a:cubicBezTo>
                    <a:cubicBezTo>
                      <a:pt x="938" y="2971"/>
                      <a:pt x="2332" y="3951"/>
                      <a:pt x="3953" y="3951"/>
                    </a:cubicBezTo>
                    <a:cubicBezTo>
                      <a:pt x="5574" y="3951"/>
                      <a:pt x="6967" y="2971"/>
                      <a:pt x="7575" y="1573"/>
                    </a:cubicBezTo>
                    <a:cubicBezTo>
                      <a:pt x="7791" y="1076"/>
                      <a:pt x="7903" y="541"/>
                      <a:pt x="7903" y="0"/>
                    </a:cubicBezTo>
                    <a:lnTo>
                      <a:pt x="7249" y="0"/>
                    </a:lnTo>
                    <a:cubicBezTo>
                      <a:pt x="7249" y="1818"/>
                      <a:pt x="5770" y="3296"/>
                      <a:pt x="3953" y="3296"/>
                    </a:cubicBezTo>
                    <a:cubicBezTo>
                      <a:pt x="2135" y="3296"/>
                      <a:pt x="657" y="1818"/>
                      <a:pt x="6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1" name="Google Shape;5591;p57"/>
              <p:cNvSpPr/>
              <p:nvPr/>
            </p:nvSpPr>
            <p:spPr>
              <a:xfrm>
                <a:off x="8044362" y="2618923"/>
                <a:ext cx="324824" cy="162792"/>
              </a:xfrm>
              <a:custGeom>
                <a:avLst/>
                <a:gdLst/>
                <a:ahLst/>
                <a:cxnLst/>
                <a:rect l="l" t="t" r="r" b="b"/>
                <a:pathLst>
                  <a:path w="7910" h="3964" extrusionOk="0">
                    <a:moveTo>
                      <a:pt x="3959" y="0"/>
                    </a:moveTo>
                    <a:cubicBezTo>
                      <a:pt x="3955" y="0"/>
                      <a:pt x="3951" y="0"/>
                      <a:pt x="3947" y="0"/>
                    </a:cubicBezTo>
                    <a:cubicBezTo>
                      <a:pt x="1769" y="8"/>
                      <a:pt x="1" y="1786"/>
                      <a:pt x="7" y="3963"/>
                    </a:cubicBezTo>
                    <a:lnTo>
                      <a:pt x="664" y="3962"/>
                    </a:lnTo>
                    <a:cubicBezTo>
                      <a:pt x="658" y="2144"/>
                      <a:pt x="2132" y="661"/>
                      <a:pt x="3948" y="657"/>
                    </a:cubicBezTo>
                    <a:cubicBezTo>
                      <a:pt x="3952" y="657"/>
                      <a:pt x="3956" y="657"/>
                      <a:pt x="3960" y="657"/>
                    </a:cubicBezTo>
                    <a:cubicBezTo>
                      <a:pt x="5772" y="657"/>
                      <a:pt x="7249" y="2127"/>
                      <a:pt x="7255" y="3941"/>
                    </a:cubicBezTo>
                    <a:lnTo>
                      <a:pt x="7257" y="3941"/>
                    </a:lnTo>
                    <a:lnTo>
                      <a:pt x="7910" y="3939"/>
                    </a:lnTo>
                    <a:cubicBezTo>
                      <a:pt x="7908" y="3398"/>
                      <a:pt x="7796" y="2865"/>
                      <a:pt x="7578" y="2370"/>
                    </a:cubicBezTo>
                    <a:cubicBezTo>
                      <a:pt x="6967" y="976"/>
                      <a:pt x="5574" y="0"/>
                      <a:pt x="3959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592" name="Google Shape;5592;p57"/>
            <p:cNvSpPr/>
            <p:nvPr/>
          </p:nvSpPr>
          <p:spPr>
            <a:xfrm>
              <a:off x="6899264" y="2673830"/>
              <a:ext cx="225242" cy="361476"/>
            </a:xfrm>
            <a:custGeom>
              <a:avLst/>
              <a:gdLst/>
              <a:ahLst/>
              <a:cxnLst/>
              <a:rect l="l" t="t" r="r" b="b"/>
              <a:pathLst>
                <a:path w="5485" h="8802" extrusionOk="0">
                  <a:moveTo>
                    <a:pt x="2798" y="1197"/>
                  </a:moveTo>
                  <a:cubicBezTo>
                    <a:pt x="2989" y="1197"/>
                    <a:pt x="3183" y="1234"/>
                    <a:pt x="3366" y="1310"/>
                  </a:cubicBezTo>
                  <a:cubicBezTo>
                    <a:pt x="3924" y="1542"/>
                    <a:pt x="4287" y="2085"/>
                    <a:pt x="4287" y="2689"/>
                  </a:cubicBezTo>
                  <a:cubicBezTo>
                    <a:pt x="4287" y="3512"/>
                    <a:pt x="3619" y="4178"/>
                    <a:pt x="2796" y="4180"/>
                  </a:cubicBezTo>
                  <a:cubicBezTo>
                    <a:pt x="2194" y="4180"/>
                    <a:pt x="1650" y="3816"/>
                    <a:pt x="1419" y="3259"/>
                  </a:cubicBezTo>
                  <a:cubicBezTo>
                    <a:pt x="1189" y="2702"/>
                    <a:pt x="1317" y="2061"/>
                    <a:pt x="1743" y="1634"/>
                  </a:cubicBezTo>
                  <a:cubicBezTo>
                    <a:pt x="2028" y="1348"/>
                    <a:pt x="2410" y="1197"/>
                    <a:pt x="2798" y="1197"/>
                  </a:cubicBezTo>
                  <a:close/>
                  <a:moveTo>
                    <a:pt x="2796" y="1"/>
                  </a:moveTo>
                  <a:cubicBezTo>
                    <a:pt x="2254" y="1"/>
                    <a:pt x="1714" y="165"/>
                    <a:pt x="1253" y="489"/>
                  </a:cubicBezTo>
                  <a:cubicBezTo>
                    <a:pt x="433" y="1063"/>
                    <a:pt x="0" y="2048"/>
                    <a:pt x="132" y="3043"/>
                  </a:cubicBezTo>
                  <a:cubicBezTo>
                    <a:pt x="263" y="4037"/>
                    <a:pt x="937" y="4875"/>
                    <a:pt x="1880" y="5216"/>
                  </a:cubicBezTo>
                  <a:lnTo>
                    <a:pt x="1880" y="6705"/>
                  </a:lnTo>
                  <a:lnTo>
                    <a:pt x="1067" y="6705"/>
                  </a:lnTo>
                  <a:lnTo>
                    <a:pt x="2723" y="8801"/>
                  </a:lnTo>
                  <a:lnTo>
                    <a:pt x="4377" y="6705"/>
                  </a:lnTo>
                  <a:lnTo>
                    <a:pt x="3563" y="6705"/>
                  </a:lnTo>
                  <a:lnTo>
                    <a:pt x="3563" y="5265"/>
                  </a:lnTo>
                  <a:cubicBezTo>
                    <a:pt x="4703" y="4926"/>
                    <a:pt x="5485" y="3877"/>
                    <a:pt x="5485" y="2689"/>
                  </a:cubicBezTo>
                  <a:cubicBezTo>
                    <a:pt x="5485" y="1685"/>
                    <a:pt x="4926" y="766"/>
                    <a:pt x="4037" y="304"/>
                  </a:cubicBezTo>
                  <a:cubicBezTo>
                    <a:pt x="3647" y="101"/>
                    <a:pt x="3221" y="1"/>
                    <a:pt x="279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57"/>
            <p:cNvSpPr/>
            <p:nvPr/>
          </p:nvSpPr>
          <p:spPr>
            <a:xfrm>
              <a:off x="7198259" y="2534077"/>
              <a:ext cx="235261" cy="360532"/>
            </a:xfrm>
            <a:custGeom>
              <a:avLst/>
              <a:gdLst/>
              <a:ahLst/>
              <a:cxnLst/>
              <a:rect l="l" t="t" r="r" b="b"/>
              <a:pathLst>
                <a:path w="5729" h="8779" extrusionOk="0">
                  <a:moveTo>
                    <a:pt x="2858" y="4600"/>
                  </a:moveTo>
                  <a:cubicBezTo>
                    <a:pt x="3050" y="4600"/>
                    <a:pt x="3243" y="4637"/>
                    <a:pt x="3427" y="4713"/>
                  </a:cubicBezTo>
                  <a:cubicBezTo>
                    <a:pt x="3985" y="4945"/>
                    <a:pt x="4347" y="5488"/>
                    <a:pt x="4347" y="6092"/>
                  </a:cubicBezTo>
                  <a:cubicBezTo>
                    <a:pt x="4347" y="6915"/>
                    <a:pt x="3679" y="7581"/>
                    <a:pt x="2856" y="7583"/>
                  </a:cubicBezTo>
                  <a:cubicBezTo>
                    <a:pt x="2254" y="7583"/>
                    <a:pt x="1709" y="7219"/>
                    <a:pt x="1479" y="6662"/>
                  </a:cubicBezTo>
                  <a:cubicBezTo>
                    <a:pt x="1248" y="6105"/>
                    <a:pt x="1376" y="5464"/>
                    <a:pt x="1802" y="5037"/>
                  </a:cubicBezTo>
                  <a:cubicBezTo>
                    <a:pt x="2087" y="4751"/>
                    <a:pt x="2469" y="4600"/>
                    <a:pt x="2858" y="4600"/>
                  </a:cubicBezTo>
                  <a:close/>
                  <a:moveTo>
                    <a:pt x="2883" y="0"/>
                  </a:moveTo>
                  <a:lnTo>
                    <a:pt x="1227" y="2097"/>
                  </a:lnTo>
                  <a:lnTo>
                    <a:pt x="2041" y="2097"/>
                  </a:lnTo>
                  <a:lnTo>
                    <a:pt x="2041" y="3530"/>
                  </a:lnTo>
                  <a:cubicBezTo>
                    <a:pt x="782" y="3930"/>
                    <a:pt x="1" y="5184"/>
                    <a:pt x="196" y="6491"/>
                  </a:cubicBezTo>
                  <a:cubicBezTo>
                    <a:pt x="393" y="7796"/>
                    <a:pt x="1507" y="8766"/>
                    <a:pt x="2827" y="8779"/>
                  </a:cubicBezTo>
                  <a:cubicBezTo>
                    <a:pt x="2837" y="8779"/>
                    <a:pt x="2847" y="8779"/>
                    <a:pt x="2857" y="8779"/>
                  </a:cubicBezTo>
                  <a:cubicBezTo>
                    <a:pt x="4165" y="8779"/>
                    <a:pt x="5285" y="7837"/>
                    <a:pt x="5506" y="6545"/>
                  </a:cubicBezTo>
                  <a:cubicBezTo>
                    <a:pt x="5729" y="5245"/>
                    <a:pt x="4974" y="3973"/>
                    <a:pt x="3724" y="3547"/>
                  </a:cubicBezTo>
                  <a:lnTo>
                    <a:pt x="3724" y="2097"/>
                  </a:lnTo>
                  <a:lnTo>
                    <a:pt x="4539" y="2097"/>
                  </a:lnTo>
                  <a:lnTo>
                    <a:pt x="28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57"/>
            <p:cNvSpPr/>
            <p:nvPr/>
          </p:nvSpPr>
          <p:spPr>
            <a:xfrm>
              <a:off x="7493639" y="2673830"/>
              <a:ext cx="225200" cy="361476"/>
            </a:xfrm>
            <a:custGeom>
              <a:avLst/>
              <a:gdLst/>
              <a:ahLst/>
              <a:cxnLst/>
              <a:rect l="l" t="t" r="r" b="b"/>
              <a:pathLst>
                <a:path w="5484" h="8802" extrusionOk="0">
                  <a:moveTo>
                    <a:pt x="2796" y="1197"/>
                  </a:moveTo>
                  <a:cubicBezTo>
                    <a:pt x="2988" y="1197"/>
                    <a:pt x="3181" y="1234"/>
                    <a:pt x="3365" y="1310"/>
                  </a:cubicBezTo>
                  <a:cubicBezTo>
                    <a:pt x="3922" y="1542"/>
                    <a:pt x="4286" y="2085"/>
                    <a:pt x="4286" y="2689"/>
                  </a:cubicBezTo>
                  <a:cubicBezTo>
                    <a:pt x="4284" y="3512"/>
                    <a:pt x="3618" y="4178"/>
                    <a:pt x="2795" y="4180"/>
                  </a:cubicBezTo>
                  <a:cubicBezTo>
                    <a:pt x="2191" y="4180"/>
                    <a:pt x="1649" y="3816"/>
                    <a:pt x="1418" y="3259"/>
                  </a:cubicBezTo>
                  <a:cubicBezTo>
                    <a:pt x="1187" y="2702"/>
                    <a:pt x="1314" y="2061"/>
                    <a:pt x="1740" y="1634"/>
                  </a:cubicBezTo>
                  <a:cubicBezTo>
                    <a:pt x="2026" y="1348"/>
                    <a:pt x="2408" y="1197"/>
                    <a:pt x="2796" y="1197"/>
                  </a:cubicBezTo>
                  <a:close/>
                  <a:moveTo>
                    <a:pt x="2794" y="1"/>
                  </a:moveTo>
                  <a:cubicBezTo>
                    <a:pt x="2254" y="1"/>
                    <a:pt x="1717" y="163"/>
                    <a:pt x="1258" y="484"/>
                  </a:cubicBezTo>
                  <a:cubicBezTo>
                    <a:pt x="436" y="1055"/>
                    <a:pt x="1" y="2037"/>
                    <a:pt x="127" y="3030"/>
                  </a:cubicBezTo>
                  <a:cubicBezTo>
                    <a:pt x="255" y="4023"/>
                    <a:pt x="923" y="4863"/>
                    <a:pt x="1862" y="5211"/>
                  </a:cubicBezTo>
                  <a:lnTo>
                    <a:pt x="1862" y="6705"/>
                  </a:lnTo>
                  <a:lnTo>
                    <a:pt x="1048" y="6705"/>
                  </a:lnTo>
                  <a:lnTo>
                    <a:pt x="2704" y="8801"/>
                  </a:lnTo>
                  <a:lnTo>
                    <a:pt x="4360" y="6705"/>
                  </a:lnTo>
                  <a:lnTo>
                    <a:pt x="3545" y="6705"/>
                  </a:lnTo>
                  <a:lnTo>
                    <a:pt x="3545" y="5270"/>
                  </a:lnTo>
                  <a:cubicBezTo>
                    <a:pt x="4693" y="4935"/>
                    <a:pt x="5484" y="3883"/>
                    <a:pt x="5484" y="2689"/>
                  </a:cubicBezTo>
                  <a:cubicBezTo>
                    <a:pt x="5482" y="1688"/>
                    <a:pt x="4927" y="769"/>
                    <a:pt x="4039" y="306"/>
                  </a:cubicBezTo>
                  <a:cubicBezTo>
                    <a:pt x="3647" y="102"/>
                    <a:pt x="3220" y="1"/>
                    <a:pt x="279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57"/>
            <p:cNvSpPr/>
            <p:nvPr/>
          </p:nvSpPr>
          <p:spPr>
            <a:xfrm>
              <a:off x="7792387" y="2534077"/>
              <a:ext cx="235261" cy="360532"/>
            </a:xfrm>
            <a:custGeom>
              <a:avLst/>
              <a:gdLst/>
              <a:ahLst/>
              <a:cxnLst/>
              <a:rect l="l" t="t" r="r" b="b"/>
              <a:pathLst>
                <a:path w="5729" h="8779" extrusionOk="0">
                  <a:moveTo>
                    <a:pt x="2861" y="4601"/>
                  </a:moveTo>
                  <a:cubicBezTo>
                    <a:pt x="3053" y="4601"/>
                    <a:pt x="3247" y="4638"/>
                    <a:pt x="3431" y="4715"/>
                  </a:cubicBezTo>
                  <a:cubicBezTo>
                    <a:pt x="3988" y="4945"/>
                    <a:pt x="4351" y="5488"/>
                    <a:pt x="4351" y="6092"/>
                  </a:cubicBezTo>
                  <a:cubicBezTo>
                    <a:pt x="4350" y="6915"/>
                    <a:pt x="3684" y="7581"/>
                    <a:pt x="2861" y="7583"/>
                  </a:cubicBezTo>
                  <a:cubicBezTo>
                    <a:pt x="2259" y="7583"/>
                    <a:pt x="1714" y="7219"/>
                    <a:pt x="1483" y="6662"/>
                  </a:cubicBezTo>
                  <a:cubicBezTo>
                    <a:pt x="1253" y="6105"/>
                    <a:pt x="1381" y="5464"/>
                    <a:pt x="1807" y="5038"/>
                  </a:cubicBezTo>
                  <a:cubicBezTo>
                    <a:pt x="2092" y="4752"/>
                    <a:pt x="2473" y="4601"/>
                    <a:pt x="2861" y="4601"/>
                  </a:cubicBezTo>
                  <a:close/>
                  <a:moveTo>
                    <a:pt x="2870" y="0"/>
                  </a:moveTo>
                  <a:lnTo>
                    <a:pt x="1214" y="2097"/>
                  </a:lnTo>
                  <a:lnTo>
                    <a:pt x="2028" y="2097"/>
                  </a:lnTo>
                  <a:lnTo>
                    <a:pt x="2028" y="3536"/>
                  </a:lnTo>
                  <a:cubicBezTo>
                    <a:pt x="773" y="3944"/>
                    <a:pt x="1" y="5205"/>
                    <a:pt x="204" y="6508"/>
                  </a:cubicBezTo>
                  <a:cubicBezTo>
                    <a:pt x="409" y="7813"/>
                    <a:pt x="1532" y="8776"/>
                    <a:pt x="2851" y="8779"/>
                  </a:cubicBezTo>
                  <a:cubicBezTo>
                    <a:pt x="2854" y="8779"/>
                    <a:pt x="2858" y="8779"/>
                    <a:pt x="2861" y="8779"/>
                  </a:cubicBezTo>
                  <a:cubicBezTo>
                    <a:pt x="4178" y="8779"/>
                    <a:pt x="5300" y="7828"/>
                    <a:pt x="5514" y="6527"/>
                  </a:cubicBezTo>
                  <a:cubicBezTo>
                    <a:pt x="5729" y="5225"/>
                    <a:pt x="4965" y="3959"/>
                    <a:pt x="3713" y="3543"/>
                  </a:cubicBezTo>
                  <a:lnTo>
                    <a:pt x="3713" y="2097"/>
                  </a:lnTo>
                  <a:lnTo>
                    <a:pt x="4526" y="2097"/>
                  </a:lnTo>
                  <a:lnTo>
                    <a:pt x="2870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57"/>
            <p:cNvSpPr/>
            <p:nvPr/>
          </p:nvSpPr>
          <p:spPr>
            <a:xfrm>
              <a:off x="8090150" y="2673789"/>
              <a:ext cx="225857" cy="361517"/>
            </a:xfrm>
            <a:custGeom>
              <a:avLst/>
              <a:gdLst/>
              <a:ahLst/>
              <a:cxnLst/>
              <a:rect l="l" t="t" r="r" b="b"/>
              <a:pathLst>
                <a:path w="5500" h="8803" extrusionOk="0">
                  <a:moveTo>
                    <a:pt x="2811" y="1198"/>
                  </a:moveTo>
                  <a:cubicBezTo>
                    <a:pt x="3003" y="1198"/>
                    <a:pt x="3197" y="1235"/>
                    <a:pt x="3381" y="1311"/>
                  </a:cubicBezTo>
                  <a:cubicBezTo>
                    <a:pt x="3938" y="1543"/>
                    <a:pt x="4302" y="2086"/>
                    <a:pt x="4302" y="2690"/>
                  </a:cubicBezTo>
                  <a:cubicBezTo>
                    <a:pt x="4300" y="3513"/>
                    <a:pt x="3634" y="4179"/>
                    <a:pt x="2811" y="4181"/>
                  </a:cubicBezTo>
                  <a:cubicBezTo>
                    <a:pt x="2209" y="4181"/>
                    <a:pt x="1664" y="3817"/>
                    <a:pt x="1434" y="3260"/>
                  </a:cubicBezTo>
                  <a:cubicBezTo>
                    <a:pt x="1203" y="2703"/>
                    <a:pt x="1330" y="2062"/>
                    <a:pt x="1757" y="1635"/>
                  </a:cubicBezTo>
                  <a:cubicBezTo>
                    <a:pt x="2042" y="1349"/>
                    <a:pt x="2423" y="1198"/>
                    <a:pt x="2811" y="1198"/>
                  </a:cubicBezTo>
                  <a:close/>
                  <a:moveTo>
                    <a:pt x="2812" y="1"/>
                  </a:moveTo>
                  <a:cubicBezTo>
                    <a:pt x="2257" y="1"/>
                    <a:pt x="1706" y="172"/>
                    <a:pt x="1238" y="509"/>
                  </a:cubicBezTo>
                  <a:cubicBezTo>
                    <a:pt x="420" y="1098"/>
                    <a:pt x="1" y="2097"/>
                    <a:pt x="154" y="3095"/>
                  </a:cubicBezTo>
                  <a:cubicBezTo>
                    <a:pt x="306" y="4093"/>
                    <a:pt x="1005" y="4920"/>
                    <a:pt x="1962" y="5239"/>
                  </a:cubicBezTo>
                  <a:lnTo>
                    <a:pt x="1962" y="6706"/>
                  </a:lnTo>
                  <a:lnTo>
                    <a:pt x="1149" y="6706"/>
                  </a:lnTo>
                  <a:lnTo>
                    <a:pt x="2804" y="8802"/>
                  </a:lnTo>
                  <a:lnTo>
                    <a:pt x="4460" y="6706"/>
                  </a:lnTo>
                  <a:lnTo>
                    <a:pt x="3645" y="6706"/>
                  </a:lnTo>
                  <a:lnTo>
                    <a:pt x="3645" y="5244"/>
                  </a:lnTo>
                  <a:cubicBezTo>
                    <a:pt x="4750" y="4882"/>
                    <a:pt x="5499" y="3852"/>
                    <a:pt x="5499" y="2690"/>
                  </a:cubicBezTo>
                  <a:cubicBezTo>
                    <a:pt x="5499" y="1679"/>
                    <a:pt x="4934" y="755"/>
                    <a:pt x="4036" y="296"/>
                  </a:cubicBezTo>
                  <a:cubicBezTo>
                    <a:pt x="3650" y="98"/>
                    <a:pt x="3230" y="1"/>
                    <a:pt x="28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97" name="Google Shape;5597;p57"/>
          <p:cNvGrpSpPr/>
          <p:nvPr/>
        </p:nvGrpSpPr>
        <p:grpSpPr>
          <a:xfrm>
            <a:off x="3438940" y="3357136"/>
            <a:ext cx="1617976" cy="346616"/>
            <a:chOff x="1808063" y="4294338"/>
            <a:chExt cx="3370782" cy="721817"/>
          </a:xfrm>
        </p:grpSpPr>
        <p:sp>
          <p:nvSpPr>
            <p:cNvPr id="5598" name="Google Shape;5598;p57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57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57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57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57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57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57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57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57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57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08" name="Google Shape;5608;p57"/>
          <p:cNvGrpSpPr/>
          <p:nvPr/>
        </p:nvGrpSpPr>
        <p:grpSpPr>
          <a:xfrm>
            <a:off x="5264936" y="4023886"/>
            <a:ext cx="1417067" cy="350605"/>
            <a:chOff x="4234950" y="2101012"/>
            <a:chExt cx="4219974" cy="1044090"/>
          </a:xfrm>
        </p:grpSpPr>
        <p:sp>
          <p:nvSpPr>
            <p:cNvPr id="5609" name="Google Shape;5609;p57"/>
            <p:cNvSpPr/>
            <p:nvPr/>
          </p:nvSpPr>
          <p:spPr>
            <a:xfrm rot="10800000">
              <a:off x="7528544" y="2218809"/>
              <a:ext cx="826790" cy="826702"/>
            </a:xfrm>
            <a:custGeom>
              <a:avLst/>
              <a:gdLst/>
              <a:ahLst/>
              <a:cxnLst/>
              <a:rect l="l" t="t" r="r" b="b"/>
              <a:pathLst>
                <a:path w="34893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892" y="34892"/>
                  </a:lnTo>
                  <a:lnTo>
                    <a:pt x="34892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57"/>
            <p:cNvSpPr/>
            <p:nvPr/>
          </p:nvSpPr>
          <p:spPr>
            <a:xfrm rot="10800000">
              <a:off x="6487595" y="2218809"/>
              <a:ext cx="827572" cy="826702"/>
            </a:xfrm>
            <a:custGeom>
              <a:avLst/>
              <a:gdLst/>
              <a:ahLst/>
              <a:cxnLst/>
              <a:rect l="l" t="t" r="r" b="b"/>
              <a:pathLst>
                <a:path w="34926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926" y="34892"/>
                  </a:lnTo>
                  <a:lnTo>
                    <a:pt x="34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57"/>
            <p:cNvSpPr/>
            <p:nvPr/>
          </p:nvSpPr>
          <p:spPr>
            <a:xfrm rot="10800000">
              <a:off x="5430819" y="2218809"/>
              <a:ext cx="827572" cy="826702"/>
            </a:xfrm>
            <a:custGeom>
              <a:avLst/>
              <a:gdLst/>
              <a:ahLst/>
              <a:cxnLst/>
              <a:rect l="l" t="t" r="r" b="b"/>
              <a:pathLst>
                <a:path w="34926" h="34893" extrusionOk="0">
                  <a:moveTo>
                    <a:pt x="0" y="1"/>
                  </a:moveTo>
                  <a:lnTo>
                    <a:pt x="0" y="34892"/>
                  </a:lnTo>
                  <a:lnTo>
                    <a:pt x="34925" y="34892"/>
                  </a:lnTo>
                  <a:lnTo>
                    <a:pt x="34925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57"/>
            <p:cNvSpPr/>
            <p:nvPr/>
          </p:nvSpPr>
          <p:spPr>
            <a:xfrm rot="10800000">
              <a:off x="4374848" y="2218809"/>
              <a:ext cx="826790" cy="826702"/>
            </a:xfrm>
            <a:custGeom>
              <a:avLst/>
              <a:gdLst/>
              <a:ahLst/>
              <a:cxnLst/>
              <a:rect l="l" t="t" r="r" b="b"/>
              <a:pathLst>
                <a:path w="34893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892" y="34892"/>
                  </a:lnTo>
                  <a:lnTo>
                    <a:pt x="3489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57"/>
            <p:cNvSpPr/>
            <p:nvPr/>
          </p:nvSpPr>
          <p:spPr>
            <a:xfrm rot="10800000">
              <a:off x="7410780" y="2622683"/>
              <a:ext cx="1044144" cy="522420"/>
            </a:xfrm>
            <a:custGeom>
              <a:avLst/>
              <a:gdLst/>
              <a:ahLst/>
              <a:cxnLst/>
              <a:rect l="l" t="t" r="r" b="b"/>
              <a:pathLst>
                <a:path w="44066" h="22050" fill="none" extrusionOk="0">
                  <a:moveTo>
                    <a:pt x="1" y="22050"/>
                  </a:moveTo>
                  <a:cubicBezTo>
                    <a:pt x="1" y="9874"/>
                    <a:pt x="9874" y="1"/>
                    <a:pt x="22050" y="1"/>
                  </a:cubicBezTo>
                  <a:cubicBezTo>
                    <a:pt x="34192" y="1"/>
                    <a:pt x="44065" y="9874"/>
                    <a:pt x="44065" y="22050"/>
                  </a:cubicBezTo>
                </a:path>
              </a:pathLst>
            </a:custGeom>
            <a:noFill/>
            <a:ln w="20850" cap="rnd" cmpd="sng">
              <a:solidFill>
                <a:srgbClr val="435D74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57"/>
            <p:cNvSpPr/>
            <p:nvPr/>
          </p:nvSpPr>
          <p:spPr>
            <a:xfrm rot="10800000">
              <a:off x="6366656" y="2101012"/>
              <a:ext cx="1044144" cy="521638"/>
            </a:xfrm>
            <a:custGeom>
              <a:avLst/>
              <a:gdLst/>
              <a:ahLst/>
              <a:cxnLst/>
              <a:rect l="l" t="t" r="r" b="b"/>
              <a:pathLst>
                <a:path w="44066" h="22017" fill="none" extrusionOk="0">
                  <a:moveTo>
                    <a:pt x="44065" y="1"/>
                  </a:moveTo>
                  <a:cubicBezTo>
                    <a:pt x="44065" y="12176"/>
                    <a:pt x="34191" y="22016"/>
                    <a:pt x="22049" y="22016"/>
                  </a:cubicBezTo>
                  <a:cubicBezTo>
                    <a:pt x="9874" y="22016"/>
                    <a:pt x="0" y="12176"/>
                    <a:pt x="0" y="1"/>
                  </a:cubicBezTo>
                </a:path>
              </a:pathLst>
            </a:custGeom>
            <a:noFill/>
            <a:ln w="20850" cap="rnd" cmpd="sng">
              <a:solidFill>
                <a:srgbClr val="5F7D95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57"/>
            <p:cNvSpPr/>
            <p:nvPr/>
          </p:nvSpPr>
          <p:spPr>
            <a:xfrm rot="10800000">
              <a:off x="5322557" y="2622683"/>
              <a:ext cx="1044120" cy="522420"/>
            </a:xfrm>
            <a:custGeom>
              <a:avLst/>
              <a:gdLst/>
              <a:ahLst/>
              <a:cxnLst/>
              <a:rect l="l" t="t" r="r" b="b"/>
              <a:pathLst>
                <a:path w="44065" h="22050" fill="none" extrusionOk="0">
                  <a:moveTo>
                    <a:pt x="0" y="22050"/>
                  </a:moveTo>
                  <a:cubicBezTo>
                    <a:pt x="0" y="9874"/>
                    <a:pt x="9874" y="1"/>
                    <a:pt x="22049" y="1"/>
                  </a:cubicBezTo>
                  <a:cubicBezTo>
                    <a:pt x="34191" y="1"/>
                    <a:pt x="44065" y="9874"/>
                    <a:pt x="44065" y="22050"/>
                  </a:cubicBezTo>
                </a:path>
              </a:pathLst>
            </a:custGeom>
            <a:noFill/>
            <a:ln w="20850" cap="rnd" cmpd="sng">
              <a:solidFill>
                <a:srgbClr val="869FB2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57"/>
            <p:cNvSpPr/>
            <p:nvPr/>
          </p:nvSpPr>
          <p:spPr>
            <a:xfrm rot="10800000">
              <a:off x="4278434" y="2101012"/>
              <a:ext cx="1044144" cy="521638"/>
            </a:xfrm>
            <a:custGeom>
              <a:avLst/>
              <a:gdLst/>
              <a:ahLst/>
              <a:cxnLst/>
              <a:rect l="l" t="t" r="r" b="b"/>
              <a:pathLst>
                <a:path w="44066" h="22017" fill="none" extrusionOk="0">
                  <a:moveTo>
                    <a:pt x="44066" y="1"/>
                  </a:moveTo>
                  <a:cubicBezTo>
                    <a:pt x="44066" y="12176"/>
                    <a:pt x="34192" y="22016"/>
                    <a:pt x="22017" y="22016"/>
                  </a:cubicBezTo>
                  <a:cubicBezTo>
                    <a:pt x="9875" y="22016"/>
                    <a:pt x="1" y="12176"/>
                    <a:pt x="1" y="1"/>
                  </a:cubicBezTo>
                </a:path>
              </a:pathLst>
            </a:custGeom>
            <a:noFill/>
            <a:ln w="20850" cap="rnd" cmpd="sng">
              <a:solidFill>
                <a:srgbClr val="BAC8D3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57"/>
            <p:cNvSpPr/>
            <p:nvPr/>
          </p:nvSpPr>
          <p:spPr>
            <a:xfrm rot="10800000">
              <a:off x="7367296" y="2570459"/>
              <a:ext cx="86984" cy="86975"/>
            </a:xfrm>
            <a:custGeom>
              <a:avLst/>
              <a:gdLst/>
              <a:ahLst/>
              <a:cxnLst/>
              <a:rect l="l" t="t" r="r" b="b"/>
              <a:pathLst>
                <a:path w="3671" h="3671" extrusionOk="0">
                  <a:moveTo>
                    <a:pt x="1835" y="1"/>
                  </a:moveTo>
                  <a:cubicBezTo>
                    <a:pt x="835" y="1"/>
                    <a:pt x="1" y="835"/>
                    <a:pt x="1" y="1836"/>
                  </a:cubicBezTo>
                  <a:cubicBezTo>
                    <a:pt x="1" y="2870"/>
                    <a:pt x="835" y="3670"/>
                    <a:pt x="1835" y="3670"/>
                  </a:cubicBezTo>
                  <a:cubicBezTo>
                    <a:pt x="2869" y="3670"/>
                    <a:pt x="3670" y="2870"/>
                    <a:pt x="3670" y="1836"/>
                  </a:cubicBezTo>
                  <a:cubicBezTo>
                    <a:pt x="3670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57"/>
            <p:cNvSpPr/>
            <p:nvPr/>
          </p:nvSpPr>
          <p:spPr>
            <a:xfrm rot="10800000">
              <a:off x="6323197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1" y="835"/>
                    <a:pt x="1" y="1836"/>
                  </a:cubicBezTo>
                  <a:cubicBezTo>
                    <a:pt x="1" y="2870"/>
                    <a:pt x="834" y="3670"/>
                    <a:pt x="1835" y="3670"/>
                  </a:cubicBezTo>
                  <a:cubicBezTo>
                    <a:pt x="2836" y="3670"/>
                    <a:pt x="3670" y="2870"/>
                    <a:pt x="3670" y="1836"/>
                  </a:cubicBezTo>
                  <a:cubicBezTo>
                    <a:pt x="3670" y="835"/>
                    <a:pt x="2869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57"/>
            <p:cNvSpPr/>
            <p:nvPr/>
          </p:nvSpPr>
          <p:spPr>
            <a:xfrm rot="10800000">
              <a:off x="5279073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0" y="835"/>
                    <a:pt x="0" y="1836"/>
                  </a:cubicBezTo>
                  <a:cubicBezTo>
                    <a:pt x="0" y="2870"/>
                    <a:pt x="834" y="3670"/>
                    <a:pt x="1835" y="3670"/>
                  </a:cubicBezTo>
                  <a:cubicBezTo>
                    <a:pt x="2836" y="3670"/>
                    <a:pt x="3670" y="2870"/>
                    <a:pt x="3670" y="1836"/>
                  </a:cubicBezTo>
                  <a:cubicBezTo>
                    <a:pt x="3670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57"/>
            <p:cNvSpPr/>
            <p:nvPr/>
          </p:nvSpPr>
          <p:spPr>
            <a:xfrm rot="10800000">
              <a:off x="4234950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0" y="835"/>
                    <a:pt x="0" y="1836"/>
                  </a:cubicBezTo>
                  <a:cubicBezTo>
                    <a:pt x="0" y="2870"/>
                    <a:pt x="834" y="3670"/>
                    <a:pt x="1835" y="3670"/>
                  </a:cubicBezTo>
                  <a:cubicBezTo>
                    <a:pt x="2836" y="3670"/>
                    <a:pt x="3669" y="2870"/>
                    <a:pt x="3669" y="1836"/>
                  </a:cubicBezTo>
                  <a:cubicBezTo>
                    <a:pt x="3669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57"/>
            <p:cNvSpPr/>
            <p:nvPr/>
          </p:nvSpPr>
          <p:spPr>
            <a:xfrm rot="10800000">
              <a:off x="7541197" y="2231460"/>
              <a:ext cx="801483" cy="800617"/>
            </a:xfrm>
            <a:custGeom>
              <a:avLst/>
              <a:gdLst/>
              <a:ahLst/>
              <a:cxnLst/>
              <a:rect l="l" t="t" r="r" b="b"/>
              <a:pathLst>
                <a:path w="33825" h="33792" extrusionOk="0">
                  <a:moveTo>
                    <a:pt x="16912" y="1835"/>
                  </a:moveTo>
                  <a:cubicBezTo>
                    <a:pt x="25218" y="1835"/>
                    <a:pt x="31956" y="8573"/>
                    <a:pt x="31956" y="16879"/>
                  </a:cubicBezTo>
                  <a:cubicBezTo>
                    <a:pt x="31956" y="25185"/>
                    <a:pt x="25218" y="31923"/>
                    <a:pt x="16912" y="31923"/>
                  </a:cubicBezTo>
                  <a:cubicBezTo>
                    <a:pt x="8606" y="31923"/>
                    <a:pt x="1868" y="25185"/>
                    <a:pt x="1868" y="16879"/>
                  </a:cubicBezTo>
                  <a:cubicBezTo>
                    <a:pt x="1868" y="8573"/>
                    <a:pt x="8606" y="1835"/>
                    <a:pt x="16912" y="1835"/>
                  </a:cubicBezTo>
                  <a:close/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52" y="33791"/>
                    <a:pt x="33824" y="26219"/>
                    <a:pt x="33824" y="16879"/>
                  </a:cubicBezTo>
                  <a:cubicBezTo>
                    <a:pt x="33824" y="7539"/>
                    <a:pt x="26252" y="1"/>
                    <a:pt x="169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57"/>
            <p:cNvSpPr/>
            <p:nvPr/>
          </p:nvSpPr>
          <p:spPr>
            <a:xfrm rot="10800000">
              <a:off x="6488377" y="2231460"/>
              <a:ext cx="800701" cy="800617"/>
            </a:xfrm>
            <a:custGeom>
              <a:avLst/>
              <a:gdLst/>
              <a:ahLst/>
              <a:cxnLst/>
              <a:rect l="l" t="t" r="r" b="b"/>
              <a:pathLst>
                <a:path w="33792" h="33792" extrusionOk="0"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19" y="33791"/>
                    <a:pt x="33791" y="26219"/>
                    <a:pt x="33791" y="16879"/>
                  </a:cubicBezTo>
                  <a:cubicBezTo>
                    <a:pt x="33791" y="7539"/>
                    <a:pt x="26252" y="1"/>
                    <a:pt x="16912" y="1"/>
                  </a:cubicBezTo>
                  <a:close/>
                  <a:moveTo>
                    <a:pt x="16912" y="31923"/>
                  </a:moveTo>
                  <a:cubicBezTo>
                    <a:pt x="8607" y="31923"/>
                    <a:pt x="1868" y="25185"/>
                    <a:pt x="1868" y="16879"/>
                  </a:cubicBezTo>
                  <a:cubicBezTo>
                    <a:pt x="1868" y="8573"/>
                    <a:pt x="8607" y="1835"/>
                    <a:pt x="16912" y="1835"/>
                  </a:cubicBezTo>
                  <a:cubicBezTo>
                    <a:pt x="25218" y="1835"/>
                    <a:pt x="31957" y="8573"/>
                    <a:pt x="31957" y="16879"/>
                  </a:cubicBezTo>
                  <a:cubicBezTo>
                    <a:pt x="31957" y="25185"/>
                    <a:pt x="25218" y="31923"/>
                    <a:pt x="16912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57"/>
            <p:cNvSpPr/>
            <p:nvPr/>
          </p:nvSpPr>
          <p:spPr>
            <a:xfrm rot="10800000">
              <a:off x="5434776" y="2231460"/>
              <a:ext cx="800701" cy="800617"/>
            </a:xfrm>
            <a:custGeom>
              <a:avLst/>
              <a:gdLst/>
              <a:ahLst/>
              <a:cxnLst/>
              <a:rect l="l" t="t" r="r" b="b"/>
              <a:pathLst>
                <a:path w="33792" h="33792" extrusionOk="0">
                  <a:moveTo>
                    <a:pt x="16879" y="1"/>
                  </a:moveTo>
                  <a:cubicBezTo>
                    <a:pt x="7539" y="1"/>
                    <a:pt x="0" y="7539"/>
                    <a:pt x="0" y="16879"/>
                  </a:cubicBezTo>
                  <a:cubicBezTo>
                    <a:pt x="0" y="26219"/>
                    <a:pt x="7539" y="33791"/>
                    <a:pt x="16879" y="33791"/>
                  </a:cubicBezTo>
                  <a:cubicBezTo>
                    <a:pt x="26219" y="33791"/>
                    <a:pt x="33791" y="26219"/>
                    <a:pt x="33791" y="16879"/>
                  </a:cubicBezTo>
                  <a:cubicBezTo>
                    <a:pt x="33791" y="7539"/>
                    <a:pt x="26219" y="1"/>
                    <a:pt x="16879" y="1"/>
                  </a:cubicBezTo>
                  <a:close/>
                  <a:moveTo>
                    <a:pt x="16879" y="31923"/>
                  </a:moveTo>
                  <a:cubicBezTo>
                    <a:pt x="8573" y="31923"/>
                    <a:pt x="1835" y="25185"/>
                    <a:pt x="1835" y="16879"/>
                  </a:cubicBezTo>
                  <a:cubicBezTo>
                    <a:pt x="1835" y="8573"/>
                    <a:pt x="8573" y="1835"/>
                    <a:pt x="16879" y="1835"/>
                  </a:cubicBezTo>
                  <a:cubicBezTo>
                    <a:pt x="25185" y="1835"/>
                    <a:pt x="31923" y="8573"/>
                    <a:pt x="31923" y="16879"/>
                  </a:cubicBezTo>
                  <a:cubicBezTo>
                    <a:pt x="31923" y="25185"/>
                    <a:pt x="25185" y="31923"/>
                    <a:pt x="16879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57"/>
            <p:cNvSpPr/>
            <p:nvPr/>
          </p:nvSpPr>
          <p:spPr>
            <a:xfrm rot="10800000">
              <a:off x="4381980" y="2231460"/>
              <a:ext cx="800678" cy="800617"/>
            </a:xfrm>
            <a:custGeom>
              <a:avLst/>
              <a:gdLst/>
              <a:ahLst/>
              <a:cxnLst/>
              <a:rect l="l" t="t" r="r" b="b"/>
              <a:pathLst>
                <a:path w="33791" h="33792" extrusionOk="0"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52" y="33791"/>
                    <a:pt x="33791" y="26219"/>
                    <a:pt x="33791" y="16879"/>
                  </a:cubicBezTo>
                  <a:cubicBezTo>
                    <a:pt x="33791" y="7539"/>
                    <a:pt x="26252" y="1"/>
                    <a:pt x="16912" y="1"/>
                  </a:cubicBezTo>
                  <a:close/>
                  <a:moveTo>
                    <a:pt x="16912" y="31923"/>
                  </a:moveTo>
                  <a:cubicBezTo>
                    <a:pt x="8606" y="31923"/>
                    <a:pt x="1868" y="25185"/>
                    <a:pt x="1868" y="16879"/>
                  </a:cubicBezTo>
                  <a:cubicBezTo>
                    <a:pt x="1868" y="8573"/>
                    <a:pt x="8606" y="1835"/>
                    <a:pt x="16912" y="1835"/>
                  </a:cubicBezTo>
                  <a:cubicBezTo>
                    <a:pt x="25218" y="1835"/>
                    <a:pt x="31956" y="8573"/>
                    <a:pt x="31956" y="16879"/>
                  </a:cubicBezTo>
                  <a:cubicBezTo>
                    <a:pt x="31956" y="25185"/>
                    <a:pt x="25218" y="31923"/>
                    <a:pt x="16912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25" name="Google Shape;5625;p57"/>
          <p:cNvGrpSpPr/>
          <p:nvPr/>
        </p:nvGrpSpPr>
        <p:grpSpPr>
          <a:xfrm>
            <a:off x="6840408" y="2014643"/>
            <a:ext cx="1586327" cy="371557"/>
            <a:chOff x="1247650" y="2075423"/>
            <a:chExt cx="6648477" cy="1557238"/>
          </a:xfrm>
        </p:grpSpPr>
        <p:sp>
          <p:nvSpPr>
            <p:cNvPr id="5626" name="Google Shape;5626;p57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57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57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57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57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57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solidFill>
              <a:srgbClr val="191919"/>
            </a:solidFill>
            <a:ln w="19050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32" name="Google Shape;5632;p57"/>
          <p:cNvGrpSpPr/>
          <p:nvPr/>
        </p:nvGrpSpPr>
        <p:grpSpPr>
          <a:xfrm>
            <a:off x="5271678" y="1167833"/>
            <a:ext cx="1415601" cy="1648533"/>
            <a:chOff x="1839112" y="2209163"/>
            <a:chExt cx="1918159" cy="2233784"/>
          </a:xfrm>
        </p:grpSpPr>
        <p:sp>
          <p:nvSpPr>
            <p:cNvPr id="5633" name="Google Shape;5633;p57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57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57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5636" name="Google Shape;5636;p57"/>
            <p:cNvCxnSpPr>
              <a:stCxn id="5633" idx="6"/>
              <a:endCxn id="5634" idx="2"/>
            </p:cNvCxnSpPr>
            <p:nvPr/>
          </p:nvCxnSpPr>
          <p:spPr>
            <a:xfrm>
              <a:off x="2414212" y="2496713"/>
              <a:ext cx="768000" cy="900"/>
            </a:xfrm>
            <a:prstGeom prst="bentConnector3">
              <a:avLst>
                <a:gd name="adj1" fmla="val 49997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37" name="Google Shape;5637;p57"/>
            <p:cNvCxnSpPr>
              <a:stCxn id="5634" idx="4"/>
              <a:endCxn id="5638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39" name="Google Shape;5639;p57"/>
            <p:cNvCxnSpPr>
              <a:stCxn id="5638" idx="6"/>
              <a:endCxn id="5635" idx="2"/>
            </p:cNvCxnSpPr>
            <p:nvPr/>
          </p:nvCxnSpPr>
          <p:spPr>
            <a:xfrm>
              <a:off x="2414212" y="3328316"/>
              <a:ext cx="768000" cy="900"/>
            </a:xfrm>
            <a:prstGeom prst="bentConnector3">
              <a:avLst>
                <a:gd name="adj1" fmla="val 49997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40" name="Google Shape;5640;p57"/>
            <p:cNvCxnSpPr>
              <a:stCxn id="5635" idx="4"/>
              <a:endCxn id="5641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5638" name="Google Shape;5638;p57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57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57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5643" name="Google Shape;5643;p57"/>
            <p:cNvCxnSpPr>
              <a:endCxn id="5642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5644" name="Google Shape;5644;p57"/>
          <p:cNvGrpSpPr/>
          <p:nvPr/>
        </p:nvGrpSpPr>
        <p:grpSpPr>
          <a:xfrm>
            <a:off x="3428944" y="1185917"/>
            <a:ext cx="1637968" cy="154942"/>
            <a:chOff x="238125" y="2506075"/>
            <a:chExt cx="7115411" cy="673075"/>
          </a:xfrm>
        </p:grpSpPr>
        <p:sp>
          <p:nvSpPr>
            <p:cNvPr id="5645" name="Google Shape;5645;p57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57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57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57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57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50" name="Google Shape;5650;p57"/>
          <p:cNvGrpSpPr/>
          <p:nvPr/>
        </p:nvGrpSpPr>
        <p:grpSpPr>
          <a:xfrm>
            <a:off x="1969680" y="1500635"/>
            <a:ext cx="1262932" cy="785408"/>
            <a:chOff x="548861" y="389676"/>
            <a:chExt cx="3843371" cy="2390163"/>
          </a:xfrm>
        </p:grpSpPr>
        <p:cxnSp>
          <p:nvCxnSpPr>
            <p:cNvPr id="5651" name="Google Shape;5651;p57"/>
            <p:cNvCxnSpPr/>
            <p:nvPr/>
          </p:nvCxnSpPr>
          <p:spPr>
            <a:xfrm rot="10800000" flipH="1">
              <a:off x="3486925" y="1918250"/>
              <a:ext cx="742200" cy="690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52" name="Google Shape;5652;p57"/>
            <p:cNvCxnSpPr/>
            <p:nvPr/>
          </p:nvCxnSpPr>
          <p:spPr>
            <a:xfrm rot="-5400000" flipH="1">
              <a:off x="3486925" y="577350"/>
              <a:ext cx="650100" cy="650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53" name="Google Shape;5653;p57"/>
            <p:cNvCxnSpPr/>
            <p:nvPr/>
          </p:nvCxnSpPr>
          <p:spPr>
            <a:xfrm>
              <a:off x="2725450" y="576000"/>
              <a:ext cx="1410600" cy="18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54" name="Google Shape;5654;p57"/>
            <p:cNvCxnSpPr/>
            <p:nvPr/>
          </p:nvCxnSpPr>
          <p:spPr>
            <a:xfrm rot="10800000" flipH="1">
              <a:off x="756500" y="577975"/>
              <a:ext cx="1705500" cy="1049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55" name="Google Shape;5655;p57"/>
            <p:cNvCxnSpPr/>
            <p:nvPr/>
          </p:nvCxnSpPr>
          <p:spPr>
            <a:xfrm>
              <a:off x="760067" y="1625791"/>
              <a:ext cx="1689000" cy="974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5656" name="Google Shape;5656;p57"/>
            <p:cNvSpPr/>
            <p:nvPr/>
          </p:nvSpPr>
          <p:spPr>
            <a:xfrm>
              <a:off x="548861" y="1338125"/>
              <a:ext cx="502050" cy="502875"/>
            </a:xfrm>
            <a:custGeom>
              <a:avLst/>
              <a:gdLst/>
              <a:ahLst/>
              <a:cxnLst/>
              <a:rect l="l" t="t" r="r" b="b"/>
              <a:pathLst>
                <a:path w="20082" h="20115" extrusionOk="0">
                  <a:moveTo>
                    <a:pt x="10041" y="1"/>
                  </a:moveTo>
                  <a:cubicBezTo>
                    <a:pt x="4503" y="1"/>
                    <a:pt x="0" y="4504"/>
                    <a:pt x="0" y="10041"/>
                  </a:cubicBezTo>
                  <a:cubicBezTo>
                    <a:pt x="0" y="15612"/>
                    <a:pt x="4503" y="20115"/>
                    <a:pt x="10041" y="20115"/>
                  </a:cubicBezTo>
                  <a:cubicBezTo>
                    <a:pt x="15578" y="20115"/>
                    <a:pt x="20081" y="15612"/>
                    <a:pt x="20081" y="10041"/>
                  </a:cubicBezTo>
                  <a:cubicBezTo>
                    <a:pt x="20081" y="4504"/>
                    <a:pt x="15578" y="1"/>
                    <a:pt x="1004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5657" name="Google Shape;5657;p57"/>
            <p:cNvCxnSpPr/>
            <p:nvPr/>
          </p:nvCxnSpPr>
          <p:spPr>
            <a:xfrm>
              <a:off x="2725450" y="2609025"/>
              <a:ext cx="1416000" cy="18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5658" name="Google Shape;5658;p57"/>
            <p:cNvSpPr/>
            <p:nvPr/>
          </p:nvSpPr>
          <p:spPr>
            <a:xfrm>
              <a:off x="4095707" y="1083398"/>
              <a:ext cx="289400" cy="268650"/>
            </a:xfrm>
            <a:custGeom>
              <a:avLst/>
              <a:gdLst/>
              <a:ahLst/>
              <a:cxnLst/>
              <a:rect l="l" t="t" r="r" b="b"/>
              <a:pathLst>
                <a:path w="11576" h="10746" extrusionOk="0">
                  <a:moveTo>
                    <a:pt x="5775" y="1"/>
                  </a:moveTo>
                  <a:cubicBezTo>
                    <a:pt x="3179" y="1"/>
                    <a:pt x="889" y="1860"/>
                    <a:pt x="468" y="4506"/>
                  </a:cubicBezTo>
                  <a:cubicBezTo>
                    <a:pt x="1" y="7441"/>
                    <a:pt x="2002" y="10210"/>
                    <a:pt x="4904" y="10677"/>
                  </a:cubicBezTo>
                  <a:cubicBezTo>
                    <a:pt x="5194" y="10723"/>
                    <a:pt x="5483" y="10745"/>
                    <a:pt x="5768" y="10745"/>
                  </a:cubicBezTo>
                  <a:cubicBezTo>
                    <a:pt x="8364" y="10745"/>
                    <a:pt x="10655" y="8886"/>
                    <a:pt x="11075" y="6240"/>
                  </a:cubicBezTo>
                  <a:cubicBezTo>
                    <a:pt x="11576" y="3305"/>
                    <a:pt x="9574" y="536"/>
                    <a:pt x="6639" y="69"/>
                  </a:cubicBezTo>
                  <a:cubicBezTo>
                    <a:pt x="6349" y="23"/>
                    <a:pt x="6060" y="1"/>
                    <a:pt x="5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57"/>
            <p:cNvSpPr/>
            <p:nvPr/>
          </p:nvSpPr>
          <p:spPr>
            <a:xfrm>
              <a:off x="2421967" y="389676"/>
              <a:ext cx="383625" cy="371825"/>
            </a:xfrm>
            <a:custGeom>
              <a:avLst/>
              <a:gdLst/>
              <a:ahLst/>
              <a:cxnLst/>
              <a:rect l="l" t="t" r="r" b="b"/>
              <a:pathLst>
                <a:path w="15345" h="14873" extrusionOk="0">
                  <a:moveTo>
                    <a:pt x="7692" y="1"/>
                  </a:moveTo>
                  <a:cubicBezTo>
                    <a:pt x="7531" y="1"/>
                    <a:pt x="7369" y="6"/>
                    <a:pt x="7206" y="16"/>
                  </a:cubicBezTo>
                  <a:cubicBezTo>
                    <a:pt x="3136" y="283"/>
                    <a:pt x="0" y="3786"/>
                    <a:pt x="267" y="7889"/>
                  </a:cubicBezTo>
                  <a:cubicBezTo>
                    <a:pt x="493" y="11846"/>
                    <a:pt x="3790" y="14873"/>
                    <a:pt x="7706" y="14873"/>
                  </a:cubicBezTo>
                  <a:cubicBezTo>
                    <a:pt x="7850" y="14873"/>
                    <a:pt x="7994" y="14869"/>
                    <a:pt x="8140" y="14860"/>
                  </a:cubicBezTo>
                  <a:cubicBezTo>
                    <a:pt x="12243" y="14594"/>
                    <a:pt x="15345" y="11058"/>
                    <a:pt x="15111" y="6988"/>
                  </a:cubicBezTo>
                  <a:cubicBezTo>
                    <a:pt x="14855" y="3048"/>
                    <a:pt x="11585" y="1"/>
                    <a:pt x="76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57"/>
            <p:cNvSpPr/>
            <p:nvPr/>
          </p:nvSpPr>
          <p:spPr>
            <a:xfrm>
              <a:off x="4095707" y="426309"/>
              <a:ext cx="289400" cy="268850"/>
            </a:xfrm>
            <a:custGeom>
              <a:avLst/>
              <a:gdLst/>
              <a:ahLst/>
              <a:cxnLst/>
              <a:rect l="l" t="t" r="r" b="b"/>
              <a:pathLst>
                <a:path w="11576" h="10754" extrusionOk="0">
                  <a:moveTo>
                    <a:pt x="5736" y="0"/>
                  </a:moveTo>
                  <a:cubicBezTo>
                    <a:pt x="3156" y="0"/>
                    <a:pt x="887" y="1881"/>
                    <a:pt x="468" y="4513"/>
                  </a:cubicBezTo>
                  <a:cubicBezTo>
                    <a:pt x="1" y="7449"/>
                    <a:pt x="2002" y="10218"/>
                    <a:pt x="4904" y="10685"/>
                  </a:cubicBezTo>
                  <a:cubicBezTo>
                    <a:pt x="5194" y="10731"/>
                    <a:pt x="5483" y="10753"/>
                    <a:pt x="5768" y="10753"/>
                  </a:cubicBezTo>
                  <a:cubicBezTo>
                    <a:pt x="8364" y="10753"/>
                    <a:pt x="10655" y="8893"/>
                    <a:pt x="11075" y="6248"/>
                  </a:cubicBezTo>
                  <a:cubicBezTo>
                    <a:pt x="11576" y="3313"/>
                    <a:pt x="9574" y="544"/>
                    <a:pt x="6639" y="77"/>
                  </a:cubicBezTo>
                  <a:cubicBezTo>
                    <a:pt x="6335" y="25"/>
                    <a:pt x="6034" y="0"/>
                    <a:pt x="57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57"/>
            <p:cNvSpPr/>
            <p:nvPr/>
          </p:nvSpPr>
          <p:spPr>
            <a:xfrm>
              <a:off x="4102832" y="2474633"/>
              <a:ext cx="289400" cy="269425"/>
            </a:xfrm>
            <a:custGeom>
              <a:avLst/>
              <a:gdLst/>
              <a:ahLst/>
              <a:cxnLst/>
              <a:rect l="l" t="t" r="r" b="b"/>
              <a:pathLst>
                <a:path w="11576" h="10777" extrusionOk="0">
                  <a:moveTo>
                    <a:pt x="5787" y="0"/>
                  </a:moveTo>
                  <a:cubicBezTo>
                    <a:pt x="3185" y="0"/>
                    <a:pt x="889" y="1889"/>
                    <a:pt x="468" y="4538"/>
                  </a:cubicBezTo>
                  <a:cubicBezTo>
                    <a:pt x="1" y="7473"/>
                    <a:pt x="2002" y="10208"/>
                    <a:pt x="4938" y="10709"/>
                  </a:cubicBezTo>
                  <a:cubicBezTo>
                    <a:pt x="5221" y="10754"/>
                    <a:pt x="5503" y="10776"/>
                    <a:pt x="5781" y="10776"/>
                  </a:cubicBezTo>
                  <a:cubicBezTo>
                    <a:pt x="8358" y="10776"/>
                    <a:pt x="10654" y="8888"/>
                    <a:pt x="11075" y="6239"/>
                  </a:cubicBezTo>
                  <a:cubicBezTo>
                    <a:pt x="11576" y="3303"/>
                    <a:pt x="9574" y="535"/>
                    <a:pt x="6639" y="68"/>
                  </a:cubicBezTo>
                  <a:cubicBezTo>
                    <a:pt x="6352" y="22"/>
                    <a:pt x="6068" y="0"/>
                    <a:pt x="57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57"/>
            <p:cNvSpPr/>
            <p:nvPr/>
          </p:nvSpPr>
          <p:spPr>
            <a:xfrm>
              <a:off x="4095707" y="1772738"/>
              <a:ext cx="289400" cy="268825"/>
            </a:xfrm>
            <a:custGeom>
              <a:avLst/>
              <a:gdLst/>
              <a:ahLst/>
              <a:cxnLst/>
              <a:rect l="l" t="t" r="r" b="b"/>
              <a:pathLst>
                <a:path w="11576" h="10753" extrusionOk="0">
                  <a:moveTo>
                    <a:pt x="5786" y="1"/>
                  </a:moveTo>
                  <a:cubicBezTo>
                    <a:pt x="3185" y="1"/>
                    <a:pt x="889" y="1886"/>
                    <a:pt x="468" y="4505"/>
                  </a:cubicBezTo>
                  <a:cubicBezTo>
                    <a:pt x="1" y="7440"/>
                    <a:pt x="2002" y="10209"/>
                    <a:pt x="4904" y="10676"/>
                  </a:cubicBezTo>
                  <a:cubicBezTo>
                    <a:pt x="5208" y="10728"/>
                    <a:pt x="5509" y="10753"/>
                    <a:pt x="5807" y="10753"/>
                  </a:cubicBezTo>
                  <a:cubicBezTo>
                    <a:pt x="8387" y="10753"/>
                    <a:pt x="10657" y="8872"/>
                    <a:pt x="11075" y="6240"/>
                  </a:cubicBezTo>
                  <a:cubicBezTo>
                    <a:pt x="11576" y="3304"/>
                    <a:pt x="9574" y="535"/>
                    <a:pt x="6639" y="68"/>
                  </a:cubicBezTo>
                  <a:cubicBezTo>
                    <a:pt x="6352" y="23"/>
                    <a:pt x="6067" y="1"/>
                    <a:pt x="57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57"/>
            <p:cNvSpPr/>
            <p:nvPr/>
          </p:nvSpPr>
          <p:spPr>
            <a:xfrm>
              <a:off x="2422792" y="2408015"/>
              <a:ext cx="383650" cy="371825"/>
            </a:xfrm>
            <a:custGeom>
              <a:avLst/>
              <a:gdLst/>
              <a:ahLst/>
              <a:cxnLst/>
              <a:rect l="l" t="t" r="r" b="b"/>
              <a:pathLst>
                <a:path w="15346" h="14873" extrusionOk="0">
                  <a:moveTo>
                    <a:pt x="7697" y="0"/>
                  </a:moveTo>
                  <a:cubicBezTo>
                    <a:pt x="7535" y="0"/>
                    <a:pt x="7371" y="5"/>
                    <a:pt x="7206" y="16"/>
                  </a:cubicBezTo>
                  <a:cubicBezTo>
                    <a:pt x="3103" y="250"/>
                    <a:pt x="1" y="3785"/>
                    <a:pt x="268" y="7888"/>
                  </a:cubicBezTo>
                  <a:cubicBezTo>
                    <a:pt x="493" y="11846"/>
                    <a:pt x="3790" y="14872"/>
                    <a:pt x="7706" y="14872"/>
                  </a:cubicBezTo>
                  <a:cubicBezTo>
                    <a:pt x="7850" y="14872"/>
                    <a:pt x="7994" y="14868"/>
                    <a:pt x="8140" y="14860"/>
                  </a:cubicBezTo>
                  <a:cubicBezTo>
                    <a:pt x="12243" y="14593"/>
                    <a:pt x="15345" y="11057"/>
                    <a:pt x="15112" y="6954"/>
                  </a:cubicBezTo>
                  <a:cubicBezTo>
                    <a:pt x="14855" y="3016"/>
                    <a:pt x="11588" y="0"/>
                    <a:pt x="769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64" name="Google Shape;5664;p57"/>
          <p:cNvGrpSpPr/>
          <p:nvPr/>
        </p:nvGrpSpPr>
        <p:grpSpPr>
          <a:xfrm>
            <a:off x="757812" y="2607512"/>
            <a:ext cx="1412054" cy="633562"/>
            <a:chOff x="1187400" y="2529299"/>
            <a:chExt cx="6769193" cy="2241903"/>
          </a:xfrm>
        </p:grpSpPr>
        <p:sp>
          <p:nvSpPr>
            <p:cNvPr id="5665" name="Google Shape;5665;p57"/>
            <p:cNvSpPr/>
            <p:nvPr/>
          </p:nvSpPr>
          <p:spPr>
            <a:xfrm>
              <a:off x="3802943" y="2529299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5666" name="Google Shape;5666;p57"/>
            <p:cNvSpPr/>
            <p:nvPr/>
          </p:nvSpPr>
          <p:spPr>
            <a:xfrm>
              <a:off x="5573240" y="3429000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5667" name="Google Shape;5667;p57"/>
            <p:cNvSpPr/>
            <p:nvPr/>
          </p:nvSpPr>
          <p:spPr>
            <a:xfrm>
              <a:off x="2032647" y="3429000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5668" name="Google Shape;5668;p57"/>
            <p:cNvSpPr/>
            <p:nvPr/>
          </p:nvSpPr>
          <p:spPr>
            <a:xfrm>
              <a:off x="1187400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5669" name="Google Shape;5669;p57"/>
            <p:cNvSpPr/>
            <p:nvPr/>
          </p:nvSpPr>
          <p:spPr>
            <a:xfrm>
              <a:off x="2877893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5670" name="Google Shape;5670;p57"/>
            <p:cNvSpPr/>
            <p:nvPr/>
          </p:nvSpPr>
          <p:spPr>
            <a:xfrm>
              <a:off x="4728000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5671" name="Google Shape;5671;p57"/>
            <p:cNvSpPr/>
            <p:nvPr/>
          </p:nvSpPr>
          <p:spPr>
            <a:xfrm>
              <a:off x="6418493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cxnSp>
          <p:nvCxnSpPr>
            <p:cNvPr id="5672" name="Google Shape;5672;p57"/>
            <p:cNvCxnSpPr>
              <a:stCxn id="5665" idx="2"/>
              <a:endCxn id="5666" idx="0"/>
            </p:cNvCxnSpPr>
            <p:nvPr/>
          </p:nvCxnSpPr>
          <p:spPr>
            <a:xfrm rot="-5400000" flipH="1">
              <a:off x="5228393" y="2315399"/>
              <a:ext cx="457500" cy="17703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673" name="Google Shape;5673;p57"/>
            <p:cNvCxnSpPr>
              <a:stCxn id="5667" idx="0"/>
              <a:endCxn id="5665" idx="2"/>
            </p:cNvCxnSpPr>
            <p:nvPr/>
          </p:nvCxnSpPr>
          <p:spPr>
            <a:xfrm rot="-5400000">
              <a:off x="3458097" y="2315100"/>
              <a:ext cx="457500" cy="17703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674" name="Google Shape;5674;p57"/>
            <p:cNvCxnSpPr>
              <a:stCxn id="5667" idx="2"/>
              <a:endCxn id="5669" idx="0"/>
            </p:cNvCxnSpPr>
            <p:nvPr/>
          </p:nvCxnSpPr>
          <p:spPr>
            <a:xfrm rot="-5400000" flipH="1">
              <a:off x="2995797" y="3677400"/>
              <a:ext cx="457500" cy="8457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675" name="Google Shape;5675;p57"/>
            <p:cNvCxnSpPr>
              <a:stCxn id="5668" idx="0"/>
              <a:endCxn id="5667" idx="2"/>
            </p:cNvCxnSpPr>
            <p:nvPr/>
          </p:nvCxnSpPr>
          <p:spPr>
            <a:xfrm rot="-5400000">
              <a:off x="2150550" y="3677101"/>
              <a:ext cx="457500" cy="8457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676" name="Google Shape;5676;p57"/>
            <p:cNvCxnSpPr>
              <a:stCxn id="5666" idx="2"/>
              <a:endCxn id="5671" idx="0"/>
            </p:cNvCxnSpPr>
            <p:nvPr/>
          </p:nvCxnSpPr>
          <p:spPr>
            <a:xfrm rot="-5400000" flipH="1">
              <a:off x="6536390" y="3677400"/>
              <a:ext cx="457500" cy="8457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677" name="Google Shape;5677;p57"/>
            <p:cNvCxnSpPr>
              <a:stCxn id="5670" idx="0"/>
              <a:endCxn id="5666" idx="2"/>
            </p:cNvCxnSpPr>
            <p:nvPr/>
          </p:nvCxnSpPr>
          <p:spPr>
            <a:xfrm rot="-5400000">
              <a:off x="5691150" y="3677101"/>
              <a:ext cx="457500" cy="8457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5678" name="Google Shape;5678;p57"/>
          <p:cNvGrpSpPr/>
          <p:nvPr/>
        </p:nvGrpSpPr>
        <p:grpSpPr>
          <a:xfrm>
            <a:off x="6844058" y="3100221"/>
            <a:ext cx="1579035" cy="540873"/>
            <a:chOff x="6895650" y="3126697"/>
            <a:chExt cx="1436662" cy="492105"/>
          </a:xfrm>
        </p:grpSpPr>
        <p:sp>
          <p:nvSpPr>
            <p:cNvPr id="5679" name="Google Shape;5679;p57"/>
            <p:cNvSpPr/>
            <p:nvPr/>
          </p:nvSpPr>
          <p:spPr>
            <a:xfrm>
              <a:off x="7151820" y="3406364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57"/>
            <p:cNvSpPr/>
            <p:nvPr/>
          </p:nvSpPr>
          <p:spPr>
            <a:xfrm>
              <a:off x="7664160" y="3406364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57"/>
            <p:cNvSpPr/>
            <p:nvPr/>
          </p:nvSpPr>
          <p:spPr>
            <a:xfrm>
              <a:off x="6895650" y="3127761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57"/>
            <p:cNvSpPr/>
            <p:nvPr/>
          </p:nvSpPr>
          <p:spPr>
            <a:xfrm>
              <a:off x="7399482" y="3126697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57"/>
            <p:cNvSpPr/>
            <p:nvPr/>
          </p:nvSpPr>
          <p:spPr>
            <a:xfrm>
              <a:off x="7911823" y="3126697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684" name="Google Shape;5684;p57"/>
            <p:cNvGrpSpPr/>
            <p:nvPr/>
          </p:nvGrpSpPr>
          <p:grpSpPr>
            <a:xfrm>
              <a:off x="6995957" y="3335810"/>
              <a:ext cx="1230393" cy="71754"/>
              <a:chOff x="6995957" y="3287964"/>
              <a:chExt cx="1230393" cy="71754"/>
            </a:xfrm>
          </p:grpSpPr>
          <p:sp>
            <p:nvSpPr>
              <p:cNvPr id="5685" name="Google Shape;5685;p57"/>
              <p:cNvSpPr/>
              <p:nvPr/>
            </p:nvSpPr>
            <p:spPr>
              <a:xfrm>
                <a:off x="8006733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1" y="647"/>
                    </a:moveTo>
                    <a:cubicBezTo>
                      <a:pt x="3723" y="647"/>
                      <a:pt x="3935" y="820"/>
                      <a:pt x="3936" y="1080"/>
                    </a:cubicBezTo>
                    <a:cubicBezTo>
                      <a:pt x="3936" y="1318"/>
                      <a:pt x="3743" y="1512"/>
                      <a:pt x="3504" y="1512"/>
                    </a:cubicBezTo>
                    <a:cubicBezTo>
                      <a:pt x="3118" y="1512"/>
                      <a:pt x="2924" y="1048"/>
                      <a:pt x="3198" y="775"/>
                    </a:cubicBezTo>
                    <a:cubicBezTo>
                      <a:pt x="3286" y="687"/>
                      <a:pt x="3395" y="647"/>
                      <a:pt x="3501" y="647"/>
                    </a:cubicBezTo>
                    <a:close/>
                    <a:moveTo>
                      <a:pt x="3504" y="0"/>
                    </a:moveTo>
                    <a:cubicBezTo>
                      <a:pt x="3051" y="0"/>
                      <a:pt x="2646" y="282"/>
                      <a:pt x="2490" y="708"/>
                    </a:cubicBezTo>
                    <a:lnTo>
                      <a:pt x="357" y="708"/>
                    </a:lnTo>
                    <a:cubicBezTo>
                      <a:pt x="160" y="708"/>
                      <a:pt x="0" y="868"/>
                      <a:pt x="0" y="1065"/>
                    </a:cubicBezTo>
                    <a:lnTo>
                      <a:pt x="0" y="1129"/>
                    </a:lnTo>
                    <a:cubicBezTo>
                      <a:pt x="0" y="1326"/>
                      <a:pt x="160" y="1486"/>
                      <a:pt x="357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2" y="2159"/>
                    </a:cubicBezTo>
                    <a:cubicBezTo>
                      <a:pt x="3943" y="2159"/>
                      <a:pt x="4338" y="1893"/>
                      <a:pt x="4503" y="1486"/>
                    </a:cubicBezTo>
                    <a:lnTo>
                      <a:pt x="6271" y="1486"/>
                    </a:lnTo>
                    <a:cubicBezTo>
                      <a:pt x="6457" y="1486"/>
                      <a:pt x="6607" y="1336"/>
                      <a:pt x="6607" y="1150"/>
                    </a:cubicBezTo>
                    <a:lnTo>
                      <a:pt x="6607" y="1044"/>
                    </a:lnTo>
                    <a:cubicBezTo>
                      <a:pt x="6607" y="859"/>
                      <a:pt x="6457" y="710"/>
                      <a:pt x="6271" y="708"/>
                    </a:cubicBezTo>
                    <a:lnTo>
                      <a:pt x="4518" y="708"/>
                    </a:lnTo>
                    <a:cubicBezTo>
                      <a:pt x="4362" y="282"/>
                      <a:pt x="3957" y="0"/>
                      <a:pt x="350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6" name="Google Shape;5686;p57"/>
              <p:cNvSpPr/>
              <p:nvPr/>
            </p:nvSpPr>
            <p:spPr>
              <a:xfrm>
                <a:off x="7756540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1" y="1512"/>
                      <a:pt x="3503" y="1512"/>
                    </a:cubicBezTo>
                    <a:cubicBezTo>
                      <a:pt x="3117" y="1512"/>
                      <a:pt x="2925" y="1048"/>
                      <a:pt x="3197" y="775"/>
                    </a:cubicBezTo>
                    <a:cubicBezTo>
                      <a:pt x="3285" y="687"/>
                      <a:pt x="3393" y="647"/>
                      <a:pt x="3500" y="647"/>
                    </a:cubicBezTo>
                    <a:close/>
                    <a:moveTo>
                      <a:pt x="3503" y="0"/>
                    </a:moveTo>
                    <a:cubicBezTo>
                      <a:pt x="3049" y="0"/>
                      <a:pt x="2644" y="282"/>
                      <a:pt x="2489" y="708"/>
                    </a:cubicBezTo>
                    <a:lnTo>
                      <a:pt x="358" y="708"/>
                    </a:lnTo>
                    <a:cubicBezTo>
                      <a:pt x="159" y="708"/>
                      <a:pt x="0" y="868"/>
                      <a:pt x="0" y="1065"/>
                    </a:cubicBezTo>
                    <a:lnTo>
                      <a:pt x="0" y="1129"/>
                    </a:lnTo>
                    <a:cubicBezTo>
                      <a:pt x="0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3" y="2159"/>
                    </a:cubicBezTo>
                    <a:cubicBezTo>
                      <a:pt x="3941" y="2159"/>
                      <a:pt x="4338" y="1893"/>
                      <a:pt x="4503" y="1486"/>
                    </a:cubicBezTo>
                    <a:lnTo>
                      <a:pt x="6271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6" y="859"/>
                      <a:pt x="6455" y="708"/>
                      <a:pt x="6270" y="708"/>
                    </a:cubicBezTo>
                    <a:lnTo>
                      <a:pt x="4516" y="708"/>
                    </a:lnTo>
                    <a:cubicBezTo>
                      <a:pt x="4361" y="282"/>
                      <a:pt x="3956" y="0"/>
                      <a:pt x="350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7" name="Google Shape;5687;p57"/>
              <p:cNvSpPr/>
              <p:nvPr/>
            </p:nvSpPr>
            <p:spPr>
              <a:xfrm>
                <a:off x="7496443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3" y="1512"/>
                      <a:pt x="3504" y="1512"/>
                    </a:cubicBezTo>
                    <a:cubicBezTo>
                      <a:pt x="3119" y="1512"/>
                      <a:pt x="2925" y="1048"/>
                      <a:pt x="3197" y="775"/>
                    </a:cubicBezTo>
                    <a:cubicBezTo>
                      <a:pt x="3285" y="687"/>
                      <a:pt x="3394" y="647"/>
                      <a:pt x="3500" y="647"/>
                    </a:cubicBezTo>
                    <a:close/>
                    <a:moveTo>
                      <a:pt x="3504" y="0"/>
                    </a:moveTo>
                    <a:cubicBezTo>
                      <a:pt x="3050" y="0"/>
                      <a:pt x="2646" y="282"/>
                      <a:pt x="2491" y="708"/>
                    </a:cubicBezTo>
                    <a:lnTo>
                      <a:pt x="358" y="708"/>
                    </a:lnTo>
                    <a:cubicBezTo>
                      <a:pt x="159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9" y="1893"/>
                      <a:pt x="3064" y="2159"/>
                      <a:pt x="3503" y="2159"/>
                    </a:cubicBezTo>
                    <a:cubicBezTo>
                      <a:pt x="3943" y="2159"/>
                      <a:pt x="4339" y="1893"/>
                      <a:pt x="4504" y="1486"/>
                    </a:cubicBezTo>
                    <a:lnTo>
                      <a:pt x="6272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2" y="708"/>
                    </a:cubicBezTo>
                    <a:lnTo>
                      <a:pt x="4518" y="708"/>
                    </a:lnTo>
                    <a:cubicBezTo>
                      <a:pt x="4361" y="282"/>
                      <a:pt x="3958" y="0"/>
                      <a:pt x="350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8" name="Google Shape;5688;p57"/>
              <p:cNvSpPr/>
              <p:nvPr/>
            </p:nvSpPr>
            <p:spPr>
              <a:xfrm>
                <a:off x="7243757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3" y="1512"/>
                      <a:pt x="3503" y="1512"/>
                    </a:cubicBezTo>
                    <a:cubicBezTo>
                      <a:pt x="3118" y="1512"/>
                      <a:pt x="2925" y="1048"/>
                      <a:pt x="3197" y="775"/>
                    </a:cubicBezTo>
                    <a:cubicBezTo>
                      <a:pt x="3285" y="687"/>
                      <a:pt x="3394" y="647"/>
                      <a:pt x="3500" y="647"/>
                    </a:cubicBezTo>
                    <a:close/>
                    <a:moveTo>
                      <a:pt x="3503" y="0"/>
                    </a:moveTo>
                    <a:cubicBezTo>
                      <a:pt x="3050" y="0"/>
                      <a:pt x="2644" y="282"/>
                      <a:pt x="2489" y="708"/>
                    </a:cubicBezTo>
                    <a:lnTo>
                      <a:pt x="358" y="708"/>
                    </a:lnTo>
                    <a:cubicBezTo>
                      <a:pt x="159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3" y="2159"/>
                    </a:cubicBezTo>
                    <a:cubicBezTo>
                      <a:pt x="3943" y="2159"/>
                      <a:pt x="4339" y="1893"/>
                      <a:pt x="4504" y="1486"/>
                    </a:cubicBezTo>
                    <a:lnTo>
                      <a:pt x="6271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1" y="708"/>
                    </a:cubicBezTo>
                    <a:lnTo>
                      <a:pt x="4516" y="708"/>
                    </a:lnTo>
                    <a:cubicBezTo>
                      <a:pt x="4361" y="282"/>
                      <a:pt x="3956" y="0"/>
                      <a:pt x="350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9" name="Google Shape;5689;p57"/>
              <p:cNvSpPr/>
              <p:nvPr/>
            </p:nvSpPr>
            <p:spPr>
              <a:xfrm>
                <a:off x="6995957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2" y="647"/>
                    </a:moveTo>
                    <a:cubicBezTo>
                      <a:pt x="3724" y="647"/>
                      <a:pt x="3937" y="820"/>
                      <a:pt x="3937" y="1080"/>
                    </a:cubicBezTo>
                    <a:cubicBezTo>
                      <a:pt x="3937" y="1318"/>
                      <a:pt x="3743" y="1512"/>
                      <a:pt x="3505" y="1512"/>
                    </a:cubicBezTo>
                    <a:cubicBezTo>
                      <a:pt x="3119" y="1512"/>
                      <a:pt x="2926" y="1048"/>
                      <a:pt x="3199" y="775"/>
                    </a:cubicBezTo>
                    <a:cubicBezTo>
                      <a:pt x="3287" y="687"/>
                      <a:pt x="3395" y="647"/>
                      <a:pt x="3502" y="647"/>
                    </a:cubicBezTo>
                    <a:close/>
                    <a:moveTo>
                      <a:pt x="3505" y="0"/>
                    </a:moveTo>
                    <a:cubicBezTo>
                      <a:pt x="3051" y="0"/>
                      <a:pt x="2646" y="282"/>
                      <a:pt x="2491" y="708"/>
                    </a:cubicBezTo>
                    <a:lnTo>
                      <a:pt x="358" y="708"/>
                    </a:lnTo>
                    <a:cubicBezTo>
                      <a:pt x="161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61" y="1486"/>
                      <a:pt x="358" y="1486"/>
                    </a:cubicBezTo>
                    <a:lnTo>
                      <a:pt x="2504" y="1486"/>
                    </a:lnTo>
                    <a:cubicBezTo>
                      <a:pt x="2669" y="1893"/>
                      <a:pt x="3064" y="2159"/>
                      <a:pt x="3505" y="2159"/>
                    </a:cubicBezTo>
                    <a:cubicBezTo>
                      <a:pt x="3943" y="2159"/>
                      <a:pt x="4339" y="1893"/>
                      <a:pt x="4505" y="1486"/>
                    </a:cubicBezTo>
                    <a:lnTo>
                      <a:pt x="6272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2" y="708"/>
                    </a:cubicBezTo>
                    <a:lnTo>
                      <a:pt x="4518" y="708"/>
                    </a:lnTo>
                    <a:cubicBezTo>
                      <a:pt x="4363" y="282"/>
                      <a:pt x="3958" y="0"/>
                      <a:pt x="3505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690" name="Google Shape;5690;p57"/>
          <p:cNvGrpSpPr/>
          <p:nvPr/>
        </p:nvGrpSpPr>
        <p:grpSpPr>
          <a:xfrm>
            <a:off x="6842640" y="3736984"/>
            <a:ext cx="1581862" cy="650625"/>
            <a:chOff x="6777990" y="3710194"/>
            <a:chExt cx="1646915" cy="677382"/>
          </a:xfrm>
        </p:grpSpPr>
        <p:grpSp>
          <p:nvGrpSpPr>
            <p:cNvPr id="5691" name="Google Shape;5691;p57"/>
            <p:cNvGrpSpPr/>
            <p:nvPr/>
          </p:nvGrpSpPr>
          <p:grpSpPr>
            <a:xfrm>
              <a:off x="6777990" y="3874492"/>
              <a:ext cx="411129" cy="513083"/>
              <a:chOff x="6777990" y="3874492"/>
              <a:chExt cx="411129" cy="513083"/>
            </a:xfrm>
          </p:grpSpPr>
          <p:cxnSp>
            <p:nvCxnSpPr>
              <p:cNvPr id="5692" name="Google Shape;5692;p57"/>
              <p:cNvCxnSpPr/>
              <p:nvPr/>
            </p:nvCxnSpPr>
            <p:spPr>
              <a:xfrm>
                <a:off x="6977019" y="4216875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5693" name="Google Shape;5693;p57"/>
              <p:cNvSpPr/>
              <p:nvPr/>
            </p:nvSpPr>
            <p:spPr>
              <a:xfrm>
                <a:off x="6777990" y="3874492"/>
                <a:ext cx="411129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2" h="60023" extrusionOk="0">
                    <a:moveTo>
                      <a:pt x="17333" y="0"/>
                    </a:moveTo>
                    <a:lnTo>
                      <a:pt x="0" y="30011"/>
                    </a:lnTo>
                    <a:lnTo>
                      <a:pt x="17333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94" name="Google Shape;5694;p57"/>
            <p:cNvGrpSpPr/>
            <p:nvPr/>
          </p:nvGrpSpPr>
          <p:grpSpPr>
            <a:xfrm>
              <a:off x="7188425" y="3710194"/>
              <a:ext cx="411123" cy="520535"/>
              <a:chOff x="7188425" y="3710194"/>
              <a:chExt cx="411123" cy="520535"/>
            </a:xfrm>
          </p:grpSpPr>
          <p:cxnSp>
            <p:nvCxnSpPr>
              <p:cNvPr id="5695" name="Google Shape;5695;p57"/>
              <p:cNvCxnSpPr/>
              <p:nvPr/>
            </p:nvCxnSpPr>
            <p:spPr>
              <a:xfrm rot="10800000">
                <a:off x="7393988" y="3710194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5696" name="Google Shape;5696;p57"/>
              <p:cNvSpPr/>
              <p:nvPr/>
            </p:nvSpPr>
            <p:spPr>
              <a:xfrm>
                <a:off x="7188425" y="3874492"/>
                <a:ext cx="411123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1" h="60023" extrusionOk="0">
                    <a:moveTo>
                      <a:pt x="17274" y="0"/>
                    </a:moveTo>
                    <a:lnTo>
                      <a:pt x="0" y="30011"/>
                    </a:lnTo>
                    <a:lnTo>
                      <a:pt x="17274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97" name="Google Shape;5697;p57"/>
            <p:cNvGrpSpPr/>
            <p:nvPr/>
          </p:nvGrpSpPr>
          <p:grpSpPr>
            <a:xfrm>
              <a:off x="7603341" y="3874492"/>
              <a:ext cx="411474" cy="513083"/>
              <a:chOff x="7603341" y="3874492"/>
              <a:chExt cx="411474" cy="513083"/>
            </a:xfrm>
          </p:grpSpPr>
          <p:cxnSp>
            <p:nvCxnSpPr>
              <p:cNvPr id="5698" name="Google Shape;5698;p57"/>
              <p:cNvCxnSpPr/>
              <p:nvPr/>
            </p:nvCxnSpPr>
            <p:spPr>
              <a:xfrm>
                <a:off x="7809095" y="4216875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5699" name="Google Shape;5699;p57"/>
              <p:cNvSpPr/>
              <p:nvPr/>
            </p:nvSpPr>
            <p:spPr>
              <a:xfrm>
                <a:off x="7603341" y="3874492"/>
                <a:ext cx="411474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330" h="60023" extrusionOk="0">
                    <a:moveTo>
                      <a:pt x="17333" y="0"/>
                    </a:moveTo>
                    <a:lnTo>
                      <a:pt x="1" y="30011"/>
                    </a:lnTo>
                    <a:lnTo>
                      <a:pt x="17333" y="60023"/>
                    </a:lnTo>
                    <a:lnTo>
                      <a:pt x="51998" y="60023"/>
                    </a:lnTo>
                    <a:lnTo>
                      <a:pt x="69330" y="30011"/>
                    </a:lnTo>
                    <a:lnTo>
                      <a:pt x="51998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00" name="Google Shape;5700;p57"/>
            <p:cNvGrpSpPr/>
            <p:nvPr/>
          </p:nvGrpSpPr>
          <p:grpSpPr>
            <a:xfrm>
              <a:off x="8013776" y="3722847"/>
              <a:ext cx="411129" cy="507881"/>
              <a:chOff x="8013776" y="3722847"/>
              <a:chExt cx="411129" cy="507881"/>
            </a:xfrm>
          </p:grpSpPr>
          <p:cxnSp>
            <p:nvCxnSpPr>
              <p:cNvPr id="5701" name="Google Shape;5701;p57"/>
              <p:cNvCxnSpPr/>
              <p:nvPr/>
            </p:nvCxnSpPr>
            <p:spPr>
              <a:xfrm rot="10800000">
                <a:off x="8219339" y="3722847"/>
                <a:ext cx="0" cy="1698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5702" name="Google Shape;5702;p57"/>
              <p:cNvSpPr/>
              <p:nvPr/>
            </p:nvSpPr>
            <p:spPr>
              <a:xfrm>
                <a:off x="8013776" y="3874492"/>
                <a:ext cx="411129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2" h="60023" extrusionOk="0">
                    <a:moveTo>
                      <a:pt x="17333" y="0"/>
                    </a:moveTo>
                    <a:lnTo>
                      <a:pt x="0" y="30011"/>
                    </a:lnTo>
                    <a:lnTo>
                      <a:pt x="17333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703" name="Google Shape;5703;p57"/>
          <p:cNvGrpSpPr/>
          <p:nvPr/>
        </p:nvGrpSpPr>
        <p:grpSpPr>
          <a:xfrm>
            <a:off x="5262155" y="2909824"/>
            <a:ext cx="1421889" cy="1020603"/>
            <a:chOff x="5190863" y="2824811"/>
            <a:chExt cx="1544860" cy="1108869"/>
          </a:xfrm>
        </p:grpSpPr>
        <p:grpSp>
          <p:nvGrpSpPr>
            <p:cNvPr id="5704" name="Google Shape;5704;p57"/>
            <p:cNvGrpSpPr/>
            <p:nvPr/>
          </p:nvGrpSpPr>
          <p:grpSpPr>
            <a:xfrm>
              <a:off x="5938695" y="3176919"/>
              <a:ext cx="685761" cy="404739"/>
              <a:chOff x="5938695" y="3176919"/>
              <a:chExt cx="685761" cy="404739"/>
            </a:xfrm>
          </p:grpSpPr>
          <p:grpSp>
            <p:nvGrpSpPr>
              <p:cNvPr id="5705" name="Google Shape;5705;p57"/>
              <p:cNvGrpSpPr/>
              <p:nvPr/>
            </p:nvGrpSpPr>
            <p:grpSpPr>
              <a:xfrm>
                <a:off x="5938695" y="3176919"/>
                <a:ext cx="685761" cy="404739"/>
                <a:chOff x="5938695" y="3176919"/>
                <a:chExt cx="685761" cy="404739"/>
              </a:xfrm>
            </p:grpSpPr>
            <p:sp>
              <p:nvSpPr>
                <p:cNvPr id="5706" name="Google Shape;5706;p57"/>
                <p:cNvSpPr/>
                <p:nvPr/>
              </p:nvSpPr>
              <p:spPr>
                <a:xfrm>
                  <a:off x="5938695" y="3176919"/>
                  <a:ext cx="404679" cy="404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49" h="9651" extrusionOk="0">
                      <a:moveTo>
                        <a:pt x="4922" y="1"/>
                      </a:moveTo>
                      <a:cubicBezTo>
                        <a:pt x="4890" y="1"/>
                        <a:pt x="4858" y="2"/>
                        <a:pt x="4826" y="2"/>
                      </a:cubicBezTo>
                      <a:lnTo>
                        <a:pt x="4826" y="1251"/>
                      </a:lnTo>
                      <a:cubicBezTo>
                        <a:pt x="4858" y="1251"/>
                        <a:pt x="4890" y="1251"/>
                        <a:pt x="4922" y="1253"/>
                      </a:cubicBezTo>
                      <a:lnTo>
                        <a:pt x="4925" y="1253"/>
                      </a:lnTo>
                      <a:cubicBezTo>
                        <a:pt x="6858" y="1309"/>
                        <a:pt x="8395" y="2891"/>
                        <a:pt x="8395" y="4825"/>
                      </a:cubicBezTo>
                      <a:cubicBezTo>
                        <a:pt x="8395" y="4845"/>
                        <a:pt x="8393" y="4864"/>
                        <a:pt x="8393" y="4883"/>
                      </a:cubicBezTo>
                      <a:cubicBezTo>
                        <a:pt x="8361" y="6814"/>
                        <a:pt x="6800" y="8371"/>
                        <a:pt x="4869" y="8396"/>
                      </a:cubicBezTo>
                      <a:cubicBezTo>
                        <a:pt x="4853" y="8397"/>
                        <a:pt x="4837" y="8397"/>
                        <a:pt x="4820" y="8397"/>
                      </a:cubicBezTo>
                      <a:cubicBezTo>
                        <a:pt x="2911" y="8397"/>
                        <a:pt x="1336" y="6893"/>
                        <a:pt x="1253" y="4979"/>
                      </a:cubicBezTo>
                      <a:lnTo>
                        <a:pt x="1253" y="4971"/>
                      </a:lnTo>
                      <a:cubicBezTo>
                        <a:pt x="1251" y="4942"/>
                        <a:pt x="1251" y="4912"/>
                        <a:pt x="1251" y="4883"/>
                      </a:cubicBezTo>
                      <a:lnTo>
                        <a:pt x="2" y="4883"/>
                      </a:lnTo>
                      <a:cubicBezTo>
                        <a:pt x="2" y="4913"/>
                        <a:pt x="2" y="4944"/>
                        <a:pt x="1" y="4976"/>
                      </a:cubicBezTo>
                      <a:lnTo>
                        <a:pt x="1" y="4979"/>
                      </a:lnTo>
                      <a:cubicBezTo>
                        <a:pt x="23" y="5762"/>
                        <a:pt x="238" y="6528"/>
                        <a:pt x="627" y="7208"/>
                      </a:cubicBezTo>
                      <a:cubicBezTo>
                        <a:pt x="1484" y="8717"/>
                        <a:pt x="3085" y="9650"/>
                        <a:pt x="4822" y="9650"/>
                      </a:cubicBezTo>
                      <a:cubicBezTo>
                        <a:pt x="7468" y="9650"/>
                        <a:pt x="9614" y="7520"/>
                        <a:pt x="9646" y="4883"/>
                      </a:cubicBezTo>
                      <a:cubicBezTo>
                        <a:pt x="9646" y="4864"/>
                        <a:pt x="9647" y="4845"/>
                        <a:pt x="9647" y="4825"/>
                      </a:cubicBezTo>
                      <a:cubicBezTo>
                        <a:pt x="9649" y="3088"/>
                        <a:pt x="8714" y="1483"/>
                        <a:pt x="7200" y="628"/>
                      </a:cubicBezTo>
                      <a:cubicBezTo>
                        <a:pt x="6746" y="369"/>
                        <a:pt x="6251" y="186"/>
                        <a:pt x="5737" y="87"/>
                      </a:cubicBezTo>
                      <a:cubicBezTo>
                        <a:pt x="5468" y="36"/>
                        <a:pt x="5195" y="7"/>
                        <a:pt x="4922" y="1"/>
                      </a:cubicBez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07" name="Google Shape;5707;p57"/>
                <p:cNvSpPr/>
                <p:nvPr/>
              </p:nvSpPr>
              <p:spPr>
                <a:xfrm>
                  <a:off x="6256893" y="3285705"/>
                  <a:ext cx="367562" cy="187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64" h="4477" extrusionOk="0">
                      <a:moveTo>
                        <a:pt x="6645" y="1"/>
                      </a:moveTo>
                      <a:cubicBezTo>
                        <a:pt x="6644" y="1"/>
                        <a:pt x="6643" y="1"/>
                        <a:pt x="6642" y="1"/>
                      </a:cubicBezTo>
                      <a:lnTo>
                        <a:pt x="14" y="1"/>
                      </a:lnTo>
                      <a:cubicBezTo>
                        <a:pt x="1061" y="1309"/>
                        <a:pt x="1055" y="3173"/>
                        <a:pt x="1" y="4476"/>
                      </a:cubicBezTo>
                      <a:lnTo>
                        <a:pt x="6642" y="4476"/>
                      </a:lnTo>
                      <a:cubicBezTo>
                        <a:pt x="7814" y="4476"/>
                        <a:pt x="8763" y="3527"/>
                        <a:pt x="8763" y="2355"/>
                      </a:cubicBezTo>
                      <a:lnTo>
                        <a:pt x="8763" y="2121"/>
                      </a:lnTo>
                      <a:cubicBezTo>
                        <a:pt x="8762" y="950"/>
                        <a:pt x="7814" y="1"/>
                        <a:pt x="6645" y="1"/>
                      </a:cubicBez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708" name="Google Shape;5708;p57"/>
              <p:cNvSpPr/>
              <p:nvPr/>
            </p:nvSpPr>
            <p:spPr>
              <a:xfrm>
                <a:off x="6044300" y="3282475"/>
                <a:ext cx="191959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7" h="4578" extrusionOk="0">
                    <a:moveTo>
                      <a:pt x="2288" y="1"/>
                    </a:moveTo>
                    <a:cubicBezTo>
                      <a:pt x="1025" y="1"/>
                      <a:pt x="0" y="1024"/>
                      <a:pt x="0" y="2289"/>
                    </a:cubicBezTo>
                    <a:cubicBezTo>
                      <a:pt x="0" y="3553"/>
                      <a:pt x="1025" y="4577"/>
                      <a:pt x="2288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09" name="Google Shape;5709;p57"/>
            <p:cNvGrpSpPr/>
            <p:nvPr/>
          </p:nvGrpSpPr>
          <p:grpSpPr>
            <a:xfrm>
              <a:off x="5305233" y="3176835"/>
              <a:ext cx="685971" cy="404655"/>
              <a:chOff x="5305233" y="3176835"/>
              <a:chExt cx="685971" cy="404655"/>
            </a:xfrm>
          </p:grpSpPr>
          <p:grpSp>
            <p:nvGrpSpPr>
              <p:cNvPr id="5710" name="Google Shape;5710;p57"/>
              <p:cNvGrpSpPr/>
              <p:nvPr/>
            </p:nvGrpSpPr>
            <p:grpSpPr>
              <a:xfrm>
                <a:off x="5305233" y="3176835"/>
                <a:ext cx="685971" cy="404655"/>
                <a:chOff x="5305233" y="3176835"/>
                <a:chExt cx="685971" cy="404655"/>
              </a:xfrm>
            </p:grpSpPr>
            <p:sp>
              <p:nvSpPr>
                <p:cNvPr id="5711" name="Google Shape;5711;p57"/>
                <p:cNvSpPr/>
                <p:nvPr/>
              </p:nvSpPr>
              <p:spPr>
                <a:xfrm>
                  <a:off x="5586650" y="3176835"/>
                  <a:ext cx="404553" cy="404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46" h="9649" extrusionOk="0">
                      <a:moveTo>
                        <a:pt x="4824" y="1"/>
                      </a:moveTo>
                      <a:cubicBezTo>
                        <a:pt x="2159" y="1"/>
                        <a:pt x="1" y="2161"/>
                        <a:pt x="1" y="4826"/>
                      </a:cubicBezTo>
                      <a:lnTo>
                        <a:pt x="1" y="4883"/>
                      </a:lnTo>
                      <a:cubicBezTo>
                        <a:pt x="31" y="7486"/>
                        <a:pt x="2121" y="9594"/>
                        <a:pt x="4724" y="9647"/>
                      </a:cubicBezTo>
                      <a:cubicBezTo>
                        <a:pt x="4756" y="9647"/>
                        <a:pt x="4790" y="9649"/>
                        <a:pt x="4824" y="9649"/>
                      </a:cubicBezTo>
                      <a:lnTo>
                        <a:pt x="4829" y="9649"/>
                      </a:lnTo>
                      <a:cubicBezTo>
                        <a:pt x="4861" y="9649"/>
                        <a:pt x="4893" y="9649"/>
                        <a:pt x="4925" y="9647"/>
                      </a:cubicBezTo>
                      <a:cubicBezTo>
                        <a:pt x="5725" y="9633"/>
                        <a:pt x="6508" y="9417"/>
                        <a:pt x="7205" y="9021"/>
                      </a:cubicBezTo>
                      <a:cubicBezTo>
                        <a:pt x="6508" y="8626"/>
                        <a:pt x="5725" y="8411"/>
                        <a:pt x="4925" y="8395"/>
                      </a:cubicBezTo>
                      <a:cubicBezTo>
                        <a:pt x="4893" y="8397"/>
                        <a:pt x="4861" y="8397"/>
                        <a:pt x="4829" y="8397"/>
                      </a:cubicBezTo>
                      <a:lnTo>
                        <a:pt x="4824" y="8397"/>
                      </a:lnTo>
                      <a:cubicBezTo>
                        <a:pt x="4790" y="8397"/>
                        <a:pt x="4756" y="8397"/>
                        <a:pt x="4724" y="8395"/>
                      </a:cubicBezTo>
                      <a:cubicBezTo>
                        <a:pt x="2817" y="8344"/>
                        <a:pt x="1283" y="6795"/>
                        <a:pt x="1253" y="4883"/>
                      </a:cubicBezTo>
                      <a:cubicBezTo>
                        <a:pt x="1253" y="4863"/>
                        <a:pt x="1251" y="4843"/>
                        <a:pt x="1251" y="4824"/>
                      </a:cubicBezTo>
                      <a:cubicBezTo>
                        <a:pt x="1251" y="2851"/>
                        <a:pt x="2851" y="1252"/>
                        <a:pt x="4824" y="1252"/>
                      </a:cubicBezTo>
                      <a:cubicBezTo>
                        <a:pt x="6745" y="1252"/>
                        <a:pt x="8313" y="2768"/>
                        <a:pt x="8393" y="4670"/>
                      </a:cubicBezTo>
                      <a:lnTo>
                        <a:pt x="8393" y="4674"/>
                      </a:lnTo>
                      <a:cubicBezTo>
                        <a:pt x="8396" y="4723"/>
                        <a:pt x="8396" y="4774"/>
                        <a:pt x="8396" y="4824"/>
                      </a:cubicBezTo>
                      <a:cubicBezTo>
                        <a:pt x="8396" y="4845"/>
                        <a:pt x="8396" y="4863"/>
                        <a:pt x="8396" y="4883"/>
                      </a:cubicBezTo>
                      <a:lnTo>
                        <a:pt x="9644" y="4883"/>
                      </a:lnTo>
                      <a:cubicBezTo>
                        <a:pt x="9644" y="4863"/>
                        <a:pt x="9642" y="4843"/>
                        <a:pt x="9642" y="4824"/>
                      </a:cubicBezTo>
                      <a:cubicBezTo>
                        <a:pt x="9644" y="4778"/>
                        <a:pt x="9644" y="4728"/>
                        <a:pt x="9645" y="4680"/>
                      </a:cubicBezTo>
                      <a:lnTo>
                        <a:pt x="9645" y="4672"/>
                      </a:lnTo>
                      <a:cubicBezTo>
                        <a:pt x="9623" y="3889"/>
                        <a:pt x="9407" y="3124"/>
                        <a:pt x="9019" y="2443"/>
                      </a:cubicBezTo>
                      <a:cubicBezTo>
                        <a:pt x="8163" y="933"/>
                        <a:pt x="6560" y="1"/>
                        <a:pt x="482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12" name="Google Shape;5712;p57"/>
                <p:cNvSpPr/>
                <p:nvPr/>
              </p:nvSpPr>
              <p:spPr>
                <a:xfrm>
                  <a:off x="5305233" y="3285914"/>
                  <a:ext cx="367352" cy="187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9" h="4478" extrusionOk="0">
                      <a:moveTo>
                        <a:pt x="2123" y="0"/>
                      </a:moveTo>
                      <a:cubicBezTo>
                        <a:pt x="951" y="0"/>
                        <a:pt x="1" y="950"/>
                        <a:pt x="1" y="2122"/>
                      </a:cubicBezTo>
                      <a:lnTo>
                        <a:pt x="1" y="2356"/>
                      </a:lnTo>
                      <a:cubicBezTo>
                        <a:pt x="1" y="3528"/>
                        <a:pt x="951" y="4478"/>
                        <a:pt x="2123" y="4478"/>
                      </a:cubicBezTo>
                      <a:lnTo>
                        <a:pt x="8759" y="4478"/>
                      </a:lnTo>
                      <a:cubicBezTo>
                        <a:pt x="7702" y="3176"/>
                        <a:pt x="7694" y="1314"/>
                        <a:pt x="8739" y="2"/>
                      </a:cubicBezTo>
                      <a:lnTo>
                        <a:pt x="8739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713" name="Google Shape;5713;p57"/>
              <p:cNvSpPr/>
              <p:nvPr/>
            </p:nvSpPr>
            <p:spPr>
              <a:xfrm>
                <a:off x="5694436" y="3282475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3"/>
                      <a:pt x="1026" y="4577"/>
                      <a:pt x="2289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714" name="Google Shape;5714;p57"/>
            <p:cNvSpPr/>
            <p:nvPr/>
          </p:nvSpPr>
          <p:spPr>
            <a:xfrm>
              <a:off x="6103938" y="3114683"/>
              <a:ext cx="40933" cy="7549"/>
            </a:xfrm>
            <a:custGeom>
              <a:avLst/>
              <a:gdLst/>
              <a:ahLst/>
              <a:cxnLst/>
              <a:rect l="l" t="t" r="r" b="b"/>
              <a:pathLst>
                <a:path w="976" h="180" extrusionOk="0">
                  <a:moveTo>
                    <a:pt x="1" y="1"/>
                  </a:moveTo>
                  <a:lnTo>
                    <a:pt x="1" y="1"/>
                  </a:lnTo>
                  <a:cubicBezTo>
                    <a:pt x="279" y="119"/>
                    <a:pt x="578" y="179"/>
                    <a:pt x="881" y="179"/>
                  </a:cubicBezTo>
                  <a:cubicBezTo>
                    <a:pt x="881" y="179"/>
                    <a:pt x="881" y="179"/>
                    <a:pt x="881" y="179"/>
                  </a:cubicBezTo>
                  <a:lnTo>
                    <a:pt x="881" y="179"/>
                  </a:lnTo>
                  <a:cubicBezTo>
                    <a:pt x="882" y="179"/>
                    <a:pt x="882" y="179"/>
                    <a:pt x="882" y="179"/>
                  </a:cubicBezTo>
                  <a:cubicBezTo>
                    <a:pt x="913" y="179"/>
                    <a:pt x="945" y="178"/>
                    <a:pt x="975" y="176"/>
                  </a:cubicBezTo>
                  <a:lnTo>
                    <a:pt x="975" y="176"/>
                  </a:lnTo>
                  <a:cubicBezTo>
                    <a:pt x="943" y="178"/>
                    <a:pt x="913" y="179"/>
                    <a:pt x="881" y="179"/>
                  </a:cubicBezTo>
                  <a:lnTo>
                    <a:pt x="881" y="179"/>
                  </a:lnTo>
                  <a:cubicBezTo>
                    <a:pt x="579" y="179"/>
                    <a:pt x="279" y="119"/>
                    <a:pt x="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715" name="Google Shape;5715;p57"/>
            <p:cNvGrpSpPr/>
            <p:nvPr/>
          </p:nvGrpSpPr>
          <p:grpSpPr>
            <a:xfrm>
              <a:off x="5657361" y="2824811"/>
              <a:ext cx="1078361" cy="404655"/>
              <a:chOff x="5657361" y="2824811"/>
              <a:chExt cx="1078361" cy="404655"/>
            </a:xfrm>
          </p:grpSpPr>
          <p:grpSp>
            <p:nvGrpSpPr>
              <p:cNvPr id="5716" name="Google Shape;5716;p57"/>
              <p:cNvGrpSpPr/>
              <p:nvPr/>
            </p:nvGrpSpPr>
            <p:grpSpPr>
              <a:xfrm>
                <a:off x="5657361" y="2824811"/>
                <a:ext cx="1078361" cy="404655"/>
                <a:chOff x="5657361" y="2824811"/>
                <a:chExt cx="1078361" cy="404655"/>
              </a:xfrm>
            </p:grpSpPr>
            <p:grpSp>
              <p:nvGrpSpPr>
                <p:cNvPr id="5717" name="Google Shape;5717;p57"/>
                <p:cNvGrpSpPr/>
                <p:nvPr/>
              </p:nvGrpSpPr>
              <p:grpSpPr>
                <a:xfrm>
                  <a:off x="5938485" y="2824811"/>
                  <a:ext cx="797237" cy="404655"/>
                  <a:chOff x="5938485" y="2824811"/>
                  <a:chExt cx="797237" cy="404655"/>
                </a:xfrm>
              </p:grpSpPr>
              <p:sp>
                <p:nvSpPr>
                  <p:cNvPr id="5718" name="Google Shape;5718;p57"/>
                  <p:cNvSpPr/>
                  <p:nvPr/>
                </p:nvSpPr>
                <p:spPr>
                  <a:xfrm>
                    <a:off x="6137952" y="2824811"/>
                    <a:ext cx="597771" cy="3016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53" h="7194" extrusionOk="0">
                        <a:moveTo>
                          <a:pt x="1" y="1"/>
                        </a:moveTo>
                        <a:lnTo>
                          <a:pt x="1" y="1255"/>
                        </a:lnTo>
                        <a:cubicBezTo>
                          <a:pt x="1972" y="1256"/>
                          <a:pt x="3570" y="2856"/>
                          <a:pt x="3570" y="4826"/>
                        </a:cubicBezTo>
                        <a:lnTo>
                          <a:pt x="3570" y="4827"/>
                        </a:lnTo>
                        <a:cubicBezTo>
                          <a:pt x="3570" y="4994"/>
                          <a:pt x="3578" y="5160"/>
                          <a:pt x="3594" y="5322"/>
                        </a:cubicBezTo>
                        <a:cubicBezTo>
                          <a:pt x="3703" y="6385"/>
                          <a:pt x="4598" y="7194"/>
                          <a:pt x="5668" y="7194"/>
                        </a:cubicBezTo>
                        <a:lnTo>
                          <a:pt x="14253" y="7194"/>
                        </a:lnTo>
                        <a:lnTo>
                          <a:pt x="14253" y="6015"/>
                        </a:lnTo>
                        <a:lnTo>
                          <a:pt x="5982" y="6017"/>
                        </a:lnTo>
                        <a:cubicBezTo>
                          <a:pt x="5333" y="6017"/>
                          <a:pt x="4819" y="5485"/>
                          <a:pt x="4821" y="4838"/>
                        </a:cubicBezTo>
                        <a:lnTo>
                          <a:pt x="4821" y="4826"/>
                        </a:lnTo>
                        <a:cubicBezTo>
                          <a:pt x="4821" y="2163"/>
                          <a:pt x="2662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19" name="Google Shape;5719;p57"/>
                  <p:cNvSpPr/>
                  <p:nvPr/>
                </p:nvSpPr>
                <p:spPr>
                  <a:xfrm>
                    <a:off x="5938485" y="2824811"/>
                    <a:ext cx="202151" cy="404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0" h="9649" extrusionOk="0">
                        <a:moveTo>
                          <a:pt x="4819" y="1"/>
                        </a:moveTo>
                        <a:cubicBezTo>
                          <a:pt x="2161" y="4"/>
                          <a:pt x="1" y="2167"/>
                          <a:pt x="1" y="4827"/>
                        </a:cubicBezTo>
                        <a:cubicBezTo>
                          <a:pt x="1" y="6565"/>
                          <a:pt x="934" y="8168"/>
                          <a:pt x="2446" y="9023"/>
                        </a:cubicBezTo>
                        <a:cubicBezTo>
                          <a:pt x="3141" y="9418"/>
                          <a:pt x="3924" y="9634"/>
                          <a:pt x="4725" y="9649"/>
                        </a:cubicBezTo>
                        <a:cubicBezTo>
                          <a:pt x="4757" y="9649"/>
                          <a:pt x="4789" y="9647"/>
                          <a:pt x="4819" y="9647"/>
                        </a:cubicBezTo>
                        <a:lnTo>
                          <a:pt x="4819" y="8398"/>
                        </a:lnTo>
                        <a:cubicBezTo>
                          <a:pt x="4787" y="8398"/>
                          <a:pt x="4757" y="8398"/>
                          <a:pt x="4725" y="8397"/>
                        </a:cubicBezTo>
                        <a:lnTo>
                          <a:pt x="4723" y="8397"/>
                        </a:lnTo>
                        <a:cubicBezTo>
                          <a:pt x="2742" y="8342"/>
                          <a:pt x="1165" y="6672"/>
                          <a:pt x="1256" y="4657"/>
                        </a:cubicBezTo>
                        <a:cubicBezTo>
                          <a:pt x="1340" y="2818"/>
                          <a:pt x="2843" y="1327"/>
                          <a:pt x="4685" y="1255"/>
                        </a:cubicBezTo>
                        <a:cubicBezTo>
                          <a:pt x="4730" y="1253"/>
                          <a:pt x="4774" y="1253"/>
                          <a:pt x="4819" y="1253"/>
                        </a:cubicBezTo>
                        <a:lnTo>
                          <a:pt x="4819" y="1"/>
                        </a:ln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5720" name="Google Shape;5720;p57"/>
                <p:cNvSpPr/>
                <p:nvPr/>
              </p:nvSpPr>
              <p:spPr>
                <a:xfrm>
                  <a:off x="5657361" y="2934478"/>
                  <a:ext cx="367688" cy="187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67" h="4479" extrusionOk="0">
                      <a:moveTo>
                        <a:pt x="2123" y="1"/>
                      </a:moveTo>
                      <a:cubicBezTo>
                        <a:pt x="952" y="1"/>
                        <a:pt x="1" y="950"/>
                        <a:pt x="1" y="2123"/>
                      </a:cubicBezTo>
                      <a:lnTo>
                        <a:pt x="1" y="2356"/>
                      </a:lnTo>
                      <a:cubicBezTo>
                        <a:pt x="1" y="3527"/>
                        <a:pt x="952" y="4478"/>
                        <a:pt x="2123" y="4478"/>
                      </a:cubicBezTo>
                      <a:lnTo>
                        <a:pt x="8766" y="4478"/>
                      </a:lnTo>
                      <a:cubicBezTo>
                        <a:pt x="7702" y="3181"/>
                        <a:pt x="7684" y="1319"/>
                        <a:pt x="8723" y="1"/>
                      </a:cubicBez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721" name="Google Shape;5721;p57"/>
              <p:cNvSpPr/>
              <p:nvPr/>
            </p:nvSpPr>
            <p:spPr>
              <a:xfrm>
                <a:off x="6047361" y="2932675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2"/>
                      <a:pt x="1026" y="4577"/>
                      <a:pt x="2289" y="4577"/>
                    </a:cubicBezTo>
                    <a:cubicBezTo>
                      <a:pt x="3552" y="4577"/>
                      <a:pt x="4577" y="3552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22" name="Google Shape;5722;p57"/>
            <p:cNvGrpSpPr/>
            <p:nvPr/>
          </p:nvGrpSpPr>
          <p:grpSpPr>
            <a:xfrm>
              <a:off x="5190863" y="3528942"/>
              <a:ext cx="1078026" cy="404739"/>
              <a:chOff x="5190863" y="3528942"/>
              <a:chExt cx="1078026" cy="404739"/>
            </a:xfrm>
          </p:grpSpPr>
          <p:sp>
            <p:nvSpPr>
              <p:cNvPr id="5723" name="Google Shape;5723;p57"/>
              <p:cNvSpPr/>
              <p:nvPr/>
            </p:nvSpPr>
            <p:spPr>
              <a:xfrm>
                <a:off x="5694436" y="3635379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3"/>
                      <a:pt x="1026" y="4577"/>
                      <a:pt x="2289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724" name="Google Shape;5724;p57"/>
              <p:cNvGrpSpPr/>
              <p:nvPr/>
            </p:nvGrpSpPr>
            <p:grpSpPr>
              <a:xfrm>
                <a:off x="5190863" y="3528942"/>
                <a:ext cx="1078026" cy="404739"/>
                <a:chOff x="5190863" y="3528942"/>
                <a:chExt cx="1078026" cy="404739"/>
              </a:xfrm>
            </p:grpSpPr>
            <p:sp>
              <p:nvSpPr>
                <p:cNvPr id="5725" name="Google Shape;5725;p57"/>
                <p:cNvSpPr/>
                <p:nvPr/>
              </p:nvSpPr>
              <p:spPr>
                <a:xfrm>
                  <a:off x="5190863" y="3528942"/>
                  <a:ext cx="800551" cy="404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88" h="9651" extrusionOk="0">
                      <a:moveTo>
                        <a:pt x="14266" y="1"/>
                      </a:moveTo>
                      <a:lnTo>
                        <a:pt x="14266" y="1253"/>
                      </a:lnTo>
                      <a:cubicBezTo>
                        <a:pt x="14298" y="1253"/>
                        <a:pt x="14330" y="1253"/>
                        <a:pt x="14362" y="1255"/>
                      </a:cubicBezTo>
                      <a:cubicBezTo>
                        <a:pt x="16314" y="1309"/>
                        <a:pt x="17861" y="2922"/>
                        <a:pt x="17833" y="4874"/>
                      </a:cubicBezTo>
                      <a:cubicBezTo>
                        <a:pt x="17808" y="6827"/>
                        <a:pt x="16218" y="8396"/>
                        <a:pt x="14266" y="8398"/>
                      </a:cubicBezTo>
                      <a:lnTo>
                        <a:pt x="14261" y="8398"/>
                      </a:lnTo>
                      <a:cubicBezTo>
                        <a:pt x="12331" y="8398"/>
                        <a:pt x="10757" y="6867"/>
                        <a:pt x="10691" y="4952"/>
                      </a:cubicBezTo>
                      <a:lnTo>
                        <a:pt x="10691" y="4950"/>
                      </a:lnTo>
                      <a:cubicBezTo>
                        <a:pt x="10688" y="4909"/>
                        <a:pt x="10688" y="4867"/>
                        <a:pt x="10688" y="4825"/>
                      </a:cubicBezTo>
                      <a:cubicBezTo>
                        <a:pt x="10688" y="4784"/>
                        <a:pt x="10688" y="4744"/>
                        <a:pt x="10691" y="4704"/>
                      </a:cubicBezTo>
                      <a:lnTo>
                        <a:pt x="10691" y="4680"/>
                      </a:lnTo>
                      <a:cubicBezTo>
                        <a:pt x="10653" y="3432"/>
                        <a:pt x="9614" y="2446"/>
                        <a:pt x="8364" y="2446"/>
                      </a:cubicBezTo>
                      <a:cubicBezTo>
                        <a:pt x="8363" y="2446"/>
                        <a:pt x="8362" y="2446"/>
                        <a:pt x="8361" y="2446"/>
                      </a:cubicBezTo>
                      <a:cubicBezTo>
                        <a:pt x="6936" y="2446"/>
                        <a:pt x="2798" y="2449"/>
                        <a:pt x="1" y="2449"/>
                      </a:cubicBezTo>
                      <a:lnTo>
                        <a:pt x="1" y="3626"/>
                      </a:lnTo>
                      <a:lnTo>
                        <a:pt x="8387" y="3626"/>
                      </a:lnTo>
                      <a:cubicBezTo>
                        <a:pt x="8978" y="3626"/>
                        <a:pt x="9452" y="4113"/>
                        <a:pt x="9438" y="4704"/>
                      </a:cubicBezTo>
                      <a:lnTo>
                        <a:pt x="9438" y="4715"/>
                      </a:lnTo>
                      <a:cubicBezTo>
                        <a:pt x="9438" y="4752"/>
                        <a:pt x="9438" y="4789"/>
                        <a:pt x="9438" y="4825"/>
                      </a:cubicBezTo>
                      <a:cubicBezTo>
                        <a:pt x="9438" y="4862"/>
                        <a:pt x="9438" y="4901"/>
                        <a:pt x="9438" y="4939"/>
                      </a:cubicBezTo>
                      <a:cubicBezTo>
                        <a:pt x="9498" y="7558"/>
                        <a:pt x="11639" y="9650"/>
                        <a:pt x="14259" y="9650"/>
                      </a:cubicBezTo>
                      <a:cubicBezTo>
                        <a:pt x="14260" y="9650"/>
                        <a:pt x="14261" y="9650"/>
                        <a:pt x="14262" y="9650"/>
                      </a:cubicBezTo>
                      <a:lnTo>
                        <a:pt x="14267" y="9650"/>
                      </a:lnTo>
                      <a:cubicBezTo>
                        <a:pt x="16929" y="9647"/>
                        <a:pt x="19087" y="7488"/>
                        <a:pt x="19087" y="4825"/>
                      </a:cubicBezTo>
                      <a:cubicBezTo>
                        <a:pt x="19087" y="3088"/>
                        <a:pt x="18154" y="1484"/>
                        <a:pt x="16640" y="628"/>
                      </a:cubicBezTo>
                      <a:cubicBezTo>
                        <a:pt x="15945" y="233"/>
                        <a:pt x="15162" y="17"/>
                        <a:pt x="14362" y="2"/>
                      </a:cubicBezTo>
                      <a:cubicBezTo>
                        <a:pt x="14330" y="2"/>
                        <a:pt x="14298" y="1"/>
                        <a:pt x="1426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26" name="Google Shape;5726;p57"/>
                <p:cNvSpPr/>
                <p:nvPr/>
              </p:nvSpPr>
              <p:spPr>
                <a:xfrm>
                  <a:off x="5905730" y="3637351"/>
                  <a:ext cx="363158" cy="187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9" h="4478" extrusionOk="0">
                      <a:moveTo>
                        <a:pt x="0" y="0"/>
                      </a:moveTo>
                      <a:cubicBezTo>
                        <a:pt x="1051" y="1307"/>
                        <a:pt x="1051" y="3169"/>
                        <a:pt x="0" y="4478"/>
                      </a:cubicBezTo>
                      <a:lnTo>
                        <a:pt x="6537" y="4478"/>
                      </a:lnTo>
                      <a:cubicBezTo>
                        <a:pt x="7708" y="4478"/>
                        <a:pt x="8659" y="3526"/>
                        <a:pt x="8659" y="2356"/>
                      </a:cubicBezTo>
                      <a:lnTo>
                        <a:pt x="8659" y="2120"/>
                      </a:lnTo>
                      <a:cubicBezTo>
                        <a:pt x="8657" y="950"/>
                        <a:pt x="7708" y="0"/>
                        <a:pt x="65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5727" name="Google Shape;5727;p57"/>
          <p:cNvGrpSpPr/>
          <p:nvPr/>
        </p:nvGrpSpPr>
        <p:grpSpPr>
          <a:xfrm>
            <a:off x="728162" y="1474292"/>
            <a:ext cx="1086719" cy="879487"/>
            <a:chOff x="803162" y="1474292"/>
            <a:chExt cx="1086719" cy="879487"/>
          </a:xfrm>
        </p:grpSpPr>
        <p:grpSp>
          <p:nvGrpSpPr>
            <p:cNvPr id="5728" name="Google Shape;5728;p57"/>
            <p:cNvGrpSpPr/>
            <p:nvPr/>
          </p:nvGrpSpPr>
          <p:grpSpPr>
            <a:xfrm>
              <a:off x="803162" y="1625948"/>
              <a:ext cx="445856" cy="576579"/>
              <a:chOff x="803162" y="1625948"/>
              <a:chExt cx="445856" cy="576579"/>
            </a:xfrm>
          </p:grpSpPr>
          <p:sp>
            <p:nvSpPr>
              <p:cNvPr id="5729" name="Google Shape;5729;p57"/>
              <p:cNvSpPr/>
              <p:nvPr/>
            </p:nvSpPr>
            <p:spPr>
              <a:xfrm>
                <a:off x="803162" y="1847356"/>
                <a:ext cx="133646" cy="133865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730" name="Google Shape;5730;p57"/>
              <p:cNvGrpSpPr/>
              <p:nvPr/>
            </p:nvGrpSpPr>
            <p:grpSpPr>
              <a:xfrm>
                <a:off x="1056023" y="1625948"/>
                <a:ext cx="192995" cy="576579"/>
                <a:chOff x="1056023" y="1625948"/>
                <a:chExt cx="192995" cy="576579"/>
              </a:xfrm>
            </p:grpSpPr>
            <p:sp>
              <p:nvSpPr>
                <p:cNvPr id="5731" name="Google Shape;5731;p57"/>
                <p:cNvSpPr/>
                <p:nvPr/>
              </p:nvSpPr>
              <p:spPr>
                <a:xfrm>
                  <a:off x="1066902" y="1914079"/>
                  <a:ext cx="167456" cy="269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53" h="40463" fill="none" extrusionOk="0">
                      <a:moveTo>
                        <a:pt x="25152" y="40463"/>
                      </a:moveTo>
                      <a:cubicBezTo>
                        <a:pt x="19315" y="40463"/>
                        <a:pt x="14378" y="32724"/>
                        <a:pt x="12777" y="22150"/>
                      </a:cubicBezTo>
                      <a:lnTo>
                        <a:pt x="12810" y="22350"/>
                      </a:lnTo>
                      <a:cubicBezTo>
                        <a:pt x="10542" y="7606"/>
                        <a:pt x="6372" y="1"/>
                        <a:pt x="1" y="1"/>
                      </a:cubicBezTo>
                      <a:lnTo>
                        <a:pt x="1" y="1"/>
                      </a:lnTo>
                    </a:path>
                  </a:pathLst>
                </a:custGeom>
                <a:noFill/>
                <a:ln w="9525" cap="rnd" cmpd="sng">
                  <a:solidFill>
                    <a:srgbClr val="435D74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32" name="Google Shape;5732;p57"/>
                <p:cNvSpPr/>
                <p:nvPr/>
              </p:nvSpPr>
              <p:spPr>
                <a:xfrm>
                  <a:off x="1066902" y="1645136"/>
                  <a:ext cx="167456" cy="269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53" h="40463" fill="none" extrusionOk="0">
                      <a:moveTo>
                        <a:pt x="25152" y="0"/>
                      </a:moveTo>
                      <a:cubicBezTo>
                        <a:pt x="19315" y="0"/>
                        <a:pt x="14378" y="7706"/>
                        <a:pt x="12777" y="18313"/>
                      </a:cubicBezTo>
                      <a:lnTo>
                        <a:pt x="12810" y="18113"/>
                      </a:lnTo>
                      <a:cubicBezTo>
                        <a:pt x="10542" y="32857"/>
                        <a:pt x="6372" y="40462"/>
                        <a:pt x="1" y="40462"/>
                      </a:cubicBezTo>
                      <a:lnTo>
                        <a:pt x="1" y="40462"/>
                      </a:lnTo>
                    </a:path>
                  </a:pathLst>
                </a:custGeom>
                <a:noFill/>
                <a:ln w="9525" cap="rnd" cmpd="sng">
                  <a:solidFill>
                    <a:srgbClr val="435D74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33" name="Google Shape;5733;p57"/>
                <p:cNvSpPr/>
                <p:nvPr/>
              </p:nvSpPr>
              <p:spPr>
                <a:xfrm>
                  <a:off x="1056023" y="1893872"/>
                  <a:ext cx="40644" cy="406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5" h="6105" extrusionOk="0">
                      <a:moveTo>
                        <a:pt x="3069" y="0"/>
                      </a:moveTo>
                      <a:cubicBezTo>
                        <a:pt x="1368" y="0"/>
                        <a:pt x="0" y="1368"/>
                        <a:pt x="0" y="3036"/>
                      </a:cubicBezTo>
                      <a:cubicBezTo>
                        <a:pt x="0" y="4737"/>
                        <a:pt x="1368" y="6105"/>
                        <a:pt x="3069" y="6105"/>
                      </a:cubicBezTo>
                      <a:cubicBezTo>
                        <a:pt x="4737" y="6105"/>
                        <a:pt x="6105" y="4737"/>
                        <a:pt x="6105" y="3036"/>
                      </a:cubicBezTo>
                      <a:cubicBezTo>
                        <a:pt x="6105" y="1368"/>
                        <a:pt x="4737" y="0"/>
                        <a:pt x="306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34" name="Google Shape;5734;p57"/>
                <p:cNvSpPr/>
                <p:nvPr/>
              </p:nvSpPr>
              <p:spPr>
                <a:xfrm>
                  <a:off x="1220365" y="2164199"/>
                  <a:ext cx="28654" cy="38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04" h="5757" extrusionOk="0">
                      <a:moveTo>
                        <a:pt x="509" y="0"/>
                      </a:moveTo>
                      <a:cubicBezTo>
                        <a:pt x="247" y="0"/>
                        <a:pt x="1" y="203"/>
                        <a:pt x="1" y="493"/>
                      </a:cubicBezTo>
                      <a:lnTo>
                        <a:pt x="1" y="5263"/>
                      </a:lnTo>
                      <a:cubicBezTo>
                        <a:pt x="1" y="5554"/>
                        <a:pt x="229" y="5757"/>
                        <a:pt x="482" y="5757"/>
                      </a:cubicBezTo>
                      <a:cubicBezTo>
                        <a:pt x="577" y="5757"/>
                        <a:pt x="676" y="5728"/>
                        <a:pt x="768" y="5664"/>
                      </a:cubicBezTo>
                      <a:lnTo>
                        <a:pt x="4003" y="3395"/>
                      </a:lnTo>
                      <a:cubicBezTo>
                        <a:pt x="4304" y="3195"/>
                        <a:pt x="4304" y="2795"/>
                        <a:pt x="4037" y="2595"/>
                      </a:cubicBezTo>
                      <a:lnTo>
                        <a:pt x="801" y="93"/>
                      </a:lnTo>
                      <a:cubicBezTo>
                        <a:pt x="710" y="29"/>
                        <a:pt x="608" y="0"/>
                        <a:pt x="50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35" name="Google Shape;5735;p57"/>
                <p:cNvSpPr/>
                <p:nvPr/>
              </p:nvSpPr>
              <p:spPr>
                <a:xfrm>
                  <a:off x="1220365" y="1625948"/>
                  <a:ext cx="28654" cy="38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04" h="5778" extrusionOk="0">
                      <a:moveTo>
                        <a:pt x="489" y="0"/>
                      </a:moveTo>
                      <a:cubicBezTo>
                        <a:pt x="234" y="0"/>
                        <a:pt x="1" y="207"/>
                        <a:pt x="1" y="514"/>
                      </a:cubicBezTo>
                      <a:lnTo>
                        <a:pt x="1" y="5284"/>
                      </a:lnTo>
                      <a:cubicBezTo>
                        <a:pt x="1" y="5574"/>
                        <a:pt x="229" y="5777"/>
                        <a:pt x="482" y="5777"/>
                      </a:cubicBezTo>
                      <a:cubicBezTo>
                        <a:pt x="577" y="5777"/>
                        <a:pt x="676" y="5748"/>
                        <a:pt x="768" y="5684"/>
                      </a:cubicBezTo>
                      <a:lnTo>
                        <a:pt x="4003" y="3382"/>
                      </a:lnTo>
                      <a:cubicBezTo>
                        <a:pt x="4304" y="3182"/>
                        <a:pt x="4304" y="2782"/>
                        <a:pt x="4037" y="2582"/>
                      </a:cubicBezTo>
                      <a:lnTo>
                        <a:pt x="801" y="113"/>
                      </a:lnTo>
                      <a:cubicBezTo>
                        <a:pt x="704" y="35"/>
                        <a:pt x="595" y="0"/>
                        <a:pt x="48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736" name="Google Shape;5736;p57"/>
            <p:cNvGrpSpPr/>
            <p:nvPr/>
          </p:nvGrpSpPr>
          <p:grpSpPr>
            <a:xfrm>
              <a:off x="1371406" y="1474292"/>
              <a:ext cx="518475" cy="879487"/>
              <a:chOff x="1398231" y="1474292"/>
              <a:chExt cx="518475" cy="879487"/>
            </a:xfrm>
          </p:grpSpPr>
          <p:grpSp>
            <p:nvGrpSpPr>
              <p:cNvPr id="5737" name="Google Shape;5737;p57"/>
              <p:cNvGrpSpPr/>
              <p:nvPr/>
            </p:nvGrpSpPr>
            <p:grpSpPr>
              <a:xfrm>
                <a:off x="1398231" y="1474292"/>
                <a:ext cx="518475" cy="341643"/>
                <a:chOff x="1398231" y="1474292"/>
                <a:chExt cx="518475" cy="341643"/>
              </a:xfrm>
            </p:grpSpPr>
            <p:sp>
              <p:nvSpPr>
                <p:cNvPr id="5738" name="Google Shape;5738;p57"/>
                <p:cNvSpPr/>
                <p:nvPr/>
              </p:nvSpPr>
              <p:spPr>
                <a:xfrm>
                  <a:off x="1398231" y="1595601"/>
                  <a:ext cx="102159" cy="99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5" h="14873" extrusionOk="0">
                      <a:moveTo>
                        <a:pt x="7692" y="1"/>
                      </a:moveTo>
                      <a:cubicBezTo>
                        <a:pt x="7531" y="1"/>
                        <a:pt x="7369" y="6"/>
                        <a:pt x="7206" y="16"/>
                      </a:cubicBezTo>
                      <a:cubicBezTo>
                        <a:pt x="3136" y="283"/>
                        <a:pt x="0" y="3786"/>
                        <a:pt x="267" y="7889"/>
                      </a:cubicBezTo>
                      <a:cubicBezTo>
                        <a:pt x="493" y="11846"/>
                        <a:pt x="3790" y="14873"/>
                        <a:pt x="7706" y="14873"/>
                      </a:cubicBezTo>
                      <a:cubicBezTo>
                        <a:pt x="7850" y="14873"/>
                        <a:pt x="7994" y="14869"/>
                        <a:pt x="8140" y="14860"/>
                      </a:cubicBezTo>
                      <a:cubicBezTo>
                        <a:pt x="12243" y="14594"/>
                        <a:pt x="15345" y="11058"/>
                        <a:pt x="15111" y="6988"/>
                      </a:cubicBezTo>
                      <a:cubicBezTo>
                        <a:pt x="14855" y="3048"/>
                        <a:pt x="11585" y="1"/>
                        <a:pt x="7692" y="1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5739" name="Google Shape;5739;p57"/>
                <p:cNvGrpSpPr/>
                <p:nvPr/>
              </p:nvGrpSpPr>
              <p:grpSpPr>
                <a:xfrm>
                  <a:off x="1616453" y="1474292"/>
                  <a:ext cx="300253" cy="341643"/>
                  <a:chOff x="1616453" y="1475379"/>
                  <a:chExt cx="300253" cy="341643"/>
                </a:xfrm>
              </p:grpSpPr>
              <p:sp>
                <p:nvSpPr>
                  <p:cNvPr id="5740" name="Google Shape;5740;p57"/>
                  <p:cNvSpPr/>
                  <p:nvPr/>
                </p:nvSpPr>
                <p:spPr>
                  <a:xfrm>
                    <a:off x="1631387" y="1645136"/>
                    <a:ext cx="85283" cy="746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41" name="Google Shape;5741;p57"/>
                  <p:cNvSpPr/>
                  <p:nvPr/>
                </p:nvSpPr>
                <p:spPr>
                  <a:xfrm>
                    <a:off x="1716447" y="1509882"/>
                    <a:ext cx="82400" cy="613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42" name="Google Shape;5742;p57"/>
                  <p:cNvSpPr/>
                  <p:nvPr/>
                </p:nvSpPr>
                <p:spPr>
                  <a:xfrm>
                    <a:off x="1716447" y="1719091"/>
                    <a:ext cx="82400" cy="61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43" name="Google Shape;5743;p57"/>
                  <p:cNvSpPr/>
                  <p:nvPr/>
                </p:nvSpPr>
                <p:spPr>
                  <a:xfrm>
                    <a:off x="1631387" y="1570955"/>
                    <a:ext cx="85283" cy="741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44" name="Google Shape;5744;p57"/>
                  <p:cNvSpPr/>
                  <p:nvPr/>
                </p:nvSpPr>
                <p:spPr>
                  <a:xfrm>
                    <a:off x="1616453" y="1624776"/>
                    <a:ext cx="42868" cy="40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45" name="Google Shape;5745;p57"/>
                  <p:cNvSpPr/>
                  <p:nvPr/>
                </p:nvSpPr>
                <p:spPr>
                  <a:xfrm>
                    <a:off x="1784849" y="1760975"/>
                    <a:ext cx="28654" cy="384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46" name="Google Shape;5746;p57"/>
                  <p:cNvSpPr/>
                  <p:nvPr/>
                </p:nvSpPr>
                <p:spPr>
                  <a:xfrm>
                    <a:off x="1784849" y="1490834"/>
                    <a:ext cx="28654" cy="383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5747" name="Google Shape;5747;p57"/>
                  <p:cNvGrpSpPr/>
                  <p:nvPr/>
                </p:nvGrpSpPr>
                <p:grpSpPr>
                  <a:xfrm>
                    <a:off x="1839639" y="1475379"/>
                    <a:ext cx="77067" cy="341643"/>
                    <a:chOff x="1839639" y="1475379"/>
                    <a:chExt cx="77067" cy="341643"/>
                  </a:xfrm>
                </p:grpSpPr>
                <p:sp>
                  <p:nvSpPr>
                    <p:cNvPr id="5748" name="Google Shape;5748;p57"/>
                    <p:cNvSpPr/>
                    <p:nvPr/>
                  </p:nvSpPr>
                  <p:spPr>
                    <a:xfrm>
                      <a:off x="1839639" y="1745481"/>
                      <a:ext cx="77067" cy="7154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46" extrusionOk="0">
                          <a:moveTo>
                            <a:pt x="5775" y="1"/>
                          </a:moveTo>
                          <a:cubicBezTo>
                            <a:pt x="3179" y="1"/>
                            <a:pt x="889" y="1860"/>
                            <a:pt x="468" y="4506"/>
                          </a:cubicBezTo>
                          <a:cubicBezTo>
                            <a:pt x="1" y="7441"/>
                            <a:pt x="2002" y="10210"/>
                            <a:pt x="4904" y="10677"/>
                          </a:cubicBezTo>
                          <a:cubicBezTo>
                            <a:pt x="5194" y="10723"/>
                            <a:pt x="5483" y="10745"/>
                            <a:pt x="5768" y="10745"/>
                          </a:cubicBezTo>
                          <a:cubicBezTo>
                            <a:pt x="8364" y="10745"/>
                            <a:pt x="10655" y="8886"/>
                            <a:pt x="11075" y="6240"/>
                          </a:cubicBezTo>
                          <a:cubicBezTo>
                            <a:pt x="11576" y="3305"/>
                            <a:pt x="9574" y="536"/>
                            <a:pt x="6639" y="69"/>
                          </a:cubicBezTo>
                          <a:cubicBezTo>
                            <a:pt x="6349" y="23"/>
                            <a:pt x="6060" y="1"/>
                            <a:pt x="5775" y="1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749" name="Google Shape;5749;p57"/>
                    <p:cNvSpPr/>
                    <p:nvPr/>
                  </p:nvSpPr>
                  <p:spPr>
                    <a:xfrm>
                      <a:off x="1839639" y="1475379"/>
                      <a:ext cx="77067" cy="7159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54" extrusionOk="0">
                          <a:moveTo>
                            <a:pt x="5736" y="0"/>
                          </a:moveTo>
                          <a:cubicBezTo>
                            <a:pt x="3156" y="0"/>
                            <a:pt x="887" y="1881"/>
                            <a:pt x="468" y="4513"/>
                          </a:cubicBezTo>
                          <a:cubicBezTo>
                            <a:pt x="1" y="7449"/>
                            <a:pt x="2002" y="10218"/>
                            <a:pt x="4904" y="10685"/>
                          </a:cubicBezTo>
                          <a:cubicBezTo>
                            <a:pt x="5194" y="10731"/>
                            <a:pt x="5483" y="10753"/>
                            <a:pt x="5768" y="10753"/>
                          </a:cubicBezTo>
                          <a:cubicBezTo>
                            <a:pt x="8364" y="10753"/>
                            <a:pt x="10655" y="8893"/>
                            <a:pt x="11075" y="6248"/>
                          </a:cubicBezTo>
                          <a:cubicBezTo>
                            <a:pt x="11576" y="3313"/>
                            <a:pt x="9574" y="544"/>
                            <a:pt x="6639" y="77"/>
                          </a:cubicBezTo>
                          <a:cubicBezTo>
                            <a:pt x="6335" y="25"/>
                            <a:pt x="6034" y="0"/>
                            <a:pt x="5736" y="0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5750" name="Google Shape;5750;p57"/>
              <p:cNvGrpSpPr/>
              <p:nvPr/>
            </p:nvGrpSpPr>
            <p:grpSpPr>
              <a:xfrm>
                <a:off x="1398451" y="2012951"/>
                <a:ext cx="518255" cy="340828"/>
                <a:chOff x="1398451" y="2012951"/>
                <a:chExt cx="518255" cy="340828"/>
              </a:xfrm>
            </p:grpSpPr>
            <p:sp>
              <p:nvSpPr>
                <p:cNvPr id="5751" name="Google Shape;5751;p57"/>
                <p:cNvSpPr/>
                <p:nvPr/>
              </p:nvSpPr>
              <p:spPr>
                <a:xfrm>
                  <a:off x="1398451" y="2133928"/>
                  <a:ext cx="102166" cy="99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6" h="14873" extrusionOk="0">
                      <a:moveTo>
                        <a:pt x="7697" y="0"/>
                      </a:moveTo>
                      <a:cubicBezTo>
                        <a:pt x="7535" y="0"/>
                        <a:pt x="7371" y="5"/>
                        <a:pt x="7206" y="16"/>
                      </a:cubicBezTo>
                      <a:cubicBezTo>
                        <a:pt x="3103" y="250"/>
                        <a:pt x="1" y="3785"/>
                        <a:pt x="268" y="7888"/>
                      </a:cubicBezTo>
                      <a:cubicBezTo>
                        <a:pt x="493" y="11846"/>
                        <a:pt x="3790" y="14872"/>
                        <a:pt x="7706" y="14872"/>
                      </a:cubicBezTo>
                      <a:cubicBezTo>
                        <a:pt x="7850" y="14872"/>
                        <a:pt x="7994" y="14868"/>
                        <a:pt x="8140" y="14860"/>
                      </a:cubicBezTo>
                      <a:cubicBezTo>
                        <a:pt x="12243" y="14593"/>
                        <a:pt x="15345" y="11057"/>
                        <a:pt x="15112" y="6954"/>
                      </a:cubicBezTo>
                      <a:cubicBezTo>
                        <a:pt x="14855" y="3016"/>
                        <a:pt x="11588" y="0"/>
                        <a:pt x="7697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5752" name="Google Shape;5752;p57"/>
                <p:cNvGrpSpPr/>
                <p:nvPr/>
              </p:nvGrpSpPr>
              <p:grpSpPr>
                <a:xfrm>
                  <a:off x="1616453" y="2012951"/>
                  <a:ext cx="300253" cy="340828"/>
                  <a:chOff x="1616453" y="2013538"/>
                  <a:chExt cx="300253" cy="340828"/>
                </a:xfrm>
              </p:grpSpPr>
              <p:sp>
                <p:nvSpPr>
                  <p:cNvPr id="5753" name="Google Shape;5753;p57"/>
                  <p:cNvSpPr/>
                  <p:nvPr/>
                </p:nvSpPr>
                <p:spPr>
                  <a:xfrm>
                    <a:off x="1631387" y="2183474"/>
                    <a:ext cx="85283" cy="746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54" name="Google Shape;5754;p57"/>
                  <p:cNvSpPr/>
                  <p:nvPr/>
                </p:nvSpPr>
                <p:spPr>
                  <a:xfrm>
                    <a:off x="1716447" y="2048220"/>
                    <a:ext cx="82400" cy="61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55" name="Google Shape;5755;p57"/>
                  <p:cNvSpPr/>
                  <p:nvPr/>
                </p:nvSpPr>
                <p:spPr>
                  <a:xfrm>
                    <a:off x="1716447" y="2257422"/>
                    <a:ext cx="82400" cy="610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56" name="Google Shape;5756;p57"/>
                  <p:cNvSpPr/>
                  <p:nvPr/>
                </p:nvSpPr>
                <p:spPr>
                  <a:xfrm>
                    <a:off x="1631387" y="2109073"/>
                    <a:ext cx="85283" cy="74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57" name="Google Shape;5757;p57"/>
                  <p:cNvSpPr/>
                  <p:nvPr/>
                </p:nvSpPr>
                <p:spPr>
                  <a:xfrm>
                    <a:off x="1616453" y="2163114"/>
                    <a:ext cx="42868" cy="404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58" name="Google Shape;5758;p57"/>
                  <p:cNvSpPr/>
                  <p:nvPr/>
                </p:nvSpPr>
                <p:spPr>
                  <a:xfrm>
                    <a:off x="1784849" y="2299227"/>
                    <a:ext cx="28654" cy="385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59" name="Google Shape;5759;p57"/>
                  <p:cNvSpPr/>
                  <p:nvPr/>
                </p:nvSpPr>
                <p:spPr>
                  <a:xfrm>
                    <a:off x="1784849" y="2028946"/>
                    <a:ext cx="28654" cy="385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5760" name="Google Shape;5760;p57"/>
                  <p:cNvGrpSpPr/>
                  <p:nvPr/>
                </p:nvGrpSpPr>
                <p:grpSpPr>
                  <a:xfrm>
                    <a:off x="1839639" y="2013538"/>
                    <a:ext cx="77067" cy="340828"/>
                    <a:chOff x="1839639" y="2013538"/>
                    <a:chExt cx="77067" cy="340828"/>
                  </a:xfrm>
                </p:grpSpPr>
                <p:sp>
                  <p:nvSpPr>
                    <p:cNvPr id="5761" name="Google Shape;5761;p57"/>
                    <p:cNvSpPr/>
                    <p:nvPr/>
                  </p:nvSpPr>
                  <p:spPr>
                    <a:xfrm>
                      <a:off x="1839639" y="2282618"/>
                      <a:ext cx="77067" cy="7174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77" extrusionOk="0">
                          <a:moveTo>
                            <a:pt x="5787" y="0"/>
                          </a:moveTo>
                          <a:cubicBezTo>
                            <a:pt x="3185" y="0"/>
                            <a:pt x="889" y="1889"/>
                            <a:pt x="468" y="4538"/>
                          </a:cubicBezTo>
                          <a:cubicBezTo>
                            <a:pt x="1" y="7473"/>
                            <a:pt x="2002" y="10208"/>
                            <a:pt x="4938" y="10709"/>
                          </a:cubicBezTo>
                          <a:cubicBezTo>
                            <a:pt x="5221" y="10754"/>
                            <a:pt x="5503" y="10776"/>
                            <a:pt x="5781" y="10776"/>
                          </a:cubicBezTo>
                          <a:cubicBezTo>
                            <a:pt x="8358" y="10776"/>
                            <a:pt x="10654" y="8888"/>
                            <a:pt x="11075" y="6239"/>
                          </a:cubicBezTo>
                          <a:cubicBezTo>
                            <a:pt x="11576" y="3303"/>
                            <a:pt x="9574" y="535"/>
                            <a:pt x="6639" y="68"/>
                          </a:cubicBezTo>
                          <a:cubicBezTo>
                            <a:pt x="6352" y="22"/>
                            <a:pt x="6068" y="0"/>
                            <a:pt x="5787" y="0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762" name="Google Shape;5762;p57"/>
                    <p:cNvSpPr/>
                    <p:nvPr/>
                  </p:nvSpPr>
                  <p:spPr>
                    <a:xfrm>
                      <a:off x="1839639" y="2013538"/>
                      <a:ext cx="77067" cy="7158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53" extrusionOk="0">
                          <a:moveTo>
                            <a:pt x="5786" y="1"/>
                          </a:moveTo>
                          <a:cubicBezTo>
                            <a:pt x="3185" y="1"/>
                            <a:pt x="889" y="1886"/>
                            <a:pt x="468" y="4505"/>
                          </a:cubicBezTo>
                          <a:cubicBezTo>
                            <a:pt x="1" y="7440"/>
                            <a:pt x="2002" y="10209"/>
                            <a:pt x="4904" y="10676"/>
                          </a:cubicBezTo>
                          <a:cubicBezTo>
                            <a:pt x="5208" y="10728"/>
                            <a:pt x="5509" y="10753"/>
                            <a:pt x="5807" y="10753"/>
                          </a:cubicBezTo>
                          <a:cubicBezTo>
                            <a:pt x="8387" y="10753"/>
                            <a:pt x="10657" y="8872"/>
                            <a:pt x="11075" y="6240"/>
                          </a:cubicBezTo>
                          <a:cubicBezTo>
                            <a:pt x="11576" y="3304"/>
                            <a:pt x="9574" y="535"/>
                            <a:pt x="6639" y="68"/>
                          </a:cubicBezTo>
                          <a:cubicBezTo>
                            <a:pt x="6352" y="23"/>
                            <a:pt x="6067" y="1"/>
                            <a:pt x="5786" y="1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</p:grpSp>
      </p:grpSp>
      <p:grpSp>
        <p:nvGrpSpPr>
          <p:cNvPr id="5763" name="Google Shape;5763;p57"/>
          <p:cNvGrpSpPr/>
          <p:nvPr/>
        </p:nvGrpSpPr>
        <p:grpSpPr>
          <a:xfrm>
            <a:off x="724986" y="3605478"/>
            <a:ext cx="1368681" cy="682918"/>
            <a:chOff x="724986" y="3605478"/>
            <a:chExt cx="1368681" cy="682918"/>
          </a:xfrm>
        </p:grpSpPr>
        <p:grpSp>
          <p:nvGrpSpPr>
            <p:cNvPr id="5764" name="Google Shape;5764;p57"/>
            <p:cNvGrpSpPr/>
            <p:nvPr/>
          </p:nvGrpSpPr>
          <p:grpSpPr>
            <a:xfrm>
              <a:off x="1289102" y="3823629"/>
              <a:ext cx="240442" cy="250435"/>
              <a:chOff x="-165066" y="3843615"/>
              <a:chExt cx="221259" cy="230455"/>
            </a:xfrm>
          </p:grpSpPr>
          <p:sp>
            <p:nvSpPr>
              <p:cNvPr id="5765" name="Google Shape;5765;p57"/>
              <p:cNvSpPr/>
              <p:nvPr/>
            </p:nvSpPr>
            <p:spPr>
              <a:xfrm>
                <a:off x="-165066" y="3843615"/>
                <a:ext cx="106189" cy="230455"/>
              </a:xfrm>
              <a:custGeom>
                <a:avLst/>
                <a:gdLst/>
                <a:ahLst/>
                <a:cxnLst/>
                <a:rect l="l" t="t" r="r" b="b"/>
                <a:pathLst>
                  <a:path w="9076" h="19697" extrusionOk="0">
                    <a:moveTo>
                      <a:pt x="7950" y="0"/>
                    </a:moveTo>
                    <a:cubicBezTo>
                      <a:pt x="7325" y="0"/>
                      <a:pt x="7031" y="353"/>
                      <a:pt x="6905" y="861"/>
                    </a:cubicBezTo>
                    <a:cubicBezTo>
                      <a:pt x="6789" y="843"/>
                      <a:pt x="6673" y="834"/>
                      <a:pt x="6560" y="834"/>
                    </a:cubicBezTo>
                    <a:cubicBezTo>
                      <a:pt x="5374" y="834"/>
                      <a:pt x="4369" y="1804"/>
                      <a:pt x="4378" y="3035"/>
                    </a:cubicBezTo>
                    <a:cubicBezTo>
                      <a:pt x="4378" y="3093"/>
                      <a:pt x="4384" y="3152"/>
                      <a:pt x="4388" y="3210"/>
                    </a:cubicBezTo>
                    <a:cubicBezTo>
                      <a:pt x="4095" y="3091"/>
                      <a:pt x="3789" y="3034"/>
                      <a:pt x="3486" y="3034"/>
                    </a:cubicBezTo>
                    <a:cubicBezTo>
                      <a:pt x="2814" y="3034"/>
                      <a:pt x="2155" y="3317"/>
                      <a:pt x="1689" y="3841"/>
                    </a:cubicBezTo>
                    <a:cubicBezTo>
                      <a:pt x="1013" y="4601"/>
                      <a:pt x="893" y="5704"/>
                      <a:pt x="1385" y="6594"/>
                    </a:cubicBezTo>
                    <a:cubicBezTo>
                      <a:pt x="0" y="7697"/>
                      <a:pt x="117" y="9839"/>
                      <a:pt x="1618" y="10780"/>
                    </a:cubicBezTo>
                    <a:cubicBezTo>
                      <a:pt x="664" y="11961"/>
                      <a:pt x="1036" y="13721"/>
                      <a:pt x="2388" y="14417"/>
                    </a:cubicBezTo>
                    <a:cubicBezTo>
                      <a:pt x="2375" y="14508"/>
                      <a:pt x="2372" y="14595"/>
                      <a:pt x="2372" y="14685"/>
                    </a:cubicBezTo>
                    <a:cubicBezTo>
                      <a:pt x="2372" y="15776"/>
                      <a:pt x="3106" y="16727"/>
                      <a:pt x="4161" y="17002"/>
                    </a:cubicBezTo>
                    <a:cubicBezTo>
                      <a:pt x="4473" y="17901"/>
                      <a:pt x="5317" y="18472"/>
                      <a:pt x="6226" y="18472"/>
                    </a:cubicBezTo>
                    <a:cubicBezTo>
                      <a:pt x="6429" y="18472"/>
                      <a:pt x="6635" y="18443"/>
                      <a:pt x="6840" y="18383"/>
                    </a:cubicBezTo>
                    <a:cubicBezTo>
                      <a:pt x="6888" y="19128"/>
                      <a:pt x="7157" y="19697"/>
                      <a:pt x="7953" y="19697"/>
                    </a:cubicBezTo>
                    <a:cubicBezTo>
                      <a:pt x="9074" y="19697"/>
                      <a:pt x="9059" y="18730"/>
                      <a:pt x="9075" y="18730"/>
                    </a:cubicBezTo>
                    <a:cubicBezTo>
                      <a:pt x="9075" y="18730"/>
                      <a:pt x="9075" y="18730"/>
                      <a:pt x="9075" y="18730"/>
                    </a:cubicBezTo>
                    <a:cubicBezTo>
                      <a:pt x="9072" y="18726"/>
                      <a:pt x="9046" y="1055"/>
                      <a:pt x="9033" y="1055"/>
                    </a:cubicBezTo>
                    <a:cubicBezTo>
                      <a:pt x="9033" y="1055"/>
                      <a:pt x="9033" y="1055"/>
                      <a:pt x="9033" y="1055"/>
                    </a:cubicBezTo>
                    <a:cubicBezTo>
                      <a:pt x="9014" y="919"/>
                      <a:pt x="8982" y="790"/>
                      <a:pt x="8936" y="660"/>
                    </a:cubicBezTo>
                    <a:cubicBezTo>
                      <a:pt x="8784" y="259"/>
                      <a:pt x="8490" y="0"/>
                      <a:pt x="7950" y="0"/>
                    </a:cubicBezTo>
                    <a:close/>
                  </a:path>
                </a:pathLst>
              </a:custGeom>
              <a:solidFill>
                <a:srgbClr val="E4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6" name="Google Shape;5766;p57"/>
              <p:cNvSpPr/>
              <p:nvPr/>
            </p:nvSpPr>
            <p:spPr>
              <a:xfrm>
                <a:off x="-100985" y="3906105"/>
                <a:ext cx="41804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4505" fill="none" extrusionOk="0">
                    <a:moveTo>
                      <a:pt x="3573" y="1"/>
                    </a:moveTo>
                    <a:cubicBezTo>
                      <a:pt x="3573" y="1"/>
                      <a:pt x="1" y="221"/>
                      <a:pt x="997" y="4504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7" name="Google Shape;5767;p57"/>
              <p:cNvSpPr/>
              <p:nvPr/>
            </p:nvSpPr>
            <p:spPr>
              <a:xfrm>
                <a:off x="-86594" y="3875146"/>
                <a:ext cx="27296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333" h="2198" fill="none" extrusionOk="0">
                    <a:moveTo>
                      <a:pt x="0" y="696"/>
                    </a:moveTo>
                    <a:cubicBezTo>
                      <a:pt x="0" y="696"/>
                      <a:pt x="2333" y="0"/>
                      <a:pt x="2333" y="219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8" name="Google Shape;5768;p57"/>
              <p:cNvSpPr/>
              <p:nvPr/>
            </p:nvSpPr>
            <p:spPr>
              <a:xfrm>
                <a:off x="-113855" y="3879078"/>
                <a:ext cx="8986" cy="2178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1862" fill="none" extrusionOk="0">
                    <a:moveTo>
                      <a:pt x="1" y="1"/>
                    </a:moveTo>
                    <a:cubicBezTo>
                      <a:pt x="1" y="1"/>
                      <a:pt x="1" y="1056"/>
                      <a:pt x="768" y="186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9" name="Google Shape;5769;p57"/>
              <p:cNvSpPr/>
              <p:nvPr/>
            </p:nvSpPr>
            <p:spPr>
              <a:xfrm>
                <a:off x="-148861" y="3908679"/>
                <a:ext cx="53340" cy="15538"/>
              </a:xfrm>
              <a:custGeom>
                <a:avLst/>
                <a:gdLst/>
                <a:ahLst/>
                <a:cxnLst/>
                <a:rect l="l" t="t" r="r" b="b"/>
                <a:pathLst>
                  <a:path w="4559" h="1328" fill="none" extrusionOk="0">
                    <a:moveTo>
                      <a:pt x="0" y="1030"/>
                    </a:moveTo>
                    <a:cubicBezTo>
                      <a:pt x="1301" y="1"/>
                      <a:pt x="2559" y="1327"/>
                      <a:pt x="2559" y="1327"/>
                    </a:cubicBezTo>
                    <a:cubicBezTo>
                      <a:pt x="2559" y="1327"/>
                      <a:pt x="2828" y="150"/>
                      <a:pt x="4559" y="642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0" name="Google Shape;5770;p57"/>
              <p:cNvSpPr/>
              <p:nvPr/>
            </p:nvSpPr>
            <p:spPr>
              <a:xfrm>
                <a:off x="-137430" y="3963493"/>
                <a:ext cx="28092" cy="51948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4440" fill="none" extrusionOk="0">
                    <a:moveTo>
                      <a:pt x="10" y="4439"/>
                    </a:moveTo>
                    <a:cubicBezTo>
                      <a:pt x="10" y="4439"/>
                      <a:pt x="0" y="2220"/>
                      <a:pt x="1718" y="2437"/>
                    </a:cubicBezTo>
                    <a:cubicBezTo>
                      <a:pt x="1718" y="2437"/>
                      <a:pt x="828" y="1217"/>
                      <a:pt x="2401" y="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1" name="Google Shape;5771;p57"/>
              <p:cNvSpPr/>
              <p:nvPr/>
            </p:nvSpPr>
            <p:spPr>
              <a:xfrm>
                <a:off x="-122021" y="4015429"/>
                <a:ext cx="12461" cy="32374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2767" fill="none" extrusionOk="0">
                    <a:moveTo>
                      <a:pt x="1064" y="0"/>
                    </a:moveTo>
                    <a:cubicBezTo>
                      <a:pt x="1064" y="0"/>
                      <a:pt x="0" y="1146"/>
                      <a:pt x="702" y="276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2" name="Google Shape;5772;p57"/>
              <p:cNvSpPr/>
              <p:nvPr/>
            </p:nvSpPr>
            <p:spPr>
              <a:xfrm>
                <a:off x="-95533" y="4013124"/>
                <a:ext cx="36235" cy="21739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1858" fill="none" extrusionOk="0">
                    <a:moveTo>
                      <a:pt x="3097" y="197"/>
                    </a:moveTo>
                    <a:cubicBezTo>
                      <a:pt x="1463" y="0"/>
                      <a:pt x="764" y="1579"/>
                      <a:pt x="764" y="1579"/>
                    </a:cubicBezTo>
                    <a:cubicBezTo>
                      <a:pt x="764" y="1579"/>
                      <a:pt x="334" y="1391"/>
                      <a:pt x="1" y="185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3" name="Google Shape;5773;p57"/>
              <p:cNvSpPr/>
              <p:nvPr/>
            </p:nvSpPr>
            <p:spPr>
              <a:xfrm>
                <a:off x="-123355" y="3941357"/>
                <a:ext cx="32000" cy="17913"/>
              </a:xfrm>
              <a:custGeom>
                <a:avLst/>
                <a:gdLst/>
                <a:ahLst/>
                <a:cxnLst/>
                <a:rect l="l" t="t" r="r" b="b"/>
                <a:pathLst>
                  <a:path w="2735" h="1531" fill="none" extrusionOk="0">
                    <a:moveTo>
                      <a:pt x="2735" y="0"/>
                    </a:moveTo>
                    <a:cubicBezTo>
                      <a:pt x="2735" y="0"/>
                      <a:pt x="1085" y="1530"/>
                      <a:pt x="1" y="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4" name="Google Shape;5774;p57"/>
              <p:cNvSpPr/>
              <p:nvPr/>
            </p:nvSpPr>
            <p:spPr>
              <a:xfrm>
                <a:off x="-91367" y="3973672"/>
                <a:ext cx="32070" cy="15807"/>
              </a:xfrm>
              <a:custGeom>
                <a:avLst/>
                <a:gdLst/>
                <a:ahLst/>
                <a:cxnLst/>
                <a:rect l="l" t="t" r="r" b="b"/>
                <a:pathLst>
                  <a:path w="2741" h="1351" fill="none" extrusionOk="0">
                    <a:moveTo>
                      <a:pt x="1" y="434"/>
                    </a:moveTo>
                    <a:cubicBezTo>
                      <a:pt x="1" y="434"/>
                      <a:pt x="1709" y="1"/>
                      <a:pt x="2741" y="135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5" name="Google Shape;5775;p57"/>
              <p:cNvSpPr/>
              <p:nvPr/>
            </p:nvSpPr>
            <p:spPr>
              <a:xfrm>
                <a:off x="-49996" y="3843615"/>
                <a:ext cx="106189" cy="230455"/>
              </a:xfrm>
              <a:custGeom>
                <a:avLst/>
                <a:gdLst/>
                <a:ahLst/>
                <a:cxnLst/>
                <a:rect l="l" t="t" r="r" b="b"/>
                <a:pathLst>
                  <a:path w="9076" h="19697" extrusionOk="0">
                    <a:moveTo>
                      <a:pt x="1127" y="0"/>
                    </a:moveTo>
                    <a:cubicBezTo>
                      <a:pt x="586" y="0"/>
                      <a:pt x="292" y="259"/>
                      <a:pt x="140" y="660"/>
                    </a:cubicBezTo>
                    <a:cubicBezTo>
                      <a:pt x="95" y="790"/>
                      <a:pt x="62" y="919"/>
                      <a:pt x="43" y="1055"/>
                    </a:cubicBezTo>
                    <a:cubicBezTo>
                      <a:pt x="43" y="1055"/>
                      <a:pt x="43" y="1055"/>
                      <a:pt x="43" y="1055"/>
                    </a:cubicBezTo>
                    <a:cubicBezTo>
                      <a:pt x="30" y="1055"/>
                      <a:pt x="4" y="18726"/>
                      <a:pt x="1" y="18730"/>
                    </a:cubicBezTo>
                    <a:cubicBezTo>
                      <a:pt x="1" y="18730"/>
                      <a:pt x="1" y="18730"/>
                      <a:pt x="1" y="18730"/>
                    </a:cubicBezTo>
                    <a:cubicBezTo>
                      <a:pt x="17" y="18730"/>
                      <a:pt x="3" y="19697"/>
                      <a:pt x="1123" y="19697"/>
                    </a:cubicBezTo>
                    <a:cubicBezTo>
                      <a:pt x="1919" y="19697"/>
                      <a:pt x="2188" y="19128"/>
                      <a:pt x="2236" y="18383"/>
                    </a:cubicBezTo>
                    <a:cubicBezTo>
                      <a:pt x="2441" y="18443"/>
                      <a:pt x="2647" y="18472"/>
                      <a:pt x="2850" y="18472"/>
                    </a:cubicBezTo>
                    <a:cubicBezTo>
                      <a:pt x="3758" y="18472"/>
                      <a:pt x="4600" y="17901"/>
                      <a:pt x="4915" y="17002"/>
                    </a:cubicBezTo>
                    <a:cubicBezTo>
                      <a:pt x="5970" y="16727"/>
                      <a:pt x="6704" y="15776"/>
                      <a:pt x="6704" y="14685"/>
                    </a:cubicBezTo>
                    <a:cubicBezTo>
                      <a:pt x="6704" y="14595"/>
                      <a:pt x="6698" y="14508"/>
                      <a:pt x="6688" y="14417"/>
                    </a:cubicBezTo>
                    <a:cubicBezTo>
                      <a:pt x="8040" y="13725"/>
                      <a:pt x="8412" y="11961"/>
                      <a:pt x="7458" y="10780"/>
                    </a:cubicBezTo>
                    <a:cubicBezTo>
                      <a:pt x="8956" y="9839"/>
                      <a:pt x="9076" y="7697"/>
                      <a:pt x="7691" y="6594"/>
                    </a:cubicBezTo>
                    <a:cubicBezTo>
                      <a:pt x="8183" y="5704"/>
                      <a:pt x="8060" y="4601"/>
                      <a:pt x="7387" y="3841"/>
                    </a:cubicBezTo>
                    <a:cubicBezTo>
                      <a:pt x="6921" y="3315"/>
                      <a:pt x="6264" y="3033"/>
                      <a:pt x="5593" y="3033"/>
                    </a:cubicBezTo>
                    <a:cubicBezTo>
                      <a:pt x="5289" y="3033"/>
                      <a:pt x="4982" y="3091"/>
                      <a:pt x="4689" y="3210"/>
                    </a:cubicBezTo>
                    <a:cubicBezTo>
                      <a:pt x="4692" y="3152"/>
                      <a:pt x="4695" y="3093"/>
                      <a:pt x="4695" y="3035"/>
                    </a:cubicBezTo>
                    <a:cubicBezTo>
                      <a:pt x="4704" y="1804"/>
                      <a:pt x="3702" y="834"/>
                      <a:pt x="2514" y="834"/>
                    </a:cubicBezTo>
                    <a:cubicBezTo>
                      <a:pt x="2400" y="834"/>
                      <a:pt x="2285" y="843"/>
                      <a:pt x="2168" y="861"/>
                    </a:cubicBezTo>
                    <a:cubicBezTo>
                      <a:pt x="2045" y="353"/>
                      <a:pt x="1751" y="0"/>
                      <a:pt x="1127" y="0"/>
                    </a:cubicBezTo>
                    <a:close/>
                  </a:path>
                </a:pathLst>
              </a:custGeom>
              <a:solidFill>
                <a:srgbClr val="4056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6" name="Google Shape;5776;p57"/>
              <p:cNvSpPr/>
              <p:nvPr/>
            </p:nvSpPr>
            <p:spPr>
              <a:xfrm>
                <a:off x="-49692" y="3906105"/>
                <a:ext cx="41804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4505" fill="none" extrusionOk="0">
                    <a:moveTo>
                      <a:pt x="1" y="1"/>
                    </a:moveTo>
                    <a:cubicBezTo>
                      <a:pt x="1" y="1"/>
                      <a:pt x="3572" y="221"/>
                      <a:pt x="2573" y="4504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7" name="Google Shape;5777;p57"/>
              <p:cNvSpPr/>
              <p:nvPr/>
            </p:nvSpPr>
            <p:spPr>
              <a:xfrm>
                <a:off x="-49575" y="3875146"/>
                <a:ext cx="27261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2198" fill="none" extrusionOk="0">
                    <a:moveTo>
                      <a:pt x="2330" y="696"/>
                    </a:moveTo>
                    <a:cubicBezTo>
                      <a:pt x="2330" y="696"/>
                      <a:pt x="0" y="0"/>
                      <a:pt x="0" y="219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8" name="Google Shape;5778;p57"/>
              <p:cNvSpPr/>
              <p:nvPr/>
            </p:nvSpPr>
            <p:spPr>
              <a:xfrm>
                <a:off x="-4003" y="3879078"/>
                <a:ext cx="8986" cy="2178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1862" fill="none" extrusionOk="0">
                    <a:moveTo>
                      <a:pt x="767" y="1"/>
                    </a:moveTo>
                    <a:cubicBezTo>
                      <a:pt x="767" y="1"/>
                      <a:pt x="767" y="1056"/>
                      <a:pt x="1" y="186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9" name="Google Shape;5779;p57"/>
              <p:cNvSpPr/>
              <p:nvPr/>
            </p:nvSpPr>
            <p:spPr>
              <a:xfrm>
                <a:off x="-13352" y="3908679"/>
                <a:ext cx="53352" cy="15538"/>
              </a:xfrm>
              <a:custGeom>
                <a:avLst/>
                <a:gdLst/>
                <a:ahLst/>
                <a:cxnLst/>
                <a:rect l="l" t="t" r="r" b="b"/>
                <a:pathLst>
                  <a:path w="4560" h="1328" fill="none" extrusionOk="0">
                    <a:moveTo>
                      <a:pt x="4559" y="1030"/>
                    </a:moveTo>
                    <a:cubicBezTo>
                      <a:pt x="3258" y="1"/>
                      <a:pt x="1997" y="1327"/>
                      <a:pt x="1997" y="1327"/>
                    </a:cubicBezTo>
                    <a:cubicBezTo>
                      <a:pt x="1997" y="1327"/>
                      <a:pt x="1731" y="150"/>
                      <a:pt x="1" y="642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0" name="Google Shape;5780;p57"/>
              <p:cNvSpPr/>
              <p:nvPr/>
            </p:nvSpPr>
            <p:spPr>
              <a:xfrm>
                <a:off x="466" y="3963493"/>
                <a:ext cx="28092" cy="51948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4440" fill="none" extrusionOk="0">
                    <a:moveTo>
                      <a:pt x="2391" y="4439"/>
                    </a:moveTo>
                    <a:cubicBezTo>
                      <a:pt x="2391" y="4439"/>
                      <a:pt x="2401" y="2220"/>
                      <a:pt x="683" y="2437"/>
                    </a:cubicBezTo>
                    <a:cubicBezTo>
                      <a:pt x="683" y="2437"/>
                      <a:pt x="1573" y="1217"/>
                      <a:pt x="0" y="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1" name="Google Shape;5781;p57"/>
              <p:cNvSpPr/>
              <p:nvPr/>
            </p:nvSpPr>
            <p:spPr>
              <a:xfrm>
                <a:off x="688" y="4015429"/>
                <a:ext cx="12472" cy="32374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2767" fill="none" extrusionOk="0">
                    <a:moveTo>
                      <a:pt x="1" y="0"/>
                    </a:moveTo>
                    <a:cubicBezTo>
                      <a:pt x="1" y="0"/>
                      <a:pt x="1065" y="1146"/>
                      <a:pt x="363" y="276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2" name="Google Shape;5782;p57"/>
              <p:cNvSpPr/>
              <p:nvPr/>
            </p:nvSpPr>
            <p:spPr>
              <a:xfrm>
                <a:off x="-49575" y="4013124"/>
                <a:ext cx="36235" cy="21739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1858" fill="none" extrusionOk="0">
                    <a:moveTo>
                      <a:pt x="0" y="197"/>
                    </a:moveTo>
                    <a:cubicBezTo>
                      <a:pt x="1631" y="0"/>
                      <a:pt x="2330" y="1579"/>
                      <a:pt x="2330" y="1579"/>
                    </a:cubicBezTo>
                    <a:cubicBezTo>
                      <a:pt x="2330" y="1579"/>
                      <a:pt x="2763" y="1391"/>
                      <a:pt x="3097" y="185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3" name="Google Shape;5783;p57"/>
              <p:cNvSpPr/>
              <p:nvPr/>
            </p:nvSpPr>
            <p:spPr>
              <a:xfrm>
                <a:off x="-17517" y="3941357"/>
                <a:ext cx="32000" cy="17913"/>
              </a:xfrm>
              <a:custGeom>
                <a:avLst/>
                <a:gdLst/>
                <a:ahLst/>
                <a:cxnLst/>
                <a:rect l="l" t="t" r="r" b="b"/>
                <a:pathLst>
                  <a:path w="2735" h="1531" fill="none" extrusionOk="0">
                    <a:moveTo>
                      <a:pt x="1" y="0"/>
                    </a:moveTo>
                    <a:cubicBezTo>
                      <a:pt x="1" y="0"/>
                      <a:pt x="1651" y="1530"/>
                      <a:pt x="2734" y="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4" name="Google Shape;5784;p57"/>
              <p:cNvSpPr/>
              <p:nvPr/>
            </p:nvSpPr>
            <p:spPr>
              <a:xfrm>
                <a:off x="-49575" y="3973672"/>
                <a:ext cx="32070" cy="15807"/>
              </a:xfrm>
              <a:custGeom>
                <a:avLst/>
                <a:gdLst/>
                <a:ahLst/>
                <a:cxnLst/>
                <a:rect l="l" t="t" r="r" b="b"/>
                <a:pathLst>
                  <a:path w="2741" h="1351" fill="none" extrusionOk="0">
                    <a:moveTo>
                      <a:pt x="2741" y="434"/>
                    </a:moveTo>
                    <a:cubicBezTo>
                      <a:pt x="2741" y="434"/>
                      <a:pt x="1032" y="1"/>
                      <a:pt x="0" y="135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85" name="Google Shape;5785;p57"/>
            <p:cNvGrpSpPr/>
            <p:nvPr/>
          </p:nvGrpSpPr>
          <p:grpSpPr>
            <a:xfrm>
              <a:off x="724986" y="3605478"/>
              <a:ext cx="1368681" cy="682918"/>
              <a:chOff x="724986" y="3605478"/>
              <a:chExt cx="1368681" cy="682918"/>
            </a:xfrm>
          </p:grpSpPr>
          <p:grpSp>
            <p:nvGrpSpPr>
              <p:cNvPr id="5786" name="Google Shape;5786;p57"/>
              <p:cNvGrpSpPr/>
              <p:nvPr/>
            </p:nvGrpSpPr>
            <p:grpSpPr>
              <a:xfrm>
                <a:off x="1498221" y="4047614"/>
                <a:ext cx="529172" cy="240783"/>
                <a:chOff x="1498221" y="4047614"/>
                <a:chExt cx="529172" cy="240783"/>
              </a:xfrm>
            </p:grpSpPr>
            <p:grpSp>
              <p:nvGrpSpPr>
                <p:cNvPr id="5787" name="Google Shape;5787;p57"/>
                <p:cNvGrpSpPr/>
                <p:nvPr/>
              </p:nvGrpSpPr>
              <p:grpSpPr>
                <a:xfrm>
                  <a:off x="1826655" y="4224370"/>
                  <a:ext cx="200738" cy="25631"/>
                  <a:chOff x="1826655" y="4224370"/>
                  <a:chExt cx="200738" cy="25631"/>
                </a:xfrm>
              </p:grpSpPr>
              <p:sp>
                <p:nvSpPr>
                  <p:cNvPr id="5788" name="Google Shape;5788;p57"/>
                  <p:cNvSpPr/>
                  <p:nvPr/>
                </p:nvSpPr>
                <p:spPr>
                  <a:xfrm>
                    <a:off x="1826655" y="4238011"/>
                    <a:ext cx="175094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535" h="1" fill="none" extrusionOk="0">
                        <a:moveTo>
                          <a:pt x="1" y="0"/>
                        </a:moveTo>
                        <a:lnTo>
                          <a:pt x="36535" y="0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89" name="Google Shape;5789;p57"/>
                  <p:cNvSpPr/>
                  <p:nvPr/>
                </p:nvSpPr>
                <p:spPr>
                  <a:xfrm>
                    <a:off x="2000728" y="4224370"/>
                    <a:ext cx="26665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4" h="5351" extrusionOk="0">
                        <a:moveTo>
                          <a:pt x="2887" y="0"/>
                        </a:moveTo>
                        <a:cubicBezTo>
                          <a:pt x="2190" y="0"/>
                          <a:pt x="1506" y="271"/>
                          <a:pt x="996" y="783"/>
                        </a:cubicBezTo>
                        <a:cubicBezTo>
                          <a:pt x="230" y="1550"/>
                          <a:pt x="0" y="2699"/>
                          <a:pt x="416" y="3698"/>
                        </a:cubicBezTo>
                        <a:cubicBezTo>
                          <a:pt x="828" y="4698"/>
                          <a:pt x="1806" y="5351"/>
                          <a:pt x="2886" y="5351"/>
                        </a:cubicBezTo>
                        <a:cubicBezTo>
                          <a:pt x="4363" y="5351"/>
                          <a:pt x="5560" y="4150"/>
                          <a:pt x="5563" y="2677"/>
                        </a:cubicBezTo>
                        <a:cubicBezTo>
                          <a:pt x="5560" y="1593"/>
                          <a:pt x="4911" y="619"/>
                          <a:pt x="3911" y="203"/>
                        </a:cubicBezTo>
                        <a:cubicBezTo>
                          <a:pt x="3580" y="67"/>
                          <a:pt x="3232" y="0"/>
                          <a:pt x="2887" y="0"/>
                        </a:cubicBezTo>
                        <a:close/>
                      </a:path>
                    </a:pathLst>
                  </a:custGeom>
                  <a:solidFill>
                    <a:srgbClr val="213B5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790" name="Google Shape;5790;p57"/>
                <p:cNvGrpSpPr/>
                <p:nvPr/>
              </p:nvGrpSpPr>
              <p:grpSpPr>
                <a:xfrm>
                  <a:off x="1498221" y="4047614"/>
                  <a:ext cx="328444" cy="240783"/>
                  <a:chOff x="1498221" y="4047614"/>
                  <a:chExt cx="328444" cy="240783"/>
                </a:xfrm>
              </p:grpSpPr>
              <p:sp>
                <p:nvSpPr>
                  <p:cNvPr id="5791" name="Google Shape;5791;p57"/>
                  <p:cNvSpPr/>
                  <p:nvPr/>
                </p:nvSpPr>
                <p:spPr>
                  <a:xfrm>
                    <a:off x="1648778" y="4185661"/>
                    <a:ext cx="177888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8" extrusionOk="0">
                        <a:moveTo>
                          <a:pt x="4950" y="1"/>
                        </a:moveTo>
                        <a:cubicBezTo>
                          <a:pt x="2218" y="1"/>
                          <a:pt x="0" y="2679"/>
                          <a:pt x="0" y="5984"/>
                        </a:cubicBezTo>
                        <a:lnTo>
                          <a:pt x="0" y="15461"/>
                        </a:lnTo>
                        <a:cubicBezTo>
                          <a:pt x="0" y="18766"/>
                          <a:pt x="2218" y="21447"/>
                          <a:pt x="4950" y="21447"/>
                        </a:cubicBezTo>
                        <a:lnTo>
                          <a:pt x="32168" y="21447"/>
                        </a:lnTo>
                        <a:cubicBezTo>
                          <a:pt x="34904" y="21447"/>
                          <a:pt x="37118" y="18766"/>
                          <a:pt x="37118" y="15461"/>
                        </a:cubicBezTo>
                        <a:lnTo>
                          <a:pt x="37118" y="5984"/>
                        </a:lnTo>
                        <a:cubicBezTo>
                          <a:pt x="37118" y="2679"/>
                          <a:pt x="34904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213B55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5792" name="Google Shape;5792;p57"/>
                  <p:cNvGrpSpPr/>
                  <p:nvPr/>
                </p:nvGrpSpPr>
                <p:grpSpPr>
                  <a:xfrm>
                    <a:off x="1498221" y="4047614"/>
                    <a:ext cx="150566" cy="190416"/>
                    <a:chOff x="1498221" y="4047614"/>
                    <a:chExt cx="150566" cy="190416"/>
                  </a:xfrm>
                </p:grpSpPr>
                <p:sp>
                  <p:nvSpPr>
                    <p:cNvPr id="5793" name="Google Shape;5793;p57"/>
                    <p:cNvSpPr/>
                    <p:nvPr/>
                  </p:nvSpPr>
                  <p:spPr>
                    <a:xfrm>
                      <a:off x="1510686" y="4060421"/>
                      <a:ext cx="138101" cy="17760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8816" h="37079" fill="none" extrusionOk="0">
                          <a:moveTo>
                            <a:pt x="28815" y="37078"/>
                          </a:moveTo>
                          <a:lnTo>
                            <a:pt x="17922" y="37078"/>
                          </a:lnTo>
                          <a:cubicBezTo>
                            <a:pt x="14829" y="37078"/>
                            <a:pt x="14212" y="33613"/>
                            <a:pt x="14212" y="33613"/>
                          </a:cubicBezTo>
                          <a:lnTo>
                            <a:pt x="14212" y="10631"/>
                          </a:lnTo>
                          <a:lnTo>
                            <a:pt x="0" y="10631"/>
                          </a:lnTo>
                          <a:lnTo>
                            <a:pt x="0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794" name="Google Shape;5794;p57"/>
                    <p:cNvSpPr/>
                    <p:nvPr/>
                  </p:nvSpPr>
                  <p:spPr>
                    <a:xfrm>
                      <a:off x="1498221" y="4047614"/>
                      <a:ext cx="26646" cy="2562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49" extrusionOk="0">
                          <a:moveTo>
                            <a:pt x="2886" y="1"/>
                          </a:moveTo>
                          <a:cubicBezTo>
                            <a:pt x="1806" y="1"/>
                            <a:pt x="828" y="654"/>
                            <a:pt x="416" y="1653"/>
                          </a:cubicBezTo>
                          <a:cubicBezTo>
                            <a:pt x="0" y="2649"/>
                            <a:pt x="230" y="3802"/>
                            <a:pt x="996" y="4564"/>
                          </a:cubicBezTo>
                          <a:cubicBezTo>
                            <a:pt x="1506" y="5077"/>
                            <a:pt x="2190" y="5349"/>
                            <a:pt x="2886" y="5349"/>
                          </a:cubicBezTo>
                          <a:cubicBezTo>
                            <a:pt x="3232" y="5349"/>
                            <a:pt x="3580" y="5282"/>
                            <a:pt x="3911" y="5144"/>
                          </a:cubicBezTo>
                          <a:cubicBezTo>
                            <a:pt x="4910" y="4732"/>
                            <a:pt x="5560" y="3758"/>
                            <a:pt x="5560" y="2675"/>
                          </a:cubicBezTo>
                          <a:cubicBezTo>
                            <a:pt x="5560" y="1197"/>
                            <a:pt x="4363" y="1"/>
                            <a:pt x="2886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5795" name="Google Shape;5795;p57"/>
              <p:cNvGrpSpPr/>
              <p:nvPr/>
            </p:nvGrpSpPr>
            <p:grpSpPr>
              <a:xfrm>
                <a:off x="1560718" y="3800594"/>
                <a:ext cx="532948" cy="302090"/>
                <a:chOff x="1560718" y="3800594"/>
                <a:chExt cx="532948" cy="302090"/>
              </a:xfrm>
            </p:grpSpPr>
            <p:grpSp>
              <p:nvGrpSpPr>
                <p:cNvPr id="5796" name="Google Shape;5796;p57"/>
                <p:cNvGrpSpPr/>
                <p:nvPr/>
              </p:nvGrpSpPr>
              <p:grpSpPr>
                <a:xfrm>
                  <a:off x="1912179" y="3827344"/>
                  <a:ext cx="181487" cy="25631"/>
                  <a:chOff x="1912179" y="3827344"/>
                  <a:chExt cx="181487" cy="25631"/>
                </a:xfrm>
              </p:grpSpPr>
              <p:sp>
                <p:nvSpPr>
                  <p:cNvPr id="5797" name="Google Shape;5797;p57"/>
                  <p:cNvSpPr/>
                  <p:nvPr/>
                </p:nvSpPr>
                <p:spPr>
                  <a:xfrm>
                    <a:off x="2067020" y="3827344"/>
                    <a:ext cx="26646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1" extrusionOk="0">
                        <a:moveTo>
                          <a:pt x="2886" y="0"/>
                        </a:moveTo>
                        <a:cubicBezTo>
                          <a:pt x="1806" y="0"/>
                          <a:pt x="828" y="653"/>
                          <a:pt x="416" y="1653"/>
                        </a:cubicBezTo>
                        <a:cubicBezTo>
                          <a:pt x="0" y="2652"/>
                          <a:pt x="230" y="3801"/>
                          <a:pt x="993" y="4567"/>
                        </a:cubicBezTo>
                        <a:cubicBezTo>
                          <a:pt x="1505" y="5080"/>
                          <a:pt x="2190" y="5351"/>
                          <a:pt x="2887" y="5351"/>
                        </a:cubicBezTo>
                        <a:cubicBezTo>
                          <a:pt x="3232" y="5351"/>
                          <a:pt x="3580" y="5284"/>
                          <a:pt x="3911" y="5148"/>
                        </a:cubicBezTo>
                        <a:cubicBezTo>
                          <a:pt x="4910" y="4732"/>
                          <a:pt x="5560" y="3758"/>
                          <a:pt x="5560" y="2678"/>
                        </a:cubicBezTo>
                        <a:cubicBezTo>
                          <a:pt x="5560" y="1200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98" name="Google Shape;5798;p57"/>
                  <p:cNvSpPr/>
                  <p:nvPr/>
                </p:nvSpPr>
                <p:spPr>
                  <a:xfrm>
                    <a:off x="1912179" y="3842838"/>
                    <a:ext cx="15682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723" h="1" fill="none" extrusionOk="0">
                        <a:moveTo>
                          <a:pt x="1" y="1"/>
                        </a:moveTo>
                        <a:lnTo>
                          <a:pt x="32723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799" name="Google Shape;5799;p57"/>
                <p:cNvGrpSpPr/>
                <p:nvPr/>
              </p:nvGrpSpPr>
              <p:grpSpPr>
                <a:xfrm>
                  <a:off x="1912179" y="4044505"/>
                  <a:ext cx="181487" cy="25622"/>
                  <a:chOff x="1912179" y="4044506"/>
                  <a:chExt cx="181487" cy="25622"/>
                </a:xfrm>
              </p:grpSpPr>
              <p:sp>
                <p:nvSpPr>
                  <p:cNvPr id="5800" name="Google Shape;5800;p57"/>
                  <p:cNvSpPr/>
                  <p:nvPr/>
                </p:nvSpPr>
                <p:spPr>
                  <a:xfrm>
                    <a:off x="2067020" y="4044505"/>
                    <a:ext cx="26646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49" extrusionOk="0">
                        <a:moveTo>
                          <a:pt x="2886" y="0"/>
                        </a:moveTo>
                        <a:cubicBezTo>
                          <a:pt x="1806" y="0"/>
                          <a:pt x="828" y="650"/>
                          <a:pt x="416" y="1649"/>
                        </a:cubicBezTo>
                        <a:cubicBezTo>
                          <a:pt x="0" y="2649"/>
                          <a:pt x="230" y="3802"/>
                          <a:pt x="993" y="4564"/>
                        </a:cubicBezTo>
                        <a:cubicBezTo>
                          <a:pt x="1505" y="5076"/>
                          <a:pt x="2190" y="5349"/>
                          <a:pt x="2887" y="5349"/>
                        </a:cubicBezTo>
                        <a:cubicBezTo>
                          <a:pt x="3232" y="5349"/>
                          <a:pt x="3580" y="5282"/>
                          <a:pt x="3911" y="5144"/>
                        </a:cubicBezTo>
                        <a:cubicBezTo>
                          <a:pt x="4910" y="4732"/>
                          <a:pt x="5560" y="3758"/>
                          <a:pt x="5560" y="2674"/>
                        </a:cubicBezTo>
                        <a:cubicBezTo>
                          <a:pt x="5560" y="1197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01" name="Google Shape;5801;p57"/>
                  <p:cNvSpPr/>
                  <p:nvPr/>
                </p:nvSpPr>
                <p:spPr>
                  <a:xfrm>
                    <a:off x="1912179" y="4059966"/>
                    <a:ext cx="15682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723" h="1" fill="none" extrusionOk="0">
                        <a:moveTo>
                          <a:pt x="32723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802" name="Google Shape;5802;p57"/>
                <p:cNvGrpSpPr/>
                <p:nvPr/>
              </p:nvGrpSpPr>
              <p:grpSpPr>
                <a:xfrm>
                  <a:off x="1560718" y="3800594"/>
                  <a:ext cx="351472" cy="302090"/>
                  <a:chOff x="1560718" y="3800594"/>
                  <a:chExt cx="351472" cy="302090"/>
                </a:xfrm>
              </p:grpSpPr>
              <p:grpSp>
                <p:nvGrpSpPr>
                  <p:cNvPr id="5803" name="Google Shape;5803;p57"/>
                  <p:cNvGrpSpPr/>
                  <p:nvPr/>
                </p:nvGrpSpPr>
                <p:grpSpPr>
                  <a:xfrm>
                    <a:off x="1560718" y="3842857"/>
                    <a:ext cx="173586" cy="217131"/>
                    <a:chOff x="1560718" y="3842857"/>
                    <a:chExt cx="173586" cy="217131"/>
                  </a:xfrm>
                </p:grpSpPr>
                <p:sp>
                  <p:nvSpPr>
                    <p:cNvPr id="5804" name="Google Shape;5804;p57"/>
                    <p:cNvSpPr/>
                    <p:nvPr/>
                  </p:nvSpPr>
                  <p:spPr>
                    <a:xfrm>
                      <a:off x="1560718" y="3951414"/>
                      <a:ext cx="84343" cy="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599" h="1" fill="none" extrusionOk="0">
                          <a:moveTo>
                            <a:pt x="1" y="0"/>
                          </a:moveTo>
                          <a:lnTo>
                            <a:pt x="17598" y="0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805" name="Google Shape;5805;p57"/>
                    <p:cNvSpPr/>
                    <p:nvPr/>
                  </p:nvSpPr>
                  <p:spPr>
                    <a:xfrm>
                      <a:off x="1631242" y="3936509"/>
                      <a:ext cx="26646" cy="2562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49" extrusionOk="0">
                          <a:moveTo>
                            <a:pt x="2882" y="1"/>
                          </a:moveTo>
                          <a:cubicBezTo>
                            <a:pt x="1802" y="1"/>
                            <a:pt x="828" y="650"/>
                            <a:pt x="412" y="1649"/>
                          </a:cubicBezTo>
                          <a:cubicBezTo>
                            <a:pt x="0" y="2649"/>
                            <a:pt x="226" y="3798"/>
                            <a:pt x="993" y="4564"/>
                          </a:cubicBezTo>
                          <a:cubicBezTo>
                            <a:pt x="1502" y="5076"/>
                            <a:pt x="2187" y="5349"/>
                            <a:pt x="2883" y="5349"/>
                          </a:cubicBezTo>
                          <a:cubicBezTo>
                            <a:pt x="3228" y="5349"/>
                            <a:pt x="3576" y="5282"/>
                            <a:pt x="3907" y="5144"/>
                          </a:cubicBezTo>
                          <a:cubicBezTo>
                            <a:pt x="4907" y="4732"/>
                            <a:pt x="5556" y="3758"/>
                            <a:pt x="5560" y="2674"/>
                          </a:cubicBezTo>
                          <a:cubicBezTo>
                            <a:pt x="5560" y="1197"/>
                            <a:pt x="4360" y="1"/>
                            <a:pt x="2882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806" name="Google Shape;5806;p57"/>
                    <p:cNvSpPr/>
                    <p:nvPr/>
                  </p:nvSpPr>
                  <p:spPr>
                    <a:xfrm>
                      <a:off x="1645054" y="3842857"/>
                      <a:ext cx="89251" cy="21713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8623" h="45330" fill="none" extrusionOk="0">
                          <a:moveTo>
                            <a:pt x="18623" y="45330"/>
                          </a:moveTo>
                          <a:lnTo>
                            <a:pt x="5625" y="45330"/>
                          </a:lnTo>
                          <a:cubicBezTo>
                            <a:pt x="2889" y="45330"/>
                            <a:pt x="0" y="42619"/>
                            <a:pt x="0" y="35634"/>
                          </a:cubicBezTo>
                          <a:lnTo>
                            <a:pt x="0" y="9697"/>
                          </a:lnTo>
                          <a:cubicBezTo>
                            <a:pt x="0" y="2711"/>
                            <a:pt x="2889" y="1"/>
                            <a:pt x="5625" y="1"/>
                          </a:cubicBezTo>
                          <a:lnTo>
                            <a:pt x="18623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sp>
                <p:nvSpPr>
                  <p:cNvPr id="5807" name="Google Shape;5807;p57"/>
                  <p:cNvSpPr/>
                  <p:nvPr/>
                </p:nvSpPr>
                <p:spPr>
                  <a:xfrm>
                    <a:off x="1733808" y="3800594"/>
                    <a:ext cx="177874" cy="1027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5" h="21447" extrusionOk="0">
                        <a:moveTo>
                          <a:pt x="4951" y="0"/>
                        </a:moveTo>
                        <a:cubicBezTo>
                          <a:pt x="2215" y="0"/>
                          <a:pt x="1" y="2678"/>
                          <a:pt x="1" y="5983"/>
                        </a:cubicBezTo>
                        <a:lnTo>
                          <a:pt x="1" y="15460"/>
                        </a:lnTo>
                        <a:cubicBezTo>
                          <a:pt x="1" y="18765"/>
                          <a:pt x="2215" y="21446"/>
                          <a:pt x="4951" y="21446"/>
                        </a:cubicBezTo>
                        <a:lnTo>
                          <a:pt x="32168" y="21446"/>
                        </a:lnTo>
                        <a:cubicBezTo>
                          <a:pt x="34901" y="21446"/>
                          <a:pt x="37115" y="18765"/>
                          <a:pt x="37115" y="15460"/>
                        </a:cubicBezTo>
                        <a:lnTo>
                          <a:pt x="37115" y="5983"/>
                        </a:lnTo>
                        <a:cubicBezTo>
                          <a:pt x="37115" y="2678"/>
                          <a:pt x="34901" y="0"/>
                          <a:pt x="32168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08" name="Google Shape;5808;p57"/>
                  <p:cNvSpPr/>
                  <p:nvPr/>
                </p:nvSpPr>
                <p:spPr>
                  <a:xfrm>
                    <a:off x="1734297" y="3999967"/>
                    <a:ext cx="177893" cy="102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4" extrusionOk="0">
                        <a:moveTo>
                          <a:pt x="4951" y="1"/>
                        </a:moveTo>
                        <a:cubicBezTo>
                          <a:pt x="2219" y="1"/>
                          <a:pt x="1" y="2678"/>
                          <a:pt x="1" y="5983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9" y="21443"/>
                          <a:pt x="4951" y="21443"/>
                        </a:cubicBezTo>
                        <a:lnTo>
                          <a:pt x="32168" y="21443"/>
                        </a:lnTo>
                        <a:cubicBezTo>
                          <a:pt x="34901" y="21443"/>
                          <a:pt x="37119" y="18766"/>
                          <a:pt x="37119" y="15461"/>
                        </a:cubicBezTo>
                        <a:lnTo>
                          <a:pt x="37119" y="5983"/>
                        </a:lnTo>
                        <a:cubicBezTo>
                          <a:pt x="37119" y="2678"/>
                          <a:pt x="34901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5809" name="Google Shape;5809;p57"/>
              <p:cNvSpPr/>
              <p:nvPr/>
            </p:nvSpPr>
            <p:spPr>
              <a:xfrm>
                <a:off x="1258451" y="3798060"/>
                <a:ext cx="302718" cy="302541"/>
              </a:xfrm>
              <a:custGeom>
                <a:avLst/>
                <a:gdLst/>
                <a:ahLst/>
                <a:cxnLst/>
                <a:rect l="l" t="t" r="r" b="b"/>
                <a:pathLst>
                  <a:path w="63165" h="63161" fill="none" extrusionOk="0">
                    <a:moveTo>
                      <a:pt x="63165" y="31580"/>
                    </a:moveTo>
                    <a:cubicBezTo>
                      <a:pt x="63165" y="49021"/>
                      <a:pt x="49025" y="63161"/>
                      <a:pt x="31585" y="63161"/>
                    </a:cubicBezTo>
                    <a:cubicBezTo>
                      <a:pt x="14140" y="63161"/>
                      <a:pt x="1" y="49021"/>
                      <a:pt x="1" y="31580"/>
                    </a:cubicBezTo>
                    <a:cubicBezTo>
                      <a:pt x="1" y="14140"/>
                      <a:pt x="14140" y="0"/>
                      <a:pt x="31585" y="0"/>
                    </a:cubicBezTo>
                    <a:cubicBezTo>
                      <a:pt x="49025" y="0"/>
                      <a:pt x="63165" y="14140"/>
                      <a:pt x="63165" y="3158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810" name="Google Shape;5810;p57"/>
              <p:cNvGrpSpPr/>
              <p:nvPr/>
            </p:nvGrpSpPr>
            <p:grpSpPr>
              <a:xfrm>
                <a:off x="785350" y="3605478"/>
                <a:ext cx="535311" cy="249245"/>
                <a:chOff x="785350" y="3605478"/>
                <a:chExt cx="535311" cy="249245"/>
              </a:xfrm>
            </p:grpSpPr>
            <p:grpSp>
              <p:nvGrpSpPr>
                <p:cNvPr id="5811" name="Google Shape;5811;p57"/>
                <p:cNvGrpSpPr/>
                <p:nvPr/>
              </p:nvGrpSpPr>
              <p:grpSpPr>
                <a:xfrm>
                  <a:off x="785350" y="3605478"/>
                  <a:ext cx="376191" cy="102736"/>
                  <a:chOff x="785350" y="3605478"/>
                  <a:chExt cx="376191" cy="102736"/>
                </a:xfrm>
              </p:grpSpPr>
              <p:sp>
                <p:nvSpPr>
                  <p:cNvPr id="5812" name="Google Shape;5812;p57"/>
                  <p:cNvSpPr/>
                  <p:nvPr/>
                </p:nvSpPr>
                <p:spPr>
                  <a:xfrm>
                    <a:off x="808023" y="3655851"/>
                    <a:ext cx="175636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48" h="1" fill="none" extrusionOk="0">
                        <a:moveTo>
                          <a:pt x="36648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13" name="Google Shape;5813;p57"/>
                  <p:cNvSpPr/>
                  <p:nvPr/>
                </p:nvSpPr>
                <p:spPr>
                  <a:xfrm>
                    <a:off x="785350" y="3643867"/>
                    <a:ext cx="25635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49" h="5349" extrusionOk="0">
                        <a:moveTo>
                          <a:pt x="2674" y="0"/>
                        </a:moveTo>
                        <a:cubicBezTo>
                          <a:pt x="1197" y="0"/>
                          <a:pt x="0" y="1197"/>
                          <a:pt x="0" y="2674"/>
                        </a:cubicBezTo>
                        <a:cubicBezTo>
                          <a:pt x="0" y="4152"/>
                          <a:pt x="1197" y="5348"/>
                          <a:pt x="2674" y="5348"/>
                        </a:cubicBezTo>
                        <a:cubicBezTo>
                          <a:pt x="4152" y="5348"/>
                          <a:pt x="5348" y="4152"/>
                          <a:pt x="5348" y="2674"/>
                        </a:cubicBezTo>
                        <a:cubicBezTo>
                          <a:pt x="5348" y="1197"/>
                          <a:pt x="4152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14" name="Google Shape;5814;p57"/>
                  <p:cNvSpPr/>
                  <p:nvPr/>
                </p:nvSpPr>
                <p:spPr>
                  <a:xfrm>
                    <a:off x="983648" y="3605478"/>
                    <a:ext cx="177893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8" extrusionOk="0">
                        <a:moveTo>
                          <a:pt x="4951" y="1"/>
                        </a:moveTo>
                        <a:cubicBezTo>
                          <a:pt x="2219" y="1"/>
                          <a:pt x="1" y="2682"/>
                          <a:pt x="1" y="5987"/>
                        </a:cubicBezTo>
                        <a:lnTo>
                          <a:pt x="1" y="15464"/>
                        </a:lnTo>
                        <a:cubicBezTo>
                          <a:pt x="1" y="18769"/>
                          <a:pt x="2219" y="21447"/>
                          <a:pt x="4951" y="21447"/>
                        </a:cubicBezTo>
                        <a:lnTo>
                          <a:pt x="32172" y="21447"/>
                        </a:lnTo>
                        <a:cubicBezTo>
                          <a:pt x="34904" y="21447"/>
                          <a:pt x="37119" y="18769"/>
                          <a:pt x="37119" y="15464"/>
                        </a:cubicBezTo>
                        <a:lnTo>
                          <a:pt x="37119" y="5987"/>
                        </a:lnTo>
                        <a:cubicBezTo>
                          <a:pt x="37119" y="2682"/>
                          <a:pt x="34904" y="1"/>
                          <a:pt x="32172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815" name="Google Shape;5815;p57"/>
                <p:cNvGrpSpPr/>
                <p:nvPr/>
              </p:nvGrpSpPr>
              <p:grpSpPr>
                <a:xfrm>
                  <a:off x="1161530" y="3655851"/>
                  <a:ext cx="159131" cy="198872"/>
                  <a:chOff x="1161530" y="3655851"/>
                  <a:chExt cx="159131" cy="198872"/>
                </a:xfrm>
              </p:grpSpPr>
              <p:sp>
                <p:nvSpPr>
                  <p:cNvPr id="5816" name="Google Shape;5816;p57"/>
                  <p:cNvSpPr/>
                  <p:nvPr/>
                </p:nvSpPr>
                <p:spPr>
                  <a:xfrm>
                    <a:off x="1161530" y="3655851"/>
                    <a:ext cx="146440" cy="1860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56" h="38848" fill="none" extrusionOk="0">
                        <a:moveTo>
                          <a:pt x="1" y="1"/>
                        </a:moveTo>
                        <a:lnTo>
                          <a:pt x="12633" y="1"/>
                        </a:lnTo>
                        <a:cubicBezTo>
                          <a:pt x="15723" y="1"/>
                          <a:pt x="16343" y="3466"/>
                          <a:pt x="16343" y="3466"/>
                        </a:cubicBezTo>
                        <a:lnTo>
                          <a:pt x="16343" y="26448"/>
                        </a:lnTo>
                        <a:lnTo>
                          <a:pt x="30556" y="26448"/>
                        </a:lnTo>
                        <a:lnTo>
                          <a:pt x="30556" y="38848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17" name="Google Shape;5817;p57"/>
                  <p:cNvSpPr/>
                  <p:nvPr/>
                </p:nvSpPr>
                <p:spPr>
                  <a:xfrm>
                    <a:off x="1293991" y="3829092"/>
                    <a:ext cx="26670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5" h="5351" extrusionOk="0">
                        <a:moveTo>
                          <a:pt x="2890" y="0"/>
                        </a:moveTo>
                        <a:cubicBezTo>
                          <a:pt x="1807" y="0"/>
                          <a:pt x="833" y="653"/>
                          <a:pt x="417" y="1653"/>
                        </a:cubicBezTo>
                        <a:cubicBezTo>
                          <a:pt x="1" y="2652"/>
                          <a:pt x="231" y="3801"/>
                          <a:pt x="997" y="4567"/>
                        </a:cubicBezTo>
                        <a:cubicBezTo>
                          <a:pt x="1509" y="5080"/>
                          <a:pt x="2193" y="5350"/>
                          <a:pt x="2888" y="5350"/>
                        </a:cubicBezTo>
                        <a:cubicBezTo>
                          <a:pt x="3233" y="5350"/>
                          <a:pt x="3580" y="5284"/>
                          <a:pt x="3912" y="5147"/>
                        </a:cubicBezTo>
                        <a:cubicBezTo>
                          <a:pt x="4911" y="4731"/>
                          <a:pt x="5564" y="3757"/>
                          <a:pt x="5564" y="2678"/>
                        </a:cubicBezTo>
                        <a:cubicBezTo>
                          <a:pt x="5564" y="1200"/>
                          <a:pt x="4364" y="0"/>
                          <a:pt x="2890" y="0"/>
                        </a:cubicBezTo>
                        <a:close/>
                      </a:path>
                    </a:pathLst>
                  </a:custGeom>
                  <a:solidFill>
                    <a:srgbClr val="CFD9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5818" name="Google Shape;5818;p57"/>
              <p:cNvGrpSpPr/>
              <p:nvPr/>
            </p:nvGrpSpPr>
            <p:grpSpPr>
              <a:xfrm>
                <a:off x="785350" y="4047614"/>
                <a:ext cx="535311" cy="240783"/>
                <a:chOff x="785350" y="4047614"/>
                <a:chExt cx="535311" cy="240783"/>
              </a:xfrm>
            </p:grpSpPr>
            <p:grpSp>
              <p:nvGrpSpPr>
                <p:cNvPr id="5819" name="Google Shape;5819;p57"/>
                <p:cNvGrpSpPr/>
                <p:nvPr/>
              </p:nvGrpSpPr>
              <p:grpSpPr>
                <a:xfrm>
                  <a:off x="1161636" y="4047614"/>
                  <a:ext cx="159025" cy="190415"/>
                  <a:chOff x="1161636" y="4047614"/>
                  <a:chExt cx="159025" cy="190415"/>
                </a:xfrm>
              </p:grpSpPr>
              <p:sp>
                <p:nvSpPr>
                  <p:cNvPr id="5820" name="Google Shape;5820;p57"/>
                  <p:cNvSpPr/>
                  <p:nvPr/>
                </p:nvSpPr>
                <p:spPr>
                  <a:xfrm>
                    <a:off x="1293991" y="4047614"/>
                    <a:ext cx="26670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5" h="5351" extrusionOk="0">
                        <a:moveTo>
                          <a:pt x="2890" y="1"/>
                        </a:moveTo>
                        <a:cubicBezTo>
                          <a:pt x="1807" y="1"/>
                          <a:pt x="833" y="654"/>
                          <a:pt x="417" y="1653"/>
                        </a:cubicBezTo>
                        <a:cubicBezTo>
                          <a:pt x="1" y="2653"/>
                          <a:pt x="231" y="3802"/>
                          <a:pt x="997" y="4568"/>
                        </a:cubicBezTo>
                        <a:cubicBezTo>
                          <a:pt x="1510" y="5078"/>
                          <a:pt x="2195" y="5350"/>
                          <a:pt x="2891" y="5350"/>
                        </a:cubicBezTo>
                        <a:cubicBezTo>
                          <a:pt x="3235" y="5350"/>
                          <a:pt x="3581" y="5284"/>
                          <a:pt x="3912" y="5148"/>
                        </a:cubicBezTo>
                        <a:cubicBezTo>
                          <a:pt x="4911" y="4732"/>
                          <a:pt x="5564" y="3758"/>
                          <a:pt x="5564" y="2675"/>
                        </a:cubicBezTo>
                        <a:cubicBezTo>
                          <a:pt x="5564" y="1197"/>
                          <a:pt x="4364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rgbClr val="CFD9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21" name="Google Shape;5821;p57"/>
                  <p:cNvSpPr/>
                  <p:nvPr/>
                </p:nvSpPr>
                <p:spPr>
                  <a:xfrm>
                    <a:off x="1161636" y="4073229"/>
                    <a:ext cx="146334" cy="16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34" h="34405" fill="none" extrusionOk="0">
                        <a:moveTo>
                          <a:pt x="0" y="34404"/>
                        </a:moveTo>
                        <a:lnTo>
                          <a:pt x="12611" y="34404"/>
                        </a:lnTo>
                        <a:cubicBezTo>
                          <a:pt x="15705" y="34404"/>
                          <a:pt x="16325" y="30939"/>
                          <a:pt x="16325" y="30939"/>
                        </a:cubicBezTo>
                        <a:lnTo>
                          <a:pt x="16325" y="7957"/>
                        </a:lnTo>
                        <a:lnTo>
                          <a:pt x="30534" y="7957"/>
                        </a:lnTo>
                        <a:lnTo>
                          <a:pt x="30534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822" name="Google Shape;5822;p57"/>
                <p:cNvGrpSpPr/>
                <p:nvPr/>
              </p:nvGrpSpPr>
              <p:grpSpPr>
                <a:xfrm>
                  <a:off x="785350" y="4185661"/>
                  <a:ext cx="376191" cy="102736"/>
                  <a:chOff x="785350" y="4185661"/>
                  <a:chExt cx="376191" cy="102736"/>
                </a:xfrm>
              </p:grpSpPr>
              <p:sp>
                <p:nvSpPr>
                  <p:cNvPr id="5823" name="Google Shape;5823;p57"/>
                  <p:cNvSpPr/>
                  <p:nvPr/>
                </p:nvSpPr>
                <p:spPr>
                  <a:xfrm>
                    <a:off x="808023" y="4238011"/>
                    <a:ext cx="175636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48" h="1" fill="none" extrusionOk="0">
                        <a:moveTo>
                          <a:pt x="36648" y="0"/>
                        </a:moveTo>
                        <a:lnTo>
                          <a:pt x="1" y="0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24" name="Google Shape;5824;p57"/>
                  <p:cNvSpPr/>
                  <p:nvPr/>
                </p:nvSpPr>
                <p:spPr>
                  <a:xfrm>
                    <a:off x="983648" y="4185661"/>
                    <a:ext cx="177893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8" extrusionOk="0">
                        <a:moveTo>
                          <a:pt x="4951" y="1"/>
                        </a:moveTo>
                        <a:cubicBezTo>
                          <a:pt x="2219" y="1"/>
                          <a:pt x="1" y="2679"/>
                          <a:pt x="1" y="5984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9" y="21447"/>
                          <a:pt x="4951" y="21447"/>
                        </a:cubicBezTo>
                        <a:lnTo>
                          <a:pt x="32172" y="21447"/>
                        </a:lnTo>
                        <a:cubicBezTo>
                          <a:pt x="34904" y="21447"/>
                          <a:pt x="37119" y="18766"/>
                          <a:pt x="37119" y="15461"/>
                        </a:cubicBezTo>
                        <a:lnTo>
                          <a:pt x="37119" y="5984"/>
                        </a:lnTo>
                        <a:cubicBezTo>
                          <a:pt x="37119" y="2679"/>
                          <a:pt x="34904" y="1"/>
                          <a:pt x="32172" y="1"/>
                        </a:cubicBezTo>
                        <a:close/>
                      </a:path>
                    </a:pathLst>
                  </a:custGeom>
                  <a:solidFill>
                    <a:srgbClr val="E4E9ED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25" name="Google Shape;5825;p57"/>
                  <p:cNvSpPr/>
                  <p:nvPr/>
                </p:nvSpPr>
                <p:spPr>
                  <a:xfrm>
                    <a:off x="785350" y="4224370"/>
                    <a:ext cx="26646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1" extrusionOk="0">
                        <a:moveTo>
                          <a:pt x="2674" y="0"/>
                        </a:moveTo>
                        <a:cubicBezTo>
                          <a:pt x="2328" y="0"/>
                          <a:pt x="1980" y="67"/>
                          <a:pt x="1649" y="203"/>
                        </a:cubicBezTo>
                        <a:cubicBezTo>
                          <a:pt x="650" y="619"/>
                          <a:pt x="0" y="1593"/>
                          <a:pt x="0" y="2677"/>
                        </a:cubicBezTo>
                        <a:cubicBezTo>
                          <a:pt x="0" y="4150"/>
                          <a:pt x="1197" y="5351"/>
                          <a:pt x="2674" y="5351"/>
                        </a:cubicBezTo>
                        <a:cubicBezTo>
                          <a:pt x="3754" y="5351"/>
                          <a:pt x="4732" y="4698"/>
                          <a:pt x="5144" y="3698"/>
                        </a:cubicBezTo>
                        <a:cubicBezTo>
                          <a:pt x="5560" y="2699"/>
                          <a:pt x="5330" y="1550"/>
                          <a:pt x="4568" y="783"/>
                        </a:cubicBezTo>
                        <a:cubicBezTo>
                          <a:pt x="4055" y="271"/>
                          <a:pt x="3370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E4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5826" name="Google Shape;5826;p57"/>
              <p:cNvGrpSpPr/>
              <p:nvPr/>
            </p:nvGrpSpPr>
            <p:grpSpPr>
              <a:xfrm>
                <a:off x="1501054" y="3605478"/>
                <a:ext cx="526340" cy="249240"/>
                <a:chOff x="1501054" y="3605478"/>
                <a:chExt cx="526340" cy="249240"/>
              </a:xfrm>
            </p:grpSpPr>
            <p:grpSp>
              <p:nvGrpSpPr>
                <p:cNvPr id="5827" name="Google Shape;5827;p57"/>
                <p:cNvGrpSpPr/>
                <p:nvPr/>
              </p:nvGrpSpPr>
              <p:grpSpPr>
                <a:xfrm>
                  <a:off x="1834208" y="3643867"/>
                  <a:ext cx="193185" cy="25622"/>
                  <a:chOff x="1834208" y="3643867"/>
                  <a:chExt cx="193185" cy="25622"/>
                </a:xfrm>
              </p:grpSpPr>
              <p:sp>
                <p:nvSpPr>
                  <p:cNvPr id="5828" name="Google Shape;5828;p57"/>
                  <p:cNvSpPr/>
                  <p:nvPr/>
                </p:nvSpPr>
                <p:spPr>
                  <a:xfrm>
                    <a:off x="1834208" y="3655851"/>
                    <a:ext cx="167541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959" h="1" fill="none" extrusionOk="0">
                        <a:moveTo>
                          <a:pt x="1" y="1"/>
                        </a:moveTo>
                        <a:lnTo>
                          <a:pt x="34959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29" name="Google Shape;5829;p57"/>
                  <p:cNvSpPr/>
                  <p:nvPr/>
                </p:nvSpPr>
                <p:spPr>
                  <a:xfrm>
                    <a:off x="2000728" y="3643867"/>
                    <a:ext cx="26665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4" h="5349" extrusionOk="0">
                        <a:moveTo>
                          <a:pt x="2886" y="0"/>
                        </a:moveTo>
                        <a:cubicBezTo>
                          <a:pt x="1806" y="0"/>
                          <a:pt x="828" y="650"/>
                          <a:pt x="416" y="1649"/>
                        </a:cubicBezTo>
                        <a:cubicBezTo>
                          <a:pt x="0" y="2649"/>
                          <a:pt x="230" y="3802"/>
                          <a:pt x="996" y="4564"/>
                        </a:cubicBezTo>
                        <a:cubicBezTo>
                          <a:pt x="1506" y="5076"/>
                          <a:pt x="2190" y="5349"/>
                          <a:pt x="2887" y="5349"/>
                        </a:cubicBezTo>
                        <a:cubicBezTo>
                          <a:pt x="3232" y="5349"/>
                          <a:pt x="3580" y="5282"/>
                          <a:pt x="3911" y="5144"/>
                        </a:cubicBezTo>
                        <a:cubicBezTo>
                          <a:pt x="4911" y="4732"/>
                          <a:pt x="5560" y="3758"/>
                          <a:pt x="5563" y="2674"/>
                        </a:cubicBezTo>
                        <a:cubicBezTo>
                          <a:pt x="5560" y="1197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A5B7C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830" name="Google Shape;5830;p57"/>
                <p:cNvGrpSpPr/>
                <p:nvPr/>
              </p:nvGrpSpPr>
              <p:grpSpPr>
                <a:xfrm>
                  <a:off x="1501054" y="3605478"/>
                  <a:ext cx="333165" cy="249240"/>
                  <a:chOff x="1501054" y="3605478"/>
                  <a:chExt cx="333165" cy="249240"/>
                </a:xfrm>
              </p:grpSpPr>
              <p:sp>
                <p:nvSpPr>
                  <p:cNvPr id="5831" name="Google Shape;5831;p57"/>
                  <p:cNvSpPr/>
                  <p:nvPr/>
                </p:nvSpPr>
                <p:spPr>
                  <a:xfrm>
                    <a:off x="1656330" y="3605478"/>
                    <a:ext cx="177888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8" extrusionOk="0">
                        <a:moveTo>
                          <a:pt x="4947" y="1"/>
                        </a:moveTo>
                        <a:cubicBezTo>
                          <a:pt x="2214" y="1"/>
                          <a:pt x="0" y="2682"/>
                          <a:pt x="0" y="5987"/>
                        </a:cubicBezTo>
                        <a:lnTo>
                          <a:pt x="0" y="15464"/>
                        </a:lnTo>
                        <a:cubicBezTo>
                          <a:pt x="0" y="18769"/>
                          <a:pt x="2214" y="21447"/>
                          <a:pt x="4950" y="21447"/>
                        </a:cubicBezTo>
                        <a:lnTo>
                          <a:pt x="32168" y="21447"/>
                        </a:lnTo>
                        <a:cubicBezTo>
                          <a:pt x="34900" y="21447"/>
                          <a:pt x="37118" y="18769"/>
                          <a:pt x="37118" y="15464"/>
                        </a:cubicBezTo>
                        <a:lnTo>
                          <a:pt x="37118" y="5987"/>
                        </a:lnTo>
                        <a:cubicBezTo>
                          <a:pt x="37118" y="2682"/>
                          <a:pt x="34900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A5B7C5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5832" name="Google Shape;5832;p57"/>
                  <p:cNvGrpSpPr/>
                  <p:nvPr/>
                </p:nvGrpSpPr>
                <p:grpSpPr>
                  <a:xfrm>
                    <a:off x="1501054" y="3655851"/>
                    <a:ext cx="155286" cy="198867"/>
                    <a:chOff x="1501054" y="3655851"/>
                    <a:chExt cx="155286" cy="198867"/>
                  </a:xfrm>
                </p:grpSpPr>
                <p:sp>
                  <p:nvSpPr>
                    <p:cNvPr id="5833" name="Google Shape;5833;p57"/>
                    <p:cNvSpPr/>
                    <p:nvPr/>
                  </p:nvSpPr>
                  <p:spPr>
                    <a:xfrm>
                      <a:off x="1516351" y="3655851"/>
                      <a:ext cx="139989" cy="18608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210" h="38848" fill="none" extrusionOk="0">
                          <a:moveTo>
                            <a:pt x="29209" y="1"/>
                          </a:moveTo>
                          <a:lnTo>
                            <a:pt x="17922" y="1"/>
                          </a:lnTo>
                          <a:cubicBezTo>
                            <a:pt x="14829" y="1"/>
                            <a:pt x="14209" y="3466"/>
                            <a:pt x="14209" y="3466"/>
                          </a:cubicBezTo>
                          <a:lnTo>
                            <a:pt x="14209" y="26448"/>
                          </a:lnTo>
                          <a:lnTo>
                            <a:pt x="0" y="26448"/>
                          </a:lnTo>
                          <a:lnTo>
                            <a:pt x="0" y="38848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834" name="Google Shape;5834;p57"/>
                    <p:cNvSpPr/>
                    <p:nvPr/>
                  </p:nvSpPr>
                  <p:spPr>
                    <a:xfrm>
                      <a:off x="1501054" y="3829092"/>
                      <a:ext cx="26646" cy="2562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50" extrusionOk="0">
                          <a:moveTo>
                            <a:pt x="2886" y="0"/>
                          </a:moveTo>
                          <a:cubicBezTo>
                            <a:pt x="1806" y="0"/>
                            <a:pt x="828" y="653"/>
                            <a:pt x="416" y="1653"/>
                          </a:cubicBezTo>
                          <a:cubicBezTo>
                            <a:pt x="0" y="2652"/>
                            <a:pt x="230" y="3801"/>
                            <a:pt x="996" y="4567"/>
                          </a:cubicBezTo>
                          <a:cubicBezTo>
                            <a:pt x="1507" y="5078"/>
                            <a:pt x="2192" y="5350"/>
                            <a:pt x="2890" y="5350"/>
                          </a:cubicBezTo>
                          <a:cubicBezTo>
                            <a:pt x="3234" y="5350"/>
                            <a:pt x="3581" y="5283"/>
                            <a:pt x="3911" y="5147"/>
                          </a:cubicBezTo>
                          <a:cubicBezTo>
                            <a:pt x="4910" y="4731"/>
                            <a:pt x="5560" y="3757"/>
                            <a:pt x="5560" y="2678"/>
                          </a:cubicBezTo>
                          <a:cubicBezTo>
                            <a:pt x="5560" y="1200"/>
                            <a:pt x="4363" y="0"/>
                            <a:pt x="2886" y="0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5835" name="Google Shape;5835;p57"/>
              <p:cNvGrpSpPr/>
              <p:nvPr/>
            </p:nvGrpSpPr>
            <p:grpSpPr>
              <a:xfrm>
                <a:off x="724986" y="3800594"/>
                <a:ext cx="532950" cy="302090"/>
                <a:chOff x="724986" y="3800594"/>
                <a:chExt cx="532950" cy="302090"/>
              </a:xfrm>
            </p:grpSpPr>
            <p:grpSp>
              <p:nvGrpSpPr>
                <p:cNvPr id="5836" name="Google Shape;5836;p57"/>
                <p:cNvGrpSpPr/>
                <p:nvPr/>
              </p:nvGrpSpPr>
              <p:grpSpPr>
                <a:xfrm>
                  <a:off x="724986" y="4044367"/>
                  <a:ext cx="181314" cy="25626"/>
                  <a:chOff x="724986" y="4044367"/>
                  <a:chExt cx="181314" cy="25626"/>
                </a:xfrm>
              </p:grpSpPr>
              <p:sp>
                <p:nvSpPr>
                  <p:cNvPr id="5837" name="Google Shape;5837;p57"/>
                  <p:cNvSpPr/>
                  <p:nvPr/>
                </p:nvSpPr>
                <p:spPr>
                  <a:xfrm>
                    <a:off x="746695" y="4059966"/>
                    <a:ext cx="15960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303" h="1" fill="none" extrusionOk="0">
                        <a:moveTo>
                          <a:pt x="1" y="1"/>
                        </a:moveTo>
                        <a:lnTo>
                          <a:pt x="33303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38" name="Google Shape;5838;p57"/>
                  <p:cNvSpPr/>
                  <p:nvPr/>
                </p:nvSpPr>
                <p:spPr>
                  <a:xfrm>
                    <a:off x="724986" y="4044367"/>
                    <a:ext cx="26646" cy="256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0" extrusionOk="0">
                        <a:moveTo>
                          <a:pt x="2674" y="0"/>
                        </a:moveTo>
                        <a:cubicBezTo>
                          <a:pt x="1197" y="0"/>
                          <a:pt x="0" y="1197"/>
                          <a:pt x="0" y="2674"/>
                        </a:cubicBezTo>
                        <a:cubicBezTo>
                          <a:pt x="0" y="3758"/>
                          <a:pt x="653" y="4732"/>
                          <a:pt x="1653" y="5147"/>
                        </a:cubicBezTo>
                        <a:cubicBezTo>
                          <a:pt x="1983" y="5284"/>
                          <a:pt x="2329" y="5350"/>
                          <a:pt x="2673" y="5350"/>
                        </a:cubicBezTo>
                        <a:cubicBezTo>
                          <a:pt x="3369" y="5350"/>
                          <a:pt x="4054" y="5078"/>
                          <a:pt x="4567" y="4567"/>
                        </a:cubicBezTo>
                        <a:cubicBezTo>
                          <a:pt x="5330" y="3801"/>
                          <a:pt x="5559" y="2649"/>
                          <a:pt x="5147" y="1653"/>
                        </a:cubicBezTo>
                        <a:cubicBezTo>
                          <a:pt x="4731" y="653"/>
                          <a:pt x="3757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839" name="Google Shape;5839;p57"/>
                <p:cNvGrpSpPr/>
                <p:nvPr/>
              </p:nvGrpSpPr>
              <p:grpSpPr>
                <a:xfrm>
                  <a:off x="906290" y="3800594"/>
                  <a:ext cx="351646" cy="302090"/>
                  <a:chOff x="906290" y="3800594"/>
                  <a:chExt cx="351646" cy="302090"/>
                </a:xfrm>
              </p:grpSpPr>
              <p:grpSp>
                <p:nvGrpSpPr>
                  <p:cNvPr id="5840" name="Google Shape;5840;p57"/>
                  <p:cNvGrpSpPr/>
                  <p:nvPr/>
                </p:nvGrpSpPr>
                <p:grpSpPr>
                  <a:xfrm>
                    <a:off x="1084172" y="3842857"/>
                    <a:ext cx="173764" cy="217131"/>
                    <a:chOff x="1084172" y="3842857"/>
                    <a:chExt cx="173764" cy="217131"/>
                  </a:xfrm>
                </p:grpSpPr>
                <p:grpSp>
                  <p:nvGrpSpPr>
                    <p:cNvPr id="5841" name="Google Shape;5841;p57"/>
                    <p:cNvGrpSpPr/>
                    <p:nvPr/>
                  </p:nvGrpSpPr>
                  <p:grpSpPr>
                    <a:xfrm>
                      <a:off x="1156862" y="3936509"/>
                      <a:ext cx="101073" cy="25622"/>
                      <a:chOff x="1156862" y="3936509"/>
                      <a:chExt cx="101073" cy="25622"/>
                    </a:xfrm>
                  </p:grpSpPr>
                  <p:sp>
                    <p:nvSpPr>
                      <p:cNvPr id="5842" name="Google Shape;5842;p57"/>
                      <p:cNvSpPr/>
                      <p:nvPr/>
                    </p:nvSpPr>
                    <p:spPr>
                      <a:xfrm>
                        <a:off x="1156862" y="3936509"/>
                        <a:ext cx="26651" cy="2562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61" h="5349" extrusionOk="0">
                            <a:moveTo>
                              <a:pt x="2886" y="1"/>
                            </a:moveTo>
                            <a:cubicBezTo>
                              <a:pt x="1803" y="1"/>
                              <a:pt x="829" y="650"/>
                              <a:pt x="413" y="1649"/>
                            </a:cubicBezTo>
                            <a:cubicBezTo>
                              <a:pt x="1" y="2649"/>
                              <a:pt x="227" y="3798"/>
                              <a:pt x="993" y="4564"/>
                            </a:cubicBezTo>
                            <a:cubicBezTo>
                              <a:pt x="1505" y="5076"/>
                              <a:pt x="2189" y="5349"/>
                              <a:pt x="2884" y="5349"/>
                            </a:cubicBezTo>
                            <a:cubicBezTo>
                              <a:pt x="3229" y="5349"/>
                              <a:pt x="3576" y="5282"/>
                              <a:pt x="3908" y="5144"/>
                            </a:cubicBezTo>
                            <a:cubicBezTo>
                              <a:pt x="4907" y="4732"/>
                              <a:pt x="5560" y="3758"/>
                              <a:pt x="5560" y="2674"/>
                            </a:cubicBezTo>
                            <a:cubicBezTo>
                              <a:pt x="5560" y="1197"/>
                              <a:pt x="4364" y="1"/>
                              <a:pt x="2886" y="1"/>
                            </a:cubicBezTo>
                            <a:close/>
                          </a:path>
                        </a:pathLst>
                      </a:custGeom>
                      <a:solidFill>
                        <a:srgbClr val="CFD9E0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843" name="Google Shape;5843;p57"/>
                      <p:cNvSpPr/>
                      <p:nvPr/>
                    </p:nvSpPr>
                    <p:spPr>
                      <a:xfrm>
                        <a:off x="1173592" y="3951414"/>
                        <a:ext cx="84343" cy="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7599" h="1" fill="none" extrusionOk="0">
                            <a:moveTo>
                              <a:pt x="17598" y="0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9525" cap="rnd" cmpd="sng">
                        <a:solidFill>
                          <a:srgbClr val="CFD9E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</p:grpSp>
                <p:sp>
                  <p:nvSpPr>
                    <p:cNvPr id="5844" name="Google Shape;5844;p57"/>
                    <p:cNvSpPr/>
                    <p:nvPr/>
                  </p:nvSpPr>
                  <p:spPr>
                    <a:xfrm>
                      <a:off x="1084172" y="3842857"/>
                      <a:ext cx="86476" cy="21713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8044" h="45330" fill="none" extrusionOk="0">
                          <a:moveTo>
                            <a:pt x="0" y="45330"/>
                          </a:moveTo>
                          <a:lnTo>
                            <a:pt x="12418" y="45330"/>
                          </a:lnTo>
                          <a:cubicBezTo>
                            <a:pt x="15150" y="45330"/>
                            <a:pt x="18043" y="42619"/>
                            <a:pt x="18043" y="35634"/>
                          </a:cubicBezTo>
                          <a:lnTo>
                            <a:pt x="18043" y="9697"/>
                          </a:lnTo>
                          <a:cubicBezTo>
                            <a:pt x="18043" y="2711"/>
                            <a:pt x="15150" y="1"/>
                            <a:pt x="12418" y="1"/>
                          </a:cubicBezTo>
                          <a:lnTo>
                            <a:pt x="1715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sp>
                <p:nvSpPr>
                  <p:cNvPr id="5845" name="Google Shape;5845;p57"/>
                  <p:cNvSpPr/>
                  <p:nvPr/>
                </p:nvSpPr>
                <p:spPr>
                  <a:xfrm>
                    <a:off x="906290" y="3999967"/>
                    <a:ext cx="177893" cy="102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4" extrusionOk="0">
                        <a:moveTo>
                          <a:pt x="4947" y="1"/>
                        </a:moveTo>
                        <a:cubicBezTo>
                          <a:pt x="2215" y="1"/>
                          <a:pt x="1" y="2678"/>
                          <a:pt x="1" y="5983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5" y="21443"/>
                          <a:pt x="4947" y="21443"/>
                        </a:cubicBezTo>
                        <a:lnTo>
                          <a:pt x="32168" y="21443"/>
                        </a:lnTo>
                        <a:cubicBezTo>
                          <a:pt x="34901" y="21443"/>
                          <a:pt x="37118" y="18766"/>
                          <a:pt x="37118" y="15461"/>
                        </a:cubicBezTo>
                        <a:lnTo>
                          <a:pt x="37118" y="5983"/>
                        </a:lnTo>
                        <a:cubicBezTo>
                          <a:pt x="37118" y="2678"/>
                          <a:pt x="34901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46" name="Google Shape;5846;p57"/>
                  <p:cNvSpPr/>
                  <p:nvPr/>
                </p:nvSpPr>
                <p:spPr>
                  <a:xfrm>
                    <a:off x="914509" y="3800594"/>
                    <a:ext cx="177888" cy="1027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7" extrusionOk="0">
                        <a:moveTo>
                          <a:pt x="4951" y="0"/>
                        </a:moveTo>
                        <a:cubicBezTo>
                          <a:pt x="2218" y="0"/>
                          <a:pt x="0" y="2678"/>
                          <a:pt x="0" y="5983"/>
                        </a:cubicBezTo>
                        <a:lnTo>
                          <a:pt x="0" y="15460"/>
                        </a:lnTo>
                        <a:cubicBezTo>
                          <a:pt x="0" y="18765"/>
                          <a:pt x="2215" y="21446"/>
                          <a:pt x="4951" y="21446"/>
                        </a:cubicBezTo>
                        <a:lnTo>
                          <a:pt x="32168" y="21446"/>
                        </a:lnTo>
                        <a:cubicBezTo>
                          <a:pt x="34900" y="21446"/>
                          <a:pt x="37118" y="18765"/>
                          <a:pt x="37118" y="15460"/>
                        </a:cubicBezTo>
                        <a:lnTo>
                          <a:pt x="37118" y="5983"/>
                        </a:lnTo>
                        <a:cubicBezTo>
                          <a:pt x="37118" y="2678"/>
                          <a:pt x="34900" y="0"/>
                          <a:pt x="32168" y="0"/>
                        </a:cubicBezTo>
                        <a:close/>
                      </a:path>
                    </a:pathLst>
                  </a:custGeom>
                  <a:solidFill>
                    <a:srgbClr val="E6EBEF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847" name="Google Shape;5847;p57"/>
                <p:cNvGrpSpPr/>
                <p:nvPr/>
              </p:nvGrpSpPr>
              <p:grpSpPr>
                <a:xfrm>
                  <a:off x="724986" y="3830189"/>
                  <a:ext cx="189533" cy="25626"/>
                  <a:chOff x="724986" y="3830189"/>
                  <a:chExt cx="189533" cy="25626"/>
                </a:xfrm>
              </p:grpSpPr>
              <p:sp>
                <p:nvSpPr>
                  <p:cNvPr id="5848" name="Google Shape;5848;p57"/>
                  <p:cNvSpPr/>
                  <p:nvPr/>
                </p:nvSpPr>
                <p:spPr>
                  <a:xfrm>
                    <a:off x="724986" y="3830189"/>
                    <a:ext cx="26646" cy="256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0" extrusionOk="0">
                        <a:moveTo>
                          <a:pt x="2674" y="1"/>
                        </a:moveTo>
                        <a:cubicBezTo>
                          <a:pt x="1197" y="1"/>
                          <a:pt x="0" y="1197"/>
                          <a:pt x="0" y="2675"/>
                        </a:cubicBezTo>
                        <a:cubicBezTo>
                          <a:pt x="0" y="3758"/>
                          <a:pt x="653" y="4732"/>
                          <a:pt x="1653" y="5144"/>
                        </a:cubicBezTo>
                        <a:cubicBezTo>
                          <a:pt x="1984" y="5282"/>
                          <a:pt x="2331" y="5349"/>
                          <a:pt x="2676" y="5349"/>
                        </a:cubicBezTo>
                        <a:cubicBezTo>
                          <a:pt x="3371" y="5349"/>
                          <a:pt x="4055" y="5077"/>
                          <a:pt x="4567" y="4564"/>
                        </a:cubicBezTo>
                        <a:cubicBezTo>
                          <a:pt x="5330" y="3802"/>
                          <a:pt x="5559" y="2649"/>
                          <a:pt x="5147" y="1650"/>
                        </a:cubicBezTo>
                        <a:cubicBezTo>
                          <a:pt x="4731" y="650"/>
                          <a:pt x="3757" y="1"/>
                          <a:pt x="2674" y="1"/>
                        </a:cubicBezTo>
                        <a:close/>
                      </a:path>
                    </a:pathLst>
                  </a:custGeom>
                  <a:solidFill>
                    <a:srgbClr val="E6EBE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49" name="Google Shape;5849;p57"/>
                  <p:cNvSpPr/>
                  <p:nvPr/>
                </p:nvSpPr>
                <p:spPr>
                  <a:xfrm>
                    <a:off x="746695" y="3842838"/>
                    <a:ext cx="167824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18" h="1" fill="none" extrusionOk="0">
                        <a:moveTo>
                          <a:pt x="35017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grpSp>
        <p:nvGrpSpPr>
          <p:cNvPr id="5850" name="Google Shape;5850;p57"/>
          <p:cNvGrpSpPr/>
          <p:nvPr/>
        </p:nvGrpSpPr>
        <p:grpSpPr>
          <a:xfrm>
            <a:off x="2253298" y="2455640"/>
            <a:ext cx="948701" cy="935378"/>
            <a:chOff x="2253298" y="2428317"/>
            <a:chExt cx="948701" cy="935378"/>
          </a:xfrm>
        </p:grpSpPr>
        <p:sp>
          <p:nvSpPr>
            <p:cNvPr id="5851" name="Google Shape;5851;p57"/>
            <p:cNvSpPr/>
            <p:nvPr/>
          </p:nvSpPr>
          <p:spPr>
            <a:xfrm>
              <a:off x="2418065" y="2799334"/>
              <a:ext cx="619167" cy="193359"/>
            </a:xfrm>
            <a:custGeom>
              <a:avLst/>
              <a:gdLst/>
              <a:ahLst/>
              <a:cxnLst/>
              <a:rect l="l" t="t" r="r" b="b"/>
              <a:pathLst>
                <a:path w="116549" h="36397" extrusionOk="0">
                  <a:moveTo>
                    <a:pt x="18199" y="1"/>
                  </a:moveTo>
                  <a:cubicBezTo>
                    <a:pt x="8148" y="1"/>
                    <a:pt x="1" y="8148"/>
                    <a:pt x="1" y="18198"/>
                  </a:cubicBezTo>
                  <a:cubicBezTo>
                    <a:pt x="1" y="28249"/>
                    <a:pt x="8148" y="36396"/>
                    <a:pt x="18199" y="36396"/>
                  </a:cubicBezTo>
                  <a:lnTo>
                    <a:pt x="98350" y="36396"/>
                  </a:lnTo>
                  <a:cubicBezTo>
                    <a:pt x="108401" y="36396"/>
                    <a:pt x="116548" y="28249"/>
                    <a:pt x="116548" y="18198"/>
                  </a:cubicBezTo>
                  <a:cubicBezTo>
                    <a:pt x="116548" y="8148"/>
                    <a:pt x="108401" y="1"/>
                    <a:pt x="98350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57"/>
            <p:cNvSpPr/>
            <p:nvPr/>
          </p:nvSpPr>
          <p:spPr>
            <a:xfrm>
              <a:off x="2373234" y="2761962"/>
              <a:ext cx="248482" cy="268106"/>
            </a:xfrm>
            <a:custGeom>
              <a:avLst/>
              <a:gdLst/>
              <a:ahLst/>
              <a:cxnLst/>
              <a:rect l="l" t="t" r="r" b="b"/>
              <a:pathLst>
                <a:path w="46773" h="50467" extrusionOk="0">
                  <a:moveTo>
                    <a:pt x="25232" y="1"/>
                  </a:moveTo>
                  <a:cubicBezTo>
                    <a:pt x="11319" y="1"/>
                    <a:pt x="0" y="11322"/>
                    <a:pt x="0" y="25233"/>
                  </a:cubicBezTo>
                  <a:cubicBezTo>
                    <a:pt x="0" y="39146"/>
                    <a:pt x="11319" y="50466"/>
                    <a:pt x="25232" y="50466"/>
                  </a:cubicBezTo>
                  <a:lnTo>
                    <a:pt x="46773" y="50466"/>
                  </a:lnTo>
                  <a:lnTo>
                    <a:pt x="46773" y="49007"/>
                  </a:lnTo>
                  <a:lnTo>
                    <a:pt x="25232" y="49007"/>
                  </a:lnTo>
                  <a:cubicBezTo>
                    <a:pt x="12124" y="49007"/>
                    <a:pt x="1456" y="38344"/>
                    <a:pt x="1456" y="25233"/>
                  </a:cubicBezTo>
                  <a:cubicBezTo>
                    <a:pt x="1456" y="12123"/>
                    <a:pt x="12124" y="1457"/>
                    <a:pt x="25232" y="1457"/>
                  </a:cubicBezTo>
                  <a:lnTo>
                    <a:pt x="46773" y="1457"/>
                  </a:lnTo>
                  <a:lnTo>
                    <a:pt x="46773" y="1"/>
                  </a:lnTo>
                  <a:close/>
                </a:path>
              </a:pathLst>
            </a:custGeom>
            <a:solidFill>
              <a:srgbClr val="969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57"/>
            <p:cNvSpPr/>
            <p:nvPr/>
          </p:nvSpPr>
          <p:spPr>
            <a:xfrm>
              <a:off x="2726356" y="3024889"/>
              <a:ext cx="2582" cy="99328"/>
            </a:xfrm>
            <a:custGeom>
              <a:avLst/>
              <a:gdLst/>
              <a:ahLst/>
              <a:cxnLst/>
              <a:rect l="l" t="t" r="r" b="b"/>
              <a:pathLst>
                <a:path w="486" h="18697" extrusionOk="0">
                  <a:moveTo>
                    <a:pt x="243" y="1"/>
                  </a:moveTo>
                  <a:cubicBezTo>
                    <a:pt x="108" y="1"/>
                    <a:pt x="1" y="109"/>
                    <a:pt x="1" y="243"/>
                  </a:cubicBezTo>
                  <a:lnTo>
                    <a:pt x="1" y="18455"/>
                  </a:lnTo>
                  <a:cubicBezTo>
                    <a:pt x="1" y="18588"/>
                    <a:pt x="108" y="18697"/>
                    <a:pt x="243" y="18697"/>
                  </a:cubicBezTo>
                  <a:cubicBezTo>
                    <a:pt x="377" y="18697"/>
                    <a:pt x="485" y="18588"/>
                    <a:pt x="485" y="18455"/>
                  </a:cubicBezTo>
                  <a:lnTo>
                    <a:pt x="485" y="243"/>
                  </a:lnTo>
                  <a:cubicBezTo>
                    <a:pt x="485" y="109"/>
                    <a:pt x="377" y="1"/>
                    <a:pt x="243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57"/>
            <p:cNvSpPr/>
            <p:nvPr/>
          </p:nvSpPr>
          <p:spPr>
            <a:xfrm>
              <a:off x="2785174" y="3024884"/>
              <a:ext cx="287220" cy="99333"/>
            </a:xfrm>
            <a:custGeom>
              <a:avLst/>
              <a:gdLst/>
              <a:ahLst/>
              <a:cxnLst/>
              <a:rect l="l" t="t" r="r" b="b"/>
              <a:pathLst>
                <a:path w="54065" h="18698" extrusionOk="0">
                  <a:moveTo>
                    <a:pt x="242" y="0"/>
                  </a:moveTo>
                  <a:cubicBezTo>
                    <a:pt x="109" y="0"/>
                    <a:pt x="0" y="109"/>
                    <a:pt x="0" y="242"/>
                  </a:cubicBezTo>
                  <a:lnTo>
                    <a:pt x="0" y="5286"/>
                  </a:lnTo>
                  <a:cubicBezTo>
                    <a:pt x="0" y="8843"/>
                    <a:pt x="2895" y="11736"/>
                    <a:pt x="6451" y="11736"/>
                  </a:cubicBezTo>
                  <a:lnTo>
                    <a:pt x="46862" y="11736"/>
                  </a:lnTo>
                  <a:cubicBezTo>
                    <a:pt x="50567" y="11736"/>
                    <a:pt x="53580" y="14751"/>
                    <a:pt x="53580" y="18456"/>
                  </a:cubicBezTo>
                  <a:cubicBezTo>
                    <a:pt x="53580" y="18589"/>
                    <a:pt x="53689" y="18698"/>
                    <a:pt x="53822" y="18698"/>
                  </a:cubicBezTo>
                  <a:cubicBezTo>
                    <a:pt x="53957" y="18698"/>
                    <a:pt x="54064" y="18589"/>
                    <a:pt x="54063" y="18456"/>
                  </a:cubicBezTo>
                  <a:cubicBezTo>
                    <a:pt x="54063" y="14484"/>
                    <a:pt x="50831" y="11250"/>
                    <a:pt x="46858" y="11250"/>
                  </a:cubicBezTo>
                  <a:lnTo>
                    <a:pt x="6449" y="11250"/>
                  </a:lnTo>
                  <a:cubicBezTo>
                    <a:pt x="3160" y="11250"/>
                    <a:pt x="484" y="8576"/>
                    <a:pt x="484" y="5286"/>
                  </a:cubicBezTo>
                  <a:lnTo>
                    <a:pt x="484" y="242"/>
                  </a:lnTo>
                  <a:cubicBezTo>
                    <a:pt x="484" y="109"/>
                    <a:pt x="376" y="0"/>
                    <a:pt x="242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57"/>
            <p:cNvSpPr/>
            <p:nvPr/>
          </p:nvSpPr>
          <p:spPr>
            <a:xfrm>
              <a:off x="2382903" y="3024884"/>
              <a:ext cx="287215" cy="99333"/>
            </a:xfrm>
            <a:custGeom>
              <a:avLst/>
              <a:gdLst/>
              <a:ahLst/>
              <a:cxnLst/>
              <a:rect l="l" t="t" r="r" b="b"/>
              <a:pathLst>
                <a:path w="54064" h="18698" extrusionOk="0">
                  <a:moveTo>
                    <a:pt x="53821" y="0"/>
                  </a:moveTo>
                  <a:cubicBezTo>
                    <a:pt x="53686" y="0"/>
                    <a:pt x="53579" y="109"/>
                    <a:pt x="53579" y="242"/>
                  </a:cubicBezTo>
                  <a:lnTo>
                    <a:pt x="53579" y="5286"/>
                  </a:lnTo>
                  <a:cubicBezTo>
                    <a:pt x="53579" y="8576"/>
                    <a:pt x="50903" y="11250"/>
                    <a:pt x="47614" y="11250"/>
                  </a:cubicBezTo>
                  <a:lnTo>
                    <a:pt x="7205" y="11250"/>
                  </a:lnTo>
                  <a:cubicBezTo>
                    <a:pt x="3232" y="11250"/>
                    <a:pt x="0" y="14484"/>
                    <a:pt x="0" y="18456"/>
                  </a:cubicBezTo>
                  <a:cubicBezTo>
                    <a:pt x="0" y="18589"/>
                    <a:pt x="109" y="18698"/>
                    <a:pt x="242" y="18698"/>
                  </a:cubicBezTo>
                  <a:cubicBezTo>
                    <a:pt x="376" y="18698"/>
                    <a:pt x="485" y="18589"/>
                    <a:pt x="485" y="18456"/>
                  </a:cubicBezTo>
                  <a:cubicBezTo>
                    <a:pt x="485" y="14751"/>
                    <a:pt x="3499" y="11736"/>
                    <a:pt x="7202" y="11736"/>
                  </a:cubicBezTo>
                  <a:lnTo>
                    <a:pt x="47612" y="11736"/>
                  </a:lnTo>
                  <a:cubicBezTo>
                    <a:pt x="51169" y="11736"/>
                    <a:pt x="54063" y="8843"/>
                    <a:pt x="54063" y="5286"/>
                  </a:cubicBezTo>
                  <a:lnTo>
                    <a:pt x="54063" y="242"/>
                  </a:lnTo>
                  <a:cubicBezTo>
                    <a:pt x="54063" y="109"/>
                    <a:pt x="53955" y="0"/>
                    <a:pt x="53821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57"/>
            <p:cNvSpPr/>
            <p:nvPr/>
          </p:nvSpPr>
          <p:spPr>
            <a:xfrm>
              <a:off x="2596756" y="3151259"/>
              <a:ext cx="261784" cy="212436"/>
            </a:xfrm>
            <a:custGeom>
              <a:avLst/>
              <a:gdLst/>
              <a:ahLst/>
              <a:cxnLst/>
              <a:rect l="l" t="t" r="r" b="b"/>
              <a:pathLst>
                <a:path w="49277" h="39988" extrusionOk="0">
                  <a:moveTo>
                    <a:pt x="7996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6" y="39988"/>
                  </a:cubicBezTo>
                  <a:lnTo>
                    <a:pt x="41280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7" y="3579"/>
                    <a:pt x="45697" y="0"/>
                    <a:pt x="412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57"/>
            <p:cNvSpPr/>
            <p:nvPr/>
          </p:nvSpPr>
          <p:spPr>
            <a:xfrm>
              <a:off x="2940204" y="3151259"/>
              <a:ext cx="261795" cy="212436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5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5" y="39988"/>
                  </a:cubicBezTo>
                  <a:lnTo>
                    <a:pt x="41282" y="39988"/>
                  </a:lnTo>
                  <a:cubicBezTo>
                    <a:pt x="45698" y="39988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79"/>
                    <a:pt x="45698" y="0"/>
                    <a:pt x="41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57"/>
            <p:cNvSpPr/>
            <p:nvPr/>
          </p:nvSpPr>
          <p:spPr>
            <a:xfrm>
              <a:off x="2253298" y="3151259"/>
              <a:ext cx="261795" cy="212436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7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7" y="39988"/>
                  </a:cubicBezTo>
                  <a:lnTo>
                    <a:pt x="41282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79"/>
                    <a:pt x="45697" y="0"/>
                    <a:pt x="41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57"/>
            <p:cNvSpPr/>
            <p:nvPr/>
          </p:nvSpPr>
          <p:spPr>
            <a:xfrm>
              <a:off x="2718685" y="3113966"/>
              <a:ext cx="17919" cy="17924"/>
            </a:xfrm>
            <a:custGeom>
              <a:avLst/>
              <a:gdLst/>
              <a:ahLst/>
              <a:cxnLst/>
              <a:rect l="l" t="t" r="r" b="b"/>
              <a:pathLst>
                <a:path w="3373" h="3374" extrusionOk="0">
                  <a:moveTo>
                    <a:pt x="1687" y="0"/>
                  </a:moveTo>
                  <a:cubicBezTo>
                    <a:pt x="755" y="0"/>
                    <a:pt x="1" y="755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8" y="3373"/>
                    <a:pt x="3372" y="2619"/>
                    <a:pt x="3372" y="1687"/>
                  </a:cubicBezTo>
                  <a:cubicBezTo>
                    <a:pt x="3372" y="755"/>
                    <a:pt x="2618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57"/>
            <p:cNvSpPr/>
            <p:nvPr/>
          </p:nvSpPr>
          <p:spPr>
            <a:xfrm>
              <a:off x="3062128" y="3113966"/>
              <a:ext cx="17924" cy="17924"/>
            </a:xfrm>
            <a:custGeom>
              <a:avLst/>
              <a:gdLst/>
              <a:ahLst/>
              <a:cxnLst/>
              <a:rect l="l" t="t" r="r" b="b"/>
              <a:pathLst>
                <a:path w="3374" h="3374" extrusionOk="0">
                  <a:moveTo>
                    <a:pt x="1687" y="0"/>
                  </a:moveTo>
                  <a:cubicBezTo>
                    <a:pt x="755" y="0"/>
                    <a:pt x="0" y="755"/>
                    <a:pt x="0" y="1687"/>
                  </a:cubicBezTo>
                  <a:cubicBezTo>
                    <a:pt x="0" y="2619"/>
                    <a:pt x="755" y="3373"/>
                    <a:pt x="1687" y="3373"/>
                  </a:cubicBezTo>
                  <a:cubicBezTo>
                    <a:pt x="2619" y="3373"/>
                    <a:pt x="3373" y="2619"/>
                    <a:pt x="3373" y="1687"/>
                  </a:cubicBezTo>
                  <a:cubicBezTo>
                    <a:pt x="3373" y="755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57"/>
            <p:cNvSpPr/>
            <p:nvPr/>
          </p:nvSpPr>
          <p:spPr>
            <a:xfrm>
              <a:off x="2375226" y="3113966"/>
              <a:ext cx="17924" cy="17924"/>
            </a:xfrm>
            <a:custGeom>
              <a:avLst/>
              <a:gdLst/>
              <a:ahLst/>
              <a:cxnLst/>
              <a:rect l="l" t="t" r="r" b="b"/>
              <a:pathLst>
                <a:path w="3374" h="3374" extrusionOk="0">
                  <a:moveTo>
                    <a:pt x="1687" y="0"/>
                  </a:moveTo>
                  <a:cubicBezTo>
                    <a:pt x="755" y="0"/>
                    <a:pt x="1" y="755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9" y="3373"/>
                    <a:pt x="3374" y="2619"/>
                    <a:pt x="3374" y="1687"/>
                  </a:cubicBezTo>
                  <a:cubicBezTo>
                    <a:pt x="3374" y="755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57"/>
            <p:cNvSpPr/>
            <p:nvPr/>
          </p:nvSpPr>
          <p:spPr>
            <a:xfrm>
              <a:off x="2718685" y="3017224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8" y="3372"/>
                    <a:pt x="3372" y="2618"/>
                    <a:pt x="3372" y="1686"/>
                  </a:cubicBezTo>
                  <a:cubicBezTo>
                    <a:pt x="3372" y="754"/>
                    <a:pt x="2618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57"/>
            <p:cNvSpPr/>
            <p:nvPr/>
          </p:nvSpPr>
          <p:spPr>
            <a:xfrm>
              <a:off x="2777509" y="3017224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5" y="1"/>
                  </a:moveTo>
                  <a:cubicBezTo>
                    <a:pt x="753" y="1"/>
                    <a:pt x="0" y="754"/>
                    <a:pt x="0" y="1686"/>
                  </a:cubicBezTo>
                  <a:cubicBezTo>
                    <a:pt x="0" y="2618"/>
                    <a:pt x="753" y="3372"/>
                    <a:pt x="1685" y="3372"/>
                  </a:cubicBezTo>
                  <a:cubicBezTo>
                    <a:pt x="2617" y="3372"/>
                    <a:pt x="3372" y="2618"/>
                    <a:pt x="3372" y="1686"/>
                  </a:cubicBezTo>
                  <a:cubicBezTo>
                    <a:pt x="3372" y="754"/>
                    <a:pt x="2617" y="1"/>
                    <a:pt x="168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57"/>
            <p:cNvSpPr/>
            <p:nvPr/>
          </p:nvSpPr>
          <p:spPr>
            <a:xfrm>
              <a:off x="2659856" y="3017224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9" y="3372"/>
                    <a:pt x="3372" y="2618"/>
                    <a:pt x="3372" y="1686"/>
                  </a:cubicBezTo>
                  <a:cubicBezTo>
                    <a:pt x="3372" y="754"/>
                    <a:pt x="2619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57"/>
            <p:cNvSpPr/>
            <p:nvPr/>
          </p:nvSpPr>
          <p:spPr>
            <a:xfrm>
              <a:off x="2726356" y="2667807"/>
              <a:ext cx="2582" cy="99322"/>
            </a:xfrm>
            <a:custGeom>
              <a:avLst/>
              <a:gdLst/>
              <a:ahLst/>
              <a:cxnLst/>
              <a:rect l="l" t="t" r="r" b="b"/>
              <a:pathLst>
                <a:path w="486" h="18696" extrusionOk="0">
                  <a:moveTo>
                    <a:pt x="243" y="0"/>
                  </a:moveTo>
                  <a:cubicBezTo>
                    <a:pt x="108" y="0"/>
                    <a:pt x="1" y="109"/>
                    <a:pt x="1" y="243"/>
                  </a:cubicBezTo>
                  <a:lnTo>
                    <a:pt x="1" y="18453"/>
                  </a:lnTo>
                  <a:cubicBezTo>
                    <a:pt x="1" y="18588"/>
                    <a:pt x="108" y="18695"/>
                    <a:pt x="243" y="18695"/>
                  </a:cubicBezTo>
                  <a:cubicBezTo>
                    <a:pt x="377" y="18695"/>
                    <a:pt x="485" y="18588"/>
                    <a:pt x="485" y="18453"/>
                  </a:cubicBezTo>
                  <a:lnTo>
                    <a:pt x="485" y="243"/>
                  </a:lnTo>
                  <a:cubicBezTo>
                    <a:pt x="485" y="109"/>
                    <a:pt x="377" y="0"/>
                    <a:pt x="243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57"/>
            <p:cNvSpPr/>
            <p:nvPr/>
          </p:nvSpPr>
          <p:spPr>
            <a:xfrm>
              <a:off x="2785174" y="2667796"/>
              <a:ext cx="287210" cy="99333"/>
            </a:xfrm>
            <a:custGeom>
              <a:avLst/>
              <a:gdLst/>
              <a:ahLst/>
              <a:cxnLst/>
              <a:rect l="l" t="t" r="r" b="b"/>
              <a:pathLst>
                <a:path w="54063" h="18698" extrusionOk="0">
                  <a:moveTo>
                    <a:pt x="53821" y="1"/>
                  </a:moveTo>
                  <a:cubicBezTo>
                    <a:pt x="53687" y="1"/>
                    <a:pt x="53579" y="108"/>
                    <a:pt x="53579" y="243"/>
                  </a:cubicBezTo>
                  <a:cubicBezTo>
                    <a:pt x="53579" y="3946"/>
                    <a:pt x="50564" y="6961"/>
                    <a:pt x="46861" y="6961"/>
                  </a:cubicBezTo>
                  <a:lnTo>
                    <a:pt x="6451" y="6961"/>
                  </a:lnTo>
                  <a:cubicBezTo>
                    <a:pt x="2895" y="6961"/>
                    <a:pt x="0" y="9857"/>
                    <a:pt x="0" y="13412"/>
                  </a:cubicBezTo>
                  <a:lnTo>
                    <a:pt x="0" y="18455"/>
                  </a:lnTo>
                  <a:cubicBezTo>
                    <a:pt x="0" y="18590"/>
                    <a:pt x="109" y="18697"/>
                    <a:pt x="242" y="18697"/>
                  </a:cubicBezTo>
                  <a:cubicBezTo>
                    <a:pt x="379" y="18697"/>
                    <a:pt x="487" y="18590"/>
                    <a:pt x="486" y="18455"/>
                  </a:cubicBezTo>
                  <a:lnTo>
                    <a:pt x="486" y="13412"/>
                  </a:lnTo>
                  <a:cubicBezTo>
                    <a:pt x="486" y="10122"/>
                    <a:pt x="3162" y="7447"/>
                    <a:pt x="6451" y="7447"/>
                  </a:cubicBezTo>
                  <a:lnTo>
                    <a:pt x="46858" y="7447"/>
                  </a:lnTo>
                  <a:cubicBezTo>
                    <a:pt x="50831" y="7447"/>
                    <a:pt x="54063" y="4215"/>
                    <a:pt x="54063" y="243"/>
                  </a:cubicBezTo>
                  <a:cubicBezTo>
                    <a:pt x="54063" y="108"/>
                    <a:pt x="53954" y="1"/>
                    <a:pt x="53821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57"/>
            <p:cNvSpPr/>
            <p:nvPr/>
          </p:nvSpPr>
          <p:spPr>
            <a:xfrm>
              <a:off x="2382892" y="2667796"/>
              <a:ext cx="287226" cy="99333"/>
            </a:xfrm>
            <a:custGeom>
              <a:avLst/>
              <a:gdLst/>
              <a:ahLst/>
              <a:cxnLst/>
              <a:rect l="l" t="t" r="r" b="b"/>
              <a:pathLst>
                <a:path w="54066" h="18698" extrusionOk="0">
                  <a:moveTo>
                    <a:pt x="243" y="1"/>
                  </a:moveTo>
                  <a:cubicBezTo>
                    <a:pt x="108" y="1"/>
                    <a:pt x="1" y="108"/>
                    <a:pt x="1" y="243"/>
                  </a:cubicBezTo>
                  <a:cubicBezTo>
                    <a:pt x="1" y="4216"/>
                    <a:pt x="3233" y="7447"/>
                    <a:pt x="7204" y="7447"/>
                  </a:cubicBezTo>
                  <a:lnTo>
                    <a:pt x="47616" y="7447"/>
                  </a:lnTo>
                  <a:cubicBezTo>
                    <a:pt x="50905" y="7447"/>
                    <a:pt x="53581" y="10122"/>
                    <a:pt x="53581" y="13412"/>
                  </a:cubicBezTo>
                  <a:lnTo>
                    <a:pt x="53581" y="18455"/>
                  </a:lnTo>
                  <a:cubicBezTo>
                    <a:pt x="53581" y="18590"/>
                    <a:pt x="53688" y="18697"/>
                    <a:pt x="53823" y="18697"/>
                  </a:cubicBezTo>
                  <a:cubicBezTo>
                    <a:pt x="53957" y="18697"/>
                    <a:pt x="54065" y="18590"/>
                    <a:pt x="54062" y="18455"/>
                  </a:cubicBezTo>
                  <a:lnTo>
                    <a:pt x="54062" y="13412"/>
                  </a:lnTo>
                  <a:cubicBezTo>
                    <a:pt x="54062" y="9854"/>
                    <a:pt x="51169" y="6961"/>
                    <a:pt x="47611" y="6961"/>
                  </a:cubicBezTo>
                  <a:lnTo>
                    <a:pt x="7203" y="6961"/>
                  </a:lnTo>
                  <a:cubicBezTo>
                    <a:pt x="3498" y="6961"/>
                    <a:pt x="485" y="3946"/>
                    <a:pt x="485" y="243"/>
                  </a:cubicBezTo>
                  <a:cubicBezTo>
                    <a:pt x="485" y="108"/>
                    <a:pt x="377" y="1"/>
                    <a:pt x="243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57"/>
            <p:cNvSpPr/>
            <p:nvPr/>
          </p:nvSpPr>
          <p:spPr>
            <a:xfrm>
              <a:off x="2596756" y="2428317"/>
              <a:ext cx="261784" cy="212447"/>
            </a:xfrm>
            <a:custGeom>
              <a:avLst/>
              <a:gdLst/>
              <a:ahLst/>
              <a:cxnLst/>
              <a:rect l="l" t="t" r="r" b="b"/>
              <a:pathLst>
                <a:path w="49277" h="39990" extrusionOk="0">
                  <a:moveTo>
                    <a:pt x="7996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6" y="39989"/>
                  </a:cubicBezTo>
                  <a:lnTo>
                    <a:pt x="41280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7" y="3580"/>
                    <a:pt x="45697" y="1"/>
                    <a:pt x="41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57"/>
            <p:cNvSpPr/>
            <p:nvPr/>
          </p:nvSpPr>
          <p:spPr>
            <a:xfrm>
              <a:off x="2940204" y="2428317"/>
              <a:ext cx="261795" cy="212447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5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5" y="39989"/>
                  </a:cubicBezTo>
                  <a:lnTo>
                    <a:pt x="41282" y="39989"/>
                  </a:lnTo>
                  <a:cubicBezTo>
                    <a:pt x="45698" y="39989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80"/>
                    <a:pt x="45698" y="1"/>
                    <a:pt x="41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57"/>
            <p:cNvSpPr/>
            <p:nvPr/>
          </p:nvSpPr>
          <p:spPr>
            <a:xfrm>
              <a:off x="2253298" y="2428317"/>
              <a:ext cx="261795" cy="212447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7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7" y="39989"/>
                  </a:cubicBezTo>
                  <a:lnTo>
                    <a:pt x="41282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80"/>
                    <a:pt x="45697" y="1"/>
                    <a:pt x="41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57"/>
            <p:cNvSpPr/>
            <p:nvPr/>
          </p:nvSpPr>
          <p:spPr>
            <a:xfrm>
              <a:off x="2718685" y="2660136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0"/>
                  </a:moveTo>
                  <a:cubicBezTo>
                    <a:pt x="755" y="0"/>
                    <a:pt x="1" y="754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8" y="3373"/>
                    <a:pt x="3372" y="2617"/>
                    <a:pt x="3372" y="1687"/>
                  </a:cubicBezTo>
                  <a:cubicBezTo>
                    <a:pt x="3372" y="754"/>
                    <a:pt x="2618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57"/>
            <p:cNvSpPr/>
            <p:nvPr/>
          </p:nvSpPr>
          <p:spPr>
            <a:xfrm>
              <a:off x="3062128" y="2660136"/>
              <a:ext cx="17924" cy="17919"/>
            </a:xfrm>
            <a:custGeom>
              <a:avLst/>
              <a:gdLst/>
              <a:ahLst/>
              <a:cxnLst/>
              <a:rect l="l" t="t" r="r" b="b"/>
              <a:pathLst>
                <a:path w="3374" h="3373" extrusionOk="0">
                  <a:moveTo>
                    <a:pt x="1687" y="0"/>
                  </a:moveTo>
                  <a:cubicBezTo>
                    <a:pt x="755" y="0"/>
                    <a:pt x="0" y="754"/>
                    <a:pt x="0" y="1687"/>
                  </a:cubicBezTo>
                  <a:cubicBezTo>
                    <a:pt x="0" y="2619"/>
                    <a:pt x="755" y="3373"/>
                    <a:pt x="1687" y="3373"/>
                  </a:cubicBezTo>
                  <a:cubicBezTo>
                    <a:pt x="2619" y="3370"/>
                    <a:pt x="3373" y="2617"/>
                    <a:pt x="3373" y="1687"/>
                  </a:cubicBezTo>
                  <a:cubicBezTo>
                    <a:pt x="3373" y="754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57"/>
            <p:cNvSpPr/>
            <p:nvPr/>
          </p:nvSpPr>
          <p:spPr>
            <a:xfrm>
              <a:off x="2375226" y="2660136"/>
              <a:ext cx="17924" cy="17919"/>
            </a:xfrm>
            <a:custGeom>
              <a:avLst/>
              <a:gdLst/>
              <a:ahLst/>
              <a:cxnLst/>
              <a:rect l="l" t="t" r="r" b="b"/>
              <a:pathLst>
                <a:path w="3374" h="3373" extrusionOk="0">
                  <a:moveTo>
                    <a:pt x="1687" y="0"/>
                  </a:moveTo>
                  <a:cubicBezTo>
                    <a:pt x="755" y="0"/>
                    <a:pt x="1" y="754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9" y="3370"/>
                    <a:pt x="3374" y="2617"/>
                    <a:pt x="3374" y="1687"/>
                  </a:cubicBezTo>
                  <a:cubicBezTo>
                    <a:pt x="3374" y="754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57"/>
            <p:cNvSpPr/>
            <p:nvPr/>
          </p:nvSpPr>
          <p:spPr>
            <a:xfrm>
              <a:off x="2718685" y="2756878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8" y="3372"/>
                    <a:pt x="3372" y="2616"/>
                    <a:pt x="3372" y="1686"/>
                  </a:cubicBezTo>
                  <a:cubicBezTo>
                    <a:pt x="3372" y="754"/>
                    <a:pt x="2618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57"/>
            <p:cNvSpPr/>
            <p:nvPr/>
          </p:nvSpPr>
          <p:spPr>
            <a:xfrm>
              <a:off x="2777509" y="2756878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5" y="1"/>
                  </a:moveTo>
                  <a:cubicBezTo>
                    <a:pt x="753" y="1"/>
                    <a:pt x="0" y="754"/>
                    <a:pt x="0" y="1686"/>
                  </a:cubicBezTo>
                  <a:cubicBezTo>
                    <a:pt x="0" y="2618"/>
                    <a:pt x="753" y="3372"/>
                    <a:pt x="1685" y="3372"/>
                  </a:cubicBezTo>
                  <a:cubicBezTo>
                    <a:pt x="2617" y="3372"/>
                    <a:pt x="3372" y="2616"/>
                    <a:pt x="3372" y="1686"/>
                  </a:cubicBezTo>
                  <a:cubicBezTo>
                    <a:pt x="3372" y="754"/>
                    <a:pt x="2617" y="1"/>
                    <a:pt x="168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57"/>
            <p:cNvSpPr/>
            <p:nvPr/>
          </p:nvSpPr>
          <p:spPr>
            <a:xfrm>
              <a:off x="2659856" y="2756878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9" y="3372"/>
                    <a:pt x="3372" y="2616"/>
                    <a:pt x="3372" y="1686"/>
                  </a:cubicBezTo>
                  <a:cubicBezTo>
                    <a:pt x="3372" y="754"/>
                    <a:pt x="2619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57"/>
            <p:cNvSpPr/>
            <p:nvPr/>
          </p:nvSpPr>
          <p:spPr>
            <a:xfrm>
              <a:off x="2301024" y="2533889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1" y="1"/>
                  </a:moveTo>
                  <a:cubicBezTo>
                    <a:pt x="55" y="1"/>
                    <a:pt x="0" y="55"/>
                    <a:pt x="0" y="121"/>
                  </a:cubicBezTo>
                  <a:cubicBezTo>
                    <a:pt x="0" y="187"/>
                    <a:pt x="55" y="243"/>
                    <a:pt x="121" y="243"/>
                  </a:cubicBezTo>
                  <a:lnTo>
                    <a:pt x="30703" y="243"/>
                  </a:lnTo>
                  <a:cubicBezTo>
                    <a:pt x="30769" y="243"/>
                    <a:pt x="30823" y="187"/>
                    <a:pt x="30823" y="121"/>
                  </a:cubicBezTo>
                  <a:cubicBezTo>
                    <a:pt x="30823" y="55"/>
                    <a:pt x="30767" y="1"/>
                    <a:pt x="307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57"/>
            <p:cNvSpPr/>
            <p:nvPr/>
          </p:nvSpPr>
          <p:spPr>
            <a:xfrm>
              <a:off x="2644918" y="2533889"/>
              <a:ext cx="163747" cy="1291"/>
            </a:xfrm>
            <a:custGeom>
              <a:avLst/>
              <a:gdLst/>
              <a:ahLst/>
              <a:cxnLst/>
              <a:rect l="l" t="t" r="r" b="b"/>
              <a:pathLst>
                <a:path w="30823" h="243" extrusionOk="0">
                  <a:moveTo>
                    <a:pt x="121" y="1"/>
                  </a:moveTo>
                  <a:cubicBezTo>
                    <a:pt x="55" y="1"/>
                    <a:pt x="0" y="55"/>
                    <a:pt x="0" y="121"/>
                  </a:cubicBezTo>
                  <a:cubicBezTo>
                    <a:pt x="0" y="187"/>
                    <a:pt x="55" y="243"/>
                    <a:pt x="121" y="243"/>
                  </a:cubicBezTo>
                  <a:lnTo>
                    <a:pt x="30701" y="243"/>
                  </a:lnTo>
                  <a:cubicBezTo>
                    <a:pt x="30769" y="243"/>
                    <a:pt x="30823" y="187"/>
                    <a:pt x="30823" y="121"/>
                  </a:cubicBezTo>
                  <a:cubicBezTo>
                    <a:pt x="30823" y="55"/>
                    <a:pt x="30767" y="1"/>
                    <a:pt x="307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57"/>
            <p:cNvSpPr/>
            <p:nvPr/>
          </p:nvSpPr>
          <p:spPr>
            <a:xfrm>
              <a:off x="2990071" y="2533889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3" y="1"/>
                  </a:moveTo>
                  <a:cubicBezTo>
                    <a:pt x="57" y="1"/>
                    <a:pt x="1" y="55"/>
                    <a:pt x="1" y="121"/>
                  </a:cubicBezTo>
                  <a:cubicBezTo>
                    <a:pt x="1" y="187"/>
                    <a:pt x="57" y="243"/>
                    <a:pt x="123" y="243"/>
                  </a:cubicBezTo>
                  <a:lnTo>
                    <a:pt x="30703" y="243"/>
                  </a:lnTo>
                  <a:cubicBezTo>
                    <a:pt x="30769" y="243"/>
                    <a:pt x="30824" y="187"/>
                    <a:pt x="30824" y="121"/>
                  </a:cubicBezTo>
                  <a:cubicBezTo>
                    <a:pt x="30824" y="55"/>
                    <a:pt x="30769" y="1"/>
                    <a:pt x="307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57"/>
            <p:cNvSpPr/>
            <p:nvPr/>
          </p:nvSpPr>
          <p:spPr>
            <a:xfrm>
              <a:off x="2644918" y="3256825"/>
              <a:ext cx="163758" cy="1291"/>
            </a:xfrm>
            <a:custGeom>
              <a:avLst/>
              <a:gdLst/>
              <a:ahLst/>
              <a:cxnLst/>
              <a:rect l="l" t="t" r="r" b="b"/>
              <a:pathLst>
                <a:path w="30825" h="243" extrusionOk="0">
                  <a:moveTo>
                    <a:pt x="121" y="0"/>
                  </a:moveTo>
                  <a:cubicBezTo>
                    <a:pt x="55" y="0"/>
                    <a:pt x="0" y="55"/>
                    <a:pt x="0" y="122"/>
                  </a:cubicBezTo>
                  <a:cubicBezTo>
                    <a:pt x="0" y="188"/>
                    <a:pt x="55" y="242"/>
                    <a:pt x="121" y="242"/>
                  </a:cubicBezTo>
                  <a:lnTo>
                    <a:pt x="30701" y="242"/>
                  </a:lnTo>
                  <a:cubicBezTo>
                    <a:pt x="30769" y="242"/>
                    <a:pt x="30824" y="190"/>
                    <a:pt x="30823" y="122"/>
                  </a:cubicBezTo>
                  <a:cubicBezTo>
                    <a:pt x="30823" y="56"/>
                    <a:pt x="30767" y="0"/>
                    <a:pt x="307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57"/>
            <p:cNvSpPr/>
            <p:nvPr/>
          </p:nvSpPr>
          <p:spPr>
            <a:xfrm>
              <a:off x="2301427" y="3256825"/>
              <a:ext cx="163758" cy="1291"/>
            </a:xfrm>
            <a:custGeom>
              <a:avLst/>
              <a:gdLst/>
              <a:ahLst/>
              <a:cxnLst/>
              <a:rect l="l" t="t" r="r" b="b"/>
              <a:pathLst>
                <a:path w="30825" h="243" extrusionOk="0">
                  <a:moveTo>
                    <a:pt x="123" y="0"/>
                  </a:moveTo>
                  <a:cubicBezTo>
                    <a:pt x="57" y="0"/>
                    <a:pt x="1" y="55"/>
                    <a:pt x="1" y="122"/>
                  </a:cubicBezTo>
                  <a:cubicBezTo>
                    <a:pt x="1" y="188"/>
                    <a:pt x="57" y="242"/>
                    <a:pt x="123" y="242"/>
                  </a:cubicBezTo>
                  <a:lnTo>
                    <a:pt x="30702" y="242"/>
                  </a:lnTo>
                  <a:cubicBezTo>
                    <a:pt x="30771" y="242"/>
                    <a:pt x="30825" y="190"/>
                    <a:pt x="30823" y="122"/>
                  </a:cubicBezTo>
                  <a:cubicBezTo>
                    <a:pt x="30823" y="56"/>
                    <a:pt x="30769" y="0"/>
                    <a:pt x="307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57"/>
            <p:cNvSpPr/>
            <p:nvPr/>
          </p:nvSpPr>
          <p:spPr>
            <a:xfrm>
              <a:off x="2990102" y="3256847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3" y="1"/>
                  </a:moveTo>
                  <a:cubicBezTo>
                    <a:pt x="57" y="1"/>
                    <a:pt x="1" y="55"/>
                    <a:pt x="1" y="121"/>
                  </a:cubicBezTo>
                  <a:cubicBezTo>
                    <a:pt x="1" y="187"/>
                    <a:pt x="57" y="243"/>
                    <a:pt x="123" y="243"/>
                  </a:cubicBezTo>
                  <a:lnTo>
                    <a:pt x="30703" y="243"/>
                  </a:lnTo>
                  <a:cubicBezTo>
                    <a:pt x="30769" y="243"/>
                    <a:pt x="30824" y="187"/>
                    <a:pt x="30824" y="121"/>
                  </a:cubicBezTo>
                  <a:cubicBezTo>
                    <a:pt x="30824" y="55"/>
                    <a:pt x="30769" y="1"/>
                    <a:pt x="307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57"/>
            <p:cNvSpPr/>
            <p:nvPr/>
          </p:nvSpPr>
          <p:spPr>
            <a:xfrm>
              <a:off x="2833559" y="2761962"/>
              <a:ext cx="248503" cy="268106"/>
            </a:xfrm>
            <a:custGeom>
              <a:avLst/>
              <a:gdLst/>
              <a:ahLst/>
              <a:cxnLst/>
              <a:rect l="l" t="t" r="r" b="b"/>
              <a:pathLst>
                <a:path w="46777" h="50467" extrusionOk="0">
                  <a:moveTo>
                    <a:pt x="1" y="1"/>
                  </a:moveTo>
                  <a:lnTo>
                    <a:pt x="1" y="1458"/>
                  </a:lnTo>
                  <a:lnTo>
                    <a:pt x="21544" y="1458"/>
                  </a:lnTo>
                  <a:cubicBezTo>
                    <a:pt x="34653" y="1458"/>
                    <a:pt x="45320" y="12123"/>
                    <a:pt x="45320" y="25233"/>
                  </a:cubicBezTo>
                  <a:cubicBezTo>
                    <a:pt x="45320" y="38344"/>
                    <a:pt x="34653" y="49009"/>
                    <a:pt x="21544" y="49009"/>
                  </a:cubicBezTo>
                  <a:lnTo>
                    <a:pt x="1" y="49009"/>
                  </a:lnTo>
                  <a:lnTo>
                    <a:pt x="1" y="50466"/>
                  </a:lnTo>
                  <a:lnTo>
                    <a:pt x="21544" y="50466"/>
                  </a:lnTo>
                  <a:cubicBezTo>
                    <a:pt x="35457" y="50466"/>
                    <a:pt x="46776" y="39146"/>
                    <a:pt x="46776" y="25233"/>
                  </a:cubicBezTo>
                  <a:cubicBezTo>
                    <a:pt x="46776" y="11322"/>
                    <a:pt x="35457" y="1"/>
                    <a:pt x="21544" y="1"/>
                  </a:cubicBezTo>
                  <a:close/>
                </a:path>
              </a:pathLst>
            </a:custGeom>
            <a:solidFill>
              <a:srgbClr val="969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88" name="Google Shape;5888;p58"/>
          <p:cNvGrpSpPr/>
          <p:nvPr/>
        </p:nvGrpSpPr>
        <p:grpSpPr>
          <a:xfrm>
            <a:off x="732428" y="1171356"/>
            <a:ext cx="845921" cy="690752"/>
            <a:chOff x="732428" y="1198513"/>
            <a:chExt cx="845921" cy="690752"/>
          </a:xfrm>
        </p:grpSpPr>
        <p:grpSp>
          <p:nvGrpSpPr>
            <p:cNvPr id="5889" name="Google Shape;5889;p58"/>
            <p:cNvGrpSpPr/>
            <p:nvPr/>
          </p:nvGrpSpPr>
          <p:grpSpPr>
            <a:xfrm>
              <a:off x="823030" y="1198513"/>
              <a:ext cx="755319" cy="690752"/>
              <a:chOff x="823030" y="1198513"/>
              <a:chExt cx="755319" cy="690752"/>
            </a:xfrm>
          </p:grpSpPr>
          <p:sp>
            <p:nvSpPr>
              <p:cNvPr id="5890" name="Google Shape;5890;p58"/>
              <p:cNvSpPr/>
              <p:nvPr/>
            </p:nvSpPr>
            <p:spPr>
              <a:xfrm>
                <a:off x="823030" y="1198513"/>
                <a:ext cx="755319" cy="690752"/>
              </a:xfrm>
              <a:custGeom>
                <a:avLst/>
                <a:gdLst/>
                <a:ahLst/>
                <a:cxnLst/>
                <a:rect l="l" t="t" r="r" b="b"/>
                <a:pathLst>
                  <a:path w="46769" h="42771" extrusionOk="0">
                    <a:moveTo>
                      <a:pt x="21384" y="0"/>
                    </a:moveTo>
                    <a:cubicBezTo>
                      <a:pt x="9575" y="0"/>
                      <a:pt x="0" y="9575"/>
                      <a:pt x="0" y="21386"/>
                    </a:cubicBezTo>
                    <a:cubicBezTo>
                      <a:pt x="0" y="33196"/>
                      <a:pt x="9575" y="42770"/>
                      <a:pt x="21384" y="42770"/>
                    </a:cubicBezTo>
                    <a:cubicBezTo>
                      <a:pt x="33196" y="42770"/>
                      <a:pt x="42770" y="33196"/>
                      <a:pt x="42770" y="21386"/>
                    </a:cubicBezTo>
                    <a:cubicBezTo>
                      <a:pt x="42770" y="16313"/>
                      <a:pt x="41002" y="11653"/>
                      <a:pt x="38053" y="7988"/>
                    </a:cubicBezTo>
                    <a:lnTo>
                      <a:pt x="42775" y="7988"/>
                    </a:lnTo>
                    <a:cubicBezTo>
                      <a:pt x="44970" y="7988"/>
                      <a:pt x="46769" y="6191"/>
                      <a:pt x="46769" y="3994"/>
                    </a:cubicBezTo>
                    <a:cubicBezTo>
                      <a:pt x="46769" y="1797"/>
                      <a:pt x="44972" y="0"/>
                      <a:pt x="42775" y="0"/>
                    </a:cubicBezTo>
                    <a:lnTo>
                      <a:pt x="22286" y="0"/>
                    </a:lnTo>
                    <a:cubicBezTo>
                      <a:pt x="22196" y="0"/>
                      <a:pt x="22105" y="5"/>
                      <a:pt x="22018" y="10"/>
                    </a:cubicBezTo>
                    <a:cubicBezTo>
                      <a:pt x="21807" y="3"/>
                      <a:pt x="21597" y="0"/>
                      <a:pt x="21384" y="0"/>
                    </a:cubicBezTo>
                    <a:close/>
                  </a:path>
                </a:pathLst>
              </a:custGeom>
              <a:solidFill>
                <a:srgbClr val="325D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1" name="Google Shape;5891;p58"/>
              <p:cNvSpPr/>
              <p:nvPr/>
            </p:nvSpPr>
            <p:spPr>
              <a:xfrm>
                <a:off x="1470047" y="1217877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1"/>
                    </a:moveTo>
                    <a:cubicBezTo>
                      <a:pt x="1231" y="1"/>
                      <a:pt x="1" y="1230"/>
                      <a:pt x="1" y="2749"/>
                    </a:cubicBezTo>
                    <a:cubicBezTo>
                      <a:pt x="1" y="4265"/>
                      <a:pt x="1231" y="5495"/>
                      <a:pt x="2747" y="5495"/>
                    </a:cubicBezTo>
                    <a:cubicBezTo>
                      <a:pt x="4265" y="5495"/>
                      <a:pt x="5495" y="4265"/>
                      <a:pt x="5495" y="2749"/>
                    </a:cubicBezTo>
                    <a:cubicBezTo>
                      <a:pt x="5495" y="1230"/>
                      <a:pt x="4265" y="1"/>
                      <a:pt x="274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92" name="Google Shape;5892;p58"/>
            <p:cNvGrpSpPr/>
            <p:nvPr/>
          </p:nvGrpSpPr>
          <p:grpSpPr>
            <a:xfrm>
              <a:off x="732428" y="1239937"/>
              <a:ext cx="739912" cy="607886"/>
              <a:chOff x="732428" y="1239937"/>
              <a:chExt cx="739912" cy="607886"/>
            </a:xfrm>
          </p:grpSpPr>
          <p:sp>
            <p:nvSpPr>
              <p:cNvPr id="5893" name="Google Shape;5893;p58"/>
              <p:cNvSpPr/>
              <p:nvPr/>
            </p:nvSpPr>
            <p:spPr>
              <a:xfrm>
                <a:off x="732428" y="1239937"/>
                <a:ext cx="739912" cy="607886"/>
              </a:xfrm>
              <a:custGeom>
                <a:avLst/>
                <a:gdLst/>
                <a:ahLst/>
                <a:cxnLst/>
                <a:rect l="l" t="t" r="r" b="b"/>
                <a:pathLst>
                  <a:path w="45815" h="37640" extrusionOk="0">
                    <a:moveTo>
                      <a:pt x="26994" y="1"/>
                    </a:moveTo>
                    <a:cubicBezTo>
                      <a:pt x="16602" y="1"/>
                      <a:pt x="8175" y="8427"/>
                      <a:pt x="8175" y="18821"/>
                    </a:cubicBezTo>
                    <a:cubicBezTo>
                      <a:pt x="8169" y="22642"/>
                      <a:pt x="9333" y="26373"/>
                      <a:pt x="11509" y="29515"/>
                    </a:cubicBezTo>
                    <a:lnTo>
                      <a:pt x="3994" y="29515"/>
                    </a:lnTo>
                    <a:cubicBezTo>
                      <a:pt x="1797" y="29515"/>
                      <a:pt x="1" y="31311"/>
                      <a:pt x="1" y="33508"/>
                    </a:cubicBezTo>
                    <a:cubicBezTo>
                      <a:pt x="1" y="35704"/>
                      <a:pt x="1797" y="37502"/>
                      <a:pt x="3994" y="37502"/>
                    </a:cubicBezTo>
                    <a:lnTo>
                      <a:pt x="24483" y="37502"/>
                    </a:lnTo>
                    <a:cubicBezTo>
                      <a:pt x="24546" y="37502"/>
                      <a:pt x="24608" y="37500"/>
                      <a:pt x="24671" y="37497"/>
                    </a:cubicBezTo>
                    <a:cubicBezTo>
                      <a:pt x="25441" y="37592"/>
                      <a:pt x="26218" y="37640"/>
                      <a:pt x="26994" y="37640"/>
                    </a:cubicBezTo>
                    <a:cubicBezTo>
                      <a:pt x="37389" y="37640"/>
                      <a:pt x="45815" y="29214"/>
                      <a:pt x="45815" y="18821"/>
                    </a:cubicBezTo>
                    <a:cubicBezTo>
                      <a:pt x="45815" y="8427"/>
                      <a:pt x="37389" y="1"/>
                      <a:pt x="26994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4" name="Google Shape;5894;p58"/>
              <p:cNvSpPr/>
              <p:nvPr/>
            </p:nvSpPr>
            <p:spPr>
              <a:xfrm>
                <a:off x="751614" y="1735807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0"/>
                    </a:moveTo>
                    <a:cubicBezTo>
                      <a:pt x="1231" y="0"/>
                      <a:pt x="1" y="1230"/>
                      <a:pt x="1" y="2747"/>
                    </a:cubicBezTo>
                    <a:cubicBezTo>
                      <a:pt x="1" y="4265"/>
                      <a:pt x="1231" y="5495"/>
                      <a:pt x="2747" y="5495"/>
                    </a:cubicBezTo>
                    <a:cubicBezTo>
                      <a:pt x="4265" y="5495"/>
                      <a:pt x="5495" y="4265"/>
                      <a:pt x="5495" y="2747"/>
                    </a:cubicBezTo>
                    <a:cubicBezTo>
                      <a:pt x="5495" y="1230"/>
                      <a:pt x="4265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95" name="Google Shape;5895;p58"/>
            <p:cNvGrpSpPr/>
            <p:nvPr/>
          </p:nvGrpSpPr>
          <p:grpSpPr>
            <a:xfrm>
              <a:off x="732428" y="1277018"/>
              <a:ext cx="702832" cy="533758"/>
              <a:chOff x="732428" y="1277018"/>
              <a:chExt cx="702832" cy="533758"/>
            </a:xfrm>
          </p:grpSpPr>
          <p:sp>
            <p:nvSpPr>
              <p:cNvPr id="5896" name="Google Shape;5896;p58"/>
              <p:cNvSpPr/>
              <p:nvPr/>
            </p:nvSpPr>
            <p:spPr>
              <a:xfrm>
                <a:off x="732428" y="1277018"/>
                <a:ext cx="702832" cy="533758"/>
              </a:xfrm>
              <a:custGeom>
                <a:avLst/>
                <a:gdLst/>
                <a:ahLst/>
                <a:cxnLst/>
                <a:rect l="l" t="t" r="r" b="b"/>
                <a:pathLst>
                  <a:path w="43519" h="33050" extrusionOk="0">
                    <a:moveTo>
                      <a:pt x="26994" y="1"/>
                    </a:moveTo>
                    <a:cubicBezTo>
                      <a:pt x="22006" y="1"/>
                      <a:pt x="17535" y="2211"/>
                      <a:pt x="14504" y="5705"/>
                    </a:cubicBezTo>
                    <a:lnTo>
                      <a:pt x="3994" y="5705"/>
                    </a:lnTo>
                    <a:cubicBezTo>
                      <a:pt x="1797" y="5705"/>
                      <a:pt x="1" y="7501"/>
                      <a:pt x="1" y="9698"/>
                    </a:cubicBezTo>
                    <a:cubicBezTo>
                      <a:pt x="1" y="11894"/>
                      <a:pt x="1797" y="13692"/>
                      <a:pt x="3994" y="13692"/>
                    </a:cubicBezTo>
                    <a:lnTo>
                      <a:pt x="10714" y="13692"/>
                    </a:lnTo>
                    <a:cubicBezTo>
                      <a:pt x="10552" y="14627"/>
                      <a:pt x="10470" y="15575"/>
                      <a:pt x="10472" y="16525"/>
                    </a:cubicBezTo>
                    <a:cubicBezTo>
                      <a:pt x="10472" y="25651"/>
                      <a:pt x="17870" y="33049"/>
                      <a:pt x="26996" y="33049"/>
                    </a:cubicBezTo>
                    <a:cubicBezTo>
                      <a:pt x="36122" y="33049"/>
                      <a:pt x="43519" y="25651"/>
                      <a:pt x="43519" y="16525"/>
                    </a:cubicBezTo>
                    <a:cubicBezTo>
                      <a:pt x="43519" y="7399"/>
                      <a:pt x="36122" y="1"/>
                      <a:pt x="26994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7" name="Google Shape;5897;p58"/>
              <p:cNvSpPr/>
              <p:nvPr/>
            </p:nvSpPr>
            <p:spPr>
              <a:xfrm>
                <a:off x="751695" y="1390407"/>
                <a:ext cx="88728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4" h="5495" extrusionOk="0">
                    <a:moveTo>
                      <a:pt x="2747" y="0"/>
                    </a:moveTo>
                    <a:cubicBezTo>
                      <a:pt x="1230" y="0"/>
                      <a:pt x="1" y="1230"/>
                      <a:pt x="1" y="2748"/>
                    </a:cubicBezTo>
                    <a:cubicBezTo>
                      <a:pt x="1" y="4264"/>
                      <a:pt x="1230" y="5494"/>
                      <a:pt x="2747" y="5494"/>
                    </a:cubicBezTo>
                    <a:cubicBezTo>
                      <a:pt x="4263" y="5494"/>
                      <a:pt x="5493" y="4264"/>
                      <a:pt x="5493" y="2748"/>
                    </a:cubicBezTo>
                    <a:cubicBezTo>
                      <a:pt x="5493" y="1230"/>
                      <a:pt x="4263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98" name="Google Shape;5898;p58"/>
            <p:cNvGrpSpPr/>
            <p:nvPr/>
          </p:nvGrpSpPr>
          <p:grpSpPr>
            <a:xfrm>
              <a:off x="931170" y="1306653"/>
              <a:ext cx="647179" cy="474455"/>
              <a:chOff x="931170" y="1306653"/>
              <a:chExt cx="647179" cy="474455"/>
            </a:xfrm>
          </p:grpSpPr>
          <p:sp>
            <p:nvSpPr>
              <p:cNvPr id="5899" name="Google Shape;5899;p58"/>
              <p:cNvSpPr/>
              <p:nvPr/>
            </p:nvSpPr>
            <p:spPr>
              <a:xfrm>
                <a:off x="931170" y="1306653"/>
                <a:ext cx="647179" cy="474455"/>
              </a:xfrm>
              <a:custGeom>
                <a:avLst/>
                <a:gdLst/>
                <a:ahLst/>
                <a:cxnLst/>
                <a:rect l="l" t="t" r="r" b="b"/>
                <a:pathLst>
                  <a:path w="40073" h="29378" extrusionOk="0">
                    <a:moveTo>
                      <a:pt x="14688" y="1"/>
                    </a:moveTo>
                    <a:cubicBezTo>
                      <a:pt x="6578" y="1"/>
                      <a:pt x="1" y="6578"/>
                      <a:pt x="1" y="14690"/>
                    </a:cubicBezTo>
                    <a:cubicBezTo>
                      <a:pt x="1" y="22801"/>
                      <a:pt x="6578" y="29377"/>
                      <a:pt x="14688" y="29377"/>
                    </a:cubicBezTo>
                    <a:cubicBezTo>
                      <a:pt x="19883" y="29377"/>
                      <a:pt x="24445" y="26682"/>
                      <a:pt x="27057" y="22613"/>
                    </a:cubicBezTo>
                    <a:lnTo>
                      <a:pt x="36079" y="22613"/>
                    </a:lnTo>
                    <a:cubicBezTo>
                      <a:pt x="38276" y="22613"/>
                      <a:pt x="40073" y="20817"/>
                      <a:pt x="40073" y="18620"/>
                    </a:cubicBezTo>
                    <a:cubicBezTo>
                      <a:pt x="40073" y="16424"/>
                      <a:pt x="38276" y="14626"/>
                      <a:pt x="36079" y="14626"/>
                    </a:cubicBezTo>
                    <a:lnTo>
                      <a:pt x="29376" y="14626"/>
                    </a:lnTo>
                    <a:cubicBezTo>
                      <a:pt x="29342" y="6544"/>
                      <a:pt x="22780" y="1"/>
                      <a:pt x="146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0" name="Google Shape;5900;p58"/>
              <p:cNvSpPr/>
              <p:nvPr/>
            </p:nvSpPr>
            <p:spPr>
              <a:xfrm>
                <a:off x="1470047" y="1560806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0"/>
                    </a:moveTo>
                    <a:cubicBezTo>
                      <a:pt x="1231" y="0"/>
                      <a:pt x="1" y="1230"/>
                      <a:pt x="1" y="2746"/>
                    </a:cubicBezTo>
                    <a:cubicBezTo>
                      <a:pt x="1" y="4265"/>
                      <a:pt x="1231" y="5494"/>
                      <a:pt x="2747" y="5494"/>
                    </a:cubicBezTo>
                    <a:cubicBezTo>
                      <a:pt x="4265" y="5494"/>
                      <a:pt x="5495" y="4265"/>
                      <a:pt x="5495" y="2746"/>
                    </a:cubicBezTo>
                    <a:cubicBezTo>
                      <a:pt x="5495" y="1230"/>
                      <a:pt x="4265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901" name="Google Shape;5901;p58"/>
            <p:cNvSpPr/>
            <p:nvPr/>
          </p:nvSpPr>
          <p:spPr>
            <a:xfrm>
              <a:off x="986565" y="1362064"/>
              <a:ext cx="363666" cy="363650"/>
            </a:xfrm>
            <a:custGeom>
              <a:avLst/>
              <a:gdLst/>
              <a:ahLst/>
              <a:cxnLst/>
              <a:rect l="l" t="t" r="r" b="b"/>
              <a:pathLst>
                <a:path w="22518" h="22517" extrusionOk="0">
                  <a:moveTo>
                    <a:pt x="11258" y="0"/>
                  </a:moveTo>
                  <a:cubicBezTo>
                    <a:pt x="8273" y="0"/>
                    <a:pt x="5409" y="1187"/>
                    <a:pt x="3298" y="3297"/>
                  </a:cubicBezTo>
                  <a:cubicBezTo>
                    <a:pt x="1186" y="5409"/>
                    <a:pt x="1" y="8272"/>
                    <a:pt x="1" y="11259"/>
                  </a:cubicBezTo>
                  <a:cubicBezTo>
                    <a:pt x="1" y="14244"/>
                    <a:pt x="1186" y="17109"/>
                    <a:pt x="3298" y="19219"/>
                  </a:cubicBezTo>
                  <a:cubicBezTo>
                    <a:pt x="5409" y="21331"/>
                    <a:pt x="8273" y="22516"/>
                    <a:pt x="11258" y="22516"/>
                  </a:cubicBezTo>
                  <a:cubicBezTo>
                    <a:pt x="14245" y="22516"/>
                    <a:pt x="17108" y="21331"/>
                    <a:pt x="19220" y="19219"/>
                  </a:cubicBezTo>
                  <a:cubicBezTo>
                    <a:pt x="21331" y="17109"/>
                    <a:pt x="22517" y="14244"/>
                    <a:pt x="22517" y="11259"/>
                  </a:cubicBezTo>
                  <a:cubicBezTo>
                    <a:pt x="22517" y="8272"/>
                    <a:pt x="21331" y="5409"/>
                    <a:pt x="19220" y="3297"/>
                  </a:cubicBezTo>
                  <a:cubicBezTo>
                    <a:pt x="17108" y="1187"/>
                    <a:pt x="14245" y="0"/>
                    <a:pt x="112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02" name="Google Shape;5902;p58"/>
          <p:cNvGrpSpPr/>
          <p:nvPr/>
        </p:nvGrpSpPr>
        <p:grpSpPr>
          <a:xfrm>
            <a:off x="3964037" y="1171363"/>
            <a:ext cx="634656" cy="699982"/>
            <a:chOff x="5985650" y="2860025"/>
            <a:chExt cx="1396075" cy="1539775"/>
          </a:xfrm>
        </p:grpSpPr>
        <p:sp>
          <p:nvSpPr>
            <p:cNvPr id="5903" name="Google Shape;5903;p58"/>
            <p:cNvSpPr/>
            <p:nvPr/>
          </p:nvSpPr>
          <p:spPr>
            <a:xfrm>
              <a:off x="6655300" y="3128850"/>
              <a:ext cx="637150" cy="631950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58"/>
            <p:cNvSpPr/>
            <p:nvPr/>
          </p:nvSpPr>
          <p:spPr>
            <a:xfrm>
              <a:off x="6673425" y="3771400"/>
              <a:ext cx="600850" cy="600800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58"/>
            <p:cNvSpPr/>
            <p:nvPr/>
          </p:nvSpPr>
          <p:spPr>
            <a:xfrm>
              <a:off x="6073050" y="3509700"/>
              <a:ext cx="641725" cy="636800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58"/>
            <p:cNvSpPr/>
            <p:nvPr/>
          </p:nvSpPr>
          <p:spPr>
            <a:xfrm>
              <a:off x="6124575" y="2917775"/>
              <a:ext cx="572575" cy="572525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58"/>
            <p:cNvSpPr/>
            <p:nvPr/>
          </p:nvSpPr>
          <p:spPr>
            <a:xfrm>
              <a:off x="6459975" y="2867300"/>
              <a:ext cx="101300" cy="50500"/>
            </a:xfrm>
            <a:custGeom>
              <a:avLst/>
              <a:gdLst/>
              <a:ahLst/>
              <a:cxnLst/>
              <a:rect l="l" t="t" r="r" b="b"/>
              <a:pathLst>
                <a:path w="4052" h="2020" extrusionOk="0">
                  <a:moveTo>
                    <a:pt x="272" y="1"/>
                  </a:moveTo>
                  <a:cubicBezTo>
                    <a:pt x="157" y="1"/>
                    <a:pt x="54" y="82"/>
                    <a:pt x="29" y="200"/>
                  </a:cubicBezTo>
                  <a:cubicBezTo>
                    <a:pt x="0" y="338"/>
                    <a:pt x="87" y="474"/>
                    <a:pt x="225" y="507"/>
                  </a:cubicBezTo>
                  <a:cubicBezTo>
                    <a:pt x="1077" y="719"/>
                    <a:pt x="1895" y="1049"/>
                    <a:pt x="2657" y="1486"/>
                  </a:cubicBezTo>
                  <a:lnTo>
                    <a:pt x="2505" y="1740"/>
                  </a:lnTo>
                  <a:cubicBezTo>
                    <a:pt x="2459" y="1819"/>
                    <a:pt x="2511" y="1918"/>
                    <a:pt x="2603" y="1926"/>
                  </a:cubicBezTo>
                  <a:lnTo>
                    <a:pt x="3887" y="2019"/>
                  </a:lnTo>
                  <a:cubicBezTo>
                    <a:pt x="3890" y="2019"/>
                    <a:pt x="3893" y="2019"/>
                    <a:pt x="3895" y="2019"/>
                  </a:cubicBezTo>
                  <a:cubicBezTo>
                    <a:pt x="3991" y="2019"/>
                    <a:pt x="4052" y="1913"/>
                    <a:pt x="3999" y="1830"/>
                  </a:cubicBezTo>
                  <a:lnTo>
                    <a:pt x="3302" y="746"/>
                  </a:lnTo>
                  <a:cubicBezTo>
                    <a:pt x="3278" y="709"/>
                    <a:pt x="3239" y="690"/>
                    <a:pt x="3200" y="690"/>
                  </a:cubicBezTo>
                  <a:cubicBezTo>
                    <a:pt x="3159" y="690"/>
                    <a:pt x="3118" y="711"/>
                    <a:pt x="3094" y="751"/>
                  </a:cubicBezTo>
                  <a:lnTo>
                    <a:pt x="2917" y="1047"/>
                  </a:lnTo>
                  <a:cubicBezTo>
                    <a:pt x="2108" y="581"/>
                    <a:pt x="1237" y="230"/>
                    <a:pt x="330" y="8"/>
                  </a:cubicBezTo>
                  <a:cubicBezTo>
                    <a:pt x="311" y="3"/>
                    <a:pt x="291" y="1"/>
                    <a:pt x="27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58"/>
            <p:cNvSpPr/>
            <p:nvPr/>
          </p:nvSpPr>
          <p:spPr>
            <a:xfrm>
              <a:off x="6389025" y="2860025"/>
              <a:ext cx="63100" cy="15700"/>
            </a:xfrm>
            <a:custGeom>
              <a:avLst/>
              <a:gdLst/>
              <a:ahLst/>
              <a:cxnLst/>
              <a:rect l="l" t="t" r="r" b="b"/>
              <a:pathLst>
                <a:path w="2524" h="628" extrusionOk="0">
                  <a:moveTo>
                    <a:pt x="787" y="1"/>
                  </a:moveTo>
                  <a:cubicBezTo>
                    <a:pt x="605" y="1"/>
                    <a:pt x="424" y="7"/>
                    <a:pt x="241" y="19"/>
                  </a:cubicBezTo>
                  <a:cubicBezTo>
                    <a:pt x="103" y="31"/>
                    <a:pt x="1" y="153"/>
                    <a:pt x="11" y="291"/>
                  </a:cubicBezTo>
                  <a:cubicBezTo>
                    <a:pt x="20" y="425"/>
                    <a:pt x="132" y="528"/>
                    <a:pt x="263" y="528"/>
                  </a:cubicBezTo>
                  <a:cubicBezTo>
                    <a:pt x="268" y="528"/>
                    <a:pt x="273" y="528"/>
                    <a:pt x="278" y="528"/>
                  </a:cubicBezTo>
                  <a:cubicBezTo>
                    <a:pt x="448" y="518"/>
                    <a:pt x="617" y="512"/>
                    <a:pt x="787" y="512"/>
                  </a:cubicBezTo>
                  <a:cubicBezTo>
                    <a:pt x="1261" y="512"/>
                    <a:pt x="1734" y="550"/>
                    <a:pt x="2203" y="624"/>
                  </a:cubicBezTo>
                  <a:cubicBezTo>
                    <a:pt x="2217" y="626"/>
                    <a:pt x="2231" y="627"/>
                    <a:pt x="2245" y="627"/>
                  </a:cubicBezTo>
                  <a:cubicBezTo>
                    <a:pt x="2363" y="627"/>
                    <a:pt x="2470" y="544"/>
                    <a:pt x="2494" y="424"/>
                  </a:cubicBezTo>
                  <a:cubicBezTo>
                    <a:pt x="2523" y="283"/>
                    <a:pt x="2430" y="145"/>
                    <a:pt x="2288" y="121"/>
                  </a:cubicBezTo>
                  <a:cubicBezTo>
                    <a:pt x="1791" y="43"/>
                    <a:pt x="1288" y="3"/>
                    <a:pt x="78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58"/>
            <p:cNvSpPr/>
            <p:nvPr/>
          </p:nvSpPr>
          <p:spPr>
            <a:xfrm>
              <a:off x="6279750" y="2879875"/>
              <a:ext cx="39600" cy="26000"/>
            </a:xfrm>
            <a:custGeom>
              <a:avLst/>
              <a:gdLst/>
              <a:ahLst/>
              <a:cxnLst/>
              <a:rect l="l" t="t" r="r" b="b"/>
              <a:pathLst>
                <a:path w="1584" h="1040" extrusionOk="0">
                  <a:moveTo>
                    <a:pt x="1330" y="1"/>
                  </a:moveTo>
                  <a:cubicBezTo>
                    <a:pt x="1303" y="1"/>
                    <a:pt x="1276" y="6"/>
                    <a:pt x="1249" y="17"/>
                  </a:cubicBezTo>
                  <a:cubicBezTo>
                    <a:pt x="878" y="174"/>
                    <a:pt x="518" y="355"/>
                    <a:pt x="168" y="557"/>
                  </a:cubicBezTo>
                  <a:cubicBezTo>
                    <a:pt x="58" y="621"/>
                    <a:pt x="0" y="757"/>
                    <a:pt x="47" y="876"/>
                  </a:cubicBezTo>
                  <a:cubicBezTo>
                    <a:pt x="86" y="979"/>
                    <a:pt x="183" y="1040"/>
                    <a:pt x="284" y="1040"/>
                  </a:cubicBezTo>
                  <a:cubicBezTo>
                    <a:pt x="327" y="1040"/>
                    <a:pt x="371" y="1029"/>
                    <a:pt x="412" y="1005"/>
                  </a:cubicBezTo>
                  <a:cubicBezTo>
                    <a:pt x="727" y="823"/>
                    <a:pt x="1054" y="658"/>
                    <a:pt x="1389" y="512"/>
                  </a:cubicBezTo>
                  <a:cubicBezTo>
                    <a:pt x="1518" y="458"/>
                    <a:pt x="1584" y="312"/>
                    <a:pt x="1538" y="177"/>
                  </a:cubicBezTo>
                  <a:lnTo>
                    <a:pt x="1525" y="141"/>
                  </a:lnTo>
                  <a:cubicBezTo>
                    <a:pt x="1496" y="54"/>
                    <a:pt x="1415" y="1"/>
                    <a:pt x="133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58"/>
            <p:cNvSpPr/>
            <p:nvPr/>
          </p:nvSpPr>
          <p:spPr>
            <a:xfrm>
              <a:off x="6325825" y="2862750"/>
              <a:ext cx="54425" cy="22400"/>
            </a:xfrm>
            <a:custGeom>
              <a:avLst/>
              <a:gdLst/>
              <a:ahLst/>
              <a:cxnLst/>
              <a:rect l="l" t="t" r="r" b="b"/>
              <a:pathLst>
                <a:path w="2177" h="896" extrusionOk="0">
                  <a:moveTo>
                    <a:pt x="1906" y="0"/>
                  </a:moveTo>
                  <a:cubicBezTo>
                    <a:pt x="1894" y="0"/>
                    <a:pt x="1883" y="1"/>
                    <a:pt x="1871" y="2"/>
                  </a:cubicBezTo>
                  <a:cubicBezTo>
                    <a:pt x="1306" y="87"/>
                    <a:pt x="748" y="220"/>
                    <a:pt x="205" y="400"/>
                  </a:cubicBezTo>
                  <a:cubicBezTo>
                    <a:pt x="71" y="444"/>
                    <a:pt x="0" y="590"/>
                    <a:pt x="47" y="725"/>
                  </a:cubicBezTo>
                  <a:cubicBezTo>
                    <a:pt x="84" y="829"/>
                    <a:pt x="183" y="895"/>
                    <a:pt x="288" y="895"/>
                  </a:cubicBezTo>
                  <a:cubicBezTo>
                    <a:pt x="316" y="895"/>
                    <a:pt x="343" y="891"/>
                    <a:pt x="370" y="882"/>
                  </a:cubicBezTo>
                  <a:cubicBezTo>
                    <a:pt x="883" y="712"/>
                    <a:pt x="1408" y="587"/>
                    <a:pt x="1941" y="507"/>
                  </a:cubicBezTo>
                  <a:cubicBezTo>
                    <a:pt x="2081" y="488"/>
                    <a:pt x="2177" y="360"/>
                    <a:pt x="2157" y="220"/>
                  </a:cubicBezTo>
                  <a:cubicBezTo>
                    <a:pt x="2140" y="93"/>
                    <a:pt x="2031" y="0"/>
                    <a:pt x="190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58"/>
            <p:cNvSpPr/>
            <p:nvPr/>
          </p:nvSpPr>
          <p:spPr>
            <a:xfrm>
              <a:off x="7023725" y="3061400"/>
              <a:ext cx="101300" cy="50475"/>
            </a:xfrm>
            <a:custGeom>
              <a:avLst/>
              <a:gdLst/>
              <a:ahLst/>
              <a:cxnLst/>
              <a:rect l="l" t="t" r="r" b="b"/>
              <a:pathLst>
                <a:path w="4052" h="2019" extrusionOk="0">
                  <a:moveTo>
                    <a:pt x="273" y="0"/>
                  </a:moveTo>
                  <a:cubicBezTo>
                    <a:pt x="158" y="0"/>
                    <a:pt x="53" y="81"/>
                    <a:pt x="29" y="199"/>
                  </a:cubicBezTo>
                  <a:cubicBezTo>
                    <a:pt x="0" y="339"/>
                    <a:pt x="87" y="475"/>
                    <a:pt x="225" y="507"/>
                  </a:cubicBezTo>
                  <a:cubicBezTo>
                    <a:pt x="1077" y="720"/>
                    <a:pt x="1895" y="1048"/>
                    <a:pt x="2655" y="1487"/>
                  </a:cubicBezTo>
                  <a:lnTo>
                    <a:pt x="2505" y="1740"/>
                  </a:lnTo>
                  <a:cubicBezTo>
                    <a:pt x="2459" y="1818"/>
                    <a:pt x="2511" y="1919"/>
                    <a:pt x="2603" y="1925"/>
                  </a:cubicBezTo>
                  <a:lnTo>
                    <a:pt x="3885" y="2018"/>
                  </a:lnTo>
                  <a:cubicBezTo>
                    <a:pt x="3889" y="2019"/>
                    <a:pt x="3892" y="2019"/>
                    <a:pt x="3896" y="2019"/>
                  </a:cubicBezTo>
                  <a:cubicBezTo>
                    <a:pt x="3991" y="2019"/>
                    <a:pt x="4052" y="1911"/>
                    <a:pt x="3999" y="1829"/>
                  </a:cubicBezTo>
                  <a:lnTo>
                    <a:pt x="3302" y="747"/>
                  </a:lnTo>
                  <a:cubicBezTo>
                    <a:pt x="3278" y="709"/>
                    <a:pt x="3238" y="690"/>
                    <a:pt x="3198" y="690"/>
                  </a:cubicBezTo>
                  <a:cubicBezTo>
                    <a:pt x="3157" y="690"/>
                    <a:pt x="3116" y="710"/>
                    <a:pt x="3093" y="750"/>
                  </a:cubicBezTo>
                  <a:lnTo>
                    <a:pt x="2917" y="1048"/>
                  </a:lnTo>
                  <a:cubicBezTo>
                    <a:pt x="2108" y="582"/>
                    <a:pt x="1237" y="231"/>
                    <a:pt x="330" y="7"/>
                  </a:cubicBezTo>
                  <a:cubicBezTo>
                    <a:pt x="311" y="3"/>
                    <a:pt x="292" y="0"/>
                    <a:pt x="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58"/>
            <p:cNvSpPr/>
            <p:nvPr/>
          </p:nvSpPr>
          <p:spPr>
            <a:xfrm>
              <a:off x="6952750" y="3054150"/>
              <a:ext cx="63100" cy="15650"/>
            </a:xfrm>
            <a:custGeom>
              <a:avLst/>
              <a:gdLst/>
              <a:ahLst/>
              <a:cxnLst/>
              <a:rect l="l" t="t" r="r" b="b"/>
              <a:pathLst>
                <a:path w="2524" h="626" extrusionOk="0">
                  <a:moveTo>
                    <a:pt x="787" y="1"/>
                  </a:moveTo>
                  <a:cubicBezTo>
                    <a:pt x="606" y="1"/>
                    <a:pt x="423" y="7"/>
                    <a:pt x="242" y="18"/>
                  </a:cubicBezTo>
                  <a:cubicBezTo>
                    <a:pt x="104" y="31"/>
                    <a:pt x="0" y="151"/>
                    <a:pt x="10" y="291"/>
                  </a:cubicBezTo>
                  <a:cubicBezTo>
                    <a:pt x="21" y="425"/>
                    <a:pt x="131" y="526"/>
                    <a:pt x="264" y="526"/>
                  </a:cubicBezTo>
                  <a:cubicBezTo>
                    <a:pt x="269" y="526"/>
                    <a:pt x="274" y="526"/>
                    <a:pt x="279" y="526"/>
                  </a:cubicBezTo>
                  <a:cubicBezTo>
                    <a:pt x="447" y="516"/>
                    <a:pt x="617" y="510"/>
                    <a:pt x="787" y="510"/>
                  </a:cubicBezTo>
                  <a:cubicBezTo>
                    <a:pt x="1261" y="512"/>
                    <a:pt x="1735" y="548"/>
                    <a:pt x="2204" y="622"/>
                  </a:cubicBezTo>
                  <a:cubicBezTo>
                    <a:pt x="2218" y="624"/>
                    <a:pt x="2232" y="626"/>
                    <a:pt x="2246" y="626"/>
                  </a:cubicBezTo>
                  <a:cubicBezTo>
                    <a:pt x="2364" y="626"/>
                    <a:pt x="2469" y="542"/>
                    <a:pt x="2495" y="422"/>
                  </a:cubicBezTo>
                  <a:cubicBezTo>
                    <a:pt x="2524" y="281"/>
                    <a:pt x="2430" y="145"/>
                    <a:pt x="2289" y="121"/>
                  </a:cubicBezTo>
                  <a:cubicBezTo>
                    <a:pt x="1792" y="41"/>
                    <a:pt x="1289" y="1"/>
                    <a:pt x="78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58"/>
            <p:cNvSpPr/>
            <p:nvPr/>
          </p:nvSpPr>
          <p:spPr>
            <a:xfrm>
              <a:off x="6843450" y="3073975"/>
              <a:ext cx="39625" cy="26025"/>
            </a:xfrm>
            <a:custGeom>
              <a:avLst/>
              <a:gdLst/>
              <a:ahLst/>
              <a:cxnLst/>
              <a:rect l="l" t="t" r="r" b="b"/>
              <a:pathLst>
                <a:path w="1585" h="1041" extrusionOk="0">
                  <a:moveTo>
                    <a:pt x="1331" y="0"/>
                  </a:moveTo>
                  <a:cubicBezTo>
                    <a:pt x="1304" y="0"/>
                    <a:pt x="1277" y="6"/>
                    <a:pt x="1251" y="16"/>
                  </a:cubicBezTo>
                  <a:cubicBezTo>
                    <a:pt x="880" y="175"/>
                    <a:pt x="518" y="356"/>
                    <a:pt x="170" y="558"/>
                  </a:cubicBezTo>
                  <a:cubicBezTo>
                    <a:pt x="60" y="622"/>
                    <a:pt x="1" y="758"/>
                    <a:pt x="47" y="876"/>
                  </a:cubicBezTo>
                  <a:cubicBezTo>
                    <a:pt x="87" y="979"/>
                    <a:pt x="185" y="1040"/>
                    <a:pt x="287" y="1040"/>
                  </a:cubicBezTo>
                  <a:cubicBezTo>
                    <a:pt x="330" y="1040"/>
                    <a:pt x="373" y="1029"/>
                    <a:pt x="414" y="1006"/>
                  </a:cubicBezTo>
                  <a:cubicBezTo>
                    <a:pt x="729" y="822"/>
                    <a:pt x="1056" y="657"/>
                    <a:pt x="1391" y="513"/>
                  </a:cubicBezTo>
                  <a:cubicBezTo>
                    <a:pt x="1520" y="457"/>
                    <a:pt x="1584" y="311"/>
                    <a:pt x="1540" y="178"/>
                  </a:cubicBezTo>
                  <a:lnTo>
                    <a:pt x="1527" y="141"/>
                  </a:lnTo>
                  <a:cubicBezTo>
                    <a:pt x="1497" y="55"/>
                    <a:pt x="1417" y="0"/>
                    <a:pt x="133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58"/>
            <p:cNvSpPr/>
            <p:nvPr/>
          </p:nvSpPr>
          <p:spPr>
            <a:xfrm>
              <a:off x="6889575" y="3056825"/>
              <a:ext cx="54425" cy="22400"/>
            </a:xfrm>
            <a:custGeom>
              <a:avLst/>
              <a:gdLst/>
              <a:ahLst/>
              <a:cxnLst/>
              <a:rect l="l" t="t" r="r" b="b"/>
              <a:pathLst>
                <a:path w="2177" h="896" extrusionOk="0">
                  <a:moveTo>
                    <a:pt x="1906" y="0"/>
                  </a:moveTo>
                  <a:cubicBezTo>
                    <a:pt x="1894" y="0"/>
                    <a:pt x="1883" y="1"/>
                    <a:pt x="1871" y="3"/>
                  </a:cubicBezTo>
                  <a:lnTo>
                    <a:pt x="1871" y="4"/>
                  </a:lnTo>
                  <a:cubicBezTo>
                    <a:pt x="1306" y="88"/>
                    <a:pt x="748" y="220"/>
                    <a:pt x="205" y="400"/>
                  </a:cubicBezTo>
                  <a:cubicBezTo>
                    <a:pt x="71" y="446"/>
                    <a:pt x="0" y="592"/>
                    <a:pt x="47" y="725"/>
                  </a:cubicBezTo>
                  <a:cubicBezTo>
                    <a:pt x="84" y="830"/>
                    <a:pt x="182" y="896"/>
                    <a:pt x="288" y="896"/>
                  </a:cubicBezTo>
                  <a:cubicBezTo>
                    <a:pt x="315" y="896"/>
                    <a:pt x="343" y="891"/>
                    <a:pt x="370" y="882"/>
                  </a:cubicBezTo>
                  <a:cubicBezTo>
                    <a:pt x="881" y="714"/>
                    <a:pt x="1406" y="587"/>
                    <a:pt x="1940" y="509"/>
                  </a:cubicBezTo>
                  <a:cubicBezTo>
                    <a:pt x="2079" y="490"/>
                    <a:pt x="2177" y="360"/>
                    <a:pt x="2157" y="220"/>
                  </a:cubicBezTo>
                  <a:cubicBezTo>
                    <a:pt x="2140" y="93"/>
                    <a:pt x="2031" y="0"/>
                    <a:pt x="190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58"/>
            <p:cNvSpPr/>
            <p:nvPr/>
          </p:nvSpPr>
          <p:spPr>
            <a:xfrm>
              <a:off x="6245350" y="4177200"/>
              <a:ext cx="101275" cy="50475"/>
            </a:xfrm>
            <a:custGeom>
              <a:avLst/>
              <a:gdLst/>
              <a:ahLst/>
              <a:cxnLst/>
              <a:rect l="l" t="t" r="r" b="b"/>
              <a:pathLst>
                <a:path w="4051" h="2019" extrusionOk="0">
                  <a:moveTo>
                    <a:pt x="157" y="1"/>
                  </a:moveTo>
                  <a:cubicBezTo>
                    <a:pt x="61" y="1"/>
                    <a:pt x="1" y="107"/>
                    <a:pt x="54" y="190"/>
                  </a:cubicBezTo>
                  <a:lnTo>
                    <a:pt x="750" y="1274"/>
                  </a:lnTo>
                  <a:cubicBezTo>
                    <a:pt x="774" y="1311"/>
                    <a:pt x="813" y="1330"/>
                    <a:pt x="852" y="1330"/>
                  </a:cubicBezTo>
                  <a:cubicBezTo>
                    <a:pt x="893" y="1330"/>
                    <a:pt x="935" y="1309"/>
                    <a:pt x="958" y="1269"/>
                  </a:cubicBezTo>
                  <a:lnTo>
                    <a:pt x="1136" y="973"/>
                  </a:lnTo>
                  <a:cubicBezTo>
                    <a:pt x="1945" y="1439"/>
                    <a:pt x="2816" y="1788"/>
                    <a:pt x="3722" y="2012"/>
                  </a:cubicBezTo>
                  <a:cubicBezTo>
                    <a:pt x="3741" y="2017"/>
                    <a:pt x="3761" y="2019"/>
                    <a:pt x="3779" y="2019"/>
                  </a:cubicBezTo>
                  <a:cubicBezTo>
                    <a:pt x="3895" y="2019"/>
                    <a:pt x="3999" y="1938"/>
                    <a:pt x="4023" y="1820"/>
                  </a:cubicBezTo>
                  <a:cubicBezTo>
                    <a:pt x="4051" y="1682"/>
                    <a:pt x="3964" y="1546"/>
                    <a:pt x="3828" y="1512"/>
                  </a:cubicBezTo>
                  <a:cubicBezTo>
                    <a:pt x="2976" y="1301"/>
                    <a:pt x="2158" y="971"/>
                    <a:pt x="1396" y="534"/>
                  </a:cubicBezTo>
                  <a:lnTo>
                    <a:pt x="1548" y="279"/>
                  </a:lnTo>
                  <a:cubicBezTo>
                    <a:pt x="1594" y="201"/>
                    <a:pt x="1541" y="100"/>
                    <a:pt x="1450" y="94"/>
                  </a:cubicBezTo>
                  <a:lnTo>
                    <a:pt x="166" y="1"/>
                  </a:lnTo>
                  <a:cubicBezTo>
                    <a:pt x="163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58"/>
            <p:cNvSpPr/>
            <p:nvPr/>
          </p:nvSpPr>
          <p:spPr>
            <a:xfrm>
              <a:off x="6354525" y="4219275"/>
              <a:ext cx="63075" cy="15675"/>
            </a:xfrm>
            <a:custGeom>
              <a:avLst/>
              <a:gdLst/>
              <a:ahLst/>
              <a:cxnLst/>
              <a:rect l="l" t="t" r="r" b="b"/>
              <a:pathLst>
                <a:path w="2523" h="627" extrusionOk="0">
                  <a:moveTo>
                    <a:pt x="279" y="1"/>
                  </a:moveTo>
                  <a:cubicBezTo>
                    <a:pt x="160" y="1"/>
                    <a:pt x="54" y="84"/>
                    <a:pt x="29" y="204"/>
                  </a:cubicBezTo>
                  <a:cubicBezTo>
                    <a:pt x="1" y="345"/>
                    <a:pt x="93" y="483"/>
                    <a:pt x="236" y="507"/>
                  </a:cubicBezTo>
                  <a:cubicBezTo>
                    <a:pt x="732" y="585"/>
                    <a:pt x="1235" y="625"/>
                    <a:pt x="1738" y="627"/>
                  </a:cubicBezTo>
                  <a:cubicBezTo>
                    <a:pt x="1919" y="627"/>
                    <a:pt x="2102" y="621"/>
                    <a:pt x="2282" y="609"/>
                  </a:cubicBezTo>
                  <a:cubicBezTo>
                    <a:pt x="2420" y="596"/>
                    <a:pt x="2523" y="475"/>
                    <a:pt x="2513" y="337"/>
                  </a:cubicBezTo>
                  <a:cubicBezTo>
                    <a:pt x="2504" y="203"/>
                    <a:pt x="2392" y="100"/>
                    <a:pt x="2260" y="100"/>
                  </a:cubicBezTo>
                  <a:cubicBezTo>
                    <a:pt x="2255" y="100"/>
                    <a:pt x="2251" y="100"/>
                    <a:pt x="2246" y="100"/>
                  </a:cubicBezTo>
                  <a:cubicBezTo>
                    <a:pt x="2076" y="110"/>
                    <a:pt x="1908" y="116"/>
                    <a:pt x="1738" y="116"/>
                  </a:cubicBezTo>
                  <a:cubicBezTo>
                    <a:pt x="1262" y="116"/>
                    <a:pt x="790" y="78"/>
                    <a:pt x="321" y="4"/>
                  </a:cubicBezTo>
                  <a:cubicBezTo>
                    <a:pt x="307" y="2"/>
                    <a:pt x="293" y="1"/>
                    <a:pt x="27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58"/>
            <p:cNvSpPr/>
            <p:nvPr/>
          </p:nvSpPr>
          <p:spPr>
            <a:xfrm>
              <a:off x="6487275" y="4189125"/>
              <a:ext cx="39625" cy="25975"/>
            </a:xfrm>
            <a:custGeom>
              <a:avLst/>
              <a:gdLst/>
              <a:ahLst/>
              <a:cxnLst/>
              <a:rect l="l" t="t" r="r" b="b"/>
              <a:pathLst>
                <a:path w="1585" h="1039" extrusionOk="0">
                  <a:moveTo>
                    <a:pt x="1300" y="0"/>
                  </a:moveTo>
                  <a:cubicBezTo>
                    <a:pt x="1257" y="0"/>
                    <a:pt x="1213" y="11"/>
                    <a:pt x="1173" y="35"/>
                  </a:cubicBezTo>
                  <a:cubicBezTo>
                    <a:pt x="857" y="217"/>
                    <a:pt x="531" y="382"/>
                    <a:pt x="196" y="528"/>
                  </a:cubicBezTo>
                  <a:cubicBezTo>
                    <a:pt x="66" y="582"/>
                    <a:pt x="1" y="728"/>
                    <a:pt x="47" y="863"/>
                  </a:cubicBezTo>
                  <a:lnTo>
                    <a:pt x="60" y="899"/>
                  </a:lnTo>
                  <a:cubicBezTo>
                    <a:pt x="89" y="986"/>
                    <a:pt x="169" y="1039"/>
                    <a:pt x="255" y="1039"/>
                  </a:cubicBezTo>
                  <a:cubicBezTo>
                    <a:pt x="282" y="1039"/>
                    <a:pt x="309" y="1034"/>
                    <a:pt x="335" y="1023"/>
                  </a:cubicBezTo>
                  <a:cubicBezTo>
                    <a:pt x="707" y="866"/>
                    <a:pt x="1067" y="685"/>
                    <a:pt x="1416" y="483"/>
                  </a:cubicBezTo>
                  <a:cubicBezTo>
                    <a:pt x="1527" y="419"/>
                    <a:pt x="1584" y="283"/>
                    <a:pt x="1538" y="164"/>
                  </a:cubicBezTo>
                  <a:cubicBezTo>
                    <a:pt x="1499" y="61"/>
                    <a:pt x="1401" y="0"/>
                    <a:pt x="1300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58"/>
            <p:cNvSpPr/>
            <p:nvPr/>
          </p:nvSpPr>
          <p:spPr>
            <a:xfrm>
              <a:off x="6426350" y="4209850"/>
              <a:ext cx="54475" cy="22400"/>
            </a:xfrm>
            <a:custGeom>
              <a:avLst/>
              <a:gdLst/>
              <a:ahLst/>
              <a:cxnLst/>
              <a:rect l="l" t="t" r="r" b="b"/>
              <a:pathLst>
                <a:path w="2179" h="896" extrusionOk="0">
                  <a:moveTo>
                    <a:pt x="1890" y="1"/>
                  </a:moveTo>
                  <a:cubicBezTo>
                    <a:pt x="1863" y="1"/>
                    <a:pt x="1835" y="5"/>
                    <a:pt x="1808" y="14"/>
                  </a:cubicBezTo>
                  <a:cubicBezTo>
                    <a:pt x="1296" y="184"/>
                    <a:pt x="771" y="309"/>
                    <a:pt x="237" y="389"/>
                  </a:cubicBezTo>
                  <a:cubicBezTo>
                    <a:pt x="98" y="408"/>
                    <a:pt x="0" y="536"/>
                    <a:pt x="20" y="676"/>
                  </a:cubicBezTo>
                  <a:cubicBezTo>
                    <a:pt x="37" y="803"/>
                    <a:pt x="147" y="896"/>
                    <a:pt x="273" y="896"/>
                  </a:cubicBezTo>
                  <a:cubicBezTo>
                    <a:pt x="284" y="896"/>
                    <a:pt x="296" y="895"/>
                    <a:pt x="308" y="893"/>
                  </a:cubicBezTo>
                  <a:cubicBezTo>
                    <a:pt x="873" y="809"/>
                    <a:pt x="1430" y="676"/>
                    <a:pt x="1973" y="496"/>
                  </a:cubicBezTo>
                  <a:cubicBezTo>
                    <a:pt x="2106" y="451"/>
                    <a:pt x="2178" y="306"/>
                    <a:pt x="2132" y="171"/>
                  </a:cubicBezTo>
                  <a:cubicBezTo>
                    <a:pt x="2095" y="67"/>
                    <a:pt x="1996" y="1"/>
                    <a:pt x="189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58"/>
            <p:cNvSpPr/>
            <p:nvPr/>
          </p:nvSpPr>
          <p:spPr>
            <a:xfrm>
              <a:off x="5992275" y="3674825"/>
              <a:ext cx="51250" cy="99900"/>
            </a:xfrm>
            <a:custGeom>
              <a:avLst/>
              <a:gdLst/>
              <a:ahLst/>
              <a:cxnLst/>
              <a:rect l="l" t="t" r="r" b="b"/>
              <a:pathLst>
                <a:path w="2050" h="3996" extrusionOk="0">
                  <a:moveTo>
                    <a:pt x="1920" y="0"/>
                  </a:moveTo>
                  <a:cubicBezTo>
                    <a:pt x="1898" y="0"/>
                    <a:pt x="1876" y="6"/>
                    <a:pt x="1854" y="20"/>
                  </a:cubicBezTo>
                  <a:lnTo>
                    <a:pt x="772" y="717"/>
                  </a:lnTo>
                  <a:cubicBezTo>
                    <a:pt x="695" y="766"/>
                    <a:pt x="697" y="878"/>
                    <a:pt x="775" y="926"/>
                  </a:cubicBezTo>
                  <a:lnTo>
                    <a:pt x="1073" y="1102"/>
                  </a:lnTo>
                  <a:cubicBezTo>
                    <a:pt x="607" y="1911"/>
                    <a:pt x="256" y="2782"/>
                    <a:pt x="32" y="3689"/>
                  </a:cubicBezTo>
                  <a:cubicBezTo>
                    <a:pt x="0" y="3825"/>
                    <a:pt x="87" y="3962"/>
                    <a:pt x="224" y="3990"/>
                  </a:cubicBezTo>
                  <a:cubicBezTo>
                    <a:pt x="242" y="3993"/>
                    <a:pt x="260" y="3995"/>
                    <a:pt x="278" y="3995"/>
                  </a:cubicBezTo>
                  <a:cubicBezTo>
                    <a:pt x="397" y="3995"/>
                    <a:pt x="502" y="3914"/>
                    <a:pt x="532" y="3794"/>
                  </a:cubicBezTo>
                  <a:cubicBezTo>
                    <a:pt x="743" y="2942"/>
                    <a:pt x="1073" y="2124"/>
                    <a:pt x="1512" y="1363"/>
                  </a:cubicBezTo>
                  <a:lnTo>
                    <a:pt x="1765" y="1514"/>
                  </a:lnTo>
                  <a:cubicBezTo>
                    <a:pt x="1785" y="1526"/>
                    <a:pt x="1806" y="1531"/>
                    <a:pt x="1827" y="1531"/>
                  </a:cubicBezTo>
                  <a:cubicBezTo>
                    <a:pt x="1888" y="1531"/>
                    <a:pt x="1946" y="1484"/>
                    <a:pt x="1951" y="1416"/>
                  </a:cubicBezTo>
                  <a:lnTo>
                    <a:pt x="2043" y="134"/>
                  </a:lnTo>
                  <a:cubicBezTo>
                    <a:pt x="2049" y="57"/>
                    <a:pt x="1988" y="0"/>
                    <a:pt x="1920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58"/>
            <p:cNvSpPr/>
            <p:nvPr/>
          </p:nvSpPr>
          <p:spPr>
            <a:xfrm>
              <a:off x="5985650" y="3783750"/>
              <a:ext cx="16125" cy="62275"/>
            </a:xfrm>
            <a:custGeom>
              <a:avLst/>
              <a:gdLst/>
              <a:ahLst/>
              <a:cxnLst/>
              <a:rect l="l" t="t" r="r" b="b"/>
              <a:pathLst>
                <a:path w="645" h="2491" extrusionOk="0">
                  <a:moveTo>
                    <a:pt x="371" y="1"/>
                  </a:moveTo>
                  <a:cubicBezTo>
                    <a:pt x="249" y="1"/>
                    <a:pt x="141" y="89"/>
                    <a:pt x="121" y="212"/>
                  </a:cubicBezTo>
                  <a:cubicBezTo>
                    <a:pt x="41" y="709"/>
                    <a:pt x="1" y="1212"/>
                    <a:pt x="1" y="1714"/>
                  </a:cubicBezTo>
                  <a:cubicBezTo>
                    <a:pt x="1" y="1895"/>
                    <a:pt x="7" y="2078"/>
                    <a:pt x="19" y="2259"/>
                  </a:cubicBezTo>
                  <a:cubicBezTo>
                    <a:pt x="31" y="2390"/>
                    <a:pt x="140" y="2490"/>
                    <a:pt x="270" y="2490"/>
                  </a:cubicBezTo>
                  <a:cubicBezTo>
                    <a:pt x="277" y="2490"/>
                    <a:pt x="284" y="2490"/>
                    <a:pt x="291" y="2489"/>
                  </a:cubicBezTo>
                  <a:cubicBezTo>
                    <a:pt x="428" y="2480"/>
                    <a:pt x="534" y="2361"/>
                    <a:pt x="526" y="2222"/>
                  </a:cubicBezTo>
                  <a:cubicBezTo>
                    <a:pt x="517" y="2054"/>
                    <a:pt x="510" y="1884"/>
                    <a:pt x="510" y="1714"/>
                  </a:cubicBezTo>
                  <a:cubicBezTo>
                    <a:pt x="512" y="1240"/>
                    <a:pt x="549" y="766"/>
                    <a:pt x="622" y="297"/>
                  </a:cubicBezTo>
                  <a:cubicBezTo>
                    <a:pt x="645" y="163"/>
                    <a:pt x="557" y="35"/>
                    <a:pt x="422" y="6"/>
                  </a:cubicBezTo>
                  <a:cubicBezTo>
                    <a:pt x="405" y="2"/>
                    <a:pt x="388" y="1"/>
                    <a:pt x="371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58"/>
            <p:cNvSpPr/>
            <p:nvPr/>
          </p:nvSpPr>
          <p:spPr>
            <a:xfrm>
              <a:off x="6004725" y="3916700"/>
              <a:ext cx="27875" cy="38100"/>
            </a:xfrm>
            <a:custGeom>
              <a:avLst/>
              <a:gdLst/>
              <a:ahLst/>
              <a:cxnLst/>
              <a:rect l="l" t="t" r="r" b="b"/>
              <a:pathLst>
                <a:path w="1115" h="1524" extrusionOk="0">
                  <a:moveTo>
                    <a:pt x="296" y="1"/>
                  </a:moveTo>
                  <a:cubicBezTo>
                    <a:pt x="267" y="1"/>
                    <a:pt x="237" y="5"/>
                    <a:pt x="208" y="15"/>
                  </a:cubicBezTo>
                  <a:lnTo>
                    <a:pt x="171" y="28"/>
                  </a:lnTo>
                  <a:cubicBezTo>
                    <a:pt x="58" y="67"/>
                    <a:pt x="0" y="193"/>
                    <a:pt x="47" y="304"/>
                  </a:cubicBezTo>
                  <a:cubicBezTo>
                    <a:pt x="205" y="675"/>
                    <a:pt x="384" y="1035"/>
                    <a:pt x="588" y="1385"/>
                  </a:cubicBezTo>
                  <a:cubicBezTo>
                    <a:pt x="637" y="1469"/>
                    <a:pt x="728" y="1524"/>
                    <a:pt x="822" y="1524"/>
                  </a:cubicBezTo>
                  <a:cubicBezTo>
                    <a:pt x="850" y="1524"/>
                    <a:pt x="879" y="1519"/>
                    <a:pt x="906" y="1508"/>
                  </a:cubicBezTo>
                  <a:cubicBezTo>
                    <a:pt x="1052" y="1450"/>
                    <a:pt x="1115" y="1277"/>
                    <a:pt x="1036" y="1141"/>
                  </a:cubicBezTo>
                  <a:cubicBezTo>
                    <a:pt x="852" y="826"/>
                    <a:pt x="687" y="499"/>
                    <a:pt x="543" y="164"/>
                  </a:cubicBezTo>
                  <a:cubicBezTo>
                    <a:pt x="499" y="63"/>
                    <a:pt x="400" y="1"/>
                    <a:pt x="29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58"/>
            <p:cNvSpPr/>
            <p:nvPr/>
          </p:nvSpPr>
          <p:spPr>
            <a:xfrm>
              <a:off x="5987900" y="3855450"/>
              <a:ext cx="23600" cy="53200"/>
            </a:xfrm>
            <a:custGeom>
              <a:avLst/>
              <a:gdLst/>
              <a:ahLst/>
              <a:cxnLst/>
              <a:rect l="l" t="t" r="r" b="b"/>
              <a:pathLst>
                <a:path w="944" h="2128" extrusionOk="0">
                  <a:moveTo>
                    <a:pt x="273" y="0"/>
                  </a:moveTo>
                  <a:cubicBezTo>
                    <a:pt x="261" y="0"/>
                    <a:pt x="249" y="1"/>
                    <a:pt x="238" y="3"/>
                  </a:cubicBezTo>
                  <a:cubicBezTo>
                    <a:pt x="98" y="22"/>
                    <a:pt x="1" y="150"/>
                    <a:pt x="20" y="289"/>
                  </a:cubicBezTo>
                  <a:lnTo>
                    <a:pt x="21" y="289"/>
                  </a:lnTo>
                  <a:cubicBezTo>
                    <a:pt x="105" y="854"/>
                    <a:pt x="238" y="1412"/>
                    <a:pt x="417" y="1955"/>
                  </a:cubicBezTo>
                  <a:cubicBezTo>
                    <a:pt x="454" y="2061"/>
                    <a:pt x="553" y="2127"/>
                    <a:pt x="658" y="2127"/>
                  </a:cubicBezTo>
                  <a:cubicBezTo>
                    <a:pt x="686" y="2127"/>
                    <a:pt x="714" y="2123"/>
                    <a:pt x="742" y="2113"/>
                  </a:cubicBezTo>
                  <a:cubicBezTo>
                    <a:pt x="875" y="2067"/>
                    <a:pt x="944" y="1923"/>
                    <a:pt x="899" y="1790"/>
                  </a:cubicBezTo>
                  <a:cubicBezTo>
                    <a:pt x="731" y="1279"/>
                    <a:pt x="604" y="754"/>
                    <a:pt x="526" y="220"/>
                  </a:cubicBezTo>
                  <a:cubicBezTo>
                    <a:pt x="508" y="93"/>
                    <a:pt x="398" y="0"/>
                    <a:pt x="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58"/>
            <p:cNvSpPr/>
            <p:nvPr/>
          </p:nvSpPr>
          <p:spPr>
            <a:xfrm>
              <a:off x="6071975" y="3300325"/>
              <a:ext cx="52475" cy="102475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58"/>
            <p:cNvSpPr/>
            <p:nvPr/>
          </p:nvSpPr>
          <p:spPr>
            <a:xfrm>
              <a:off x="6122225" y="3408475"/>
              <a:ext cx="47725" cy="4955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58"/>
            <p:cNvSpPr/>
            <p:nvPr/>
          </p:nvSpPr>
          <p:spPr>
            <a:xfrm>
              <a:off x="6228150" y="3490275"/>
              <a:ext cx="42050" cy="21525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58"/>
            <p:cNvSpPr/>
            <p:nvPr/>
          </p:nvSpPr>
          <p:spPr>
            <a:xfrm>
              <a:off x="6172850" y="3459275"/>
              <a:ext cx="49900" cy="34575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58"/>
            <p:cNvSpPr/>
            <p:nvPr/>
          </p:nvSpPr>
          <p:spPr>
            <a:xfrm>
              <a:off x="7323825" y="3495225"/>
              <a:ext cx="51250" cy="99900"/>
            </a:xfrm>
            <a:custGeom>
              <a:avLst/>
              <a:gdLst/>
              <a:ahLst/>
              <a:cxnLst/>
              <a:rect l="l" t="t" r="r" b="b"/>
              <a:pathLst>
                <a:path w="2050" h="3996" extrusionOk="0">
                  <a:moveTo>
                    <a:pt x="1772" y="0"/>
                  </a:moveTo>
                  <a:cubicBezTo>
                    <a:pt x="1653" y="0"/>
                    <a:pt x="1547" y="82"/>
                    <a:pt x="1518" y="201"/>
                  </a:cubicBezTo>
                  <a:cubicBezTo>
                    <a:pt x="1307" y="1053"/>
                    <a:pt x="977" y="1872"/>
                    <a:pt x="540" y="2634"/>
                  </a:cubicBezTo>
                  <a:lnTo>
                    <a:pt x="285" y="2482"/>
                  </a:lnTo>
                  <a:cubicBezTo>
                    <a:pt x="265" y="2470"/>
                    <a:pt x="244" y="2465"/>
                    <a:pt x="223" y="2465"/>
                  </a:cubicBezTo>
                  <a:cubicBezTo>
                    <a:pt x="162" y="2465"/>
                    <a:pt x="104" y="2511"/>
                    <a:pt x="99" y="2579"/>
                  </a:cubicBezTo>
                  <a:lnTo>
                    <a:pt x="6" y="3864"/>
                  </a:lnTo>
                  <a:cubicBezTo>
                    <a:pt x="0" y="3939"/>
                    <a:pt x="62" y="3995"/>
                    <a:pt x="129" y="3995"/>
                  </a:cubicBezTo>
                  <a:cubicBezTo>
                    <a:pt x="152" y="3995"/>
                    <a:pt x="174" y="3989"/>
                    <a:pt x="195" y="3976"/>
                  </a:cubicBezTo>
                  <a:lnTo>
                    <a:pt x="1278" y="3279"/>
                  </a:lnTo>
                  <a:cubicBezTo>
                    <a:pt x="1355" y="3229"/>
                    <a:pt x="1353" y="3117"/>
                    <a:pt x="1275" y="3071"/>
                  </a:cubicBezTo>
                  <a:lnTo>
                    <a:pt x="978" y="2893"/>
                  </a:lnTo>
                  <a:cubicBezTo>
                    <a:pt x="1444" y="2085"/>
                    <a:pt x="1794" y="1213"/>
                    <a:pt x="2018" y="307"/>
                  </a:cubicBezTo>
                  <a:cubicBezTo>
                    <a:pt x="2050" y="171"/>
                    <a:pt x="1963" y="35"/>
                    <a:pt x="1826" y="6"/>
                  </a:cubicBezTo>
                  <a:cubicBezTo>
                    <a:pt x="1808" y="2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58"/>
            <p:cNvSpPr/>
            <p:nvPr/>
          </p:nvSpPr>
          <p:spPr>
            <a:xfrm>
              <a:off x="7365575" y="3423925"/>
              <a:ext cx="16150" cy="62275"/>
            </a:xfrm>
            <a:custGeom>
              <a:avLst/>
              <a:gdLst/>
              <a:ahLst/>
              <a:cxnLst/>
              <a:rect l="l" t="t" r="r" b="b"/>
              <a:pathLst>
                <a:path w="646" h="2491" extrusionOk="0">
                  <a:moveTo>
                    <a:pt x="375" y="0"/>
                  </a:moveTo>
                  <a:cubicBezTo>
                    <a:pt x="368" y="0"/>
                    <a:pt x="361" y="1"/>
                    <a:pt x="354" y="1"/>
                  </a:cubicBezTo>
                  <a:cubicBezTo>
                    <a:pt x="216" y="11"/>
                    <a:pt x="111" y="129"/>
                    <a:pt x="119" y="269"/>
                  </a:cubicBezTo>
                  <a:cubicBezTo>
                    <a:pt x="128" y="438"/>
                    <a:pt x="135" y="607"/>
                    <a:pt x="135" y="776"/>
                  </a:cubicBezTo>
                  <a:cubicBezTo>
                    <a:pt x="135" y="1252"/>
                    <a:pt x="96" y="1724"/>
                    <a:pt x="23" y="2193"/>
                  </a:cubicBezTo>
                  <a:cubicBezTo>
                    <a:pt x="0" y="2328"/>
                    <a:pt x="88" y="2458"/>
                    <a:pt x="223" y="2485"/>
                  </a:cubicBezTo>
                  <a:cubicBezTo>
                    <a:pt x="240" y="2488"/>
                    <a:pt x="257" y="2490"/>
                    <a:pt x="274" y="2490"/>
                  </a:cubicBezTo>
                  <a:cubicBezTo>
                    <a:pt x="396" y="2490"/>
                    <a:pt x="504" y="2403"/>
                    <a:pt x="526" y="2278"/>
                  </a:cubicBezTo>
                  <a:cubicBezTo>
                    <a:pt x="604" y="1782"/>
                    <a:pt x="644" y="1279"/>
                    <a:pt x="646" y="776"/>
                  </a:cubicBezTo>
                  <a:cubicBezTo>
                    <a:pt x="646" y="595"/>
                    <a:pt x="638" y="413"/>
                    <a:pt x="626" y="232"/>
                  </a:cubicBezTo>
                  <a:cubicBezTo>
                    <a:pt x="616" y="101"/>
                    <a:pt x="505" y="0"/>
                    <a:pt x="375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58"/>
            <p:cNvSpPr/>
            <p:nvPr/>
          </p:nvSpPr>
          <p:spPr>
            <a:xfrm>
              <a:off x="7334775" y="3315150"/>
              <a:ext cx="27850" cy="38100"/>
            </a:xfrm>
            <a:custGeom>
              <a:avLst/>
              <a:gdLst/>
              <a:ahLst/>
              <a:cxnLst/>
              <a:rect l="l" t="t" r="r" b="b"/>
              <a:pathLst>
                <a:path w="1114" h="1524" extrusionOk="0">
                  <a:moveTo>
                    <a:pt x="293" y="1"/>
                  </a:moveTo>
                  <a:cubicBezTo>
                    <a:pt x="265" y="1"/>
                    <a:pt x="236" y="5"/>
                    <a:pt x="209" y="16"/>
                  </a:cubicBezTo>
                  <a:cubicBezTo>
                    <a:pt x="62" y="74"/>
                    <a:pt x="1" y="246"/>
                    <a:pt x="79" y="383"/>
                  </a:cubicBezTo>
                  <a:cubicBezTo>
                    <a:pt x="262" y="698"/>
                    <a:pt x="427" y="1025"/>
                    <a:pt x="573" y="1359"/>
                  </a:cubicBezTo>
                  <a:cubicBezTo>
                    <a:pt x="615" y="1461"/>
                    <a:pt x="714" y="1523"/>
                    <a:pt x="819" y="1523"/>
                  </a:cubicBezTo>
                  <a:cubicBezTo>
                    <a:pt x="848" y="1523"/>
                    <a:pt x="878" y="1518"/>
                    <a:pt x="907" y="1508"/>
                  </a:cubicBezTo>
                  <a:lnTo>
                    <a:pt x="942" y="1495"/>
                  </a:lnTo>
                  <a:cubicBezTo>
                    <a:pt x="1056" y="1457"/>
                    <a:pt x="1114" y="1331"/>
                    <a:pt x="1067" y="1220"/>
                  </a:cubicBezTo>
                  <a:cubicBezTo>
                    <a:pt x="910" y="849"/>
                    <a:pt x="729" y="488"/>
                    <a:pt x="528" y="139"/>
                  </a:cubicBezTo>
                  <a:cubicBezTo>
                    <a:pt x="478" y="54"/>
                    <a:pt x="387" y="1"/>
                    <a:pt x="29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58"/>
            <p:cNvSpPr/>
            <p:nvPr/>
          </p:nvSpPr>
          <p:spPr>
            <a:xfrm>
              <a:off x="7355800" y="3361300"/>
              <a:ext cx="23650" cy="53200"/>
            </a:xfrm>
            <a:custGeom>
              <a:avLst/>
              <a:gdLst/>
              <a:ahLst/>
              <a:cxnLst/>
              <a:rect l="l" t="t" r="r" b="b"/>
              <a:pathLst>
                <a:path w="946" h="2128" extrusionOk="0">
                  <a:moveTo>
                    <a:pt x="288" y="0"/>
                  </a:moveTo>
                  <a:cubicBezTo>
                    <a:pt x="260" y="0"/>
                    <a:pt x="232" y="5"/>
                    <a:pt x="204" y="15"/>
                  </a:cubicBezTo>
                  <a:cubicBezTo>
                    <a:pt x="71" y="61"/>
                    <a:pt x="1" y="205"/>
                    <a:pt x="47" y="338"/>
                  </a:cubicBezTo>
                  <a:cubicBezTo>
                    <a:pt x="215" y="850"/>
                    <a:pt x="342" y="1376"/>
                    <a:pt x="420" y="1909"/>
                  </a:cubicBezTo>
                  <a:cubicBezTo>
                    <a:pt x="438" y="2036"/>
                    <a:pt x="548" y="2128"/>
                    <a:pt x="673" y="2128"/>
                  </a:cubicBezTo>
                  <a:cubicBezTo>
                    <a:pt x="685" y="2128"/>
                    <a:pt x="696" y="2127"/>
                    <a:pt x="708" y="2125"/>
                  </a:cubicBezTo>
                  <a:cubicBezTo>
                    <a:pt x="848" y="2106"/>
                    <a:pt x="945" y="1978"/>
                    <a:pt x="926" y="1839"/>
                  </a:cubicBezTo>
                  <a:lnTo>
                    <a:pt x="925" y="1839"/>
                  </a:lnTo>
                  <a:cubicBezTo>
                    <a:pt x="841" y="1273"/>
                    <a:pt x="708" y="716"/>
                    <a:pt x="529" y="173"/>
                  </a:cubicBezTo>
                  <a:cubicBezTo>
                    <a:pt x="492" y="67"/>
                    <a:pt x="393" y="0"/>
                    <a:pt x="28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58"/>
            <p:cNvSpPr/>
            <p:nvPr/>
          </p:nvSpPr>
          <p:spPr>
            <a:xfrm>
              <a:off x="7093025" y="4348600"/>
              <a:ext cx="104200" cy="51200"/>
            </a:xfrm>
            <a:custGeom>
              <a:avLst/>
              <a:gdLst/>
              <a:ahLst/>
              <a:cxnLst/>
              <a:rect l="l" t="t" r="r" b="b"/>
              <a:pathLst>
                <a:path w="4168" h="2048" extrusionOk="0">
                  <a:moveTo>
                    <a:pt x="3871" y="0"/>
                  </a:moveTo>
                  <a:cubicBezTo>
                    <a:pt x="3824" y="0"/>
                    <a:pt x="3777" y="13"/>
                    <a:pt x="3735" y="39"/>
                  </a:cubicBezTo>
                  <a:cubicBezTo>
                    <a:pt x="2982" y="492"/>
                    <a:pt x="2170" y="838"/>
                    <a:pt x="1323" y="1067"/>
                  </a:cubicBezTo>
                  <a:lnTo>
                    <a:pt x="1249" y="780"/>
                  </a:lnTo>
                  <a:cubicBezTo>
                    <a:pt x="1235" y="721"/>
                    <a:pt x="1183" y="687"/>
                    <a:pt x="1130" y="687"/>
                  </a:cubicBezTo>
                  <a:cubicBezTo>
                    <a:pt x="1102" y="687"/>
                    <a:pt x="1073" y="696"/>
                    <a:pt x="1049" y="717"/>
                  </a:cubicBezTo>
                  <a:lnTo>
                    <a:pt x="76" y="1560"/>
                  </a:lnTo>
                  <a:cubicBezTo>
                    <a:pt x="0" y="1625"/>
                    <a:pt x="32" y="1750"/>
                    <a:pt x="130" y="1773"/>
                  </a:cubicBezTo>
                  <a:lnTo>
                    <a:pt x="1389" y="2045"/>
                  </a:lnTo>
                  <a:cubicBezTo>
                    <a:pt x="1398" y="2047"/>
                    <a:pt x="1407" y="2048"/>
                    <a:pt x="1416" y="2048"/>
                  </a:cubicBezTo>
                  <a:cubicBezTo>
                    <a:pt x="1493" y="2048"/>
                    <a:pt x="1555" y="1975"/>
                    <a:pt x="1534" y="1894"/>
                  </a:cubicBezTo>
                  <a:lnTo>
                    <a:pt x="1450" y="1561"/>
                  </a:lnTo>
                  <a:cubicBezTo>
                    <a:pt x="2351" y="1318"/>
                    <a:pt x="3214" y="950"/>
                    <a:pt x="4013" y="466"/>
                  </a:cubicBezTo>
                  <a:cubicBezTo>
                    <a:pt x="4132" y="392"/>
                    <a:pt x="4167" y="235"/>
                    <a:pt x="4090" y="119"/>
                  </a:cubicBezTo>
                  <a:cubicBezTo>
                    <a:pt x="4039" y="42"/>
                    <a:pt x="3956" y="0"/>
                    <a:pt x="387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58"/>
            <p:cNvSpPr/>
            <p:nvPr/>
          </p:nvSpPr>
          <p:spPr>
            <a:xfrm>
              <a:off x="7201150" y="4302925"/>
              <a:ext cx="51100" cy="46100"/>
            </a:xfrm>
            <a:custGeom>
              <a:avLst/>
              <a:gdLst/>
              <a:ahLst/>
              <a:cxnLst/>
              <a:rect l="l" t="t" r="r" b="b"/>
              <a:pathLst>
                <a:path w="2044" h="1844" extrusionOk="0">
                  <a:moveTo>
                    <a:pt x="1760" y="1"/>
                  </a:moveTo>
                  <a:cubicBezTo>
                    <a:pt x="1689" y="1"/>
                    <a:pt x="1619" y="31"/>
                    <a:pt x="1568" y="88"/>
                  </a:cubicBezTo>
                  <a:cubicBezTo>
                    <a:pt x="1456" y="215"/>
                    <a:pt x="1341" y="338"/>
                    <a:pt x="1221" y="458"/>
                  </a:cubicBezTo>
                  <a:cubicBezTo>
                    <a:pt x="885" y="793"/>
                    <a:pt x="524" y="1102"/>
                    <a:pt x="140" y="1380"/>
                  </a:cubicBezTo>
                  <a:cubicBezTo>
                    <a:pt x="29" y="1460"/>
                    <a:pt x="1" y="1612"/>
                    <a:pt x="74" y="1728"/>
                  </a:cubicBezTo>
                  <a:cubicBezTo>
                    <a:pt x="124" y="1803"/>
                    <a:pt x="205" y="1844"/>
                    <a:pt x="288" y="1844"/>
                  </a:cubicBezTo>
                  <a:cubicBezTo>
                    <a:pt x="339" y="1844"/>
                    <a:pt x="391" y="1828"/>
                    <a:pt x="436" y="1797"/>
                  </a:cubicBezTo>
                  <a:cubicBezTo>
                    <a:pt x="843" y="1500"/>
                    <a:pt x="1226" y="1174"/>
                    <a:pt x="1581" y="820"/>
                  </a:cubicBezTo>
                  <a:cubicBezTo>
                    <a:pt x="1711" y="690"/>
                    <a:pt x="1834" y="557"/>
                    <a:pt x="1954" y="421"/>
                  </a:cubicBezTo>
                  <a:cubicBezTo>
                    <a:pt x="2044" y="315"/>
                    <a:pt x="2033" y="155"/>
                    <a:pt x="1927" y="64"/>
                  </a:cubicBezTo>
                  <a:cubicBezTo>
                    <a:pt x="1879" y="22"/>
                    <a:pt x="1819" y="1"/>
                    <a:pt x="176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58"/>
            <p:cNvSpPr/>
            <p:nvPr/>
          </p:nvSpPr>
          <p:spPr>
            <a:xfrm>
              <a:off x="7282950" y="4203000"/>
              <a:ext cx="22950" cy="40225"/>
            </a:xfrm>
            <a:custGeom>
              <a:avLst/>
              <a:gdLst/>
              <a:ahLst/>
              <a:cxnLst/>
              <a:rect l="l" t="t" r="r" b="b"/>
              <a:pathLst>
                <a:path w="918" h="1609" extrusionOk="0">
                  <a:moveTo>
                    <a:pt x="642" y="0"/>
                  </a:moveTo>
                  <a:cubicBezTo>
                    <a:pt x="531" y="0"/>
                    <a:pt x="426" y="74"/>
                    <a:pt x="396" y="189"/>
                  </a:cubicBezTo>
                  <a:cubicBezTo>
                    <a:pt x="301" y="543"/>
                    <a:pt x="187" y="889"/>
                    <a:pt x="53" y="1228"/>
                  </a:cubicBezTo>
                  <a:cubicBezTo>
                    <a:pt x="0" y="1360"/>
                    <a:pt x="58" y="1509"/>
                    <a:pt x="184" y="1571"/>
                  </a:cubicBezTo>
                  <a:lnTo>
                    <a:pt x="218" y="1587"/>
                  </a:lnTo>
                  <a:cubicBezTo>
                    <a:pt x="248" y="1602"/>
                    <a:pt x="280" y="1608"/>
                    <a:pt x="311" y="1608"/>
                  </a:cubicBezTo>
                  <a:cubicBezTo>
                    <a:pt x="392" y="1608"/>
                    <a:pt x="469" y="1561"/>
                    <a:pt x="501" y="1480"/>
                  </a:cubicBezTo>
                  <a:cubicBezTo>
                    <a:pt x="653" y="1107"/>
                    <a:pt x="780" y="724"/>
                    <a:pt x="886" y="333"/>
                  </a:cubicBezTo>
                  <a:cubicBezTo>
                    <a:pt x="918" y="210"/>
                    <a:pt x="862" y="74"/>
                    <a:pt x="746" y="22"/>
                  </a:cubicBezTo>
                  <a:cubicBezTo>
                    <a:pt x="712" y="7"/>
                    <a:pt x="677" y="0"/>
                    <a:pt x="642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58"/>
            <p:cNvSpPr/>
            <p:nvPr/>
          </p:nvSpPr>
          <p:spPr>
            <a:xfrm>
              <a:off x="7252000" y="4250300"/>
              <a:ext cx="36300" cy="48175"/>
            </a:xfrm>
            <a:custGeom>
              <a:avLst/>
              <a:gdLst/>
              <a:ahLst/>
              <a:cxnLst/>
              <a:rect l="l" t="t" r="r" b="b"/>
              <a:pathLst>
                <a:path w="1452" h="1927" extrusionOk="0">
                  <a:moveTo>
                    <a:pt x="1159" y="1"/>
                  </a:moveTo>
                  <a:cubicBezTo>
                    <a:pt x="1064" y="1"/>
                    <a:pt x="974" y="53"/>
                    <a:pt x="931" y="143"/>
                  </a:cubicBezTo>
                  <a:cubicBezTo>
                    <a:pt x="689" y="625"/>
                    <a:pt x="405" y="1085"/>
                    <a:pt x="85" y="1519"/>
                  </a:cubicBezTo>
                  <a:cubicBezTo>
                    <a:pt x="0" y="1631"/>
                    <a:pt x="21" y="1790"/>
                    <a:pt x="135" y="1874"/>
                  </a:cubicBezTo>
                  <a:cubicBezTo>
                    <a:pt x="181" y="1909"/>
                    <a:pt x="235" y="1926"/>
                    <a:pt x="289" y="1926"/>
                  </a:cubicBezTo>
                  <a:cubicBezTo>
                    <a:pt x="366" y="1926"/>
                    <a:pt x="441" y="1892"/>
                    <a:pt x="492" y="1826"/>
                  </a:cubicBezTo>
                  <a:cubicBezTo>
                    <a:pt x="831" y="1367"/>
                    <a:pt x="1132" y="878"/>
                    <a:pt x="1389" y="368"/>
                  </a:cubicBezTo>
                  <a:cubicBezTo>
                    <a:pt x="1451" y="241"/>
                    <a:pt x="1398" y="87"/>
                    <a:pt x="1270" y="26"/>
                  </a:cubicBezTo>
                  <a:cubicBezTo>
                    <a:pt x="1234" y="9"/>
                    <a:pt x="1196" y="1"/>
                    <a:pt x="115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35" name="Google Shape;5935;p58"/>
          <p:cNvGrpSpPr/>
          <p:nvPr/>
        </p:nvGrpSpPr>
        <p:grpSpPr>
          <a:xfrm>
            <a:off x="4719687" y="1171356"/>
            <a:ext cx="725845" cy="699975"/>
            <a:chOff x="4249973" y="1201875"/>
            <a:chExt cx="1958568" cy="1888762"/>
          </a:xfrm>
        </p:grpSpPr>
        <p:sp>
          <p:nvSpPr>
            <p:cNvPr id="5936" name="Google Shape;5936;p58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937" name="Google Shape;5937;p58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5938" name="Google Shape;5938;p58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5939" name="Google Shape;5939;p58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40" name="Google Shape;5940;p58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5941" name="Google Shape;5941;p58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5942" name="Google Shape;5942;p58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43" name="Google Shape;5943;p58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5944" name="Google Shape;5944;p58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5945" name="Google Shape;5945;p58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46" name="Google Shape;5946;p58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5947" name="Google Shape;5947;p58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5948" name="Google Shape;5948;p58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49" name="Google Shape;5949;p58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5950" name="Google Shape;5950;p58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5951" name="Google Shape;5951;p58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952" name="Google Shape;5952;p58"/>
          <p:cNvGrpSpPr/>
          <p:nvPr/>
        </p:nvGrpSpPr>
        <p:grpSpPr>
          <a:xfrm>
            <a:off x="4072551" y="2058137"/>
            <a:ext cx="750769" cy="683784"/>
            <a:chOff x="4204684" y="2104422"/>
            <a:chExt cx="699822" cy="637382"/>
          </a:xfrm>
        </p:grpSpPr>
        <p:grpSp>
          <p:nvGrpSpPr>
            <p:cNvPr id="5953" name="Google Shape;5953;p58"/>
            <p:cNvGrpSpPr/>
            <p:nvPr/>
          </p:nvGrpSpPr>
          <p:grpSpPr>
            <a:xfrm>
              <a:off x="4204684" y="2430067"/>
              <a:ext cx="342957" cy="311738"/>
              <a:chOff x="4204684" y="2430067"/>
              <a:chExt cx="342957" cy="311738"/>
            </a:xfrm>
          </p:grpSpPr>
          <p:sp>
            <p:nvSpPr>
              <p:cNvPr id="5954" name="Google Shape;5954;p58"/>
              <p:cNvSpPr/>
              <p:nvPr/>
            </p:nvSpPr>
            <p:spPr>
              <a:xfrm>
                <a:off x="4235882" y="2430067"/>
                <a:ext cx="311759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4" extrusionOk="0">
                    <a:moveTo>
                      <a:pt x="1" y="0"/>
                    </a:moveTo>
                    <a:cubicBezTo>
                      <a:pt x="23" y="1056"/>
                      <a:pt x="239" y="2096"/>
                      <a:pt x="641" y="3073"/>
                    </a:cubicBezTo>
                    <a:cubicBezTo>
                      <a:pt x="676" y="3072"/>
                      <a:pt x="710" y="3070"/>
                      <a:pt x="745" y="3070"/>
                    </a:cubicBezTo>
                    <a:cubicBezTo>
                      <a:pt x="1419" y="3070"/>
                      <a:pt x="2047" y="3416"/>
                      <a:pt x="2406" y="3988"/>
                    </a:cubicBezTo>
                    <a:cubicBezTo>
                      <a:pt x="2766" y="4558"/>
                      <a:pt x="2808" y="5272"/>
                      <a:pt x="2516" y="5880"/>
                    </a:cubicBezTo>
                    <a:cubicBezTo>
                      <a:pt x="4076" y="7440"/>
                      <a:pt x="6179" y="8337"/>
                      <a:pt x="8384" y="8383"/>
                    </a:cubicBezTo>
                    <a:lnTo>
                      <a:pt x="8384" y="3190"/>
                    </a:lnTo>
                    <a:cubicBezTo>
                      <a:pt x="6664" y="3094"/>
                      <a:pt x="5290" y="1720"/>
                      <a:pt x="5194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5" name="Google Shape;5955;p58"/>
              <p:cNvSpPr/>
              <p:nvPr/>
            </p:nvSpPr>
            <p:spPr>
              <a:xfrm>
                <a:off x="4204684" y="2558309"/>
                <a:ext cx="117839" cy="117794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3168" extrusionOk="0">
                    <a:moveTo>
                      <a:pt x="1584" y="0"/>
                    </a:moveTo>
                    <a:cubicBezTo>
                      <a:pt x="710" y="0"/>
                      <a:pt x="1" y="710"/>
                      <a:pt x="1" y="1584"/>
                    </a:cubicBezTo>
                    <a:cubicBezTo>
                      <a:pt x="1" y="2459"/>
                      <a:pt x="710" y="3168"/>
                      <a:pt x="1584" y="3168"/>
                    </a:cubicBezTo>
                    <a:cubicBezTo>
                      <a:pt x="2459" y="3168"/>
                      <a:pt x="3168" y="2459"/>
                      <a:pt x="3168" y="1584"/>
                    </a:cubicBezTo>
                    <a:cubicBezTo>
                      <a:pt x="3168" y="710"/>
                      <a:pt x="2459" y="0"/>
                      <a:pt x="1584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56" name="Google Shape;5956;p58"/>
            <p:cNvGrpSpPr/>
            <p:nvPr/>
          </p:nvGrpSpPr>
          <p:grpSpPr>
            <a:xfrm>
              <a:off x="4561586" y="2430067"/>
              <a:ext cx="342920" cy="311738"/>
              <a:chOff x="4561586" y="2430067"/>
              <a:chExt cx="342920" cy="311738"/>
            </a:xfrm>
          </p:grpSpPr>
          <p:sp>
            <p:nvSpPr>
              <p:cNvPr id="5957" name="Google Shape;5957;p58"/>
              <p:cNvSpPr/>
              <p:nvPr/>
            </p:nvSpPr>
            <p:spPr>
              <a:xfrm>
                <a:off x="4561586" y="2430067"/>
                <a:ext cx="311759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4" extrusionOk="0">
                    <a:moveTo>
                      <a:pt x="3189" y="0"/>
                    </a:moveTo>
                    <a:cubicBezTo>
                      <a:pt x="3093" y="1720"/>
                      <a:pt x="1721" y="3092"/>
                      <a:pt x="1" y="3190"/>
                    </a:cubicBezTo>
                    <a:lnTo>
                      <a:pt x="1" y="8383"/>
                    </a:lnTo>
                    <a:cubicBezTo>
                      <a:pt x="2206" y="8337"/>
                      <a:pt x="4309" y="7440"/>
                      <a:pt x="5868" y="5880"/>
                    </a:cubicBezTo>
                    <a:cubicBezTo>
                      <a:pt x="5577" y="5272"/>
                      <a:pt x="5618" y="4558"/>
                      <a:pt x="5979" y="3986"/>
                    </a:cubicBezTo>
                    <a:cubicBezTo>
                      <a:pt x="6337" y="3416"/>
                      <a:pt x="6965" y="3070"/>
                      <a:pt x="7639" y="3070"/>
                    </a:cubicBezTo>
                    <a:cubicBezTo>
                      <a:pt x="7675" y="3070"/>
                      <a:pt x="7710" y="3070"/>
                      <a:pt x="7743" y="3073"/>
                    </a:cubicBezTo>
                    <a:cubicBezTo>
                      <a:pt x="8145" y="2096"/>
                      <a:pt x="8362" y="1056"/>
                      <a:pt x="838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8" name="Google Shape;5958;p58"/>
              <p:cNvSpPr/>
              <p:nvPr/>
            </p:nvSpPr>
            <p:spPr>
              <a:xfrm>
                <a:off x="4786741" y="2558309"/>
                <a:ext cx="117765" cy="117794"/>
              </a:xfrm>
              <a:custGeom>
                <a:avLst/>
                <a:gdLst/>
                <a:ahLst/>
                <a:cxnLst/>
                <a:rect l="l" t="t" r="r" b="b"/>
                <a:pathLst>
                  <a:path w="3167" h="3168" extrusionOk="0">
                    <a:moveTo>
                      <a:pt x="1583" y="0"/>
                    </a:moveTo>
                    <a:cubicBezTo>
                      <a:pt x="708" y="0"/>
                      <a:pt x="1" y="710"/>
                      <a:pt x="1" y="1584"/>
                    </a:cubicBezTo>
                    <a:cubicBezTo>
                      <a:pt x="1" y="2459"/>
                      <a:pt x="708" y="3168"/>
                      <a:pt x="1583" y="3168"/>
                    </a:cubicBezTo>
                    <a:cubicBezTo>
                      <a:pt x="2457" y="3168"/>
                      <a:pt x="3166" y="2459"/>
                      <a:pt x="3166" y="1584"/>
                    </a:cubicBezTo>
                    <a:cubicBezTo>
                      <a:pt x="3166" y="710"/>
                      <a:pt x="2457" y="0"/>
                      <a:pt x="158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59" name="Google Shape;5959;p58"/>
            <p:cNvGrpSpPr/>
            <p:nvPr/>
          </p:nvGrpSpPr>
          <p:grpSpPr>
            <a:xfrm>
              <a:off x="4561586" y="2104422"/>
              <a:ext cx="342920" cy="311738"/>
              <a:chOff x="4561586" y="2104422"/>
              <a:chExt cx="342920" cy="311738"/>
            </a:xfrm>
          </p:grpSpPr>
          <p:sp>
            <p:nvSpPr>
              <p:cNvPr id="5960" name="Google Shape;5960;p58"/>
              <p:cNvSpPr/>
              <p:nvPr/>
            </p:nvSpPr>
            <p:spPr>
              <a:xfrm>
                <a:off x="4561586" y="2104422"/>
                <a:ext cx="311722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3" h="8384" extrusionOk="0">
                    <a:moveTo>
                      <a:pt x="1" y="1"/>
                    </a:moveTo>
                    <a:lnTo>
                      <a:pt x="1" y="5194"/>
                    </a:lnTo>
                    <a:cubicBezTo>
                      <a:pt x="1721" y="5290"/>
                      <a:pt x="3093" y="6662"/>
                      <a:pt x="3189" y="8384"/>
                    </a:cubicBezTo>
                    <a:lnTo>
                      <a:pt x="8382" y="8384"/>
                    </a:lnTo>
                    <a:cubicBezTo>
                      <a:pt x="8362" y="7328"/>
                      <a:pt x="8144" y="6286"/>
                      <a:pt x="7742" y="5311"/>
                    </a:cubicBezTo>
                    <a:cubicBezTo>
                      <a:pt x="7708" y="5312"/>
                      <a:pt x="7673" y="5314"/>
                      <a:pt x="7638" y="5314"/>
                    </a:cubicBezTo>
                    <a:cubicBezTo>
                      <a:pt x="6964" y="5312"/>
                      <a:pt x="6336" y="4966"/>
                      <a:pt x="5977" y="4396"/>
                    </a:cubicBezTo>
                    <a:cubicBezTo>
                      <a:pt x="5618" y="3825"/>
                      <a:pt x="5577" y="3110"/>
                      <a:pt x="5867" y="2502"/>
                    </a:cubicBezTo>
                    <a:cubicBezTo>
                      <a:pt x="4309" y="942"/>
                      <a:pt x="2206" y="45"/>
                      <a:pt x="1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1" name="Google Shape;5961;p58"/>
              <p:cNvSpPr/>
              <p:nvPr/>
            </p:nvSpPr>
            <p:spPr>
              <a:xfrm>
                <a:off x="4786741" y="2170087"/>
                <a:ext cx="117765" cy="117757"/>
              </a:xfrm>
              <a:custGeom>
                <a:avLst/>
                <a:gdLst/>
                <a:ahLst/>
                <a:cxnLst/>
                <a:rect l="l" t="t" r="r" b="b"/>
                <a:pathLst>
                  <a:path w="3167" h="3167" extrusionOk="0">
                    <a:moveTo>
                      <a:pt x="1583" y="1"/>
                    </a:moveTo>
                    <a:cubicBezTo>
                      <a:pt x="708" y="1"/>
                      <a:pt x="1" y="709"/>
                      <a:pt x="1" y="1583"/>
                    </a:cubicBezTo>
                    <a:cubicBezTo>
                      <a:pt x="1" y="2457"/>
                      <a:pt x="708" y="3167"/>
                      <a:pt x="1583" y="3167"/>
                    </a:cubicBezTo>
                    <a:cubicBezTo>
                      <a:pt x="2457" y="3167"/>
                      <a:pt x="3166" y="2457"/>
                      <a:pt x="3166" y="1583"/>
                    </a:cubicBezTo>
                    <a:cubicBezTo>
                      <a:pt x="3166" y="709"/>
                      <a:pt x="2457" y="1"/>
                      <a:pt x="158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62" name="Google Shape;5962;p58"/>
            <p:cNvGrpSpPr/>
            <p:nvPr/>
          </p:nvGrpSpPr>
          <p:grpSpPr>
            <a:xfrm>
              <a:off x="4204684" y="2104422"/>
              <a:ext cx="342957" cy="311664"/>
              <a:chOff x="4204684" y="2104422"/>
              <a:chExt cx="342957" cy="311664"/>
            </a:xfrm>
          </p:grpSpPr>
          <p:sp>
            <p:nvSpPr>
              <p:cNvPr id="5963" name="Google Shape;5963;p58"/>
              <p:cNvSpPr/>
              <p:nvPr/>
            </p:nvSpPr>
            <p:spPr>
              <a:xfrm>
                <a:off x="4235882" y="2104422"/>
                <a:ext cx="311759" cy="311664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2" extrusionOk="0">
                    <a:moveTo>
                      <a:pt x="8384" y="1"/>
                    </a:moveTo>
                    <a:cubicBezTo>
                      <a:pt x="6179" y="45"/>
                      <a:pt x="4076" y="942"/>
                      <a:pt x="2516" y="2502"/>
                    </a:cubicBezTo>
                    <a:cubicBezTo>
                      <a:pt x="2808" y="3110"/>
                      <a:pt x="2766" y="3825"/>
                      <a:pt x="2406" y="4396"/>
                    </a:cubicBezTo>
                    <a:cubicBezTo>
                      <a:pt x="2047" y="4966"/>
                      <a:pt x="1419" y="5312"/>
                      <a:pt x="745" y="5312"/>
                    </a:cubicBezTo>
                    <a:cubicBezTo>
                      <a:pt x="710" y="5312"/>
                      <a:pt x="675" y="5312"/>
                      <a:pt x="641" y="5311"/>
                    </a:cubicBezTo>
                    <a:cubicBezTo>
                      <a:pt x="239" y="6286"/>
                      <a:pt x="23" y="7327"/>
                      <a:pt x="1" y="8382"/>
                    </a:cubicBezTo>
                    <a:lnTo>
                      <a:pt x="5194" y="8382"/>
                    </a:lnTo>
                    <a:cubicBezTo>
                      <a:pt x="5290" y="6662"/>
                      <a:pt x="6664" y="5290"/>
                      <a:pt x="8384" y="5194"/>
                    </a:cubicBezTo>
                    <a:lnTo>
                      <a:pt x="838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4" name="Google Shape;5964;p58"/>
              <p:cNvSpPr/>
              <p:nvPr/>
            </p:nvSpPr>
            <p:spPr>
              <a:xfrm>
                <a:off x="4204684" y="2170087"/>
                <a:ext cx="117839" cy="117757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3167" extrusionOk="0">
                    <a:moveTo>
                      <a:pt x="1584" y="1"/>
                    </a:moveTo>
                    <a:cubicBezTo>
                      <a:pt x="710" y="1"/>
                      <a:pt x="1" y="709"/>
                      <a:pt x="1" y="1583"/>
                    </a:cubicBezTo>
                    <a:cubicBezTo>
                      <a:pt x="1" y="2457"/>
                      <a:pt x="710" y="3167"/>
                      <a:pt x="1584" y="3167"/>
                    </a:cubicBezTo>
                    <a:cubicBezTo>
                      <a:pt x="2459" y="3167"/>
                      <a:pt x="3168" y="2457"/>
                      <a:pt x="3168" y="1583"/>
                    </a:cubicBezTo>
                    <a:cubicBezTo>
                      <a:pt x="3168" y="709"/>
                      <a:pt x="2459" y="1"/>
                      <a:pt x="158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965" name="Google Shape;5965;p58"/>
          <p:cNvGrpSpPr/>
          <p:nvPr/>
        </p:nvGrpSpPr>
        <p:grpSpPr>
          <a:xfrm>
            <a:off x="5536984" y="1171351"/>
            <a:ext cx="660591" cy="688867"/>
            <a:chOff x="5830645" y="1267368"/>
            <a:chExt cx="530340" cy="553040"/>
          </a:xfrm>
        </p:grpSpPr>
        <p:sp>
          <p:nvSpPr>
            <p:cNvPr id="5966" name="Google Shape;5966;p58"/>
            <p:cNvSpPr/>
            <p:nvPr/>
          </p:nvSpPr>
          <p:spPr>
            <a:xfrm>
              <a:off x="5994669" y="1442730"/>
              <a:ext cx="202317" cy="202342"/>
            </a:xfrm>
            <a:custGeom>
              <a:avLst/>
              <a:gdLst/>
              <a:ahLst/>
              <a:cxnLst/>
              <a:rect l="l" t="t" r="r" b="b"/>
              <a:pathLst>
                <a:path w="7941" h="7942" extrusionOk="0">
                  <a:moveTo>
                    <a:pt x="3971" y="319"/>
                  </a:moveTo>
                  <a:cubicBezTo>
                    <a:pt x="5984" y="319"/>
                    <a:pt x="7623" y="1957"/>
                    <a:pt x="7623" y="3971"/>
                  </a:cubicBezTo>
                  <a:cubicBezTo>
                    <a:pt x="7623" y="5984"/>
                    <a:pt x="5985" y="7624"/>
                    <a:pt x="3971" y="7624"/>
                  </a:cubicBezTo>
                  <a:cubicBezTo>
                    <a:pt x="1956" y="7624"/>
                    <a:pt x="318" y="5984"/>
                    <a:pt x="318" y="3971"/>
                  </a:cubicBezTo>
                  <a:cubicBezTo>
                    <a:pt x="318" y="1957"/>
                    <a:pt x="1956" y="319"/>
                    <a:pt x="3971" y="319"/>
                  </a:cubicBezTo>
                  <a:close/>
                  <a:moveTo>
                    <a:pt x="3971" y="0"/>
                  </a:moveTo>
                  <a:cubicBezTo>
                    <a:pt x="1782" y="0"/>
                    <a:pt x="1" y="1782"/>
                    <a:pt x="1" y="3971"/>
                  </a:cubicBezTo>
                  <a:cubicBezTo>
                    <a:pt x="1" y="6159"/>
                    <a:pt x="1782" y="7941"/>
                    <a:pt x="3971" y="7941"/>
                  </a:cubicBezTo>
                  <a:cubicBezTo>
                    <a:pt x="6160" y="7941"/>
                    <a:pt x="7940" y="6159"/>
                    <a:pt x="7940" y="3971"/>
                  </a:cubicBezTo>
                  <a:cubicBezTo>
                    <a:pt x="7940" y="1782"/>
                    <a:pt x="6160" y="0"/>
                    <a:pt x="397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967" name="Google Shape;5967;p58"/>
            <p:cNvGrpSpPr/>
            <p:nvPr/>
          </p:nvGrpSpPr>
          <p:grpSpPr>
            <a:xfrm>
              <a:off x="5830645" y="1267368"/>
              <a:ext cx="259743" cy="269909"/>
              <a:chOff x="5830645" y="1267368"/>
              <a:chExt cx="259743" cy="269909"/>
            </a:xfrm>
          </p:grpSpPr>
          <p:sp>
            <p:nvSpPr>
              <p:cNvPr id="5968" name="Google Shape;5968;p58"/>
              <p:cNvSpPr/>
              <p:nvPr/>
            </p:nvSpPr>
            <p:spPr>
              <a:xfrm>
                <a:off x="5830645" y="1304897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9" name="Google Shape;5969;p58"/>
              <p:cNvSpPr/>
              <p:nvPr/>
            </p:nvSpPr>
            <p:spPr>
              <a:xfrm>
                <a:off x="5922950" y="1267368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70" name="Google Shape;5970;p58"/>
            <p:cNvGrpSpPr/>
            <p:nvPr/>
          </p:nvGrpSpPr>
          <p:grpSpPr>
            <a:xfrm>
              <a:off x="6101293" y="1267368"/>
              <a:ext cx="259692" cy="269909"/>
              <a:chOff x="6101293" y="1267368"/>
              <a:chExt cx="259692" cy="269909"/>
            </a:xfrm>
          </p:grpSpPr>
          <p:sp>
            <p:nvSpPr>
              <p:cNvPr id="5971" name="Google Shape;5971;p58"/>
              <p:cNvSpPr/>
              <p:nvPr/>
            </p:nvSpPr>
            <p:spPr>
              <a:xfrm>
                <a:off x="6101293" y="1304897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2" name="Google Shape;5972;p58"/>
              <p:cNvSpPr/>
              <p:nvPr/>
            </p:nvSpPr>
            <p:spPr>
              <a:xfrm>
                <a:off x="6193623" y="1267368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73" name="Google Shape;5973;p58"/>
            <p:cNvGrpSpPr/>
            <p:nvPr/>
          </p:nvGrpSpPr>
          <p:grpSpPr>
            <a:xfrm>
              <a:off x="5830645" y="1550500"/>
              <a:ext cx="259692" cy="269909"/>
              <a:chOff x="5830645" y="1550500"/>
              <a:chExt cx="259692" cy="269909"/>
            </a:xfrm>
          </p:grpSpPr>
          <p:sp>
            <p:nvSpPr>
              <p:cNvPr id="5974" name="Google Shape;5974;p58"/>
              <p:cNvSpPr/>
              <p:nvPr/>
            </p:nvSpPr>
            <p:spPr>
              <a:xfrm>
                <a:off x="5830645" y="1550500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5" name="Google Shape;5975;p58"/>
              <p:cNvSpPr/>
              <p:nvPr/>
            </p:nvSpPr>
            <p:spPr>
              <a:xfrm>
                <a:off x="5922950" y="1745352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76" name="Google Shape;5976;p58"/>
            <p:cNvGrpSpPr/>
            <p:nvPr/>
          </p:nvGrpSpPr>
          <p:grpSpPr>
            <a:xfrm>
              <a:off x="6101293" y="1550500"/>
              <a:ext cx="259692" cy="269909"/>
              <a:chOff x="6101293" y="1550500"/>
              <a:chExt cx="259692" cy="269909"/>
            </a:xfrm>
          </p:grpSpPr>
          <p:sp>
            <p:nvSpPr>
              <p:cNvPr id="5977" name="Google Shape;5977;p58"/>
              <p:cNvSpPr/>
              <p:nvPr/>
            </p:nvSpPr>
            <p:spPr>
              <a:xfrm>
                <a:off x="6101293" y="1550500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8" name="Google Shape;5978;p58"/>
              <p:cNvSpPr/>
              <p:nvPr/>
            </p:nvSpPr>
            <p:spPr>
              <a:xfrm>
                <a:off x="6193623" y="1745352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979" name="Google Shape;5979;p58"/>
          <p:cNvGrpSpPr/>
          <p:nvPr/>
        </p:nvGrpSpPr>
        <p:grpSpPr>
          <a:xfrm>
            <a:off x="739138" y="2061810"/>
            <a:ext cx="697154" cy="679574"/>
            <a:chOff x="2679875" y="2361475"/>
            <a:chExt cx="780425" cy="760575"/>
          </a:xfrm>
        </p:grpSpPr>
        <p:sp>
          <p:nvSpPr>
            <p:cNvPr id="5980" name="Google Shape;5980;p58"/>
            <p:cNvSpPr/>
            <p:nvPr/>
          </p:nvSpPr>
          <p:spPr>
            <a:xfrm>
              <a:off x="2812050" y="236147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58"/>
            <p:cNvSpPr/>
            <p:nvPr/>
          </p:nvSpPr>
          <p:spPr>
            <a:xfrm>
              <a:off x="3082750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58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58"/>
            <p:cNvSpPr/>
            <p:nvPr/>
          </p:nvSpPr>
          <p:spPr>
            <a:xfrm>
              <a:off x="2679875" y="2645625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58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58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86" name="Google Shape;5986;p58"/>
          <p:cNvGrpSpPr/>
          <p:nvPr/>
        </p:nvGrpSpPr>
        <p:grpSpPr>
          <a:xfrm>
            <a:off x="3138297" y="1171402"/>
            <a:ext cx="735829" cy="684547"/>
            <a:chOff x="3351965" y="1148808"/>
            <a:chExt cx="750770" cy="698375"/>
          </a:xfrm>
        </p:grpSpPr>
        <p:grpSp>
          <p:nvGrpSpPr>
            <p:cNvPr id="5987" name="Google Shape;5987;p58"/>
            <p:cNvGrpSpPr/>
            <p:nvPr/>
          </p:nvGrpSpPr>
          <p:grpSpPr>
            <a:xfrm>
              <a:off x="3586796" y="1148808"/>
              <a:ext cx="294857" cy="286830"/>
              <a:chOff x="3750225" y="1774000"/>
              <a:chExt cx="149575" cy="145525"/>
            </a:xfrm>
          </p:grpSpPr>
          <p:sp>
            <p:nvSpPr>
              <p:cNvPr id="5988" name="Google Shape;5988;p58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9" name="Google Shape;5989;p58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90" name="Google Shape;5990;p58"/>
            <p:cNvGrpSpPr/>
            <p:nvPr/>
          </p:nvGrpSpPr>
          <p:grpSpPr>
            <a:xfrm>
              <a:off x="3779245" y="1375768"/>
              <a:ext cx="323490" cy="286978"/>
              <a:chOff x="3847850" y="1889150"/>
              <a:chExt cx="164100" cy="145600"/>
            </a:xfrm>
          </p:grpSpPr>
          <p:sp>
            <p:nvSpPr>
              <p:cNvPr id="5991" name="Google Shape;5991;p58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2" name="Google Shape;5992;p58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93" name="Google Shape;5993;p58"/>
            <p:cNvGrpSpPr/>
            <p:nvPr/>
          </p:nvGrpSpPr>
          <p:grpSpPr>
            <a:xfrm>
              <a:off x="3351965" y="1330435"/>
              <a:ext cx="295449" cy="285401"/>
              <a:chOff x="3631100" y="1866150"/>
              <a:chExt cx="149875" cy="144800"/>
            </a:xfrm>
          </p:grpSpPr>
          <p:sp>
            <p:nvSpPr>
              <p:cNvPr id="5994" name="Google Shape;5994;p58"/>
              <p:cNvSpPr/>
              <p:nvPr/>
            </p:nvSpPr>
            <p:spPr>
              <a:xfrm>
                <a:off x="3631100" y="1866150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5" name="Google Shape;5995;p58"/>
              <p:cNvSpPr/>
              <p:nvPr/>
            </p:nvSpPr>
            <p:spPr>
              <a:xfrm>
                <a:off x="3654725" y="1907806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96" name="Google Shape;5996;p58"/>
            <p:cNvGrpSpPr/>
            <p:nvPr/>
          </p:nvGrpSpPr>
          <p:grpSpPr>
            <a:xfrm>
              <a:off x="3548208" y="1560352"/>
              <a:ext cx="294808" cy="286830"/>
              <a:chOff x="3730650" y="1982800"/>
              <a:chExt cx="149550" cy="145525"/>
            </a:xfrm>
          </p:grpSpPr>
          <p:sp>
            <p:nvSpPr>
              <p:cNvPr id="5997" name="Google Shape;5997;p58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8" name="Google Shape;5998;p58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999" name="Google Shape;5999;p58"/>
          <p:cNvGrpSpPr/>
          <p:nvPr/>
        </p:nvGrpSpPr>
        <p:grpSpPr>
          <a:xfrm>
            <a:off x="7639949" y="1171356"/>
            <a:ext cx="804565" cy="677795"/>
            <a:chOff x="7636443" y="1204988"/>
            <a:chExt cx="804565" cy="677795"/>
          </a:xfrm>
        </p:grpSpPr>
        <p:grpSp>
          <p:nvGrpSpPr>
            <p:cNvPr id="6000" name="Google Shape;6000;p58"/>
            <p:cNvGrpSpPr/>
            <p:nvPr/>
          </p:nvGrpSpPr>
          <p:grpSpPr>
            <a:xfrm>
              <a:off x="7636443" y="1509705"/>
              <a:ext cx="804565" cy="373078"/>
              <a:chOff x="7636443" y="1509705"/>
              <a:chExt cx="804565" cy="373078"/>
            </a:xfrm>
          </p:grpSpPr>
          <p:sp>
            <p:nvSpPr>
              <p:cNvPr id="6001" name="Google Shape;6001;p58"/>
              <p:cNvSpPr/>
              <p:nvPr/>
            </p:nvSpPr>
            <p:spPr>
              <a:xfrm>
                <a:off x="7636443" y="1509705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2" name="Google Shape;6002;p58"/>
              <p:cNvSpPr/>
              <p:nvPr/>
            </p:nvSpPr>
            <p:spPr>
              <a:xfrm>
                <a:off x="8398251" y="1667375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03" name="Google Shape;6003;p58"/>
            <p:cNvGrpSpPr/>
            <p:nvPr/>
          </p:nvGrpSpPr>
          <p:grpSpPr>
            <a:xfrm>
              <a:off x="7636443" y="1408133"/>
              <a:ext cx="804565" cy="373078"/>
              <a:chOff x="7636443" y="1408133"/>
              <a:chExt cx="804565" cy="373078"/>
            </a:xfrm>
          </p:grpSpPr>
          <p:sp>
            <p:nvSpPr>
              <p:cNvPr id="6004" name="Google Shape;6004;p58"/>
              <p:cNvSpPr/>
              <p:nvPr/>
            </p:nvSpPr>
            <p:spPr>
              <a:xfrm>
                <a:off x="7636443" y="1408133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5" name="Google Shape;6005;p58"/>
              <p:cNvSpPr/>
              <p:nvPr/>
            </p:nvSpPr>
            <p:spPr>
              <a:xfrm>
                <a:off x="8398251" y="1565802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06" name="Google Shape;6006;p58"/>
            <p:cNvGrpSpPr/>
            <p:nvPr/>
          </p:nvGrpSpPr>
          <p:grpSpPr>
            <a:xfrm>
              <a:off x="7636443" y="1306560"/>
              <a:ext cx="804565" cy="373078"/>
              <a:chOff x="7636443" y="1306560"/>
              <a:chExt cx="804565" cy="373078"/>
            </a:xfrm>
          </p:grpSpPr>
          <p:sp>
            <p:nvSpPr>
              <p:cNvPr id="6007" name="Google Shape;6007;p58"/>
              <p:cNvSpPr/>
              <p:nvPr/>
            </p:nvSpPr>
            <p:spPr>
              <a:xfrm>
                <a:off x="7636443" y="1306560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8" name="Google Shape;6008;p58"/>
              <p:cNvSpPr/>
              <p:nvPr/>
            </p:nvSpPr>
            <p:spPr>
              <a:xfrm>
                <a:off x="8398251" y="1464230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09" name="Google Shape;6009;p58"/>
            <p:cNvGrpSpPr/>
            <p:nvPr/>
          </p:nvGrpSpPr>
          <p:grpSpPr>
            <a:xfrm>
              <a:off x="7636443" y="1204988"/>
              <a:ext cx="804565" cy="373078"/>
              <a:chOff x="7636443" y="1204988"/>
              <a:chExt cx="804565" cy="373078"/>
            </a:xfrm>
          </p:grpSpPr>
          <p:sp>
            <p:nvSpPr>
              <p:cNvPr id="6010" name="Google Shape;6010;p58"/>
              <p:cNvSpPr/>
              <p:nvPr/>
            </p:nvSpPr>
            <p:spPr>
              <a:xfrm>
                <a:off x="7636443" y="1204988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1" name="Google Shape;6011;p58"/>
              <p:cNvSpPr/>
              <p:nvPr/>
            </p:nvSpPr>
            <p:spPr>
              <a:xfrm>
                <a:off x="8398251" y="1362658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012" name="Google Shape;6012;p58"/>
          <p:cNvGrpSpPr/>
          <p:nvPr/>
        </p:nvGrpSpPr>
        <p:grpSpPr>
          <a:xfrm>
            <a:off x="4978796" y="2078771"/>
            <a:ext cx="661339" cy="661188"/>
            <a:chOff x="3990000" y="975400"/>
            <a:chExt cx="3934200" cy="3933300"/>
          </a:xfrm>
        </p:grpSpPr>
        <p:sp>
          <p:nvSpPr>
            <p:cNvPr id="6013" name="Google Shape;6013;p58"/>
            <p:cNvSpPr/>
            <p:nvPr/>
          </p:nvSpPr>
          <p:spPr>
            <a:xfrm>
              <a:off x="3990000" y="975400"/>
              <a:ext cx="3934200" cy="3933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58"/>
            <p:cNvSpPr/>
            <p:nvPr/>
          </p:nvSpPr>
          <p:spPr>
            <a:xfrm>
              <a:off x="4346550" y="1331800"/>
              <a:ext cx="3221100" cy="3220500"/>
            </a:xfrm>
            <a:prstGeom prst="ellipse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58"/>
            <p:cNvSpPr/>
            <p:nvPr/>
          </p:nvSpPr>
          <p:spPr>
            <a:xfrm>
              <a:off x="4786800" y="1771750"/>
              <a:ext cx="2340600" cy="2340600"/>
            </a:xfrm>
            <a:prstGeom prst="ellipse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58"/>
            <p:cNvSpPr/>
            <p:nvPr/>
          </p:nvSpPr>
          <p:spPr>
            <a:xfrm>
              <a:off x="5218650" y="2203450"/>
              <a:ext cx="1476900" cy="14772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17" name="Google Shape;6017;p58"/>
          <p:cNvGrpSpPr/>
          <p:nvPr/>
        </p:nvGrpSpPr>
        <p:grpSpPr>
          <a:xfrm>
            <a:off x="6622444" y="2057409"/>
            <a:ext cx="868881" cy="684241"/>
            <a:chOff x="6598259" y="2078634"/>
            <a:chExt cx="868881" cy="684241"/>
          </a:xfrm>
        </p:grpSpPr>
        <p:sp>
          <p:nvSpPr>
            <p:cNvPr id="6018" name="Google Shape;6018;p58"/>
            <p:cNvSpPr/>
            <p:nvPr/>
          </p:nvSpPr>
          <p:spPr>
            <a:xfrm>
              <a:off x="7165957" y="2159753"/>
              <a:ext cx="286185" cy="107120"/>
            </a:xfrm>
            <a:custGeom>
              <a:avLst/>
              <a:gdLst/>
              <a:ahLst/>
              <a:cxnLst/>
              <a:rect l="l" t="t" r="r" b="b"/>
              <a:pathLst>
                <a:path w="48506" h="18156" extrusionOk="0">
                  <a:moveTo>
                    <a:pt x="1" y="1"/>
                  </a:moveTo>
                  <a:lnTo>
                    <a:pt x="1" y="18156"/>
                  </a:lnTo>
                  <a:lnTo>
                    <a:pt x="48506" y="18156"/>
                  </a:lnTo>
                  <a:lnTo>
                    <a:pt x="48506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58"/>
            <p:cNvSpPr/>
            <p:nvPr/>
          </p:nvSpPr>
          <p:spPr>
            <a:xfrm>
              <a:off x="7085764" y="2536793"/>
              <a:ext cx="349475" cy="107120"/>
            </a:xfrm>
            <a:custGeom>
              <a:avLst/>
              <a:gdLst/>
              <a:ahLst/>
              <a:cxnLst/>
              <a:rect l="l" t="t" r="r" b="b"/>
              <a:pathLst>
                <a:path w="59233" h="18156" extrusionOk="0">
                  <a:moveTo>
                    <a:pt x="1" y="1"/>
                  </a:moveTo>
                  <a:lnTo>
                    <a:pt x="1" y="18156"/>
                  </a:lnTo>
                  <a:lnTo>
                    <a:pt x="59233" y="18156"/>
                  </a:lnTo>
                  <a:lnTo>
                    <a:pt x="59233" y="1"/>
                  </a:lnTo>
                  <a:close/>
                </a:path>
              </a:pathLst>
            </a:custGeom>
            <a:solidFill>
              <a:srgbClr val="37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58"/>
            <p:cNvSpPr/>
            <p:nvPr/>
          </p:nvSpPr>
          <p:spPr>
            <a:xfrm>
              <a:off x="6598259" y="2195183"/>
              <a:ext cx="271241" cy="107120"/>
            </a:xfrm>
            <a:custGeom>
              <a:avLst/>
              <a:gdLst/>
              <a:ahLst/>
              <a:cxnLst/>
              <a:rect l="l" t="t" r="r" b="b"/>
              <a:pathLst>
                <a:path w="45973" h="18156" extrusionOk="0">
                  <a:moveTo>
                    <a:pt x="1" y="0"/>
                  </a:moveTo>
                  <a:lnTo>
                    <a:pt x="1" y="18156"/>
                  </a:lnTo>
                  <a:lnTo>
                    <a:pt x="45972" y="18156"/>
                  </a:lnTo>
                  <a:lnTo>
                    <a:pt x="45972" y="0"/>
                  </a:ln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58"/>
            <p:cNvSpPr/>
            <p:nvPr/>
          </p:nvSpPr>
          <p:spPr>
            <a:xfrm>
              <a:off x="6604064" y="2370778"/>
              <a:ext cx="358696" cy="107126"/>
            </a:xfrm>
            <a:custGeom>
              <a:avLst/>
              <a:gdLst/>
              <a:ahLst/>
              <a:cxnLst/>
              <a:rect l="l" t="t" r="r" b="b"/>
              <a:pathLst>
                <a:path w="60796" h="18157" extrusionOk="0">
                  <a:moveTo>
                    <a:pt x="0" y="1"/>
                  </a:moveTo>
                  <a:lnTo>
                    <a:pt x="0" y="18156"/>
                  </a:lnTo>
                  <a:lnTo>
                    <a:pt x="60796" y="18156"/>
                  </a:lnTo>
                  <a:lnTo>
                    <a:pt x="60796" y="1"/>
                  </a:ln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58"/>
            <p:cNvSpPr/>
            <p:nvPr/>
          </p:nvSpPr>
          <p:spPr>
            <a:xfrm>
              <a:off x="6645158" y="2545743"/>
              <a:ext cx="358696" cy="109044"/>
            </a:xfrm>
            <a:custGeom>
              <a:avLst/>
              <a:gdLst/>
              <a:ahLst/>
              <a:cxnLst/>
              <a:rect l="l" t="t" r="r" b="b"/>
              <a:pathLst>
                <a:path w="60796" h="18482" extrusionOk="0">
                  <a:moveTo>
                    <a:pt x="1" y="0"/>
                  </a:moveTo>
                  <a:lnTo>
                    <a:pt x="1" y="18482"/>
                  </a:lnTo>
                  <a:lnTo>
                    <a:pt x="60796" y="18482"/>
                  </a:lnTo>
                  <a:lnTo>
                    <a:pt x="60796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58"/>
            <p:cNvSpPr/>
            <p:nvPr/>
          </p:nvSpPr>
          <p:spPr>
            <a:xfrm>
              <a:off x="7155838" y="2352960"/>
              <a:ext cx="311302" cy="107120"/>
            </a:xfrm>
            <a:custGeom>
              <a:avLst/>
              <a:gdLst/>
              <a:ahLst/>
              <a:cxnLst/>
              <a:rect l="l" t="t" r="r" b="b"/>
              <a:pathLst>
                <a:path w="52763" h="18156" extrusionOk="0">
                  <a:moveTo>
                    <a:pt x="0" y="0"/>
                  </a:moveTo>
                  <a:lnTo>
                    <a:pt x="0" y="18155"/>
                  </a:lnTo>
                  <a:lnTo>
                    <a:pt x="52763" y="18155"/>
                  </a:lnTo>
                  <a:lnTo>
                    <a:pt x="52763" y="0"/>
                  </a:lnTo>
                  <a:close/>
                </a:path>
              </a:pathLst>
            </a:custGeom>
            <a:solidFill>
              <a:srgbClr val="4F67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024" name="Google Shape;6024;p58"/>
            <p:cNvGrpSpPr/>
            <p:nvPr/>
          </p:nvGrpSpPr>
          <p:grpSpPr>
            <a:xfrm>
              <a:off x="6808175" y="2078634"/>
              <a:ext cx="452229" cy="684241"/>
              <a:chOff x="6808175" y="2078634"/>
              <a:chExt cx="452229" cy="684241"/>
            </a:xfrm>
          </p:grpSpPr>
          <p:sp>
            <p:nvSpPr>
              <p:cNvPr id="6025" name="Google Shape;6025;p58"/>
              <p:cNvSpPr/>
              <p:nvPr/>
            </p:nvSpPr>
            <p:spPr>
              <a:xfrm>
                <a:off x="7165957" y="2159753"/>
                <a:ext cx="94447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6008" h="18156" extrusionOk="0">
                    <a:moveTo>
                      <a:pt x="1" y="1"/>
                    </a:moveTo>
                    <a:lnTo>
                      <a:pt x="1" y="18156"/>
                    </a:lnTo>
                    <a:lnTo>
                      <a:pt x="16007" y="18156"/>
                    </a:lnTo>
                    <a:cubicBezTo>
                      <a:pt x="15291" y="11568"/>
                      <a:pt x="12904" y="5350"/>
                      <a:pt x="905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6" name="Google Shape;6026;p58"/>
              <p:cNvSpPr/>
              <p:nvPr/>
            </p:nvSpPr>
            <p:spPr>
              <a:xfrm>
                <a:off x="7085764" y="2536793"/>
                <a:ext cx="61100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0356" h="18156" extrusionOk="0">
                    <a:moveTo>
                      <a:pt x="1" y="1"/>
                    </a:moveTo>
                    <a:lnTo>
                      <a:pt x="1" y="18156"/>
                    </a:lnTo>
                    <a:lnTo>
                      <a:pt x="5804" y="18156"/>
                    </a:lnTo>
                    <a:cubicBezTo>
                      <a:pt x="5810" y="18084"/>
                      <a:pt x="5813" y="18013"/>
                      <a:pt x="5813" y="17941"/>
                    </a:cubicBezTo>
                    <a:cubicBezTo>
                      <a:pt x="5815" y="17225"/>
                      <a:pt x="5579" y="16528"/>
                      <a:pt x="5146" y="15958"/>
                    </a:cubicBezTo>
                    <a:cubicBezTo>
                      <a:pt x="5764" y="15144"/>
                      <a:pt x="5967" y="14089"/>
                      <a:pt x="5696" y="13103"/>
                    </a:cubicBezTo>
                    <a:cubicBezTo>
                      <a:pt x="6334" y="11805"/>
                      <a:pt x="6339" y="10352"/>
                      <a:pt x="6343" y="9017"/>
                    </a:cubicBezTo>
                    <a:lnTo>
                      <a:pt x="6343" y="8907"/>
                    </a:lnTo>
                    <a:cubicBezTo>
                      <a:pt x="6346" y="8040"/>
                      <a:pt x="6573" y="6922"/>
                      <a:pt x="6952" y="5914"/>
                    </a:cubicBezTo>
                    <a:cubicBezTo>
                      <a:pt x="7745" y="3797"/>
                      <a:pt x="8890" y="1817"/>
                      <a:pt x="10355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7" name="Google Shape;6027;p58"/>
              <p:cNvSpPr/>
              <p:nvPr/>
            </p:nvSpPr>
            <p:spPr>
              <a:xfrm>
                <a:off x="6808175" y="2195183"/>
                <a:ext cx="61325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0394" h="18156" extrusionOk="0">
                    <a:moveTo>
                      <a:pt x="3660" y="0"/>
                    </a:moveTo>
                    <a:cubicBezTo>
                      <a:pt x="1279" y="5051"/>
                      <a:pt x="19" y="10605"/>
                      <a:pt x="14" y="16353"/>
                    </a:cubicBezTo>
                    <a:cubicBezTo>
                      <a:pt x="11" y="16529"/>
                      <a:pt x="0" y="17161"/>
                      <a:pt x="51" y="18156"/>
                    </a:cubicBezTo>
                    <a:lnTo>
                      <a:pt x="10393" y="18156"/>
                    </a:lnTo>
                    <a:lnTo>
                      <a:pt x="10393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8" name="Google Shape;6028;p58"/>
              <p:cNvSpPr/>
              <p:nvPr/>
            </p:nvSpPr>
            <p:spPr>
              <a:xfrm>
                <a:off x="6820441" y="2370778"/>
                <a:ext cx="142320" cy="107126"/>
              </a:xfrm>
              <a:custGeom>
                <a:avLst/>
                <a:gdLst/>
                <a:ahLst/>
                <a:cxnLst/>
                <a:rect l="l" t="t" r="r" b="b"/>
                <a:pathLst>
                  <a:path w="24122" h="18157" extrusionOk="0">
                    <a:moveTo>
                      <a:pt x="0" y="1"/>
                    </a:moveTo>
                    <a:cubicBezTo>
                      <a:pt x="1532" y="5312"/>
                      <a:pt x="4200" y="11690"/>
                      <a:pt x="8823" y="18156"/>
                    </a:cubicBezTo>
                    <a:lnTo>
                      <a:pt x="24122" y="18156"/>
                    </a:lnTo>
                    <a:lnTo>
                      <a:pt x="24122" y="1"/>
                    </a:ln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9" name="Google Shape;6029;p58"/>
              <p:cNvSpPr/>
              <p:nvPr/>
            </p:nvSpPr>
            <p:spPr>
              <a:xfrm>
                <a:off x="6929774" y="2545743"/>
                <a:ext cx="74092" cy="109044"/>
              </a:xfrm>
              <a:custGeom>
                <a:avLst/>
                <a:gdLst/>
                <a:ahLst/>
                <a:cxnLst/>
                <a:rect l="l" t="t" r="r" b="b"/>
                <a:pathLst>
                  <a:path w="12558" h="18482" extrusionOk="0">
                    <a:moveTo>
                      <a:pt x="0" y="0"/>
                    </a:moveTo>
                    <a:cubicBezTo>
                      <a:pt x="938" y="1387"/>
                      <a:pt x="1707" y="2855"/>
                      <a:pt x="2285" y="4397"/>
                    </a:cubicBezTo>
                    <a:cubicBezTo>
                      <a:pt x="2664" y="5405"/>
                      <a:pt x="2891" y="6523"/>
                      <a:pt x="2895" y="7390"/>
                    </a:cubicBezTo>
                    <a:lnTo>
                      <a:pt x="2895" y="7500"/>
                    </a:lnTo>
                    <a:cubicBezTo>
                      <a:pt x="2898" y="8835"/>
                      <a:pt x="2904" y="10288"/>
                      <a:pt x="3541" y="11586"/>
                    </a:cubicBezTo>
                    <a:cubicBezTo>
                      <a:pt x="3270" y="12572"/>
                      <a:pt x="3473" y="13627"/>
                      <a:pt x="4092" y="14441"/>
                    </a:cubicBezTo>
                    <a:cubicBezTo>
                      <a:pt x="3202" y="15613"/>
                      <a:pt x="3202" y="17235"/>
                      <a:pt x="4092" y="18407"/>
                    </a:cubicBezTo>
                    <a:cubicBezTo>
                      <a:pt x="4072" y="18431"/>
                      <a:pt x="4057" y="18457"/>
                      <a:pt x="4039" y="18482"/>
                    </a:cubicBezTo>
                    <a:lnTo>
                      <a:pt x="12558" y="18482"/>
                    </a:lnTo>
                    <a:lnTo>
                      <a:pt x="12558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0" name="Google Shape;6030;p58"/>
              <p:cNvSpPr/>
              <p:nvPr/>
            </p:nvSpPr>
            <p:spPr>
              <a:xfrm>
                <a:off x="7155838" y="2352960"/>
                <a:ext cx="98377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6674" h="18156" extrusionOk="0">
                    <a:moveTo>
                      <a:pt x="0" y="0"/>
                    </a:moveTo>
                    <a:lnTo>
                      <a:pt x="0" y="18155"/>
                    </a:lnTo>
                    <a:lnTo>
                      <a:pt x="9101" y="18155"/>
                    </a:lnTo>
                    <a:cubicBezTo>
                      <a:pt x="13299" y="11475"/>
                      <a:pt x="15509" y="5056"/>
                      <a:pt x="16674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031" name="Google Shape;6031;p58"/>
              <p:cNvGrpSpPr/>
              <p:nvPr/>
            </p:nvGrpSpPr>
            <p:grpSpPr>
              <a:xfrm>
                <a:off x="6821586" y="2078634"/>
                <a:ext cx="426871" cy="684241"/>
                <a:chOff x="6821586" y="2078634"/>
                <a:chExt cx="426871" cy="684241"/>
              </a:xfrm>
            </p:grpSpPr>
            <p:grpSp>
              <p:nvGrpSpPr>
                <p:cNvPr id="6032" name="Google Shape;6032;p58"/>
                <p:cNvGrpSpPr/>
                <p:nvPr/>
              </p:nvGrpSpPr>
              <p:grpSpPr>
                <a:xfrm>
                  <a:off x="6821586" y="2078634"/>
                  <a:ext cx="426871" cy="684241"/>
                  <a:chOff x="6821586" y="2078634"/>
                  <a:chExt cx="426871" cy="684241"/>
                </a:xfrm>
              </p:grpSpPr>
              <p:sp>
                <p:nvSpPr>
                  <p:cNvPr id="6033" name="Google Shape;6033;p58"/>
                  <p:cNvSpPr/>
                  <p:nvPr/>
                </p:nvSpPr>
                <p:spPr>
                  <a:xfrm>
                    <a:off x="6990036" y="2693797"/>
                    <a:ext cx="89963" cy="69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248" h="11708" extrusionOk="0">
                        <a:moveTo>
                          <a:pt x="1" y="0"/>
                        </a:moveTo>
                        <a:lnTo>
                          <a:pt x="1" y="4083"/>
                        </a:lnTo>
                        <a:cubicBezTo>
                          <a:pt x="1" y="8276"/>
                          <a:pt x="3430" y="11707"/>
                          <a:pt x="7623" y="11707"/>
                        </a:cubicBezTo>
                        <a:cubicBezTo>
                          <a:pt x="11816" y="11707"/>
                          <a:pt x="15247" y="8276"/>
                          <a:pt x="15247" y="4083"/>
                        </a:cubicBezTo>
                        <a:lnTo>
                          <a:pt x="15247" y="0"/>
                        </a:ln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34" name="Google Shape;6034;p58"/>
                  <p:cNvSpPr/>
                  <p:nvPr/>
                </p:nvSpPr>
                <p:spPr>
                  <a:xfrm>
                    <a:off x="6968649" y="2671926"/>
                    <a:ext cx="132738" cy="727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2324" extrusionOk="0">
                        <a:moveTo>
                          <a:pt x="1" y="0"/>
                        </a:moveTo>
                        <a:lnTo>
                          <a:pt x="1" y="2864"/>
                        </a:lnTo>
                        <a:cubicBezTo>
                          <a:pt x="1" y="8528"/>
                          <a:pt x="10476" y="12324"/>
                          <a:pt x="11248" y="12324"/>
                        </a:cubicBezTo>
                        <a:cubicBezTo>
                          <a:pt x="12022" y="12324"/>
                          <a:pt x="22498" y="7684"/>
                          <a:pt x="22498" y="2864"/>
                        </a:cubicBezTo>
                        <a:lnTo>
                          <a:pt x="22498" y="0"/>
                        </a:ln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35" name="Google Shape;6035;p58"/>
                  <p:cNvSpPr/>
                  <p:nvPr/>
                </p:nvSpPr>
                <p:spPr>
                  <a:xfrm>
                    <a:off x="6968649" y="2679891"/>
                    <a:ext cx="132738" cy="647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0974" extrusionOk="0">
                        <a:moveTo>
                          <a:pt x="1" y="1"/>
                        </a:moveTo>
                        <a:lnTo>
                          <a:pt x="1" y="1514"/>
                        </a:lnTo>
                        <a:cubicBezTo>
                          <a:pt x="1" y="7178"/>
                          <a:pt x="10476" y="10974"/>
                          <a:pt x="11248" y="10974"/>
                        </a:cubicBezTo>
                        <a:cubicBezTo>
                          <a:pt x="12022" y="10974"/>
                          <a:pt x="22498" y="6335"/>
                          <a:pt x="22498" y="1514"/>
                        </a:cubicBezTo>
                        <a:lnTo>
                          <a:pt x="22498" y="1"/>
                        </a:lnTo>
                        <a:cubicBezTo>
                          <a:pt x="22498" y="4821"/>
                          <a:pt x="12022" y="9459"/>
                          <a:pt x="11248" y="9459"/>
                        </a:cubicBezTo>
                        <a:cubicBezTo>
                          <a:pt x="10476" y="9459"/>
                          <a:pt x="1" y="5665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36" name="Google Shape;6036;p58"/>
                  <p:cNvSpPr/>
                  <p:nvPr/>
                </p:nvSpPr>
                <p:spPr>
                  <a:xfrm>
                    <a:off x="6969091" y="2693467"/>
                    <a:ext cx="131729" cy="11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27" h="1994" extrusionOk="0">
                        <a:moveTo>
                          <a:pt x="52" y="1"/>
                        </a:moveTo>
                        <a:cubicBezTo>
                          <a:pt x="34" y="1"/>
                          <a:pt x="18" y="4"/>
                          <a:pt x="1" y="4"/>
                        </a:cubicBezTo>
                        <a:cubicBezTo>
                          <a:pt x="122" y="701"/>
                          <a:pt x="392" y="1367"/>
                          <a:pt x="778" y="1994"/>
                        </a:cubicBezTo>
                        <a:lnTo>
                          <a:pt x="21362" y="1994"/>
                        </a:lnTo>
                        <a:cubicBezTo>
                          <a:pt x="21834" y="1347"/>
                          <a:pt x="22173" y="680"/>
                          <a:pt x="22326" y="2"/>
                        </a:cubicBezTo>
                        <a:cubicBezTo>
                          <a:pt x="22316" y="2"/>
                          <a:pt x="22307" y="1"/>
                          <a:pt x="22297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37" name="Google Shape;6037;p58"/>
                  <p:cNvSpPr/>
                  <p:nvPr/>
                </p:nvSpPr>
                <p:spPr>
                  <a:xfrm>
                    <a:off x="6821586" y="2078634"/>
                    <a:ext cx="426871" cy="5446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351" h="92321" extrusionOk="0">
                        <a:moveTo>
                          <a:pt x="36174" y="1"/>
                        </a:moveTo>
                        <a:cubicBezTo>
                          <a:pt x="16216" y="1"/>
                          <a:pt x="37" y="16180"/>
                          <a:pt x="37" y="36140"/>
                        </a:cubicBezTo>
                        <a:cubicBezTo>
                          <a:pt x="37" y="36140"/>
                          <a:pt x="0" y="37141"/>
                          <a:pt x="140" y="38891"/>
                        </a:cubicBezTo>
                        <a:cubicBezTo>
                          <a:pt x="143" y="38928"/>
                          <a:pt x="147" y="38965"/>
                          <a:pt x="149" y="39003"/>
                        </a:cubicBezTo>
                        <a:cubicBezTo>
                          <a:pt x="164" y="39192"/>
                          <a:pt x="182" y="39386"/>
                          <a:pt x="201" y="39590"/>
                        </a:cubicBezTo>
                        <a:cubicBezTo>
                          <a:pt x="222" y="39817"/>
                          <a:pt x="246" y="40044"/>
                          <a:pt x="273" y="40271"/>
                        </a:cubicBezTo>
                        <a:cubicBezTo>
                          <a:pt x="281" y="40354"/>
                          <a:pt x="292" y="40436"/>
                          <a:pt x="301" y="40521"/>
                        </a:cubicBezTo>
                        <a:cubicBezTo>
                          <a:pt x="313" y="40621"/>
                          <a:pt x="325" y="40722"/>
                          <a:pt x="337" y="40822"/>
                        </a:cubicBezTo>
                        <a:cubicBezTo>
                          <a:pt x="1211" y="47845"/>
                          <a:pt x="4544" y="61615"/>
                          <a:pt x="17111" y="74112"/>
                        </a:cubicBezTo>
                        <a:cubicBezTo>
                          <a:pt x="19581" y="76568"/>
                          <a:pt x="21548" y="79501"/>
                          <a:pt x="22771" y="82763"/>
                        </a:cubicBezTo>
                        <a:cubicBezTo>
                          <a:pt x="23307" y="84192"/>
                          <a:pt x="23522" y="85567"/>
                          <a:pt x="23526" y="86552"/>
                        </a:cubicBezTo>
                        <a:cubicBezTo>
                          <a:pt x="23540" y="90527"/>
                          <a:pt x="23421" y="92321"/>
                          <a:pt x="36174" y="92321"/>
                        </a:cubicBezTo>
                        <a:cubicBezTo>
                          <a:pt x="48929" y="92321"/>
                          <a:pt x="48811" y="90527"/>
                          <a:pt x="48825" y="86552"/>
                        </a:cubicBezTo>
                        <a:cubicBezTo>
                          <a:pt x="48828" y="85567"/>
                          <a:pt x="49043" y="84192"/>
                          <a:pt x="49579" y="82763"/>
                        </a:cubicBezTo>
                        <a:cubicBezTo>
                          <a:pt x="50802" y="79501"/>
                          <a:pt x="52769" y="76568"/>
                          <a:pt x="55240" y="74112"/>
                        </a:cubicBezTo>
                        <a:cubicBezTo>
                          <a:pt x="67806" y="61615"/>
                          <a:pt x="71138" y="47845"/>
                          <a:pt x="72011" y="40822"/>
                        </a:cubicBezTo>
                        <a:cubicBezTo>
                          <a:pt x="72025" y="40722"/>
                          <a:pt x="72038" y="40621"/>
                          <a:pt x="72050" y="40521"/>
                        </a:cubicBezTo>
                        <a:cubicBezTo>
                          <a:pt x="72059" y="40436"/>
                          <a:pt x="72069" y="40354"/>
                          <a:pt x="72078" y="40271"/>
                        </a:cubicBezTo>
                        <a:cubicBezTo>
                          <a:pt x="72104" y="40044"/>
                          <a:pt x="72127" y="39817"/>
                          <a:pt x="72149" y="39590"/>
                        </a:cubicBezTo>
                        <a:cubicBezTo>
                          <a:pt x="72169" y="39386"/>
                          <a:pt x="72186" y="39192"/>
                          <a:pt x="72202" y="39003"/>
                        </a:cubicBezTo>
                        <a:cubicBezTo>
                          <a:pt x="72205" y="38966"/>
                          <a:pt x="72207" y="38928"/>
                          <a:pt x="72211" y="38891"/>
                        </a:cubicBezTo>
                        <a:cubicBezTo>
                          <a:pt x="72350" y="37141"/>
                          <a:pt x="72314" y="36140"/>
                          <a:pt x="72314" y="36140"/>
                        </a:cubicBezTo>
                        <a:cubicBezTo>
                          <a:pt x="72314" y="16180"/>
                          <a:pt x="56134" y="1"/>
                          <a:pt x="36174" y="1"/>
                        </a:cubicBezTo>
                        <a:close/>
                      </a:path>
                    </a:pathLst>
                  </a:custGeom>
                  <a:solidFill>
                    <a:srgbClr val="FEFEF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38" name="Google Shape;6038;p58"/>
                  <p:cNvSpPr/>
                  <p:nvPr/>
                </p:nvSpPr>
                <p:spPr>
                  <a:xfrm>
                    <a:off x="6984514" y="2448953"/>
                    <a:ext cx="101008" cy="1644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20" h="27866" extrusionOk="0">
                        <a:moveTo>
                          <a:pt x="1" y="0"/>
                        </a:moveTo>
                        <a:lnTo>
                          <a:pt x="4920" y="27866"/>
                        </a:lnTo>
                        <a:lnTo>
                          <a:pt x="12200" y="27866"/>
                        </a:lnTo>
                        <a:lnTo>
                          <a:pt x="17120" y="0"/>
                        </a:lnTo>
                        <a:close/>
                      </a:path>
                    </a:pathLst>
                  </a:custGeom>
                  <a:solidFill>
                    <a:srgbClr val="EDF1F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39" name="Google Shape;6039;p58"/>
                  <p:cNvSpPr/>
                  <p:nvPr/>
                </p:nvSpPr>
                <p:spPr>
                  <a:xfrm>
                    <a:off x="6984514" y="2448953"/>
                    <a:ext cx="101008" cy="1409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20" h="23892" extrusionOk="0">
                        <a:moveTo>
                          <a:pt x="1" y="0"/>
                        </a:moveTo>
                        <a:lnTo>
                          <a:pt x="4218" y="23891"/>
                        </a:lnTo>
                        <a:lnTo>
                          <a:pt x="12902" y="23891"/>
                        </a:lnTo>
                        <a:lnTo>
                          <a:pt x="17120" y="0"/>
                        </a:ln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40" name="Google Shape;6040;p58"/>
                  <p:cNvSpPr/>
                  <p:nvPr/>
                </p:nvSpPr>
                <p:spPr>
                  <a:xfrm>
                    <a:off x="7012451" y="2607162"/>
                    <a:ext cx="45141" cy="6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51" h="1051" extrusionOk="0">
                        <a:moveTo>
                          <a:pt x="0" y="1"/>
                        </a:moveTo>
                        <a:lnTo>
                          <a:pt x="185" y="1051"/>
                        </a:lnTo>
                        <a:lnTo>
                          <a:pt x="7465" y="1051"/>
                        </a:lnTo>
                        <a:lnTo>
                          <a:pt x="7650" y="1"/>
                        </a:ln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41" name="Google Shape;6041;p58"/>
                  <p:cNvSpPr/>
                  <p:nvPr/>
                </p:nvSpPr>
                <p:spPr>
                  <a:xfrm>
                    <a:off x="6968649" y="2664244"/>
                    <a:ext cx="132738" cy="25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1" extrusionOk="0">
                        <a:moveTo>
                          <a:pt x="93" y="1"/>
                        </a:moveTo>
                        <a:cubicBezTo>
                          <a:pt x="43" y="1"/>
                          <a:pt x="1" y="43"/>
                          <a:pt x="1" y="95"/>
                        </a:cubicBezTo>
                        <a:lnTo>
                          <a:pt x="1" y="4176"/>
                        </a:lnTo>
                        <a:cubicBezTo>
                          <a:pt x="1" y="4229"/>
                          <a:pt x="43" y="4270"/>
                          <a:pt x="93" y="4270"/>
                        </a:cubicBezTo>
                        <a:lnTo>
                          <a:pt x="22405" y="4270"/>
                        </a:lnTo>
                        <a:cubicBezTo>
                          <a:pt x="22456" y="4270"/>
                          <a:pt x="22498" y="4229"/>
                          <a:pt x="22498" y="4176"/>
                        </a:cubicBezTo>
                        <a:lnTo>
                          <a:pt x="22498" y="95"/>
                        </a:lnTo>
                        <a:cubicBezTo>
                          <a:pt x="22498" y="43"/>
                          <a:pt x="22456" y="1"/>
                          <a:pt x="22405" y="1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42" name="Google Shape;6042;p58"/>
                  <p:cNvSpPr/>
                  <p:nvPr/>
                </p:nvSpPr>
                <p:spPr>
                  <a:xfrm>
                    <a:off x="6968649" y="2667389"/>
                    <a:ext cx="132738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6" extrusionOk="0">
                        <a:moveTo>
                          <a:pt x="22185" y="1"/>
                        </a:moveTo>
                        <a:lnTo>
                          <a:pt x="314" y="2"/>
                        </a:lnTo>
                        <a:cubicBezTo>
                          <a:pt x="113" y="247"/>
                          <a:pt x="3" y="556"/>
                          <a:pt x="1" y="874"/>
                        </a:cubicBezTo>
                        <a:lnTo>
                          <a:pt x="1" y="1880"/>
                        </a:lnTo>
                        <a:cubicBezTo>
                          <a:pt x="1" y="1915"/>
                          <a:pt x="8" y="1948"/>
                          <a:pt x="11" y="1983"/>
                        </a:cubicBezTo>
                        <a:cubicBezTo>
                          <a:pt x="48" y="1990"/>
                          <a:pt x="88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0" y="1994"/>
                          <a:pt x="22449" y="1990"/>
                          <a:pt x="22487" y="1983"/>
                        </a:cubicBezTo>
                        <a:cubicBezTo>
                          <a:pt x="22491" y="1948"/>
                          <a:pt x="22498" y="1915"/>
                          <a:pt x="22498" y="1880"/>
                        </a:cubicBezTo>
                        <a:lnTo>
                          <a:pt x="22498" y="872"/>
                        </a:lnTo>
                        <a:cubicBezTo>
                          <a:pt x="22496" y="554"/>
                          <a:pt x="22386" y="247"/>
                          <a:pt x="22185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43" name="Google Shape;6043;p58"/>
                  <p:cNvSpPr/>
                  <p:nvPr/>
                </p:nvSpPr>
                <p:spPr>
                  <a:xfrm>
                    <a:off x="6963510" y="2683549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46" y="1"/>
                        </a:moveTo>
                        <a:cubicBezTo>
                          <a:pt x="19" y="1"/>
                          <a:pt x="0" y="22"/>
                          <a:pt x="0" y="46"/>
                        </a:cubicBezTo>
                        <a:lnTo>
                          <a:pt x="0" y="1951"/>
                        </a:lnTo>
                        <a:cubicBezTo>
                          <a:pt x="0" y="1975"/>
                          <a:pt x="19" y="1996"/>
                          <a:pt x="46" y="1996"/>
                        </a:cubicBezTo>
                        <a:lnTo>
                          <a:pt x="24195" y="1996"/>
                        </a:lnTo>
                        <a:cubicBezTo>
                          <a:pt x="24219" y="1996"/>
                          <a:pt x="24240" y="1975"/>
                          <a:pt x="24240" y="1951"/>
                        </a:cubicBezTo>
                        <a:lnTo>
                          <a:pt x="24240" y="46"/>
                        </a:lnTo>
                        <a:cubicBezTo>
                          <a:pt x="24240" y="22"/>
                          <a:pt x="24219" y="1"/>
                          <a:pt x="24195" y="1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44" name="Google Shape;6044;p58"/>
                  <p:cNvSpPr/>
                  <p:nvPr/>
                </p:nvSpPr>
                <p:spPr>
                  <a:xfrm>
                    <a:off x="6968649" y="2642639"/>
                    <a:ext cx="132738" cy="25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1" extrusionOk="0">
                        <a:moveTo>
                          <a:pt x="93" y="1"/>
                        </a:moveTo>
                        <a:cubicBezTo>
                          <a:pt x="43" y="1"/>
                          <a:pt x="1" y="43"/>
                          <a:pt x="1" y="95"/>
                        </a:cubicBezTo>
                        <a:lnTo>
                          <a:pt x="1" y="4176"/>
                        </a:lnTo>
                        <a:cubicBezTo>
                          <a:pt x="1" y="4229"/>
                          <a:pt x="43" y="4271"/>
                          <a:pt x="93" y="4271"/>
                        </a:cubicBezTo>
                        <a:lnTo>
                          <a:pt x="22405" y="4271"/>
                        </a:lnTo>
                        <a:cubicBezTo>
                          <a:pt x="22456" y="4271"/>
                          <a:pt x="22498" y="4229"/>
                          <a:pt x="22498" y="4176"/>
                        </a:cubicBezTo>
                        <a:lnTo>
                          <a:pt x="22498" y="95"/>
                        </a:lnTo>
                        <a:cubicBezTo>
                          <a:pt x="22498" y="43"/>
                          <a:pt x="22456" y="1"/>
                          <a:pt x="22405" y="1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45" name="Google Shape;6045;p58"/>
                  <p:cNvSpPr/>
                  <p:nvPr/>
                </p:nvSpPr>
                <p:spPr>
                  <a:xfrm>
                    <a:off x="6968649" y="2643990"/>
                    <a:ext cx="132738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6" extrusionOk="0">
                        <a:moveTo>
                          <a:pt x="642" y="1"/>
                        </a:moveTo>
                        <a:cubicBezTo>
                          <a:pt x="242" y="259"/>
                          <a:pt x="1" y="701"/>
                          <a:pt x="1" y="1177"/>
                        </a:cubicBezTo>
                        <a:lnTo>
                          <a:pt x="1" y="1984"/>
                        </a:lnTo>
                        <a:cubicBezTo>
                          <a:pt x="41" y="1991"/>
                          <a:pt x="83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4" y="1994"/>
                          <a:pt x="22456" y="1991"/>
                          <a:pt x="22498" y="1984"/>
                        </a:cubicBezTo>
                        <a:lnTo>
                          <a:pt x="22498" y="1177"/>
                        </a:lnTo>
                        <a:cubicBezTo>
                          <a:pt x="22496" y="701"/>
                          <a:pt x="22255" y="259"/>
                          <a:pt x="21856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46" name="Google Shape;6046;p58"/>
                  <p:cNvSpPr/>
                  <p:nvPr/>
                </p:nvSpPr>
                <p:spPr>
                  <a:xfrm>
                    <a:off x="6963510" y="2660156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998" y="0"/>
                        </a:moveTo>
                        <a:cubicBezTo>
                          <a:pt x="447" y="2"/>
                          <a:pt x="2" y="447"/>
                          <a:pt x="0" y="998"/>
                        </a:cubicBezTo>
                        <a:cubicBezTo>
                          <a:pt x="2" y="1548"/>
                          <a:pt x="447" y="1993"/>
                          <a:pt x="998" y="1995"/>
                        </a:cubicBezTo>
                        <a:lnTo>
                          <a:pt x="23243" y="1995"/>
                        </a:lnTo>
                        <a:cubicBezTo>
                          <a:pt x="23793" y="1993"/>
                          <a:pt x="24239" y="1548"/>
                          <a:pt x="24240" y="998"/>
                        </a:cubicBezTo>
                        <a:cubicBezTo>
                          <a:pt x="24239" y="447"/>
                          <a:pt x="23793" y="2"/>
                          <a:pt x="23243" y="0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47" name="Google Shape;6047;p58"/>
                  <p:cNvSpPr/>
                  <p:nvPr/>
                </p:nvSpPr>
                <p:spPr>
                  <a:xfrm>
                    <a:off x="6968649" y="2617451"/>
                    <a:ext cx="132738" cy="251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0" extrusionOk="0">
                        <a:moveTo>
                          <a:pt x="93" y="0"/>
                        </a:moveTo>
                        <a:cubicBezTo>
                          <a:pt x="43" y="0"/>
                          <a:pt x="1" y="42"/>
                          <a:pt x="1" y="94"/>
                        </a:cubicBezTo>
                        <a:lnTo>
                          <a:pt x="1" y="4176"/>
                        </a:lnTo>
                        <a:cubicBezTo>
                          <a:pt x="1" y="4228"/>
                          <a:pt x="43" y="4270"/>
                          <a:pt x="93" y="4270"/>
                        </a:cubicBezTo>
                        <a:lnTo>
                          <a:pt x="22405" y="4270"/>
                        </a:lnTo>
                        <a:cubicBezTo>
                          <a:pt x="22456" y="4270"/>
                          <a:pt x="22498" y="4228"/>
                          <a:pt x="22498" y="4176"/>
                        </a:cubicBezTo>
                        <a:lnTo>
                          <a:pt x="22498" y="94"/>
                        </a:lnTo>
                        <a:cubicBezTo>
                          <a:pt x="22498" y="42"/>
                          <a:pt x="22456" y="0"/>
                          <a:pt x="22405" y="0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48" name="Google Shape;6048;p58"/>
                  <p:cNvSpPr/>
                  <p:nvPr/>
                </p:nvSpPr>
                <p:spPr>
                  <a:xfrm>
                    <a:off x="6968649" y="2620590"/>
                    <a:ext cx="132738" cy="117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7" extrusionOk="0">
                        <a:moveTo>
                          <a:pt x="314" y="1"/>
                        </a:moveTo>
                        <a:cubicBezTo>
                          <a:pt x="113" y="247"/>
                          <a:pt x="3" y="555"/>
                          <a:pt x="1" y="873"/>
                        </a:cubicBezTo>
                        <a:lnTo>
                          <a:pt x="1" y="1982"/>
                        </a:lnTo>
                        <a:cubicBezTo>
                          <a:pt x="41" y="1989"/>
                          <a:pt x="83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4" y="1994"/>
                          <a:pt x="22456" y="1989"/>
                          <a:pt x="22498" y="1982"/>
                        </a:cubicBezTo>
                        <a:lnTo>
                          <a:pt x="22498" y="873"/>
                        </a:lnTo>
                        <a:cubicBezTo>
                          <a:pt x="22496" y="555"/>
                          <a:pt x="22386" y="247"/>
                          <a:pt x="22185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49" name="Google Shape;6049;p58"/>
                  <p:cNvSpPr/>
                  <p:nvPr/>
                </p:nvSpPr>
                <p:spPr>
                  <a:xfrm>
                    <a:off x="6963510" y="2613357"/>
                    <a:ext cx="143022" cy="11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4" extrusionOk="0">
                        <a:moveTo>
                          <a:pt x="998" y="1"/>
                        </a:moveTo>
                        <a:cubicBezTo>
                          <a:pt x="447" y="2"/>
                          <a:pt x="2" y="448"/>
                          <a:pt x="0" y="996"/>
                        </a:cubicBezTo>
                        <a:cubicBezTo>
                          <a:pt x="2" y="1547"/>
                          <a:pt x="447" y="1992"/>
                          <a:pt x="998" y="1994"/>
                        </a:cubicBezTo>
                        <a:lnTo>
                          <a:pt x="23243" y="1994"/>
                        </a:lnTo>
                        <a:cubicBezTo>
                          <a:pt x="23793" y="1992"/>
                          <a:pt x="24239" y="1547"/>
                          <a:pt x="24240" y="996"/>
                        </a:cubicBezTo>
                        <a:cubicBezTo>
                          <a:pt x="24239" y="448"/>
                          <a:pt x="23793" y="2"/>
                          <a:pt x="23243" y="1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50" name="Google Shape;6050;p58"/>
                  <p:cNvSpPr/>
                  <p:nvPr/>
                </p:nvSpPr>
                <p:spPr>
                  <a:xfrm>
                    <a:off x="6850372" y="2107302"/>
                    <a:ext cx="369293" cy="4773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592" h="80915" extrusionOk="0">
                        <a:moveTo>
                          <a:pt x="31297" y="0"/>
                        </a:moveTo>
                        <a:cubicBezTo>
                          <a:pt x="14049" y="0"/>
                          <a:pt x="16" y="14032"/>
                          <a:pt x="16" y="31281"/>
                        </a:cubicBezTo>
                        <a:lnTo>
                          <a:pt x="16" y="31387"/>
                        </a:lnTo>
                        <a:lnTo>
                          <a:pt x="13" y="31445"/>
                        </a:lnTo>
                        <a:cubicBezTo>
                          <a:pt x="11" y="31548"/>
                          <a:pt x="1" y="32341"/>
                          <a:pt x="104" y="33646"/>
                        </a:cubicBezTo>
                        <a:lnTo>
                          <a:pt x="104" y="33657"/>
                        </a:lnTo>
                        <a:lnTo>
                          <a:pt x="104" y="33667"/>
                        </a:lnTo>
                        <a:lnTo>
                          <a:pt x="105" y="33683"/>
                        </a:lnTo>
                        <a:lnTo>
                          <a:pt x="111" y="33746"/>
                        </a:lnTo>
                        <a:cubicBezTo>
                          <a:pt x="125" y="33912"/>
                          <a:pt x="139" y="34083"/>
                          <a:pt x="156" y="34265"/>
                        </a:cubicBezTo>
                        <a:cubicBezTo>
                          <a:pt x="175" y="34469"/>
                          <a:pt x="198" y="34667"/>
                          <a:pt x="219" y="34862"/>
                        </a:cubicBezTo>
                        <a:lnTo>
                          <a:pt x="245" y="35093"/>
                        </a:lnTo>
                        <a:lnTo>
                          <a:pt x="257" y="35191"/>
                        </a:lnTo>
                        <a:cubicBezTo>
                          <a:pt x="264" y="35241"/>
                          <a:pt x="270" y="35290"/>
                          <a:pt x="277" y="35341"/>
                        </a:cubicBezTo>
                        <a:lnTo>
                          <a:pt x="278" y="35353"/>
                        </a:lnTo>
                        <a:lnTo>
                          <a:pt x="278" y="35364"/>
                        </a:lnTo>
                        <a:cubicBezTo>
                          <a:pt x="1082" y="41822"/>
                          <a:pt x="4150" y="54364"/>
                          <a:pt x="15656" y="65807"/>
                        </a:cubicBezTo>
                        <a:cubicBezTo>
                          <a:pt x="18711" y="68844"/>
                          <a:pt x="20993" y="72340"/>
                          <a:pt x="22440" y="76197"/>
                        </a:cubicBezTo>
                        <a:cubicBezTo>
                          <a:pt x="22707" y="76910"/>
                          <a:pt x="22927" y="77638"/>
                          <a:pt x="23098" y="78379"/>
                        </a:cubicBezTo>
                        <a:cubicBezTo>
                          <a:pt x="23441" y="79855"/>
                          <a:pt x="24733" y="80914"/>
                          <a:pt x="26250" y="80914"/>
                        </a:cubicBezTo>
                        <a:lnTo>
                          <a:pt x="36339" y="80914"/>
                        </a:lnTo>
                        <a:cubicBezTo>
                          <a:pt x="37855" y="80914"/>
                          <a:pt x="39148" y="79855"/>
                          <a:pt x="39491" y="78379"/>
                        </a:cubicBezTo>
                        <a:cubicBezTo>
                          <a:pt x="39662" y="77638"/>
                          <a:pt x="39882" y="76910"/>
                          <a:pt x="40149" y="76197"/>
                        </a:cubicBezTo>
                        <a:cubicBezTo>
                          <a:pt x="41596" y="72340"/>
                          <a:pt x="43879" y="68844"/>
                          <a:pt x="46933" y="65807"/>
                        </a:cubicBezTo>
                        <a:cubicBezTo>
                          <a:pt x="58441" y="54364"/>
                          <a:pt x="61509" y="41822"/>
                          <a:pt x="62312" y="35364"/>
                        </a:cubicBezTo>
                        <a:lnTo>
                          <a:pt x="62314" y="35351"/>
                        </a:lnTo>
                        <a:lnTo>
                          <a:pt x="62314" y="35341"/>
                        </a:lnTo>
                        <a:cubicBezTo>
                          <a:pt x="62321" y="35290"/>
                          <a:pt x="62326" y="35240"/>
                          <a:pt x="62333" y="35191"/>
                        </a:cubicBezTo>
                        <a:lnTo>
                          <a:pt x="62346" y="35091"/>
                        </a:lnTo>
                        <a:lnTo>
                          <a:pt x="62370" y="34871"/>
                        </a:lnTo>
                        <a:cubicBezTo>
                          <a:pt x="62393" y="34667"/>
                          <a:pt x="62414" y="34469"/>
                          <a:pt x="62433" y="34272"/>
                        </a:cubicBezTo>
                        <a:cubicBezTo>
                          <a:pt x="62452" y="34083"/>
                          <a:pt x="62466" y="33912"/>
                          <a:pt x="62480" y="33746"/>
                        </a:cubicBezTo>
                        <a:lnTo>
                          <a:pt x="62485" y="33681"/>
                        </a:lnTo>
                        <a:lnTo>
                          <a:pt x="62487" y="33662"/>
                        </a:lnTo>
                        <a:cubicBezTo>
                          <a:pt x="62592" y="32338"/>
                          <a:pt x="62581" y="31543"/>
                          <a:pt x="62580" y="31443"/>
                        </a:cubicBezTo>
                        <a:lnTo>
                          <a:pt x="62574" y="31345"/>
                        </a:lnTo>
                        <a:lnTo>
                          <a:pt x="62576" y="31281"/>
                        </a:lnTo>
                        <a:cubicBezTo>
                          <a:pt x="62576" y="14032"/>
                          <a:pt x="48544" y="0"/>
                          <a:pt x="31297" y="0"/>
                        </a:cubicBezTo>
                        <a:close/>
                      </a:path>
                    </a:pathLst>
                  </a:custGeom>
                  <a:solidFill>
                    <a:srgbClr val="F3F5F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51" name="Google Shape;6051;p58"/>
                  <p:cNvSpPr/>
                  <p:nvPr/>
                </p:nvSpPr>
                <p:spPr>
                  <a:xfrm>
                    <a:off x="6963510" y="2636756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998" y="0"/>
                        </a:moveTo>
                        <a:cubicBezTo>
                          <a:pt x="447" y="2"/>
                          <a:pt x="2" y="448"/>
                          <a:pt x="0" y="998"/>
                        </a:cubicBezTo>
                        <a:cubicBezTo>
                          <a:pt x="2" y="1548"/>
                          <a:pt x="447" y="1994"/>
                          <a:pt x="998" y="1995"/>
                        </a:cubicBezTo>
                        <a:lnTo>
                          <a:pt x="23243" y="1995"/>
                        </a:lnTo>
                        <a:cubicBezTo>
                          <a:pt x="23793" y="1994"/>
                          <a:pt x="24239" y="1548"/>
                          <a:pt x="24240" y="998"/>
                        </a:cubicBezTo>
                        <a:cubicBezTo>
                          <a:pt x="24239" y="448"/>
                          <a:pt x="23793" y="2"/>
                          <a:pt x="23243" y="0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6052" name="Google Shape;6052;p58"/>
                <p:cNvSpPr/>
                <p:nvPr/>
              </p:nvSpPr>
              <p:spPr>
                <a:xfrm>
                  <a:off x="7046588" y="2275942"/>
                  <a:ext cx="173076" cy="11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35" h="19304" extrusionOk="0">
                      <a:moveTo>
                        <a:pt x="0" y="0"/>
                      </a:moveTo>
                      <a:lnTo>
                        <a:pt x="0" y="19303"/>
                      </a:lnTo>
                      <a:lnTo>
                        <a:pt x="25725" y="19303"/>
                      </a:lnTo>
                      <a:cubicBezTo>
                        <a:pt x="27782" y="14272"/>
                        <a:pt x="28673" y="9841"/>
                        <a:pt x="29054" y="6781"/>
                      </a:cubicBezTo>
                      <a:lnTo>
                        <a:pt x="29055" y="6770"/>
                      </a:lnTo>
                      <a:lnTo>
                        <a:pt x="29057" y="6758"/>
                      </a:lnTo>
                      <a:cubicBezTo>
                        <a:pt x="29064" y="6707"/>
                        <a:pt x="29069" y="6657"/>
                        <a:pt x="29075" y="6608"/>
                      </a:cubicBezTo>
                      <a:lnTo>
                        <a:pt x="29087" y="6508"/>
                      </a:lnTo>
                      <a:lnTo>
                        <a:pt x="29113" y="6288"/>
                      </a:lnTo>
                      <a:cubicBezTo>
                        <a:pt x="29136" y="6084"/>
                        <a:pt x="29157" y="5886"/>
                        <a:pt x="29176" y="5689"/>
                      </a:cubicBezTo>
                      <a:cubicBezTo>
                        <a:pt x="29193" y="5500"/>
                        <a:pt x="29209" y="5329"/>
                        <a:pt x="29221" y="5163"/>
                      </a:cubicBezTo>
                      <a:lnTo>
                        <a:pt x="29227" y="5098"/>
                      </a:lnTo>
                      <a:lnTo>
                        <a:pt x="29228" y="5079"/>
                      </a:lnTo>
                      <a:cubicBezTo>
                        <a:pt x="29335" y="3755"/>
                        <a:pt x="29323" y="2960"/>
                        <a:pt x="29321" y="2860"/>
                      </a:cubicBezTo>
                      <a:lnTo>
                        <a:pt x="29316" y="2762"/>
                      </a:lnTo>
                      <a:lnTo>
                        <a:pt x="29317" y="2698"/>
                      </a:lnTo>
                      <a:cubicBezTo>
                        <a:pt x="29317" y="1789"/>
                        <a:pt x="29277" y="890"/>
                        <a:pt x="29200" y="0"/>
                      </a:cubicBezTo>
                      <a:close/>
                    </a:path>
                  </a:pathLst>
                </a:custGeom>
                <a:solidFill>
                  <a:srgbClr val="4F67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3" name="Google Shape;6053;p58"/>
                <p:cNvSpPr/>
                <p:nvPr/>
              </p:nvSpPr>
              <p:spPr>
                <a:xfrm>
                  <a:off x="7046588" y="2107680"/>
                  <a:ext cx="168811" cy="145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12" h="24598" extrusionOk="0">
                      <a:moveTo>
                        <a:pt x="0" y="1"/>
                      </a:moveTo>
                      <a:lnTo>
                        <a:pt x="0" y="24597"/>
                      </a:lnTo>
                      <a:lnTo>
                        <a:pt x="28612" y="24597"/>
                      </a:lnTo>
                      <a:cubicBezTo>
                        <a:pt x="25701" y="11138"/>
                        <a:pt x="14102" y="876"/>
                        <a:pt x="0" y="1"/>
                      </a:cubicBezTo>
                      <a:close/>
                    </a:path>
                  </a:pathLst>
                </a:custGeom>
                <a:solidFill>
                  <a:srgbClr val="B3C3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4" name="Google Shape;6054;p58"/>
                <p:cNvSpPr/>
                <p:nvPr/>
              </p:nvSpPr>
              <p:spPr>
                <a:xfrm>
                  <a:off x="6850372" y="2275942"/>
                  <a:ext cx="173082" cy="11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36" h="19304" extrusionOk="0">
                      <a:moveTo>
                        <a:pt x="133" y="0"/>
                      </a:moveTo>
                      <a:cubicBezTo>
                        <a:pt x="58" y="890"/>
                        <a:pt x="16" y="1789"/>
                        <a:pt x="16" y="2698"/>
                      </a:cubicBezTo>
                      <a:lnTo>
                        <a:pt x="16" y="2804"/>
                      </a:lnTo>
                      <a:lnTo>
                        <a:pt x="13" y="2862"/>
                      </a:lnTo>
                      <a:cubicBezTo>
                        <a:pt x="11" y="2965"/>
                        <a:pt x="1" y="3758"/>
                        <a:pt x="104" y="5065"/>
                      </a:cubicBezTo>
                      <a:lnTo>
                        <a:pt x="104" y="5075"/>
                      </a:lnTo>
                      <a:lnTo>
                        <a:pt x="104" y="5086"/>
                      </a:lnTo>
                      <a:lnTo>
                        <a:pt x="105" y="5100"/>
                      </a:lnTo>
                      <a:lnTo>
                        <a:pt x="111" y="5163"/>
                      </a:lnTo>
                      <a:cubicBezTo>
                        <a:pt x="125" y="5329"/>
                        <a:pt x="139" y="5500"/>
                        <a:pt x="156" y="5682"/>
                      </a:cubicBezTo>
                      <a:cubicBezTo>
                        <a:pt x="175" y="5886"/>
                        <a:pt x="198" y="6084"/>
                        <a:pt x="219" y="6279"/>
                      </a:cubicBezTo>
                      <a:lnTo>
                        <a:pt x="245" y="6510"/>
                      </a:lnTo>
                      <a:lnTo>
                        <a:pt x="257" y="6608"/>
                      </a:lnTo>
                      <a:cubicBezTo>
                        <a:pt x="264" y="6658"/>
                        <a:pt x="270" y="6709"/>
                        <a:pt x="277" y="6758"/>
                      </a:cubicBezTo>
                      <a:lnTo>
                        <a:pt x="278" y="6770"/>
                      </a:lnTo>
                      <a:lnTo>
                        <a:pt x="278" y="6781"/>
                      </a:lnTo>
                      <a:cubicBezTo>
                        <a:pt x="661" y="9843"/>
                        <a:pt x="1552" y="14272"/>
                        <a:pt x="3608" y="19303"/>
                      </a:cubicBezTo>
                      <a:lnTo>
                        <a:pt x="29333" y="19303"/>
                      </a:lnTo>
                      <a:lnTo>
                        <a:pt x="29335" y="0"/>
                      </a:lnTo>
                      <a:close/>
                    </a:path>
                  </a:pathLst>
                </a:custGeom>
                <a:solidFill>
                  <a:srgbClr val="C9D4D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5" name="Google Shape;6055;p58"/>
                <p:cNvSpPr/>
                <p:nvPr/>
              </p:nvSpPr>
              <p:spPr>
                <a:xfrm>
                  <a:off x="6882243" y="2412957"/>
                  <a:ext cx="141211" cy="171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34" h="29109" extrusionOk="0">
                      <a:moveTo>
                        <a:pt x="0" y="1"/>
                      </a:moveTo>
                      <a:cubicBezTo>
                        <a:pt x="2303" y="4529"/>
                        <a:pt x="5584" y="9356"/>
                        <a:pt x="10256" y="14001"/>
                      </a:cubicBezTo>
                      <a:cubicBezTo>
                        <a:pt x="13309" y="17038"/>
                        <a:pt x="15593" y="20534"/>
                        <a:pt x="17039" y="24391"/>
                      </a:cubicBezTo>
                      <a:cubicBezTo>
                        <a:pt x="17307" y="25104"/>
                        <a:pt x="17527" y="25832"/>
                        <a:pt x="17698" y="26573"/>
                      </a:cubicBezTo>
                      <a:cubicBezTo>
                        <a:pt x="18040" y="28049"/>
                        <a:pt x="19333" y="29108"/>
                        <a:pt x="20850" y="29108"/>
                      </a:cubicBezTo>
                      <a:lnTo>
                        <a:pt x="23933" y="29108"/>
                      </a:lnTo>
                      <a:lnTo>
                        <a:pt x="23933" y="1"/>
                      </a:lnTo>
                      <a:close/>
                    </a:path>
                  </a:pathLst>
                </a:custGeom>
                <a:solidFill>
                  <a:srgbClr val="DBE3E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6" name="Google Shape;6056;p58"/>
                <p:cNvSpPr/>
                <p:nvPr/>
              </p:nvSpPr>
              <p:spPr>
                <a:xfrm>
                  <a:off x="6854637" y="2107680"/>
                  <a:ext cx="168817" cy="145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13" h="24598" extrusionOk="0">
                      <a:moveTo>
                        <a:pt x="28612" y="1"/>
                      </a:moveTo>
                      <a:cubicBezTo>
                        <a:pt x="14512" y="876"/>
                        <a:pt x="2911" y="11138"/>
                        <a:pt x="1" y="24597"/>
                      </a:cubicBezTo>
                      <a:lnTo>
                        <a:pt x="28612" y="24597"/>
                      </a:lnTo>
                      <a:lnTo>
                        <a:pt x="28612" y="1"/>
                      </a:lnTo>
                      <a:close/>
                    </a:path>
                  </a:pathLst>
                </a:custGeom>
                <a:solidFill>
                  <a:srgbClr val="8FA1A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7" name="Google Shape;6057;p58"/>
                <p:cNvSpPr/>
                <p:nvPr/>
              </p:nvSpPr>
              <p:spPr>
                <a:xfrm>
                  <a:off x="7046588" y="2412957"/>
                  <a:ext cx="141205" cy="171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33" h="29109" extrusionOk="0">
                      <a:moveTo>
                        <a:pt x="0" y="1"/>
                      </a:moveTo>
                      <a:lnTo>
                        <a:pt x="0" y="29108"/>
                      </a:lnTo>
                      <a:lnTo>
                        <a:pt x="3084" y="29108"/>
                      </a:lnTo>
                      <a:cubicBezTo>
                        <a:pt x="4600" y="29108"/>
                        <a:pt x="5893" y="28049"/>
                        <a:pt x="6235" y="26573"/>
                      </a:cubicBezTo>
                      <a:cubicBezTo>
                        <a:pt x="6407" y="25832"/>
                        <a:pt x="6627" y="25104"/>
                        <a:pt x="6894" y="24391"/>
                      </a:cubicBezTo>
                      <a:cubicBezTo>
                        <a:pt x="8341" y="20534"/>
                        <a:pt x="10622" y="17038"/>
                        <a:pt x="13678" y="14001"/>
                      </a:cubicBezTo>
                      <a:cubicBezTo>
                        <a:pt x="18349" y="9356"/>
                        <a:pt x="21630" y="4529"/>
                        <a:pt x="23933" y="1"/>
                      </a:cubicBezTo>
                      <a:close/>
                    </a:path>
                  </a:pathLst>
                </a:custGeom>
                <a:solidFill>
                  <a:srgbClr val="374F6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6058" name="Google Shape;6058;p58"/>
          <p:cNvGrpSpPr/>
          <p:nvPr/>
        </p:nvGrpSpPr>
        <p:grpSpPr>
          <a:xfrm>
            <a:off x="5795610" y="2063018"/>
            <a:ext cx="671358" cy="671358"/>
            <a:chOff x="6535625" y="760425"/>
            <a:chExt cx="1665900" cy="1665900"/>
          </a:xfrm>
        </p:grpSpPr>
        <p:sp>
          <p:nvSpPr>
            <p:cNvPr id="6059" name="Google Shape;6059;p58"/>
            <p:cNvSpPr/>
            <p:nvPr/>
          </p:nvSpPr>
          <p:spPr>
            <a:xfrm>
              <a:off x="6535625" y="760425"/>
              <a:ext cx="1665900" cy="16659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58"/>
            <p:cNvSpPr/>
            <p:nvPr/>
          </p:nvSpPr>
          <p:spPr>
            <a:xfrm>
              <a:off x="6713675" y="1116525"/>
              <a:ext cx="1309800" cy="1309800"/>
            </a:xfrm>
            <a:prstGeom prst="ellipse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58"/>
            <p:cNvSpPr/>
            <p:nvPr/>
          </p:nvSpPr>
          <p:spPr>
            <a:xfrm>
              <a:off x="6831275" y="1351725"/>
              <a:ext cx="1074600" cy="1074600"/>
            </a:xfrm>
            <a:prstGeom prst="ellipse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58"/>
            <p:cNvSpPr/>
            <p:nvPr/>
          </p:nvSpPr>
          <p:spPr>
            <a:xfrm>
              <a:off x="6942425" y="1574025"/>
              <a:ext cx="852300" cy="852300"/>
            </a:xfrm>
            <a:prstGeom prst="ellipse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63" name="Google Shape;6063;p58"/>
          <p:cNvGrpSpPr/>
          <p:nvPr/>
        </p:nvGrpSpPr>
        <p:grpSpPr>
          <a:xfrm>
            <a:off x="732427" y="3731418"/>
            <a:ext cx="1340789" cy="640830"/>
            <a:chOff x="238125" y="1151100"/>
            <a:chExt cx="7139450" cy="3412300"/>
          </a:xfrm>
        </p:grpSpPr>
        <p:sp>
          <p:nvSpPr>
            <p:cNvPr id="6064" name="Google Shape;6064;p58"/>
            <p:cNvSpPr/>
            <p:nvPr/>
          </p:nvSpPr>
          <p:spPr>
            <a:xfrm>
              <a:off x="3468350" y="4223875"/>
              <a:ext cx="679000" cy="339525"/>
            </a:xfrm>
            <a:custGeom>
              <a:avLst/>
              <a:gdLst/>
              <a:ahLst/>
              <a:cxnLst/>
              <a:rect l="l" t="t" r="r" b="b"/>
              <a:pathLst>
                <a:path w="27160" h="13581" extrusionOk="0">
                  <a:moveTo>
                    <a:pt x="13580" y="1"/>
                  </a:moveTo>
                  <a:cubicBezTo>
                    <a:pt x="6083" y="1"/>
                    <a:pt x="0" y="6077"/>
                    <a:pt x="0" y="13580"/>
                  </a:cubicBezTo>
                  <a:lnTo>
                    <a:pt x="27159" y="13580"/>
                  </a:lnTo>
                  <a:cubicBezTo>
                    <a:pt x="27159" y="6077"/>
                    <a:pt x="21083" y="1"/>
                    <a:pt x="1358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58"/>
            <p:cNvSpPr/>
            <p:nvPr/>
          </p:nvSpPr>
          <p:spPr>
            <a:xfrm>
              <a:off x="3730250" y="3276125"/>
              <a:ext cx="147275" cy="956575"/>
            </a:xfrm>
            <a:custGeom>
              <a:avLst/>
              <a:gdLst/>
              <a:ahLst/>
              <a:cxnLst/>
              <a:rect l="l" t="t" r="r" b="b"/>
              <a:pathLst>
                <a:path w="5891" h="38263" extrusionOk="0">
                  <a:moveTo>
                    <a:pt x="3276" y="0"/>
                  </a:moveTo>
                  <a:lnTo>
                    <a:pt x="0" y="38263"/>
                  </a:lnTo>
                  <a:lnTo>
                    <a:pt x="5890" y="38194"/>
                  </a:lnTo>
                  <a:lnTo>
                    <a:pt x="327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58"/>
            <p:cNvSpPr/>
            <p:nvPr/>
          </p:nvSpPr>
          <p:spPr>
            <a:xfrm>
              <a:off x="3796275" y="3875600"/>
              <a:ext cx="839350" cy="630550"/>
            </a:xfrm>
            <a:custGeom>
              <a:avLst/>
              <a:gdLst/>
              <a:ahLst/>
              <a:cxnLst/>
              <a:rect l="l" t="t" r="r" b="b"/>
              <a:pathLst>
                <a:path w="33574" h="25222" extrusionOk="0">
                  <a:moveTo>
                    <a:pt x="32291" y="1"/>
                  </a:moveTo>
                  <a:lnTo>
                    <a:pt x="1" y="23463"/>
                  </a:lnTo>
                  <a:lnTo>
                    <a:pt x="1277" y="25222"/>
                  </a:lnTo>
                  <a:lnTo>
                    <a:pt x="33574" y="1759"/>
                  </a:lnTo>
                  <a:lnTo>
                    <a:pt x="3229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58"/>
            <p:cNvSpPr/>
            <p:nvPr/>
          </p:nvSpPr>
          <p:spPr>
            <a:xfrm>
              <a:off x="6240475" y="3130600"/>
              <a:ext cx="1137100" cy="1432800"/>
            </a:xfrm>
            <a:custGeom>
              <a:avLst/>
              <a:gdLst/>
              <a:ahLst/>
              <a:cxnLst/>
              <a:rect l="l" t="t" r="r" b="b"/>
              <a:pathLst>
                <a:path w="45484" h="57312" extrusionOk="0">
                  <a:moveTo>
                    <a:pt x="30704" y="0"/>
                  </a:moveTo>
                  <a:lnTo>
                    <a:pt x="0" y="13745"/>
                  </a:lnTo>
                  <a:cubicBezTo>
                    <a:pt x="6979" y="27270"/>
                    <a:pt x="11042" y="42111"/>
                    <a:pt x="11917" y="57311"/>
                  </a:cubicBezTo>
                  <a:lnTo>
                    <a:pt x="45484" y="57311"/>
                  </a:lnTo>
                  <a:cubicBezTo>
                    <a:pt x="44594" y="37118"/>
                    <a:pt x="39525" y="17683"/>
                    <a:pt x="3070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58"/>
            <p:cNvSpPr/>
            <p:nvPr/>
          </p:nvSpPr>
          <p:spPr>
            <a:xfrm>
              <a:off x="5243900" y="1696775"/>
              <a:ext cx="1764175" cy="1777475"/>
            </a:xfrm>
            <a:custGeom>
              <a:avLst/>
              <a:gdLst/>
              <a:ahLst/>
              <a:cxnLst/>
              <a:rect l="l" t="t" r="r" b="b"/>
              <a:pathLst>
                <a:path w="70567" h="71099" extrusionOk="0">
                  <a:moveTo>
                    <a:pt x="18573" y="1"/>
                  </a:moveTo>
                  <a:lnTo>
                    <a:pt x="0" y="28008"/>
                  </a:lnTo>
                  <a:cubicBezTo>
                    <a:pt x="16938" y="38505"/>
                    <a:pt x="30711" y="53395"/>
                    <a:pt x="39863" y="71098"/>
                  </a:cubicBezTo>
                  <a:lnTo>
                    <a:pt x="70567" y="57353"/>
                  </a:lnTo>
                  <a:cubicBezTo>
                    <a:pt x="63753" y="43719"/>
                    <a:pt x="54712" y="31125"/>
                    <a:pt x="43629" y="20042"/>
                  </a:cubicBezTo>
                  <a:cubicBezTo>
                    <a:pt x="36049" y="12449"/>
                    <a:pt x="27642" y="5725"/>
                    <a:pt x="1857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58"/>
            <p:cNvSpPr/>
            <p:nvPr/>
          </p:nvSpPr>
          <p:spPr>
            <a:xfrm>
              <a:off x="3812150" y="1151100"/>
              <a:ext cx="1896075" cy="1245900"/>
            </a:xfrm>
            <a:custGeom>
              <a:avLst/>
              <a:gdLst/>
              <a:ahLst/>
              <a:cxnLst/>
              <a:rect l="l" t="t" r="r" b="b"/>
              <a:pathLst>
                <a:path w="75843" h="49836" extrusionOk="0">
                  <a:moveTo>
                    <a:pt x="0" y="0"/>
                  </a:moveTo>
                  <a:lnTo>
                    <a:pt x="0" y="33518"/>
                  </a:lnTo>
                  <a:cubicBezTo>
                    <a:pt x="20987" y="33552"/>
                    <a:pt x="40615" y="39518"/>
                    <a:pt x="57270" y="49835"/>
                  </a:cubicBezTo>
                  <a:lnTo>
                    <a:pt x="75843" y="21828"/>
                  </a:lnTo>
                  <a:cubicBezTo>
                    <a:pt x="53339" y="7641"/>
                    <a:pt x="27256" y="28"/>
                    <a:pt x="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58"/>
            <p:cNvSpPr/>
            <p:nvPr/>
          </p:nvSpPr>
          <p:spPr>
            <a:xfrm>
              <a:off x="1910550" y="1151100"/>
              <a:ext cx="1901625" cy="1244175"/>
            </a:xfrm>
            <a:custGeom>
              <a:avLst/>
              <a:gdLst/>
              <a:ahLst/>
              <a:cxnLst/>
              <a:rect l="l" t="t" r="r" b="b"/>
              <a:pathLst>
                <a:path w="76065" h="49767" extrusionOk="0">
                  <a:moveTo>
                    <a:pt x="75892" y="0"/>
                  </a:moveTo>
                  <a:cubicBezTo>
                    <a:pt x="48629" y="0"/>
                    <a:pt x="22525" y="7579"/>
                    <a:pt x="1" y="21745"/>
                  </a:cubicBezTo>
                  <a:lnTo>
                    <a:pt x="18574" y="49766"/>
                  </a:lnTo>
                  <a:cubicBezTo>
                    <a:pt x="35250" y="39463"/>
                    <a:pt x="54898" y="33518"/>
                    <a:pt x="75892" y="33518"/>
                  </a:cubicBezTo>
                  <a:lnTo>
                    <a:pt x="76064" y="33518"/>
                  </a:lnTo>
                  <a:lnTo>
                    <a:pt x="760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58"/>
            <p:cNvSpPr/>
            <p:nvPr/>
          </p:nvSpPr>
          <p:spPr>
            <a:xfrm>
              <a:off x="608475" y="1694725"/>
              <a:ext cx="1766425" cy="1778150"/>
            </a:xfrm>
            <a:custGeom>
              <a:avLst/>
              <a:gdLst/>
              <a:ahLst/>
              <a:cxnLst/>
              <a:rect l="l" t="t" r="r" b="b"/>
              <a:pathLst>
                <a:path w="70657" h="71126" extrusionOk="0">
                  <a:moveTo>
                    <a:pt x="52084" y="0"/>
                  </a:moveTo>
                  <a:cubicBezTo>
                    <a:pt x="42959" y="5745"/>
                    <a:pt x="34518" y="12490"/>
                    <a:pt x="26904" y="20124"/>
                  </a:cubicBezTo>
                  <a:cubicBezTo>
                    <a:pt x="15828" y="31194"/>
                    <a:pt x="6800" y="43759"/>
                    <a:pt x="0" y="57373"/>
                  </a:cubicBezTo>
                  <a:lnTo>
                    <a:pt x="30704" y="71125"/>
                  </a:lnTo>
                  <a:cubicBezTo>
                    <a:pt x="39870" y="53401"/>
                    <a:pt x="53677" y="38504"/>
                    <a:pt x="70657" y="28021"/>
                  </a:cubicBezTo>
                  <a:lnTo>
                    <a:pt x="520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58"/>
            <p:cNvSpPr/>
            <p:nvPr/>
          </p:nvSpPr>
          <p:spPr>
            <a:xfrm>
              <a:off x="238125" y="3129050"/>
              <a:ext cx="1137975" cy="1434175"/>
            </a:xfrm>
            <a:custGeom>
              <a:avLst/>
              <a:gdLst/>
              <a:ahLst/>
              <a:cxnLst/>
              <a:rect l="l" t="t" r="r" b="b"/>
              <a:pathLst>
                <a:path w="45519" h="57367" extrusionOk="0">
                  <a:moveTo>
                    <a:pt x="14814" y="0"/>
                  </a:moveTo>
                  <a:cubicBezTo>
                    <a:pt x="5966" y="17697"/>
                    <a:pt x="890" y="37152"/>
                    <a:pt x="0" y="57366"/>
                  </a:cubicBezTo>
                  <a:lnTo>
                    <a:pt x="33566" y="57366"/>
                  </a:lnTo>
                  <a:cubicBezTo>
                    <a:pt x="34442" y="42152"/>
                    <a:pt x="38511" y="27283"/>
                    <a:pt x="45518" y="13745"/>
                  </a:cubicBezTo>
                  <a:lnTo>
                    <a:pt x="14814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58"/>
            <p:cNvSpPr/>
            <p:nvPr/>
          </p:nvSpPr>
          <p:spPr>
            <a:xfrm>
              <a:off x="1924656" y="1941325"/>
              <a:ext cx="3773110" cy="1646329"/>
            </a:xfrm>
            <a:custGeom>
              <a:avLst/>
              <a:gdLst/>
              <a:ahLst/>
              <a:cxnLst/>
              <a:rect l="l" t="t" r="r" b="b"/>
              <a:pathLst>
                <a:path w="148183" h="64657" extrusionOk="0">
                  <a:moveTo>
                    <a:pt x="74043" y="1"/>
                  </a:moveTo>
                  <a:cubicBezTo>
                    <a:pt x="45518" y="1"/>
                    <a:pt x="19504" y="10966"/>
                    <a:pt x="0" y="28932"/>
                  </a:cubicBezTo>
                  <a:lnTo>
                    <a:pt x="35732" y="64657"/>
                  </a:lnTo>
                  <a:cubicBezTo>
                    <a:pt x="45553" y="54774"/>
                    <a:pt x="59167" y="48663"/>
                    <a:pt x="74208" y="48663"/>
                  </a:cubicBezTo>
                  <a:cubicBezTo>
                    <a:pt x="89215" y="48663"/>
                    <a:pt x="102788" y="54739"/>
                    <a:pt x="112623" y="64567"/>
                  </a:cubicBezTo>
                  <a:lnTo>
                    <a:pt x="148182" y="29008"/>
                  </a:lnTo>
                  <a:cubicBezTo>
                    <a:pt x="128671" y="11008"/>
                    <a:pt x="102623" y="1"/>
                    <a:pt x="7404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58"/>
            <p:cNvSpPr/>
            <p:nvPr/>
          </p:nvSpPr>
          <p:spPr>
            <a:xfrm>
              <a:off x="1028863" y="2678027"/>
              <a:ext cx="1805597" cy="1885320"/>
            </a:xfrm>
            <a:custGeom>
              <a:avLst/>
              <a:gdLst/>
              <a:ahLst/>
              <a:cxnLst/>
              <a:rect l="l" t="t" r="r" b="b"/>
              <a:pathLst>
                <a:path w="70912" h="74043" extrusionOk="0">
                  <a:moveTo>
                    <a:pt x="35180" y="0"/>
                  </a:moveTo>
                  <a:cubicBezTo>
                    <a:pt x="14925" y="18642"/>
                    <a:pt x="1697" y="44814"/>
                    <a:pt x="0" y="74042"/>
                  </a:cubicBezTo>
                  <a:lnTo>
                    <a:pt x="55077" y="74042"/>
                  </a:lnTo>
                  <a:cubicBezTo>
                    <a:pt x="55077" y="59084"/>
                    <a:pt x="61118" y="45545"/>
                    <a:pt x="70912" y="35725"/>
                  </a:cubicBezTo>
                  <a:lnTo>
                    <a:pt x="35180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58"/>
            <p:cNvSpPr/>
            <p:nvPr/>
          </p:nvSpPr>
          <p:spPr>
            <a:xfrm>
              <a:off x="4792190" y="2679937"/>
              <a:ext cx="1798951" cy="1883410"/>
            </a:xfrm>
            <a:custGeom>
              <a:avLst/>
              <a:gdLst/>
              <a:ahLst/>
              <a:cxnLst/>
              <a:rect l="l" t="t" r="r" b="b"/>
              <a:pathLst>
                <a:path w="70651" h="73968" extrusionOk="0">
                  <a:moveTo>
                    <a:pt x="35567" y="1"/>
                  </a:moveTo>
                  <a:lnTo>
                    <a:pt x="1" y="35560"/>
                  </a:lnTo>
                  <a:cubicBezTo>
                    <a:pt x="9836" y="45388"/>
                    <a:pt x="15912" y="58967"/>
                    <a:pt x="15912" y="73967"/>
                  </a:cubicBezTo>
                  <a:lnTo>
                    <a:pt x="70650" y="73967"/>
                  </a:lnTo>
                  <a:cubicBezTo>
                    <a:pt x="68954" y="44795"/>
                    <a:pt x="55767" y="18643"/>
                    <a:pt x="3556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76" name="Google Shape;6076;p58"/>
          <p:cNvGrpSpPr/>
          <p:nvPr/>
        </p:nvGrpSpPr>
        <p:grpSpPr>
          <a:xfrm>
            <a:off x="5599650" y="2934699"/>
            <a:ext cx="985357" cy="585764"/>
            <a:chOff x="5145061" y="2881789"/>
            <a:chExt cx="1107641" cy="658458"/>
          </a:xfrm>
        </p:grpSpPr>
        <p:grpSp>
          <p:nvGrpSpPr>
            <p:cNvPr id="6077" name="Google Shape;6077;p58"/>
            <p:cNvGrpSpPr/>
            <p:nvPr/>
          </p:nvGrpSpPr>
          <p:grpSpPr>
            <a:xfrm>
              <a:off x="5722989" y="3244587"/>
              <a:ext cx="529713" cy="295659"/>
              <a:chOff x="5722989" y="3244587"/>
              <a:chExt cx="529713" cy="295659"/>
            </a:xfrm>
          </p:grpSpPr>
          <p:sp>
            <p:nvSpPr>
              <p:cNvPr id="6078" name="Google Shape;6078;p58"/>
              <p:cNvSpPr/>
              <p:nvPr/>
            </p:nvSpPr>
            <p:spPr>
              <a:xfrm>
                <a:off x="5722989" y="3244587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6079" name="Google Shape;6079;p58"/>
              <p:cNvSpPr/>
              <p:nvPr/>
            </p:nvSpPr>
            <p:spPr>
              <a:xfrm>
                <a:off x="6035543" y="3298113"/>
                <a:ext cx="217159" cy="22492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6080" name="Google Shape;6080;p58"/>
            <p:cNvGrpSpPr/>
            <p:nvPr/>
          </p:nvGrpSpPr>
          <p:grpSpPr>
            <a:xfrm>
              <a:off x="5145061" y="3244587"/>
              <a:ext cx="536807" cy="295659"/>
              <a:chOff x="5145061" y="3244587"/>
              <a:chExt cx="536807" cy="295659"/>
            </a:xfrm>
          </p:grpSpPr>
          <p:sp>
            <p:nvSpPr>
              <p:cNvPr id="6081" name="Google Shape;6081;p58"/>
              <p:cNvSpPr/>
              <p:nvPr/>
            </p:nvSpPr>
            <p:spPr>
              <a:xfrm>
                <a:off x="5340522" y="3244587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6082" name="Google Shape;6082;p58"/>
              <p:cNvSpPr/>
              <p:nvPr/>
            </p:nvSpPr>
            <p:spPr>
              <a:xfrm flipH="1">
                <a:off x="5145061" y="3298599"/>
                <a:ext cx="217159" cy="22492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6083" name="Google Shape;6083;p58"/>
            <p:cNvGrpSpPr/>
            <p:nvPr/>
          </p:nvGrpSpPr>
          <p:grpSpPr>
            <a:xfrm>
              <a:off x="5341327" y="2898245"/>
              <a:ext cx="532309" cy="614891"/>
              <a:chOff x="5341327" y="2898245"/>
              <a:chExt cx="532309" cy="614891"/>
            </a:xfrm>
          </p:grpSpPr>
          <p:sp>
            <p:nvSpPr>
              <p:cNvPr id="6084" name="Google Shape;6084;p58"/>
              <p:cNvSpPr/>
              <p:nvPr/>
            </p:nvSpPr>
            <p:spPr>
              <a:xfrm>
                <a:off x="5532290" y="3217476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6085" name="Google Shape;6085;p58"/>
              <p:cNvSpPr/>
              <p:nvPr/>
            </p:nvSpPr>
            <p:spPr>
              <a:xfrm flipH="1">
                <a:off x="5341327" y="2898245"/>
                <a:ext cx="217159" cy="33450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6086" name="Google Shape;6086;p58"/>
            <p:cNvGrpSpPr/>
            <p:nvPr/>
          </p:nvGrpSpPr>
          <p:grpSpPr>
            <a:xfrm>
              <a:off x="5532290" y="2881789"/>
              <a:ext cx="620516" cy="305456"/>
              <a:chOff x="5532290" y="2881789"/>
              <a:chExt cx="620516" cy="305456"/>
            </a:xfrm>
          </p:grpSpPr>
          <p:sp>
            <p:nvSpPr>
              <p:cNvPr id="6087" name="Google Shape;6087;p58"/>
              <p:cNvSpPr/>
              <p:nvPr/>
            </p:nvSpPr>
            <p:spPr>
              <a:xfrm>
                <a:off x="5532290" y="2891586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6088" name="Google Shape;6088;p58"/>
              <p:cNvSpPr/>
              <p:nvPr/>
            </p:nvSpPr>
            <p:spPr>
              <a:xfrm>
                <a:off x="5837311" y="2881789"/>
                <a:ext cx="315495" cy="288369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</p:grpSp>
      <p:grpSp>
        <p:nvGrpSpPr>
          <p:cNvPr id="6089" name="Google Shape;6089;p58"/>
          <p:cNvGrpSpPr/>
          <p:nvPr/>
        </p:nvGrpSpPr>
        <p:grpSpPr>
          <a:xfrm>
            <a:off x="8178573" y="3726757"/>
            <a:ext cx="269068" cy="645491"/>
            <a:chOff x="7026852" y="3311869"/>
            <a:chExt cx="434331" cy="1041954"/>
          </a:xfrm>
        </p:grpSpPr>
        <p:sp>
          <p:nvSpPr>
            <p:cNvPr id="6090" name="Google Shape;6090;p58"/>
            <p:cNvSpPr/>
            <p:nvPr/>
          </p:nvSpPr>
          <p:spPr>
            <a:xfrm>
              <a:off x="7026852" y="3311869"/>
              <a:ext cx="434331" cy="847405"/>
            </a:xfrm>
            <a:custGeom>
              <a:avLst/>
              <a:gdLst/>
              <a:ahLst/>
              <a:cxnLst/>
              <a:rect l="l" t="t" r="r" b="b"/>
              <a:pathLst>
                <a:path w="16734" h="32649" extrusionOk="0">
                  <a:moveTo>
                    <a:pt x="8369" y="0"/>
                  </a:moveTo>
                  <a:cubicBezTo>
                    <a:pt x="3747" y="0"/>
                    <a:pt x="1" y="3747"/>
                    <a:pt x="1" y="8366"/>
                  </a:cubicBezTo>
                  <a:lnTo>
                    <a:pt x="1" y="32649"/>
                  </a:lnTo>
                  <a:lnTo>
                    <a:pt x="16734" y="32649"/>
                  </a:lnTo>
                  <a:lnTo>
                    <a:pt x="16734" y="8366"/>
                  </a:lnTo>
                  <a:cubicBezTo>
                    <a:pt x="16734" y="3744"/>
                    <a:pt x="12987" y="0"/>
                    <a:pt x="836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58"/>
            <p:cNvSpPr/>
            <p:nvPr/>
          </p:nvSpPr>
          <p:spPr>
            <a:xfrm>
              <a:off x="7082395" y="3359392"/>
              <a:ext cx="323321" cy="32332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58"/>
            <p:cNvSpPr/>
            <p:nvPr/>
          </p:nvSpPr>
          <p:spPr>
            <a:xfrm>
              <a:off x="7026852" y="4159239"/>
              <a:ext cx="434331" cy="194585"/>
            </a:xfrm>
            <a:custGeom>
              <a:avLst/>
              <a:gdLst/>
              <a:ahLst/>
              <a:cxnLst/>
              <a:rect l="l" t="t" r="r" b="b"/>
              <a:pathLst>
                <a:path w="16734" h="7497" extrusionOk="0">
                  <a:moveTo>
                    <a:pt x="1" y="1"/>
                  </a:moveTo>
                  <a:lnTo>
                    <a:pt x="8369" y="7496"/>
                  </a:lnTo>
                  <a:lnTo>
                    <a:pt x="1673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93" name="Google Shape;6093;p58"/>
          <p:cNvGrpSpPr/>
          <p:nvPr/>
        </p:nvGrpSpPr>
        <p:grpSpPr>
          <a:xfrm>
            <a:off x="6195154" y="3765995"/>
            <a:ext cx="293882" cy="293836"/>
            <a:chOff x="4873519" y="3311869"/>
            <a:chExt cx="499374" cy="499296"/>
          </a:xfrm>
        </p:grpSpPr>
        <p:sp>
          <p:nvSpPr>
            <p:cNvPr id="6094" name="Google Shape;6094;p58"/>
            <p:cNvSpPr/>
            <p:nvPr/>
          </p:nvSpPr>
          <p:spPr>
            <a:xfrm>
              <a:off x="4873519" y="3311869"/>
              <a:ext cx="499374" cy="499296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58"/>
            <p:cNvSpPr/>
            <p:nvPr/>
          </p:nvSpPr>
          <p:spPr>
            <a:xfrm>
              <a:off x="4894620" y="3329830"/>
              <a:ext cx="202112" cy="182386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96" name="Google Shape;6096;p58"/>
          <p:cNvGrpSpPr/>
          <p:nvPr/>
        </p:nvGrpSpPr>
        <p:grpSpPr>
          <a:xfrm>
            <a:off x="6195154" y="4078366"/>
            <a:ext cx="293882" cy="293882"/>
            <a:chOff x="4873519" y="3875839"/>
            <a:chExt cx="499374" cy="499374"/>
          </a:xfrm>
        </p:grpSpPr>
        <p:sp>
          <p:nvSpPr>
            <p:cNvPr id="6097" name="Google Shape;6097;p58"/>
            <p:cNvSpPr/>
            <p:nvPr/>
          </p:nvSpPr>
          <p:spPr>
            <a:xfrm>
              <a:off x="4873519" y="3875839"/>
              <a:ext cx="499374" cy="499374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58"/>
            <p:cNvSpPr/>
            <p:nvPr/>
          </p:nvSpPr>
          <p:spPr>
            <a:xfrm>
              <a:off x="4894620" y="3893826"/>
              <a:ext cx="202112" cy="182360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99" name="Google Shape;6099;p58"/>
          <p:cNvGrpSpPr/>
          <p:nvPr/>
        </p:nvGrpSpPr>
        <p:grpSpPr>
          <a:xfrm>
            <a:off x="2425681" y="2050319"/>
            <a:ext cx="698104" cy="698208"/>
            <a:chOff x="2565073" y="2075876"/>
            <a:chExt cx="672482" cy="672518"/>
          </a:xfrm>
        </p:grpSpPr>
        <p:sp>
          <p:nvSpPr>
            <p:cNvPr id="6100" name="Google Shape;6100;p58"/>
            <p:cNvSpPr/>
            <p:nvPr/>
          </p:nvSpPr>
          <p:spPr>
            <a:xfrm>
              <a:off x="2642193" y="2530650"/>
              <a:ext cx="419588" cy="217743"/>
            </a:xfrm>
            <a:custGeom>
              <a:avLst/>
              <a:gdLst/>
              <a:ahLst/>
              <a:cxnLst/>
              <a:rect l="l" t="t" r="r" b="b"/>
              <a:pathLst>
                <a:path w="130611" h="67780" extrusionOk="0">
                  <a:moveTo>
                    <a:pt x="28498" y="0"/>
                  </a:moveTo>
                  <a:cubicBezTo>
                    <a:pt x="24484" y="0"/>
                    <a:pt x="20456" y="1023"/>
                    <a:pt x="16802" y="3132"/>
                  </a:cubicBezTo>
                  <a:lnTo>
                    <a:pt x="16191" y="3487"/>
                  </a:lnTo>
                  <a:cubicBezTo>
                    <a:pt x="1795" y="11796"/>
                    <a:pt x="1" y="31826"/>
                    <a:pt x="12628" y="42639"/>
                  </a:cubicBezTo>
                  <a:cubicBezTo>
                    <a:pt x="28340" y="56094"/>
                    <a:pt x="48088" y="64970"/>
                    <a:pt x="69808" y="67207"/>
                  </a:cubicBezTo>
                  <a:cubicBezTo>
                    <a:pt x="70015" y="67227"/>
                    <a:pt x="70217" y="67252"/>
                    <a:pt x="70419" y="67271"/>
                  </a:cubicBezTo>
                  <a:cubicBezTo>
                    <a:pt x="70804" y="67306"/>
                    <a:pt x="71188" y="67345"/>
                    <a:pt x="71572" y="67375"/>
                  </a:cubicBezTo>
                  <a:cubicBezTo>
                    <a:pt x="72080" y="67419"/>
                    <a:pt x="72588" y="67464"/>
                    <a:pt x="73100" y="67498"/>
                  </a:cubicBezTo>
                  <a:lnTo>
                    <a:pt x="73440" y="67523"/>
                  </a:lnTo>
                  <a:cubicBezTo>
                    <a:pt x="75877" y="67694"/>
                    <a:pt x="78323" y="67780"/>
                    <a:pt x="80773" y="67780"/>
                  </a:cubicBezTo>
                  <a:cubicBezTo>
                    <a:pt x="97672" y="67780"/>
                    <a:pt x="114788" y="63683"/>
                    <a:pt x="130611" y="55083"/>
                  </a:cubicBezTo>
                  <a:lnTo>
                    <a:pt x="106348" y="13068"/>
                  </a:lnTo>
                  <a:cubicBezTo>
                    <a:pt x="98422" y="17162"/>
                    <a:pt x="89641" y="19287"/>
                    <a:pt x="80747" y="19287"/>
                  </a:cubicBezTo>
                  <a:cubicBezTo>
                    <a:pt x="79675" y="19287"/>
                    <a:pt x="78601" y="19256"/>
                    <a:pt x="77526" y="19194"/>
                  </a:cubicBezTo>
                  <a:cubicBezTo>
                    <a:pt x="77220" y="19174"/>
                    <a:pt x="76910" y="19149"/>
                    <a:pt x="76599" y="19130"/>
                  </a:cubicBezTo>
                  <a:cubicBezTo>
                    <a:pt x="76072" y="19090"/>
                    <a:pt x="75545" y="19051"/>
                    <a:pt x="75017" y="18997"/>
                  </a:cubicBezTo>
                  <a:cubicBezTo>
                    <a:pt x="74943" y="18992"/>
                    <a:pt x="74865" y="18982"/>
                    <a:pt x="74791" y="18972"/>
                  </a:cubicBezTo>
                  <a:cubicBezTo>
                    <a:pt x="73347" y="18819"/>
                    <a:pt x="71908" y="18612"/>
                    <a:pt x="70478" y="18351"/>
                  </a:cubicBezTo>
                  <a:cubicBezTo>
                    <a:pt x="70409" y="18336"/>
                    <a:pt x="70340" y="18331"/>
                    <a:pt x="70266" y="18317"/>
                  </a:cubicBezTo>
                  <a:cubicBezTo>
                    <a:pt x="60646" y="16518"/>
                    <a:pt x="51666" y="12220"/>
                    <a:pt x="44224" y="5857"/>
                  </a:cubicBezTo>
                  <a:cubicBezTo>
                    <a:pt x="39725" y="2011"/>
                    <a:pt x="34125" y="0"/>
                    <a:pt x="28498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58"/>
            <p:cNvSpPr/>
            <p:nvPr/>
          </p:nvSpPr>
          <p:spPr>
            <a:xfrm>
              <a:off x="2910083" y="2420918"/>
              <a:ext cx="327379" cy="312727"/>
            </a:xfrm>
            <a:custGeom>
              <a:avLst/>
              <a:gdLst/>
              <a:ahLst/>
              <a:cxnLst/>
              <a:rect l="l" t="t" r="r" b="b"/>
              <a:pathLst>
                <a:path w="101908" h="97347" extrusionOk="0">
                  <a:moveTo>
                    <a:pt x="53377" y="1"/>
                  </a:moveTo>
                  <a:cubicBezTo>
                    <a:pt x="52884" y="9843"/>
                    <a:pt x="49823" y="19390"/>
                    <a:pt x="44495" y="27689"/>
                  </a:cubicBezTo>
                  <a:lnTo>
                    <a:pt x="44490" y="27684"/>
                  </a:lnTo>
                  <a:cubicBezTo>
                    <a:pt x="37847" y="37980"/>
                    <a:pt x="27936" y="45964"/>
                    <a:pt x="16216" y="50163"/>
                  </a:cubicBezTo>
                  <a:cubicBezTo>
                    <a:pt x="6521" y="53638"/>
                    <a:pt x="1" y="62746"/>
                    <a:pt x="1" y="73041"/>
                  </a:cubicBezTo>
                  <a:cubicBezTo>
                    <a:pt x="1" y="86873"/>
                    <a:pt x="11336" y="97347"/>
                    <a:pt x="24173" y="97347"/>
                  </a:cubicBezTo>
                  <a:cubicBezTo>
                    <a:pt x="26820" y="97347"/>
                    <a:pt x="29530" y="96902"/>
                    <a:pt x="32219" y="95949"/>
                  </a:cubicBezTo>
                  <a:cubicBezTo>
                    <a:pt x="49306" y="89897"/>
                    <a:pt x="64347" y="79537"/>
                    <a:pt x="76048" y="66171"/>
                  </a:cubicBezTo>
                  <a:cubicBezTo>
                    <a:pt x="76329" y="65870"/>
                    <a:pt x="76609" y="65570"/>
                    <a:pt x="76881" y="65254"/>
                  </a:cubicBezTo>
                  <a:cubicBezTo>
                    <a:pt x="92548" y="46905"/>
                    <a:pt x="101267" y="23751"/>
                    <a:pt x="1019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58"/>
            <p:cNvSpPr/>
            <p:nvPr/>
          </p:nvSpPr>
          <p:spPr>
            <a:xfrm>
              <a:off x="2999034" y="2125384"/>
              <a:ext cx="238522" cy="411351"/>
            </a:xfrm>
            <a:custGeom>
              <a:avLst/>
              <a:gdLst/>
              <a:ahLst/>
              <a:cxnLst/>
              <a:rect l="l" t="t" r="r" b="b"/>
              <a:pathLst>
                <a:path w="74248" h="128047" extrusionOk="0">
                  <a:moveTo>
                    <a:pt x="24273" y="0"/>
                  </a:moveTo>
                  <a:lnTo>
                    <a:pt x="0" y="42036"/>
                  </a:lnTo>
                  <a:cubicBezTo>
                    <a:pt x="7521" y="46866"/>
                    <a:pt x="13775" y="53430"/>
                    <a:pt x="18236" y="61173"/>
                  </a:cubicBezTo>
                  <a:cubicBezTo>
                    <a:pt x="18694" y="61966"/>
                    <a:pt x="19128" y="62765"/>
                    <a:pt x="19542" y="63573"/>
                  </a:cubicBezTo>
                  <a:cubicBezTo>
                    <a:pt x="19601" y="63696"/>
                    <a:pt x="19665" y="63829"/>
                    <a:pt x="19729" y="63953"/>
                  </a:cubicBezTo>
                  <a:cubicBezTo>
                    <a:pt x="19970" y="64426"/>
                    <a:pt x="20202" y="64904"/>
                    <a:pt x="20429" y="65382"/>
                  </a:cubicBezTo>
                  <a:cubicBezTo>
                    <a:pt x="20557" y="65658"/>
                    <a:pt x="20685" y="65929"/>
                    <a:pt x="20808" y="66210"/>
                  </a:cubicBezTo>
                  <a:cubicBezTo>
                    <a:pt x="21079" y="66806"/>
                    <a:pt x="21346" y="67408"/>
                    <a:pt x="21592" y="68014"/>
                  </a:cubicBezTo>
                  <a:cubicBezTo>
                    <a:pt x="21676" y="68226"/>
                    <a:pt x="21755" y="68433"/>
                    <a:pt x="21838" y="68645"/>
                  </a:cubicBezTo>
                  <a:cubicBezTo>
                    <a:pt x="22036" y="69142"/>
                    <a:pt x="22223" y="69645"/>
                    <a:pt x="22405" y="70148"/>
                  </a:cubicBezTo>
                  <a:cubicBezTo>
                    <a:pt x="25816" y="79561"/>
                    <a:pt x="26649" y="89714"/>
                    <a:pt x="24815" y="99561"/>
                  </a:cubicBezTo>
                  <a:cubicBezTo>
                    <a:pt x="22952" y="109586"/>
                    <a:pt x="27738" y="119679"/>
                    <a:pt x="36570" y="124780"/>
                  </a:cubicBezTo>
                  <a:cubicBezTo>
                    <a:pt x="40441" y="127014"/>
                    <a:pt x="44590" y="128047"/>
                    <a:pt x="48651" y="128047"/>
                  </a:cubicBezTo>
                  <a:cubicBezTo>
                    <a:pt x="59837" y="128047"/>
                    <a:pt x="70356" y="120215"/>
                    <a:pt x="72558" y="108102"/>
                  </a:cubicBezTo>
                  <a:cubicBezTo>
                    <a:pt x="73686" y="101887"/>
                    <a:pt x="74248" y="95579"/>
                    <a:pt x="74248" y="89261"/>
                  </a:cubicBezTo>
                  <a:cubicBezTo>
                    <a:pt x="74243" y="71168"/>
                    <a:pt x="69655" y="54150"/>
                    <a:pt x="61577" y="39305"/>
                  </a:cubicBezTo>
                  <a:lnTo>
                    <a:pt x="61557" y="39315"/>
                  </a:lnTo>
                  <a:cubicBezTo>
                    <a:pt x="61123" y="38517"/>
                    <a:pt x="60680" y="37723"/>
                    <a:pt x="60222" y="36930"/>
                  </a:cubicBezTo>
                  <a:cubicBezTo>
                    <a:pt x="51178" y="21262"/>
                    <a:pt x="38694" y="8818"/>
                    <a:pt x="24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58"/>
            <p:cNvSpPr/>
            <p:nvPr/>
          </p:nvSpPr>
          <p:spPr>
            <a:xfrm>
              <a:off x="2740849" y="2075876"/>
              <a:ext cx="419604" cy="217734"/>
            </a:xfrm>
            <a:custGeom>
              <a:avLst/>
              <a:gdLst/>
              <a:ahLst/>
              <a:cxnLst/>
              <a:rect l="l" t="t" r="r" b="b"/>
              <a:pathLst>
                <a:path w="130616" h="67777" extrusionOk="0">
                  <a:moveTo>
                    <a:pt x="49853" y="1"/>
                  </a:moveTo>
                  <a:cubicBezTo>
                    <a:pt x="32949" y="1"/>
                    <a:pt x="15828" y="4093"/>
                    <a:pt x="0" y="12696"/>
                  </a:cubicBezTo>
                  <a:lnTo>
                    <a:pt x="24263" y="54711"/>
                  </a:lnTo>
                  <a:cubicBezTo>
                    <a:pt x="32189" y="50621"/>
                    <a:pt x="40970" y="48497"/>
                    <a:pt x="49860" y="48497"/>
                  </a:cubicBezTo>
                  <a:cubicBezTo>
                    <a:pt x="50932" y="48497"/>
                    <a:pt x="52006" y="48528"/>
                    <a:pt x="53080" y="48590"/>
                  </a:cubicBezTo>
                  <a:cubicBezTo>
                    <a:pt x="53391" y="48605"/>
                    <a:pt x="53701" y="48630"/>
                    <a:pt x="54012" y="48649"/>
                  </a:cubicBezTo>
                  <a:cubicBezTo>
                    <a:pt x="54539" y="48689"/>
                    <a:pt x="55066" y="48728"/>
                    <a:pt x="55594" y="48782"/>
                  </a:cubicBezTo>
                  <a:cubicBezTo>
                    <a:pt x="55668" y="48792"/>
                    <a:pt x="55746" y="48802"/>
                    <a:pt x="55820" y="48807"/>
                  </a:cubicBezTo>
                  <a:cubicBezTo>
                    <a:pt x="57264" y="48960"/>
                    <a:pt x="58704" y="49172"/>
                    <a:pt x="60133" y="49433"/>
                  </a:cubicBezTo>
                  <a:cubicBezTo>
                    <a:pt x="60202" y="49448"/>
                    <a:pt x="60271" y="49453"/>
                    <a:pt x="60345" y="49462"/>
                  </a:cubicBezTo>
                  <a:cubicBezTo>
                    <a:pt x="69965" y="51266"/>
                    <a:pt x="78945" y="55564"/>
                    <a:pt x="86387" y="61927"/>
                  </a:cubicBezTo>
                  <a:cubicBezTo>
                    <a:pt x="90886" y="65767"/>
                    <a:pt x="96484" y="67777"/>
                    <a:pt x="102111" y="67777"/>
                  </a:cubicBezTo>
                  <a:cubicBezTo>
                    <a:pt x="106125" y="67777"/>
                    <a:pt x="110154" y="66754"/>
                    <a:pt x="113809" y="64642"/>
                  </a:cubicBezTo>
                  <a:lnTo>
                    <a:pt x="114420" y="64292"/>
                  </a:lnTo>
                  <a:cubicBezTo>
                    <a:pt x="128816" y="55983"/>
                    <a:pt x="130615" y="35958"/>
                    <a:pt x="117988" y="25140"/>
                  </a:cubicBezTo>
                  <a:cubicBezTo>
                    <a:pt x="102271" y="11685"/>
                    <a:pt x="82523" y="2809"/>
                    <a:pt x="60803" y="572"/>
                  </a:cubicBezTo>
                  <a:cubicBezTo>
                    <a:pt x="60596" y="552"/>
                    <a:pt x="60394" y="532"/>
                    <a:pt x="60192" y="513"/>
                  </a:cubicBezTo>
                  <a:cubicBezTo>
                    <a:pt x="59808" y="473"/>
                    <a:pt x="59423" y="439"/>
                    <a:pt x="59039" y="404"/>
                  </a:cubicBezTo>
                  <a:cubicBezTo>
                    <a:pt x="58531" y="360"/>
                    <a:pt x="58023" y="320"/>
                    <a:pt x="57511" y="281"/>
                  </a:cubicBezTo>
                  <a:lnTo>
                    <a:pt x="57171" y="256"/>
                  </a:lnTo>
                  <a:cubicBezTo>
                    <a:pt x="54739" y="86"/>
                    <a:pt x="52298" y="1"/>
                    <a:pt x="4985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58"/>
            <p:cNvSpPr/>
            <p:nvPr/>
          </p:nvSpPr>
          <p:spPr>
            <a:xfrm>
              <a:off x="2565167" y="2090625"/>
              <a:ext cx="327379" cy="312740"/>
            </a:xfrm>
            <a:custGeom>
              <a:avLst/>
              <a:gdLst/>
              <a:ahLst/>
              <a:cxnLst/>
              <a:rect l="l" t="t" r="r" b="b"/>
              <a:pathLst>
                <a:path w="101908" h="97351" extrusionOk="0">
                  <a:moveTo>
                    <a:pt x="77732" y="1"/>
                  </a:moveTo>
                  <a:cubicBezTo>
                    <a:pt x="75086" y="1"/>
                    <a:pt x="72377" y="446"/>
                    <a:pt x="69690" y="1397"/>
                  </a:cubicBezTo>
                  <a:cubicBezTo>
                    <a:pt x="52607" y="7449"/>
                    <a:pt x="37561" y="17814"/>
                    <a:pt x="25865" y="31175"/>
                  </a:cubicBezTo>
                  <a:cubicBezTo>
                    <a:pt x="25580" y="31476"/>
                    <a:pt x="25299" y="31776"/>
                    <a:pt x="25028" y="32097"/>
                  </a:cubicBezTo>
                  <a:cubicBezTo>
                    <a:pt x="9365" y="50441"/>
                    <a:pt x="646" y="73600"/>
                    <a:pt x="1" y="97350"/>
                  </a:cubicBezTo>
                  <a:lnTo>
                    <a:pt x="48536" y="97350"/>
                  </a:lnTo>
                  <a:cubicBezTo>
                    <a:pt x="49024" y="87503"/>
                    <a:pt x="52085" y="77956"/>
                    <a:pt x="57413" y="69662"/>
                  </a:cubicBezTo>
                  <a:lnTo>
                    <a:pt x="57418" y="69662"/>
                  </a:lnTo>
                  <a:cubicBezTo>
                    <a:pt x="64061" y="59371"/>
                    <a:pt x="73977" y="51382"/>
                    <a:pt x="85697" y="47183"/>
                  </a:cubicBezTo>
                  <a:cubicBezTo>
                    <a:pt x="95382" y="43708"/>
                    <a:pt x="101907" y="34605"/>
                    <a:pt x="101907" y="24310"/>
                  </a:cubicBezTo>
                  <a:cubicBezTo>
                    <a:pt x="101907" y="10473"/>
                    <a:pt x="90570" y="1"/>
                    <a:pt x="7773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58"/>
            <p:cNvSpPr/>
            <p:nvPr/>
          </p:nvSpPr>
          <p:spPr>
            <a:xfrm>
              <a:off x="2565073" y="2287538"/>
              <a:ext cx="218572" cy="409555"/>
            </a:xfrm>
            <a:custGeom>
              <a:avLst/>
              <a:gdLst/>
              <a:ahLst/>
              <a:cxnLst/>
              <a:rect l="l" t="t" r="r" b="b"/>
              <a:pathLst>
                <a:path w="68038" h="127488" extrusionOk="0">
                  <a:moveTo>
                    <a:pt x="25598" y="0"/>
                  </a:moveTo>
                  <a:cubicBezTo>
                    <a:pt x="14413" y="0"/>
                    <a:pt x="3897" y="7831"/>
                    <a:pt x="1695" y="19943"/>
                  </a:cubicBezTo>
                  <a:cubicBezTo>
                    <a:pt x="567" y="26163"/>
                    <a:pt x="0" y="32466"/>
                    <a:pt x="5" y="38785"/>
                  </a:cubicBezTo>
                  <a:cubicBezTo>
                    <a:pt x="5" y="56877"/>
                    <a:pt x="4598" y="73900"/>
                    <a:pt x="12676" y="88745"/>
                  </a:cubicBezTo>
                  <a:lnTo>
                    <a:pt x="12696" y="88735"/>
                  </a:lnTo>
                  <a:cubicBezTo>
                    <a:pt x="13125" y="89533"/>
                    <a:pt x="13568" y="90327"/>
                    <a:pt x="14027" y="91120"/>
                  </a:cubicBezTo>
                  <a:cubicBezTo>
                    <a:pt x="22888" y="106463"/>
                    <a:pt x="35052" y="118705"/>
                    <a:pt x="49093" y="127488"/>
                  </a:cubicBezTo>
                  <a:cubicBezTo>
                    <a:pt x="44721" y="124742"/>
                    <a:pt x="40552" y="121677"/>
                    <a:pt x="36634" y="118316"/>
                  </a:cubicBezTo>
                  <a:cubicBezTo>
                    <a:pt x="24002" y="107503"/>
                    <a:pt x="25801" y="87473"/>
                    <a:pt x="40197" y="79164"/>
                  </a:cubicBezTo>
                  <a:lnTo>
                    <a:pt x="40808" y="78809"/>
                  </a:lnTo>
                  <a:cubicBezTo>
                    <a:pt x="44459" y="76702"/>
                    <a:pt x="48483" y="75681"/>
                    <a:pt x="52492" y="75681"/>
                  </a:cubicBezTo>
                  <a:cubicBezTo>
                    <a:pt x="58042" y="75681"/>
                    <a:pt x="63566" y="77637"/>
                    <a:pt x="68038" y="81377"/>
                  </a:cubicBezTo>
                  <a:cubicBezTo>
                    <a:pt x="63238" y="77256"/>
                    <a:pt x="59172" y="72353"/>
                    <a:pt x="56017" y="66877"/>
                  </a:cubicBezTo>
                  <a:cubicBezTo>
                    <a:pt x="55559" y="66083"/>
                    <a:pt x="55120" y="65280"/>
                    <a:pt x="54706" y="64472"/>
                  </a:cubicBezTo>
                  <a:cubicBezTo>
                    <a:pt x="54647" y="64349"/>
                    <a:pt x="54583" y="64221"/>
                    <a:pt x="54519" y="64092"/>
                  </a:cubicBezTo>
                  <a:cubicBezTo>
                    <a:pt x="54278" y="63619"/>
                    <a:pt x="54046" y="63141"/>
                    <a:pt x="53824" y="62663"/>
                  </a:cubicBezTo>
                  <a:cubicBezTo>
                    <a:pt x="53691" y="62392"/>
                    <a:pt x="53568" y="62116"/>
                    <a:pt x="53440" y="61840"/>
                  </a:cubicBezTo>
                  <a:cubicBezTo>
                    <a:pt x="53169" y="61239"/>
                    <a:pt x="52907" y="60637"/>
                    <a:pt x="52656" y="60031"/>
                  </a:cubicBezTo>
                  <a:cubicBezTo>
                    <a:pt x="52572" y="59824"/>
                    <a:pt x="52493" y="59612"/>
                    <a:pt x="52410" y="59400"/>
                  </a:cubicBezTo>
                  <a:cubicBezTo>
                    <a:pt x="52217" y="58903"/>
                    <a:pt x="52025" y="58400"/>
                    <a:pt x="51843" y="57902"/>
                  </a:cubicBezTo>
                  <a:cubicBezTo>
                    <a:pt x="48437" y="48484"/>
                    <a:pt x="47604" y="38331"/>
                    <a:pt x="49433" y="28484"/>
                  </a:cubicBezTo>
                  <a:cubicBezTo>
                    <a:pt x="51301" y="18459"/>
                    <a:pt x="46515" y="8366"/>
                    <a:pt x="37683" y="3270"/>
                  </a:cubicBezTo>
                  <a:cubicBezTo>
                    <a:pt x="33811" y="1033"/>
                    <a:pt x="29660" y="0"/>
                    <a:pt x="2559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06" name="Google Shape;6106;p58"/>
          <p:cNvGrpSpPr/>
          <p:nvPr/>
        </p:nvGrpSpPr>
        <p:grpSpPr>
          <a:xfrm>
            <a:off x="5649092" y="3734919"/>
            <a:ext cx="438354" cy="637329"/>
            <a:chOff x="1697726" y="3244179"/>
            <a:chExt cx="788124" cy="1146069"/>
          </a:xfrm>
        </p:grpSpPr>
        <p:sp>
          <p:nvSpPr>
            <p:cNvPr id="6107" name="Google Shape;6107;p58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58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09" name="Google Shape;6109;p58"/>
          <p:cNvSpPr/>
          <p:nvPr/>
        </p:nvSpPr>
        <p:spPr>
          <a:xfrm>
            <a:off x="8146351" y="3622703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10" name="Google Shape;6110;p58"/>
          <p:cNvGrpSpPr/>
          <p:nvPr/>
        </p:nvGrpSpPr>
        <p:grpSpPr>
          <a:xfrm>
            <a:off x="7650306" y="2063282"/>
            <a:ext cx="799565" cy="670282"/>
            <a:chOff x="7617850" y="2063282"/>
            <a:chExt cx="799565" cy="670282"/>
          </a:xfrm>
        </p:grpSpPr>
        <p:cxnSp>
          <p:nvCxnSpPr>
            <p:cNvPr id="6111" name="Google Shape;6111;p58"/>
            <p:cNvCxnSpPr/>
            <p:nvPr/>
          </p:nvCxnSpPr>
          <p:spPr>
            <a:xfrm rot="5400000" flipH="1">
              <a:off x="7629118" y="210471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12" name="Google Shape;6112;p58"/>
            <p:cNvCxnSpPr/>
            <p:nvPr/>
          </p:nvCxnSpPr>
          <p:spPr>
            <a:xfrm rot="-5400000">
              <a:off x="8276270" y="210471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13" name="Google Shape;6113;p58"/>
            <p:cNvCxnSpPr/>
            <p:nvPr/>
          </p:nvCxnSpPr>
          <p:spPr>
            <a:xfrm rot="5400000">
              <a:off x="7629118" y="261296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14" name="Google Shape;6114;p58"/>
            <p:cNvCxnSpPr/>
            <p:nvPr/>
          </p:nvCxnSpPr>
          <p:spPr>
            <a:xfrm rot="-5400000" flipH="1">
              <a:off x="8276270" y="261296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15" name="Google Shape;6115;p58"/>
            <p:cNvCxnSpPr/>
            <p:nvPr/>
          </p:nvCxnSpPr>
          <p:spPr>
            <a:xfrm rot="10800000">
              <a:off x="7617850" y="2393356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16" name="Google Shape;6116;p58"/>
            <p:cNvCxnSpPr/>
            <p:nvPr/>
          </p:nvCxnSpPr>
          <p:spPr>
            <a:xfrm rot="10800000">
              <a:off x="8334015" y="2393356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6117" name="Google Shape;6117;p58"/>
            <p:cNvGrpSpPr/>
            <p:nvPr/>
          </p:nvGrpSpPr>
          <p:grpSpPr>
            <a:xfrm>
              <a:off x="7734309" y="2063282"/>
              <a:ext cx="570957" cy="620095"/>
              <a:chOff x="7734309" y="2063282"/>
              <a:chExt cx="570957" cy="620095"/>
            </a:xfrm>
          </p:grpSpPr>
          <p:grpSp>
            <p:nvGrpSpPr>
              <p:cNvPr id="6118" name="Google Shape;6118;p58"/>
              <p:cNvGrpSpPr/>
              <p:nvPr/>
            </p:nvGrpSpPr>
            <p:grpSpPr>
              <a:xfrm>
                <a:off x="8031573" y="2063282"/>
                <a:ext cx="273693" cy="620095"/>
                <a:chOff x="8031573" y="2063282"/>
                <a:chExt cx="273693" cy="620095"/>
              </a:xfrm>
            </p:grpSpPr>
            <p:sp>
              <p:nvSpPr>
                <p:cNvPr id="6119" name="Google Shape;6119;p58"/>
                <p:cNvSpPr/>
                <p:nvPr/>
              </p:nvSpPr>
              <p:spPr>
                <a:xfrm>
                  <a:off x="8031573" y="2481676"/>
                  <a:ext cx="246012" cy="201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4" h="14712" extrusionOk="0">
                      <a:moveTo>
                        <a:pt x="13714" y="1"/>
                      </a:moveTo>
                      <a:cubicBezTo>
                        <a:pt x="13485" y="1"/>
                        <a:pt x="13243" y="5"/>
                        <a:pt x="12987" y="13"/>
                      </a:cubicBezTo>
                      <a:cubicBezTo>
                        <a:pt x="11706" y="56"/>
                        <a:pt x="10294" y="76"/>
                        <a:pt x="8782" y="76"/>
                      </a:cubicBezTo>
                      <a:cubicBezTo>
                        <a:pt x="8568" y="76"/>
                        <a:pt x="8352" y="76"/>
                        <a:pt x="8134" y="75"/>
                      </a:cubicBezTo>
                      <a:lnTo>
                        <a:pt x="8118" y="75"/>
                      </a:lnTo>
                      <a:cubicBezTo>
                        <a:pt x="8116" y="75"/>
                        <a:pt x="8114" y="75"/>
                        <a:pt x="8112" y="75"/>
                      </a:cubicBezTo>
                      <a:cubicBezTo>
                        <a:pt x="6297" y="75"/>
                        <a:pt x="4825" y="1549"/>
                        <a:pt x="4828" y="3365"/>
                      </a:cubicBezTo>
                      <a:lnTo>
                        <a:pt x="4828" y="4847"/>
                      </a:lnTo>
                      <a:lnTo>
                        <a:pt x="6675" y="4847"/>
                      </a:lnTo>
                      <a:cubicBezTo>
                        <a:pt x="9163" y="4850"/>
                        <a:pt x="11182" y="6869"/>
                        <a:pt x="11185" y="9357"/>
                      </a:cubicBezTo>
                      <a:lnTo>
                        <a:pt x="11185" y="9535"/>
                      </a:lnTo>
                      <a:cubicBezTo>
                        <a:pt x="11185" y="9839"/>
                        <a:pt x="10936" y="10088"/>
                        <a:pt x="10632" y="10088"/>
                      </a:cubicBezTo>
                      <a:cubicBezTo>
                        <a:pt x="10328" y="10088"/>
                        <a:pt x="10079" y="9839"/>
                        <a:pt x="10079" y="9535"/>
                      </a:cubicBezTo>
                      <a:lnTo>
                        <a:pt x="10079" y="9357"/>
                      </a:lnTo>
                      <a:cubicBezTo>
                        <a:pt x="10079" y="7477"/>
                        <a:pt x="8555" y="5953"/>
                        <a:pt x="6675" y="5953"/>
                      </a:cubicBezTo>
                      <a:lnTo>
                        <a:pt x="1" y="5953"/>
                      </a:lnTo>
                      <a:lnTo>
                        <a:pt x="1" y="12851"/>
                      </a:lnTo>
                      <a:cubicBezTo>
                        <a:pt x="460" y="13288"/>
                        <a:pt x="2279" y="14711"/>
                        <a:pt x="6423" y="14711"/>
                      </a:cubicBezTo>
                      <a:cubicBezTo>
                        <a:pt x="11525" y="14711"/>
                        <a:pt x="14168" y="11628"/>
                        <a:pt x="14527" y="8571"/>
                      </a:cubicBezTo>
                      <a:cubicBezTo>
                        <a:pt x="14553" y="8351"/>
                        <a:pt x="14705" y="8169"/>
                        <a:pt x="14919" y="8105"/>
                      </a:cubicBezTo>
                      <a:cubicBezTo>
                        <a:pt x="15042" y="8069"/>
                        <a:pt x="17944" y="7154"/>
                        <a:pt x="17882" y="3957"/>
                      </a:cubicBezTo>
                      <a:cubicBezTo>
                        <a:pt x="17856" y="2779"/>
                        <a:pt x="17727" y="1961"/>
                        <a:pt x="17459" y="1392"/>
                      </a:cubicBezTo>
                      <a:cubicBezTo>
                        <a:pt x="17352" y="1201"/>
                        <a:pt x="17093" y="842"/>
                        <a:pt x="17028" y="780"/>
                      </a:cubicBezTo>
                      <a:cubicBezTo>
                        <a:pt x="16462" y="243"/>
                        <a:pt x="15452" y="1"/>
                        <a:pt x="1371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20" name="Google Shape;6120;p58"/>
                <p:cNvSpPr/>
                <p:nvPr/>
              </p:nvSpPr>
              <p:spPr>
                <a:xfrm>
                  <a:off x="8031573" y="2298026"/>
                  <a:ext cx="273693" cy="250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63" h="18243" extrusionOk="0">
                      <a:moveTo>
                        <a:pt x="16810" y="1"/>
                      </a:moveTo>
                      <a:cubicBezTo>
                        <a:pt x="16764" y="1"/>
                        <a:pt x="16738" y="2"/>
                        <a:pt x="16737" y="2"/>
                      </a:cubicBezTo>
                      <a:lnTo>
                        <a:pt x="12039" y="2"/>
                      </a:lnTo>
                      <a:cubicBezTo>
                        <a:pt x="9752" y="2"/>
                        <a:pt x="7902" y="1856"/>
                        <a:pt x="7898" y="4140"/>
                      </a:cubicBezTo>
                      <a:lnTo>
                        <a:pt x="7898" y="6748"/>
                      </a:lnTo>
                      <a:lnTo>
                        <a:pt x="8303" y="6748"/>
                      </a:lnTo>
                      <a:cubicBezTo>
                        <a:pt x="9966" y="6748"/>
                        <a:pt x="11315" y="8097"/>
                        <a:pt x="11315" y="9760"/>
                      </a:cubicBezTo>
                      <a:lnTo>
                        <a:pt x="11315" y="10333"/>
                      </a:lnTo>
                      <a:cubicBezTo>
                        <a:pt x="11315" y="10637"/>
                        <a:pt x="11069" y="10886"/>
                        <a:pt x="10761" y="10886"/>
                      </a:cubicBezTo>
                      <a:cubicBezTo>
                        <a:pt x="10457" y="10886"/>
                        <a:pt x="10211" y="10637"/>
                        <a:pt x="10211" y="10333"/>
                      </a:cubicBezTo>
                      <a:lnTo>
                        <a:pt x="10211" y="9760"/>
                      </a:lnTo>
                      <a:cubicBezTo>
                        <a:pt x="10208" y="8705"/>
                        <a:pt x="9357" y="7854"/>
                        <a:pt x="8303" y="7851"/>
                      </a:cubicBezTo>
                      <a:lnTo>
                        <a:pt x="6449" y="7851"/>
                      </a:lnTo>
                      <a:cubicBezTo>
                        <a:pt x="5362" y="7851"/>
                        <a:pt x="4482" y="8731"/>
                        <a:pt x="4482" y="9818"/>
                      </a:cubicBezTo>
                      <a:lnTo>
                        <a:pt x="4482" y="10624"/>
                      </a:lnTo>
                      <a:cubicBezTo>
                        <a:pt x="4482" y="10931"/>
                        <a:pt x="4233" y="11177"/>
                        <a:pt x="3929" y="11177"/>
                      </a:cubicBezTo>
                      <a:cubicBezTo>
                        <a:pt x="3624" y="11177"/>
                        <a:pt x="3375" y="10931"/>
                        <a:pt x="3375" y="10624"/>
                      </a:cubicBezTo>
                      <a:lnTo>
                        <a:pt x="3375" y="9818"/>
                      </a:lnTo>
                      <a:cubicBezTo>
                        <a:pt x="3375" y="8123"/>
                        <a:pt x="4750" y="6745"/>
                        <a:pt x="6449" y="6745"/>
                      </a:cubicBezTo>
                      <a:lnTo>
                        <a:pt x="6792" y="6745"/>
                      </a:lnTo>
                      <a:lnTo>
                        <a:pt x="6792" y="5230"/>
                      </a:lnTo>
                      <a:lnTo>
                        <a:pt x="1" y="5230"/>
                      </a:lnTo>
                      <a:lnTo>
                        <a:pt x="1" y="18243"/>
                      </a:lnTo>
                      <a:lnTo>
                        <a:pt x="3722" y="18243"/>
                      </a:lnTo>
                      <a:lnTo>
                        <a:pt x="3722" y="16761"/>
                      </a:lnTo>
                      <a:cubicBezTo>
                        <a:pt x="3722" y="14335"/>
                        <a:pt x="5689" y="12364"/>
                        <a:pt x="8118" y="12364"/>
                      </a:cubicBezTo>
                      <a:lnTo>
                        <a:pt x="8138" y="12364"/>
                      </a:lnTo>
                      <a:cubicBezTo>
                        <a:pt x="8355" y="12365"/>
                        <a:pt x="8571" y="12366"/>
                        <a:pt x="8785" y="12366"/>
                      </a:cubicBezTo>
                      <a:cubicBezTo>
                        <a:pt x="10281" y="12366"/>
                        <a:pt x="11680" y="12346"/>
                        <a:pt x="12949" y="12306"/>
                      </a:cubicBezTo>
                      <a:cubicBezTo>
                        <a:pt x="13215" y="12297"/>
                        <a:pt x="13470" y="12293"/>
                        <a:pt x="13712" y="12293"/>
                      </a:cubicBezTo>
                      <a:cubicBezTo>
                        <a:pt x="15786" y="12293"/>
                        <a:pt x="16995" y="12621"/>
                        <a:pt x="17789" y="13374"/>
                      </a:cubicBezTo>
                      <a:cubicBezTo>
                        <a:pt x="17866" y="13448"/>
                        <a:pt x="17941" y="13526"/>
                        <a:pt x="18009" y="13610"/>
                      </a:cubicBezTo>
                      <a:cubicBezTo>
                        <a:pt x="19963" y="12539"/>
                        <a:pt x="19927" y="9744"/>
                        <a:pt x="19927" y="9715"/>
                      </a:cubicBezTo>
                      <a:lnTo>
                        <a:pt x="19927" y="4156"/>
                      </a:lnTo>
                      <a:cubicBezTo>
                        <a:pt x="19927" y="2603"/>
                        <a:pt x="19545" y="1461"/>
                        <a:pt x="18795" y="763"/>
                      </a:cubicBezTo>
                      <a:cubicBezTo>
                        <a:pt x="18032" y="53"/>
                        <a:pt x="17079" y="1"/>
                        <a:pt x="1681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21" name="Google Shape;6121;p58"/>
                <p:cNvSpPr/>
                <p:nvPr/>
              </p:nvSpPr>
              <p:spPr>
                <a:xfrm>
                  <a:off x="8031573" y="2063282"/>
                  <a:ext cx="177311" cy="142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33" h="10396" extrusionOk="0">
                      <a:moveTo>
                        <a:pt x="3097" y="1"/>
                      </a:moveTo>
                      <a:cubicBezTo>
                        <a:pt x="134" y="1"/>
                        <a:pt x="4" y="3928"/>
                        <a:pt x="1" y="4087"/>
                      </a:cubicBezTo>
                      <a:lnTo>
                        <a:pt x="1" y="10396"/>
                      </a:lnTo>
                      <a:lnTo>
                        <a:pt x="3796" y="10396"/>
                      </a:lnTo>
                      <a:cubicBezTo>
                        <a:pt x="5061" y="10393"/>
                        <a:pt x="6087" y="9367"/>
                        <a:pt x="6087" y="8102"/>
                      </a:cubicBezTo>
                      <a:lnTo>
                        <a:pt x="6087" y="7568"/>
                      </a:lnTo>
                      <a:cubicBezTo>
                        <a:pt x="6083" y="6255"/>
                        <a:pt x="5022" y="5193"/>
                        <a:pt x="3712" y="5193"/>
                      </a:cubicBezTo>
                      <a:lnTo>
                        <a:pt x="2803" y="5193"/>
                      </a:lnTo>
                      <a:cubicBezTo>
                        <a:pt x="2499" y="5193"/>
                        <a:pt x="2249" y="4944"/>
                        <a:pt x="2249" y="4640"/>
                      </a:cubicBezTo>
                      <a:cubicBezTo>
                        <a:pt x="2249" y="4336"/>
                        <a:pt x="2499" y="4087"/>
                        <a:pt x="2803" y="4087"/>
                      </a:cubicBezTo>
                      <a:lnTo>
                        <a:pt x="3715" y="4087"/>
                      </a:lnTo>
                      <a:cubicBezTo>
                        <a:pt x="5507" y="4090"/>
                        <a:pt x="7009" y="5456"/>
                        <a:pt x="7180" y="7241"/>
                      </a:cubicBezTo>
                      <a:lnTo>
                        <a:pt x="12741" y="7241"/>
                      </a:lnTo>
                      <a:cubicBezTo>
                        <a:pt x="12868" y="7086"/>
                        <a:pt x="12932" y="6847"/>
                        <a:pt x="12777" y="6420"/>
                      </a:cubicBezTo>
                      <a:cubicBezTo>
                        <a:pt x="12389" y="5323"/>
                        <a:pt x="10755" y="3708"/>
                        <a:pt x="8616" y="2301"/>
                      </a:cubicBezTo>
                      <a:cubicBezTo>
                        <a:pt x="6494" y="903"/>
                        <a:pt x="4327" y="1"/>
                        <a:pt x="3097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22" name="Google Shape;6122;p58"/>
                <p:cNvSpPr/>
                <p:nvPr/>
              </p:nvSpPr>
              <p:spPr>
                <a:xfrm>
                  <a:off x="8031573" y="2177659"/>
                  <a:ext cx="221307" cy="17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2" h="12904" extrusionOk="0">
                      <a:moveTo>
                        <a:pt x="13080" y="0"/>
                      </a:moveTo>
                      <a:cubicBezTo>
                        <a:pt x="13032" y="0"/>
                        <a:pt x="13005" y="2"/>
                        <a:pt x="13004" y="2"/>
                      </a:cubicBezTo>
                      <a:cubicBezTo>
                        <a:pt x="12997" y="3"/>
                        <a:pt x="12991" y="4"/>
                        <a:pt x="12985" y="4"/>
                      </a:cubicBezTo>
                      <a:cubicBezTo>
                        <a:pt x="12978" y="4"/>
                        <a:pt x="12973" y="3"/>
                        <a:pt x="12968" y="2"/>
                      </a:cubicBezTo>
                      <a:lnTo>
                        <a:pt x="7183" y="2"/>
                      </a:lnTo>
                      <a:cubicBezTo>
                        <a:pt x="7054" y="1778"/>
                        <a:pt x="5579" y="3156"/>
                        <a:pt x="3796" y="3156"/>
                      </a:cubicBezTo>
                      <a:lnTo>
                        <a:pt x="1" y="3156"/>
                      </a:lnTo>
                      <a:lnTo>
                        <a:pt x="1" y="12904"/>
                      </a:lnTo>
                      <a:lnTo>
                        <a:pt x="6792" y="12904"/>
                      </a:lnTo>
                      <a:cubicBezTo>
                        <a:pt x="6802" y="10018"/>
                        <a:pt x="9150" y="7676"/>
                        <a:pt x="12036" y="7676"/>
                      </a:cubicBezTo>
                      <a:lnTo>
                        <a:pt x="16142" y="7676"/>
                      </a:lnTo>
                      <a:lnTo>
                        <a:pt x="16142" y="3137"/>
                      </a:lnTo>
                      <a:cubicBezTo>
                        <a:pt x="16142" y="2108"/>
                        <a:pt x="15857" y="1318"/>
                        <a:pt x="15297" y="788"/>
                      </a:cubicBezTo>
                      <a:cubicBezTo>
                        <a:pt x="14516" y="51"/>
                        <a:pt x="13383" y="0"/>
                        <a:pt x="1308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23" name="Google Shape;6123;p58"/>
              <p:cNvGrpSpPr/>
              <p:nvPr/>
            </p:nvGrpSpPr>
            <p:grpSpPr>
              <a:xfrm flipH="1">
                <a:off x="7734309" y="2063282"/>
                <a:ext cx="273693" cy="620095"/>
                <a:chOff x="8031573" y="2063282"/>
                <a:chExt cx="273693" cy="620095"/>
              </a:xfrm>
            </p:grpSpPr>
            <p:sp>
              <p:nvSpPr>
                <p:cNvPr id="6124" name="Google Shape;6124;p58"/>
                <p:cNvSpPr/>
                <p:nvPr/>
              </p:nvSpPr>
              <p:spPr>
                <a:xfrm>
                  <a:off x="8031573" y="2481676"/>
                  <a:ext cx="246012" cy="201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4" h="14712" extrusionOk="0">
                      <a:moveTo>
                        <a:pt x="13714" y="1"/>
                      </a:moveTo>
                      <a:cubicBezTo>
                        <a:pt x="13485" y="1"/>
                        <a:pt x="13243" y="5"/>
                        <a:pt x="12987" y="13"/>
                      </a:cubicBezTo>
                      <a:cubicBezTo>
                        <a:pt x="11706" y="56"/>
                        <a:pt x="10294" y="76"/>
                        <a:pt x="8782" y="76"/>
                      </a:cubicBezTo>
                      <a:cubicBezTo>
                        <a:pt x="8568" y="76"/>
                        <a:pt x="8352" y="76"/>
                        <a:pt x="8134" y="75"/>
                      </a:cubicBezTo>
                      <a:lnTo>
                        <a:pt x="8118" y="75"/>
                      </a:lnTo>
                      <a:cubicBezTo>
                        <a:pt x="8116" y="75"/>
                        <a:pt x="8114" y="75"/>
                        <a:pt x="8112" y="75"/>
                      </a:cubicBezTo>
                      <a:cubicBezTo>
                        <a:pt x="6297" y="75"/>
                        <a:pt x="4825" y="1549"/>
                        <a:pt x="4828" y="3365"/>
                      </a:cubicBezTo>
                      <a:lnTo>
                        <a:pt x="4828" y="4847"/>
                      </a:lnTo>
                      <a:lnTo>
                        <a:pt x="6675" y="4847"/>
                      </a:lnTo>
                      <a:cubicBezTo>
                        <a:pt x="9163" y="4850"/>
                        <a:pt x="11182" y="6869"/>
                        <a:pt x="11185" y="9357"/>
                      </a:cubicBezTo>
                      <a:lnTo>
                        <a:pt x="11185" y="9535"/>
                      </a:lnTo>
                      <a:cubicBezTo>
                        <a:pt x="11185" y="9839"/>
                        <a:pt x="10936" y="10088"/>
                        <a:pt x="10632" y="10088"/>
                      </a:cubicBezTo>
                      <a:cubicBezTo>
                        <a:pt x="10328" y="10088"/>
                        <a:pt x="10079" y="9839"/>
                        <a:pt x="10079" y="9535"/>
                      </a:cubicBezTo>
                      <a:lnTo>
                        <a:pt x="10079" y="9357"/>
                      </a:lnTo>
                      <a:cubicBezTo>
                        <a:pt x="10079" y="7477"/>
                        <a:pt x="8555" y="5953"/>
                        <a:pt x="6675" y="5953"/>
                      </a:cubicBezTo>
                      <a:lnTo>
                        <a:pt x="1" y="5953"/>
                      </a:lnTo>
                      <a:lnTo>
                        <a:pt x="1" y="12851"/>
                      </a:lnTo>
                      <a:cubicBezTo>
                        <a:pt x="460" y="13288"/>
                        <a:pt x="2279" y="14711"/>
                        <a:pt x="6423" y="14711"/>
                      </a:cubicBezTo>
                      <a:cubicBezTo>
                        <a:pt x="11525" y="14711"/>
                        <a:pt x="14168" y="11628"/>
                        <a:pt x="14527" y="8571"/>
                      </a:cubicBezTo>
                      <a:cubicBezTo>
                        <a:pt x="14553" y="8351"/>
                        <a:pt x="14705" y="8169"/>
                        <a:pt x="14919" y="8105"/>
                      </a:cubicBezTo>
                      <a:cubicBezTo>
                        <a:pt x="15042" y="8069"/>
                        <a:pt x="17944" y="7154"/>
                        <a:pt x="17882" y="3957"/>
                      </a:cubicBezTo>
                      <a:cubicBezTo>
                        <a:pt x="17856" y="2779"/>
                        <a:pt x="17727" y="1961"/>
                        <a:pt x="17459" y="1392"/>
                      </a:cubicBezTo>
                      <a:cubicBezTo>
                        <a:pt x="17352" y="1201"/>
                        <a:pt x="17093" y="842"/>
                        <a:pt x="17028" y="780"/>
                      </a:cubicBezTo>
                      <a:cubicBezTo>
                        <a:pt x="16462" y="243"/>
                        <a:pt x="15452" y="1"/>
                        <a:pt x="1371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25" name="Google Shape;6125;p58"/>
                <p:cNvSpPr/>
                <p:nvPr/>
              </p:nvSpPr>
              <p:spPr>
                <a:xfrm>
                  <a:off x="8031573" y="2298026"/>
                  <a:ext cx="273693" cy="250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63" h="18243" extrusionOk="0">
                      <a:moveTo>
                        <a:pt x="16810" y="1"/>
                      </a:moveTo>
                      <a:cubicBezTo>
                        <a:pt x="16764" y="1"/>
                        <a:pt x="16738" y="2"/>
                        <a:pt x="16737" y="2"/>
                      </a:cubicBezTo>
                      <a:lnTo>
                        <a:pt x="12039" y="2"/>
                      </a:lnTo>
                      <a:cubicBezTo>
                        <a:pt x="9752" y="2"/>
                        <a:pt x="7902" y="1856"/>
                        <a:pt x="7898" y="4140"/>
                      </a:cubicBezTo>
                      <a:lnTo>
                        <a:pt x="7898" y="6748"/>
                      </a:lnTo>
                      <a:lnTo>
                        <a:pt x="8303" y="6748"/>
                      </a:lnTo>
                      <a:cubicBezTo>
                        <a:pt x="9966" y="6748"/>
                        <a:pt x="11315" y="8097"/>
                        <a:pt x="11315" y="9760"/>
                      </a:cubicBezTo>
                      <a:lnTo>
                        <a:pt x="11315" y="10333"/>
                      </a:lnTo>
                      <a:cubicBezTo>
                        <a:pt x="11315" y="10637"/>
                        <a:pt x="11069" y="10886"/>
                        <a:pt x="10761" y="10886"/>
                      </a:cubicBezTo>
                      <a:cubicBezTo>
                        <a:pt x="10457" y="10886"/>
                        <a:pt x="10211" y="10637"/>
                        <a:pt x="10211" y="10333"/>
                      </a:cubicBezTo>
                      <a:lnTo>
                        <a:pt x="10211" y="9760"/>
                      </a:lnTo>
                      <a:cubicBezTo>
                        <a:pt x="10208" y="8705"/>
                        <a:pt x="9357" y="7854"/>
                        <a:pt x="8303" y="7851"/>
                      </a:cubicBezTo>
                      <a:lnTo>
                        <a:pt x="6449" y="7851"/>
                      </a:lnTo>
                      <a:cubicBezTo>
                        <a:pt x="5362" y="7851"/>
                        <a:pt x="4482" y="8731"/>
                        <a:pt x="4482" y="9818"/>
                      </a:cubicBezTo>
                      <a:lnTo>
                        <a:pt x="4482" y="10624"/>
                      </a:lnTo>
                      <a:cubicBezTo>
                        <a:pt x="4482" y="10931"/>
                        <a:pt x="4233" y="11177"/>
                        <a:pt x="3929" y="11177"/>
                      </a:cubicBezTo>
                      <a:cubicBezTo>
                        <a:pt x="3624" y="11177"/>
                        <a:pt x="3375" y="10931"/>
                        <a:pt x="3375" y="10624"/>
                      </a:cubicBezTo>
                      <a:lnTo>
                        <a:pt x="3375" y="9818"/>
                      </a:lnTo>
                      <a:cubicBezTo>
                        <a:pt x="3375" y="8123"/>
                        <a:pt x="4750" y="6745"/>
                        <a:pt x="6449" y="6745"/>
                      </a:cubicBezTo>
                      <a:lnTo>
                        <a:pt x="6792" y="6745"/>
                      </a:lnTo>
                      <a:lnTo>
                        <a:pt x="6792" y="5230"/>
                      </a:lnTo>
                      <a:lnTo>
                        <a:pt x="1" y="5230"/>
                      </a:lnTo>
                      <a:lnTo>
                        <a:pt x="1" y="18243"/>
                      </a:lnTo>
                      <a:lnTo>
                        <a:pt x="3722" y="18243"/>
                      </a:lnTo>
                      <a:lnTo>
                        <a:pt x="3722" y="16761"/>
                      </a:lnTo>
                      <a:cubicBezTo>
                        <a:pt x="3722" y="14335"/>
                        <a:pt x="5689" y="12364"/>
                        <a:pt x="8118" y="12364"/>
                      </a:cubicBezTo>
                      <a:lnTo>
                        <a:pt x="8138" y="12364"/>
                      </a:lnTo>
                      <a:cubicBezTo>
                        <a:pt x="8355" y="12365"/>
                        <a:pt x="8571" y="12366"/>
                        <a:pt x="8785" y="12366"/>
                      </a:cubicBezTo>
                      <a:cubicBezTo>
                        <a:pt x="10281" y="12366"/>
                        <a:pt x="11680" y="12346"/>
                        <a:pt x="12949" y="12306"/>
                      </a:cubicBezTo>
                      <a:cubicBezTo>
                        <a:pt x="13215" y="12297"/>
                        <a:pt x="13470" y="12293"/>
                        <a:pt x="13712" y="12293"/>
                      </a:cubicBezTo>
                      <a:cubicBezTo>
                        <a:pt x="15786" y="12293"/>
                        <a:pt x="16995" y="12621"/>
                        <a:pt x="17789" y="13374"/>
                      </a:cubicBezTo>
                      <a:cubicBezTo>
                        <a:pt x="17866" y="13448"/>
                        <a:pt x="17941" y="13526"/>
                        <a:pt x="18009" y="13610"/>
                      </a:cubicBezTo>
                      <a:cubicBezTo>
                        <a:pt x="19963" y="12539"/>
                        <a:pt x="19927" y="9744"/>
                        <a:pt x="19927" y="9715"/>
                      </a:cubicBezTo>
                      <a:lnTo>
                        <a:pt x="19927" y="4156"/>
                      </a:lnTo>
                      <a:cubicBezTo>
                        <a:pt x="19927" y="2603"/>
                        <a:pt x="19545" y="1461"/>
                        <a:pt x="18795" y="763"/>
                      </a:cubicBezTo>
                      <a:cubicBezTo>
                        <a:pt x="18032" y="53"/>
                        <a:pt x="17079" y="1"/>
                        <a:pt x="1681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26" name="Google Shape;6126;p58"/>
                <p:cNvSpPr/>
                <p:nvPr/>
              </p:nvSpPr>
              <p:spPr>
                <a:xfrm>
                  <a:off x="8031573" y="2063282"/>
                  <a:ext cx="177311" cy="142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33" h="10396" extrusionOk="0">
                      <a:moveTo>
                        <a:pt x="3097" y="1"/>
                      </a:moveTo>
                      <a:cubicBezTo>
                        <a:pt x="134" y="1"/>
                        <a:pt x="4" y="3928"/>
                        <a:pt x="1" y="4087"/>
                      </a:cubicBezTo>
                      <a:lnTo>
                        <a:pt x="1" y="10396"/>
                      </a:lnTo>
                      <a:lnTo>
                        <a:pt x="3796" y="10396"/>
                      </a:lnTo>
                      <a:cubicBezTo>
                        <a:pt x="5061" y="10393"/>
                        <a:pt x="6087" y="9367"/>
                        <a:pt x="6087" y="8102"/>
                      </a:cubicBezTo>
                      <a:lnTo>
                        <a:pt x="6087" y="7568"/>
                      </a:lnTo>
                      <a:cubicBezTo>
                        <a:pt x="6083" y="6255"/>
                        <a:pt x="5022" y="5193"/>
                        <a:pt x="3712" y="5193"/>
                      </a:cubicBezTo>
                      <a:lnTo>
                        <a:pt x="2803" y="5193"/>
                      </a:lnTo>
                      <a:cubicBezTo>
                        <a:pt x="2499" y="5193"/>
                        <a:pt x="2249" y="4944"/>
                        <a:pt x="2249" y="4640"/>
                      </a:cubicBezTo>
                      <a:cubicBezTo>
                        <a:pt x="2249" y="4336"/>
                        <a:pt x="2499" y="4087"/>
                        <a:pt x="2803" y="4087"/>
                      </a:cubicBezTo>
                      <a:lnTo>
                        <a:pt x="3715" y="4087"/>
                      </a:lnTo>
                      <a:cubicBezTo>
                        <a:pt x="5507" y="4090"/>
                        <a:pt x="7009" y="5456"/>
                        <a:pt x="7180" y="7241"/>
                      </a:cubicBezTo>
                      <a:lnTo>
                        <a:pt x="12741" y="7241"/>
                      </a:lnTo>
                      <a:cubicBezTo>
                        <a:pt x="12868" y="7086"/>
                        <a:pt x="12932" y="6847"/>
                        <a:pt x="12777" y="6420"/>
                      </a:cubicBezTo>
                      <a:cubicBezTo>
                        <a:pt x="12389" y="5323"/>
                        <a:pt x="10755" y="3708"/>
                        <a:pt x="8616" y="2301"/>
                      </a:cubicBezTo>
                      <a:cubicBezTo>
                        <a:pt x="6494" y="903"/>
                        <a:pt x="4327" y="1"/>
                        <a:pt x="3097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27" name="Google Shape;6127;p58"/>
                <p:cNvSpPr/>
                <p:nvPr/>
              </p:nvSpPr>
              <p:spPr>
                <a:xfrm>
                  <a:off x="8031573" y="2177659"/>
                  <a:ext cx="221307" cy="17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2" h="12904" extrusionOk="0">
                      <a:moveTo>
                        <a:pt x="13080" y="0"/>
                      </a:moveTo>
                      <a:cubicBezTo>
                        <a:pt x="13032" y="0"/>
                        <a:pt x="13005" y="2"/>
                        <a:pt x="13004" y="2"/>
                      </a:cubicBezTo>
                      <a:cubicBezTo>
                        <a:pt x="12997" y="3"/>
                        <a:pt x="12991" y="4"/>
                        <a:pt x="12985" y="4"/>
                      </a:cubicBezTo>
                      <a:cubicBezTo>
                        <a:pt x="12978" y="4"/>
                        <a:pt x="12973" y="3"/>
                        <a:pt x="12968" y="2"/>
                      </a:cubicBezTo>
                      <a:lnTo>
                        <a:pt x="7183" y="2"/>
                      </a:lnTo>
                      <a:cubicBezTo>
                        <a:pt x="7054" y="1778"/>
                        <a:pt x="5579" y="3156"/>
                        <a:pt x="3796" y="3156"/>
                      </a:cubicBezTo>
                      <a:lnTo>
                        <a:pt x="1" y="3156"/>
                      </a:lnTo>
                      <a:lnTo>
                        <a:pt x="1" y="12904"/>
                      </a:lnTo>
                      <a:lnTo>
                        <a:pt x="6792" y="12904"/>
                      </a:lnTo>
                      <a:cubicBezTo>
                        <a:pt x="6802" y="10018"/>
                        <a:pt x="9150" y="7676"/>
                        <a:pt x="12036" y="7676"/>
                      </a:cubicBezTo>
                      <a:lnTo>
                        <a:pt x="16142" y="7676"/>
                      </a:lnTo>
                      <a:lnTo>
                        <a:pt x="16142" y="3137"/>
                      </a:lnTo>
                      <a:cubicBezTo>
                        <a:pt x="16142" y="2108"/>
                        <a:pt x="15857" y="1318"/>
                        <a:pt x="15297" y="788"/>
                      </a:cubicBezTo>
                      <a:cubicBezTo>
                        <a:pt x="14516" y="51"/>
                        <a:pt x="13383" y="0"/>
                        <a:pt x="1308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6128" name="Google Shape;6128;p58"/>
          <p:cNvSpPr/>
          <p:nvPr/>
        </p:nvSpPr>
        <p:spPr>
          <a:xfrm>
            <a:off x="7110561" y="3755372"/>
            <a:ext cx="558742" cy="616877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29" name="Google Shape;6129;p58"/>
          <p:cNvSpPr/>
          <p:nvPr/>
        </p:nvSpPr>
        <p:spPr>
          <a:xfrm rot="10800000">
            <a:off x="6596743" y="3752786"/>
            <a:ext cx="406111" cy="619462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30" name="Google Shape;6130;p58"/>
          <p:cNvGrpSpPr/>
          <p:nvPr/>
        </p:nvGrpSpPr>
        <p:grpSpPr>
          <a:xfrm>
            <a:off x="7836913" y="2916765"/>
            <a:ext cx="602567" cy="601884"/>
            <a:chOff x="1186975" y="238125"/>
            <a:chExt cx="5244275" cy="5238325"/>
          </a:xfrm>
        </p:grpSpPr>
        <p:sp>
          <p:nvSpPr>
            <p:cNvPr id="6131" name="Google Shape;6131;p58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58"/>
            <p:cNvSpPr/>
            <p:nvPr/>
          </p:nvSpPr>
          <p:spPr>
            <a:xfrm>
              <a:off x="1186975" y="2279750"/>
              <a:ext cx="2628625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58"/>
            <p:cNvSpPr/>
            <p:nvPr/>
          </p:nvSpPr>
          <p:spPr>
            <a:xfrm>
              <a:off x="3802600" y="239450"/>
              <a:ext cx="2628650" cy="3196825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58"/>
            <p:cNvSpPr/>
            <p:nvPr/>
          </p:nvSpPr>
          <p:spPr>
            <a:xfrm>
              <a:off x="3232500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35" name="Google Shape;6135;p58"/>
          <p:cNvGrpSpPr/>
          <p:nvPr/>
        </p:nvGrpSpPr>
        <p:grpSpPr>
          <a:xfrm>
            <a:off x="3279650" y="2056249"/>
            <a:ext cx="651848" cy="687338"/>
            <a:chOff x="3400515" y="2056248"/>
            <a:chExt cx="698134" cy="735987"/>
          </a:xfrm>
        </p:grpSpPr>
        <p:grpSp>
          <p:nvGrpSpPr>
            <p:cNvPr id="6136" name="Google Shape;6136;p58"/>
            <p:cNvGrpSpPr/>
            <p:nvPr/>
          </p:nvGrpSpPr>
          <p:grpSpPr>
            <a:xfrm>
              <a:off x="3400515" y="2283913"/>
              <a:ext cx="312919" cy="219900"/>
              <a:chOff x="3400515" y="2283913"/>
              <a:chExt cx="312919" cy="219900"/>
            </a:xfrm>
          </p:grpSpPr>
          <p:sp>
            <p:nvSpPr>
              <p:cNvPr id="6137" name="Google Shape;6137;p58"/>
              <p:cNvSpPr/>
              <p:nvPr/>
            </p:nvSpPr>
            <p:spPr>
              <a:xfrm>
                <a:off x="3493534" y="2283913"/>
                <a:ext cx="219900" cy="2199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6138" name="Google Shape;6138;p58"/>
              <p:cNvCxnSpPr/>
              <p:nvPr/>
            </p:nvCxnSpPr>
            <p:spPr>
              <a:xfrm rot="10800000">
                <a:off x="3400515" y="2393804"/>
                <a:ext cx="954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139" name="Google Shape;6139;p58"/>
            <p:cNvGrpSpPr/>
            <p:nvPr/>
          </p:nvGrpSpPr>
          <p:grpSpPr>
            <a:xfrm>
              <a:off x="3547823" y="2461089"/>
              <a:ext cx="219900" cy="331146"/>
              <a:chOff x="3547823" y="2461089"/>
              <a:chExt cx="219900" cy="331146"/>
            </a:xfrm>
          </p:grpSpPr>
          <p:sp>
            <p:nvSpPr>
              <p:cNvPr id="6140" name="Google Shape;6140;p58"/>
              <p:cNvSpPr/>
              <p:nvPr/>
            </p:nvSpPr>
            <p:spPr>
              <a:xfrm>
                <a:off x="3547823" y="2461089"/>
                <a:ext cx="219900" cy="2199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6141" name="Google Shape;6141;p58"/>
              <p:cNvCxnSpPr/>
              <p:nvPr/>
            </p:nvCxnSpPr>
            <p:spPr>
              <a:xfrm rot="10800000">
                <a:off x="3657701" y="2678535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142" name="Google Shape;6142;p58"/>
            <p:cNvGrpSpPr/>
            <p:nvPr/>
          </p:nvGrpSpPr>
          <p:grpSpPr>
            <a:xfrm>
              <a:off x="3734138" y="2461089"/>
              <a:ext cx="219900" cy="331146"/>
              <a:chOff x="3734138" y="2461089"/>
              <a:chExt cx="219900" cy="331146"/>
            </a:xfrm>
          </p:grpSpPr>
          <p:sp>
            <p:nvSpPr>
              <p:cNvPr id="6143" name="Google Shape;6143;p58"/>
              <p:cNvSpPr/>
              <p:nvPr/>
            </p:nvSpPr>
            <p:spPr>
              <a:xfrm>
                <a:off x="3734138" y="2461089"/>
                <a:ext cx="219900" cy="2199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6144" name="Google Shape;6144;p58"/>
              <p:cNvCxnSpPr/>
              <p:nvPr/>
            </p:nvCxnSpPr>
            <p:spPr>
              <a:xfrm rot="10800000">
                <a:off x="3844020" y="2678535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145" name="Google Shape;6145;p58"/>
            <p:cNvGrpSpPr/>
            <p:nvPr/>
          </p:nvGrpSpPr>
          <p:grpSpPr>
            <a:xfrm>
              <a:off x="3787560" y="2281742"/>
              <a:ext cx="311089" cy="219900"/>
              <a:chOff x="3787560" y="2281742"/>
              <a:chExt cx="311089" cy="219900"/>
            </a:xfrm>
          </p:grpSpPr>
          <p:sp>
            <p:nvSpPr>
              <p:cNvPr id="6146" name="Google Shape;6146;p58"/>
              <p:cNvSpPr/>
              <p:nvPr/>
            </p:nvSpPr>
            <p:spPr>
              <a:xfrm>
                <a:off x="3787560" y="2281742"/>
                <a:ext cx="219900" cy="219900"/>
              </a:xfrm>
              <a:prstGeom prst="ellipse">
                <a:avLst/>
              </a:pr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6147" name="Google Shape;6147;p58"/>
              <p:cNvCxnSpPr/>
              <p:nvPr/>
            </p:nvCxnSpPr>
            <p:spPr>
              <a:xfrm rot="10800000">
                <a:off x="4003849" y="2393795"/>
                <a:ext cx="948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148" name="Google Shape;6148;p58"/>
            <p:cNvGrpSpPr/>
            <p:nvPr/>
          </p:nvGrpSpPr>
          <p:grpSpPr>
            <a:xfrm>
              <a:off x="3637290" y="2056248"/>
              <a:ext cx="219900" cy="330736"/>
              <a:chOff x="3637290" y="2056248"/>
              <a:chExt cx="219900" cy="330736"/>
            </a:xfrm>
          </p:grpSpPr>
          <p:sp>
            <p:nvSpPr>
              <p:cNvPr id="6149" name="Google Shape;6149;p58"/>
              <p:cNvSpPr/>
              <p:nvPr/>
            </p:nvSpPr>
            <p:spPr>
              <a:xfrm>
                <a:off x="3637290" y="2167085"/>
                <a:ext cx="219900" cy="219900"/>
              </a:xfrm>
              <a:prstGeom prst="ellipse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6150" name="Google Shape;6150;p58"/>
              <p:cNvCxnSpPr/>
              <p:nvPr/>
            </p:nvCxnSpPr>
            <p:spPr>
              <a:xfrm rot="10800000">
                <a:off x="3747169" y="2056248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6151" name="Google Shape;6151;p58"/>
          <p:cNvGrpSpPr/>
          <p:nvPr/>
        </p:nvGrpSpPr>
        <p:grpSpPr>
          <a:xfrm>
            <a:off x="2571356" y="2926255"/>
            <a:ext cx="1268144" cy="592394"/>
            <a:chOff x="238125" y="1188750"/>
            <a:chExt cx="7140450" cy="3335550"/>
          </a:xfrm>
        </p:grpSpPr>
        <p:sp>
          <p:nvSpPr>
            <p:cNvPr id="6152" name="Google Shape;6152;p58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58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58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58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58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57" name="Google Shape;6157;p58"/>
          <p:cNvGrpSpPr/>
          <p:nvPr/>
        </p:nvGrpSpPr>
        <p:grpSpPr>
          <a:xfrm>
            <a:off x="6679257" y="2928410"/>
            <a:ext cx="1053944" cy="590147"/>
            <a:chOff x="238125" y="1335475"/>
            <a:chExt cx="5418735" cy="3034175"/>
          </a:xfrm>
        </p:grpSpPr>
        <p:sp>
          <p:nvSpPr>
            <p:cNvPr id="6158" name="Google Shape;6158;p58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58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58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61" name="Google Shape;6161;p58"/>
          <p:cNvGrpSpPr/>
          <p:nvPr/>
        </p:nvGrpSpPr>
        <p:grpSpPr>
          <a:xfrm>
            <a:off x="4110066" y="3733309"/>
            <a:ext cx="1268207" cy="638939"/>
            <a:chOff x="3967651" y="3645904"/>
            <a:chExt cx="1479304" cy="745292"/>
          </a:xfrm>
        </p:grpSpPr>
        <p:grpSp>
          <p:nvGrpSpPr>
            <p:cNvPr id="6162" name="Google Shape;6162;p58"/>
            <p:cNvGrpSpPr/>
            <p:nvPr/>
          </p:nvGrpSpPr>
          <p:grpSpPr>
            <a:xfrm>
              <a:off x="3967651" y="4009026"/>
              <a:ext cx="1479304" cy="382170"/>
              <a:chOff x="3967651" y="4009026"/>
              <a:chExt cx="1479304" cy="382170"/>
            </a:xfrm>
          </p:grpSpPr>
          <p:grpSp>
            <p:nvGrpSpPr>
              <p:cNvPr id="6163" name="Google Shape;6163;p58"/>
              <p:cNvGrpSpPr/>
              <p:nvPr/>
            </p:nvGrpSpPr>
            <p:grpSpPr>
              <a:xfrm>
                <a:off x="4892216" y="4195630"/>
                <a:ext cx="554739" cy="195566"/>
                <a:chOff x="3604375" y="4892160"/>
                <a:chExt cx="1651500" cy="582215"/>
              </a:xfrm>
            </p:grpSpPr>
            <p:sp>
              <p:nvSpPr>
                <p:cNvPr id="6164" name="Google Shape;6164;p58"/>
                <p:cNvSpPr/>
                <p:nvPr/>
              </p:nvSpPr>
              <p:spPr>
                <a:xfrm>
                  <a:off x="3604375" y="4892160"/>
                  <a:ext cx="1651500" cy="14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0" h="5873" extrusionOk="0">
                      <a:moveTo>
                        <a:pt x="1" y="0"/>
                      </a:moveTo>
                      <a:lnTo>
                        <a:pt x="7340" y="5872"/>
                      </a:lnTo>
                      <a:lnTo>
                        <a:pt x="66060" y="5872"/>
                      </a:lnTo>
                      <a:lnTo>
                        <a:pt x="51382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5" name="Google Shape;6165;p58"/>
                <p:cNvSpPr/>
                <p:nvPr/>
              </p:nvSpPr>
              <p:spPr>
                <a:xfrm>
                  <a:off x="3787875" y="5033975"/>
                  <a:ext cx="1468000" cy="44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0" h="17616" extrusionOk="0">
                      <a:moveTo>
                        <a:pt x="0" y="0"/>
                      </a:moveTo>
                      <a:lnTo>
                        <a:pt x="0" y="17615"/>
                      </a:lnTo>
                      <a:lnTo>
                        <a:pt x="58720" y="17615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66" name="Google Shape;6166;p58"/>
              <p:cNvGrpSpPr/>
              <p:nvPr/>
            </p:nvGrpSpPr>
            <p:grpSpPr>
              <a:xfrm>
                <a:off x="3967651" y="4146303"/>
                <a:ext cx="579402" cy="244893"/>
                <a:chOff x="851875" y="4745310"/>
                <a:chExt cx="1724925" cy="729065"/>
              </a:xfrm>
            </p:grpSpPr>
            <p:sp>
              <p:nvSpPr>
                <p:cNvPr id="6167" name="Google Shape;6167;p58"/>
                <p:cNvSpPr/>
                <p:nvPr/>
              </p:nvSpPr>
              <p:spPr>
                <a:xfrm>
                  <a:off x="851925" y="4745310"/>
                  <a:ext cx="1724875" cy="14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95" h="5875" extrusionOk="0">
                      <a:moveTo>
                        <a:pt x="14679" y="0"/>
                      </a:moveTo>
                      <a:lnTo>
                        <a:pt x="1" y="5874"/>
                      </a:lnTo>
                      <a:lnTo>
                        <a:pt x="58718" y="5874"/>
                      </a:lnTo>
                      <a:lnTo>
                        <a:pt x="68994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8" name="Google Shape;6168;p58"/>
                <p:cNvSpPr/>
                <p:nvPr/>
              </p:nvSpPr>
              <p:spPr>
                <a:xfrm>
                  <a:off x="851875" y="4887175"/>
                  <a:ext cx="1468025" cy="5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23488" extrusionOk="0">
                      <a:moveTo>
                        <a:pt x="0" y="0"/>
                      </a:moveTo>
                      <a:lnTo>
                        <a:pt x="0" y="23487"/>
                      </a:lnTo>
                      <a:lnTo>
                        <a:pt x="58720" y="23487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69" name="Google Shape;6169;p58"/>
              <p:cNvGrpSpPr/>
              <p:nvPr/>
            </p:nvGrpSpPr>
            <p:grpSpPr>
              <a:xfrm>
                <a:off x="4460753" y="4009026"/>
                <a:ext cx="493110" cy="382170"/>
                <a:chOff x="2319875" y="4336625"/>
                <a:chExt cx="1468025" cy="1137750"/>
              </a:xfrm>
            </p:grpSpPr>
            <p:sp>
              <p:nvSpPr>
                <p:cNvPr id="6170" name="Google Shape;6170;p58"/>
                <p:cNvSpPr/>
                <p:nvPr/>
              </p:nvSpPr>
              <p:spPr>
                <a:xfrm>
                  <a:off x="2319875" y="4336625"/>
                  <a:ext cx="1468025" cy="14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5875" extrusionOk="0">
                      <a:moveTo>
                        <a:pt x="14681" y="0"/>
                      </a:moveTo>
                      <a:lnTo>
                        <a:pt x="0" y="5874"/>
                      </a:lnTo>
                      <a:lnTo>
                        <a:pt x="58720" y="5874"/>
                      </a:lnTo>
                      <a:lnTo>
                        <a:pt x="44042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1" name="Google Shape;6171;p58"/>
                <p:cNvSpPr/>
                <p:nvPr/>
              </p:nvSpPr>
              <p:spPr>
                <a:xfrm>
                  <a:off x="2319875" y="4483425"/>
                  <a:ext cx="1468025" cy="9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39638" extrusionOk="0">
                      <a:moveTo>
                        <a:pt x="0" y="0"/>
                      </a:moveTo>
                      <a:lnTo>
                        <a:pt x="0" y="39637"/>
                      </a:lnTo>
                      <a:lnTo>
                        <a:pt x="58720" y="39637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DBE2E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172" name="Google Shape;6172;p58"/>
            <p:cNvGrpSpPr/>
            <p:nvPr/>
          </p:nvGrpSpPr>
          <p:grpSpPr>
            <a:xfrm>
              <a:off x="4479443" y="3645904"/>
              <a:ext cx="455965" cy="388789"/>
              <a:chOff x="2957425" y="238100"/>
              <a:chExt cx="1910200" cy="1628775"/>
            </a:xfrm>
          </p:grpSpPr>
          <p:sp>
            <p:nvSpPr>
              <p:cNvPr id="6173" name="Google Shape;6173;p58"/>
              <p:cNvSpPr/>
              <p:nvPr/>
            </p:nvSpPr>
            <p:spPr>
              <a:xfrm>
                <a:off x="4035900" y="239600"/>
                <a:ext cx="831725" cy="906350"/>
              </a:xfrm>
              <a:custGeom>
                <a:avLst/>
                <a:gdLst/>
                <a:ahLst/>
                <a:cxnLst/>
                <a:rect l="l" t="t" r="r" b="b"/>
                <a:pathLst>
                  <a:path w="33269" h="36254" extrusionOk="0">
                    <a:moveTo>
                      <a:pt x="22705" y="0"/>
                    </a:moveTo>
                    <a:cubicBezTo>
                      <a:pt x="21111" y="0"/>
                      <a:pt x="19679" y="297"/>
                      <a:pt x="18461" y="685"/>
                    </a:cubicBezTo>
                    <a:cubicBezTo>
                      <a:pt x="17166" y="1102"/>
                      <a:pt x="15926" y="1669"/>
                      <a:pt x="14763" y="2373"/>
                    </a:cubicBezTo>
                    <a:cubicBezTo>
                      <a:pt x="13810" y="2945"/>
                      <a:pt x="13109" y="3505"/>
                      <a:pt x="12609" y="3900"/>
                    </a:cubicBezTo>
                    <a:lnTo>
                      <a:pt x="11977" y="4448"/>
                    </a:lnTo>
                    <a:lnTo>
                      <a:pt x="14023" y="6907"/>
                    </a:lnTo>
                    <a:lnTo>
                      <a:pt x="14679" y="6385"/>
                    </a:lnTo>
                    <a:cubicBezTo>
                      <a:pt x="15052" y="6124"/>
                      <a:pt x="15622" y="5698"/>
                      <a:pt x="16443" y="5255"/>
                    </a:cubicBezTo>
                    <a:cubicBezTo>
                      <a:pt x="17250" y="4815"/>
                      <a:pt x="18260" y="4326"/>
                      <a:pt x="19466" y="3977"/>
                    </a:cubicBezTo>
                    <a:cubicBezTo>
                      <a:pt x="20363" y="3713"/>
                      <a:pt x="21373" y="3535"/>
                      <a:pt x="22421" y="3535"/>
                    </a:cubicBezTo>
                    <a:cubicBezTo>
                      <a:pt x="22772" y="3535"/>
                      <a:pt x="23127" y="3555"/>
                      <a:pt x="23483" y="3599"/>
                    </a:cubicBezTo>
                    <a:cubicBezTo>
                      <a:pt x="24177" y="3661"/>
                      <a:pt x="24938" y="3905"/>
                      <a:pt x="25537" y="4168"/>
                    </a:cubicBezTo>
                    <a:cubicBezTo>
                      <a:pt x="25740" y="4271"/>
                      <a:pt x="25982" y="4377"/>
                      <a:pt x="26159" y="4475"/>
                    </a:cubicBezTo>
                    <a:cubicBezTo>
                      <a:pt x="26289" y="4568"/>
                      <a:pt x="26415" y="4659"/>
                      <a:pt x="26552" y="4740"/>
                    </a:cubicBezTo>
                    <a:cubicBezTo>
                      <a:pt x="26818" y="4941"/>
                      <a:pt x="27160" y="5171"/>
                      <a:pt x="27411" y="5458"/>
                    </a:cubicBezTo>
                    <a:cubicBezTo>
                      <a:pt x="28529" y="6528"/>
                      <a:pt x="29264" y="8171"/>
                      <a:pt x="29427" y="9930"/>
                    </a:cubicBezTo>
                    <a:cubicBezTo>
                      <a:pt x="29508" y="10808"/>
                      <a:pt x="29448" y="11723"/>
                      <a:pt x="29211" y="12589"/>
                    </a:cubicBezTo>
                    <a:cubicBezTo>
                      <a:pt x="29087" y="13020"/>
                      <a:pt x="28946" y="13451"/>
                      <a:pt x="28747" y="13853"/>
                    </a:cubicBezTo>
                    <a:lnTo>
                      <a:pt x="28677" y="14006"/>
                    </a:lnTo>
                    <a:cubicBezTo>
                      <a:pt x="28677" y="14006"/>
                      <a:pt x="28651" y="14062"/>
                      <a:pt x="28653" y="14062"/>
                    </a:cubicBezTo>
                    <a:cubicBezTo>
                      <a:pt x="28654" y="14062"/>
                      <a:pt x="28658" y="14055"/>
                      <a:pt x="28668" y="14038"/>
                    </a:cubicBezTo>
                    <a:lnTo>
                      <a:pt x="28668" y="14038"/>
                    </a:lnTo>
                    <a:lnTo>
                      <a:pt x="28618" y="14131"/>
                    </a:lnTo>
                    <a:lnTo>
                      <a:pt x="28409" y="14504"/>
                    </a:lnTo>
                    <a:cubicBezTo>
                      <a:pt x="28270" y="14744"/>
                      <a:pt x="28177" y="14878"/>
                      <a:pt x="28045" y="15084"/>
                    </a:cubicBezTo>
                    <a:cubicBezTo>
                      <a:pt x="26952" y="16678"/>
                      <a:pt x="25336" y="18021"/>
                      <a:pt x="23512" y="19098"/>
                    </a:cubicBezTo>
                    <a:cubicBezTo>
                      <a:pt x="21688" y="20170"/>
                      <a:pt x="19591" y="20984"/>
                      <a:pt x="17487" y="21695"/>
                    </a:cubicBezTo>
                    <a:cubicBezTo>
                      <a:pt x="15371" y="22408"/>
                      <a:pt x="13207" y="23019"/>
                      <a:pt x="11089" y="23679"/>
                    </a:cubicBezTo>
                    <a:cubicBezTo>
                      <a:pt x="9119" y="24319"/>
                      <a:pt x="6955" y="24728"/>
                      <a:pt x="4860" y="25736"/>
                    </a:cubicBezTo>
                    <a:cubicBezTo>
                      <a:pt x="3800" y="26233"/>
                      <a:pt x="2785" y="26940"/>
                      <a:pt x="1988" y="27763"/>
                    </a:cubicBezTo>
                    <a:cubicBezTo>
                      <a:pt x="1179" y="28589"/>
                      <a:pt x="468" y="29604"/>
                      <a:pt x="180" y="30868"/>
                    </a:cubicBezTo>
                    <a:cubicBezTo>
                      <a:pt x="32" y="31488"/>
                      <a:pt x="1" y="32165"/>
                      <a:pt x="135" y="32795"/>
                    </a:cubicBezTo>
                    <a:cubicBezTo>
                      <a:pt x="259" y="33436"/>
                      <a:pt x="470" y="33968"/>
                      <a:pt x="882" y="34540"/>
                    </a:cubicBezTo>
                    <a:cubicBezTo>
                      <a:pt x="1657" y="35540"/>
                      <a:pt x="2675" y="36002"/>
                      <a:pt x="3620" y="36184"/>
                    </a:cubicBezTo>
                    <a:cubicBezTo>
                      <a:pt x="3889" y="36231"/>
                      <a:pt x="4153" y="36254"/>
                      <a:pt x="4411" y="36254"/>
                    </a:cubicBezTo>
                    <a:cubicBezTo>
                      <a:pt x="5087" y="36254"/>
                      <a:pt x="5719" y="36098"/>
                      <a:pt x="6270" y="35808"/>
                    </a:cubicBezTo>
                    <a:cubicBezTo>
                      <a:pt x="6643" y="35617"/>
                      <a:pt x="6971" y="35351"/>
                      <a:pt x="7235" y="35026"/>
                    </a:cubicBezTo>
                    <a:cubicBezTo>
                      <a:pt x="7500" y="34722"/>
                      <a:pt x="7682" y="34200"/>
                      <a:pt x="7701" y="33901"/>
                    </a:cubicBezTo>
                    <a:cubicBezTo>
                      <a:pt x="7768" y="33237"/>
                      <a:pt x="7644" y="32706"/>
                      <a:pt x="7441" y="32268"/>
                    </a:cubicBezTo>
                    <a:cubicBezTo>
                      <a:pt x="7247" y="31835"/>
                      <a:pt x="6962" y="31483"/>
                      <a:pt x="6636" y="31342"/>
                    </a:cubicBezTo>
                    <a:cubicBezTo>
                      <a:pt x="6470" y="31265"/>
                      <a:pt x="6319" y="31239"/>
                      <a:pt x="6193" y="31239"/>
                    </a:cubicBezTo>
                    <a:cubicBezTo>
                      <a:pt x="6075" y="31239"/>
                      <a:pt x="5979" y="31261"/>
                      <a:pt x="5911" y="31284"/>
                    </a:cubicBezTo>
                    <a:lnTo>
                      <a:pt x="5700" y="31378"/>
                    </a:lnTo>
                    <a:cubicBezTo>
                      <a:pt x="5674" y="31404"/>
                      <a:pt x="6095" y="31342"/>
                      <a:pt x="6354" y="31717"/>
                    </a:cubicBezTo>
                    <a:cubicBezTo>
                      <a:pt x="6598" y="32045"/>
                      <a:pt x="6634" y="32854"/>
                      <a:pt x="6301" y="33558"/>
                    </a:cubicBezTo>
                    <a:cubicBezTo>
                      <a:pt x="6212" y="33840"/>
                      <a:pt x="5743" y="34057"/>
                      <a:pt x="5206" y="34057"/>
                    </a:cubicBezTo>
                    <a:cubicBezTo>
                      <a:pt x="4902" y="34057"/>
                      <a:pt x="4577" y="33987"/>
                      <a:pt x="4286" y="33822"/>
                    </a:cubicBezTo>
                    <a:cubicBezTo>
                      <a:pt x="3874" y="33620"/>
                      <a:pt x="3520" y="33237"/>
                      <a:pt x="3414" y="32898"/>
                    </a:cubicBezTo>
                    <a:cubicBezTo>
                      <a:pt x="3366" y="32720"/>
                      <a:pt x="3345" y="32536"/>
                      <a:pt x="3350" y="32352"/>
                    </a:cubicBezTo>
                    <a:cubicBezTo>
                      <a:pt x="3347" y="32156"/>
                      <a:pt x="3400" y="31959"/>
                      <a:pt x="3474" y="31739"/>
                    </a:cubicBezTo>
                    <a:cubicBezTo>
                      <a:pt x="3778" y="30851"/>
                      <a:pt x="4927" y="29589"/>
                      <a:pt x="6390" y="28955"/>
                    </a:cubicBezTo>
                    <a:cubicBezTo>
                      <a:pt x="7922" y="28220"/>
                      <a:pt x="9954" y="27823"/>
                      <a:pt x="12149" y="27157"/>
                    </a:cubicBezTo>
                    <a:cubicBezTo>
                      <a:pt x="14212" y="26537"/>
                      <a:pt x="16407" y="25946"/>
                      <a:pt x="18650" y="25219"/>
                    </a:cubicBezTo>
                    <a:cubicBezTo>
                      <a:pt x="20896" y="24481"/>
                      <a:pt x="23193" y="23644"/>
                      <a:pt x="25412" y="22377"/>
                    </a:cubicBezTo>
                    <a:cubicBezTo>
                      <a:pt x="27617" y="21130"/>
                      <a:pt x="29683" y="19416"/>
                      <a:pt x="31179" y="17202"/>
                    </a:cubicBezTo>
                    <a:cubicBezTo>
                      <a:pt x="31361" y="16927"/>
                      <a:pt x="31576" y="16577"/>
                      <a:pt x="31720" y="16321"/>
                    </a:cubicBezTo>
                    <a:lnTo>
                      <a:pt x="31926" y="15945"/>
                    </a:lnTo>
                    <a:lnTo>
                      <a:pt x="31976" y="15852"/>
                    </a:lnTo>
                    <a:lnTo>
                      <a:pt x="32055" y="15687"/>
                    </a:lnTo>
                    <a:lnTo>
                      <a:pt x="32160" y="15450"/>
                    </a:lnTo>
                    <a:cubicBezTo>
                      <a:pt x="32459" y="14827"/>
                      <a:pt x="32673" y="14179"/>
                      <a:pt x="32850" y="13528"/>
                    </a:cubicBezTo>
                    <a:cubicBezTo>
                      <a:pt x="33192" y="12218"/>
                      <a:pt x="33269" y="10875"/>
                      <a:pt x="33142" y="9583"/>
                    </a:cubicBezTo>
                    <a:cubicBezTo>
                      <a:pt x="32883" y="7000"/>
                      <a:pt x="31780" y="4549"/>
                      <a:pt x="29994" y="2837"/>
                    </a:cubicBezTo>
                    <a:cubicBezTo>
                      <a:pt x="29783" y="2615"/>
                      <a:pt x="29556" y="2411"/>
                      <a:pt x="29309" y="2227"/>
                    </a:cubicBezTo>
                    <a:cubicBezTo>
                      <a:pt x="29060" y="2040"/>
                      <a:pt x="28862" y="1846"/>
                      <a:pt x="28570" y="1676"/>
                    </a:cubicBezTo>
                    <a:cubicBezTo>
                      <a:pt x="28292" y="1502"/>
                      <a:pt x="28010" y="1337"/>
                      <a:pt x="27732" y="1176"/>
                    </a:cubicBezTo>
                    <a:cubicBezTo>
                      <a:pt x="27488" y="1054"/>
                      <a:pt x="27289" y="975"/>
                      <a:pt x="27066" y="872"/>
                    </a:cubicBezTo>
                    <a:cubicBezTo>
                      <a:pt x="25934" y="398"/>
                      <a:pt x="24917" y="147"/>
                      <a:pt x="23871" y="54"/>
                    </a:cubicBezTo>
                    <a:cubicBezTo>
                      <a:pt x="23474" y="17"/>
                      <a:pt x="23085" y="0"/>
                      <a:pt x="22705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4" name="Google Shape;6174;p58"/>
              <p:cNvSpPr/>
              <p:nvPr/>
            </p:nvSpPr>
            <p:spPr>
              <a:xfrm>
                <a:off x="4062725" y="270525"/>
                <a:ext cx="775400" cy="855625"/>
              </a:xfrm>
              <a:custGeom>
                <a:avLst/>
                <a:gdLst/>
                <a:ahLst/>
                <a:cxnLst/>
                <a:rect l="l" t="t" r="r" b="b"/>
                <a:pathLst>
                  <a:path w="31016" h="34225" extrusionOk="0">
                    <a:moveTo>
                      <a:pt x="4627" y="30141"/>
                    </a:moveTo>
                    <a:cubicBezTo>
                      <a:pt x="4626" y="30143"/>
                      <a:pt x="4626" y="30145"/>
                      <a:pt x="4628" y="30145"/>
                    </a:cubicBezTo>
                    <a:lnTo>
                      <a:pt x="4628" y="30145"/>
                    </a:lnTo>
                    <a:cubicBezTo>
                      <a:pt x="4627" y="30144"/>
                      <a:pt x="4627" y="30143"/>
                      <a:pt x="4627" y="30141"/>
                    </a:cubicBezTo>
                    <a:close/>
                    <a:moveTo>
                      <a:pt x="4628" y="30145"/>
                    </a:moveTo>
                    <a:cubicBezTo>
                      <a:pt x="4629" y="30146"/>
                      <a:pt x="4631" y="30147"/>
                      <a:pt x="4633" y="30147"/>
                    </a:cubicBezTo>
                    <a:cubicBezTo>
                      <a:pt x="4634" y="30147"/>
                      <a:pt x="4634" y="30147"/>
                      <a:pt x="4636" y="30147"/>
                    </a:cubicBezTo>
                    <a:lnTo>
                      <a:pt x="4636" y="30147"/>
                    </a:lnTo>
                    <a:cubicBezTo>
                      <a:pt x="4635" y="30147"/>
                      <a:pt x="4635" y="30147"/>
                      <a:pt x="4635" y="30147"/>
                    </a:cubicBezTo>
                    <a:cubicBezTo>
                      <a:pt x="4632" y="30147"/>
                      <a:pt x="4630" y="30146"/>
                      <a:pt x="4628" y="30145"/>
                    </a:cubicBezTo>
                    <a:close/>
                    <a:moveTo>
                      <a:pt x="21530" y="0"/>
                    </a:moveTo>
                    <a:cubicBezTo>
                      <a:pt x="20130" y="0"/>
                      <a:pt x="18844" y="256"/>
                      <a:pt x="17738" y="602"/>
                    </a:cubicBezTo>
                    <a:cubicBezTo>
                      <a:pt x="16529" y="983"/>
                      <a:pt x="15368" y="1502"/>
                      <a:pt x="14279" y="2146"/>
                    </a:cubicBezTo>
                    <a:cubicBezTo>
                      <a:pt x="13369" y="2670"/>
                      <a:pt x="12713" y="3183"/>
                      <a:pt x="12258" y="3530"/>
                    </a:cubicBezTo>
                    <a:lnTo>
                      <a:pt x="11617" y="4068"/>
                    </a:lnTo>
                    <a:lnTo>
                      <a:pt x="12234" y="4813"/>
                    </a:lnTo>
                    <a:lnTo>
                      <a:pt x="12881" y="4279"/>
                    </a:lnTo>
                    <a:cubicBezTo>
                      <a:pt x="13297" y="3973"/>
                      <a:pt x="13912" y="3496"/>
                      <a:pt x="14779" y="3008"/>
                    </a:cubicBezTo>
                    <a:cubicBezTo>
                      <a:pt x="15808" y="2412"/>
                      <a:pt x="16902" y="1936"/>
                      <a:pt x="18039" y="1588"/>
                    </a:cubicBezTo>
                    <a:cubicBezTo>
                      <a:pt x="19049" y="1281"/>
                      <a:pt x="20205" y="1064"/>
                      <a:pt x="21437" y="1064"/>
                    </a:cubicBezTo>
                    <a:cubicBezTo>
                      <a:pt x="21800" y="1064"/>
                      <a:pt x="22170" y="1083"/>
                      <a:pt x="22544" y="1124"/>
                    </a:cubicBezTo>
                    <a:cubicBezTo>
                      <a:pt x="23363" y="1198"/>
                      <a:pt x="24213" y="1442"/>
                      <a:pt x="24998" y="1782"/>
                    </a:cubicBezTo>
                    <a:cubicBezTo>
                      <a:pt x="25206" y="1883"/>
                      <a:pt x="25433" y="1981"/>
                      <a:pt x="25634" y="2089"/>
                    </a:cubicBezTo>
                    <a:lnTo>
                      <a:pt x="26183" y="2433"/>
                    </a:lnTo>
                    <a:cubicBezTo>
                      <a:pt x="26537" y="2694"/>
                      <a:pt x="26927" y="2962"/>
                      <a:pt x="27241" y="3305"/>
                    </a:cubicBezTo>
                    <a:cubicBezTo>
                      <a:pt x="28593" y="4597"/>
                      <a:pt x="29462" y="6522"/>
                      <a:pt x="29663" y="8571"/>
                    </a:cubicBezTo>
                    <a:cubicBezTo>
                      <a:pt x="29888" y="10637"/>
                      <a:pt x="29323" y="12791"/>
                      <a:pt x="28083" y="14598"/>
                    </a:cubicBezTo>
                    <a:cubicBezTo>
                      <a:pt x="26853" y="16415"/>
                      <a:pt x="25081" y="17897"/>
                      <a:pt x="23116" y="19029"/>
                    </a:cubicBezTo>
                    <a:cubicBezTo>
                      <a:pt x="21151" y="20168"/>
                      <a:pt x="18980" y="20987"/>
                      <a:pt x="16826" y="21708"/>
                    </a:cubicBezTo>
                    <a:cubicBezTo>
                      <a:pt x="14664" y="22423"/>
                      <a:pt x="12488" y="23024"/>
                      <a:pt x="10389" y="23666"/>
                    </a:cubicBezTo>
                    <a:cubicBezTo>
                      <a:pt x="8338" y="24314"/>
                      <a:pt x="6224" y="24716"/>
                      <a:pt x="4321" y="25624"/>
                    </a:cubicBezTo>
                    <a:cubicBezTo>
                      <a:pt x="3368" y="26069"/>
                      <a:pt x="2495" y="26677"/>
                      <a:pt x="1791" y="27395"/>
                    </a:cubicBezTo>
                    <a:cubicBezTo>
                      <a:pt x="1082" y="28106"/>
                      <a:pt x="508" y="28965"/>
                      <a:pt x="259" y="29935"/>
                    </a:cubicBezTo>
                    <a:cubicBezTo>
                      <a:pt x="0" y="30909"/>
                      <a:pt x="170" y="31941"/>
                      <a:pt x="694" y="32731"/>
                    </a:cubicBezTo>
                    <a:cubicBezTo>
                      <a:pt x="1235" y="33501"/>
                      <a:pt x="2023" y="33935"/>
                      <a:pt x="2782" y="34121"/>
                    </a:cubicBezTo>
                    <a:cubicBezTo>
                      <a:pt x="3070" y="34191"/>
                      <a:pt x="3358" y="34225"/>
                      <a:pt x="3638" y="34225"/>
                    </a:cubicBezTo>
                    <a:cubicBezTo>
                      <a:pt x="4106" y="34225"/>
                      <a:pt x="4553" y="34131"/>
                      <a:pt x="4946" y="33954"/>
                    </a:cubicBezTo>
                    <a:cubicBezTo>
                      <a:pt x="5250" y="33820"/>
                      <a:pt x="5523" y="33623"/>
                      <a:pt x="5748" y="33379"/>
                    </a:cubicBezTo>
                    <a:cubicBezTo>
                      <a:pt x="5965" y="33145"/>
                      <a:pt x="6087" y="32805"/>
                      <a:pt x="6138" y="32544"/>
                    </a:cubicBezTo>
                    <a:cubicBezTo>
                      <a:pt x="6332" y="31462"/>
                      <a:pt x="5963" y="30567"/>
                      <a:pt x="5465" y="30236"/>
                    </a:cubicBezTo>
                    <a:cubicBezTo>
                      <a:pt x="5261" y="30119"/>
                      <a:pt x="5087" y="30085"/>
                      <a:pt x="4953" y="30085"/>
                    </a:cubicBezTo>
                    <a:cubicBezTo>
                      <a:pt x="4777" y="30085"/>
                      <a:pt x="4666" y="30143"/>
                      <a:pt x="4636" y="30147"/>
                    </a:cubicBezTo>
                    <a:lnTo>
                      <a:pt x="4636" y="30147"/>
                    </a:lnTo>
                    <a:cubicBezTo>
                      <a:pt x="4659" y="30146"/>
                      <a:pt x="4725" y="30130"/>
                      <a:pt x="4819" y="30130"/>
                    </a:cubicBezTo>
                    <a:cubicBezTo>
                      <a:pt x="4961" y="30130"/>
                      <a:pt x="5166" y="30167"/>
                      <a:pt x="5381" y="30349"/>
                    </a:cubicBezTo>
                    <a:cubicBezTo>
                      <a:pt x="5760" y="30682"/>
                      <a:pt x="5968" y="31534"/>
                      <a:pt x="5719" y="32443"/>
                    </a:cubicBezTo>
                    <a:cubicBezTo>
                      <a:pt x="5587" y="33111"/>
                      <a:pt x="4764" y="33560"/>
                      <a:pt x="3860" y="33560"/>
                    </a:cubicBezTo>
                    <a:cubicBezTo>
                      <a:pt x="3569" y="33560"/>
                      <a:pt x="3269" y="33514"/>
                      <a:pt x="2980" y="33413"/>
                    </a:cubicBezTo>
                    <a:cubicBezTo>
                      <a:pt x="2382" y="33216"/>
                      <a:pt x="1798" y="32805"/>
                      <a:pt x="1458" y="32235"/>
                    </a:cubicBezTo>
                    <a:cubicBezTo>
                      <a:pt x="1125" y="31682"/>
                      <a:pt x="1044" y="30904"/>
                      <a:pt x="1252" y="30198"/>
                    </a:cubicBezTo>
                    <a:cubicBezTo>
                      <a:pt x="1688" y="28745"/>
                      <a:pt x="3091" y="27381"/>
                      <a:pt x="4783" y="26591"/>
                    </a:cubicBezTo>
                    <a:cubicBezTo>
                      <a:pt x="6511" y="25758"/>
                      <a:pt x="8589" y="25356"/>
                      <a:pt x="10703" y="24695"/>
                    </a:cubicBezTo>
                    <a:cubicBezTo>
                      <a:pt x="12785" y="24061"/>
                      <a:pt x="14968" y="23460"/>
                      <a:pt x="17166" y="22734"/>
                    </a:cubicBezTo>
                    <a:cubicBezTo>
                      <a:pt x="19361" y="22002"/>
                      <a:pt x="21587" y="21171"/>
                      <a:pt x="23662" y="19972"/>
                    </a:cubicBezTo>
                    <a:cubicBezTo>
                      <a:pt x="25730" y="18782"/>
                      <a:pt x="27636" y="17205"/>
                      <a:pt x="28990" y="15211"/>
                    </a:cubicBezTo>
                    <a:cubicBezTo>
                      <a:pt x="30357" y="13236"/>
                      <a:pt x="31015" y="10761"/>
                      <a:pt x="30757" y="8468"/>
                    </a:cubicBezTo>
                    <a:cubicBezTo>
                      <a:pt x="30537" y="6175"/>
                      <a:pt x="29567" y="4006"/>
                      <a:pt x="28016" y="2517"/>
                    </a:cubicBezTo>
                    <a:cubicBezTo>
                      <a:pt x="27652" y="2122"/>
                      <a:pt x="27221" y="1818"/>
                      <a:pt x="26791" y="1507"/>
                    </a:cubicBezTo>
                    <a:lnTo>
                      <a:pt x="26108" y="1091"/>
                    </a:lnTo>
                    <a:cubicBezTo>
                      <a:pt x="25888" y="976"/>
                      <a:pt x="25673" y="887"/>
                      <a:pt x="25457" y="787"/>
                    </a:cubicBezTo>
                    <a:cubicBezTo>
                      <a:pt x="24512" y="384"/>
                      <a:pt x="23585" y="138"/>
                      <a:pt x="22659" y="56"/>
                    </a:cubicBezTo>
                    <a:cubicBezTo>
                      <a:pt x="22276" y="18"/>
                      <a:pt x="21899" y="0"/>
                      <a:pt x="21530" y="0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5" name="Google Shape;6175;p58"/>
              <p:cNvSpPr/>
              <p:nvPr/>
            </p:nvSpPr>
            <p:spPr>
              <a:xfrm>
                <a:off x="2957425" y="254350"/>
                <a:ext cx="842900" cy="896500"/>
              </a:xfrm>
              <a:custGeom>
                <a:avLst/>
                <a:gdLst/>
                <a:ahLst/>
                <a:cxnLst/>
                <a:rect l="l" t="t" r="r" b="b"/>
                <a:pathLst>
                  <a:path w="33716" h="35860" extrusionOk="0">
                    <a:moveTo>
                      <a:pt x="10613" y="1"/>
                    </a:moveTo>
                    <a:cubicBezTo>
                      <a:pt x="10145" y="1"/>
                      <a:pt x="9663" y="27"/>
                      <a:pt x="9169" y="83"/>
                    </a:cubicBezTo>
                    <a:cubicBezTo>
                      <a:pt x="8120" y="196"/>
                      <a:pt x="7110" y="471"/>
                      <a:pt x="5987" y="969"/>
                    </a:cubicBezTo>
                    <a:cubicBezTo>
                      <a:pt x="5769" y="1077"/>
                      <a:pt x="5573" y="1158"/>
                      <a:pt x="5329" y="1288"/>
                    </a:cubicBezTo>
                    <a:cubicBezTo>
                      <a:pt x="5054" y="1453"/>
                      <a:pt x="4776" y="1623"/>
                      <a:pt x="4501" y="1805"/>
                    </a:cubicBezTo>
                    <a:cubicBezTo>
                      <a:pt x="4211" y="1982"/>
                      <a:pt x="4020" y="2180"/>
                      <a:pt x="3773" y="2374"/>
                    </a:cubicBezTo>
                    <a:cubicBezTo>
                      <a:pt x="3531" y="2561"/>
                      <a:pt x="3306" y="2769"/>
                      <a:pt x="3103" y="2997"/>
                    </a:cubicBezTo>
                    <a:cubicBezTo>
                      <a:pt x="1353" y="4746"/>
                      <a:pt x="305" y="7222"/>
                      <a:pt x="101" y="9807"/>
                    </a:cubicBezTo>
                    <a:cubicBezTo>
                      <a:pt x="1" y="11104"/>
                      <a:pt x="108" y="12445"/>
                      <a:pt x="477" y="13744"/>
                    </a:cubicBezTo>
                    <a:cubicBezTo>
                      <a:pt x="669" y="14393"/>
                      <a:pt x="896" y="15037"/>
                      <a:pt x="1207" y="15655"/>
                    </a:cubicBezTo>
                    <a:lnTo>
                      <a:pt x="1317" y="15887"/>
                    </a:lnTo>
                    <a:lnTo>
                      <a:pt x="1399" y="16050"/>
                    </a:lnTo>
                    <a:lnTo>
                      <a:pt x="1454" y="16143"/>
                    </a:lnTo>
                    <a:lnTo>
                      <a:pt x="1664" y="16514"/>
                    </a:lnTo>
                    <a:cubicBezTo>
                      <a:pt x="1815" y="16768"/>
                      <a:pt x="2038" y="17112"/>
                      <a:pt x="2227" y="17383"/>
                    </a:cubicBezTo>
                    <a:cubicBezTo>
                      <a:pt x="3768" y="19563"/>
                      <a:pt x="5870" y="21234"/>
                      <a:pt x="8101" y="22431"/>
                    </a:cubicBezTo>
                    <a:cubicBezTo>
                      <a:pt x="10346" y="23652"/>
                      <a:pt x="12661" y="24439"/>
                      <a:pt x="14923" y="25131"/>
                    </a:cubicBezTo>
                    <a:cubicBezTo>
                      <a:pt x="17183" y="25811"/>
                      <a:pt x="19387" y="26354"/>
                      <a:pt x="21465" y="26929"/>
                    </a:cubicBezTo>
                    <a:cubicBezTo>
                      <a:pt x="23674" y="27549"/>
                      <a:pt x="25714" y="27901"/>
                      <a:pt x="27263" y="28605"/>
                    </a:cubicBezTo>
                    <a:cubicBezTo>
                      <a:pt x="28737" y="29208"/>
                      <a:pt x="29912" y="30443"/>
                      <a:pt x="30235" y="31324"/>
                    </a:cubicBezTo>
                    <a:cubicBezTo>
                      <a:pt x="30314" y="31544"/>
                      <a:pt x="30372" y="31738"/>
                      <a:pt x="30372" y="31934"/>
                    </a:cubicBezTo>
                    <a:cubicBezTo>
                      <a:pt x="30382" y="32118"/>
                      <a:pt x="30362" y="32303"/>
                      <a:pt x="30319" y="32482"/>
                    </a:cubicBezTo>
                    <a:cubicBezTo>
                      <a:pt x="30221" y="32825"/>
                      <a:pt x="29876" y="33215"/>
                      <a:pt x="29470" y="33423"/>
                    </a:cubicBezTo>
                    <a:cubicBezTo>
                      <a:pt x="29168" y="33604"/>
                      <a:pt x="28826" y="33680"/>
                      <a:pt x="28510" y="33680"/>
                    </a:cubicBezTo>
                    <a:cubicBezTo>
                      <a:pt x="27991" y="33680"/>
                      <a:pt x="27541" y="33476"/>
                      <a:pt x="27447" y="33203"/>
                    </a:cubicBezTo>
                    <a:cubicBezTo>
                      <a:pt x="27102" y="32509"/>
                      <a:pt x="27119" y="31700"/>
                      <a:pt x="27356" y="31364"/>
                    </a:cubicBezTo>
                    <a:cubicBezTo>
                      <a:pt x="27607" y="30981"/>
                      <a:pt x="28028" y="31037"/>
                      <a:pt x="28000" y="31010"/>
                    </a:cubicBezTo>
                    <a:lnTo>
                      <a:pt x="27789" y="30922"/>
                    </a:lnTo>
                    <a:cubicBezTo>
                      <a:pt x="27724" y="30901"/>
                      <a:pt x="27634" y="30882"/>
                      <a:pt x="27526" y="30882"/>
                    </a:cubicBezTo>
                    <a:cubicBezTo>
                      <a:pt x="27395" y="30882"/>
                      <a:pt x="27238" y="30910"/>
                      <a:pt x="27064" y="30996"/>
                    </a:cubicBezTo>
                    <a:cubicBezTo>
                      <a:pt x="26741" y="31144"/>
                      <a:pt x="26465" y="31501"/>
                      <a:pt x="26279" y="31937"/>
                    </a:cubicBezTo>
                    <a:cubicBezTo>
                      <a:pt x="26087" y="32379"/>
                      <a:pt x="25975" y="32913"/>
                      <a:pt x="26056" y="33576"/>
                    </a:cubicBezTo>
                    <a:cubicBezTo>
                      <a:pt x="26082" y="33875"/>
                      <a:pt x="26274" y="34392"/>
                      <a:pt x="26544" y="34692"/>
                    </a:cubicBezTo>
                    <a:cubicBezTo>
                      <a:pt x="26815" y="35010"/>
                      <a:pt x="27150" y="35269"/>
                      <a:pt x="27526" y="35453"/>
                    </a:cubicBezTo>
                    <a:cubicBezTo>
                      <a:pt x="28058" y="35717"/>
                      <a:pt x="28661" y="35859"/>
                      <a:pt x="29301" y="35859"/>
                    </a:cubicBezTo>
                    <a:cubicBezTo>
                      <a:pt x="29589" y="35859"/>
                      <a:pt x="29884" y="35831"/>
                      <a:pt x="30183" y="35771"/>
                    </a:cubicBezTo>
                    <a:cubicBezTo>
                      <a:pt x="31126" y="35568"/>
                      <a:pt x="32134" y="35087"/>
                      <a:pt x="32885" y="34067"/>
                    </a:cubicBezTo>
                    <a:cubicBezTo>
                      <a:pt x="33287" y="33485"/>
                      <a:pt x="33484" y="32951"/>
                      <a:pt x="33596" y="32308"/>
                    </a:cubicBezTo>
                    <a:cubicBezTo>
                      <a:pt x="33716" y="31673"/>
                      <a:pt x="33670" y="30998"/>
                      <a:pt x="33510" y="30381"/>
                    </a:cubicBezTo>
                    <a:cubicBezTo>
                      <a:pt x="33194" y="29124"/>
                      <a:pt x="32462" y="28123"/>
                      <a:pt x="31638" y="27317"/>
                    </a:cubicBezTo>
                    <a:cubicBezTo>
                      <a:pt x="30822" y="26508"/>
                      <a:pt x="29793" y="25825"/>
                      <a:pt x="28723" y="25349"/>
                    </a:cubicBezTo>
                    <a:cubicBezTo>
                      <a:pt x="26604" y="24389"/>
                      <a:pt x="24436" y="24025"/>
                      <a:pt x="22451" y="23427"/>
                    </a:cubicBezTo>
                    <a:cubicBezTo>
                      <a:pt x="20318" y="22812"/>
                      <a:pt x="18143" y="22249"/>
                      <a:pt x="16012" y="21581"/>
                    </a:cubicBezTo>
                    <a:cubicBezTo>
                      <a:pt x="13894" y="20914"/>
                      <a:pt x="11778" y="20148"/>
                      <a:pt x="9935" y="19113"/>
                    </a:cubicBezTo>
                    <a:cubicBezTo>
                      <a:pt x="8084" y="18075"/>
                      <a:pt x="6442" y="16765"/>
                      <a:pt x="5315" y="15193"/>
                    </a:cubicBezTo>
                    <a:cubicBezTo>
                      <a:pt x="5178" y="14991"/>
                      <a:pt x="5082" y="14862"/>
                      <a:pt x="4939" y="14625"/>
                    </a:cubicBezTo>
                    <a:lnTo>
                      <a:pt x="4723" y="14254"/>
                    </a:lnTo>
                    <a:lnTo>
                      <a:pt x="4679" y="14181"/>
                    </a:lnTo>
                    <a:lnTo>
                      <a:pt x="4679" y="14181"/>
                    </a:lnTo>
                    <a:cubicBezTo>
                      <a:pt x="4682" y="14186"/>
                      <a:pt x="4684" y="14188"/>
                      <a:pt x="4684" y="14188"/>
                    </a:cubicBezTo>
                    <a:cubicBezTo>
                      <a:pt x="4687" y="14188"/>
                      <a:pt x="4659" y="14132"/>
                      <a:pt x="4659" y="14132"/>
                    </a:cubicBezTo>
                    <a:lnTo>
                      <a:pt x="4587" y="13979"/>
                    </a:lnTo>
                    <a:cubicBezTo>
                      <a:pt x="4379" y="13582"/>
                      <a:pt x="4228" y="13156"/>
                      <a:pt x="4096" y="12727"/>
                    </a:cubicBezTo>
                    <a:cubicBezTo>
                      <a:pt x="3838" y="11865"/>
                      <a:pt x="3761" y="10953"/>
                      <a:pt x="3823" y="10072"/>
                    </a:cubicBezTo>
                    <a:cubicBezTo>
                      <a:pt x="3948" y="8311"/>
                      <a:pt x="4649" y="6654"/>
                      <a:pt x="5743" y="5558"/>
                    </a:cubicBezTo>
                    <a:cubicBezTo>
                      <a:pt x="5987" y="5268"/>
                      <a:pt x="6325" y="5029"/>
                      <a:pt x="6586" y="4823"/>
                    </a:cubicBezTo>
                    <a:cubicBezTo>
                      <a:pt x="6720" y="4737"/>
                      <a:pt x="6847" y="4646"/>
                      <a:pt x="6971" y="4550"/>
                    </a:cubicBezTo>
                    <a:cubicBezTo>
                      <a:pt x="7148" y="4447"/>
                      <a:pt x="7388" y="4335"/>
                      <a:pt x="7589" y="4229"/>
                    </a:cubicBezTo>
                    <a:cubicBezTo>
                      <a:pt x="8180" y="3952"/>
                      <a:pt x="8936" y="3693"/>
                      <a:pt x="9631" y="3614"/>
                    </a:cubicBezTo>
                    <a:cubicBezTo>
                      <a:pt x="10052" y="3554"/>
                      <a:pt x="10473" y="3527"/>
                      <a:pt x="10888" y="3527"/>
                    </a:cubicBezTo>
                    <a:cubicBezTo>
                      <a:pt x="11865" y="3527"/>
                      <a:pt x="12809" y="3678"/>
                      <a:pt x="13654" y="3909"/>
                    </a:cubicBezTo>
                    <a:cubicBezTo>
                      <a:pt x="14866" y="4232"/>
                      <a:pt x="15888" y="4699"/>
                      <a:pt x="16704" y="5120"/>
                    </a:cubicBezTo>
                    <a:cubicBezTo>
                      <a:pt x="17532" y="5546"/>
                      <a:pt x="18111" y="5960"/>
                      <a:pt x="18492" y="6214"/>
                    </a:cubicBezTo>
                    <a:lnTo>
                      <a:pt x="19157" y="6721"/>
                    </a:lnTo>
                    <a:lnTo>
                      <a:pt x="21151" y="4222"/>
                    </a:lnTo>
                    <a:lnTo>
                      <a:pt x="20507" y="3686"/>
                    </a:lnTo>
                    <a:cubicBezTo>
                      <a:pt x="19998" y="3303"/>
                      <a:pt x="19287" y="2757"/>
                      <a:pt x="18322" y="2207"/>
                    </a:cubicBezTo>
                    <a:cubicBezTo>
                      <a:pt x="17144" y="1527"/>
                      <a:pt x="15892" y="986"/>
                      <a:pt x="14590" y="598"/>
                    </a:cubicBezTo>
                    <a:cubicBezTo>
                      <a:pt x="13435" y="258"/>
                      <a:pt x="12094" y="1"/>
                      <a:pt x="1061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6" name="Google Shape;6176;p58"/>
              <p:cNvSpPr/>
              <p:nvPr/>
            </p:nvSpPr>
            <p:spPr>
              <a:xfrm>
                <a:off x="2987525" y="285250"/>
                <a:ext cx="786050" cy="845950"/>
              </a:xfrm>
              <a:custGeom>
                <a:avLst/>
                <a:gdLst/>
                <a:ahLst/>
                <a:cxnLst/>
                <a:rect l="l" t="t" r="r" b="b"/>
                <a:pathLst>
                  <a:path w="31442" h="33838" extrusionOk="0">
                    <a:moveTo>
                      <a:pt x="26798" y="29774"/>
                    </a:moveTo>
                    <a:cubicBezTo>
                      <a:pt x="26799" y="29776"/>
                      <a:pt x="26799" y="29778"/>
                      <a:pt x="26798" y="29779"/>
                    </a:cubicBezTo>
                    <a:lnTo>
                      <a:pt x="26798" y="29779"/>
                    </a:lnTo>
                    <a:cubicBezTo>
                      <a:pt x="26799" y="29778"/>
                      <a:pt x="26799" y="29776"/>
                      <a:pt x="26798" y="29774"/>
                    </a:cubicBezTo>
                    <a:close/>
                    <a:moveTo>
                      <a:pt x="26798" y="29779"/>
                    </a:moveTo>
                    <a:cubicBezTo>
                      <a:pt x="26797" y="29780"/>
                      <a:pt x="26795" y="29780"/>
                      <a:pt x="26791" y="29780"/>
                    </a:cubicBezTo>
                    <a:lnTo>
                      <a:pt x="26791" y="29780"/>
                    </a:lnTo>
                    <a:cubicBezTo>
                      <a:pt x="26792" y="29780"/>
                      <a:pt x="26793" y="29781"/>
                      <a:pt x="26793" y="29781"/>
                    </a:cubicBezTo>
                    <a:cubicBezTo>
                      <a:pt x="26796" y="29781"/>
                      <a:pt x="26797" y="29780"/>
                      <a:pt x="26798" y="29779"/>
                    </a:cubicBezTo>
                    <a:close/>
                    <a:moveTo>
                      <a:pt x="9497" y="0"/>
                    </a:moveTo>
                    <a:cubicBezTo>
                      <a:pt x="9051" y="0"/>
                      <a:pt x="8593" y="26"/>
                      <a:pt x="8125" y="83"/>
                    </a:cubicBezTo>
                    <a:cubicBezTo>
                      <a:pt x="7203" y="183"/>
                      <a:pt x="6279" y="451"/>
                      <a:pt x="5343" y="873"/>
                    </a:cubicBezTo>
                    <a:cubicBezTo>
                      <a:pt x="5130" y="978"/>
                      <a:pt x="4920" y="1071"/>
                      <a:pt x="4700" y="1191"/>
                    </a:cubicBezTo>
                    <a:lnTo>
                      <a:pt x="4025" y="1622"/>
                    </a:lnTo>
                    <a:cubicBezTo>
                      <a:pt x="3603" y="1940"/>
                      <a:pt x="3180" y="2256"/>
                      <a:pt x="2823" y="2658"/>
                    </a:cubicBezTo>
                    <a:cubicBezTo>
                      <a:pt x="1305" y="4178"/>
                      <a:pt x="381" y="6369"/>
                      <a:pt x="209" y="8664"/>
                    </a:cubicBezTo>
                    <a:cubicBezTo>
                      <a:pt x="1" y="10964"/>
                      <a:pt x="712" y="13423"/>
                      <a:pt x="2122" y="15371"/>
                    </a:cubicBezTo>
                    <a:cubicBezTo>
                      <a:pt x="3517" y="17334"/>
                      <a:pt x="5458" y="18868"/>
                      <a:pt x="7550" y="20015"/>
                    </a:cubicBezTo>
                    <a:cubicBezTo>
                      <a:pt x="9652" y="21171"/>
                      <a:pt x="11895" y="21954"/>
                      <a:pt x="14104" y="22639"/>
                    </a:cubicBezTo>
                    <a:cubicBezTo>
                      <a:pt x="16319" y="23316"/>
                      <a:pt x="18511" y="23869"/>
                      <a:pt x="20608" y="24460"/>
                    </a:cubicBezTo>
                    <a:cubicBezTo>
                      <a:pt x="22736" y="25075"/>
                      <a:pt x="24821" y="25434"/>
                      <a:pt x="26568" y="26229"/>
                    </a:cubicBezTo>
                    <a:cubicBezTo>
                      <a:pt x="28277" y="26981"/>
                      <a:pt x="29709" y="28316"/>
                      <a:pt x="30176" y="29760"/>
                    </a:cubicBezTo>
                    <a:cubicBezTo>
                      <a:pt x="30396" y="30464"/>
                      <a:pt x="30331" y="31242"/>
                      <a:pt x="30011" y="31802"/>
                    </a:cubicBezTo>
                    <a:cubicBezTo>
                      <a:pt x="29683" y="32379"/>
                      <a:pt x="29110" y="32802"/>
                      <a:pt x="28514" y="33010"/>
                    </a:cubicBezTo>
                    <a:cubicBezTo>
                      <a:pt x="28209" y="33125"/>
                      <a:pt x="27890" y="33178"/>
                      <a:pt x="27580" y="33178"/>
                    </a:cubicBezTo>
                    <a:cubicBezTo>
                      <a:pt x="26699" y="33178"/>
                      <a:pt x="25900" y="32750"/>
                      <a:pt x="25757" y="32098"/>
                    </a:cubicBezTo>
                    <a:cubicBezTo>
                      <a:pt x="25486" y="31196"/>
                      <a:pt x="25678" y="30341"/>
                      <a:pt x="26051" y="29999"/>
                    </a:cubicBezTo>
                    <a:cubicBezTo>
                      <a:pt x="26270" y="29804"/>
                      <a:pt x="26483" y="29768"/>
                      <a:pt x="26625" y="29768"/>
                    </a:cubicBezTo>
                    <a:cubicBezTo>
                      <a:pt x="26708" y="29768"/>
                      <a:pt x="26768" y="29780"/>
                      <a:pt x="26790" y="29780"/>
                    </a:cubicBezTo>
                    <a:cubicBezTo>
                      <a:pt x="26790" y="29780"/>
                      <a:pt x="26791" y="29780"/>
                      <a:pt x="26791" y="29780"/>
                    </a:cubicBezTo>
                    <a:lnTo>
                      <a:pt x="26791" y="29780"/>
                    </a:lnTo>
                    <a:cubicBezTo>
                      <a:pt x="26764" y="29777"/>
                      <a:pt x="26659" y="29726"/>
                      <a:pt x="26493" y="29726"/>
                    </a:cubicBezTo>
                    <a:cubicBezTo>
                      <a:pt x="26356" y="29726"/>
                      <a:pt x="26177" y="29761"/>
                      <a:pt x="25965" y="29889"/>
                    </a:cubicBezTo>
                    <a:cubicBezTo>
                      <a:pt x="25477" y="30229"/>
                      <a:pt x="25127" y="31131"/>
                      <a:pt x="25343" y="32211"/>
                    </a:cubicBezTo>
                    <a:cubicBezTo>
                      <a:pt x="25398" y="32470"/>
                      <a:pt x="25527" y="32807"/>
                      <a:pt x="25750" y="33037"/>
                    </a:cubicBezTo>
                    <a:cubicBezTo>
                      <a:pt x="25980" y="33276"/>
                      <a:pt x="26257" y="33465"/>
                      <a:pt x="26564" y="33592"/>
                    </a:cubicBezTo>
                    <a:cubicBezTo>
                      <a:pt x="26941" y="33753"/>
                      <a:pt x="27364" y="33838"/>
                      <a:pt x="27807" y="33838"/>
                    </a:cubicBezTo>
                    <a:cubicBezTo>
                      <a:pt x="28109" y="33838"/>
                      <a:pt x="28419" y="33798"/>
                      <a:pt x="28730" y="33717"/>
                    </a:cubicBezTo>
                    <a:cubicBezTo>
                      <a:pt x="29486" y="33511"/>
                      <a:pt x="30264" y="33063"/>
                      <a:pt x="30788" y="32280"/>
                    </a:cubicBezTo>
                    <a:cubicBezTo>
                      <a:pt x="31296" y="31481"/>
                      <a:pt x="31442" y="30442"/>
                      <a:pt x="31162" y="29475"/>
                    </a:cubicBezTo>
                    <a:cubicBezTo>
                      <a:pt x="30894" y="28510"/>
                      <a:pt x="30303" y="27665"/>
                      <a:pt x="29577" y="26969"/>
                    </a:cubicBezTo>
                    <a:cubicBezTo>
                      <a:pt x="28859" y="26267"/>
                      <a:pt x="27971" y="25679"/>
                      <a:pt x="27009" y="25255"/>
                    </a:cubicBezTo>
                    <a:cubicBezTo>
                      <a:pt x="25089" y="24386"/>
                      <a:pt x="22966" y="24029"/>
                      <a:pt x="20900" y="23426"/>
                    </a:cubicBezTo>
                    <a:cubicBezTo>
                      <a:pt x="18789" y="22828"/>
                      <a:pt x="16601" y="22272"/>
                      <a:pt x="14423" y="21604"/>
                    </a:cubicBezTo>
                    <a:cubicBezTo>
                      <a:pt x="12254" y="20932"/>
                      <a:pt x="10066" y="20159"/>
                      <a:pt x="8077" y="19060"/>
                    </a:cubicBezTo>
                    <a:cubicBezTo>
                      <a:pt x="6090" y="17971"/>
                      <a:pt x="4285" y="16527"/>
                      <a:pt x="3014" y="14737"/>
                    </a:cubicBezTo>
                    <a:cubicBezTo>
                      <a:pt x="1739" y="12956"/>
                      <a:pt x="1128" y="10816"/>
                      <a:pt x="1310" y="8743"/>
                    </a:cubicBezTo>
                    <a:cubicBezTo>
                      <a:pt x="1466" y="6692"/>
                      <a:pt x="2291" y="4750"/>
                      <a:pt x="3618" y="3429"/>
                    </a:cubicBezTo>
                    <a:cubicBezTo>
                      <a:pt x="3924" y="3080"/>
                      <a:pt x="4309" y="2802"/>
                      <a:pt x="4656" y="2536"/>
                    </a:cubicBezTo>
                    <a:lnTo>
                      <a:pt x="5197" y="2177"/>
                    </a:lnTo>
                    <a:cubicBezTo>
                      <a:pt x="5396" y="2065"/>
                      <a:pt x="5621" y="1962"/>
                      <a:pt x="5829" y="1856"/>
                    </a:cubicBezTo>
                    <a:cubicBezTo>
                      <a:pt x="6605" y="1502"/>
                      <a:pt x="7450" y="1236"/>
                      <a:pt x="8266" y="1145"/>
                    </a:cubicBezTo>
                    <a:cubicBezTo>
                      <a:pt x="8716" y="1086"/>
                      <a:pt x="9160" y="1060"/>
                      <a:pt x="9594" y="1060"/>
                    </a:cubicBezTo>
                    <a:cubicBezTo>
                      <a:pt x="10744" y="1060"/>
                      <a:pt x="11825" y="1247"/>
                      <a:pt x="12781" y="1514"/>
                    </a:cubicBezTo>
                    <a:cubicBezTo>
                      <a:pt x="13922" y="1837"/>
                      <a:pt x="15026" y="2290"/>
                      <a:pt x="16067" y="2864"/>
                    </a:cubicBezTo>
                    <a:cubicBezTo>
                      <a:pt x="16943" y="3333"/>
                      <a:pt x="17570" y="3795"/>
                      <a:pt x="17992" y="4094"/>
                    </a:cubicBezTo>
                    <a:lnTo>
                      <a:pt x="18650" y="4614"/>
                    </a:lnTo>
                    <a:lnTo>
                      <a:pt x="19253" y="3858"/>
                    </a:lnTo>
                    <a:lnTo>
                      <a:pt x="18600" y="3333"/>
                    </a:lnTo>
                    <a:cubicBezTo>
                      <a:pt x="18135" y="2996"/>
                      <a:pt x="17470" y="2498"/>
                      <a:pt x="16551" y="1993"/>
                    </a:cubicBezTo>
                    <a:cubicBezTo>
                      <a:pt x="15445" y="1373"/>
                      <a:pt x="14274" y="880"/>
                      <a:pt x="13058" y="523"/>
                    </a:cubicBezTo>
                    <a:cubicBezTo>
                      <a:pt x="12009" y="220"/>
                      <a:pt x="10803" y="0"/>
                      <a:pt x="9497" y="0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7" name="Google Shape;6177;p58"/>
              <p:cNvSpPr/>
              <p:nvPr/>
            </p:nvSpPr>
            <p:spPr>
              <a:xfrm>
                <a:off x="3368550" y="238100"/>
                <a:ext cx="1089150" cy="1354050"/>
              </a:xfrm>
              <a:custGeom>
                <a:avLst/>
                <a:gdLst/>
                <a:ahLst/>
                <a:cxnLst/>
                <a:rect l="l" t="t" r="r" b="b"/>
                <a:pathLst>
                  <a:path w="43566" h="54162" extrusionOk="0">
                    <a:moveTo>
                      <a:pt x="40538" y="1"/>
                    </a:moveTo>
                    <a:cubicBezTo>
                      <a:pt x="40536" y="1"/>
                      <a:pt x="40535" y="1"/>
                      <a:pt x="40533" y="1"/>
                    </a:cubicBezTo>
                    <a:lnTo>
                      <a:pt x="23581" y="183"/>
                    </a:lnTo>
                    <a:lnTo>
                      <a:pt x="19703" y="224"/>
                    </a:lnTo>
                    <a:lnTo>
                      <a:pt x="2751" y="406"/>
                    </a:lnTo>
                    <a:cubicBezTo>
                      <a:pt x="2416" y="408"/>
                      <a:pt x="2128" y="645"/>
                      <a:pt x="2061" y="973"/>
                    </a:cubicBezTo>
                    <a:cubicBezTo>
                      <a:pt x="1530" y="3469"/>
                      <a:pt x="0" y="13846"/>
                      <a:pt x="8783" y="22600"/>
                    </a:cubicBezTo>
                    <a:cubicBezTo>
                      <a:pt x="18846" y="32630"/>
                      <a:pt x="19789" y="34399"/>
                      <a:pt x="18887" y="42942"/>
                    </a:cubicBezTo>
                    <a:cubicBezTo>
                      <a:pt x="17982" y="51485"/>
                      <a:pt x="13855" y="54161"/>
                      <a:pt x="13855" y="54161"/>
                    </a:cubicBezTo>
                    <a:lnTo>
                      <a:pt x="22106" y="54072"/>
                    </a:lnTo>
                    <a:lnTo>
                      <a:pt x="22326" y="54070"/>
                    </a:lnTo>
                    <a:lnTo>
                      <a:pt x="30577" y="53982"/>
                    </a:lnTo>
                    <a:cubicBezTo>
                      <a:pt x="30577" y="53982"/>
                      <a:pt x="26396" y="51394"/>
                      <a:pt x="25309" y="42870"/>
                    </a:cubicBezTo>
                    <a:cubicBezTo>
                      <a:pt x="24222" y="34348"/>
                      <a:pt x="25127" y="32560"/>
                      <a:pt x="34972" y="22320"/>
                    </a:cubicBezTo>
                    <a:cubicBezTo>
                      <a:pt x="43566" y="13379"/>
                      <a:pt x="41816" y="3039"/>
                      <a:pt x="41232" y="554"/>
                    </a:cubicBezTo>
                    <a:cubicBezTo>
                      <a:pt x="41158" y="228"/>
                      <a:pt x="40869" y="1"/>
                      <a:pt x="4053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8" name="Google Shape;6178;p58"/>
              <p:cNvSpPr/>
              <p:nvPr/>
            </p:nvSpPr>
            <p:spPr>
              <a:xfrm>
                <a:off x="3588225" y="1559325"/>
                <a:ext cx="673800" cy="265125"/>
              </a:xfrm>
              <a:custGeom>
                <a:avLst/>
                <a:gdLst/>
                <a:ahLst/>
                <a:cxnLst/>
                <a:rect l="l" t="t" r="r" b="b"/>
                <a:pathLst>
                  <a:path w="26952" h="10605" extrusionOk="0">
                    <a:moveTo>
                      <a:pt x="26784" y="0"/>
                    </a:moveTo>
                    <a:lnTo>
                      <a:pt x="58" y="285"/>
                    </a:lnTo>
                    <a:cubicBezTo>
                      <a:pt x="27" y="285"/>
                      <a:pt x="1" y="311"/>
                      <a:pt x="1" y="343"/>
                    </a:cubicBezTo>
                    <a:lnTo>
                      <a:pt x="111" y="10604"/>
                    </a:lnTo>
                    <a:lnTo>
                      <a:pt x="26951" y="10320"/>
                    </a:lnTo>
                    <a:lnTo>
                      <a:pt x="26841" y="58"/>
                    </a:lnTo>
                    <a:cubicBezTo>
                      <a:pt x="26841" y="27"/>
                      <a:pt x="26815" y="0"/>
                      <a:pt x="26784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9" name="Google Shape;6179;p58"/>
              <p:cNvSpPr/>
              <p:nvPr/>
            </p:nvSpPr>
            <p:spPr>
              <a:xfrm>
                <a:off x="3513850" y="1774875"/>
                <a:ext cx="8253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33012" h="3680" extrusionOk="0">
                    <a:moveTo>
                      <a:pt x="32921" y="0"/>
                    </a:moveTo>
                    <a:lnTo>
                      <a:pt x="58" y="350"/>
                    </a:lnTo>
                    <a:cubicBezTo>
                      <a:pt x="27" y="350"/>
                      <a:pt x="0" y="376"/>
                      <a:pt x="0" y="410"/>
                    </a:cubicBezTo>
                    <a:lnTo>
                      <a:pt x="36" y="3680"/>
                    </a:lnTo>
                    <a:lnTo>
                      <a:pt x="33012" y="3328"/>
                    </a:lnTo>
                    <a:lnTo>
                      <a:pt x="32978" y="58"/>
                    </a:lnTo>
                    <a:cubicBezTo>
                      <a:pt x="32978" y="27"/>
                      <a:pt x="32952" y="0"/>
                      <a:pt x="32921" y="0"/>
                    </a:cubicBezTo>
                    <a:close/>
                  </a:path>
                </a:pathLst>
              </a:custGeom>
              <a:solidFill>
                <a:srgbClr val="E7EC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0" name="Google Shape;6180;p58"/>
              <p:cNvSpPr/>
              <p:nvPr/>
            </p:nvSpPr>
            <p:spPr>
              <a:xfrm>
                <a:off x="3466550" y="322000"/>
                <a:ext cx="893500" cy="458025"/>
              </a:xfrm>
              <a:custGeom>
                <a:avLst/>
                <a:gdLst/>
                <a:ahLst/>
                <a:cxnLst/>
                <a:rect l="l" t="t" r="r" b="b"/>
                <a:pathLst>
                  <a:path w="35740" h="18321" extrusionOk="0">
                    <a:moveTo>
                      <a:pt x="34103" y="1"/>
                    </a:moveTo>
                    <a:cubicBezTo>
                      <a:pt x="34097" y="1"/>
                      <a:pt x="34091" y="1"/>
                      <a:pt x="34085" y="1"/>
                    </a:cubicBezTo>
                    <a:lnTo>
                      <a:pt x="18162" y="171"/>
                    </a:lnTo>
                    <a:lnTo>
                      <a:pt x="17351" y="181"/>
                    </a:lnTo>
                    <a:lnTo>
                      <a:pt x="1428" y="350"/>
                    </a:lnTo>
                    <a:cubicBezTo>
                      <a:pt x="834" y="353"/>
                      <a:pt x="348" y="820"/>
                      <a:pt x="320" y="1413"/>
                    </a:cubicBezTo>
                    <a:cubicBezTo>
                      <a:pt x="315" y="1492"/>
                      <a:pt x="312" y="1578"/>
                      <a:pt x="310" y="1667"/>
                    </a:cubicBezTo>
                    <a:cubicBezTo>
                      <a:pt x="1" y="10807"/>
                      <a:pt x="7459" y="18321"/>
                      <a:pt x="16585" y="18321"/>
                    </a:cubicBezTo>
                    <a:cubicBezTo>
                      <a:pt x="16644" y="18321"/>
                      <a:pt x="16703" y="18321"/>
                      <a:pt x="16762" y="18320"/>
                    </a:cubicBezTo>
                    <a:lnTo>
                      <a:pt x="17545" y="18310"/>
                    </a:lnTo>
                    <a:lnTo>
                      <a:pt x="18354" y="18303"/>
                    </a:lnTo>
                    <a:lnTo>
                      <a:pt x="19136" y="18294"/>
                    </a:lnTo>
                    <a:cubicBezTo>
                      <a:pt x="28343" y="18196"/>
                      <a:pt x="35739" y="10485"/>
                      <a:pt x="35229" y="1294"/>
                    </a:cubicBezTo>
                    <a:cubicBezTo>
                      <a:pt x="35225" y="1203"/>
                      <a:pt x="35220" y="1119"/>
                      <a:pt x="35215" y="1040"/>
                    </a:cubicBezTo>
                    <a:cubicBezTo>
                      <a:pt x="35175" y="455"/>
                      <a:pt x="34689" y="1"/>
                      <a:pt x="34103" y="1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1" name="Google Shape;6181;p58"/>
              <p:cNvSpPr/>
              <p:nvPr/>
            </p:nvSpPr>
            <p:spPr>
              <a:xfrm>
                <a:off x="3472850" y="260850"/>
                <a:ext cx="8743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34975" h="2266" extrusionOk="0">
                    <a:moveTo>
                      <a:pt x="34014" y="1"/>
                    </a:moveTo>
                    <a:cubicBezTo>
                      <a:pt x="34011" y="1"/>
                      <a:pt x="34008" y="1"/>
                      <a:pt x="34005" y="1"/>
                    </a:cubicBezTo>
                    <a:lnTo>
                      <a:pt x="953" y="355"/>
                    </a:lnTo>
                    <a:cubicBezTo>
                      <a:pt x="424" y="360"/>
                      <a:pt x="1" y="791"/>
                      <a:pt x="8" y="1320"/>
                    </a:cubicBezTo>
                    <a:cubicBezTo>
                      <a:pt x="13" y="1843"/>
                      <a:pt x="441" y="2265"/>
                      <a:pt x="964" y="2265"/>
                    </a:cubicBezTo>
                    <a:cubicBezTo>
                      <a:pt x="967" y="2265"/>
                      <a:pt x="969" y="2265"/>
                      <a:pt x="972" y="2265"/>
                    </a:cubicBezTo>
                    <a:lnTo>
                      <a:pt x="34022" y="1913"/>
                    </a:lnTo>
                    <a:cubicBezTo>
                      <a:pt x="34551" y="1906"/>
                      <a:pt x="34975" y="1473"/>
                      <a:pt x="34968" y="946"/>
                    </a:cubicBezTo>
                    <a:cubicBezTo>
                      <a:pt x="34963" y="422"/>
                      <a:pt x="34537" y="1"/>
                      <a:pt x="34014" y="1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2" name="Google Shape;6182;p58"/>
              <p:cNvSpPr/>
              <p:nvPr/>
            </p:nvSpPr>
            <p:spPr>
              <a:xfrm>
                <a:off x="3746150" y="421050"/>
                <a:ext cx="332625" cy="316350"/>
              </a:xfrm>
              <a:custGeom>
                <a:avLst/>
                <a:gdLst/>
                <a:ahLst/>
                <a:cxnLst/>
                <a:rect l="l" t="t" r="r" b="b"/>
                <a:pathLst>
                  <a:path w="13305" h="12654" extrusionOk="0">
                    <a:moveTo>
                      <a:pt x="6653" y="1"/>
                    </a:moveTo>
                    <a:lnTo>
                      <a:pt x="4597" y="4166"/>
                    </a:lnTo>
                    <a:lnTo>
                      <a:pt x="1" y="4833"/>
                    </a:lnTo>
                    <a:lnTo>
                      <a:pt x="3325" y="8075"/>
                    </a:lnTo>
                    <a:lnTo>
                      <a:pt x="2540" y="12654"/>
                    </a:lnTo>
                    <a:lnTo>
                      <a:pt x="6653" y="10492"/>
                    </a:lnTo>
                    <a:lnTo>
                      <a:pt x="10765" y="12654"/>
                    </a:lnTo>
                    <a:lnTo>
                      <a:pt x="9978" y="8075"/>
                    </a:lnTo>
                    <a:lnTo>
                      <a:pt x="13305" y="4833"/>
                    </a:lnTo>
                    <a:lnTo>
                      <a:pt x="8709" y="4166"/>
                    </a:lnTo>
                    <a:lnTo>
                      <a:pt x="6653" y="1"/>
                    </a:lnTo>
                    <a:close/>
                    <a:moveTo>
                      <a:pt x="2540" y="12654"/>
                    </a:moveTo>
                    <a:lnTo>
                      <a:pt x="2540" y="12654"/>
                    </a:lnTo>
                    <a:lnTo>
                      <a:pt x="2540" y="1265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183" name="Google Shape;6183;p58"/>
          <p:cNvGrpSpPr/>
          <p:nvPr/>
        </p:nvGrpSpPr>
        <p:grpSpPr>
          <a:xfrm>
            <a:off x="2496179" y="3734510"/>
            <a:ext cx="1243128" cy="637739"/>
            <a:chOff x="2496310" y="3693351"/>
            <a:chExt cx="1342906" cy="688926"/>
          </a:xfrm>
        </p:grpSpPr>
        <p:grpSp>
          <p:nvGrpSpPr>
            <p:cNvPr id="6184" name="Google Shape;6184;p58"/>
            <p:cNvGrpSpPr/>
            <p:nvPr/>
          </p:nvGrpSpPr>
          <p:grpSpPr>
            <a:xfrm>
              <a:off x="2496310" y="3693351"/>
              <a:ext cx="1342906" cy="688875"/>
              <a:chOff x="2496310" y="3693351"/>
              <a:chExt cx="1342906" cy="688875"/>
            </a:xfrm>
          </p:grpSpPr>
          <p:sp>
            <p:nvSpPr>
              <p:cNvPr id="6185" name="Google Shape;6185;p58"/>
              <p:cNvSpPr/>
              <p:nvPr/>
            </p:nvSpPr>
            <p:spPr>
              <a:xfrm>
                <a:off x="2567815" y="3809577"/>
                <a:ext cx="1200140" cy="572649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6" name="Google Shape;6186;p58"/>
              <p:cNvSpPr/>
              <p:nvPr/>
            </p:nvSpPr>
            <p:spPr>
              <a:xfrm>
                <a:off x="3420688" y="3858516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7" name="Google Shape;6187;p58"/>
              <p:cNvSpPr/>
              <p:nvPr/>
            </p:nvSpPr>
            <p:spPr>
              <a:xfrm>
                <a:off x="3135700" y="3791751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8" name="Google Shape;6188;p58"/>
              <p:cNvSpPr/>
              <p:nvPr/>
            </p:nvSpPr>
            <p:spPr>
              <a:xfrm>
                <a:off x="3620515" y="4032917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9" name="Google Shape;6189;p58"/>
              <p:cNvSpPr/>
              <p:nvPr/>
            </p:nvSpPr>
            <p:spPr>
              <a:xfrm>
                <a:off x="2843808" y="3858516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0" name="Google Shape;6190;p58"/>
              <p:cNvSpPr/>
              <p:nvPr/>
            </p:nvSpPr>
            <p:spPr>
              <a:xfrm>
                <a:off x="2652010" y="4032917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6191" name="Google Shape;6191;p58"/>
              <p:cNvCxnSpPr>
                <a:stCxn id="6189" idx="0"/>
              </p:cNvCxnSpPr>
              <p:nvPr/>
            </p:nvCxnSpPr>
            <p:spPr>
              <a:xfrm rot="5400000" flipH="1">
                <a:off x="2741958" y="3724116"/>
                <a:ext cx="68700" cy="200100"/>
              </a:xfrm>
              <a:prstGeom prst="bentConnector2">
                <a:avLst/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192" name="Google Shape;6192;p58"/>
              <p:cNvCxnSpPr>
                <a:stCxn id="6186" idx="0"/>
              </p:cNvCxnSpPr>
              <p:nvPr/>
            </p:nvCxnSpPr>
            <p:spPr>
              <a:xfrm rot="-5400000">
                <a:off x="3512338" y="3723516"/>
                <a:ext cx="75900" cy="194100"/>
              </a:xfrm>
              <a:prstGeom prst="bentConnector2">
                <a:avLst/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193" name="Google Shape;6193;p58"/>
              <p:cNvCxnSpPr>
                <a:stCxn id="6187" idx="0"/>
              </p:cNvCxnSpPr>
              <p:nvPr/>
            </p:nvCxnSpPr>
            <p:spPr>
              <a:xfrm rot="-5400000">
                <a:off x="3119350" y="3742251"/>
                <a:ext cx="984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194" name="Google Shape;6194;p58"/>
              <p:cNvCxnSpPr>
                <a:stCxn id="6190" idx="2"/>
              </p:cNvCxnSpPr>
              <p:nvPr/>
            </p:nvCxnSpPr>
            <p:spPr>
              <a:xfrm flipH="1">
                <a:off x="2496310" y="4065467"/>
                <a:ext cx="1557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195" name="Google Shape;6195;p58"/>
              <p:cNvCxnSpPr>
                <a:stCxn id="6188" idx="6"/>
              </p:cNvCxnSpPr>
              <p:nvPr/>
            </p:nvCxnSpPr>
            <p:spPr>
              <a:xfrm>
                <a:off x="3685615" y="4065467"/>
                <a:ext cx="1536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196" name="Google Shape;6196;p58"/>
            <p:cNvGrpSpPr/>
            <p:nvPr/>
          </p:nvGrpSpPr>
          <p:grpSpPr>
            <a:xfrm>
              <a:off x="2675275" y="3930557"/>
              <a:ext cx="1003306" cy="451719"/>
              <a:chOff x="2675275" y="4174282"/>
              <a:chExt cx="1003306" cy="451719"/>
            </a:xfrm>
          </p:grpSpPr>
          <p:sp>
            <p:nvSpPr>
              <p:cNvPr id="6197" name="Google Shape;6197;p58"/>
              <p:cNvSpPr/>
              <p:nvPr/>
            </p:nvSpPr>
            <p:spPr>
              <a:xfrm>
                <a:off x="2675275" y="4174282"/>
                <a:ext cx="1003306" cy="451719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ABBC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8" name="Google Shape;6198;p58"/>
              <p:cNvSpPr/>
              <p:nvPr/>
            </p:nvSpPr>
            <p:spPr>
              <a:xfrm>
                <a:off x="2716046" y="4210984"/>
                <a:ext cx="921789" cy="415018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9" name="Google Shape;6199;p58"/>
              <p:cNvSpPr/>
              <p:nvPr/>
            </p:nvSpPr>
            <p:spPr>
              <a:xfrm>
                <a:off x="2762606" y="4252906"/>
                <a:ext cx="828676" cy="373095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200" name="Google Shape;6200;p58"/>
          <p:cNvGrpSpPr/>
          <p:nvPr/>
        </p:nvGrpSpPr>
        <p:grpSpPr>
          <a:xfrm>
            <a:off x="1669850" y="1171356"/>
            <a:ext cx="574511" cy="874709"/>
            <a:chOff x="1715404" y="1112080"/>
            <a:chExt cx="642270" cy="977984"/>
          </a:xfrm>
        </p:grpSpPr>
        <p:grpSp>
          <p:nvGrpSpPr>
            <p:cNvPr id="6201" name="Google Shape;6201;p58"/>
            <p:cNvGrpSpPr/>
            <p:nvPr/>
          </p:nvGrpSpPr>
          <p:grpSpPr>
            <a:xfrm>
              <a:off x="1715404" y="1112080"/>
              <a:ext cx="642270" cy="977984"/>
              <a:chOff x="1715404" y="1112080"/>
              <a:chExt cx="642270" cy="977984"/>
            </a:xfrm>
          </p:grpSpPr>
          <p:sp>
            <p:nvSpPr>
              <p:cNvPr id="6202" name="Google Shape;6202;p58"/>
              <p:cNvSpPr/>
              <p:nvPr/>
            </p:nvSpPr>
            <p:spPr>
              <a:xfrm>
                <a:off x="1715404" y="1112080"/>
                <a:ext cx="642270" cy="642270"/>
              </a:xfrm>
              <a:custGeom>
                <a:avLst/>
                <a:gdLst/>
                <a:ahLst/>
                <a:cxnLst/>
                <a:rect l="l" t="t" r="r" b="b"/>
                <a:pathLst>
                  <a:path w="41544" h="41544" extrusionOk="0">
                    <a:moveTo>
                      <a:pt x="20773" y="3462"/>
                    </a:moveTo>
                    <a:cubicBezTo>
                      <a:pt x="30333" y="3462"/>
                      <a:pt x="38081" y="11211"/>
                      <a:pt x="38081" y="20771"/>
                    </a:cubicBezTo>
                    <a:cubicBezTo>
                      <a:pt x="38081" y="30331"/>
                      <a:pt x="30333" y="38081"/>
                      <a:pt x="20773" y="38081"/>
                    </a:cubicBezTo>
                    <a:cubicBezTo>
                      <a:pt x="11213" y="38081"/>
                      <a:pt x="3462" y="30331"/>
                      <a:pt x="3462" y="20771"/>
                    </a:cubicBezTo>
                    <a:cubicBezTo>
                      <a:pt x="3462" y="11211"/>
                      <a:pt x="11213" y="3462"/>
                      <a:pt x="20773" y="3462"/>
                    </a:cubicBezTo>
                    <a:close/>
                    <a:moveTo>
                      <a:pt x="20773" y="0"/>
                    </a:moveTo>
                    <a:cubicBezTo>
                      <a:pt x="9301" y="0"/>
                      <a:pt x="0" y="9299"/>
                      <a:pt x="0" y="20771"/>
                    </a:cubicBezTo>
                    <a:cubicBezTo>
                      <a:pt x="0" y="32243"/>
                      <a:pt x="9301" y="41543"/>
                      <a:pt x="20773" y="41543"/>
                    </a:cubicBezTo>
                    <a:cubicBezTo>
                      <a:pt x="32245" y="41543"/>
                      <a:pt x="41543" y="32243"/>
                      <a:pt x="41543" y="20771"/>
                    </a:cubicBezTo>
                    <a:cubicBezTo>
                      <a:pt x="41543" y="9299"/>
                      <a:pt x="32245" y="0"/>
                      <a:pt x="20773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3" name="Google Shape;6203;p58"/>
              <p:cNvSpPr/>
              <p:nvPr/>
            </p:nvSpPr>
            <p:spPr>
              <a:xfrm>
                <a:off x="1956781" y="1714402"/>
                <a:ext cx="9121" cy="375663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4299" extrusionOk="0">
                    <a:moveTo>
                      <a:pt x="0" y="0"/>
                    </a:moveTo>
                    <a:lnTo>
                      <a:pt x="0" y="24299"/>
                    </a:lnTo>
                    <a:lnTo>
                      <a:pt x="589" y="24299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04" name="Google Shape;6204;p58"/>
            <p:cNvGrpSpPr/>
            <p:nvPr/>
          </p:nvGrpSpPr>
          <p:grpSpPr>
            <a:xfrm>
              <a:off x="1768927" y="1165603"/>
              <a:ext cx="535225" cy="851367"/>
              <a:chOff x="1768927" y="1165603"/>
              <a:chExt cx="535225" cy="851367"/>
            </a:xfrm>
          </p:grpSpPr>
          <p:sp>
            <p:nvSpPr>
              <p:cNvPr id="6205" name="Google Shape;6205;p58"/>
              <p:cNvSpPr/>
              <p:nvPr/>
            </p:nvSpPr>
            <p:spPr>
              <a:xfrm>
                <a:off x="1768927" y="1165603"/>
                <a:ext cx="535225" cy="535225"/>
              </a:xfrm>
              <a:custGeom>
                <a:avLst/>
                <a:gdLst/>
                <a:ahLst/>
                <a:cxnLst/>
                <a:rect l="l" t="t" r="r" b="b"/>
                <a:pathLst>
                  <a:path w="34620" h="34620" extrusionOk="0">
                    <a:moveTo>
                      <a:pt x="17311" y="3462"/>
                    </a:moveTo>
                    <a:cubicBezTo>
                      <a:pt x="24959" y="3462"/>
                      <a:pt x="31157" y="9661"/>
                      <a:pt x="31157" y="17309"/>
                    </a:cubicBezTo>
                    <a:cubicBezTo>
                      <a:pt x="31157" y="24957"/>
                      <a:pt x="24959" y="31157"/>
                      <a:pt x="17311" y="31157"/>
                    </a:cubicBezTo>
                    <a:cubicBezTo>
                      <a:pt x="9663" y="31157"/>
                      <a:pt x="3462" y="24957"/>
                      <a:pt x="3462" y="17309"/>
                    </a:cubicBezTo>
                    <a:cubicBezTo>
                      <a:pt x="3462" y="9661"/>
                      <a:pt x="9663" y="3462"/>
                      <a:pt x="17311" y="3462"/>
                    </a:cubicBezTo>
                    <a:close/>
                    <a:moveTo>
                      <a:pt x="17311" y="0"/>
                    </a:moveTo>
                    <a:cubicBezTo>
                      <a:pt x="7751" y="0"/>
                      <a:pt x="0" y="7749"/>
                      <a:pt x="0" y="17309"/>
                    </a:cubicBezTo>
                    <a:cubicBezTo>
                      <a:pt x="0" y="26869"/>
                      <a:pt x="7751" y="34619"/>
                      <a:pt x="17311" y="34619"/>
                    </a:cubicBezTo>
                    <a:cubicBezTo>
                      <a:pt x="26871" y="34619"/>
                      <a:pt x="34619" y="26869"/>
                      <a:pt x="34619" y="17309"/>
                    </a:cubicBezTo>
                    <a:cubicBezTo>
                      <a:pt x="34619" y="7749"/>
                      <a:pt x="26871" y="0"/>
                      <a:pt x="1731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6" name="Google Shape;6206;p58"/>
              <p:cNvSpPr/>
              <p:nvPr/>
            </p:nvSpPr>
            <p:spPr>
              <a:xfrm>
                <a:off x="2006902" y="1668949"/>
                <a:ext cx="9137" cy="348020"/>
              </a:xfrm>
              <a:custGeom>
                <a:avLst/>
                <a:gdLst/>
                <a:ahLst/>
                <a:cxnLst/>
                <a:rect l="l" t="t" r="r" b="b"/>
                <a:pathLst>
                  <a:path w="591" h="22511" extrusionOk="0">
                    <a:moveTo>
                      <a:pt x="1" y="0"/>
                    </a:moveTo>
                    <a:lnTo>
                      <a:pt x="1" y="22510"/>
                    </a:lnTo>
                    <a:lnTo>
                      <a:pt x="590" y="22510"/>
                    </a:lnTo>
                    <a:lnTo>
                      <a:pt x="590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07" name="Google Shape;6207;p58"/>
            <p:cNvGrpSpPr/>
            <p:nvPr/>
          </p:nvGrpSpPr>
          <p:grpSpPr>
            <a:xfrm>
              <a:off x="1822449" y="1219125"/>
              <a:ext cx="428180" cy="718859"/>
              <a:chOff x="1822449" y="1219125"/>
              <a:chExt cx="428180" cy="718859"/>
            </a:xfrm>
          </p:grpSpPr>
          <p:sp>
            <p:nvSpPr>
              <p:cNvPr id="6208" name="Google Shape;6208;p58"/>
              <p:cNvSpPr/>
              <p:nvPr/>
            </p:nvSpPr>
            <p:spPr>
              <a:xfrm>
                <a:off x="1822449" y="1219125"/>
                <a:ext cx="428180" cy="428180"/>
              </a:xfrm>
              <a:custGeom>
                <a:avLst/>
                <a:gdLst/>
                <a:ahLst/>
                <a:cxnLst/>
                <a:rect l="l" t="t" r="r" b="b"/>
                <a:pathLst>
                  <a:path w="27696" h="27696" extrusionOk="0">
                    <a:moveTo>
                      <a:pt x="13849" y="3462"/>
                    </a:moveTo>
                    <a:cubicBezTo>
                      <a:pt x="19585" y="3462"/>
                      <a:pt x="24233" y="8111"/>
                      <a:pt x="24233" y="13847"/>
                    </a:cubicBezTo>
                    <a:cubicBezTo>
                      <a:pt x="24233" y="19583"/>
                      <a:pt x="19585" y="24233"/>
                      <a:pt x="13849" y="24233"/>
                    </a:cubicBezTo>
                    <a:cubicBezTo>
                      <a:pt x="8113" y="24233"/>
                      <a:pt x="3462" y="19583"/>
                      <a:pt x="3462" y="13847"/>
                    </a:cubicBezTo>
                    <a:cubicBezTo>
                      <a:pt x="3462" y="8111"/>
                      <a:pt x="8113" y="3462"/>
                      <a:pt x="13849" y="3462"/>
                    </a:cubicBezTo>
                    <a:close/>
                    <a:moveTo>
                      <a:pt x="13849" y="0"/>
                    </a:moveTo>
                    <a:cubicBezTo>
                      <a:pt x="6201" y="0"/>
                      <a:pt x="0" y="6199"/>
                      <a:pt x="0" y="13847"/>
                    </a:cubicBezTo>
                    <a:cubicBezTo>
                      <a:pt x="0" y="21495"/>
                      <a:pt x="6201" y="27695"/>
                      <a:pt x="13849" y="27695"/>
                    </a:cubicBezTo>
                    <a:cubicBezTo>
                      <a:pt x="21497" y="27695"/>
                      <a:pt x="27695" y="21495"/>
                      <a:pt x="27695" y="13847"/>
                    </a:cubicBezTo>
                    <a:cubicBezTo>
                      <a:pt x="27695" y="6199"/>
                      <a:pt x="21497" y="0"/>
                      <a:pt x="13849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9" name="Google Shape;6209;p58"/>
              <p:cNvSpPr/>
              <p:nvPr/>
            </p:nvSpPr>
            <p:spPr>
              <a:xfrm>
                <a:off x="2057039" y="1605996"/>
                <a:ext cx="9121" cy="33198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1474" extrusionOk="0">
                    <a:moveTo>
                      <a:pt x="0" y="0"/>
                    </a:moveTo>
                    <a:lnTo>
                      <a:pt x="0" y="21474"/>
                    </a:lnTo>
                    <a:lnTo>
                      <a:pt x="590" y="21474"/>
                    </a:lnTo>
                    <a:lnTo>
                      <a:pt x="590" y="0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10" name="Google Shape;6210;p58"/>
            <p:cNvGrpSpPr/>
            <p:nvPr/>
          </p:nvGrpSpPr>
          <p:grpSpPr>
            <a:xfrm>
              <a:off x="1875972" y="1272648"/>
              <a:ext cx="321135" cy="586939"/>
              <a:chOff x="1875972" y="1272648"/>
              <a:chExt cx="321135" cy="586939"/>
            </a:xfrm>
          </p:grpSpPr>
          <p:sp>
            <p:nvSpPr>
              <p:cNvPr id="6211" name="Google Shape;6211;p58"/>
              <p:cNvSpPr/>
              <p:nvPr/>
            </p:nvSpPr>
            <p:spPr>
              <a:xfrm>
                <a:off x="1875972" y="1272648"/>
                <a:ext cx="321135" cy="321120"/>
              </a:xfrm>
              <a:custGeom>
                <a:avLst/>
                <a:gdLst/>
                <a:ahLst/>
                <a:cxnLst/>
                <a:rect l="l" t="t" r="r" b="b"/>
                <a:pathLst>
                  <a:path w="20772" h="20771" extrusionOk="0">
                    <a:moveTo>
                      <a:pt x="10387" y="3461"/>
                    </a:moveTo>
                    <a:cubicBezTo>
                      <a:pt x="14211" y="3461"/>
                      <a:pt x="17309" y="6561"/>
                      <a:pt x="17309" y="10385"/>
                    </a:cubicBezTo>
                    <a:cubicBezTo>
                      <a:pt x="17309" y="14209"/>
                      <a:pt x="14211" y="17309"/>
                      <a:pt x="10387" y="17309"/>
                    </a:cubicBezTo>
                    <a:cubicBezTo>
                      <a:pt x="6563" y="17309"/>
                      <a:pt x="3462" y="14209"/>
                      <a:pt x="3462" y="10385"/>
                    </a:cubicBezTo>
                    <a:cubicBezTo>
                      <a:pt x="3462" y="6561"/>
                      <a:pt x="6563" y="3461"/>
                      <a:pt x="10387" y="3461"/>
                    </a:cubicBezTo>
                    <a:close/>
                    <a:moveTo>
                      <a:pt x="10387" y="0"/>
                    </a:moveTo>
                    <a:cubicBezTo>
                      <a:pt x="4651" y="0"/>
                      <a:pt x="0" y="4649"/>
                      <a:pt x="0" y="10385"/>
                    </a:cubicBezTo>
                    <a:cubicBezTo>
                      <a:pt x="0" y="16121"/>
                      <a:pt x="4651" y="20771"/>
                      <a:pt x="10387" y="20771"/>
                    </a:cubicBezTo>
                    <a:cubicBezTo>
                      <a:pt x="16123" y="20771"/>
                      <a:pt x="20771" y="16121"/>
                      <a:pt x="20771" y="10385"/>
                    </a:cubicBezTo>
                    <a:cubicBezTo>
                      <a:pt x="20771" y="4649"/>
                      <a:pt x="16123" y="0"/>
                      <a:pt x="1038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2" name="Google Shape;6212;p58"/>
              <p:cNvSpPr/>
              <p:nvPr/>
            </p:nvSpPr>
            <p:spPr>
              <a:xfrm>
                <a:off x="2107176" y="1533705"/>
                <a:ext cx="9121" cy="325881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1079" extrusionOk="0">
                    <a:moveTo>
                      <a:pt x="0" y="0"/>
                    </a:moveTo>
                    <a:lnTo>
                      <a:pt x="0" y="21078"/>
                    </a:lnTo>
                    <a:lnTo>
                      <a:pt x="589" y="21078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213" name="Google Shape;6213;p58"/>
          <p:cNvGrpSpPr/>
          <p:nvPr/>
        </p:nvGrpSpPr>
        <p:grpSpPr>
          <a:xfrm>
            <a:off x="7777011" y="3728078"/>
            <a:ext cx="293855" cy="644170"/>
            <a:chOff x="241025" y="3151575"/>
            <a:chExt cx="293855" cy="644170"/>
          </a:xfrm>
        </p:grpSpPr>
        <p:sp>
          <p:nvSpPr>
            <p:cNvPr id="6214" name="Google Shape;6214;p58"/>
            <p:cNvSpPr/>
            <p:nvPr/>
          </p:nvSpPr>
          <p:spPr>
            <a:xfrm>
              <a:off x="241025" y="3151575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58"/>
            <p:cNvSpPr/>
            <p:nvPr/>
          </p:nvSpPr>
          <p:spPr>
            <a:xfrm>
              <a:off x="241347" y="3252796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16" name="Google Shape;6216;p58"/>
          <p:cNvGrpSpPr/>
          <p:nvPr/>
        </p:nvGrpSpPr>
        <p:grpSpPr>
          <a:xfrm>
            <a:off x="724994" y="2928078"/>
            <a:ext cx="1779649" cy="591620"/>
            <a:chOff x="246070" y="1983375"/>
            <a:chExt cx="1855347" cy="616849"/>
          </a:xfrm>
        </p:grpSpPr>
        <p:sp>
          <p:nvSpPr>
            <p:cNvPr id="6217" name="Google Shape;6217;p58"/>
            <p:cNvSpPr/>
            <p:nvPr/>
          </p:nvSpPr>
          <p:spPr>
            <a:xfrm>
              <a:off x="1072131" y="1983872"/>
              <a:ext cx="408910" cy="407494"/>
            </a:xfrm>
            <a:custGeom>
              <a:avLst/>
              <a:gdLst/>
              <a:ahLst/>
              <a:cxnLst/>
              <a:rect l="l" t="t" r="r" b="b"/>
              <a:pathLst>
                <a:path w="34090" h="33972" extrusionOk="0">
                  <a:moveTo>
                    <a:pt x="17046" y="1"/>
                  </a:moveTo>
                  <a:cubicBezTo>
                    <a:pt x="16894" y="1"/>
                    <a:pt x="16742" y="59"/>
                    <a:pt x="16626" y="174"/>
                  </a:cubicBezTo>
                  <a:lnTo>
                    <a:pt x="9933" y="6868"/>
                  </a:lnTo>
                  <a:cubicBezTo>
                    <a:pt x="9821" y="6978"/>
                    <a:pt x="9670" y="7041"/>
                    <a:pt x="9512" y="7041"/>
                  </a:cubicBezTo>
                  <a:cubicBezTo>
                    <a:pt x="9354" y="7041"/>
                    <a:pt x="9203" y="6978"/>
                    <a:pt x="9094" y="6868"/>
                  </a:cubicBezTo>
                  <a:lnTo>
                    <a:pt x="9087" y="6861"/>
                  </a:lnTo>
                  <a:cubicBezTo>
                    <a:pt x="8857" y="6629"/>
                    <a:pt x="8642" y="6175"/>
                    <a:pt x="8611" y="5850"/>
                  </a:cubicBezTo>
                  <a:cubicBezTo>
                    <a:pt x="8611" y="5850"/>
                    <a:pt x="8522" y="4941"/>
                    <a:pt x="7959" y="4378"/>
                  </a:cubicBezTo>
                  <a:cubicBezTo>
                    <a:pt x="7469" y="3863"/>
                    <a:pt x="6813" y="3605"/>
                    <a:pt x="6156" y="3605"/>
                  </a:cubicBezTo>
                  <a:cubicBezTo>
                    <a:pt x="5520" y="3605"/>
                    <a:pt x="4883" y="3847"/>
                    <a:pt x="4396" y="4333"/>
                  </a:cubicBezTo>
                  <a:cubicBezTo>
                    <a:pt x="3407" y="5322"/>
                    <a:pt x="3425" y="6932"/>
                    <a:pt x="4435" y="7898"/>
                  </a:cubicBezTo>
                  <a:cubicBezTo>
                    <a:pt x="5002" y="8462"/>
                    <a:pt x="5908" y="8553"/>
                    <a:pt x="5908" y="8553"/>
                  </a:cubicBezTo>
                  <a:cubicBezTo>
                    <a:pt x="6232" y="8583"/>
                    <a:pt x="6687" y="8797"/>
                    <a:pt x="6919" y="9027"/>
                  </a:cubicBezTo>
                  <a:lnTo>
                    <a:pt x="6926" y="9034"/>
                  </a:lnTo>
                  <a:cubicBezTo>
                    <a:pt x="7156" y="9267"/>
                    <a:pt x="7156" y="9642"/>
                    <a:pt x="6926" y="9875"/>
                  </a:cubicBezTo>
                  <a:lnTo>
                    <a:pt x="232" y="16567"/>
                  </a:lnTo>
                  <a:cubicBezTo>
                    <a:pt x="1" y="16798"/>
                    <a:pt x="1" y="17174"/>
                    <a:pt x="232" y="17406"/>
                  </a:cubicBezTo>
                  <a:lnTo>
                    <a:pt x="6411" y="23585"/>
                  </a:lnTo>
                  <a:lnTo>
                    <a:pt x="6926" y="24100"/>
                  </a:lnTo>
                  <a:cubicBezTo>
                    <a:pt x="6969" y="24141"/>
                    <a:pt x="7020" y="24173"/>
                    <a:pt x="7073" y="24197"/>
                  </a:cubicBezTo>
                  <a:cubicBezTo>
                    <a:pt x="7158" y="24244"/>
                    <a:pt x="7250" y="24269"/>
                    <a:pt x="7345" y="24273"/>
                  </a:cubicBezTo>
                  <a:cubicBezTo>
                    <a:pt x="7503" y="24273"/>
                    <a:pt x="7654" y="24211"/>
                    <a:pt x="7765" y="24101"/>
                  </a:cubicBezTo>
                  <a:lnTo>
                    <a:pt x="7839" y="24027"/>
                  </a:lnTo>
                  <a:cubicBezTo>
                    <a:pt x="8069" y="23796"/>
                    <a:pt x="8283" y="23341"/>
                    <a:pt x="8318" y="23013"/>
                  </a:cubicBezTo>
                  <a:cubicBezTo>
                    <a:pt x="8318" y="23013"/>
                    <a:pt x="8405" y="22107"/>
                    <a:pt x="8967" y="21541"/>
                  </a:cubicBezTo>
                  <a:cubicBezTo>
                    <a:pt x="9183" y="21324"/>
                    <a:pt x="9437" y="21149"/>
                    <a:pt x="9717" y="21026"/>
                  </a:cubicBezTo>
                  <a:cubicBezTo>
                    <a:pt x="10047" y="20876"/>
                    <a:pt x="10396" y="20805"/>
                    <a:pt x="10740" y="20805"/>
                  </a:cubicBezTo>
                  <a:cubicBezTo>
                    <a:pt x="11539" y="20805"/>
                    <a:pt x="12316" y="21191"/>
                    <a:pt x="12792" y="21886"/>
                  </a:cubicBezTo>
                  <a:cubicBezTo>
                    <a:pt x="13474" y="22879"/>
                    <a:pt x="13347" y="24218"/>
                    <a:pt x="12490" y="25064"/>
                  </a:cubicBezTo>
                  <a:cubicBezTo>
                    <a:pt x="12119" y="25437"/>
                    <a:pt x="11599" y="25600"/>
                    <a:pt x="11289" y="25668"/>
                  </a:cubicBezTo>
                  <a:cubicBezTo>
                    <a:pt x="11157" y="25704"/>
                    <a:pt x="11023" y="25732"/>
                    <a:pt x="10887" y="25749"/>
                  </a:cubicBezTo>
                  <a:cubicBezTo>
                    <a:pt x="10830" y="25757"/>
                    <a:pt x="10775" y="25769"/>
                    <a:pt x="10722" y="25785"/>
                  </a:cubicBezTo>
                  <a:cubicBezTo>
                    <a:pt x="10456" y="25871"/>
                    <a:pt x="10173" y="26027"/>
                    <a:pt x="10008" y="26193"/>
                  </a:cubicBezTo>
                  <a:lnTo>
                    <a:pt x="9933" y="26265"/>
                  </a:lnTo>
                  <a:cubicBezTo>
                    <a:pt x="9699" y="26497"/>
                    <a:pt x="9699" y="26875"/>
                    <a:pt x="9933" y="27106"/>
                  </a:cubicBezTo>
                  <a:lnTo>
                    <a:pt x="11412" y="28584"/>
                  </a:lnTo>
                  <a:lnTo>
                    <a:pt x="16625" y="33798"/>
                  </a:lnTo>
                  <a:cubicBezTo>
                    <a:pt x="16736" y="33908"/>
                    <a:pt x="16887" y="33972"/>
                    <a:pt x="17043" y="33972"/>
                  </a:cubicBezTo>
                  <a:cubicBezTo>
                    <a:pt x="17198" y="33970"/>
                    <a:pt x="17347" y="33910"/>
                    <a:pt x="17459" y="33802"/>
                  </a:cubicBezTo>
                  <a:lnTo>
                    <a:pt x="20636" y="30627"/>
                  </a:lnTo>
                  <a:lnTo>
                    <a:pt x="24073" y="27189"/>
                  </a:lnTo>
                  <a:cubicBezTo>
                    <a:pt x="24300" y="26955"/>
                    <a:pt x="24300" y="26581"/>
                    <a:pt x="24073" y="26348"/>
                  </a:cubicBezTo>
                  <a:lnTo>
                    <a:pt x="23953" y="26231"/>
                  </a:lnTo>
                  <a:cubicBezTo>
                    <a:pt x="23722" y="26001"/>
                    <a:pt x="23267" y="25783"/>
                    <a:pt x="22942" y="25754"/>
                  </a:cubicBezTo>
                  <a:cubicBezTo>
                    <a:pt x="22942" y="25754"/>
                    <a:pt x="22033" y="25665"/>
                    <a:pt x="21470" y="25100"/>
                  </a:cubicBezTo>
                  <a:cubicBezTo>
                    <a:pt x="20528" y="24086"/>
                    <a:pt x="20569" y="22503"/>
                    <a:pt x="21561" y="21539"/>
                  </a:cubicBezTo>
                  <a:cubicBezTo>
                    <a:pt x="22056" y="21057"/>
                    <a:pt x="22698" y="20816"/>
                    <a:pt x="23340" y="20816"/>
                  </a:cubicBezTo>
                  <a:cubicBezTo>
                    <a:pt x="23985" y="20816"/>
                    <a:pt x="24629" y="21059"/>
                    <a:pt x="25125" y="21544"/>
                  </a:cubicBezTo>
                  <a:cubicBezTo>
                    <a:pt x="25687" y="22107"/>
                    <a:pt x="25774" y="23017"/>
                    <a:pt x="25774" y="23017"/>
                  </a:cubicBezTo>
                  <a:cubicBezTo>
                    <a:pt x="25807" y="23341"/>
                    <a:pt x="26021" y="23796"/>
                    <a:pt x="26253" y="24027"/>
                  </a:cubicBezTo>
                  <a:lnTo>
                    <a:pt x="26325" y="24101"/>
                  </a:lnTo>
                  <a:cubicBezTo>
                    <a:pt x="26441" y="24216"/>
                    <a:pt x="26592" y="24274"/>
                    <a:pt x="26744" y="24274"/>
                  </a:cubicBezTo>
                  <a:cubicBezTo>
                    <a:pt x="26891" y="24274"/>
                    <a:pt x="27038" y="24219"/>
                    <a:pt x="27152" y="24110"/>
                  </a:cubicBezTo>
                  <a:lnTo>
                    <a:pt x="29878" y="21384"/>
                  </a:lnTo>
                  <a:lnTo>
                    <a:pt x="33774" y="17487"/>
                  </a:lnTo>
                  <a:cubicBezTo>
                    <a:pt x="33779" y="17482"/>
                    <a:pt x="33786" y="17482"/>
                    <a:pt x="33791" y="17476"/>
                  </a:cubicBezTo>
                  <a:lnTo>
                    <a:pt x="33860" y="17408"/>
                  </a:lnTo>
                  <a:cubicBezTo>
                    <a:pt x="34090" y="17174"/>
                    <a:pt x="34090" y="16798"/>
                    <a:pt x="33860" y="16567"/>
                  </a:cubicBezTo>
                  <a:lnTo>
                    <a:pt x="27166" y="9875"/>
                  </a:lnTo>
                  <a:cubicBezTo>
                    <a:pt x="26934" y="9643"/>
                    <a:pt x="26934" y="9267"/>
                    <a:pt x="27166" y="9036"/>
                  </a:cubicBezTo>
                  <a:lnTo>
                    <a:pt x="27283" y="8914"/>
                  </a:lnTo>
                  <a:cubicBezTo>
                    <a:pt x="27513" y="8684"/>
                    <a:pt x="27973" y="8469"/>
                    <a:pt x="28297" y="8437"/>
                  </a:cubicBezTo>
                  <a:cubicBezTo>
                    <a:pt x="28297" y="8437"/>
                    <a:pt x="29203" y="8349"/>
                    <a:pt x="29770" y="7786"/>
                  </a:cubicBezTo>
                  <a:cubicBezTo>
                    <a:pt x="30769" y="6818"/>
                    <a:pt x="30782" y="5219"/>
                    <a:pt x="29799" y="4235"/>
                  </a:cubicBezTo>
                  <a:cubicBezTo>
                    <a:pt x="29311" y="3748"/>
                    <a:pt x="28674" y="3505"/>
                    <a:pt x="28036" y="3505"/>
                  </a:cubicBezTo>
                  <a:cubicBezTo>
                    <a:pt x="27385" y="3505"/>
                    <a:pt x="26735" y="3758"/>
                    <a:pt x="26246" y="4263"/>
                  </a:cubicBezTo>
                  <a:cubicBezTo>
                    <a:pt x="25685" y="4826"/>
                    <a:pt x="25594" y="5735"/>
                    <a:pt x="25594" y="5735"/>
                  </a:cubicBezTo>
                  <a:cubicBezTo>
                    <a:pt x="25563" y="6060"/>
                    <a:pt x="25350" y="6514"/>
                    <a:pt x="25119" y="6746"/>
                  </a:cubicBezTo>
                  <a:lnTo>
                    <a:pt x="24998" y="6866"/>
                  </a:lnTo>
                  <a:cubicBezTo>
                    <a:pt x="24883" y="6982"/>
                    <a:pt x="24731" y="7040"/>
                    <a:pt x="24579" y="7040"/>
                  </a:cubicBezTo>
                  <a:cubicBezTo>
                    <a:pt x="24427" y="7040"/>
                    <a:pt x="24275" y="6982"/>
                    <a:pt x="24159" y="6866"/>
                  </a:cubicBezTo>
                  <a:lnTo>
                    <a:pt x="17466" y="174"/>
                  </a:lnTo>
                  <a:cubicBezTo>
                    <a:pt x="17350" y="59"/>
                    <a:pt x="17198" y="1"/>
                    <a:pt x="1704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58"/>
            <p:cNvSpPr/>
            <p:nvPr/>
          </p:nvSpPr>
          <p:spPr>
            <a:xfrm>
              <a:off x="1430530" y="2193486"/>
              <a:ext cx="46960" cy="46948"/>
            </a:xfrm>
            <a:custGeom>
              <a:avLst/>
              <a:gdLst/>
              <a:ahLst/>
              <a:cxnLst/>
              <a:rect l="l" t="t" r="r" b="b"/>
              <a:pathLst>
                <a:path w="3915" h="3914" extrusionOk="0">
                  <a:moveTo>
                    <a:pt x="3914" y="1"/>
                  </a:moveTo>
                  <a:lnTo>
                    <a:pt x="3914" y="1"/>
                  </a:lnTo>
                  <a:cubicBezTo>
                    <a:pt x="3909" y="6"/>
                    <a:pt x="3902" y="8"/>
                    <a:pt x="3897" y="13"/>
                  </a:cubicBezTo>
                  <a:lnTo>
                    <a:pt x="1" y="3909"/>
                  </a:lnTo>
                  <a:lnTo>
                    <a:pt x="1" y="3914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58"/>
            <p:cNvSpPr/>
            <p:nvPr/>
          </p:nvSpPr>
          <p:spPr>
            <a:xfrm>
              <a:off x="1277847" y="2191554"/>
              <a:ext cx="408898" cy="407518"/>
            </a:xfrm>
            <a:custGeom>
              <a:avLst/>
              <a:gdLst/>
              <a:ahLst/>
              <a:cxnLst/>
              <a:rect l="l" t="t" r="r" b="b"/>
              <a:pathLst>
                <a:path w="34089" h="33974" extrusionOk="0">
                  <a:moveTo>
                    <a:pt x="17044" y="0"/>
                  </a:moveTo>
                  <a:cubicBezTo>
                    <a:pt x="16893" y="2"/>
                    <a:pt x="16750" y="60"/>
                    <a:pt x="16640" y="163"/>
                  </a:cubicBezTo>
                  <a:lnTo>
                    <a:pt x="12729" y="4075"/>
                  </a:lnTo>
                  <a:lnTo>
                    <a:pt x="12729" y="4070"/>
                  </a:lnTo>
                  <a:lnTo>
                    <a:pt x="10005" y="6793"/>
                  </a:lnTo>
                  <a:cubicBezTo>
                    <a:pt x="9890" y="6904"/>
                    <a:pt x="9742" y="6959"/>
                    <a:pt x="9595" y="6959"/>
                  </a:cubicBezTo>
                  <a:cubicBezTo>
                    <a:pt x="9444" y="6959"/>
                    <a:pt x="9293" y="6901"/>
                    <a:pt x="9178" y="6787"/>
                  </a:cubicBezTo>
                  <a:lnTo>
                    <a:pt x="9104" y="6713"/>
                  </a:lnTo>
                  <a:cubicBezTo>
                    <a:pt x="8874" y="6481"/>
                    <a:pt x="8660" y="6026"/>
                    <a:pt x="8625" y="5702"/>
                  </a:cubicBezTo>
                  <a:cubicBezTo>
                    <a:pt x="8625" y="5702"/>
                    <a:pt x="8539" y="4792"/>
                    <a:pt x="7976" y="4229"/>
                  </a:cubicBezTo>
                  <a:cubicBezTo>
                    <a:pt x="7478" y="3726"/>
                    <a:pt x="6821" y="3474"/>
                    <a:pt x="6165" y="3474"/>
                  </a:cubicBezTo>
                  <a:cubicBezTo>
                    <a:pt x="5524" y="3474"/>
                    <a:pt x="4883" y="3714"/>
                    <a:pt x="4388" y="4197"/>
                  </a:cubicBezTo>
                  <a:cubicBezTo>
                    <a:pt x="3384" y="5172"/>
                    <a:pt x="3354" y="6775"/>
                    <a:pt x="4322" y="7785"/>
                  </a:cubicBezTo>
                  <a:cubicBezTo>
                    <a:pt x="4884" y="8350"/>
                    <a:pt x="5795" y="8439"/>
                    <a:pt x="5795" y="8439"/>
                  </a:cubicBezTo>
                  <a:cubicBezTo>
                    <a:pt x="6118" y="8468"/>
                    <a:pt x="6573" y="8686"/>
                    <a:pt x="6804" y="8916"/>
                  </a:cubicBezTo>
                  <a:lnTo>
                    <a:pt x="6924" y="9033"/>
                  </a:lnTo>
                  <a:cubicBezTo>
                    <a:pt x="7153" y="9267"/>
                    <a:pt x="7153" y="9641"/>
                    <a:pt x="6924" y="9874"/>
                  </a:cubicBezTo>
                  <a:lnTo>
                    <a:pt x="3488" y="13310"/>
                  </a:lnTo>
                  <a:lnTo>
                    <a:pt x="310" y="16487"/>
                  </a:lnTo>
                  <a:lnTo>
                    <a:pt x="233" y="16566"/>
                  </a:lnTo>
                  <a:cubicBezTo>
                    <a:pt x="1" y="16798"/>
                    <a:pt x="1" y="17174"/>
                    <a:pt x="233" y="17405"/>
                  </a:cubicBezTo>
                  <a:lnTo>
                    <a:pt x="6926" y="24099"/>
                  </a:lnTo>
                  <a:cubicBezTo>
                    <a:pt x="7156" y="24332"/>
                    <a:pt x="7156" y="24706"/>
                    <a:pt x="6926" y="24938"/>
                  </a:cubicBezTo>
                  <a:lnTo>
                    <a:pt x="6919" y="24945"/>
                  </a:lnTo>
                  <a:cubicBezTo>
                    <a:pt x="6688" y="25177"/>
                    <a:pt x="6233" y="25391"/>
                    <a:pt x="5908" y="25420"/>
                  </a:cubicBezTo>
                  <a:cubicBezTo>
                    <a:pt x="5908" y="25420"/>
                    <a:pt x="4999" y="25511"/>
                    <a:pt x="4436" y="26074"/>
                  </a:cubicBezTo>
                  <a:cubicBezTo>
                    <a:pt x="3478" y="27047"/>
                    <a:pt x="3485" y="28613"/>
                    <a:pt x="4451" y="29579"/>
                  </a:cubicBezTo>
                  <a:cubicBezTo>
                    <a:pt x="4938" y="30065"/>
                    <a:pt x="5575" y="30309"/>
                    <a:pt x="6213" y="30309"/>
                  </a:cubicBezTo>
                  <a:cubicBezTo>
                    <a:pt x="6843" y="30309"/>
                    <a:pt x="7473" y="30072"/>
                    <a:pt x="7958" y="29596"/>
                  </a:cubicBezTo>
                  <a:cubicBezTo>
                    <a:pt x="8522" y="29031"/>
                    <a:pt x="8608" y="28125"/>
                    <a:pt x="8608" y="28125"/>
                  </a:cubicBezTo>
                  <a:cubicBezTo>
                    <a:pt x="8642" y="27797"/>
                    <a:pt x="8857" y="27341"/>
                    <a:pt x="9087" y="27111"/>
                  </a:cubicBezTo>
                  <a:lnTo>
                    <a:pt x="9090" y="27107"/>
                  </a:lnTo>
                  <a:cubicBezTo>
                    <a:pt x="9204" y="26996"/>
                    <a:pt x="9355" y="26934"/>
                    <a:pt x="9513" y="26934"/>
                  </a:cubicBezTo>
                  <a:cubicBezTo>
                    <a:pt x="9669" y="26934"/>
                    <a:pt x="9820" y="26996"/>
                    <a:pt x="9930" y="27107"/>
                  </a:cubicBezTo>
                  <a:lnTo>
                    <a:pt x="16623" y="33801"/>
                  </a:lnTo>
                  <a:cubicBezTo>
                    <a:pt x="16741" y="33916"/>
                    <a:pt x="16893" y="33973"/>
                    <a:pt x="17045" y="33973"/>
                  </a:cubicBezTo>
                  <a:cubicBezTo>
                    <a:pt x="17198" y="33973"/>
                    <a:pt x="17350" y="33916"/>
                    <a:pt x="17468" y="33801"/>
                  </a:cubicBezTo>
                  <a:lnTo>
                    <a:pt x="24161" y="27107"/>
                  </a:lnTo>
                  <a:cubicBezTo>
                    <a:pt x="24391" y="26874"/>
                    <a:pt x="24391" y="26500"/>
                    <a:pt x="24161" y="26266"/>
                  </a:cubicBezTo>
                  <a:lnTo>
                    <a:pt x="24082" y="26193"/>
                  </a:lnTo>
                  <a:cubicBezTo>
                    <a:pt x="23852" y="25963"/>
                    <a:pt x="23396" y="25746"/>
                    <a:pt x="23073" y="25714"/>
                  </a:cubicBezTo>
                  <a:cubicBezTo>
                    <a:pt x="23073" y="25714"/>
                    <a:pt x="22167" y="25628"/>
                    <a:pt x="21600" y="25063"/>
                  </a:cubicBezTo>
                  <a:cubicBezTo>
                    <a:pt x="20626" y="24092"/>
                    <a:pt x="20631" y="22513"/>
                    <a:pt x="21600" y="21541"/>
                  </a:cubicBezTo>
                  <a:cubicBezTo>
                    <a:pt x="22087" y="21055"/>
                    <a:pt x="22725" y="20812"/>
                    <a:pt x="23362" y="20812"/>
                  </a:cubicBezTo>
                  <a:cubicBezTo>
                    <a:pt x="24000" y="20812"/>
                    <a:pt x="24637" y="21055"/>
                    <a:pt x="25124" y="21541"/>
                  </a:cubicBezTo>
                  <a:cubicBezTo>
                    <a:pt x="25685" y="22104"/>
                    <a:pt x="25776" y="23016"/>
                    <a:pt x="25776" y="23016"/>
                  </a:cubicBezTo>
                  <a:cubicBezTo>
                    <a:pt x="25805" y="23338"/>
                    <a:pt x="26022" y="23793"/>
                    <a:pt x="26252" y="24025"/>
                  </a:cubicBezTo>
                  <a:lnTo>
                    <a:pt x="26325" y="24099"/>
                  </a:lnTo>
                  <a:cubicBezTo>
                    <a:pt x="26437" y="24209"/>
                    <a:pt x="26588" y="24270"/>
                    <a:pt x="26746" y="24270"/>
                  </a:cubicBezTo>
                  <a:cubicBezTo>
                    <a:pt x="26902" y="24270"/>
                    <a:pt x="27053" y="24209"/>
                    <a:pt x="27165" y="24099"/>
                  </a:cubicBezTo>
                  <a:lnTo>
                    <a:pt x="33858" y="17405"/>
                  </a:lnTo>
                  <a:cubicBezTo>
                    <a:pt x="34088" y="17172"/>
                    <a:pt x="34087" y="16798"/>
                    <a:pt x="33855" y="16566"/>
                  </a:cubicBezTo>
                  <a:lnTo>
                    <a:pt x="28225" y="10937"/>
                  </a:lnTo>
                  <a:lnTo>
                    <a:pt x="27163" y="9874"/>
                  </a:lnTo>
                  <a:cubicBezTo>
                    <a:pt x="27051" y="9763"/>
                    <a:pt x="26900" y="9701"/>
                    <a:pt x="26742" y="9701"/>
                  </a:cubicBezTo>
                  <a:cubicBezTo>
                    <a:pt x="26585" y="9701"/>
                    <a:pt x="26434" y="9763"/>
                    <a:pt x="26322" y="9874"/>
                  </a:cubicBezTo>
                  <a:lnTo>
                    <a:pt x="26252" y="9945"/>
                  </a:lnTo>
                  <a:cubicBezTo>
                    <a:pt x="26022" y="10176"/>
                    <a:pt x="25807" y="10631"/>
                    <a:pt x="25773" y="10959"/>
                  </a:cubicBezTo>
                  <a:cubicBezTo>
                    <a:pt x="25773" y="10959"/>
                    <a:pt x="25687" y="11865"/>
                    <a:pt x="25124" y="12430"/>
                  </a:cubicBezTo>
                  <a:cubicBezTo>
                    <a:pt x="24657" y="12897"/>
                    <a:pt x="24024" y="13159"/>
                    <a:pt x="23363" y="13159"/>
                  </a:cubicBezTo>
                  <a:cubicBezTo>
                    <a:pt x="23351" y="13159"/>
                    <a:pt x="23341" y="13156"/>
                    <a:pt x="23329" y="13156"/>
                  </a:cubicBezTo>
                  <a:cubicBezTo>
                    <a:pt x="23312" y="13156"/>
                    <a:pt x="23293" y="13161"/>
                    <a:pt x="23276" y="13161"/>
                  </a:cubicBezTo>
                  <a:cubicBezTo>
                    <a:pt x="22268" y="13161"/>
                    <a:pt x="21358" y="12553"/>
                    <a:pt x="20974" y="11623"/>
                  </a:cubicBezTo>
                  <a:cubicBezTo>
                    <a:pt x="20588" y="10691"/>
                    <a:pt x="20801" y="9620"/>
                    <a:pt x="21513" y="8908"/>
                  </a:cubicBezTo>
                  <a:cubicBezTo>
                    <a:pt x="22076" y="8345"/>
                    <a:pt x="22987" y="8257"/>
                    <a:pt x="22987" y="8257"/>
                  </a:cubicBezTo>
                  <a:cubicBezTo>
                    <a:pt x="23310" y="8228"/>
                    <a:pt x="23765" y="8010"/>
                    <a:pt x="23996" y="7779"/>
                  </a:cubicBezTo>
                  <a:lnTo>
                    <a:pt x="24117" y="7662"/>
                  </a:lnTo>
                  <a:cubicBezTo>
                    <a:pt x="24345" y="7432"/>
                    <a:pt x="24347" y="7063"/>
                    <a:pt x="24122" y="6831"/>
                  </a:cubicBezTo>
                  <a:lnTo>
                    <a:pt x="23358" y="6067"/>
                  </a:lnTo>
                  <a:lnTo>
                    <a:pt x="17464" y="174"/>
                  </a:lnTo>
                  <a:cubicBezTo>
                    <a:pt x="17353" y="64"/>
                    <a:pt x="17202" y="0"/>
                    <a:pt x="1704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58"/>
            <p:cNvSpPr/>
            <p:nvPr/>
          </p:nvSpPr>
          <p:spPr>
            <a:xfrm>
              <a:off x="1690156" y="2190379"/>
              <a:ext cx="411261" cy="409845"/>
            </a:xfrm>
            <a:custGeom>
              <a:avLst/>
              <a:gdLst/>
              <a:ahLst/>
              <a:cxnLst/>
              <a:rect l="l" t="t" r="r" b="b"/>
              <a:pathLst>
                <a:path w="34286" h="34168" extrusionOk="0">
                  <a:moveTo>
                    <a:pt x="17145" y="1"/>
                  </a:moveTo>
                  <a:cubicBezTo>
                    <a:pt x="16992" y="1"/>
                    <a:pt x="16839" y="59"/>
                    <a:pt x="16722" y="176"/>
                  </a:cubicBezTo>
                  <a:lnTo>
                    <a:pt x="16686" y="210"/>
                  </a:lnTo>
                  <a:cubicBezTo>
                    <a:pt x="16681" y="215"/>
                    <a:pt x="16681" y="220"/>
                    <a:pt x="16676" y="225"/>
                  </a:cubicBezTo>
                  <a:lnTo>
                    <a:pt x="11966" y="4935"/>
                  </a:lnTo>
                  <a:lnTo>
                    <a:pt x="9984" y="6917"/>
                  </a:lnTo>
                  <a:cubicBezTo>
                    <a:pt x="9756" y="7149"/>
                    <a:pt x="9758" y="7521"/>
                    <a:pt x="9988" y="7751"/>
                  </a:cubicBezTo>
                  <a:lnTo>
                    <a:pt x="10048" y="7810"/>
                  </a:lnTo>
                  <a:cubicBezTo>
                    <a:pt x="10290" y="8021"/>
                    <a:pt x="10698" y="8211"/>
                    <a:pt x="11002" y="8239"/>
                  </a:cubicBezTo>
                  <a:cubicBezTo>
                    <a:pt x="11002" y="8239"/>
                    <a:pt x="11759" y="8319"/>
                    <a:pt x="12317" y="8760"/>
                  </a:cubicBezTo>
                  <a:cubicBezTo>
                    <a:pt x="12404" y="8821"/>
                    <a:pt x="12487" y="8887"/>
                    <a:pt x="12562" y="8963"/>
                  </a:cubicBezTo>
                  <a:cubicBezTo>
                    <a:pt x="13552" y="9938"/>
                    <a:pt x="13559" y="11536"/>
                    <a:pt x="12576" y="12516"/>
                  </a:cubicBezTo>
                  <a:cubicBezTo>
                    <a:pt x="12086" y="13006"/>
                    <a:pt x="11445" y="13250"/>
                    <a:pt x="10804" y="13250"/>
                  </a:cubicBezTo>
                  <a:cubicBezTo>
                    <a:pt x="10156" y="13250"/>
                    <a:pt x="9509" y="13001"/>
                    <a:pt x="9018" y="12502"/>
                  </a:cubicBezTo>
                  <a:cubicBezTo>
                    <a:pt x="8939" y="12421"/>
                    <a:pt x="8869" y="12335"/>
                    <a:pt x="8807" y="12241"/>
                  </a:cubicBezTo>
                  <a:cubicBezTo>
                    <a:pt x="8376" y="11683"/>
                    <a:pt x="8300" y="10944"/>
                    <a:pt x="8300" y="10944"/>
                  </a:cubicBezTo>
                  <a:cubicBezTo>
                    <a:pt x="8271" y="10652"/>
                    <a:pt x="8094" y="10264"/>
                    <a:pt x="7894" y="10017"/>
                  </a:cubicBezTo>
                  <a:cubicBezTo>
                    <a:pt x="7890" y="10013"/>
                    <a:pt x="7887" y="10008"/>
                    <a:pt x="7883" y="10005"/>
                  </a:cubicBezTo>
                  <a:lnTo>
                    <a:pt x="7810" y="9933"/>
                  </a:lnTo>
                  <a:cubicBezTo>
                    <a:pt x="7697" y="9818"/>
                    <a:pt x="7544" y="9756"/>
                    <a:pt x="7388" y="9756"/>
                  </a:cubicBezTo>
                  <a:cubicBezTo>
                    <a:pt x="7313" y="9756"/>
                    <a:pt x="7238" y="9770"/>
                    <a:pt x="7166" y="9799"/>
                  </a:cubicBezTo>
                  <a:cubicBezTo>
                    <a:pt x="7096" y="9828"/>
                    <a:pt x="7029" y="9871"/>
                    <a:pt x="6974" y="9924"/>
                  </a:cubicBezTo>
                  <a:lnTo>
                    <a:pt x="5908" y="10990"/>
                  </a:lnTo>
                  <a:lnTo>
                    <a:pt x="282" y="16618"/>
                  </a:lnTo>
                  <a:cubicBezTo>
                    <a:pt x="277" y="16623"/>
                    <a:pt x="270" y="16624"/>
                    <a:pt x="265" y="16628"/>
                  </a:cubicBezTo>
                  <a:lnTo>
                    <a:pt x="236" y="16662"/>
                  </a:lnTo>
                  <a:cubicBezTo>
                    <a:pt x="0" y="16896"/>
                    <a:pt x="0" y="17275"/>
                    <a:pt x="236" y="17510"/>
                  </a:cubicBezTo>
                  <a:lnTo>
                    <a:pt x="6965" y="24238"/>
                  </a:lnTo>
                  <a:cubicBezTo>
                    <a:pt x="7082" y="24355"/>
                    <a:pt x="7235" y="24414"/>
                    <a:pt x="7388" y="24414"/>
                  </a:cubicBezTo>
                  <a:cubicBezTo>
                    <a:pt x="7541" y="24414"/>
                    <a:pt x="7695" y="24355"/>
                    <a:pt x="7811" y="24238"/>
                  </a:cubicBezTo>
                  <a:lnTo>
                    <a:pt x="7882" y="24168"/>
                  </a:lnTo>
                  <a:cubicBezTo>
                    <a:pt x="8115" y="23932"/>
                    <a:pt x="8330" y="23478"/>
                    <a:pt x="8364" y="23150"/>
                  </a:cubicBezTo>
                  <a:cubicBezTo>
                    <a:pt x="8364" y="23150"/>
                    <a:pt x="8450" y="22237"/>
                    <a:pt x="9016" y="21669"/>
                  </a:cubicBezTo>
                  <a:cubicBezTo>
                    <a:pt x="9506" y="21169"/>
                    <a:pt x="10154" y="20919"/>
                    <a:pt x="10803" y="20919"/>
                  </a:cubicBezTo>
                  <a:cubicBezTo>
                    <a:pt x="11444" y="20919"/>
                    <a:pt x="12085" y="21163"/>
                    <a:pt x="12574" y="21653"/>
                  </a:cubicBezTo>
                  <a:cubicBezTo>
                    <a:pt x="13559" y="22637"/>
                    <a:pt x="13552" y="24236"/>
                    <a:pt x="12559" y="25211"/>
                  </a:cubicBezTo>
                  <a:cubicBezTo>
                    <a:pt x="11994" y="25777"/>
                    <a:pt x="11081" y="25867"/>
                    <a:pt x="11081" y="25867"/>
                  </a:cubicBezTo>
                  <a:cubicBezTo>
                    <a:pt x="10753" y="25898"/>
                    <a:pt x="10295" y="26116"/>
                    <a:pt x="10063" y="26346"/>
                  </a:cubicBezTo>
                  <a:lnTo>
                    <a:pt x="9989" y="26419"/>
                  </a:lnTo>
                  <a:cubicBezTo>
                    <a:pt x="9758" y="26653"/>
                    <a:pt x="9758" y="27030"/>
                    <a:pt x="9989" y="27264"/>
                  </a:cubicBezTo>
                  <a:lnTo>
                    <a:pt x="16722" y="33995"/>
                  </a:lnTo>
                  <a:cubicBezTo>
                    <a:pt x="16839" y="34110"/>
                    <a:pt x="16991" y="34168"/>
                    <a:pt x="17144" y="34168"/>
                  </a:cubicBezTo>
                  <a:cubicBezTo>
                    <a:pt x="17296" y="34168"/>
                    <a:pt x="17448" y="34110"/>
                    <a:pt x="17565" y="33995"/>
                  </a:cubicBezTo>
                  <a:lnTo>
                    <a:pt x="24296" y="27264"/>
                  </a:lnTo>
                  <a:cubicBezTo>
                    <a:pt x="24414" y="27148"/>
                    <a:pt x="24567" y="27090"/>
                    <a:pt x="24720" y="27090"/>
                  </a:cubicBezTo>
                  <a:cubicBezTo>
                    <a:pt x="24873" y="27090"/>
                    <a:pt x="25027" y="27148"/>
                    <a:pt x="25144" y="27264"/>
                  </a:cubicBezTo>
                  <a:lnTo>
                    <a:pt x="25264" y="27384"/>
                  </a:lnTo>
                  <a:cubicBezTo>
                    <a:pt x="25496" y="27619"/>
                    <a:pt x="25712" y="28077"/>
                    <a:pt x="25743" y="28402"/>
                  </a:cubicBezTo>
                  <a:cubicBezTo>
                    <a:pt x="25743" y="28402"/>
                    <a:pt x="25832" y="29315"/>
                    <a:pt x="26399" y="29883"/>
                  </a:cubicBezTo>
                  <a:cubicBezTo>
                    <a:pt x="26888" y="30368"/>
                    <a:pt x="27526" y="30611"/>
                    <a:pt x="28165" y="30611"/>
                  </a:cubicBezTo>
                  <a:cubicBezTo>
                    <a:pt x="28806" y="30611"/>
                    <a:pt x="29447" y="30366"/>
                    <a:pt x="29936" y="29878"/>
                  </a:cubicBezTo>
                  <a:cubicBezTo>
                    <a:pt x="30913" y="28901"/>
                    <a:pt x="30914" y="27319"/>
                    <a:pt x="29943" y="26340"/>
                  </a:cubicBezTo>
                  <a:lnTo>
                    <a:pt x="29943" y="26340"/>
                  </a:lnTo>
                  <a:lnTo>
                    <a:pt x="29943" y="26344"/>
                  </a:lnTo>
                  <a:cubicBezTo>
                    <a:pt x="29373" y="25774"/>
                    <a:pt x="28460" y="25688"/>
                    <a:pt x="28460" y="25688"/>
                  </a:cubicBezTo>
                  <a:cubicBezTo>
                    <a:pt x="28132" y="25654"/>
                    <a:pt x="27677" y="25439"/>
                    <a:pt x="27442" y="25206"/>
                  </a:cubicBezTo>
                  <a:lnTo>
                    <a:pt x="27322" y="25084"/>
                  </a:lnTo>
                  <a:cubicBezTo>
                    <a:pt x="27092" y="24851"/>
                    <a:pt x="27092" y="24475"/>
                    <a:pt x="27322" y="24241"/>
                  </a:cubicBezTo>
                  <a:lnTo>
                    <a:pt x="34054" y="17508"/>
                  </a:lnTo>
                  <a:cubicBezTo>
                    <a:pt x="34285" y="17275"/>
                    <a:pt x="34285" y="16897"/>
                    <a:pt x="34054" y="16664"/>
                  </a:cubicBezTo>
                  <a:lnTo>
                    <a:pt x="27322" y="9933"/>
                  </a:lnTo>
                  <a:cubicBezTo>
                    <a:pt x="27090" y="9698"/>
                    <a:pt x="27090" y="9320"/>
                    <a:pt x="27322" y="9085"/>
                  </a:cubicBezTo>
                  <a:lnTo>
                    <a:pt x="27327" y="9081"/>
                  </a:lnTo>
                  <a:cubicBezTo>
                    <a:pt x="27559" y="8848"/>
                    <a:pt x="28017" y="8635"/>
                    <a:pt x="28345" y="8601"/>
                  </a:cubicBezTo>
                  <a:cubicBezTo>
                    <a:pt x="28345" y="8601"/>
                    <a:pt x="29258" y="8515"/>
                    <a:pt x="29825" y="7947"/>
                  </a:cubicBezTo>
                  <a:cubicBezTo>
                    <a:pt x="30817" y="6972"/>
                    <a:pt x="30823" y="5372"/>
                    <a:pt x="29840" y="4389"/>
                  </a:cubicBezTo>
                  <a:cubicBezTo>
                    <a:pt x="29350" y="3899"/>
                    <a:pt x="28709" y="3655"/>
                    <a:pt x="28068" y="3655"/>
                  </a:cubicBezTo>
                  <a:cubicBezTo>
                    <a:pt x="27420" y="3655"/>
                    <a:pt x="26771" y="3905"/>
                    <a:pt x="26280" y="4404"/>
                  </a:cubicBezTo>
                  <a:cubicBezTo>
                    <a:pt x="25716" y="4969"/>
                    <a:pt x="25628" y="5887"/>
                    <a:pt x="25628" y="5887"/>
                  </a:cubicBezTo>
                  <a:cubicBezTo>
                    <a:pt x="25596" y="6210"/>
                    <a:pt x="25381" y="6670"/>
                    <a:pt x="25146" y="6903"/>
                  </a:cubicBezTo>
                  <a:lnTo>
                    <a:pt x="25144" y="6907"/>
                  </a:lnTo>
                  <a:cubicBezTo>
                    <a:pt x="25027" y="7023"/>
                    <a:pt x="24873" y="7081"/>
                    <a:pt x="24720" y="7081"/>
                  </a:cubicBezTo>
                  <a:cubicBezTo>
                    <a:pt x="24567" y="7081"/>
                    <a:pt x="24414" y="7023"/>
                    <a:pt x="24296" y="6907"/>
                  </a:cubicBezTo>
                  <a:lnTo>
                    <a:pt x="17567" y="176"/>
                  </a:lnTo>
                  <a:cubicBezTo>
                    <a:pt x="17450" y="59"/>
                    <a:pt x="17297" y="1"/>
                    <a:pt x="17145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58"/>
            <p:cNvSpPr/>
            <p:nvPr/>
          </p:nvSpPr>
          <p:spPr>
            <a:xfrm>
              <a:off x="1484068" y="1984268"/>
              <a:ext cx="408862" cy="407494"/>
            </a:xfrm>
            <a:custGeom>
              <a:avLst/>
              <a:gdLst/>
              <a:ahLst/>
              <a:cxnLst/>
              <a:rect l="l" t="t" r="r" b="b"/>
              <a:pathLst>
                <a:path w="34086" h="33972" extrusionOk="0">
                  <a:moveTo>
                    <a:pt x="17043" y="1"/>
                  </a:moveTo>
                  <a:cubicBezTo>
                    <a:pt x="16887" y="1"/>
                    <a:pt x="16736" y="61"/>
                    <a:pt x="16624" y="172"/>
                  </a:cubicBezTo>
                  <a:lnTo>
                    <a:pt x="9932" y="6866"/>
                  </a:lnTo>
                  <a:cubicBezTo>
                    <a:pt x="9701" y="7099"/>
                    <a:pt x="9701" y="7475"/>
                    <a:pt x="9932" y="7709"/>
                  </a:cubicBezTo>
                  <a:lnTo>
                    <a:pt x="10003" y="7779"/>
                  </a:lnTo>
                  <a:cubicBezTo>
                    <a:pt x="10235" y="8009"/>
                    <a:pt x="10689" y="8223"/>
                    <a:pt x="11014" y="8254"/>
                  </a:cubicBezTo>
                  <a:cubicBezTo>
                    <a:pt x="11014" y="8254"/>
                    <a:pt x="11923" y="8345"/>
                    <a:pt x="12486" y="8907"/>
                  </a:cubicBezTo>
                  <a:cubicBezTo>
                    <a:pt x="13430" y="9883"/>
                    <a:pt x="13420" y="11436"/>
                    <a:pt x="12459" y="12397"/>
                  </a:cubicBezTo>
                  <a:cubicBezTo>
                    <a:pt x="11973" y="12885"/>
                    <a:pt x="11335" y="13129"/>
                    <a:pt x="10697" y="13129"/>
                  </a:cubicBezTo>
                  <a:cubicBezTo>
                    <a:pt x="10074" y="13129"/>
                    <a:pt x="9450" y="12896"/>
                    <a:pt x="8968" y="12430"/>
                  </a:cubicBezTo>
                  <a:cubicBezTo>
                    <a:pt x="8402" y="11864"/>
                    <a:pt x="8314" y="10958"/>
                    <a:pt x="8314" y="10958"/>
                  </a:cubicBezTo>
                  <a:cubicBezTo>
                    <a:pt x="8280" y="10633"/>
                    <a:pt x="8067" y="10178"/>
                    <a:pt x="7835" y="9948"/>
                  </a:cubicBezTo>
                  <a:lnTo>
                    <a:pt x="7765" y="9873"/>
                  </a:lnTo>
                  <a:cubicBezTo>
                    <a:pt x="7653" y="9763"/>
                    <a:pt x="7502" y="9701"/>
                    <a:pt x="7344" y="9699"/>
                  </a:cubicBezTo>
                  <a:cubicBezTo>
                    <a:pt x="7186" y="9699"/>
                    <a:pt x="7037" y="9763"/>
                    <a:pt x="6926" y="9873"/>
                  </a:cubicBezTo>
                  <a:lnTo>
                    <a:pt x="232" y="16566"/>
                  </a:lnTo>
                  <a:cubicBezTo>
                    <a:pt x="0" y="16800"/>
                    <a:pt x="0" y="17174"/>
                    <a:pt x="232" y="17406"/>
                  </a:cubicBezTo>
                  <a:lnTo>
                    <a:pt x="6170" y="23347"/>
                  </a:lnTo>
                  <a:lnTo>
                    <a:pt x="6167" y="23347"/>
                  </a:lnTo>
                  <a:lnTo>
                    <a:pt x="6929" y="24109"/>
                  </a:lnTo>
                  <a:cubicBezTo>
                    <a:pt x="7154" y="24343"/>
                    <a:pt x="7152" y="24712"/>
                    <a:pt x="6924" y="24942"/>
                  </a:cubicBezTo>
                  <a:lnTo>
                    <a:pt x="6805" y="25059"/>
                  </a:lnTo>
                  <a:cubicBezTo>
                    <a:pt x="6574" y="25290"/>
                    <a:pt x="6119" y="25508"/>
                    <a:pt x="5794" y="25537"/>
                  </a:cubicBezTo>
                  <a:cubicBezTo>
                    <a:pt x="5794" y="25537"/>
                    <a:pt x="4883" y="25625"/>
                    <a:pt x="4322" y="26188"/>
                  </a:cubicBezTo>
                  <a:cubicBezTo>
                    <a:pt x="3610" y="26900"/>
                    <a:pt x="3397" y="27971"/>
                    <a:pt x="3781" y="28903"/>
                  </a:cubicBezTo>
                  <a:cubicBezTo>
                    <a:pt x="4167" y="29833"/>
                    <a:pt x="5075" y="30441"/>
                    <a:pt x="6083" y="30441"/>
                  </a:cubicBezTo>
                  <a:cubicBezTo>
                    <a:pt x="6102" y="30441"/>
                    <a:pt x="6119" y="30436"/>
                    <a:pt x="6138" y="30436"/>
                  </a:cubicBezTo>
                  <a:cubicBezTo>
                    <a:pt x="6148" y="30436"/>
                    <a:pt x="6158" y="30437"/>
                    <a:pt x="6170" y="30437"/>
                  </a:cubicBezTo>
                  <a:cubicBezTo>
                    <a:pt x="6173" y="30437"/>
                    <a:pt x="6175" y="30437"/>
                    <a:pt x="6177" y="30437"/>
                  </a:cubicBezTo>
                  <a:cubicBezTo>
                    <a:pt x="6835" y="30437"/>
                    <a:pt x="7466" y="30175"/>
                    <a:pt x="7933" y="29710"/>
                  </a:cubicBezTo>
                  <a:cubicBezTo>
                    <a:pt x="8494" y="29145"/>
                    <a:pt x="8582" y="28239"/>
                    <a:pt x="8582" y="28239"/>
                  </a:cubicBezTo>
                  <a:cubicBezTo>
                    <a:pt x="8614" y="27911"/>
                    <a:pt x="8829" y="27456"/>
                    <a:pt x="9059" y="27225"/>
                  </a:cubicBezTo>
                  <a:lnTo>
                    <a:pt x="9129" y="27154"/>
                  </a:lnTo>
                  <a:cubicBezTo>
                    <a:pt x="9243" y="27043"/>
                    <a:pt x="9394" y="26981"/>
                    <a:pt x="9551" y="26981"/>
                  </a:cubicBezTo>
                  <a:cubicBezTo>
                    <a:pt x="9708" y="26981"/>
                    <a:pt x="9859" y="27043"/>
                    <a:pt x="9970" y="27154"/>
                  </a:cubicBezTo>
                  <a:lnTo>
                    <a:pt x="11033" y="28217"/>
                  </a:lnTo>
                  <a:lnTo>
                    <a:pt x="11033" y="28211"/>
                  </a:lnTo>
                  <a:lnTo>
                    <a:pt x="16621" y="33800"/>
                  </a:lnTo>
                  <a:cubicBezTo>
                    <a:pt x="16734" y="33909"/>
                    <a:pt x="16885" y="33971"/>
                    <a:pt x="17043" y="33971"/>
                  </a:cubicBezTo>
                  <a:cubicBezTo>
                    <a:pt x="17192" y="33970"/>
                    <a:pt x="17337" y="33913"/>
                    <a:pt x="17445" y="33810"/>
                  </a:cubicBezTo>
                  <a:cubicBezTo>
                    <a:pt x="17450" y="33805"/>
                    <a:pt x="17457" y="33803"/>
                    <a:pt x="17462" y="33800"/>
                  </a:cubicBezTo>
                  <a:lnTo>
                    <a:pt x="23088" y="28172"/>
                  </a:lnTo>
                  <a:lnTo>
                    <a:pt x="24154" y="27106"/>
                  </a:lnTo>
                  <a:cubicBezTo>
                    <a:pt x="24209" y="27053"/>
                    <a:pt x="24274" y="27010"/>
                    <a:pt x="24346" y="26981"/>
                  </a:cubicBezTo>
                  <a:cubicBezTo>
                    <a:pt x="24418" y="26951"/>
                    <a:pt x="24494" y="26937"/>
                    <a:pt x="24569" y="26937"/>
                  </a:cubicBezTo>
                  <a:cubicBezTo>
                    <a:pt x="24724" y="26937"/>
                    <a:pt x="24876" y="26998"/>
                    <a:pt x="24990" y="27113"/>
                  </a:cubicBezTo>
                  <a:lnTo>
                    <a:pt x="25063" y="27187"/>
                  </a:lnTo>
                  <a:cubicBezTo>
                    <a:pt x="25067" y="27190"/>
                    <a:pt x="25070" y="27195"/>
                    <a:pt x="25074" y="27199"/>
                  </a:cubicBezTo>
                  <a:cubicBezTo>
                    <a:pt x="25274" y="27444"/>
                    <a:pt x="25450" y="27834"/>
                    <a:pt x="25480" y="28124"/>
                  </a:cubicBezTo>
                  <a:cubicBezTo>
                    <a:pt x="25480" y="28124"/>
                    <a:pt x="25556" y="28865"/>
                    <a:pt x="25985" y="29423"/>
                  </a:cubicBezTo>
                  <a:cubicBezTo>
                    <a:pt x="26049" y="29516"/>
                    <a:pt x="26119" y="29603"/>
                    <a:pt x="26198" y="29684"/>
                  </a:cubicBezTo>
                  <a:cubicBezTo>
                    <a:pt x="26689" y="30182"/>
                    <a:pt x="27336" y="30431"/>
                    <a:pt x="27983" y="30431"/>
                  </a:cubicBezTo>
                  <a:cubicBezTo>
                    <a:pt x="28624" y="30431"/>
                    <a:pt x="29265" y="30187"/>
                    <a:pt x="29754" y="29698"/>
                  </a:cubicBezTo>
                  <a:cubicBezTo>
                    <a:pt x="30737" y="28716"/>
                    <a:pt x="30732" y="27120"/>
                    <a:pt x="29742" y="26143"/>
                  </a:cubicBezTo>
                  <a:cubicBezTo>
                    <a:pt x="29667" y="26069"/>
                    <a:pt x="29584" y="26001"/>
                    <a:pt x="29497" y="25941"/>
                  </a:cubicBezTo>
                  <a:cubicBezTo>
                    <a:pt x="28937" y="25500"/>
                    <a:pt x="28182" y="25421"/>
                    <a:pt x="28182" y="25421"/>
                  </a:cubicBezTo>
                  <a:cubicBezTo>
                    <a:pt x="27878" y="25392"/>
                    <a:pt x="27470" y="25203"/>
                    <a:pt x="27226" y="24990"/>
                  </a:cubicBezTo>
                  <a:lnTo>
                    <a:pt x="27168" y="24932"/>
                  </a:lnTo>
                  <a:cubicBezTo>
                    <a:pt x="26938" y="24703"/>
                    <a:pt x="26936" y="24331"/>
                    <a:pt x="27164" y="24099"/>
                  </a:cubicBezTo>
                  <a:lnTo>
                    <a:pt x="29146" y="22115"/>
                  </a:lnTo>
                  <a:lnTo>
                    <a:pt x="33856" y="17407"/>
                  </a:lnTo>
                  <a:cubicBezTo>
                    <a:pt x="33861" y="17402"/>
                    <a:pt x="33861" y="17397"/>
                    <a:pt x="33866" y="17392"/>
                  </a:cubicBezTo>
                  <a:cubicBezTo>
                    <a:pt x="34086" y="17160"/>
                    <a:pt x="34081" y="16795"/>
                    <a:pt x="33856" y="16566"/>
                  </a:cubicBezTo>
                  <a:lnTo>
                    <a:pt x="27162" y="9873"/>
                  </a:lnTo>
                  <a:cubicBezTo>
                    <a:pt x="27052" y="9764"/>
                    <a:pt x="26905" y="9701"/>
                    <a:pt x="26750" y="9701"/>
                  </a:cubicBezTo>
                  <a:cubicBezTo>
                    <a:pt x="26748" y="9701"/>
                    <a:pt x="26746" y="9701"/>
                    <a:pt x="26744" y="9701"/>
                  </a:cubicBezTo>
                  <a:cubicBezTo>
                    <a:pt x="26586" y="9701"/>
                    <a:pt x="26435" y="9763"/>
                    <a:pt x="26323" y="9873"/>
                  </a:cubicBezTo>
                  <a:lnTo>
                    <a:pt x="26249" y="9948"/>
                  </a:lnTo>
                  <a:cubicBezTo>
                    <a:pt x="26019" y="10178"/>
                    <a:pt x="25803" y="10635"/>
                    <a:pt x="25774" y="10961"/>
                  </a:cubicBezTo>
                  <a:cubicBezTo>
                    <a:pt x="25774" y="10961"/>
                    <a:pt x="25685" y="11869"/>
                    <a:pt x="25122" y="12434"/>
                  </a:cubicBezTo>
                  <a:cubicBezTo>
                    <a:pt x="24634" y="12928"/>
                    <a:pt x="23990" y="13175"/>
                    <a:pt x="23347" y="13175"/>
                  </a:cubicBezTo>
                  <a:cubicBezTo>
                    <a:pt x="22709" y="13175"/>
                    <a:pt x="22072" y="12932"/>
                    <a:pt x="21586" y="12446"/>
                  </a:cubicBezTo>
                  <a:cubicBezTo>
                    <a:pt x="20608" y="11467"/>
                    <a:pt x="20613" y="9881"/>
                    <a:pt x="21598" y="8910"/>
                  </a:cubicBezTo>
                  <a:cubicBezTo>
                    <a:pt x="22163" y="8347"/>
                    <a:pt x="23071" y="8258"/>
                    <a:pt x="23071" y="8258"/>
                  </a:cubicBezTo>
                  <a:cubicBezTo>
                    <a:pt x="23395" y="8227"/>
                    <a:pt x="23850" y="8014"/>
                    <a:pt x="24080" y="7782"/>
                  </a:cubicBezTo>
                  <a:lnTo>
                    <a:pt x="24159" y="7709"/>
                  </a:lnTo>
                  <a:cubicBezTo>
                    <a:pt x="24389" y="7475"/>
                    <a:pt x="24389" y="7099"/>
                    <a:pt x="24159" y="6866"/>
                  </a:cubicBezTo>
                  <a:lnTo>
                    <a:pt x="17465" y="172"/>
                  </a:lnTo>
                  <a:cubicBezTo>
                    <a:pt x="17352" y="63"/>
                    <a:pt x="17201" y="1"/>
                    <a:pt x="1704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58"/>
            <p:cNvSpPr/>
            <p:nvPr/>
          </p:nvSpPr>
          <p:spPr>
            <a:xfrm flipH="1">
              <a:off x="865779" y="2190662"/>
              <a:ext cx="408898" cy="407518"/>
            </a:xfrm>
            <a:custGeom>
              <a:avLst/>
              <a:gdLst/>
              <a:ahLst/>
              <a:cxnLst/>
              <a:rect l="l" t="t" r="r" b="b"/>
              <a:pathLst>
                <a:path w="34089" h="33974" extrusionOk="0">
                  <a:moveTo>
                    <a:pt x="17044" y="0"/>
                  </a:moveTo>
                  <a:cubicBezTo>
                    <a:pt x="16893" y="2"/>
                    <a:pt x="16750" y="60"/>
                    <a:pt x="16640" y="163"/>
                  </a:cubicBezTo>
                  <a:lnTo>
                    <a:pt x="12729" y="4075"/>
                  </a:lnTo>
                  <a:lnTo>
                    <a:pt x="12729" y="4070"/>
                  </a:lnTo>
                  <a:lnTo>
                    <a:pt x="10005" y="6793"/>
                  </a:lnTo>
                  <a:cubicBezTo>
                    <a:pt x="9890" y="6904"/>
                    <a:pt x="9742" y="6959"/>
                    <a:pt x="9595" y="6959"/>
                  </a:cubicBezTo>
                  <a:cubicBezTo>
                    <a:pt x="9444" y="6959"/>
                    <a:pt x="9293" y="6901"/>
                    <a:pt x="9178" y="6787"/>
                  </a:cubicBezTo>
                  <a:lnTo>
                    <a:pt x="9104" y="6713"/>
                  </a:lnTo>
                  <a:cubicBezTo>
                    <a:pt x="8874" y="6481"/>
                    <a:pt x="8660" y="6026"/>
                    <a:pt x="8625" y="5702"/>
                  </a:cubicBezTo>
                  <a:cubicBezTo>
                    <a:pt x="8625" y="5702"/>
                    <a:pt x="8539" y="4792"/>
                    <a:pt x="7976" y="4229"/>
                  </a:cubicBezTo>
                  <a:cubicBezTo>
                    <a:pt x="7478" y="3726"/>
                    <a:pt x="6821" y="3474"/>
                    <a:pt x="6165" y="3474"/>
                  </a:cubicBezTo>
                  <a:cubicBezTo>
                    <a:pt x="5524" y="3474"/>
                    <a:pt x="4883" y="3714"/>
                    <a:pt x="4388" y="4197"/>
                  </a:cubicBezTo>
                  <a:cubicBezTo>
                    <a:pt x="3384" y="5172"/>
                    <a:pt x="3354" y="6775"/>
                    <a:pt x="4322" y="7785"/>
                  </a:cubicBezTo>
                  <a:cubicBezTo>
                    <a:pt x="4884" y="8350"/>
                    <a:pt x="5795" y="8439"/>
                    <a:pt x="5795" y="8439"/>
                  </a:cubicBezTo>
                  <a:cubicBezTo>
                    <a:pt x="6118" y="8468"/>
                    <a:pt x="6573" y="8686"/>
                    <a:pt x="6804" y="8916"/>
                  </a:cubicBezTo>
                  <a:lnTo>
                    <a:pt x="6924" y="9033"/>
                  </a:lnTo>
                  <a:cubicBezTo>
                    <a:pt x="7153" y="9267"/>
                    <a:pt x="7153" y="9641"/>
                    <a:pt x="6924" y="9874"/>
                  </a:cubicBezTo>
                  <a:lnTo>
                    <a:pt x="3488" y="13310"/>
                  </a:lnTo>
                  <a:lnTo>
                    <a:pt x="310" y="16487"/>
                  </a:lnTo>
                  <a:lnTo>
                    <a:pt x="233" y="16566"/>
                  </a:lnTo>
                  <a:cubicBezTo>
                    <a:pt x="1" y="16798"/>
                    <a:pt x="1" y="17174"/>
                    <a:pt x="233" y="17405"/>
                  </a:cubicBezTo>
                  <a:lnTo>
                    <a:pt x="6926" y="24099"/>
                  </a:lnTo>
                  <a:cubicBezTo>
                    <a:pt x="7156" y="24332"/>
                    <a:pt x="7156" y="24706"/>
                    <a:pt x="6926" y="24938"/>
                  </a:cubicBezTo>
                  <a:lnTo>
                    <a:pt x="6919" y="24945"/>
                  </a:lnTo>
                  <a:cubicBezTo>
                    <a:pt x="6688" y="25177"/>
                    <a:pt x="6233" y="25391"/>
                    <a:pt x="5908" y="25420"/>
                  </a:cubicBezTo>
                  <a:cubicBezTo>
                    <a:pt x="5908" y="25420"/>
                    <a:pt x="4999" y="25511"/>
                    <a:pt x="4436" y="26074"/>
                  </a:cubicBezTo>
                  <a:cubicBezTo>
                    <a:pt x="3478" y="27047"/>
                    <a:pt x="3485" y="28613"/>
                    <a:pt x="4451" y="29579"/>
                  </a:cubicBezTo>
                  <a:cubicBezTo>
                    <a:pt x="4938" y="30065"/>
                    <a:pt x="5575" y="30309"/>
                    <a:pt x="6213" y="30309"/>
                  </a:cubicBezTo>
                  <a:cubicBezTo>
                    <a:pt x="6843" y="30309"/>
                    <a:pt x="7473" y="30072"/>
                    <a:pt x="7958" y="29596"/>
                  </a:cubicBezTo>
                  <a:cubicBezTo>
                    <a:pt x="8522" y="29031"/>
                    <a:pt x="8608" y="28125"/>
                    <a:pt x="8608" y="28125"/>
                  </a:cubicBezTo>
                  <a:cubicBezTo>
                    <a:pt x="8642" y="27797"/>
                    <a:pt x="8857" y="27341"/>
                    <a:pt x="9087" y="27111"/>
                  </a:cubicBezTo>
                  <a:lnTo>
                    <a:pt x="9090" y="27107"/>
                  </a:lnTo>
                  <a:cubicBezTo>
                    <a:pt x="9204" y="26996"/>
                    <a:pt x="9355" y="26934"/>
                    <a:pt x="9513" y="26934"/>
                  </a:cubicBezTo>
                  <a:cubicBezTo>
                    <a:pt x="9669" y="26934"/>
                    <a:pt x="9820" y="26996"/>
                    <a:pt x="9930" y="27107"/>
                  </a:cubicBezTo>
                  <a:lnTo>
                    <a:pt x="16623" y="33801"/>
                  </a:lnTo>
                  <a:cubicBezTo>
                    <a:pt x="16741" y="33916"/>
                    <a:pt x="16893" y="33973"/>
                    <a:pt x="17045" y="33973"/>
                  </a:cubicBezTo>
                  <a:cubicBezTo>
                    <a:pt x="17198" y="33973"/>
                    <a:pt x="17350" y="33916"/>
                    <a:pt x="17468" y="33801"/>
                  </a:cubicBezTo>
                  <a:lnTo>
                    <a:pt x="24161" y="27107"/>
                  </a:lnTo>
                  <a:cubicBezTo>
                    <a:pt x="24391" y="26874"/>
                    <a:pt x="24391" y="26500"/>
                    <a:pt x="24161" y="26266"/>
                  </a:cubicBezTo>
                  <a:lnTo>
                    <a:pt x="24082" y="26193"/>
                  </a:lnTo>
                  <a:cubicBezTo>
                    <a:pt x="23852" y="25963"/>
                    <a:pt x="23396" y="25746"/>
                    <a:pt x="23073" y="25714"/>
                  </a:cubicBezTo>
                  <a:cubicBezTo>
                    <a:pt x="23073" y="25714"/>
                    <a:pt x="22167" y="25628"/>
                    <a:pt x="21600" y="25063"/>
                  </a:cubicBezTo>
                  <a:cubicBezTo>
                    <a:pt x="20626" y="24092"/>
                    <a:pt x="20631" y="22513"/>
                    <a:pt x="21600" y="21541"/>
                  </a:cubicBezTo>
                  <a:cubicBezTo>
                    <a:pt x="22087" y="21055"/>
                    <a:pt x="22725" y="20812"/>
                    <a:pt x="23362" y="20812"/>
                  </a:cubicBezTo>
                  <a:cubicBezTo>
                    <a:pt x="24000" y="20812"/>
                    <a:pt x="24637" y="21055"/>
                    <a:pt x="25124" y="21541"/>
                  </a:cubicBezTo>
                  <a:cubicBezTo>
                    <a:pt x="25685" y="22104"/>
                    <a:pt x="25776" y="23016"/>
                    <a:pt x="25776" y="23016"/>
                  </a:cubicBezTo>
                  <a:cubicBezTo>
                    <a:pt x="25805" y="23338"/>
                    <a:pt x="26022" y="23793"/>
                    <a:pt x="26252" y="24025"/>
                  </a:cubicBezTo>
                  <a:lnTo>
                    <a:pt x="26325" y="24099"/>
                  </a:lnTo>
                  <a:cubicBezTo>
                    <a:pt x="26437" y="24209"/>
                    <a:pt x="26588" y="24270"/>
                    <a:pt x="26746" y="24270"/>
                  </a:cubicBezTo>
                  <a:cubicBezTo>
                    <a:pt x="26902" y="24270"/>
                    <a:pt x="27053" y="24209"/>
                    <a:pt x="27165" y="24099"/>
                  </a:cubicBezTo>
                  <a:lnTo>
                    <a:pt x="33858" y="17405"/>
                  </a:lnTo>
                  <a:cubicBezTo>
                    <a:pt x="34088" y="17172"/>
                    <a:pt x="34087" y="16798"/>
                    <a:pt x="33855" y="16566"/>
                  </a:cubicBezTo>
                  <a:lnTo>
                    <a:pt x="28225" y="10937"/>
                  </a:lnTo>
                  <a:lnTo>
                    <a:pt x="27163" y="9874"/>
                  </a:lnTo>
                  <a:cubicBezTo>
                    <a:pt x="27051" y="9763"/>
                    <a:pt x="26900" y="9701"/>
                    <a:pt x="26742" y="9701"/>
                  </a:cubicBezTo>
                  <a:cubicBezTo>
                    <a:pt x="26585" y="9701"/>
                    <a:pt x="26434" y="9763"/>
                    <a:pt x="26322" y="9874"/>
                  </a:cubicBezTo>
                  <a:lnTo>
                    <a:pt x="26252" y="9945"/>
                  </a:lnTo>
                  <a:cubicBezTo>
                    <a:pt x="26022" y="10176"/>
                    <a:pt x="25807" y="10631"/>
                    <a:pt x="25773" y="10959"/>
                  </a:cubicBezTo>
                  <a:cubicBezTo>
                    <a:pt x="25773" y="10959"/>
                    <a:pt x="25687" y="11865"/>
                    <a:pt x="25124" y="12430"/>
                  </a:cubicBezTo>
                  <a:cubicBezTo>
                    <a:pt x="24657" y="12897"/>
                    <a:pt x="24024" y="13159"/>
                    <a:pt x="23363" y="13159"/>
                  </a:cubicBezTo>
                  <a:cubicBezTo>
                    <a:pt x="23351" y="13159"/>
                    <a:pt x="23341" y="13156"/>
                    <a:pt x="23329" y="13156"/>
                  </a:cubicBezTo>
                  <a:cubicBezTo>
                    <a:pt x="23312" y="13156"/>
                    <a:pt x="23293" y="13161"/>
                    <a:pt x="23276" y="13161"/>
                  </a:cubicBezTo>
                  <a:cubicBezTo>
                    <a:pt x="22268" y="13161"/>
                    <a:pt x="21358" y="12553"/>
                    <a:pt x="20974" y="11623"/>
                  </a:cubicBezTo>
                  <a:cubicBezTo>
                    <a:pt x="20588" y="10691"/>
                    <a:pt x="20801" y="9620"/>
                    <a:pt x="21513" y="8908"/>
                  </a:cubicBezTo>
                  <a:cubicBezTo>
                    <a:pt x="22076" y="8345"/>
                    <a:pt x="22987" y="8257"/>
                    <a:pt x="22987" y="8257"/>
                  </a:cubicBezTo>
                  <a:cubicBezTo>
                    <a:pt x="23310" y="8228"/>
                    <a:pt x="23765" y="8010"/>
                    <a:pt x="23996" y="7779"/>
                  </a:cubicBezTo>
                  <a:lnTo>
                    <a:pt x="24117" y="7662"/>
                  </a:lnTo>
                  <a:cubicBezTo>
                    <a:pt x="24345" y="7432"/>
                    <a:pt x="24347" y="7063"/>
                    <a:pt x="24122" y="6831"/>
                  </a:cubicBezTo>
                  <a:lnTo>
                    <a:pt x="23358" y="6067"/>
                  </a:lnTo>
                  <a:lnTo>
                    <a:pt x="17464" y="174"/>
                  </a:lnTo>
                  <a:cubicBezTo>
                    <a:pt x="17353" y="64"/>
                    <a:pt x="17202" y="0"/>
                    <a:pt x="1704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58"/>
            <p:cNvSpPr/>
            <p:nvPr/>
          </p:nvSpPr>
          <p:spPr>
            <a:xfrm>
              <a:off x="246070" y="1983826"/>
              <a:ext cx="408910" cy="407494"/>
            </a:xfrm>
            <a:custGeom>
              <a:avLst/>
              <a:gdLst/>
              <a:ahLst/>
              <a:cxnLst/>
              <a:rect l="l" t="t" r="r" b="b"/>
              <a:pathLst>
                <a:path w="34090" h="33972" extrusionOk="0">
                  <a:moveTo>
                    <a:pt x="17046" y="1"/>
                  </a:moveTo>
                  <a:cubicBezTo>
                    <a:pt x="16894" y="1"/>
                    <a:pt x="16742" y="59"/>
                    <a:pt x="16626" y="174"/>
                  </a:cubicBezTo>
                  <a:lnTo>
                    <a:pt x="9933" y="6868"/>
                  </a:lnTo>
                  <a:cubicBezTo>
                    <a:pt x="9821" y="6978"/>
                    <a:pt x="9670" y="7041"/>
                    <a:pt x="9512" y="7041"/>
                  </a:cubicBezTo>
                  <a:cubicBezTo>
                    <a:pt x="9354" y="7041"/>
                    <a:pt x="9203" y="6978"/>
                    <a:pt x="9094" y="6868"/>
                  </a:cubicBezTo>
                  <a:lnTo>
                    <a:pt x="9087" y="6861"/>
                  </a:lnTo>
                  <a:cubicBezTo>
                    <a:pt x="8857" y="6629"/>
                    <a:pt x="8642" y="6175"/>
                    <a:pt x="8611" y="5850"/>
                  </a:cubicBezTo>
                  <a:cubicBezTo>
                    <a:pt x="8611" y="5850"/>
                    <a:pt x="8522" y="4941"/>
                    <a:pt x="7959" y="4378"/>
                  </a:cubicBezTo>
                  <a:cubicBezTo>
                    <a:pt x="7469" y="3863"/>
                    <a:pt x="6813" y="3605"/>
                    <a:pt x="6156" y="3605"/>
                  </a:cubicBezTo>
                  <a:cubicBezTo>
                    <a:pt x="5520" y="3605"/>
                    <a:pt x="4883" y="3847"/>
                    <a:pt x="4396" y="4333"/>
                  </a:cubicBezTo>
                  <a:cubicBezTo>
                    <a:pt x="3407" y="5322"/>
                    <a:pt x="3425" y="6932"/>
                    <a:pt x="4435" y="7898"/>
                  </a:cubicBezTo>
                  <a:cubicBezTo>
                    <a:pt x="5002" y="8462"/>
                    <a:pt x="5908" y="8553"/>
                    <a:pt x="5908" y="8553"/>
                  </a:cubicBezTo>
                  <a:cubicBezTo>
                    <a:pt x="6232" y="8583"/>
                    <a:pt x="6687" y="8797"/>
                    <a:pt x="6919" y="9027"/>
                  </a:cubicBezTo>
                  <a:lnTo>
                    <a:pt x="6926" y="9034"/>
                  </a:lnTo>
                  <a:cubicBezTo>
                    <a:pt x="7156" y="9267"/>
                    <a:pt x="7156" y="9642"/>
                    <a:pt x="6926" y="9875"/>
                  </a:cubicBezTo>
                  <a:lnTo>
                    <a:pt x="232" y="16567"/>
                  </a:lnTo>
                  <a:cubicBezTo>
                    <a:pt x="1" y="16798"/>
                    <a:pt x="1" y="17174"/>
                    <a:pt x="232" y="17406"/>
                  </a:cubicBezTo>
                  <a:lnTo>
                    <a:pt x="6411" y="23585"/>
                  </a:lnTo>
                  <a:lnTo>
                    <a:pt x="6926" y="24100"/>
                  </a:lnTo>
                  <a:cubicBezTo>
                    <a:pt x="6969" y="24141"/>
                    <a:pt x="7020" y="24173"/>
                    <a:pt x="7073" y="24197"/>
                  </a:cubicBezTo>
                  <a:cubicBezTo>
                    <a:pt x="7158" y="24244"/>
                    <a:pt x="7250" y="24269"/>
                    <a:pt x="7345" y="24273"/>
                  </a:cubicBezTo>
                  <a:cubicBezTo>
                    <a:pt x="7503" y="24273"/>
                    <a:pt x="7654" y="24211"/>
                    <a:pt x="7765" y="24101"/>
                  </a:cubicBezTo>
                  <a:lnTo>
                    <a:pt x="7839" y="24027"/>
                  </a:lnTo>
                  <a:cubicBezTo>
                    <a:pt x="8069" y="23796"/>
                    <a:pt x="8283" y="23341"/>
                    <a:pt x="8318" y="23013"/>
                  </a:cubicBezTo>
                  <a:cubicBezTo>
                    <a:pt x="8318" y="23013"/>
                    <a:pt x="8405" y="22107"/>
                    <a:pt x="8967" y="21541"/>
                  </a:cubicBezTo>
                  <a:cubicBezTo>
                    <a:pt x="9183" y="21324"/>
                    <a:pt x="9437" y="21149"/>
                    <a:pt x="9717" y="21026"/>
                  </a:cubicBezTo>
                  <a:cubicBezTo>
                    <a:pt x="10047" y="20876"/>
                    <a:pt x="10396" y="20805"/>
                    <a:pt x="10740" y="20805"/>
                  </a:cubicBezTo>
                  <a:cubicBezTo>
                    <a:pt x="11539" y="20805"/>
                    <a:pt x="12316" y="21191"/>
                    <a:pt x="12792" y="21886"/>
                  </a:cubicBezTo>
                  <a:cubicBezTo>
                    <a:pt x="13474" y="22879"/>
                    <a:pt x="13347" y="24218"/>
                    <a:pt x="12490" y="25064"/>
                  </a:cubicBezTo>
                  <a:cubicBezTo>
                    <a:pt x="12119" y="25437"/>
                    <a:pt x="11599" y="25600"/>
                    <a:pt x="11289" y="25668"/>
                  </a:cubicBezTo>
                  <a:cubicBezTo>
                    <a:pt x="11157" y="25704"/>
                    <a:pt x="11023" y="25732"/>
                    <a:pt x="10887" y="25749"/>
                  </a:cubicBezTo>
                  <a:cubicBezTo>
                    <a:pt x="10830" y="25757"/>
                    <a:pt x="10775" y="25769"/>
                    <a:pt x="10722" y="25785"/>
                  </a:cubicBezTo>
                  <a:cubicBezTo>
                    <a:pt x="10456" y="25871"/>
                    <a:pt x="10173" y="26027"/>
                    <a:pt x="10008" y="26193"/>
                  </a:cubicBezTo>
                  <a:lnTo>
                    <a:pt x="9933" y="26265"/>
                  </a:lnTo>
                  <a:cubicBezTo>
                    <a:pt x="9699" y="26497"/>
                    <a:pt x="9699" y="26875"/>
                    <a:pt x="9933" y="27106"/>
                  </a:cubicBezTo>
                  <a:lnTo>
                    <a:pt x="11412" y="28584"/>
                  </a:lnTo>
                  <a:lnTo>
                    <a:pt x="16625" y="33798"/>
                  </a:lnTo>
                  <a:cubicBezTo>
                    <a:pt x="16736" y="33908"/>
                    <a:pt x="16887" y="33972"/>
                    <a:pt x="17043" y="33972"/>
                  </a:cubicBezTo>
                  <a:cubicBezTo>
                    <a:pt x="17198" y="33970"/>
                    <a:pt x="17347" y="33910"/>
                    <a:pt x="17459" y="33802"/>
                  </a:cubicBezTo>
                  <a:lnTo>
                    <a:pt x="20636" y="30627"/>
                  </a:lnTo>
                  <a:lnTo>
                    <a:pt x="24073" y="27189"/>
                  </a:lnTo>
                  <a:cubicBezTo>
                    <a:pt x="24300" y="26955"/>
                    <a:pt x="24300" y="26581"/>
                    <a:pt x="24073" y="26348"/>
                  </a:cubicBezTo>
                  <a:lnTo>
                    <a:pt x="23953" y="26231"/>
                  </a:lnTo>
                  <a:cubicBezTo>
                    <a:pt x="23722" y="26001"/>
                    <a:pt x="23267" y="25783"/>
                    <a:pt x="22942" y="25754"/>
                  </a:cubicBezTo>
                  <a:cubicBezTo>
                    <a:pt x="22942" y="25754"/>
                    <a:pt x="22033" y="25665"/>
                    <a:pt x="21470" y="25100"/>
                  </a:cubicBezTo>
                  <a:cubicBezTo>
                    <a:pt x="20528" y="24086"/>
                    <a:pt x="20569" y="22503"/>
                    <a:pt x="21561" y="21539"/>
                  </a:cubicBezTo>
                  <a:cubicBezTo>
                    <a:pt x="22056" y="21057"/>
                    <a:pt x="22698" y="20816"/>
                    <a:pt x="23340" y="20816"/>
                  </a:cubicBezTo>
                  <a:cubicBezTo>
                    <a:pt x="23985" y="20816"/>
                    <a:pt x="24629" y="21059"/>
                    <a:pt x="25125" y="21544"/>
                  </a:cubicBezTo>
                  <a:cubicBezTo>
                    <a:pt x="25687" y="22107"/>
                    <a:pt x="25774" y="23017"/>
                    <a:pt x="25774" y="23017"/>
                  </a:cubicBezTo>
                  <a:cubicBezTo>
                    <a:pt x="25807" y="23341"/>
                    <a:pt x="26021" y="23796"/>
                    <a:pt x="26253" y="24027"/>
                  </a:cubicBezTo>
                  <a:lnTo>
                    <a:pt x="26325" y="24101"/>
                  </a:lnTo>
                  <a:cubicBezTo>
                    <a:pt x="26441" y="24216"/>
                    <a:pt x="26592" y="24274"/>
                    <a:pt x="26744" y="24274"/>
                  </a:cubicBezTo>
                  <a:cubicBezTo>
                    <a:pt x="26891" y="24274"/>
                    <a:pt x="27038" y="24219"/>
                    <a:pt x="27152" y="24110"/>
                  </a:cubicBezTo>
                  <a:lnTo>
                    <a:pt x="29878" y="21384"/>
                  </a:lnTo>
                  <a:lnTo>
                    <a:pt x="33774" y="17487"/>
                  </a:lnTo>
                  <a:cubicBezTo>
                    <a:pt x="33779" y="17482"/>
                    <a:pt x="33786" y="17482"/>
                    <a:pt x="33791" y="17476"/>
                  </a:cubicBezTo>
                  <a:lnTo>
                    <a:pt x="33860" y="17408"/>
                  </a:lnTo>
                  <a:cubicBezTo>
                    <a:pt x="34090" y="17174"/>
                    <a:pt x="34090" y="16798"/>
                    <a:pt x="33860" y="16567"/>
                  </a:cubicBezTo>
                  <a:lnTo>
                    <a:pt x="27166" y="9875"/>
                  </a:lnTo>
                  <a:cubicBezTo>
                    <a:pt x="26934" y="9643"/>
                    <a:pt x="26934" y="9267"/>
                    <a:pt x="27166" y="9036"/>
                  </a:cubicBezTo>
                  <a:lnTo>
                    <a:pt x="27283" y="8914"/>
                  </a:lnTo>
                  <a:cubicBezTo>
                    <a:pt x="27513" y="8684"/>
                    <a:pt x="27973" y="8469"/>
                    <a:pt x="28297" y="8437"/>
                  </a:cubicBezTo>
                  <a:cubicBezTo>
                    <a:pt x="28297" y="8437"/>
                    <a:pt x="29203" y="8349"/>
                    <a:pt x="29770" y="7786"/>
                  </a:cubicBezTo>
                  <a:cubicBezTo>
                    <a:pt x="30769" y="6818"/>
                    <a:pt x="30782" y="5219"/>
                    <a:pt x="29799" y="4235"/>
                  </a:cubicBezTo>
                  <a:cubicBezTo>
                    <a:pt x="29311" y="3748"/>
                    <a:pt x="28674" y="3505"/>
                    <a:pt x="28036" y="3505"/>
                  </a:cubicBezTo>
                  <a:cubicBezTo>
                    <a:pt x="27385" y="3505"/>
                    <a:pt x="26735" y="3758"/>
                    <a:pt x="26246" y="4263"/>
                  </a:cubicBezTo>
                  <a:cubicBezTo>
                    <a:pt x="25685" y="4826"/>
                    <a:pt x="25594" y="5735"/>
                    <a:pt x="25594" y="5735"/>
                  </a:cubicBezTo>
                  <a:cubicBezTo>
                    <a:pt x="25563" y="6060"/>
                    <a:pt x="25350" y="6514"/>
                    <a:pt x="25119" y="6746"/>
                  </a:cubicBezTo>
                  <a:lnTo>
                    <a:pt x="24998" y="6866"/>
                  </a:lnTo>
                  <a:cubicBezTo>
                    <a:pt x="24883" y="6982"/>
                    <a:pt x="24731" y="7040"/>
                    <a:pt x="24579" y="7040"/>
                  </a:cubicBezTo>
                  <a:cubicBezTo>
                    <a:pt x="24427" y="7040"/>
                    <a:pt x="24275" y="6982"/>
                    <a:pt x="24159" y="6866"/>
                  </a:cubicBezTo>
                  <a:lnTo>
                    <a:pt x="17466" y="174"/>
                  </a:lnTo>
                  <a:cubicBezTo>
                    <a:pt x="17350" y="59"/>
                    <a:pt x="17198" y="1"/>
                    <a:pt x="1704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58"/>
            <p:cNvSpPr/>
            <p:nvPr/>
          </p:nvSpPr>
          <p:spPr>
            <a:xfrm flipH="1">
              <a:off x="659595" y="1983375"/>
              <a:ext cx="408862" cy="407494"/>
            </a:xfrm>
            <a:custGeom>
              <a:avLst/>
              <a:gdLst/>
              <a:ahLst/>
              <a:cxnLst/>
              <a:rect l="l" t="t" r="r" b="b"/>
              <a:pathLst>
                <a:path w="34086" h="33972" extrusionOk="0">
                  <a:moveTo>
                    <a:pt x="17043" y="1"/>
                  </a:moveTo>
                  <a:cubicBezTo>
                    <a:pt x="16887" y="1"/>
                    <a:pt x="16736" y="61"/>
                    <a:pt x="16624" y="172"/>
                  </a:cubicBezTo>
                  <a:lnTo>
                    <a:pt x="9932" y="6866"/>
                  </a:lnTo>
                  <a:cubicBezTo>
                    <a:pt x="9701" y="7099"/>
                    <a:pt x="9701" y="7475"/>
                    <a:pt x="9932" y="7709"/>
                  </a:cubicBezTo>
                  <a:lnTo>
                    <a:pt x="10003" y="7779"/>
                  </a:lnTo>
                  <a:cubicBezTo>
                    <a:pt x="10235" y="8009"/>
                    <a:pt x="10689" y="8223"/>
                    <a:pt x="11014" y="8254"/>
                  </a:cubicBezTo>
                  <a:cubicBezTo>
                    <a:pt x="11014" y="8254"/>
                    <a:pt x="11923" y="8345"/>
                    <a:pt x="12486" y="8907"/>
                  </a:cubicBezTo>
                  <a:cubicBezTo>
                    <a:pt x="13430" y="9883"/>
                    <a:pt x="13420" y="11436"/>
                    <a:pt x="12459" y="12397"/>
                  </a:cubicBezTo>
                  <a:cubicBezTo>
                    <a:pt x="11973" y="12885"/>
                    <a:pt x="11335" y="13129"/>
                    <a:pt x="10697" y="13129"/>
                  </a:cubicBezTo>
                  <a:cubicBezTo>
                    <a:pt x="10074" y="13129"/>
                    <a:pt x="9450" y="12896"/>
                    <a:pt x="8968" y="12430"/>
                  </a:cubicBezTo>
                  <a:cubicBezTo>
                    <a:pt x="8402" y="11864"/>
                    <a:pt x="8314" y="10958"/>
                    <a:pt x="8314" y="10958"/>
                  </a:cubicBezTo>
                  <a:cubicBezTo>
                    <a:pt x="8280" y="10633"/>
                    <a:pt x="8067" y="10178"/>
                    <a:pt x="7835" y="9948"/>
                  </a:cubicBezTo>
                  <a:lnTo>
                    <a:pt x="7765" y="9873"/>
                  </a:lnTo>
                  <a:cubicBezTo>
                    <a:pt x="7653" y="9763"/>
                    <a:pt x="7502" y="9701"/>
                    <a:pt x="7344" y="9699"/>
                  </a:cubicBezTo>
                  <a:cubicBezTo>
                    <a:pt x="7186" y="9699"/>
                    <a:pt x="7037" y="9763"/>
                    <a:pt x="6926" y="9873"/>
                  </a:cubicBezTo>
                  <a:lnTo>
                    <a:pt x="232" y="16566"/>
                  </a:lnTo>
                  <a:cubicBezTo>
                    <a:pt x="0" y="16800"/>
                    <a:pt x="0" y="17174"/>
                    <a:pt x="232" y="17406"/>
                  </a:cubicBezTo>
                  <a:lnTo>
                    <a:pt x="6170" y="23347"/>
                  </a:lnTo>
                  <a:lnTo>
                    <a:pt x="6167" y="23347"/>
                  </a:lnTo>
                  <a:lnTo>
                    <a:pt x="6929" y="24109"/>
                  </a:lnTo>
                  <a:cubicBezTo>
                    <a:pt x="7154" y="24343"/>
                    <a:pt x="7152" y="24712"/>
                    <a:pt x="6924" y="24942"/>
                  </a:cubicBezTo>
                  <a:lnTo>
                    <a:pt x="6805" y="25059"/>
                  </a:lnTo>
                  <a:cubicBezTo>
                    <a:pt x="6574" y="25290"/>
                    <a:pt x="6119" y="25508"/>
                    <a:pt x="5794" y="25537"/>
                  </a:cubicBezTo>
                  <a:cubicBezTo>
                    <a:pt x="5794" y="25537"/>
                    <a:pt x="4883" y="25625"/>
                    <a:pt x="4322" y="26188"/>
                  </a:cubicBezTo>
                  <a:cubicBezTo>
                    <a:pt x="3610" y="26900"/>
                    <a:pt x="3397" y="27971"/>
                    <a:pt x="3781" y="28903"/>
                  </a:cubicBezTo>
                  <a:cubicBezTo>
                    <a:pt x="4167" y="29833"/>
                    <a:pt x="5075" y="30441"/>
                    <a:pt x="6083" y="30441"/>
                  </a:cubicBezTo>
                  <a:cubicBezTo>
                    <a:pt x="6102" y="30441"/>
                    <a:pt x="6119" y="30436"/>
                    <a:pt x="6138" y="30436"/>
                  </a:cubicBezTo>
                  <a:cubicBezTo>
                    <a:pt x="6148" y="30436"/>
                    <a:pt x="6158" y="30437"/>
                    <a:pt x="6170" y="30437"/>
                  </a:cubicBezTo>
                  <a:cubicBezTo>
                    <a:pt x="6173" y="30437"/>
                    <a:pt x="6175" y="30437"/>
                    <a:pt x="6177" y="30437"/>
                  </a:cubicBezTo>
                  <a:cubicBezTo>
                    <a:pt x="6835" y="30437"/>
                    <a:pt x="7466" y="30175"/>
                    <a:pt x="7933" y="29710"/>
                  </a:cubicBezTo>
                  <a:cubicBezTo>
                    <a:pt x="8494" y="29145"/>
                    <a:pt x="8582" y="28239"/>
                    <a:pt x="8582" y="28239"/>
                  </a:cubicBezTo>
                  <a:cubicBezTo>
                    <a:pt x="8614" y="27911"/>
                    <a:pt x="8829" y="27456"/>
                    <a:pt x="9059" y="27225"/>
                  </a:cubicBezTo>
                  <a:lnTo>
                    <a:pt x="9129" y="27154"/>
                  </a:lnTo>
                  <a:cubicBezTo>
                    <a:pt x="9243" y="27043"/>
                    <a:pt x="9394" y="26981"/>
                    <a:pt x="9551" y="26981"/>
                  </a:cubicBezTo>
                  <a:cubicBezTo>
                    <a:pt x="9708" y="26981"/>
                    <a:pt x="9859" y="27043"/>
                    <a:pt x="9970" y="27154"/>
                  </a:cubicBezTo>
                  <a:lnTo>
                    <a:pt x="11033" y="28217"/>
                  </a:lnTo>
                  <a:lnTo>
                    <a:pt x="11033" y="28211"/>
                  </a:lnTo>
                  <a:lnTo>
                    <a:pt x="16621" y="33800"/>
                  </a:lnTo>
                  <a:cubicBezTo>
                    <a:pt x="16734" y="33909"/>
                    <a:pt x="16885" y="33971"/>
                    <a:pt x="17043" y="33971"/>
                  </a:cubicBezTo>
                  <a:cubicBezTo>
                    <a:pt x="17192" y="33970"/>
                    <a:pt x="17337" y="33913"/>
                    <a:pt x="17445" y="33810"/>
                  </a:cubicBezTo>
                  <a:cubicBezTo>
                    <a:pt x="17450" y="33805"/>
                    <a:pt x="17457" y="33803"/>
                    <a:pt x="17462" y="33800"/>
                  </a:cubicBezTo>
                  <a:lnTo>
                    <a:pt x="23088" y="28172"/>
                  </a:lnTo>
                  <a:lnTo>
                    <a:pt x="24154" y="27106"/>
                  </a:lnTo>
                  <a:cubicBezTo>
                    <a:pt x="24209" y="27053"/>
                    <a:pt x="24274" y="27010"/>
                    <a:pt x="24346" y="26981"/>
                  </a:cubicBezTo>
                  <a:cubicBezTo>
                    <a:pt x="24418" y="26951"/>
                    <a:pt x="24494" y="26937"/>
                    <a:pt x="24569" y="26937"/>
                  </a:cubicBezTo>
                  <a:cubicBezTo>
                    <a:pt x="24724" y="26937"/>
                    <a:pt x="24876" y="26998"/>
                    <a:pt x="24990" y="27113"/>
                  </a:cubicBezTo>
                  <a:lnTo>
                    <a:pt x="25063" y="27187"/>
                  </a:lnTo>
                  <a:cubicBezTo>
                    <a:pt x="25067" y="27190"/>
                    <a:pt x="25070" y="27195"/>
                    <a:pt x="25074" y="27199"/>
                  </a:cubicBezTo>
                  <a:cubicBezTo>
                    <a:pt x="25274" y="27444"/>
                    <a:pt x="25450" y="27834"/>
                    <a:pt x="25480" y="28124"/>
                  </a:cubicBezTo>
                  <a:cubicBezTo>
                    <a:pt x="25480" y="28124"/>
                    <a:pt x="25556" y="28865"/>
                    <a:pt x="25985" y="29423"/>
                  </a:cubicBezTo>
                  <a:cubicBezTo>
                    <a:pt x="26049" y="29516"/>
                    <a:pt x="26119" y="29603"/>
                    <a:pt x="26198" y="29684"/>
                  </a:cubicBezTo>
                  <a:cubicBezTo>
                    <a:pt x="26689" y="30182"/>
                    <a:pt x="27336" y="30431"/>
                    <a:pt x="27983" y="30431"/>
                  </a:cubicBezTo>
                  <a:cubicBezTo>
                    <a:pt x="28624" y="30431"/>
                    <a:pt x="29265" y="30187"/>
                    <a:pt x="29754" y="29698"/>
                  </a:cubicBezTo>
                  <a:cubicBezTo>
                    <a:pt x="30737" y="28716"/>
                    <a:pt x="30732" y="27120"/>
                    <a:pt x="29742" y="26143"/>
                  </a:cubicBezTo>
                  <a:cubicBezTo>
                    <a:pt x="29667" y="26069"/>
                    <a:pt x="29584" y="26001"/>
                    <a:pt x="29497" y="25941"/>
                  </a:cubicBezTo>
                  <a:cubicBezTo>
                    <a:pt x="28937" y="25500"/>
                    <a:pt x="28182" y="25421"/>
                    <a:pt x="28182" y="25421"/>
                  </a:cubicBezTo>
                  <a:cubicBezTo>
                    <a:pt x="27878" y="25392"/>
                    <a:pt x="27470" y="25203"/>
                    <a:pt x="27226" y="24990"/>
                  </a:cubicBezTo>
                  <a:lnTo>
                    <a:pt x="27168" y="24932"/>
                  </a:lnTo>
                  <a:cubicBezTo>
                    <a:pt x="26938" y="24703"/>
                    <a:pt x="26936" y="24331"/>
                    <a:pt x="27164" y="24099"/>
                  </a:cubicBezTo>
                  <a:lnTo>
                    <a:pt x="29146" y="22115"/>
                  </a:lnTo>
                  <a:lnTo>
                    <a:pt x="33856" y="17407"/>
                  </a:lnTo>
                  <a:cubicBezTo>
                    <a:pt x="33861" y="17402"/>
                    <a:pt x="33861" y="17397"/>
                    <a:pt x="33866" y="17392"/>
                  </a:cubicBezTo>
                  <a:cubicBezTo>
                    <a:pt x="34086" y="17160"/>
                    <a:pt x="34081" y="16795"/>
                    <a:pt x="33856" y="16566"/>
                  </a:cubicBezTo>
                  <a:lnTo>
                    <a:pt x="27162" y="9873"/>
                  </a:lnTo>
                  <a:cubicBezTo>
                    <a:pt x="27052" y="9764"/>
                    <a:pt x="26905" y="9701"/>
                    <a:pt x="26750" y="9701"/>
                  </a:cubicBezTo>
                  <a:cubicBezTo>
                    <a:pt x="26748" y="9701"/>
                    <a:pt x="26746" y="9701"/>
                    <a:pt x="26744" y="9701"/>
                  </a:cubicBezTo>
                  <a:cubicBezTo>
                    <a:pt x="26586" y="9701"/>
                    <a:pt x="26435" y="9763"/>
                    <a:pt x="26323" y="9873"/>
                  </a:cubicBezTo>
                  <a:lnTo>
                    <a:pt x="26249" y="9948"/>
                  </a:lnTo>
                  <a:cubicBezTo>
                    <a:pt x="26019" y="10178"/>
                    <a:pt x="25803" y="10635"/>
                    <a:pt x="25774" y="10961"/>
                  </a:cubicBezTo>
                  <a:cubicBezTo>
                    <a:pt x="25774" y="10961"/>
                    <a:pt x="25685" y="11869"/>
                    <a:pt x="25122" y="12434"/>
                  </a:cubicBezTo>
                  <a:cubicBezTo>
                    <a:pt x="24634" y="12928"/>
                    <a:pt x="23990" y="13175"/>
                    <a:pt x="23347" y="13175"/>
                  </a:cubicBezTo>
                  <a:cubicBezTo>
                    <a:pt x="22709" y="13175"/>
                    <a:pt x="22072" y="12932"/>
                    <a:pt x="21586" y="12446"/>
                  </a:cubicBezTo>
                  <a:cubicBezTo>
                    <a:pt x="20608" y="11467"/>
                    <a:pt x="20613" y="9881"/>
                    <a:pt x="21598" y="8910"/>
                  </a:cubicBezTo>
                  <a:cubicBezTo>
                    <a:pt x="22163" y="8347"/>
                    <a:pt x="23071" y="8258"/>
                    <a:pt x="23071" y="8258"/>
                  </a:cubicBezTo>
                  <a:cubicBezTo>
                    <a:pt x="23395" y="8227"/>
                    <a:pt x="23850" y="8014"/>
                    <a:pt x="24080" y="7782"/>
                  </a:cubicBezTo>
                  <a:lnTo>
                    <a:pt x="24159" y="7709"/>
                  </a:lnTo>
                  <a:cubicBezTo>
                    <a:pt x="24389" y="7475"/>
                    <a:pt x="24389" y="7099"/>
                    <a:pt x="24159" y="6866"/>
                  </a:cubicBezTo>
                  <a:lnTo>
                    <a:pt x="17465" y="172"/>
                  </a:lnTo>
                  <a:cubicBezTo>
                    <a:pt x="17352" y="63"/>
                    <a:pt x="17201" y="1"/>
                    <a:pt x="1704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58"/>
            <p:cNvSpPr/>
            <p:nvPr/>
          </p:nvSpPr>
          <p:spPr>
            <a:xfrm flipH="1">
              <a:off x="451107" y="2189486"/>
              <a:ext cx="411261" cy="409845"/>
            </a:xfrm>
            <a:custGeom>
              <a:avLst/>
              <a:gdLst/>
              <a:ahLst/>
              <a:cxnLst/>
              <a:rect l="l" t="t" r="r" b="b"/>
              <a:pathLst>
                <a:path w="34286" h="34168" extrusionOk="0">
                  <a:moveTo>
                    <a:pt x="17145" y="1"/>
                  </a:moveTo>
                  <a:cubicBezTo>
                    <a:pt x="16992" y="1"/>
                    <a:pt x="16839" y="59"/>
                    <a:pt x="16722" y="176"/>
                  </a:cubicBezTo>
                  <a:lnTo>
                    <a:pt x="16686" y="210"/>
                  </a:lnTo>
                  <a:cubicBezTo>
                    <a:pt x="16681" y="215"/>
                    <a:pt x="16681" y="220"/>
                    <a:pt x="16676" y="225"/>
                  </a:cubicBezTo>
                  <a:lnTo>
                    <a:pt x="11966" y="4935"/>
                  </a:lnTo>
                  <a:lnTo>
                    <a:pt x="9984" y="6917"/>
                  </a:lnTo>
                  <a:cubicBezTo>
                    <a:pt x="9756" y="7149"/>
                    <a:pt x="9758" y="7521"/>
                    <a:pt x="9988" y="7751"/>
                  </a:cubicBezTo>
                  <a:lnTo>
                    <a:pt x="10048" y="7810"/>
                  </a:lnTo>
                  <a:cubicBezTo>
                    <a:pt x="10290" y="8021"/>
                    <a:pt x="10698" y="8211"/>
                    <a:pt x="11002" y="8239"/>
                  </a:cubicBezTo>
                  <a:cubicBezTo>
                    <a:pt x="11002" y="8239"/>
                    <a:pt x="11759" y="8319"/>
                    <a:pt x="12317" y="8760"/>
                  </a:cubicBezTo>
                  <a:cubicBezTo>
                    <a:pt x="12404" y="8821"/>
                    <a:pt x="12487" y="8887"/>
                    <a:pt x="12562" y="8963"/>
                  </a:cubicBezTo>
                  <a:cubicBezTo>
                    <a:pt x="13552" y="9938"/>
                    <a:pt x="13559" y="11536"/>
                    <a:pt x="12576" y="12516"/>
                  </a:cubicBezTo>
                  <a:cubicBezTo>
                    <a:pt x="12086" y="13006"/>
                    <a:pt x="11445" y="13250"/>
                    <a:pt x="10804" y="13250"/>
                  </a:cubicBezTo>
                  <a:cubicBezTo>
                    <a:pt x="10156" y="13250"/>
                    <a:pt x="9509" y="13001"/>
                    <a:pt x="9018" y="12502"/>
                  </a:cubicBezTo>
                  <a:cubicBezTo>
                    <a:pt x="8939" y="12421"/>
                    <a:pt x="8869" y="12335"/>
                    <a:pt x="8807" y="12241"/>
                  </a:cubicBezTo>
                  <a:cubicBezTo>
                    <a:pt x="8376" y="11683"/>
                    <a:pt x="8300" y="10944"/>
                    <a:pt x="8300" y="10944"/>
                  </a:cubicBezTo>
                  <a:cubicBezTo>
                    <a:pt x="8271" y="10652"/>
                    <a:pt x="8094" y="10264"/>
                    <a:pt x="7894" y="10017"/>
                  </a:cubicBezTo>
                  <a:cubicBezTo>
                    <a:pt x="7890" y="10013"/>
                    <a:pt x="7887" y="10008"/>
                    <a:pt x="7883" y="10005"/>
                  </a:cubicBezTo>
                  <a:lnTo>
                    <a:pt x="7810" y="9933"/>
                  </a:lnTo>
                  <a:cubicBezTo>
                    <a:pt x="7697" y="9818"/>
                    <a:pt x="7544" y="9756"/>
                    <a:pt x="7388" y="9756"/>
                  </a:cubicBezTo>
                  <a:cubicBezTo>
                    <a:pt x="7313" y="9756"/>
                    <a:pt x="7238" y="9770"/>
                    <a:pt x="7166" y="9799"/>
                  </a:cubicBezTo>
                  <a:cubicBezTo>
                    <a:pt x="7096" y="9828"/>
                    <a:pt x="7029" y="9871"/>
                    <a:pt x="6974" y="9924"/>
                  </a:cubicBezTo>
                  <a:lnTo>
                    <a:pt x="5908" y="10990"/>
                  </a:lnTo>
                  <a:lnTo>
                    <a:pt x="282" y="16618"/>
                  </a:lnTo>
                  <a:cubicBezTo>
                    <a:pt x="277" y="16623"/>
                    <a:pt x="270" y="16624"/>
                    <a:pt x="265" y="16628"/>
                  </a:cubicBezTo>
                  <a:lnTo>
                    <a:pt x="236" y="16662"/>
                  </a:lnTo>
                  <a:cubicBezTo>
                    <a:pt x="0" y="16896"/>
                    <a:pt x="0" y="17275"/>
                    <a:pt x="236" y="17510"/>
                  </a:cubicBezTo>
                  <a:lnTo>
                    <a:pt x="6965" y="24238"/>
                  </a:lnTo>
                  <a:cubicBezTo>
                    <a:pt x="7082" y="24355"/>
                    <a:pt x="7235" y="24414"/>
                    <a:pt x="7388" y="24414"/>
                  </a:cubicBezTo>
                  <a:cubicBezTo>
                    <a:pt x="7541" y="24414"/>
                    <a:pt x="7695" y="24355"/>
                    <a:pt x="7811" y="24238"/>
                  </a:cubicBezTo>
                  <a:lnTo>
                    <a:pt x="7882" y="24168"/>
                  </a:lnTo>
                  <a:cubicBezTo>
                    <a:pt x="8115" y="23932"/>
                    <a:pt x="8330" y="23478"/>
                    <a:pt x="8364" y="23150"/>
                  </a:cubicBezTo>
                  <a:cubicBezTo>
                    <a:pt x="8364" y="23150"/>
                    <a:pt x="8450" y="22237"/>
                    <a:pt x="9016" y="21669"/>
                  </a:cubicBezTo>
                  <a:cubicBezTo>
                    <a:pt x="9506" y="21169"/>
                    <a:pt x="10154" y="20919"/>
                    <a:pt x="10803" y="20919"/>
                  </a:cubicBezTo>
                  <a:cubicBezTo>
                    <a:pt x="11444" y="20919"/>
                    <a:pt x="12085" y="21163"/>
                    <a:pt x="12574" y="21653"/>
                  </a:cubicBezTo>
                  <a:cubicBezTo>
                    <a:pt x="13559" y="22637"/>
                    <a:pt x="13552" y="24236"/>
                    <a:pt x="12559" y="25211"/>
                  </a:cubicBezTo>
                  <a:cubicBezTo>
                    <a:pt x="11994" y="25777"/>
                    <a:pt x="11081" y="25867"/>
                    <a:pt x="11081" y="25867"/>
                  </a:cubicBezTo>
                  <a:cubicBezTo>
                    <a:pt x="10753" y="25898"/>
                    <a:pt x="10295" y="26116"/>
                    <a:pt x="10063" y="26346"/>
                  </a:cubicBezTo>
                  <a:lnTo>
                    <a:pt x="9989" y="26419"/>
                  </a:lnTo>
                  <a:cubicBezTo>
                    <a:pt x="9758" y="26653"/>
                    <a:pt x="9758" y="27030"/>
                    <a:pt x="9989" y="27264"/>
                  </a:cubicBezTo>
                  <a:lnTo>
                    <a:pt x="16722" y="33995"/>
                  </a:lnTo>
                  <a:cubicBezTo>
                    <a:pt x="16839" y="34110"/>
                    <a:pt x="16991" y="34168"/>
                    <a:pt x="17144" y="34168"/>
                  </a:cubicBezTo>
                  <a:cubicBezTo>
                    <a:pt x="17296" y="34168"/>
                    <a:pt x="17448" y="34110"/>
                    <a:pt x="17565" y="33995"/>
                  </a:cubicBezTo>
                  <a:lnTo>
                    <a:pt x="24296" y="27264"/>
                  </a:lnTo>
                  <a:cubicBezTo>
                    <a:pt x="24414" y="27148"/>
                    <a:pt x="24567" y="27090"/>
                    <a:pt x="24720" y="27090"/>
                  </a:cubicBezTo>
                  <a:cubicBezTo>
                    <a:pt x="24873" y="27090"/>
                    <a:pt x="25027" y="27148"/>
                    <a:pt x="25144" y="27264"/>
                  </a:cubicBezTo>
                  <a:lnTo>
                    <a:pt x="25264" y="27384"/>
                  </a:lnTo>
                  <a:cubicBezTo>
                    <a:pt x="25496" y="27619"/>
                    <a:pt x="25712" y="28077"/>
                    <a:pt x="25743" y="28402"/>
                  </a:cubicBezTo>
                  <a:cubicBezTo>
                    <a:pt x="25743" y="28402"/>
                    <a:pt x="25832" y="29315"/>
                    <a:pt x="26399" y="29883"/>
                  </a:cubicBezTo>
                  <a:cubicBezTo>
                    <a:pt x="26888" y="30368"/>
                    <a:pt x="27526" y="30611"/>
                    <a:pt x="28165" y="30611"/>
                  </a:cubicBezTo>
                  <a:cubicBezTo>
                    <a:pt x="28806" y="30611"/>
                    <a:pt x="29447" y="30366"/>
                    <a:pt x="29936" y="29878"/>
                  </a:cubicBezTo>
                  <a:cubicBezTo>
                    <a:pt x="30913" y="28901"/>
                    <a:pt x="30914" y="27319"/>
                    <a:pt x="29943" y="26340"/>
                  </a:cubicBezTo>
                  <a:lnTo>
                    <a:pt x="29943" y="26340"/>
                  </a:lnTo>
                  <a:lnTo>
                    <a:pt x="29943" y="26344"/>
                  </a:lnTo>
                  <a:cubicBezTo>
                    <a:pt x="29373" y="25774"/>
                    <a:pt x="28460" y="25688"/>
                    <a:pt x="28460" y="25688"/>
                  </a:cubicBezTo>
                  <a:cubicBezTo>
                    <a:pt x="28132" y="25654"/>
                    <a:pt x="27677" y="25439"/>
                    <a:pt x="27442" y="25206"/>
                  </a:cubicBezTo>
                  <a:lnTo>
                    <a:pt x="27322" y="25084"/>
                  </a:lnTo>
                  <a:cubicBezTo>
                    <a:pt x="27092" y="24851"/>
                    <a:pt x="27092" y="24475"/>
                    <a:pt x="27322" y="24241"/>
                  </a:cubicBezTo>
                  <a:lnTo>
                    <a:pt x="34054" y="17508"/>
                  </a:lnTo>
                  <a:cubicBezTo>
                    <a:pt x="34285" y="17275"/>
                    <a:pt x="34285" y="16897"/>
                    <a:pt x="34054" y="16664"/>
                  </a:cubicBezTo>
                  <a:lnTo>
                    <a:pt x="27322" y="9933"/>
                  </a:lnTo>
                  <a:cubicBezTo>
                    <a:pt x="27090" y="9698"/>
                    <a:pt x="27090" y="9320"/>
                    <a:pt x="27322" y="9085"/>
                  </a:cubicBezTo>
                  <a:lnTo>
                    <a:pt x="27327" y="9081"/>
                  </a:lnTo>
                  <a:cubicBezTo>
                    <a:pt x="27559" y="8848"/>
                    <a:pt x="28017" y="8635"/>
                    <a:pt x="28345" y="8601"/>
                  </a:cubicBezTo>
                  <a:cubicBezTo>
                    <a:pt x="28345" y="8601"/>
                    <a:pt x="29258" y="8515"/>
                    <a:pt x="29825" y="7947"/>
                  </a:cubicBezTo>
                  <a:cubicBezTo>
                    <a:pt x="30817" y="6972"/>
                    <a:pt x="30823" y="5372"/>
                    <a:pt x="29840" y="4389"/>
                  </a:cubicBezTo>
                  <a:cubicBezTo>
                    <a:pt x="29350" y="3899"/>
                    <a:pt x="28709" y="3655"/>
                    <a:pt x="28068" y="3655"/>
                  </a:cubicBezTo>
                  <a:cubicBezTo>
                    <a:pt x="27420" y="3655"/>
                    <a:pt x="26771" y="3905"/>
                    <a:pt x="26280" y="4404"/>
                  </a:cubicBezTo>
                  <a:cubicBezTo>
                    <a:pt x="25716" y="4969"/>
                    <a:pt x="25628" y="5887"/>
                    <a:pt x="25628" y="5887"/>
                  </a:cubicBezTo>
                  <a:cubicBezTo>
                    <a:pt x="25596" y="6210"/>
                    <a:pt x="25381" y="6670"/>
                    <a:pt x="25146" y="6903"/>
                  </a:cubicBezTo>
                  <a:lnTo>
                    <a:pt x="25144" y="6907"/>
                  </a:lnTo>
                  <a:cubicBezTo>
                    <a:pt x="25027" y="7023"/>
                    <a:pt x="24873" y="7081"/>
                    <a:pt x="24720" y="7081"/>
                  </a:cubicBezTo>
                  <a:cubicBezTo>
                    <a:pt x="24567" y="7081"/>
                    <a:pt x="24414" y="7023"/>
                    <a:pt x="24296" y="6907"/>
                  </a:cubicBezTo>
                  <a:lnTo>
                    <a:pt x="17567" y="176"/>
                  </a:lnTo>
                  <a:cubicBezTo>
                    <a:pt x="17450" y="59"/>
                    <a:pt x="17297" y="1"/>
                    <a:pt x="17145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26" name="Google Shape;6226;p58"/>
          <p:cNvGrpSpPr/>
          <p:nvPr/>
        </p:nvGrpSpPr>
        <p:grpSpPr>
          <a:xfrm>
            <a:off x="2335861" y="1171356"/>
            <a:ext cx="711055" cy="745993"/>
            <a:chOff x="2496269" y="1171698"/>
            <a:chExt cx="761953" cy="799392"/>
          </a:xfrm>
        </p:grpSpPr>
        <p:grpSp>
          <p:nvGrpSpPr>
            <p:cNvPr id="6227" name="Google Shape;6227;p58"/>
            <p:cNvGrpSpPr/>
            <p:nvPr/>
          </p:nvGrpSpPr>
          <p:grpSpPr>
            <a:xfrm>
              <a:off x="2496269" y="1171698"/>
              <a:ext cx="761953" cy="723022"/>
              <a:chOff x="2496269" y="1171698"/>
              <a:chExt cx="761953" cy="723022"/>
            </a:xfrm>
          </p:grpSpPr>
          <p:sp>
            <p:nvSpPr>
              <p:cNvPr id="6228" name="Google Shape;6228;p58"/>
              <p:cNvSpPr/>
              <p:nvPr/>
            </p:nvSpPr>
            <p:spPr>
              <a:xfrm>
                <a:off x="2727495" y="1360642"/>
                <a:ext cx="175877" cy="207414"/>
              </a:xfrm>
              <a:custGeom>
                <a:avLst/>
                <a:gdLst/>
                <a:ahLst/>
                <a:cxnLst/>
                <a:rect l="l" t="t" r="r" b="b"/>
                <a:pathLst>
                  <a:path w="27928" h="32936" extrusionOk="0">
                    <a:moveTo>
                      <a:pt x="23" y="1"/>
                    </a:moveTo>
                    <a:cubicBezTo>
                      <a:pt x="8" y="305"/>
                      <a:pt x="0" y="607"/>
                      <a:pt x="0" y="910"/>
                    </a:cubicBezTo>
                    <a:cubicBezTo>
                      <a:pt x="0" y="18582"/>
                      <a:pt x="10658" y="32913"/>
                      <a:pt x="23811" y="32936"/>
                    </a:cubicBezTo>
                    <a:cubicBezTo>
                      <a:pt x="23827" y="32889"/>
                      <a:pt x="23841" y="32840"/>
                      <a:pt x="23857" y="32793"/>
                    </a:cubicBezTo>
                    <a:cubicBezTo>
                      <a:pt x="27927" y="20274"/>
                      <a:pt x="17588" y="5690"/>
                      <a:pt x="767" y="228"/>
                    </a:cubicBezTo>
                    <a:cubicBezTo>
                      <a:pt x="522" y="146"/>
                      <a:pt x="273" y="70"/>
                      <a:pt x="2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9" name="Google Shape;6229;p58"/>
              <p:cNvSpPr/>
              <p:nvPr/>
            </p:nvSpPr>
            <p:spPr>
              <a:xfrm>
                <a:off x="2730750" y="1408371"/>
                <a:ext cx="108720" cy="144761"/>
              </a:xfrm>
              <a:custGeom>
                <a:avLst/>
                <a:gdLst/>
                <a:ahLst/>
                <a:cxnLst/>
                <a:rect l="l" t="t" r="r" b="b"/>
                <a:pathLst>
                  <a:path w="17264" h="2298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651" y="10456"/>
                      <a:pt x="7099" y="19031"/>
                      <a:pt x="14312" y="22986"/>
                    </a:cubicBezTo>
                    <a:cubicBezTo>
                      <a:pt x="14397" y="22780"/>
                      <a:pt x="14469" y="22572"/>
                      <a:pt x="14539" y="22357"/>
                    </a:cubicBezTo>
                    <a:cubicBezTo>
                      <a:pt x="17263" y="13961"/>
                      <a:pt x="10821" y="4262"/>
                      <a:pt x="0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230" name="Google Shape;6230;p58"/>
              <p:cNvGrpSpPr/>
              <p:nvPr/>
            </p:nvGrpSpPr>
            <p:grpSpPr>
              <a:xfrm>
                <a:off x="2496269" y="1171698"/>
                <a:ext cx="761953" cy="723022"/>
                <a:chOff x="2496269" y="1120652"/>
                <a:chExt cx="761953" cy="723022"/>
              </a:xfrm>
            </p:grpSpPr>
            <p:grpSp>
              <p:nvGrpSpPr>
                <p:cNvPr id="6231" name="Google Shape;6231;p58"/>
                <p:cNvGrpSpPr/>
                <p:nvPr/>
              </p:nvGrpSpPr>
              <p:grpSpPr>
                <a:xfrm>
                  <a:off x="2496269" y="1120652"/>
                  <a:ext cx="761953" cy="723022"/>
                  <a:chOff x="2496269" y="1120652"/>
                  <a:chExt cx="761953" cy="723022"/>
                </a:xfrm>
              </p:grpSpPr>
              <p:grpSp>
                <p:nvGrpSpPr>
                  <p:cNvPr id="6232" name="Google Shape;6232;p58"/>
                  <p:cNvGrpSpPr/>
                  <p:nvPr/>
                </p:nvGrpSpPr>
                <p:grpSpPr>
                  <a:xfrm>
                    <a:off x="2496269" y="1304589"/>
                    <a:ext cx="407089" cy="305057"/>
                    <a:chOff x="2496269" y="1304589"/>
                    <a:chExt cx="407089" cy="305057"/>
                  </a:xfrm>
                </p:grpSpPr>
                <p:sp>
                  <p:nvSpPr>
                    <p:cNvPr id="6233" name="Google Shape;6233;p58"/>
                    <p:cNvSpPr/>
                    <p:nvPr/>
                  </p:nvSpPr>
                  <p:spPr>
                    <a:xfrm>
                      <a:off x="2496269" y="1304589"/>
                      <a:ext cx="407089" cy="3050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643" h="48441" extrusionOk="0">
                          <a:moveTo>
                            <a:pt x="30753" y="1"/>
                          </a:moveTo>
                          <a:cubicBezTo>
                            <a:pt x="19553" y="1"/>
                            <a:pt x="7984" y="7486"/>
                            <a:pt x="2667" y="11431"/>
                          </a:cubicBezTo>
                          <a:cubicBezTo>
                            <a:pt x="790" y="12823"/>
                            <a:pt x="1" y="15251"/>
                            <a:pt x="700" y="17481"/>
                          </a:cubicBezTo>
                          <a:cubicBezTo>
                            <a:pt x="3088" y="25083"/>
                            <a:pt x="9784" y="42156"/>
                            <a:pt x="22752" y="46368"/>
                          </a:cubicBezTo>
                          <a:cubicBezTo>
                            <a:pt x="27079" y="47774"/>
                            <a:pt x="31415" y="48440"/>
                            <a:pt x="35536" y="48440"/>
                          </a:cubicBezTo>
                          <a:cubicBezTo>
                            <a:pt x="47434" y="48440"/>
                            <a:pt x="57553" y="42892"/>
                            <a:pt x="60574" y="33591"/>
                          </a:cubicBezTo>
                          <a:cubicBezTo>
                            <a:pt x="64643" y="21069"/>
                            <a:pt x="54305" y="6487"/>
                            <a:pt x="37486" y="1023"/>
                          </a:cubicBezTo>
                          <a:cubicBezTo>
                            <a:pt x="35294" y="311"/>
                            <a:pt x="33031" y="1"/>
                            <a:pt x="30753" y="1"/>
                          </a:cubicBezTo>
                          <a:close/>
                        </a:path>
                      </a:pathLst>
                    </a:custGeom>
                    <a:solidFill>
                      <a:srgbClr val="213B5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234" name="Google Shape;6234;p58"/>
                    <p:cNvSpPr/>
                    <p:nvPr/>
                  </p:nvSpPr>
                  <p:spPr>
                    <a:xfrm>
                      <a:off x="2553035" y="1348798"/>
                      <a:ext cx="287349" cy="21531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5629" h="34191" extrusionOk="0">
                          <a:moveTo>
                            <a:pt x="21708" y="1"/>
                          </a:moveTo>
                          <a:cubicBezTo>
                            <a:pt x="13802" y="1"/>
                            <a:pt x="5636" y="5284"/>
                            <a:pt x="1883" y="8068"/>
                          </a:cubicBezTo>
                          <a:cubicBezTo>
                            <a:pt x="558" y="9051"/>
                            <a:pt x="1" y="10765"/>
                            <a:pt x="495" y="12338"/>
                          </a:cubicBezTo>
                          <a:cubicBezTo>
                            <a:pt x="2180" y="17705"/>
                            <a:pt x="6907" y="29755"/>
                            <a:pt x="16060" y="32728"/>
                          </a:cubicBezTo>
                          <a:cubicBezTo>
                            <a:pt x="19114" y="33721"/>
                            <a:pt x="22174" y="34191"/>
                            <a:pt x="25083" y="34191"/>
                          </a:cubicBezTo>
                          <a:cubicBezTo>
                            <a:pt x="33482" y="34191"/>
                            <a:pt x="40624" y="30275"/>
                            <a:pt x="42758" y="23710"/>
                          </a:cubicBezTo>
                          <a:cubicBezTo>
                            <a:pt x="45629" y="14872"/>
                            <a:pt x="38332" y="4579"/>
                            <a:pt x="26460" y="722"/>
                          </a:cubicBezTo>
                          <a:cubicBezTo>
                            <a:pt x="24913" y="219"/>
                            <a:pt x="23316" y="1"/>
                            <a:pt x="21708" y="1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6235" name="Google Shape;6235;p58"/>
                  <p:cNvGrpSpPr/>
                  <p:nvPr/>
                </p:nvGrpSpPr>
                <p:grpSpPr>
                  <a:xfrm>
                    <a:off x="2586468" y="1493376"/>
                    <a:ext cx="358850" cy="349656"/>
                    <a:chOff x="2586468" y="1493376"/>
                    <a:chExt cx="358850" cy="349656"/>
                  </a:xfrm>
                </p:grpSpPr>
                <p:sp>
                  <p:nvSpPr>
                    <p:cNvPr id="6236" name="Google Shape;6236;p58"/>
                    <p:cNvSpPr/>
                    <p:nvPr/>
                  </p:nvSpPr>
                  <p:spPr>
                    <a:xfrm>
                      <a:off x="2586468" y="1493376"/>
                      <a:ext cx="358850" cy="3496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83" h="55523" extrusionOk="0">
                          <a:moveTo>
                            <a:pt x="34707" y="1"/>
                          </a:moveTo>
                          <a:cubicBezTo>
                            <a:pt x="25495" y="1"/>
                            <a:pt x="15173" y="5595"/>
                            <a:pt x="8014" y="15449"/>
                          </a:cubicBezTo>
                          <a:cubicBezTo>
                            <a:pt x="0" y="26478"/>
                            <a:pt x="4618" y="44227"/>
                            <a:pt x="7155" y="51780"/>
                          </a:cubicBezTo>
                          <a:cubicBezTo>
                            <a:pt x="7899" y="53993"/>
                            <a:pt x="9963" y="55495"/>
                            <a:pt x="12300" y="55519"/>
                          </a:cubicBezTo>
                          <a:cubicBezTo>
                            <a:pt x="12540" y="55521"/>
                            <a:pt x="12789" y="55522"/>
                            <a:pt x="13047" y="55522"/>
                          </a:cubicBezTo>
                          <a:cubicBezTo>
                            <a:pt x="21360" y="55522"/>
                            <a:pt x="38815" y="54172"/>
                            <a:pt x="46588" y="43473"/>
                          </a:cubicBezTo>
                          <a:cubicBezTo>
                            <a:pt x="56983" y="29165"/>
                            <a:pt x="56776" y="11292"/>
                            <a:pt x="46123" y="3553"/>
                          </a:cubicBezTo>
                          <a:cubicBezTo>
                            <a:pt x="42808" y="1144"/>
                            <a:pt x="38871" y="1"/>
                            <a:pt x="34707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237" name="Google Shape;6237;p58"/>
                    <p:cNvSpPr/>
                    <p:nvPr/>
                  </p:nvSpPr>
                  <p:spPr>
                    <a:xfrm>
                      <a:off x="2637642" y="1547125"/>
                      <a:ext cx="253304" cy="2468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0223" h="39191" extrusionOk="0">
                          <a:moveTo>
                            <a:pt x="24498" y="0"/>
                          </a:moveTo>
                          <a:cubicBezTo>
                            <a:pt x="17996" y="0"/>
                            <a:pt x="10711" y="3949"/>
                            <a:pt x="5658" y="10904"/>
                          </a:cubicBezTo>
                          <a:cubicBezTo>
                            <a:pt x="0" y="18689"/>
                            <a:pt x="3260" y="31216"/>
                            <a:pt x="5050" y="36549"/>
                          </a:cubicBezTo>
                          <a:cubicBezTo>
                            <a:pt x="5576" y="38112"/>
                            <a:pt x="7034" y="39172"/>
                            <a:pt x="8683" y="39188"/>
                          </a:cubicBezTo>
                          <a:cubicBezTo>
                            <a:pt x="8850" y="39189"/>
                            <a:pt x="9023" y="39190"/>
                            <a:pt x="9202" y="39190"/>
                          </a:cubicBezTo>
                          <a:cubicBezTo>
                            <a:pt x="15067" y="39190"/>
                            <a:pt x="27395" y="38240"/>
                            <a:pt x="32884" y="30686"/>
                          </a:cubicBezTo>
                          <a:cubicBezTo>
                            <a:pt x="40222" y="20587"/>
                            <a:pt x="40075" y="7970"/>
                            <a:pt x="32557" y="2508"/>
                          </a:cubicBezTo>
                          <a:cubicBezTo>
                            <a:pt x="30217" y="807"/>
                            <a:pt x="27437" y="0"/>
                            <a:pt x="24498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6238" name="Google Shape;6238;p58"/>
                  <p:cNvGrpSpPr/>
                  <p:nvPr/>
                </p:nvGrpSpPr>
                <p:grpSpPr>
                  <a:xfrm>
                    <a:off x="2807939" y="1494024"/>
                    <a:ext cx="358857" cy="349650"/>
                    <a:chOff x="2807939" y="1494024"/>
                    <a:chExt cx="358857" cy="349650"/>
                  </a:xfrm>
                </p:grpSpPr>
                <p:sp>
                  <p:nvSpPr>
                    <p:cNvPr id="6239" name="Google Shape;6239;p58"/>
                    <p:cNvSpPr/>
                    <p:nvPr/>
                  </p:nvSpPr>
                  <p:spPr>
                    <a:xfrm>
                      <a:off x="2807939" y="1494024"/>
                      <a:ext cx="358857" cy="3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84" h="55522" extrusionOk="0">
                          <a:moveTo>
                            <a:pt x="22278" y="1"/>
                          </a:moveTo>
                          <a:cubicBezTo>
                            <a:pt x="18114" y="1"/>
                            <a:pt x="14176" y="1144"/>
                            <a:pt x="10859" y="3554"/>
                          </a:cubicBezTo>
                          <a:cubicBezTo>
                            <a:pt x="208" y="11292"/>
                            <a:pt x="0" y="29166"/>
                            <a:pt x="10397" y="43474"/>
                          </a:cubicBezTo>
                          <a:cubicBezTo>
                            <a:pt x="18169" y="54172"/>
                            <a:pt x="35625" y="55522"/>
                            <a:pt x="43938" y="55522"/>
                          </a:cubicBezTo>
                          <a:cubicBezTo>
                            <a:pt x="44195" y="55522"/>
                            <a:pt x="44444" y="55521"/>
                            <a:pt x="44684" y="55518"/>
                          </a:cubicBezTo>
                          <a:cubicBezTo>
                            <a:pt x="47019" y="55494"/>
                            <a:pt x="49085" y="53995"/>
                            <a:pt x="49830" y="51779"/>
                          </a:cubicBezTo>
                          <a:cubicBezTo>
                            <a:pt x="52366" y="44227"/>
                            <a:pt x="56984" y="26479"/>
                            <a:pt x="48970" y="15448"/>
                          </a:cubicBezTo>
                          <a:cubicBezTo>
                            <a:pt x="41810" y="5595"/>
                            <a:pt x="31490" y="1"/>
                            <a:pt x="22278" y="1"/>
                          </a:cubicBezTo>
                          <a:close/>
                        </a:path>
                      </a:pathLst>
                    </a:custGeom>
                    <a:solidFill>
                      <a:srgbClr val="667E9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240" name="Google Shape;6240;p58"/>
                    <p:cNvSpPr/>
                    <p:nvPr/>
                  </p:nvSpPr>
                  <p:spPr>
                    <a:xfrm>
                      <a:off x="2862324" y="1547767"/>
                      <a:ext cx="253292" cy="2468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0221" h="39191" extrusionOk="0">
                          <a:moveTo>
                            <a:pt x="15724" y="1"/>
                          </a:moveTo>
                          <a:cubicBezTo>
                            <a:pt x="12785" y="1"/>
                            <a:pt x="10006" y="808"/>
                            <a:pt x="7665" y="2508"/>
                          </a:cubicBezTo>
                          <a:cubicBezTo>
                            <a:pt x="146" y="7971"/>
                            <a:pt x="0" y="20586"/>
                            <a:pt x="7339" y="30686"/>
                          </a:cubicBezTo>
                          <a:cubicBezTo>
                            <a:pt x="12827" y="38240"/>
                            <a:pt x="25156" y="39191"/>
                            <a:pt x="31020" y="39191"/>
                          </a:cubicBezTo>
                          <a:cubicBezTo>
                            <a:pt x="31200" y="39191"/>
                            <a:pt x="31373" y="39190"/>
                            <a:pt x="31540" y="39188"/>
                          </a:cubicBezTo>
                          <a:cubicBezTo>
                            <a:pt x="33188" y="39171"/>
                            <a:pt x="34646" y="38111"/>
                            <a:pt x="35173" y="36549"/>
                          </a:cubicBezTo>
                          <a:cubicBezTo>
                            <a:pt x="36962" y="31218"/>
                            <a:pt x="40221" y="18689"/>
                            <a:pt x="34564" y="10904"/>
                          </a:cubicBezTo>
                          <a:cubicBezTo>
                            <a:pt x="29511" y="3949"/>
                            <a:pt x="22226" y="1"/>
                            <a:pt x="15724" y="1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6241" name="Google Shape;6241;p58"/>
                  <p:cNvGrpSpPr/>
                  <p:nvPr/>
                </p:nvGrpSpPr>
                <p:grpSpPr>
                  <a:xfrm>
                    <a:off x="2851133" y="1305635"/>
                    <a:ext cx="407089" cy="305057"/>
                    <a:chOff x="2851133" y="1305635"/>
                    <a:chExt cx="407089" cy="305057"/>
                  </a:xfrm>
                </p:grpSpPr>
                <p:sp>
                  <p:nvSpPr>
                    <p:cNvPr id="6242" name="Google Shape;6242;p58"/>
                    <p:cNvSpPr/>
                    <p:nvPr/>
                  </p:nvSpPr>
                  <p:spPr>
                    <a:xfrm>
                      <a:off x="2851133" y="1305635"/>
                      <a:ext cx="407089" cy="3050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643" h="48441" extrusionOk="0">
                          <a:moveTo>
                            <a:pt x="33890" y="0"/>
                          </a:moveTo>
                          <a:cubicBezTo>
                            <a:pt x="31613" y="0"/>
                            <a:pt x="29351" y="310"/>
                            <a:pt x="27159" y="1022"/>
                          </a:cubicBezTo>
                          <a:cubicBezTo>
                            <a:pt x="10340" y="6488"/>
                            <a:pt x="1" y="21070"/>
                            <a:pt x="4069" y="33592"/>
                          </a:cubicBezTo>
                          <a:cubicBezTo>
                            <a:pt x="7091" y="42892"/>
                            <a:pt x="17210" y="48440"/>
                            <a:pt x="29109" y="48440"/>
                          </a:cubicBezTo>
                          <a:cubicBezTo>
                            <a:pt x="33230" y="48440"/>
                            <a:pt x="37566" y="47775"/>
                            <a:pt x="41894" y="46368"/>
                          </a:cubicBezTo>
                          <a:cubicBezTo>
                            <a:pt x="54859" y="42156"/>
                            <a:pt x="61556" y="25084"/>
                            <a:pt x="63944" y="17481"/>
                          </a:cubicBezTo>
                          <a:cubicBezTo>
                            <a:pt x="64643" y="15252"/>
                            <a:pt x="63854" y="12824"/>
                            <a:pt x="61978" y="11431"/>
                          </a:cubicBezTo>
                          <a:cubicBezTo>
                            <a:pt x="56659" y="7487"/>
                            <a:pt x="45090" y="0"/>
                            <a:pt x="33890" y="0"/>
                          </a:cubicBezTo>
                          <a:close/>
                        </a:path>
                      </a:pathLst>
                    </a:custGeom>
                    <a:solidFill>
                      <a:srgbClr val="869FB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243" name="Google Shape;6243;p58"/>
                    <p:cNvSpPr/>
                    <p:nvPr/>
                  </p:nvSpPr>
                  <p:spPr>
                    <a:xfrm>
                      <a:off x="2914108" y="1349849"/>
                      <a:ext cx="287349" cy="21532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5629" h="34192" extrusionOk="0">
                          <a:moveTo>
                            <a:pt x="23922" y="0"/>
                          </a:moveTo>
                          <a:cubicBezTo>
                            <a:pt x="22315" y="0"/>
                            <a:pt x="20718" y="219"/>
                            <a:pt x="19171" y="721"/>
                          </a:cubicBezTo>
                          <a:cubicBezTo>
                            <a:pt x="7297" y="4578"/>
                            <a:pt x="1" y="14871"/>
                            <a:pt x="2873" y="23711"/>
                          </a:cubicBezTo>
                          <a:cubicBezTo>
                            <a:pt x="5006" y="30275"/>
                            <a:pt x="12149" y="34191"/>
                            <a:pt x="20548" y="34191"/>
                          </a:cubicBezTo>
                          <a:cubicBezTo>
                            <a:pt x="23457" y="34191"/>
                            <a:pt x="26517" y="33722"/>
                            <a:pt x="29571" y="32729"/>
                          </a:cubicBezTo>
                          <a:cubicBezTo>
                            <a:pt x="38723" y="29754"/>
                            <a:pt x="43449" y="17704"/>
                            <a:pt x="45134" y="12339"/>
                          </a:cubicBezTo>
                          <a:cubicBezTo>
                            <a:pt x="45629" y="10764"/>
                            <a:pt x="45072" y="9052"/>
                            <a:pt x="43747" y="8069"/>
                          </a:cubicBezTo>
                          <a:cubicBezTo>
                            <a:pt x="39994" y="5284"/>
                            <a:pt x="31827" y="0"/>
                            <a:pt x="23922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6244" name="Google Shape;6244;p58"/>
                  <p:cNvGrpSpPr/>
                  <p:nvPr/>
                </p:nvGrpSpPr>
                <p:grpSpPr>
                  <a:xfrm>
                    <a:off x="2727495" y="1120652"/>
                    <a:ext cx="300271" cy="396358"/>
                    <a:chOff x="2727495" y="1120652"/>
                    <a:chExt cx="300271" cy="396358"/>
                  </a:xfrm>
                </p:grpSpPr>
                <p:sp>
                  <p:nvSpPr>
                    <p:cNvPr id="6245" name="Google Shape;6245;p58"/>
                    <p:cNvSpPr/>
                    <p:nvPr/>
                  </p:nvSpPr>
                  <p:spPr>
                    <a:xfrm>
                      <a:off x="2727495" y="1120652"/>
                      <a:ext cx="300271" cy="396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81" h="62939" extrusionOk="0">
                          <a:moveTo>
                            <a:pt x="23841" y="1"/>
                          </a:moveTo>
                          <a:cubicBezTo>
                            <a:pt x="22726" y="1"/>
                            <a:pt x="21612" y="340"/>
                            <a:pt x="20660" y="1017"/>
                          </a:cubicBezTo>
                          <a:cubicBezTo>
                            <a:pt x="14168" y="5636"/>
                            <a:pt x="0" y="17280"/>
                            <a:pt x="0" y="30914"/>
                          </a:cubicBezTo>
                          <a:cubicBezTo>
                            <a:pt x="0" y="48601"/>
                            <a:pt x="10674" y="62939"/>
                            <a:pt x="23841" y="62939"/>
                          </a:cubicBezTo>
                          <a:cubicBezTo>
                            <a:pt x="37007" y="62939"/>
                            <a:pt x="47681" y="48600"/>
                            <a:pt x="47681" y="30914"/>
                          </a:cubicBezTo>
                          <a:cubicBezTo>
                            <a:pt x="47681" y="17280"/>
                            <a:pt x="33513" y="5636"/>
                            <a:pt x="27022" y="1017"/>
                          </a:cubicBezTo>
                          <a:cubicBezTo>
                            <a:pt x="26069" y="340"/>
                            <a:pt x="24955" y="1"/>
                            <a:pt x="23841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246" name="Google Shape;6246;p58"/>
                    <p:cNvSpPr/>
                    <p:nvPr/>
                  </p:nvSpPr>
                  <p:spPr>
                    <a:xfrm>
                      <a:off x="2771659" y="1178948"/>
                      <a:ext cx="211942" cy="27976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3655" h="44425" extrusionOk="0">
                          <a:moveTo>
                            <a:pt x="16828" y="0"/>
                          </a:moveTo>
                          <a:cubicBezTo>
                            <a:pt x="16042" y="0"/>
                            <a:pt x="15255" y="240"/>
                            <a:pt x="14583" y="718"/>
                          </a:cubicBezTo>
                          <a:cubicBezTo>
                            <a:pt x="10001" y="3978"/>
                            <a:pt x="1" y="12199"/>
                            <a:pt x="1" y="21821"/>
                          </a:cubicBezTo>
                          <a:cubicBezTo>
                            <a:pt x="1" y="34304"/>
                            <a:pt x="7534" y="44424"/>
                            <a:pt x="16828" y="44424"/>
                          </a:cubicBezTo>
                          <a:cubicBezTo>
                            <a:pt x="26121" y="44424"/>
                            <a:pt x="33654" y="34304"/>
                            <a:pt x="33654" y="21821"/>
                          </a:cubicBezTo>
                          <a:cubicBezTo>
                            <a:pt x="33654" y="12197"/>
                            <a:pt x="23654" y="3978"/>
                            <a:pt x="19072" y="718"/>
                          </a:cubicBezTo>
                          <a:cubicBezTo>
                            <a:pt x="18401" y="240"/>
                            <a:pt x="17615" y="0"/>
                            <a:pt x="16828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  <p:grpSp>
              <p:nvGrpSpPr>
                <p:cNvPr id="6247" name="Google Shape;6247;p58"/>
                <p:cNvGrpSpPr/>
                <p:nvPr/>
              </p:nvGrpSpPr>
              <p:grpSpPr>
                <a:xfrm>
                  <a:off x="2722305" y="1350460"/>
                  <a:ext cx="308357" cy="308344"/>
                  <a:chOff x="2722305" y="1350460"/>
                  <a:chExt cx="308357" cy="308344"/>
                </a:xfrm>
              </p:grpSpPr>
              <p:sp>
                <p:nvSpPr>
                  <p:cNvPr id="6248" name="Google Shape;6248;p58"/>
                  <p:cNvSpPr/>
                  <p:nvPr/>
                </p:nvSpPr>
                <p:spPr>
                  <a:xfrm>
                    <a:off x="2722305" y="1350460"/>
                    <a:ext cx="308357" cy="3083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965" h="48963" extrusionOk="0">
                        <a:moveTo>
                          <a:pt x="24483" y="0"/>
                        </a:moveTo>
                        <a:cubicBezTo>
                          <a:pt x="17990" y="0"/>
                          <a:pt x="11762" y="2578"/>
                          <a:pt x="7172" y="7170"/>
                        </a:cubicBezTo>
                        <a:cubicBezTo>
                          <a:pt x="2580" y="11762"/>
                          <a:pt x="0" y="17988"/>
                          <a:pt x="0" y="24481"/>
                        </a:cubicBezTo>
                        <a:cubicBezTo>
                          <a:pt x="0" y="30974"/>
                          <a:pt x="2580" y="37202"/>
                          <a:pt x="7172" y="41792"/>
                        </a:cubicBezTo>
                        <a:cubicBezTo>
                          <a:pt x="11762" y="46384"/>
                          <a:pt x="17990" y="48962"/>
                          <a:pt x="24483" y="48962"/>
                        </a:cubicBezTo>
                        <a:cubicBezTo>
                          <a:pt x="30976" y="48962"/>
                          <a:pt x="37202" y="46384"/>
                          <a:pt x="41794" y="41792"/>
                        </a:cubicBezTo>
                        <a:cubicBezTo>
                          <a:pt x="46386" y="37202"/>
                          <a:pt x="48964" y="30974"/>
                          <a:pt x="48964" y="24481"/>
                        </a:cubicBezTo>
                        <a:cubicBezTo>
                          <a:pt x="48964" y="17988"/>
                          <a:pt x="46386" y="11762"/>
                          <a:pt x="41794" y="7170"/>
                        </a:cubicBezTo>
                        <a:cubicBezTo>
                          <a:pt x="37202" y="2578"/>
                          <a:pt x="30976" y="0"/>
                          <a:pt x="24483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6249" name="Google Shape;6249;p58"/>
                  <p:cNvGrpSpPr/>
                  <p:nvPr/>
                </p:nvGrpSpPr>
                <p:grpSpPr>
                  <a:xfrm>
                    <a:off x="2725064" y="1364529"/>
                    <a:ext cx="297954" cy="280182"/>
                    <a:chOff x="2725064" y="1364529"/>
                    <a:chExt cx="297954" cy="280182"/>
                  </a:xfrm>
                </p:grpSpPr>
                <p:sp>
                  <p:nvSpPr>
                    <p:cNvPr id="6250" name="Google Shape;6250;p58"/>
                    <p:cNvSpPr/>
                    <p:nvPr/>
                  </p:nvSpPr>
                  <p:spPr>
                    <a:xfrm>
                      <a:off x="2743100" y="1541306"/>
                      <a:ext cx="133551" cy="1034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207" h="16420" extrusionOk="0">
                          <a:moveTo>
                            <a:pt x="3036" y="0"/>
                          </a:moveTo>
                          <a:lnTo>
                            <a:pt x="0" y="986"/>
                          </a:lnTo>
                          <a:cubicBezTo>
                            <a:pt x="722" y="3230"/>
                            <a:pt x="1796" y="5346"/>
                            <a:pt x="3182" y="7254"/>
                          </a:cubicBezTo>
                          <a:cubicBezTo>
                            <a:pt x="7535" y="13245"/>
                            <a:pt x="14318" y="16420"/>
                            <a:pt x="21196" y="16420"/>
                          </a:cubicBezTo>
                          <a:cubicBezTo>
                            <a:pt x="21200" y="16420"/>
                            <a:pt x="21203" y="16420"/>
                            <a:pt x="21207" y="16420"/>
                          </a:cubicBezTo>
                          <a:lnTo>
                            <a:pt x="21207" y="13228"/>
                          </a:lnTo>
                          <a:cubicBezTo>
                            <a:pt x="21203" y="13228"/>
                            <a:pt x="21200" y="13228"/>
                            <a:pt x="21196" y="13228"/>
                          </a:cubicBezTo>
                          <a:cubicBezTo>
                            <a:pt x="15304" y="13228"/>
                            <a:pt x="9492" y="10509"/>
                            <a:pt x="5763" y="5378"/>
                          </a:cubicBezTo>
                          <a:cubicBezTo>
                            <a:pt x="4574" y="3741"/>
                            <a:pt x="3654" y="1926"/>
                            <a:pt x="3036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251" name="Google Shape;6251;p58"/>
                    <p:cNvSpPr/>
                    <p:nvPr/>
                  </p:nvSpPr>
                  <p:spPr>
                    <a:xfrm>
                      <a:off x="2946887" y="1391180"/>
                      <a:ext cx="76130" cy="15624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089" h="24810" extrusionOk="0">
                          <a:moveTo>
                            <a:pt x="1876" y="0"/>
                          </a:moveTo>
                          <a:lnTo>
                            <a:pt x="0" y="2583"/>
                          </a:lnTo>
                          <a:cubicBezTo>
                            <a:pt x="1626" y="3761"/>
                            <a:pt x="3057" y="5189"/>
                            <a:pt x="4237" y="6815"/>
                          </a:cubicBezTo>
                          <a:cubicBezTo>
                            <a:pt x="7945" y="11917"/>
                            <a:pt x="8749" y="18242"/>
                            <a:pt x="6967" y="23823"/>
                          </a:cubicBezTo>
                          <a:lnTo>
                            <a:pt x="10002" y="24809"/>
                          </a:lnTo>
                          <a:cubicBezTo>
                            <a:pt x="12089" y="18290"/>
                            <a:pt x="11151" y="10899"/>
                            <a:pt x="6820" y="4938"/>
                          </a:cubicBezTo>
                          <a:cubicBezTo>
                            <a:pt x="5442" y="3041"/>
                            <a:pt x="3774" y="1375"/>
                            <a:pt x="1876" y="0"/>
                          </a:cubicBezTo>
                          <a:close/>
                        </a:path>
                      </a:pathLst>
                    </a:custGeom>
                    <a:solidFill>
                      <a:srgbClr val="869FB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252" name="Google Shape;6252;p58"/>
                    <p:cNvSpPr/>
                    <p:nvPr/>
                  </p:nvSpPr>
                  <p:spPr>
                    <a:xfrm>
                      <a:off x="2794481" y="1364529"/>
                      <a:ext cx="164226" cy="4292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6078" h="6816" extrusionOk="0">
                          <a:moveTo>
                            <a:pt x="12998" y="1"/>
                          </a:moveTo>
                          <a:cubicBezTo>
                            <a:pt x="8487" y="1"/>
                            <a:pt x="3935" y="1369"/>
                            <a:pt x="0" y="4210"/>
                          </a:cubicBezTo>
                          <a:lnTo>
                            <a:pt x="1876" y="6793"/>
                          </a:lnTo>
                          <a:cubicBezTo>
                            <a:pt x="5245" y="4363"/>
                            <a:pt x="9141" y="3193"/>
                            <a:pt x="13002" y="3193"/>
                          </a:cubicBezTo>
                          <a:cubicBezTo>
                            <a:pt x="16976" y="3193"/>
                            <a:pt x="20914" y="4433"/>
                            <a:pt x="24201" y="6815"/>
                          </a:cubicBezTo>
                          <a:lnTo>
                            <a:pt x="26077" y="4232"/>
                          </a:lnTo>
                          <a:cubicBezTo>
                            <a:pt x="22239" y="1449"/>
                            <a:pt x="17641" y="1"/>
                            <a:pt x="12998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253" name="Google Shape;6253;p58"/>
                    <p:cNvSpPr/>
                    <p:nvPr/>
                  </p:nvSpPr>
                  <p:spPr>
                    <a:xfrm>
                      <a:off x="2876645" y="1541193"/>
                      <a:ext cx="133243" cy="10351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158" h="16438" extrusionOk="0">
                          <a:moveTo>
                            <a:pt x="18123" y="1"/>
                          </a:moveTo>
                          <a:cubicBezTo>
                            <a:pt x="16894" y="3864"/>
                            <a:pt x="14459" y="7233"/>
                            <a:pt x="11175" y="9612"/>
                          </a:cubicBezTo>
                          <a:cubicBezTo>
                            <a:pt x="7931" y="11974"/>
                            <a:pt x="4021" y="13246"/>
                            <a:pt x="8" y="13246"/>
                          </a:cubicBezTo>
                          <a:cubicBezTo>
                            <a:pt x="6" y="13246"/>
                            <a:pt x="3" y="13246"/>
                            <a:pt x="1" y="13246"/>
                          </a:cubicBezTo>
                          <a:lnTo>
                            <a:pt x="1" y="16438"/>
                          </a:lnTo>
                          <a:cubicBezTo>
                            <a:pt x="4532" y="16436"/>
                            <a:pt x="9106" y="15060"/>
                            <a:pt x="13053" y="12192"/>
                          </a:cubicBezTo>
                          <a:cubicBezTo>
                            <a:pt x="17030" y="9301"/>
                            <a:pt x="19767" y="5338"/>
                            <a:pt x="21157" y="988"/>
                          </a:cubicBezTo>
                          <a:lnTo>
                            <a:pt x="18123" y="1"/>
                          </a:lnTo>
                          <a:close/>
                        </a:path>
                      </a:pathLst>
                    </a:custGeom>
                    <a:solidFill>
                      <a:srgbClr val="667E9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254" name="Google Shape;6254;p58"/>
                    <p:cNvSpPr/>
                    <p:nvPr/>
                  </p:nvSpPr>
                  <p:spPr>
                    <a:xfrm>
                      <a:off x="2725064" y="1391035"/>
                      <a:ext cx="81238" cy="1564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900" h="24849" extrusionOk="0">
                          <a:moveTo>
                            <a:pt x="11023" y="1"/>
                          </a:moveTo>
                          <a:cubicBezTo>
                            <a:pt x="11006" y="13"/>
                            <a:pt x="10987" y="26"/>
                            <a:pt x="10967" y="39"/>
                          </a:cubicBezTo>
                          <a:cubicBezTo>
                            <a:pt x="2989" y="5836"/>
                            <a:pt x="1" y="15945"/>
                            <a:pt x="2866" y="24848"/>
                          </a:cubicBezTo>
                          <a:lnTo>
                            <a:pt x="5900" y="23861"/>
                          </a:lnTo>
                          <a:cubicBezTo>
                            <a:pt x="3451" y="16238"/>
                            <a:pt x="6012" y="7585"/>
                            <a:pt x="12845" y="2622"/>
                          </a:cubicBezTo>
                          <a:cubicBezTo>
                            <a:pt x="12862" y="2608"/>
                            <a:pt x="12882" y="2597"/>
                            <a:pt x="12899" y="2584"/>
                          </a:cubicBezTo>
                          <a:lnTo>
                            <a:pt x="11023" y="1"/>
                          </a:lnTo>
                          <a:close/>
                        </a:path>
                      </a:pathLst>
                    </a:custGeom>
                    <a:solidFill>
                      <a:srgbClr val="213B5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</p:grpSp>
        <p:sp>
          <p:nvSpPr>
            <p:cNvPr id="6255" name="Google Shape;6255;p58"/>
            <p:cNvSpPr/>
            <p:nvPr/>
          </p:nvSpPr>
          <p:spPr>
            <a:xfrm>
              <a:off x="2621966" y="1245876"/>
              <a:ext cx="114832" cy="86149"/>
            </a:xfrm>
            <a:custGeom>
              <a:avLst/>
              <a:gdLst/>
              <a:ahLst/>
              <a:cxnLst/>
              <a:rect l="l" t="t" r="r" b="b"/>
              <a:pathLst>
                <a:path w="10285" h="7716" extrusionOk="0">
                  <a:moveTo>
                    <a:pt x="10284" y="1"/>
                  </a:moveTo>
                  <a:lnTo>
                    <a:pt x="7413" y="282"/>
                  </a:lnTo>
                  <a:lnTo>
                    <a:pt x="7949" y="1144"/>
                  </a:lnTo>
                  <a:cubicBezTo>
                    <a:pt x="4966" y="2788"/>
                    <a:pt x="2280" y="4920"/>
                    <a:pt x="0" y="7451"/>
                  </a:cubicBezTo>
                  <a:lnTo>
                    <a:pt x="294" y="7716"/>
                  </a:lnTo>
                  <a:cubicBezTo>
                    <a:pt x="2547" y="5212"/>
                    <a:pt x="5206" y="3102"/>
                    <a:pt x="8156" y="1479"/>
                  </a:cubicBezTo>
                  <a:lnTo>
                    <a:pt x="8760" y="245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58"/>
            <p:cNvSpPr/>
            <p:nvPr/>
          </p:nvSpPr>
          <p:spPr>
            <a:xfrm>
              <a:off x="2517909" y="1600456"/>
              <a:ext cx="54396" cy="134951"/>
            </a:xfrm>
            <a:custGeom>
              <a:avLst/>
              <a:gdLst/>
              <a:ahLst/>
              <a:cxnLst/>
              <a:rect l="l" t="t" r="r" b="b"/>
              <a:pathLst>
                <a:path w="4872" h="12087" extrusionOk="0">
                  <a:moveTo>
                    <a:pt x="4871" y="11889"/>
                  </a:moveTo>
                  <a:cubicBezTo>
                    <a:pt x="3186" y="8971"/>
                    <a:pt x="2004" y="5793"/>
                    <a:pt x="1370" y="2482"/>
                  </a:cubicBezTo>
                  <a:lnTo>
                    <a:pt x="2481" y="2209"/>
                  </a:lnTo>
                  <a:lnTo>
                    <a:pt x="620" y="0"/>
                  </a:lnTo>
                  <a:lnTo>
                    <a:pt x="1" y="2820"/>
                  </a:lnTo>
                  <a:lnTo>
                    <a:pt x="987" y="2578"/>
                  </a:lnTo>
                  <a:cubicBezTo>
                    <a:pt x="1629" y="5923"/>
                    <a:pt x="2827" y="9136"/>
                    <a:pt x="4530" y="12087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58"/>
            <p:cNvSpPr/>
            <p:nvPr/>
          </p:nvSpPr>
          <p:spPr>
            <a:xfrm>
              <a:off x="3174265" y="1614044"/>
              <a:ext cx="46346" cy="135275"/>
            </a:xfrm>
            <a:custGeom>
              <a:avLst/>
              <a:gdLst/>
              <a:ahLst/>
              <a:cxnLst/>
              <a:rect l="l" t="t" r="r" b="b"/>
              <a:pathLst>
                <a:path w="4151" h="12116" extrusionOk="0">
                  <a:moveTo>
                    <a:pt x="4150" y="41"/>
                  </a:moveTo>
                  <a:lnTo>
                    <a:pt x="3759" y="0"/>
                  </a:lnTo>
                  <a:cubicBezTo>
                    <a:pt x="3405" y="3350"/>
                    <a:pt x="2494" y="6618"/>
                    <a:pt x="1059" y="9668"/>
                  </a:cubicBezTo>
                  <a:lnTo>
                    <a:pt x="0" y="9237"/>
                  </a:lnTo>
                  <a:lnTo>
                    <a:pt x="208" y="12116"/>
                  </a:lnTo>
                  <a:lnTo>
                    <a:pt x="2367" y="10200"/>
                  </a:lnTo>
                  <a:lnTo>
                    <a:pt x="1426" y="9817"/>
                  </a:lnTo>
                  <a:cubicBezTo>
                    <a:pt x="2873" y="6733"/>
                    <a:pt x="3793" y="3429"/>
                    <a:pt x="4150" y="4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58"/>
            <p:cNvSpPr/>
            <p:nvPr/>
          </p:nvSpPr>
          <p:spPr>
            <a:xfrm>
              <a:off x="3023194" y="1254350"/>
              <a:ext cx="116417" cy="83525"/>
            </a:xfrm>
            <a:custGeom>
              <a:avLst/>
              <a:gdLst/>
              <a:ahLst/>
              <a:cxnLst/>
              <a:rect l="l" t="t" r="r" b="b"/>
              <a:pathLst>
                <a:path w="10427" h="7481" extrusionOk="0">
                  <a:moveTo>
                    <a:pt x="10427" y="7480"/>
                  </a:moveTo>
                  <a:lnTo>
                    <a:pt x="9270" y="4835"/>
                  </a:lnTo>
                  <a:lnTo>
                    <a:pt x="8616" y="5611"/>
                  </a:lnTo>
                  <a:cubicBezTo>
                    <a:pt x="6131" y="3282"/>
                    <a:pt x="3273" y="1386"/>
                    <a:pt x="160" y="1"/>
                  </a:cubicBezTo>
                  <a:lnTo>
                    <a:pt x="0" y="361"/>
                  </a:lnTo>
                  <a:cubicBezTo>
                    <a:pt x="3078" y="1731"/>
                    <a:pt x="5904" y="3608"/>
                    <a:pt x="8362" y="5913"/>
                  </a:cubicBezTo>
                  <a:lnTo>
                    <a:pt x="7624" y="6787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58"/>
            <p:cNvSpPr/>
            <p:nvPr/>
          </p:nvSpPr>
          <p:spPr>
            <a:xfrm rot="8660313">
              <a:off x="2818264" y="1861446"/>
              <a:ext cx="116433" cy="83536"/>
            </a:xfrm>
            <a:custGeom>
              <a:avLst/>
              <a:gdLst/>
              <a:ahLst/>
              <a:cxnLst/>
              <a:rect l="l" t="t" r="r" b="b"/>
              <a:pathLst>
                <a:path w="10427" h="7481" extrusionOk="0">
                  <a:moveTo>
                    <a:pt x="10427" y="7480"/>
                  </a:moveTo>
                  <a:lnTo>
                    <a:pt x="9270" y="4835"/>
                  </a:lnTo>
                  <a:lnTo>
                    <a:pt x="8616" y="5611"/>
                  </a:lnTo>
                  <a:cubicBezTo>
                    <a:pt x="6131" y="3282"/>
                    <a:pt x="3273" y="1386"/>
                    <a:pt x="160" y="1"/>
                  </a:cubicBezTo>
                  <a:lnTo>
                    <a:pt x="0" y="361"/>
                  </a:lnTo>
                  <a:cubicBezTo>
                    <a:pt x="3078" y="1731"/>
                    <a:pt x="5904" y="3608"/>
                    <a:pt x="8362" y="5913"/>
                  </a:cubicBezTo>
                  <a:lnTo>
                    <a:pt x="7624" y="6787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60" name="Google Shape;6260;p58"/>
          <p:cNvGrpSpPr/>
          <p:nvPr/>
        </p:nvGrpSpPr>
        <p:grpSpPr>
          <a:xfrm>
            <a:off x="3924561" y="2927462"/>
            <a:ext cx="1569144" cy="591015"/>
            <a:chOff x="3820100" y="3023049"/>
            <a:chExt cx="1303926" cy="491162"/>
          </a:xfrm>
        </p:grpSpPr>
        <p:grpSp>
          <p:nvGrpSpPr>
            <p:cNvPr id="6261" name="Google Shape;6261;p58"/>
            <p:cNvGrpSpPr/>
            <p:nvPr/>
          </p:nvGrpSpPr>
          <p:grpSpPr>
            <a:xfrm>
              <a:off x="3820100" y="3023072"/>
              <a:ext cx="1303926" cy="491139"/>
              <a:chOff x="3820100" y="3023072"/>
              <a:chExt cx="1303926" cy="491139"/>
            </a:xfrm>
          </p:grpSpPr>
          <p:sp>
            <p:nvSpPr>
              <p:cNvPr id="6262" name="Google Shape;6262;p58"/>
              <p:cNvSpPr/>
              <p:nvPr/>
            </p:nvSpPr>
            <p:spPr>
              <a:xfrm>
                <a:off x="3820100" y="3023072"/>
                <a:ext cx="505424" cy="491139"/>
              </a:xfrm>
              <a:custGeom>
                <a:avLst/>
                <a:gdLst/>
                <a:ahLst/>
                <a:cxnLst/>
                <a:rect l="l" t="t" r="r" b="b"/>
                <a:pathLst>
                  <a:path w="45218" h="43940" extrusionOk="0">
                    <a:moveTo>
                      <a:pt x="0" y="0"/>
                    </a:moveTo>
                    <a:cubicBezTo>
                      <a:pt x="0" y="24200"/>
                      <a:pt x="19796" y="43939"/>
                      <a:pt x="44111" y="43939"/>
                    </a:cubicBezTo>
                    <a:lnTo>
                      <a:pt x="45218" y="43939"/>
                    </a:lnTo>
                    <a:lnTo>
                      <a:pt x="45218" y="34795"/>
                    </a:lnTo>
                    <a:lnTo>
                      <a:pt x="44111" y="34795"/>
                    </a:lnTo>
                    <a:cubicBezTo>
                      <a:pt x="24972" y="34795"/>
                      <a:pt x="9345" y="19439"/>
                      <a:pt x="9103" y="450"/>
                    </a:cubicBezTo>
                    <a:cubicBezTo>
                      <a:pt x="9103" y="301"/>
                      <a:pt x="9100" y="150"/>
                      <a:pt x="9100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3" name="Google Shape;6263;p58"/>
              <p:cNvSpPr/>
              <p:nvPr/>
            </p:nvSpPr>
            <p:spPr>
              <a:xfrm>
                <a:off x="4323828" y="3411976"/>
                <a:ext cx="800197" cy="102229"/>
              </a:xfrm>
              <a:custGeom>
                <a:avLst/>
                <a:gdLst/>
                <a:ahLst/>
                <a:cxnLst/>
                <a:rect l="l" t="t" r="r" b="b"/>
                <a:pathLst>
                  <a:path w="71590" h="9146" extrusionOk="0">
                    <a:moveTo>
                      <a:pt x="1" y="1"/>
                    </a:moveTo>
                    <a:lnTo>
                      <a:pt x="1" y="9145"/>
                    </a:lnTo>
                    <a:lnTo>
                      <a:pt x="71589" y="9145"/>
                    </a:lnTo>
                    <a:lnTo>
                      <a:pt x="71589" y="1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64" name="Google Shape;6264;p58"/>
            <p:cNvGrpSpPr/>
            <p:nvPr/>
          </p:nvGrpSpPr>
          <p:grpSpPr>
            <a:xfrm>
              <a:off x="4132439" y="3023645"/>
              <a:ext cx="393633" cy="177096"/>
              <a:chOff x="4132439" y="3023645"/>
              <a:chExt cx="393633" cy="177096"/>
            </a:xfrm>
          </p:grpSpPr>
          <p:sp>
            <p:nvSpPr>
              <p:cNvPr id="6265" name="Google Shape;6265;p58"/>
              <p:cNvSpPr/>
              <p:nvPr/>
            </p:nvSpPr>
            <p:spPr>
              <a:xfrm>
                <a:off x="4132439" y="3023645"/>
                <a:ext cx="190085" cy="177096"/>
              </a:xfrm>
              <a:custGeom>
                <a:avLst/>
                <a:gdLst/>
                <a:ahLst/>
                <a:cxnLst/>
                <a:rect l="l" t="t" r="r" b="b"/>
                <a:pathLst>
                  <a:path w="17006" h="15844" extrusionOk="0">
                    <a:moveTo>
                      <a:pt x="0" y="1"/>
                    </a:moveTo>
                    <a:cubicBezTo>
                      <a:pt x="0" y="5035"/>
                      <a:pt x="2405" y="9521"/>
                      <a:pt x="6124" y="12423"/>
                    </a:cubicBezTo>
                    <a:cubicBezTo>
                      <a:pt x="8932" y="14639"/>
                      <a:pt x="12404" y="15844"/>
                      <a:pt x="15981" y="15844"/>
                    </a:cubicBezTo>
                    <a:lnTo>
                      <a:pt x="17005" y="15844"/>
                    </a:lnTo>
                    <a:lnTo>
                      <a:pt x="17005" y="6962"/>
                    </a:lnTo>
                    <a:lnTo>
                      <a:pt x="15905" y="6962"/>
                    </a:lnTo>
                    <a:cubicBezTo>
                      <a:pt x="12043" y="6962"/>
                      <a:pt x="8822" y="3862"/>
                      <a:pt x="8822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6" name="Google Shape;6266;p58"/>
              <p:cNvSpPr/>
              <p:nvPr/>
            </p:nvSpPr>
            <p:spPr>
              <a:xfrm>
                <a:off x="4318649" y="3101461"/>
                <a:ext cx="207423" cy="99267"/>
              </a:xfrm>
              <a:custGeom>
                <a:avLst/>
                <a:gdLst/>
                <a:ahLst/>
                <a:cxnLst/>
                <a:rect l="l" t="t" r="r" b="b"/>
                <a:pathLst>
                  <a:path w="18211" h="8881" extrusionOk="0">
                    <a:moveTo>
                      <a:pt x="0" y="0"/>
                    </a:moveTo>
                    <a:lnTo>
                      <a:pt x="0" y="8880"/>
                    </a:lnTo>
                    <a:lnTo>
                      <a:pt x="18210" y="8880"/>
                    </a:lnTo>
                    <a:lnTo>
                      <a:pt x="18210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67" name="Google Shape;6267;p58"/>
            <p:cNvGrpSpPr/>
            <p:nvPr/>
          </p:nvGrpSpPr>
          <p:grpSpPr>
            <a:xfrm>
              <a:off x="3921811" y="3023049"/>
              <a:ext cx="1002397" cy="388943"/>
              <a:chOff x="3921811" y="3023049"/>
              <a:chExt cx="1002397" cy="388943"/>
            </a:xfrm>
          </p:grpSpPr>
          <p:sp>
            <p:nvSpPr>
              <p:cNvPr id="6268" name="Google Shape;6268;p58"/>
              <p:cNvSpPr/>
              <p:nvPr/>
            </p:nvSpPr>
            <p:spPr>
              <a:xfrm>
                <a:off x="3921811" y="3023049"/>
                <a:ext cx="403709" cy="388943"/>
              </a:xfrm>
              <a:custGeom>
                <a:avLst/>
                <a:gdLst/>
                <a:ahLst/>
                <a:cxnLst/>
                <a:rect l="l" t="t" r="r" b="b"/>
                <a:pathLst>
                  <a:path w="36118" h="34797" extrusionOk="0">
                    <a:moveTo>
                      <a:pt x="0" y="1"/>
                    </a:moveTo>
                    <a:cubicBezTo>
                      <a:pt x="0" y="152"/>
                      <a:pt x="3" y="301"/>
                      <a:pt x="3" y="452"/>
                    </a:cubicBezTo>
                    <a:cubicBezTo>
                      <a:pt x="245" y="19441"/>
                      <a:pt x="15879" y="34797"/>
                      <a:pt x="35018" y="34797"/>
                    </a:cubicBezTo>
                    <a:lnTo>
                      <a:pt x="36118" y="34797"/>
                    </a:lnTo>
                    <a:lnTo>
                      <a:pt x="36118" y="25652"/>
                    </a:lnTo>
                    <a:lnTo>
                      <a:pt x="34843" y="25652"/>
                    </a:lnTo>
                    <a:lnTo>
                      <a:pt x="34798" y="25632"/>
                    </a:lnTo>
                    <a:cubicBezTo>
                      <a:pt x="20649" y="25575"/>
                      <a:pt x="9181" y="14193"/>
                      <a:pt x="9115" y="123"/>
                    </a:cubicBezTo>
                    <a:cubicBezTo>
                      <a:pt x="9115" y="81"/>
                      <a:pt x="9108" y="42"/>
                      <a:pt x="910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9" name="Google Shape;6269;p58"/>
              <p:cNvSpPr/>
              <p:nvPr/>
            </p:nvSpPr>
            <p:spPr>
              <a:xfrm>
                <a:off x="4322109" y="3309770"/>
                <a:ext cx="602098" cy="102218"/>
              </a:xfrm>
              <a:custGeom>
                <a:avLst/>
                <a:gdLst/>
                <a:ahLst/>
                <a:cxnLst/>
                <a:rect l="l" t="t" r="r" b="b"/>
                <a:pathLst>
                  <a:path w="53867" h="9145" extrusionOk="0">
                    <a:moveTo>
                      <a:pt x="1" y="0"/>
                    </a:moveTo>
                    <a:lnTo>
                      <a:pt x="1" y="9145"/>
                    </a:lnTo>
                    <a:lnTo>
                      <a:pt x="53867" y="9145"/>
                    </a:lnTo>
                    <a:lnTo>
                      <a:pt x="53867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70" name="Google Shape;6270;p58"/>
            <p:cNvGrpSpPr/>
            <p:nvPr/>
          </p:nvGrpSpPr>
          <p:grpSpPr>
            <a:xfrm>
              <a:off x="4023645" y="3023049"/>
              <a:ext cx="683032" cy="286722"/>
              <a:chOff x="4023645" y="3023049"/>
              <a:chExt cx="683032" cy="286722"/>
            </a:xfrm>
          </p:grpSpPr>
          <p:sp>
            <p:nvSpPr>
              <p:cNvPr id="6271" name="Google Shape;6271;p58"/>
              <p:cNvSpPr/>
              <p:nvPr/>
            </p:nvSpPr>
            <p:spPr>
              <a:xfrm>
                <a:off x="4023645" y="3023049"/>
                <a:ext cx="300664" cy="286524"/>
              </a:xfrm>
              <a:custGeom>
                <a:avLst/>
                <a:gdLst/>
                <a:ahLst/>
                <a:cxnLst/>
                <a:rect l="l" t="t" r="r" b="b"/>
                <a:pathLst>
                  <a:path w="26899" h="25634" extrusionOk="0">
                    <a:moveTo>
                      <a:pt x="1" y="1"/>
                    </a:moveTo>
                    <a:cubicBezTo>
                      <a:pt x="1" y="42"/>
                      <a:pt x="4" y="81"/>
                      <a:pt x="4" y="121"/>
                    </a:cubicBezTo>
                    <a:cubicBezTo>
                      <a:pt x="70" y="14193"/>
                      <a:pt x="11538" y="25575"/>
                      <a:pt x="25687" y="25630"/>
                    </a:cubicBezTo>
                    <a:cubicBezTo>
                      <a:pt x="25723" y="25630"/>
                      <a:pt x="25757" y="25634"/>
                      <a:pt x="25792" y="25634"/>
                    </a:cubicBezTo>
                    <a:lnTo>
                      <a:pt x="26899" y="25634"/>
                    </a:lnTo>
                    <a:lnTo>
                      <a:pt x="26899" y="15842"/>
                    </a:lnTo>
                    <a:lnTo>
                      <a:pt x="25768" y="15842"/>
                    </a:lnTo>
                    <a:cubicBezTo>
                      <a:pt x="22191" y="15842"/>
                      <a:pt x="18719" y="14637"/>
                      <a:pt x="15911" y="12423"/>
                    </a:cubicBezTo>
                    <a:cubicBezTo>
                      <a:pt x="12192" y="9521"/>
                      <a:pt x="9787" y="5035"/>
                      <a:pt x="978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2" name="Google Shape;6272;p58"/>
              <p:cNvSpPr/>
              <p:nvPr/>
            </p:nvSpPr>
            <p:spPr>
              <a:xfrm>
                <a:off x="4314850" y="3200125"/>
                <a:ext cx="391827" cy="109646"/>
              </a:xfrm>
              <a:custGeom>
                <a:avLst/>
                <a:gdLst/>
                <a:ahLst/>
                <a:cxnLst/>
                <a:rect l="l" t="t" r="r" b="b"/>
                <a:pathLst>
                  <a:path w="35055" h="9792" extrusionOk="0">
                    <a:moveTo>
                      <a:pt x="1" y="0"/>
                    </a:moveTo>
                    <a:lnTo>
                      <a:pt x="1" y="88"/>
                    </a:lnTo>
                    <a:lnTo>
                      <a:pt x="1" y="9792"/>
                    </a:lnTo>
                    <a:lnTo>
                      <a:pt x="35054" y="9792"/>
                    </a:lnTo>
                    <a:lnTo>
                      <a:pt x="35054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273" name="Google Shape;6273;p58"/>
          <p:cNvGrpSpPr/>
          <p:nvPr/>
        </p:nvGrpSpPr>
        <p:grpSpPr>
          <a:xfrm>
            <a:off x="1556683" y="2054307"/>
            <a:ext cx="713522" cy="688025"/>
            <a:chOff x="1706078" y="2092648"/>
            <a:chExt cx="660913" cy="637296"/>
          </a:xfrm>
        </p:grpSpPr>
        <p:sp>
          <p:nvSpPr>
            <p:cNvPr id="6274" name="Google Shape;6274;p58"/>
            <p:cNvSpPr/>
            <p:nvPr/>
          </p:nvSpPr>
          <p:spPr>
            <a:xfrm>
              <a:off x="1745332" y="2158066"/>
              <a:ext cx="571867" cy="571878"/>
            </a:xfrm>
            <a:custGeom>
              <a:avLst/>
              <a:gdLst/>
              <a:ahLst/>
              <a:cxnLst/>
              <a:rect l="l" t="t" r="r" b="b"/>
              <a:pathLst>
                <a:path w="107747" h="107749" extrusionOk="0">
                  <a:moveTo>
                    <a:pt x="53874" y="11565"/>
                  </a:moveTo>
                  <a:cubicBezTo>
                    <a:pt x="77238" y="11565"/>
                    <a:pt x="96182" y="30509"/>
                    <a:pt x="96182" y="53873"/>
                  </a:cubicBezTo>
                  <a:cubicBezTo>
                    <a:pt x="96182" y="77240"/>
                    <a:pt x="77240" y="96182"/>
                    <a:pt x="53874" y="96182"/>
                  </a:cubicBezTo>
                  <a:cubicBezTo>
                    <a:pt x="30507" y="96182"/>
                    <a:pt x="11565" y="77240"/>
                    <a:pt x="11565" y="53873"/>
                  </a:cubicBezTo>
                  <a:cubicBezTo>
                    <a:pt x="11565" y="30509"/>
                    <a:pt x="30507" y="11565"/>
                    <a:pt x="53874" y="11565"/>
                  </a:cubicBezTo>
                  <a:close/>
                  <a:moveTo>
                    <a:pt x="53874" y="1"/>
                  </a:moveTo>
                  <a:cubicBezTo>
                    <a:pt x="24120" y="1"/>
                    <a:pt x="1" y="24120"/>
                    <a:pt x="1" y="53873"/>
                  </a:cubicBezTo>
                  <a:cubicBezTo>
                    <a:pt x="1" y="83626"/>
                    <a:pt x="24120" y="107748"/>
                    <a:pt x="53874" y="107748"/>
                  </a:cubicBezTo>
                  <a:cubicBezTo>
                    <a:pt x="83625" y="107748"/>
                    <a:pt x="107746" y="83626"/>
                    <a:pt x="107746" y="53873"/>
                  </a:cubicBezTo>
                  <a:cubicBezTo>
                    <a:pt x="107746" y="24120"/>
                    <a:pt x="83627" y="1"/>
                    <a:pt x="5387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275" name="Google Shape;6275;p58"/>
            <p:cNvGrpSpPr/>
            <p:nvPr/>
          </p:nvGrpSpPr>
          <p:grpSpPr>
            <a:xfrm>
              <a:off x="1706078" y="2092648"/>
              <a:ext cx="660913" cy="575241"/>
              <a:chOff x="1706078" y="2092648"/>
              <a:chExt cx="660913" cy="575241"/>
            </a:xfrm>
          </p:grpSpPr>
          <p:sp>
            <p:nvSpPr>
              <p:cNvPr id="6276" name="Google Shape;6276;p58"/>
              <p:cNvSpPr/>
              <p:nvPr/>
            </p:nvSpPr>
            <p:spPr>
              <a:xfrm>
                <a:off x="1938891" y="2092648"/>
                <a:ext cx="192041" cy="353676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extrusionOk="0">
                    <a:moveTo>
                      <a:pt x="18094" y="1"/>
                    </a:moveTo>
                    <a:cubicBezTo>
                      <a:pt x="8801" y="1"/>
                      <a:pt x="1202" y="7552"/>
                      <a:pt x="1202" y="16877"/>
                    </a:cubicBezTo>
                    <a:cubicBezTo>
                      <a:pt x="1202" y="23723"/>
                      <a:pt x="5288" y="29491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3"/>
                      <a:pt x="2404" y="51972"/>
                      <a:pt x="1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79" y="51975"/>
                      <a:pt x="29930" y="48725"/>
                      <a:pt x="25479" y="47040"/>
                    </a:cubicBezTo>
                    <a:cubicBezTo>
                      <a:pt x="22352" y="45966"/>
                      <a:pt x="20316" y="42957"/>
                      <a:pt x="20316" y="39714"/>
                    </a:cubicBezTo>
                    <a:lnTo>
                      <a:pt x="20316" y="39474"/>
                    </a:lnTo>
                    <a:cubicBezTo>
                      <a:pt x="20316" y="36349"/>
                      <a:pt x="22239" y="33578"/>
                      <a:pt x="24998" y="32260"/>
                    </a:cubicBezTo>
                    <a:cubicBezTo>
                      <a:pt x="31250" y="29491"/>
                      <a:pt x="35461" y="22999"/>
                      <a:pt x="34980" y="15676"/>
                    </a:cubicBezTo>
                    <a:cubicBezTo>
                      <a:pt x="34375" y="7376"/>
                      <a:pt x="27644" y="646"/>
                      <a:pt x="19357" y="47"/>
                    </a:cubicBezTo>
                    <a:cubicBezTo>
                      <a:pt x="18933" y="18"/>
                      <a:pt x="18513" y="1"/>
                      <a:pt x="180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7" name="Google Shape;6277;p58"/>
              <p:cNvSpPr/>
              <p:nvPr/>
            </p:nvSpPr>
            <p:spPr>
              <a:xfrm>
                <a:off x="1706078" y="2390779"/>
                <a:ext cx="329208" cy="277004"/>
              </a:xfrm>
              <a:custGeom>
                <a:avLst/>
                <a:gdLst/>
                <a:ahLst/>
                <a:cxnLst/>
                <a:rect l="l" t="t" r="r" b="b"/>
                <a:pathLst>
                  <a:path w="62027" h="52191" extrusionOk="0">
                    <a:moveTo>
                      <a:pt x="43872" y="1"/>
                    </a:moveTo>
                    <a:cubicBezTo>
                      <a:pt x="41468" y="4212"/>
                      <a:pt x="40629" y="9019"/>
                      <a:pt x="41353" y="13829"/>
                    </a:cubicBezTo>
                    <a:cubicBezTo>
                      <a:pt x="41946" y="17069"/>
                      <a:pt x="40389" y="20321"/>
                      <a:pt x="37504" y="21878"/>
                    </a:cubicBezTo>
                    <a:lnTo>
                      <a:pt x="37379" y="22004"/>
                    </a:lnTo>
                    <a:cubicBezTo>
                      <a:pt x="36131" y="22712"/>
                      <a:pt x="34723" y="23085"/>
                      <a:pt x="33288" y="23090"/>
                    </a:cubicBezTo>
                    <a:cubicBezTo>
                      <a:pt x="31652" y="23095"/>
                      <a:pt x="30056" y="22587"/>
                      <a:pt x="28724" y="21638"/>
                    </a:cubicBezTo>
                    <a:cubicBezTo>
                      <a:pt x="25815" y="19553"/>
                      <a:pt x="22344" y="18435"/>
                      <a:pt x="18815" y="18435"/>
                    </a:cubicBezTo>
                    <a:cubicBezTo>
                      <a:pt x="15632" y="18435"/>
                      <a:pt x="12399" y="19345"/>
                      <a:pt x="9490" y="21282"/>
                    </a:cubicBezTo>
                    <a:cubicBezTo>
                      <a:pt x="2520" y="25965"/>
                      <a:pt x="1" y="35101"/>
                      <a:pt x="3721" y="42677"/>
                    </a:cubicBezTo>
                    <a:cubicBezTo>
                      <a:pt x="6677" y="48755"/>
                      <a:pt x="12664" y="52191"/>
                      <a:pt x="18840" y="52191"/>
                    </a:cubicBezTo>
                    <a:cubicBezTo>
                      <a:pt x="21707" y="52191"/>
                      <a:pt x="24613" y="51450"/>
                      <a:pt x="27282" y="49890"/>
                    </a:cubicBezTo>
                    <a:cubicBezTo>
                      <a:pt x="33291" y="46525"/>
                      <a:pt x="36303" y="40151"/>
                      <a:pt x="35694" y="33659"/>
                    </a:cubicBezTo>
                    <a:cubicBezTo>
                      <a:pt x="35456" y="30534"/>
                      <a:pt x="37024" y="27407"/>
                      <a:pt x="39783" y="25852"/>
                    </a:cubicBezTo>
                    <a:cubicBezTo>
                      <a:pt x="41044" y="25114"/>
                      <a:pt x="42424" y="24748"/>
                      <a:pt x="43786" y="24748"/>
                    </a:cubicBezTo>
                    <a:cubicBezTo>
                      <a:pt x="45537" y="24748"/>
                      <a:pt x="47261" y="25356"/>
                      <a:pt x="48676" y="26573"/>
                    </a:cubicBezTo>
                    <a:cubicBezTo>
                      <a:pt x="52525" y="29572"/>
                      <a:pt x="57216" y="31255"/>
                      <a:pt x="62026" y="31255"/>
                    </a:cubicBezTo>
                    <a:lnTo>
                      <a:pt x="62026" y="1046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8" name="Google Shape;6278;p58"/>
              <p:cNvSpPr/>
              <p:nvPr/>
            </p:nvSpPr>
            <p:spPr>
              <a:xfrm>
                <a:off x="2035235" y="2390779"/>
                <a:ext cx="331756" cy="277110"/>
              </a:xfrm>
              <a:custGeom>
                <a:avLst/>
                <a:gdLst/>
                <a:ahLst/>
                <a:cxnLst/>
                <a:rect l="l" t="t" r="r" b="b"/>
                <a:pathLst>
                  <a:path w="62507" h="52211" extrusionOk="0">
                    <a:moveTo>
                      <a:pt x="18030" y="1"/>
                    </a:moveTo>
                    <a:lnTo>
                      <a:pt x="0" y="10461"/>
                    </a:lnTo>
                    <a:lnTo>
                      <a:pt x="0" y="31253"/>
                    </a:lnTo>
                    <a:cubicBezTo>
                      <a:pt x="4807" y="31253"/>
                      <a:pt x="9489" y="29570"/>
                      <a:pt x="13222" y="26570"/>
                    </a:cubicBezTo>
                    <a:cubicBezTo>
                      <a:pt x="15722" y="24434"/>
                      <a:pt x="19307" y="24145"/>
                      <a:pt x="22118" y="25849"/>
                    </a:cubicBezTo>
                    <a:lnTo>
                      <a:pt x="22359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599" y="40389"/>
                      <a:pt x="28964" y="47244"/>
                      <a:pt x="35578" y="50486"/>
                    </a:cubicBezTo>
                    <a:cubicBezTo>
                      <a:pt x="37877" y="51619"/>
                      <a:pt x="40405" y="52210"/>
                      <a:pt x="42968" y="52208"/>
                    </a:cubicBezTo>
                    <a:cubicBezTo>
                      <a:pt x="48435" y="52208"/>
                      <a:pt x="53755" y="49544"/>
                      <a:pt x="56978" y="44840"/>
                    </a:cubicBezTo>
                    <a:cubicBezTo>
                      <a:pt x="62506" y="36540"/>
                      <a:pt x="59862" y="25484"/>
                      <a:pt x="51447" y="20674"/>
                    </a:cubicBezTo>
                    <a:cubicBezTo>
                      <a:pt x="48774" y="19149"/>
                      <a:pt x="45855" y="18413"/>
                      <a:pt x="42983" y="18413"/>
                    </a:cubicBezTo>
                    <a:cubicBezTo>
                      <a:pt x="39520" y="18413"/>
                      <a:pt x="36121" y="19482"/>
                      <a:pt x="33290" y="21523"/>
                    </a:cubicBezTo>
                    <a:cubicBezTo>
                      <a:pt x="30671" y="23429"/>
                      <a:pt x="27161" y="23571"/>
                      <a:pt x="24397" y="21878"/>
                    </a:cubicBezTo>
                    <a:cubicBezTo>
                      <a:pt x="21510" y="20321"/>
                      <a:pt x="19955" y="17069"/>
                      <a:pt x="20549" y="13829"/>
                    </a:cubicBezTo>
                    <a:cubicBezTo>
                      <a:pt x="21272" y="9019"/>
                      <a:pt x="20433" y="4212"/>
                      <a:pt x="18030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279" name="Google Shape;6279;p58"/>
          <p:cNvGrpSpPr/>
          <p:nvPr/>
        </p:nvGrpSpPr>
        <p:grpSpPr>
          <a:xfrm>
            <a:off x="6318542" y="1171856"/>
            <a:ext cx="1317459" cy="684168"/>
            <a:chOff x="238125" y="999450"/>
            <a:chExt cx="7140700" cy="3708225"/>
          </a:xfrm>
        </p:grpSpPr>
        <p:sp>
          <p:nvSpPr>
            <p:cNvPr id="6280" name="Google Shape;6280;p58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58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58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58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58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58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58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58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58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93" name="Google Shape;6293;p59"/>
          <p:cNvGrpSpPr/>
          <p:nvPr/>
        </p:nvGrpSpPr>
        <p:grpSpPr>
          <a:xfrm>
            <a:off x="3353582" y="1145627"/>
            <a:ext cx="2363393" cy="1017867"/>
            <a:chOff x="3292400" y="1219146"/>
            <a:chExt cx="2615240" cy="1110239"/>
          </a:xfrm>
        </p:grpSpPr>
        <p:sp>
          <p:nvSpPr>
            <p:cNvPr id="6294" name="Google Shape;6294;p59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solidFill>
              <a:srgbClr val="ABBCC9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295" name="Google Shape;6295;p59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296" name="Google Shape;6296;p59"/>
            <p:cNvSpPr txBox="1"/>
            <p:nvPr/>
          </p:nvSpPr>
          <p:spPr>
            <a:xfrm flipH="1">
              <a:off x="3678794" y="1219157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JANUARY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297" name="Google Shape;6297;p59"/>
            <p:cNvSpPr txBox="1"/>
            <p:nvPr/>
          </p:nvSpPr>
          <p:spPr>
            <a:xfrm flipH="1">
              <a:off x="4051671" y="1219146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FEBRUARY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298" name="Google Shape;6298;p59"/>
            <p:cNvSpPr txBox="1"/>
            <p:nvPr/>
          </p:nvSpPr>
          <p:spPr>
            <a:xfrm flipH="1">
              <a:off x="4453057" y="1219146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MARCH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299" name="Google Shape;6299;p59"/>
            <p:cNvSpPr txBox="1"/>
            <p:nvPr/>
          </p:nvSpPr>
          <p:spPr>
            <a:xfrm flipH="1">
              <a:off x="4831790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APRIL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300" name="Google Shape;6300;p59"/>
            <p:cNvSpPr txBox="1"/>
            <p:nvPr/>
          </p:nvSpPr>
          <p:spPr>
            <a:xfrm flipH="1">
              <a:off x="5186134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301" name="Google Shape;6301;p59"/>
            <p:cNvSpPr txBox="1"/>
            <p:nvPr/>
          </p:nvSpPr>
          <p:spPr>
            <a:xfrm flipH="1">
              <a:off x="5562148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JUNE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302" name="Google Shape;6302;p59"/>
            <p:cNvSpPr txBox="1"/>
            <p:nvPr/>
          </p:nvSpPr>
          <p:spPr>
            <a:xfrm flipH="1">
              <a:off x="3338153" y="1379250"/>
              <a:ext cx="2790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303" name="Google Shape;6303;p59"/>
            <p:cNvSpPr txBox="1"/>
            <p:nvPr/>
          </p:nvSpPr>
          <p:spPr>
            <a:xfrm flipH="1">
              <a:off x="3338156" y="1902299"/>
              <a:ext cx="2790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304" name="Google Shape;6304;p59"/>
            <p:cNvSpPr txBox="1"/>
            <p:nvPr/>
          </p:nvSpPr>
          <p:spPr>
            <a:xfrm flipH="1">
              <a:off x="3344522" y="1537172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305" name="Google Shape;6305;p59"/>
            <p:cNvSpPr txBox="1"/>
            <p:nvPr/>
          </p:nvSpPr>
          <p:spPr>
            <a:xfrm flipH="1">
              <a:off x="3344522" y="1713877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306" name="Google Shape;6306;p59"/>
            <p:cNvSpPr txBox="1"/>
            <p:nvPr/>
          </p:nvSpPr>
          <p:spPr>
            <a:xfrm flipH="1">
              <a:off x="3344522" y="2079003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307" name="Google Shape;6307;p59"/>
            <p:cNvSpPr txBox="1"/>
            <p:nvPr/>
          </p:nvSpPr>
          <p:spPr>
            <a:xfrm flipH="1">
              <a:off x="3344527" y="2246885"/>
              <a:ext cx="262200" cy="82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grpSp>
          <p:nvGrpSpPr>
            <p:cNvPr id="6308" name="Google Shape;6308;p59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6309" name="Google Shape;6309;p59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310" name="Google Shape;6310;p59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311" name="Google Shape;6311;p59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312" name="Google Shape;6312;p59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313" name="Google Shape;6313;p59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314" name="Google Shape;6314;p59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315" name="Google Shape;6315;p59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316" name="Google Shape;6316;p59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317" name="Google Shape;6317;p59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318" name="Google Shape;6318;p59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319" name="Google Shape;6319;p59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320" name="Google Shape;6320;p59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</p:grpSp>
      </p:grpSp>
      <p:graphicFrame>
        <p:nvGraphicFramePr>
          <p:cNvPr id="6321" name="Google Shape;6321;p59"/>
          <p:cNvGraphicFramePr/>
          <p:nvPr/>
        </p:nvGraphicFramePr>
        <p:xfrm>
          <a:off x="5949675" y="2323100"/>
          <a:ext cx="2491300" cy="868600"/>
        </p:xfrm>
        <a:graphic>
          <a:graphicData uri="http://schemas.openxmlformats.org/drawingml/2006/table">
            <a:tbl>
              <a:tblPr>
                <a:noFill/>
                <a:tableStyleId>{5575D1FD-C568-4D21-A6CE-89BE2FE56DB3}</a:tableStyleId>
              </a:tblPr>
              <a:tblGrid>
                <a:gridCol w="6228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6322" name="Google Shape;6322;p59"/>
          <p:cNvGrpSpPr/>
          <p:nvPr/>
        </p:nvGrpSpPr>
        <p:grpSpPr>
          <a:xfrm>
            <a:off x="5926924" y="3381697"/>
            <a:ext cx="2519825" cy="1001454"/>
            <a:chOff x="1906114" y="789980"/>
            <a:chExt cx="1487676" cy="606868"/>
          </a:xfrm>
        </p:grpSpPr>
        <p:cxnSp>
          <p:nvCxnSpPr>
            <p:cNvPr id="6323" name="Google Shape;6323;p59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24" name="Google Shape;6324;p59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25" name="Google Shape;6325;p59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6326" name="Google Shape;6326;p59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JANUARY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6327" name="Google Shape;6327;p59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FEBRUARY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6328" name="Google Shape;6328;p59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MARCH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6329" name="Google Shape;6329;p59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APRIL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6330" name="Google Shape;6330;p59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59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59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59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59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59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59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PHASE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6337" name="Google Shape;6337;p59"/>
            <p:cNvSpPr txBox="1"/>
            <p:nvPr/>
          </p:nvSpPr>
          <p:spPr>
            <a:xfrm flipH="1">
              <a:off x="1919618" y="1113390"/>
              <a:ext cx="1899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6338" name="Google Shape;6338;p59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2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6339" name="Google Shape;6339;p59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40" name="Google Shape;6340;p59"/>
          <p:cNvGrpSpPr/>
          <p:nvPr/>
        </p:nvGrpSpPr>
        <p:grpSpPr>
          <a:xfrm>
            <a:off x="726399" y="1190655"/>
            <a:ext cx="2394370" cy="976502"/>
            <a:chOff x="749309" y="1112739"/>
            <a:chExt cx="2371603" cy="976502"/>
          </a:xfrm>
        </p:grpSpPr>
        <p:sp>
          <p:nvSpPr>
            <p:cNvPr id="6341" name="Google Shape;6341;p59"/>
            <p:cNvSpPr/>
            <p:nvPr/>
          </p:nvSpPr>
          <p:spPr>
            <a:xfrm>
              <a:off x="1092126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59"/>
            <p:cNvSpPr/>
            <p:nvPr/>
          </p:nvSpPr>
          <p:spPr>
            <a:xfrm>
              <a:off x="1434943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59"/>
            <p:cNvSpPr/>
            <p:nvPr/>
          </p:nvSpPr>
          <p:spPr>
            <a:xfrm>
              <a:off x="1777760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59"/>
            <p:cNvSpPr/>
            <p:nvPr/>
          </p:nvSpPr>
          <p:spPr>
            <a:xfrm>
              <a:off x="2120578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59"/>
            <p:cNvSpPr/>
            <p:nvPr/>
          </p:nvSpPr>
          <p:spPr>
            <a:xfrm>
              <a:off x="2463395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59"/>
            <p:cNvSpPr/>
            <p:nvPr/>
          </p:nvSpPr>
          <p:spPr>
            <a:xfrm>
              <a:off x="2806212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59"/>
            <p:cNvSpPr/>
            <p:nvPr/>
          </p:nvSpPr>
          <p:spPr>
            <a:xfrm>
              <a:off x="749309" y="1362294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59"/>
            <p:cNvSpPr/>
            <p:nvPr/>
          </p:nvSpPr>
          <p:spPr>
            <a:xfrm>
              <a:off x="1092126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59"/>
            <p:cNvSpPr/>
            <p:nvPr/>
          </p:nvSpPr>
          <p:spPr>
            <a:xfrm>
              <a:off x="1434943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59"/>
            <p:cNvSpPr/>
            <p:nvPr/>
          </p:nvSpPr>
          <p:spPr>
            <a:xfrm>
              <a:off x="1777760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59"/>
            <p:cNvSpPr/>
            <p:nvPr/>
          </p:nvSpPr>
          <p:spPr>
            <a:xfrm>
              <a:off x="2120578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59"/>
            <p:cNvSpPr/>
            <p:nvPr/>
          </p:nvSpPr>
          <p:spPr>
            <a:xfrm>
              <a:off x="2463395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59"/>
            <p:cNvSpPr/>
            <p:nvPr/>
          </p:nvSpPr>
          <p:spPr>
            <a:xfrm>
              <a:off x="2806212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59"/>
            <p:cNvSpPr/>
            <p:nvPr/>
          </p:nvSpPr>
          <p:spPr>
            <a:xfrm>
              <a:off x="749309" y="1611849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59"/>
            <p:cNvSpPr/>
            <p:nvPr/>
          </p:nvSpPr>
          <p:spPr>
            <a:xfrm>
              <a:off x="1092126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59"/>
            <p:cNvSpPr/>
            <p:nvPr/>
          </p:nvSpPr>
          <p:spPr>
            <a:xfrm>
              <a:off x="1434943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59"/>
            <p:cNvSpPr/>
            <p:nvPr/>
          </p:nvSpPr>
          <p:spPr>
            <a:xfrm>
              <a:off x="1777760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59"/>
            <p:cNvSpPr/>
            <p:nvPr/>
          </p:nvSpPr>
          <p:spPr>
            <a:xfrm>
              <a:off x="2120578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59"/>
            <p:cNvSpPr/>
            <p:nvPr/>
          </p:nvSpPr>
          <p:spPr>
            <a:xfrm>
              <a:off x="2463395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59"/>
            <p:cNvSpPr/>
            <p:nvPr/>
          </p:nvSpPr>
          <p:spPr>
            <a:xfrm>
              <a:off x="2806212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59"/>
            <p:cNvSpPr/>
            <p:nvPr/>
          </p:nvSpPr>
          <p:spPr>
            <a:xfrm>
              <a:off x="749309" y="1861404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59"/>
            <p:cNvSpPr/>
            <p:nvPr/>
          </p:nvSpPr>
          <p:spPr>
            <a:xfrm>
              <a:off x="1092126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59"/>
            <p:cNvSpPr/>
            <p:nvPr/>
          </p:nvSpPr>
          <p:spPr>
            <a:xfrm>
              <a:off x="1434943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59"/>
            <p:cNvSpPr/>
            <p:nvPr/>
          </p:nvSpPr>
          <p:spPr>
            <a:xfrm>
              <a:off x="1777760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59"/>
            <p:cNvSpPr/>
            <p:nvPr/>
          </p:nvSpPr>
          <p:spPr>
            <a:xfrm>
              <a:off x="2120578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59"/>
            <p:cNvSpPr/>
            <p:nvPr/>
          </p:nvSpPr>
          <p:spPr>
            <a:xfrm>
              <a:off x="2463395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59"/>
            <p:cNvSpPr/>
            <p:nvPr/>
          </p:nvSpPr>
          <p:spPr>
            <a:xfrm>
              <a:off x="2806212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59"/>
            <p:cNvSpPr/>
            <p:nvPr/>
          </p:nvSpPr>
          <p:spPr>
            <a:xfrm>
              <a:off x="749309" y="1112739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59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59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59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59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6373" name="Google Shape;6373;p59"/>
          <p:cNvGraphicFramePr/>
          <p:nvPr/>
        </p:nvGraphicFramePr>
        <p:xfrm>
          <a:off x="5949700" y="1188950"/>
          <a:ext cx="2491300" cy="976425"/>
        </p:xfrm>
        <a:graphic>
          <a:graphicData uri="http://schemas.openxmlformats.org/drawingml/2006/table">
            <a:tbl>
              <a:tblPr>
                <a:noFill/>
                <a:tableStyleId>{5575D1FD-C568-4D21-A6CE-89BE2FE56DB3}</a:tableStyleId>
              </a:tblPr>
              <a:tblGrid>
                <a:gridCol w="6228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4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4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4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6374" name="Google Shape;6374;p59"/>
          <p:cNvGraphicFramePr/>
          <p:nvPr/>
        </p:nvGraphicFramePr>
        <p:xfrm>
          <a:off x="3356413" y="2323100"/>
          <a:ext cx="2363400" cy="868575"/>
        </p:xfrm>
        <a:graphic>
          <a:graphicData uri="http://schemas.openxmlformats.org/drawingml/2006/table">
            <a:tbl>
              <a:tblPr>
                <a:noFill/>
                <a:tableStyleId>{5575D1FD-C568-4D21-A6CE-89BE2FE56DB3}</a:tableStyleId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7994A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6375" name="Google Shape;6375;p59"/>
          <p:cNvGrpSpPr/>
          <p:nvPr/>
        </p:nvGrpSpPr>
        <p:grpSpPr>
          <a:xfrm>
            <a:off x="4100342" y="2709743"/>
            <a:ext cx="1517436" cy="74460"/>
            <a:chOff x="3980086" y="2804397"/>
            <a:chExt cx="1227600" cy="66900"/>
          </a:xfrm>
        </p:grpSpPr>
        <p:sp>
          <p:nvSpPr>
            <p:cNvPr id="6376" name="Google Shape;6376;p59"/>
            <p:cNvSpPr/>
            <p:nvPr/>
          </p:nvSpPr>
          <p:spPr>
            <a:xfrm rot="5400000" flipH="1">
              <a:off x="4560736" y="2223904"/>
              <a:ext cx="66300" cy="12276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59"/>
            <p:cNvSpPr/>
            <p:nvPr/>
          </p:nvSpPr>
          <p:spPr>
            <a:xfrm rot="5400000" flipH="1">
              <a:off x="4086125" y="2698647"/>
              <a:ext cx="66900" cy="278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78" name="Google Shape;6378;p59"/>
          <p:cNvGrpSpPr/>
          <p:nvPr/>
        </p:nvGrpSpPr>
        <p:grpSpPr>
          <a:xfrm>
            <a:off x="4725406" y="3002330"/>
            <a:ext cx="892956" cy="74460"/>
            <a:chOff x="3980086" y="2804397"/>
            <a:chExt cx="1227600" cy="66900"/>
          </a:xfrm>
        </p:grpSpPr>
        <p:sp>
          <p:nvSpPr>
            <p:cNvPr id="6379" name="Google Shape;6379;p59"/>
            <p:cNvSpPr/>
            <p:nvPr/>
          </p:nvSpPr>
          <p:spPr>
            <a:xfrm rot="5400000" flipH="1">
              <a:off x="4560736" y="2223904"/>
              <a:ext cx="66300" cy="12276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59"/>
            <p:cNvSpPr/>
            <p:nvPr/>
          </p:nvSpPr>
          <p:spPr>
            <a:xfrm rot="5400000" flipH="1">
              <a:off x="4086125" y="2698647"/>
              <a:ext cx="66900" cy="278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81" name="Google Shape;6381;p59"/>
          <p:cNvGrpSpPr/>
          <p:nvPr/>
        </p:nvGrpSpPr>
        <p:grpSpPr>
          <a:xfrm>
            <a:off x="3358498" y="3361213"/>
            <a:ext cx="2363244" cy="1005943"/>
            <a:chOff x="3358415" y="3361302"/>
            <a:chExt cx="2363244" cy="1024695"/>
          </a:xfrm>
        </p:grpSpPr>
        <p:grpSp>
          <p:nvGrpSpPr>
            <p:cNvPr id="6382" name="Google Shape;6382;p59"/>
            <p:cNvGrpSpPr/>
            <p:nvPr/>
          </p:nvGrpSpPr>
          <p:grpSpPr>
            <a:xfrm>
              <a:off x="3358415" y="3361302"/>
              <a:ext cx="441300" cy="1024695"/>
              <a:chOff x="3358415" y="3361302"/>
              <a:chExt cx="441300" cy="1024695"/>
            </a:xfrm>
          </p:grpSpPr>
          <p:sp>
            <p:nvSpPr>
              <p:cNvPr id="6383" name="Google Shape;6383;p59"/>
              <p:cNvSpPr/>
              <p:nvPr/>
            </p:nvSpPr>
            <p:spPr>
              <a:xfrm>
                <a:off x="3358415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4" name="Google Shape;6384;p59"/>
              <p:cNvSpPr/>
              <p:nvPr/>
            </p:nvSpPr>
            <p:spPr>
              <a:xfrm>
                <a:off x="3358415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5" name="Google Shape;6385;p59"/>
              <p:cNvSpPr/>
              <p:nvPr/>
            </p:nvSpPr>
            <p:spPr>
              <a:xfrm>
                <a:off x="3358415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6" name="Google Shape;6386;p59"/>
              <p:cNvSpPr/>
              <p:nvPr/>
            </p:nvSpPr>
            <p:spPr>
              <a:xfrm>
                <a:off x="3358415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7" name="Google Shape;6387;p59"/>
              <p:cNvSpPr/>
              <p:nvPr/>
            </p:nvSpPr>
            <p:spPr>
              <a:xfrm>
                <a:off x="3358415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8" name="Google Shape;6388;p59"/>
              <p:cNvSpPr/>
              <p:nvPr/>
            </p:nvSpPr>
            <p:spPr>
              <a:xfrm>
                <a:off x="3358415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89" name="Google Shape;6389;p59"/>
            <p:cNvGrpSpPr/>
            <p:nvPr/>
          </p:nvGrpSpPr>
          <p:grpSpPr>
            <a:xfrm>
              <a:off x="3838901" y="3361302"/>
              <a:ext cx="441300" cy="1024695"/>
              <a:chOff x="3838901" y="3361302"/>
              <a:chExt cx="441300" cy="1024695"/>
            </a:xfrm>
          </p:grpSpPr>
          <p:sp>
            <p:nvSpPr>
              <p:cNvPr id="6390" name="Google Shape;6390;p59"/>
              <p:cNvSpPr/>
              <p:nvPr/>
            </p:nvSpPr>
            <p:spPr>
              <a:xfrm>
                <a:off x="3838901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1" name="Google Shape;6391;p59"/>
              <p:cNvSpPr/>
              <p:nvPr/>
            </p:nvSpPr>
            <p:spPr>
              <a:xfrm>
                <a:off x="3838901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2" name="Google Shape;6392;p59"/>
              <p:cNvSpPr/>
              <p:nvPr/>
            </p:nvSpPr>
            <p:spPr>
              <a:xfrm>
                <a:off x="3838901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3" name="Google Shape;6393;p59"/>
              <p:cNvSpPr/>
              <p:nvPr/>
            </p:nvSpPr>
            <p:spPr>
              <a:xfrm>
                <a:off x="3838901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4" name="Google Shape;6394;p59"/>
              <p:cNvSpPr/>
              <p:nvPr/>
            </p:nvSpPr>
            <p:spPr>
              <a:xfrm>
                <a:off x="3838901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5" name="Google Shape;6395;p59"/>
              <p:cNvSpPr/>
              <p:nvPr/>
            </p:nvSpPr>
            <p:spPr>
              <a:xfrm>
                <a:off x="3838901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96" name="Google Shape;6396;p59"/>
            <p:cNvGrpSpPr/>
            <p:nvPr/>
          </p:nvGrpSpPr>
          <p:grpSpPr>
            <a:xfrm>
              <a:off x="4319387" y="3361302"/>
              <a:ext cx="441300" cy="1024695"/>
              <a:chOff x="4319387" y="3361302"/>
              <a:chExt cx="441300" cy="1024695"/>
            </a:xfrm>
          </p:grpSpPr>
          <p:sp>
            <p:nvSpPr>
              <p:cNvPr id="6397" name="Google Shape;6397;p59"/>
              <p:cNvSpPr/>
              <p:nvPr/>
            </p:nvSpPr>
            <p:spPr>
              <a:xfrm>
                <a:off x="4319387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8" name="Google Shape;6398;p59"/>
              <p:cNvSpPr/>
              <p:nvPr/>
            </p:nvSpPr>
            <p:spPr>
              <a:xfrm>
                <a:off x="4319387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9" name="Google Shape;6399;p59"/>
              <p:cNvSpPr/>
              <p:nvPr/>
            </p:nvSpPr>
            <p:spPr>
              <a:xfrm>
                <a:off x="4319387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0" name="Google Shape;6400;p59"/>
              <p:cNvSpPr/>
              <p:nvPr/>
            </p:nvSpPr>
            <p:spPr>
              <a:xfrm>
                <a:off x="4319387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1" name="Google Shape;6401;p59"/>
              <p:cNvSpPr/>
              <p:nvPr/>
            </p:nvSpPr>
            <p:spPr>
              <a:xfrm>
                <a:off x="4319387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2" name="Google Shape;6402;p59"/>
              <p:cNvSpPr/>
              <p:nvPr/>
            </p:nvSpPr>
            <p:spPr>
              <a:xfrm>
                <a:off x="4319387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03" name="Google Shape;6403;p59"/>
            <p:cNvGrpSpPr/>
            <p:nvPr/>
          </p:nvGrpSpPr>
          <p:grpSpPr>
            <a:xfrm>
              <a:off x="4799873" y="3361302"/>
              <a:ext cx="441300" cy="1024695"/>
              <a:chOff x="4799873" y="3361302"/>
              <a:chExt cx="441300" cy="1024695"/>
            </a:xfrm>
          </p:grpSpPr>
          <p:sp>
            <p:nvSpPr>
              <p:cNvPr id="6404" name="Google Shape;6404;p59"/>
              <p:cNvSpPr/>
              <p:nvPr/>
            </p:nvSpPr>
            <p:spPr>
              <a:xfrm>
                <a:off x="4799873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5" name="Google Shape;6405;p59"/>
              <p:cNvSpPr/>
              <p:nvPr/>
            </p:nvSpPr>
            <p:spPr>
              <a:xfrm>
                <a:off x="4799873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6" name="Google Shape;6406;p59"/>
              <p:cNvSpPr/>
              <p:nvPr/>
            </p:nvSpPr>
            <p:spPr>
              <a:xfrm>
                <a:off x="4799873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7" name="Google Shape;6407;p59"/>
              <p:cNvSpPr/>
              <p:nvPr/>
            </p:nvSpPr>
            <p:spPr>
              <a:xfrm>
                <a:off x="4799873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8" name="Google Shape;6408;p59"/>
              <p:cNvSpPr/>
              <p:nvPr/>
            </p:nvSpPr>
            <p:spPr>
              <a:xfrm>
                <a:off x="4799873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9" name="Google Shape;6409;p59"/>
              <p:cNvSpPr/>
              <p:nvPr/>
            </p:nvSpPr>
            <p:spPr>
              <a:xfrm>
                <a:off x="4799873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10" name="Google Shape;6410;p59"/>
            <p:cNvGrpSpPr/>
            <p:nvPr/>
          </p:nvGrpSpPr>
          <p:grpSpPr>
            <a:xfrm>
              <a:off x="5280360" y="3361302"/>
              <a:ext cx="441300" cy="1024695"/>
              <a:chOff x="5280360" y="3361302"/>
              <a:chExt cx="441300" cy="1024695"/>
            </a:xfrm>
          </p:grpSpPr>
          <p:sp>
            <p:nvSpPr>
              <p:cNvPr id="6411" name="Google Shape;6411;p59"/>
              <p:cNvSpPr/>
              <p:nvPr/>
            </p:nvSpPr>
            <p:spPr>
              <a:xfrm>
                <a:off x="5280360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2" name="Google Shape;6412;p59"/>
              <p:cNvSpPr/>
              <p:nvPr/>
            </p:nvSpPr>
            <p:spPr>
              <a:xfrm>
                <a:off x="5280360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3" name="Google Shape;6413;p59"/>
              <p:cNvSpPr/>
              <p:nvPr/>
            </p:nvSpPr>
            <p:spPr>
              <a:xfrm>
                <a:off x="5280360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4" name="Google Shape;6414;p59"/>
              <p:cNvSpPr/>
              <p:nvPr/>
            </p:nvSpPr>
            <p:spPr>
              <a:xfrm>
                <a:off x="5280360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5" name="Google Shape;6415;p59"/>
              <p:cNvSpPr/>
              <p:nvPr/>
            </p:nvSpPr>
            <p:spPr>
              <a:xfrm>
                <a:off x="5280360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6" name="Google Shape;6416;p59"/>
              <p:cNvSpPr/>
              <p:nvPr/>
            </p:nvSpPr>
            <p:spPr>
              <a:xfrm>
                <a:off x="5280360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6417" name="Google Shape;6417;p59"/>
          <p:cNvGraphicFramePr/>
          <p:nvPr/>
        </p:nvGraphicFramePr>
        <p:xfrm>
          <a:off x="724925" y="2323100"/>
          <a:ext cx="2403600" cy="881400"/>
        </p:xfrm>
        <a:graphic>
          <a:graphicData uri="http://schemas.openxmlformats.org/drawingml/2006/table">
            <a:tbl>
              <a:tblPr>
                <a:noFill/>
                <a:tableStyleId>{5575D1FD-C568-4D21-A6CE-89BE2FE56DB3}</a:tableStyleId>
              </a:tblPr>
              <a:tblGrid>
                <a:gridCol w="6009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09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09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09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38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38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38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7994A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6418" name="Google Shape;6418;p59"/>
          <p:cNvGrpSpPr/>
          <p:nvPr/>
        </p:nvGrpSpPr>
        <p:grpSpPr>
          <a:xfrm>
            <a:off x="726450" y="3372825"/>
            <a:ext cx="2403614" cy="1005900"/>
            <a:chOff x="726450" y="3372825"/>
            <a:chExt cx="2403614" cy="1005900"/>
          </a:xfrm>
        </p:grpSpPr>
        <p:grpSp>
          <p:nvGrpSpPr>
            <p:cNvPr id="6419" name="Google Shape;6419;p59"/>
            <p:cNvGrpSpPr/>
            <p:nvPr/>
          </p:nvGrpSpPr>
          <p:grpSpPr>
            <a:xfrm>
              <a:off x="726450" y="3696000"/>
              <a:ext cx="2403614" cy="500898"/>
              <a:chOff x="726450" y="3696000"/>
              <a:chExt cx="2403614" cy="500898"/>
            </a:xfrm>
          </p:grpSpPr>
          <p:sp>
            <p:nvSpPr>
              <p:cNvPr id="6420" name="Google Shape;6420;p59"/>
              <p:cNvSpPr/>
              <p:nvPr/>
            </p:nvSpPr>
            <p:spPr>
              <a:xfrm>
                <a:off x="726450" y="3696000"/>
                <a:ext cx="2403600" cy="167100"/>
              </a:xfrm>
              <a:prstGeom prst="rect">
                <a:avLst/>
              </a:pr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6421" name="Google Shape;6421;p59"/>
              <p:cNvSpPr/>
              <p:nvPr/>
            </p:nvSpPr>
            <p:spPr>
              <a:xfrm>
                <a:off x="726464" y="4029798"/>
                <a:ext cx="2403600" cy="167100"/>
              </a:xfrm>
              <a:prstGeom prst="rect">
                <a:avLst/>
              </a:pr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6422" name="Google Shape;6422;p59"/>
            <p:cNvGrpSpPr/>
            <p:nvPr/>
          </p:nvGrpSpPr>
          <p:grpSpPr>
            <a:xfrm>
              <a:off x="1348050" y="3372825"/>
              <a:ext cx="1720425" cy="1005900"/>
              <a:chOff x="1348050" y="3372825"/>
              <a:chExt cx="1720425" cy="1005900"/>
            </a:xfrm>
          </p:grpSpPr>
          <p:sp>
            <p:nvSpPr>
              <p:cNvPr id="6423" name="Google Shape;6423;p59"/>
              <p:cNvSpPr/>
              <p:nvPr/>
            </p:nvSpPr>
            <p:spPr>
              <a:xfrm>
                <a:off x="1348050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6424" name="Google Shape;6424;p59"/>
              <p:cNvSpPr/>
              <p:nvPr/>
            </p:nvSpPr>
            <p:spPr>
              <a:xfrm>
                <a:off x="1701356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6425" name="Google Shape;6425;p59"/>
              <p:cNvSpPr/>
              <p:nvPr/>
            </p:nvSpPr>
            <p:spPr>
              <a:xfrm>
                <a:off x="2054663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6426" name="Google Shape;6426;p59"/>
              <p:cNvSpPr/>
              <p:nvPr/>
            </p:nvSpPr>
            <p:spPr>
              <a:xfrm>
                <a:off x="2407969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6427" name="Google Shape;6427;p59"/>
              <p:cNvSpPr/>
              <p:nvPr/>
            </p:nvSpPr>
            <p:spPr>
              <a:xfrm>
                <a:off x="2761275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6428" name="Google Shape;6428;p59"/>
            <p:cNvGrpSpPr/>
            <p:nvPr/>
          </p:nvGrpSpPr>
          <p:grpSpPr>
            <a:xfrm>
              <a:off x="1455707" y="3731058"/>
              <a:ext cx="1491150" cy="417657"/>
              <a:chOff x="1455707" y="3731058"/>
              <a:chExt cx="1491150" cy="417657"/>
            </a:xfrm>
          </p:grpSpPr>
          <p:grpSp>
            <p:nvGrpSpPr>
              <p:cNvPr id="6429" name="Google Shape;6429;p59"/>
              <p:cNvGrpSpPr/>
              <p:nvPr/>
            </p:nvGrpSpPr>
            <p:grpSpPr>
              <a:xfrm>
                <a:off x="1472938" y="3745828"/>
                <a:ext cx="72126" cy="53788"/>
                <a:chOff x="1472938" y="3745828"/>
                <a:chExt cx="72126" cy="53788"/>
              </a:xfrm>
            </p:grpSpPr>
            <p:sp>
              <p:nvSpPr>
                <p:cNvPr id="6430" name="Google Shape;6430;p59"/>
                <p:cNvSpPr/>
                <p:nvPr/>
              </p:nvSpPr>
              <p:spPr>
                <a:xfrm>
                  <a:off x="1472938" y="3763820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31" name="Google Shape;6431;p59"/>
                <p:cNvSpPr/>
                <p:nvPr/>
              </p:nvSpPr>
              <p:spPr>
                <a:xfrm>
                  <a:off x="1490853" y="3745828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32" name="Google Shape;6432;p59"/>
              <p:cNvGrpSpPr/>
              <p:nvPr/>
            </p:nvGrpSpPr>
            <p:grpSpPr>
              <a:xfrm>
                <a:off x="1819181" y="4089633"/>
                <a:ext cx="72126" cy="53788"/>
                <a:chOff x="1819181" y="4089633"/>
                <a:chExt cx="72126" cy="53788"/>
              </a:xfrm>
            </p:grpSpPr>
            <p:sp>
              <p:nvSpPr>
                <p:cNvPr id="6433" name="Google Shape;6433;p59"/>
                <p:cNvSpPr/>
                <p:nvPr/>
              </p:nvSpPr>
              <p:spPr>
                <a:xfrm>
                  <a:off x="1819181" y="4107625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34" name="Google Shape;6434;p59"/>
                <p:cNvSpPr/>
                <p:nvPr/>
              </p:nvSpPr>
              <p:spPr>
                <a:xfrm>
                  <a:off x="1837096" y="4089633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35" name="Google Shape;6435;p59"/>
              <p:cNvGrpSpPr/>
              <p:nvPr/>
            </p:nvGrpSpPr>
            <p:grpSpPr>
              <a:xfrm>
                <a:off x="1455707" y="4084171"/>
                <a:ext cx="64321" cy="64544"/>
                <a:chOff x="1455707" y="4084171"/>
                <a:chExt cx="64321" cy="64544"/>
              </a:xfrm>
            </p:grpSpPr>
            <p:sp>
              <p:nvSpPr>
                <p:cNvPr id="6436" name="Google Shape;6436;p59"/>
                <p:cNvSpPr/>
                <p:nvPr/>
              </p:nvSpPr>
              <p:spPr>
                <a:xfrm>
                  <a:off x="1478676" y="4084402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37" name="Google Shape;6437;p59"/>
                <p:cNvSpPr/>
                <p:nvPr/>
              </p:nvSpPr>
              <p:spPr>
                <a:xfrm>
                  <a:off x="1455707" y="4084171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38" name="Google Shape;6438;p59"/>
              <p:cNvGrpSpPr/>
              <p:nvPr/>
            </p:nvGrpSpPr>
            <p:grpSpPr>
              <a:xfrm>
                <a:off x="1818610" y="3731058"/>
                <a:ext cx="64321" cy="64544"/>
                <a:chOff x="1818610" y="3731058"/>
                <a:chExt cx="64321" cy="64544"/>
              </a:xfrm>
            </p:grpSpPr>
            <p:sp>
              <p:nvSpPr>
                <p:cNvPr id="6439" name="Google Shape;6439;p59"/>
                <p:cNvSpPr/>
                <p:nvPr/>
              </p:nvSpPr>
              <p:spPr>
                <a:xfrm>
                  <a:off x="1841579" y="3731290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40" name="Google Shape;6440;p59"/>
                <p:cNvSpPr/>
                <p:nvPr/>
              </p:nvSpPr>
              <p:spPr>
                <a:xfrm>
                  <a:off x="1818610" y="3731058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41" name="Google Shape;6441;p59"/>
              <p:cNvGrpSpPr/>
              <p:nvPr/>
            </p:nvGrpSpPr>
            <p:grpSpPr>
              <a:xfrm>
                <a:off x="2172491" y="4089633"/>
                <a:ext cx="72126" cy="53788"/>
                <a:chOff x="2172491" y="4089633"/>
                <a:chExt cx="72126" cy="53788"/>
              </a:xfrm>
            </p:grpSpPr>
            <p:sp>
              <p:nvSpPr>
                <p:cNvPr id="6442" name="Google Shape;6442;p59"/>
                <p:cNvSpPr/>
                <p:nvPr/>
              </p:nvSpPr>
              <p:spPr>
                <a:xfrm>
                  <a:off x="2172491" y="4107625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43" name="Google Shape;6443;p59"/>
                <p:cNvSpPr/>
                <p:nvPr/>
              </p:nvSpPr>
              <p:spPr>
                <a:xfrm>
                  <a:off x="2190406" y="4089633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44" name="Google Shape;6444;p59"/>
              <p:cNvGrpSpPr/>
              <p:nvPr/>
            </p:nvGrpSpPr>
            <p:grpSpPr>
              <a:xfrm>
                <a:off x="2171920" y="3731058"/>
                <a:ext cx="64321" cy="64544"/>
                <a:chOff x="2171920" y="3731058"/>
                <a:chExt cx="64321" cy="64544"/>
              </a:xfrm>
            </p:grpSpPr>
            <p:sp>
              <p:nvSpPr>
                <p:cNvPr id="6445" name="Google Shape;6445;p59"/>
                <p:cNvSpPr/>
                <p:nvPr/>
              </p:nvSpPr>
              <p:spPr>
                <a:xfrm>
                  <a:off x="2194889" y="3731290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46" name="Google Shape;6446;p59"/>
                <p:cNvSpPr/>
                <p:nvPr/>
              </p:nvSpPr>
              <p:spPr>
                <a:xfrm>
                  <a:off x="2171920" y="3731058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47" name="Google Shape;6447;p59"/>
              <p:cNvGrpSpPr/>
              <p:nvPr/>
            </p:nvGrpSpPr>
            <p:grpSpPr>
              <a:xfrm>
                <a:off x="2874730" y="3745828"/>
                <a:ext cx="72126" cy="53788"/>
                <a:chOff x="2874730" y="3745828"/>
                <a:chExt cx="72126" cy="53788"/>
              </a:xfrm>
            </p:grpSpPr>
            <p:sp>
              <p:nvSpPr>
                <p:cNvPr id="6448" name="Google Shape;6448;p59"/>
                <p:cNvSpPr/>
                <p:nvPr/>
              </p:nvSpPr>
              <p:spPr>
                <a:xfrm>
                  <a:off x="2874730" y="3763820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49" name="Google Shape;6449;p59"/>
                <p:cNvSpPr/>
                <p:nvPr/>
              </p:nvSpPr>
              <p:spPr>
                <a:xfrm>
                  <a:off x="2892645" y="3745828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50" name="Google Shape;6450;p59"/>
              <p:cNvGrpSpPr/>
              <p:nvPr/>
            </p:nvGrpSpPr>
            <p:grpSpPr>
              <a:xfrm>
                <a:off x="2878589" y="4081481"/>
                <a:ext cx="64321" cy="64544"/>
                <a:chOff x="2878589" y="4081481"/>
                <a:chExt cx="64321" cy="64544"/>
              </a:xfrm>
            </p:grpSpPr>
            <p:sp>
              <p:nvSpPr>
                <p:cNvPr id="6451" name="Google Shape;6451;p59"/>
                <p:cNvSpPr/>
                <p:nvPr/>
              </p:nvSpPr>
              <p:spPr>
                <a:xfrm>
                  <a:off x="2901559" y="4081712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52" name="Google Shape;6452;p59"/>
                <p:cNvSpPr/>
                <p:nvPr/>
              </p:nvSpPr>
              <p:spPr>
                <a:xfrm>
                  <a:off x="2878589" y="4081481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53" name="Google Shape;6453;p59"/>
              <p:cNvGrpSpPr/>
              <p:nvPr/>
            </p:nvGrpSpPr>
            <p:grpSpPr>
              <a:xfrm>
                <a:off x="2525796" y="4089633"/>
                <a:ext cx="72126" cy="53788"/>
                <a:chOff x="2525796" y="4089633"/>
                <a:chExt cx="72126" cy="53788"/>
              </a:xfrm>
            </p:grpSpPr>
            <p:sp>
              <p:nvSpPr>
                <p:cNvPr id="6454" name="Google Shape;6454;p59"/>
                <p:cNvSpPr/>
                <p:nvPr/>
              </p:nvSpPr>
              <p:spPr>
                <a:xfrm>
                  <a:off x="2525796" y="4107625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55" name="Google Shape;6455;p59"/>
                <p:cNvSpPr/>
                <p:nvPr/>
              </p:nvSpPr>
              <p:spPr>
                <a:xfrm>
                  <a:off x="2543711" y="4089633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56" name="Google Shape;6456;p59"/>
              <p:cNvGrpSpPr/>
              <p:nvPr/>
            </p:nvGrpSpPr>
            <p:grpSpPr>
              <a:xfrm>
                <a:off x="2525225" y="3731058"/>
                <a:ext cx="64321" cy="64544"/>
                <a:chOff x="2525225" y="3731058"/>
                <a:chExt cx="64321" cy="64544"/>
              </a:xfrm>
            </p:grpSpPr>
            <p:sp>
              <p:nvSpPr>
                <p:cNvPr id="6457" name="Google Shape;6457;p59"/>
                <p:cNvSpPr/>
                <p:nvPr/>
              </p:nvSpPr>
              <p:spPr>
                <a:xfrm>
                  <a:off x="2548194" y="3731290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58" name="Google Shape;6458;p59"/>
                <p:cNvSpPr/>
                <p:nvPr/>
              </p:nvSpPr>
              <p:spPr>
                <a:xfrm>
                  <a:off x="2525225" y="3731058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63" name="Google Shape;6463;p60"/>
          <p:cNvGrpSpPr/>
          <p:nvPr/>
        </p:nvGrpSpPr>
        <p:grpSpPr>
          <a:xfrm>
            <a:off x="729238" y="1179665"/>
            <a:ext cx="1636117" cy="1526144"/>
            <a:chOff x="729238" y="1179665"/>
            <a:chExt cx="1636117" cy="1526144"/>
          </a:xfrm>
        </p:grpSpPr>
        <p:grpSp>
          <p:nvGrpSpPr>
            <p:cNvPr id="6464" name="Google Shape;6464;p60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6465" name="Google Shape;6465;p60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6" name="Google Shape;6466;p60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7" name="Google Shape;6467;p60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8" name="Google Shape;6468;p60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9" name="Google Shape;6469;p60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0" name="Google Shape;6470;p60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1" name="Google Shape;6471;p60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2" name="Google Shape;6472;p60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3" name="Google Shape;6473;p60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4" name="Google Shape;6474;p60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75" name="Google Shape;6475;p60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6476" name="Google Shape;6476;p60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7" name="Google Shape;6477;p60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8" name="Google Shape;6478;p60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9" name="Google Shape;6479;p60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0" name="Google Shape;6480;p60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1" name="Google Shape;6481;p60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2" name="Google Shape;6482;p60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3" name="Google Shape;6483;p60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4" name="Google Shape;6484;p60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5" name="Google Shape;6485;p60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86" name="Google Shape;6486;p60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6487" name="Google Shape;6487;p60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8" name="Google Shape;6488;p60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9" name="Google Shape;6489;p60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0" name="Google Shape;6490;p60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1" name="Google Shape;6491;p60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2" name="Google Shape;6492;p60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3" name="Google Shape;6493;p60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4" name="Google Shape;6494;p60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5" name="Google Shape;6495;p60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6" name="Google Shape;6496;p60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97" name="Google Shape;6497;p60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6498" name="Google Shape;6498;p60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9" name="Google Shape;6499;p60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0" name="Google Shape;6500;p60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1" name="Google Shape;6501;p60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2" name="Google Shape;6502;p60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3" name="Google Shape;6503;p60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4" name="Google Shape;6504;p60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5" name="Google Shape;6505;p60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6" name="Google Shape;6506;p60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7" name="Google Shape;6507;p60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08" name="Google Shape;6508;p60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6509" name="Google Shape;6509;p60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0" name="Google Shape;6510;p60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1" name="Google Shape;6511;p60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2" name="Google Shape;6512;p60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3" name="Google Shape;6513;p60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4" name="Google Shape;6514;p60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5" name="Google Shape;6515;p60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6" name="Google Shape;6516;p60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7" name="Google Shape;6517;p60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8" name="Google Shape;6518;p60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19" name="Google Shape;6519;p60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6520" name="Google Shape;6520;p60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1" name="Google Shape;6521;p60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2" name="Google Shape;6522;p60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3" name="Google Shape;6523;p60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4" name="Google Shape;6524;p60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5" name="Google Shape;6525;p60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6" name="Google Shape;6526;p60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7" name="Google Shape;6527;p60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8" name="Google Shape;6528;p60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9" name="Google Shape;6529;p60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30" name="Google Shape;6530;p60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6531" name="Google Shape;6531;p60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2" name="Google Shape;6532;p60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3" name="Google Shape;6533;p60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4" name="Google Shape;6534;p60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5" name="Google Shape;6535;p60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6" name="Google Shape;6536;p60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7" name="Google Shape;6537;p60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8" name="Google Shape;6538;p60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9" name="Google Shape;6539;p60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0" name="Google Shape;6540;p60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41" name="Google Shape;6541;p60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6542" name="Google Shape;6542;p60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3" name="Google Shape;6543;p60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4" name="Google Shape;6544;p60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5" name="Google Shape;6545;p60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6" name="Google Shape;6546;p60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7" name="Google Shape;6547;p60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8" name="Google Shape;6548;p60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9" name="Google Shape;6549;p60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0" name="Google Shape;6550;p60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1" name="Google Shape;6551;p60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52" name="Google Shape;6552;p60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6553" name="Google Shape;6553;p60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4" name="Google Shape;6554;p60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5" name="Google Shape;6555;p60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6" name="Google Shape;6556;p60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7" name="Google Shape;6557;p60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8" name="Google Shape;6558;p60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9" name="Google Shape;6559;p60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0" name="Google Shape;6560;p60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1" name="Google Shape;6561;p60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2" name="Google Shape;6562;p60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63" name="Google Shape;6563;p60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6564" name="Google Shape;6564;p60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5" name="Google Shape;6565;p60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6" name="Google Shape;6566;p60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7" name="Google Shape;6567;p60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8" name="Google Shape;6568;p60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9" name="Google Shape;6569;p60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0" name="Google Shape;6570;p60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1" name="Google Shape;6571;p60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2" name="Google Shape;6572;p60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3" name="Google Shape;6573;p60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574" name="Google Shape;6574;p60"/>
          <p:cNvGrpSpPr/>
          <p:nvPr/>
        </p:nvGrpSpPr>
        <p:grpSpPr>
          <a:xfrm>
            <a:off x="2623904" y="1198803"/>
            <a:ext cx="1364248" cy="1102133"/>
            <a:chOff x="2623904" y="1198803"/>
            <a:chExt cx="1364248" cy="1102133"/>
          </a:xfrm>
        </p:grpSpPr>
        <p:grpSp>
          <p:nvGrpSpPr>
            <p:cNvPr id="6575" name="Google Shape;6575;p60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6576" name="Google Shape;6576;p60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7" name="Google Shape;6577;p60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8" name="Google Shape;6578;p60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9" name="Google Shape;6579;p60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0" name="Google Shape;6580;p60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81" name="Google Shape;6581;p60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6582" name="Google Shape;6582;p60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3" name="Google Shape;6583;p60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4" name="Google Shape;6584;p60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5" name="Google Shape;6585;p60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6" name="Google Shape;6586;p60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87" name="Google Shape;6587;p60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6588" name="Google Shape;6588;p60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9" name="Google Shape;6589;p60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0" name="Google Shape;6590;p60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1" name="Google Shape;6591;p60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2" name="Google Shape;6592;p60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93" name="Google Shape;6593;p60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6594" name="Google Shape;6594;p60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5" name="Google Shape;6595;p60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6" name="Google Shape;6596;p60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7" name="Google Shape;6597;p60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8" name="Google Shape;6598;p60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599" name="Google Shape;6599;p60"/>
          <p:cNvGrpSpPr/>
          <p:nvPr/>
        </p:nvGrpSpPr>
        <p:grpSpPr>
          <a:xfrm>
            <a:off x="2613365" y="2657876"/>
            <a:ext cx="1387541" cy="159124"/>
            <a:chOff x="3200660" y="2180272"/>
            <a:chExt cx="2563824" cy="378237"/>
          </a:xfrm>
        </p:grpSpPr>
        <p:sp>
          <p:nvSpPr>
            <p:cNvPr id="6600" name="Google Shape;6600;p60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60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60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60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60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60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60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60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60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60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60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60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60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60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60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60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60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60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18" name="Google Shape;6618;p60"/>
          <p:cNvGrpSpPr/>
          <p:nvPr/>
        </p:nvGrpSpPr>
        <p:grpSpPr>
          <a:xfrm>
            <a:off x="2609890" y="2935640"/>
            <a:ext cx="1390502" cy="159625"/>
            <a:chOff x="3530150" y="2790075"/>
            <a:chExt cx="1962600" cy="225300"/>
          </a:xfrm>
        </p:grpSpPr>
        <p:sp>
          <p:nvSpPr>
            <p:cNvPr id="6619" name="Google Shape;6619;p60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60"/>
            <p:cNvSpPr/>
            <p:nvPr/>
          </p:nvSpPr>
          <p:spPr>
            <a:xfrm>
              <a:off x="3530150" y="2790075"/>
              <a:ext cx="1110000" cy="2253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21" name="Google Shape;6621;p60"/>
          <p:cNvGrpSpPr/>
          <p:nvPr/>
        </p:nvGrpSpPr>
        <p:grpSpPr>
          <a:xfrm>
            <a:off x="2609948" y="3213905"/>
            <a:ext cx="1411629" cy="154175"/>
            <a:chOff x="3558802" y="4011244"/>
            <a:chExt cx="1866000" cy="111600"/>
          </a:xfrm>
        </p:grpSpPr>
        <p:sp>
          <p:nvSpPr>
            <p:cNvPr id="6622" name="Google Shape;6622;p60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60"/>
            <p:cNvSpPr/>
            <p:nvPr/>
          </p:nvSpPr>
          <p:spPr>
            <a:xfrm rot="5400000" flipH="1">
              <a:off x="4157232" y="3412894"/>
              <a:ext cx="111600" cy="13083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24" name="Google Shape;6624;p60"/>
          <p:cNvGrpSpPr/>
          <p:nvPr/>
        </p:nvGrpSpPr>
        <p:grpSpPr>
          <a:xfrm>
            <a:off x="2610235" y="2419475"/>
            <a:ext cx="1383503" cy="119761"/>
            <a:chOff x="3465975" y="2270258"/>
            <a:chExt cx="1986364" cy="171947"/>
          </a:xfrm>
        </p:grpSpPr>
        <p:sp>
          <p:nvSpPr>
            <p:cNvPr id="6625" name="Google Shape;6625;p60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60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60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60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60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60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60"/>
            <p:cNvSpPr/>
            <p:nvPr/>
          </p:nvSpPr>
          <p:spPr>
            <a:xfrm rot="-5400000">
              <a:off x="5021230" y="2270258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60"/>
            <p:cNvSpPr/>
            <p:nvPr/>
          </p:nvSpPr>
          <p:spPr>
            <a:xfrm rot="-5400000">
              <a:off x="5280440" y="2270258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33" name="Google Shape;6633;p60"/>
          <p:cNvGrpSpPr/>
          <p:nvPr/>
        </p:nvGrpSpPr>
        <p:grpSpPr>
          <a:xfrm>
            <a:off x="2621243" y="3783248"/>
            <a:ext cx="1369531" cy="195460"/>
            <a:chOff x="723300" y="4253549"/>
            <a:chExt cx="2276482" cy="324900"/>
          </a:xfrm>
        </p:grpSpPr>
        <p:sp>
          <p:nvSpPr>
            <p:cNvPr id="6634" name="Google Shape;6634;p60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60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60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60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60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39" name="Google Shape;6639;p60"/>
          <p:cNvGrpSpPr/>
          <p:nvPr/>
        </p:nvGrpSpPr>
        <p:grpSpPr>
          <a:xfrm>
            <a:off x="2610803" y="3484489"/>
            <a:ext cx="1389066" cy="180119"/>
            <a:chOff x="705948" y="3788465"/>
            <a:chExt cx="2308953" cy="299400"/>
          </a:xfrm>
        </p:grpSpPr>
        <p:sp>
          <p:nvSpPr>
            <p:cNvPr id="6640" name="Google Shape;6640;p60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60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60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60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60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45" name="Google Shape;6645;p60"/>
          <p:cNvGrpSpPr/>
          <p:nvPr/>
        </p:nvGrpSpPr>
        <p:grpSpPr>
          <a:xfrm>
            <a:off x="4207794" y="2088443"/>
            <a:ext cx="1433821" cy="191501"/>
            <a:chOff x="4273350" y="2088443"/>
            <a:chExt cx="1433821" cy="191501"/>
          </a:xfrm>
        </p:grpSpPr>
        <p:grpSp>
          <p:nvGrpSpPr>
            <p:cNvPr id="6646" name="Google Shape;6646;p60"/>
            <p:cNvGrpSpPr/>
            <p:nvPr/>
          </p:nvGrpSpPr>
          <p:grpSpPr>
            <a:xfrm>
              <a:off x="4273350" y="2088443"/>
              <a:ext cx="1433821" cy="0"/>
              <a:chOff x="5224975" y="2962250"/>
              <a:chExt cx="1544400" cy="0"/>
            </a:xfrm>
          </p:grpSpPr>
          <p:cxnSp>
            <p:nvCxnSpPr>
              <p:cNvPr id="6647" name="Google Shape;6647;p60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48" name="Google Shape;6648;p60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6649" name="Google Shape;6649;p60"/>
            <p:cNvGrpSpPr/>
            <p:nvPr/>
          </p:nvGrpSpPr>
          <p:grpSpPr>
            <a:xfrm>
              <a:off x="4273350" y="2279944"/>
              <a:ext cx="1433821" cy="0"/>
              <a:chOff x="5224975" y="2962250"/>
              <a:chExt cx="1544400" cy="0"/>
            </a:xfrm>
          </p:grpSpPr>
          <p:cxnSp>
            <p:nvCxnSpPr>
              <p:cNvPr id="6650" name="Google Shape;6650;p60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51" name="Google Shape;6651;p60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6652" name="Google Shape;6652;p60"/>
          <p:cNvGrpSpPr/>
          <p:nvPr/>
        </p:nvGrpSpPr>
        <p:grpSpPr>
          <a:xfrm>
            <a:off x="2658741" y="4097347"/>
            <a:ext cx="1304609" cy="294074"/>
            <a:chOff x="2658741" y="4097347"/>
            <a:chExt cx="1304609" cy="294074"/>
          </a:xfrm>
        </p:grpSpPr>
        <p:grpSp>
          <p:nvGrpSpPr>
            <p:cNvPr id="6653" name="Google Shape;6653;p60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6654" name="Google Shape;6654;p60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5" name="Google Shape;6655;p60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56" name="Google Shape;6656;p60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6657" name="Google Shape;6657;p60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8" name="Google Shape;6658;p60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59" name="Google Shape;6659;p60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6660" name="Google Shape;6660;p60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1" name="Google Shape;6661;p60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62" name="Google Shape;6662;p60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6663" name="Google Shape;6663;p60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4" name="Google Shape;6664;p60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65" name="Google Shape;6665;p60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6666" name="Google Shape;6666;p60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7" name="Google Shape;6667;p60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668" name="Google Shape;6668;p60"/>
          <p:cNvGrpSpPr/>
          <p:nvPr/>
        </p:nvGrpSpPr>
        <p:grpSpPr>
          <a:xfrm>
            <a:off x="4209349" y="1176041"/>
            <a:ext cx="1430711" cy="751237"/>
            <a:chOff x="5159450" y="1919950"/>
            <a:chExt cx="1541050" cy="862500"/>
          </a:xfrm>
        </p:grpSpPr>
        <p:sp>
          <p:nvSpPr>
            <p:cNvPr id="6669" name="Google Shape;6669;p60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6670" name="Google Shape;6670;p60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6671" name="Google Shape;6671;p60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72" name="Google Shape;6672;p60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6673" name="Google Shape;6673;p60"/>
          <p:cNvGrpSpPr/>
          <p:nvPr/>
        </p:nvGrpSpPr>
        <p:grpSpPr>
          <a:xfrm>
            <a:off x="4257486" y="2439811"/>
            <a:ext cx="1334436" cy="967914"/>
            <a:chOff x="4294923" y="2439811"/>
            <a:chExt cx="1334436" cy="967914"/>
          </a:xfrm>
        </p:grpSpPr>
        <p:grpSp>
          <p:nvGrpSpPr>
            <p:cNvPr id="6674" name="Google Shape;6674;p60"/>
            <p:cNvGrpSpPr/>
            <p:nvPr/>
          </p:nvGrpSpPr>
          <p:grpSpPr>
            <a:xfrm>
              <a:off x="4960455" y="2469658"/>
              <a:ext cx="668904" cy="885524"/>
              <a:chOff x="4960455" y="2469658"/>
              <a:chExt cx="668904" cy="885524"/>
            </a:xfrm>
          </p:grpSpPr>
          <p:sp>
            <p:nvSpPr>
              <p:cNvPr id="6675" name="Google Shape;6675;p60"/>
              <p:cNvSpPr/>
              <p:nvPr/>
            </p:nvSpPr>
            <p:spPr>
              <a:xfrm>
                <a:off x="4960455" y="3257057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1" y="6286"/>
                    </a:lnTo>
                    <a:lnTo>
                      <a:pt x="42851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6" name="Google Shape;6676;p60"/>
              <p:cNvSpPr/>
              <p:nvPr/>
            </p:nvSpPr>
            <p:spPr>
              <a:xfrm>
                <a:off x="4960455" y="3099584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42851" y="6285"/>
                    </a:lnTo>
                    <a:lnTo>
                      <a:pt x="42851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7" name="Google Shape;6677;p60"/>
              <p:cNvSpPr/>
              <p:nvPr/>
            </p:nvSpPr>
            <p:spPr>
              <a:xfrm>
                <a:off x="4960455" y="2942094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1" y="6286"/>
                    </a:lnTo>
                    <a:lnTo>
                      <a:pt x="42851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8" name="Google Shape;6678;p60"/>
              <p:cNvSpPr/>
              <p:nvPr/>
            </p:nvSpPr>
            <p:spPr>
              <a:xfrm>
                <a:off x="4960455" y="2784621"/>
                <a:ext cx="61809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39596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39596" y="6285"/>
                    </a:lnTo>
                    <a:lnTo>
                      <a:pt x="39596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9" name="Google Shape;6679;p60"/>
              <p:cNvSpPr/>
              <p:nvPr/>
            </p:nvSpPr>
            <p:spPr>
              <a:xfrm>
                <a:off x="4960455" y="2627131"/>
                <a:ext cx="516519" cy="98140"/>
              </a:xfrm>
              <a:custGeom>
                <a:avLst/>
                <a:gdLst/>
                <a:ahLst/>
                <a:cxnLst/>
                <a:rect l="l" t="t" r="r" b="b"/>
                <a:pathLst>
                  <a:path w="33089" h="6287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33089" y="6286"/>
                    </a:lnTo>
                    <a:lnTo>
                      <a:pt x="33089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0" name="Google Shape;6680;p60"/>
              <p:cNvSpPr/>
              <p:nvPr/>
            </p:nvSpPr>
            <p:spPr>
              <a:xfrm>
                <a:off x="4960455" y="2469658"/>
                <a:ext cx="313293" cy="98078"/>
              </a:xfrm>
              <a:custGeom>
                <a:avLst/>
                <a:gdLst/>
                <a:ahLst/>
                <a:cxnLst/>
                <a:rect l="l" t="t" r="r" b="b"/>
                <a:pathLst>
                  <a:path w="20070" h="6283" extrusionOk="0">
                    <a:moveTo>
                      <a:pt x="0" y="1"/>
                    </a:moveTo>
                    <a:lnTo>
                      <a:pt x="0" y="6283"/>
                    </a:lnTo>
                    <a:lnTo>
                      <a:pt x="20069" y="6283"/>
                    </a:lnTo>
                    <a:lnTo>
                      <a:pt x="20069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81" name="Google Shape;6681;p60"/>
            <p:cNvGrpSpPr/>
            <p:nvPr/>
          </p:nvGrpSpPr>
          <p:grpSpPr>
            <a:xfrm>
              <a:off x="4294923" y="2469658"/>
              <a:ext cx="668951" cy="885524"/>
              <a:chOff x="4294923" y="2469658"/>
              <a:chExt cx="668951" cy="885524"/>
            </a:xfrm>
          </p:grpSpPr>
          <p:sp>
            <p:nvSpPr>
              <p:cNvPr id="6682" name="Google Shape;6682;p60"/>
              <p:cNvSpPr/>
              <p:nvPr/>
            </p:nvSpPr>
            <p:spPr>
              <a:xfrm>
                <a:off x="4294923" y="3257057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4" y="6286"/>
                    </a:lnTo>
                    <a:lnTo>
                      <a:pt x="4285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3" name="Google Shape;6683;p60"/>
              <p:cNvSpPr/>
              <p:nvPr/>
            </p:nvSpPr>
            <p:spPr>
              <a:xfrm>
                <a:off x="4294923" y="3099584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42854" y="6285"/>
                    </a:lnTo>
                    <a:lnTo>
                      <a:pt x="42854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4" name="Google Shape;6684;p60"/>
              <p:cNvSpPr/>
              <p:nvPr/>
            </p:nvSpPr>
            <p:spPr>
              <a:xfrm>
                <a:off x="4294923" y="2942094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4" y="6286"/>
                    </a:lnTo>
                    <a:lnTo>
                      <a:pt x="4285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5" name="Google Shape;6685;p60"/>
              <p:cNvSpPr/>
              <p:nvPr/>
            </p:nvSpPr>
            <p:spPr>
              <a:xfrm>
                <a:off x="4447355" y="2784621"/>
                <a:ext cx="516519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33089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33089" y="6285"/>
                    </a:lnTo>
                    <a:lnTo>
                      <a:pt x="3308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6" name="Google Shape;6686;p60"/>
              <p:cNvSpPr/>
              <p:nvPr/>
            </p:nvSpPr>
            <p:spPr>
              <a:xfrm>
                <a:off x="4548960" y="2627131"/>
                <a:ext cx="414914" cy="98140"/>
              </a:xfrm>
              <a:custGeom>
                <a:avLst/>
                <a:gdLst/>
                <a:ahLst/>
                <a:cxnLst/>
                <a:rect l="l" t="t" r="r" b="b"/>
                <a:pathLst>
                  <a:path w="26580" h="6287" extrusionOk="0">
                    <a:moveTo>
                      <a:pt x="1" y="1"/>
                    </a:moveTo>
                    <a:lnTo>
                      <a:pt x="1" y="6286"/>
                    </a:lnTo>
                    <a:lnTo>
                      <a:pt x="26580" y="6286"/>
                    </a:lnTo>
                    <a:lnTo>
                      <a:pt x="2658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7" name="Google Shape;6687;p60"/>
              <p:cNvSpPr/>
              <p:nvPr/>
            </p:nvSpPr>
            <p:spPr>
              <a:xfrm>
                <a:off x="4650534" y="2469658"/>
                <a:ext cx="313340" cy="98078"/>
              </a:xfrm>
              <a:custGeom>
                <a:avLst/>
                <a:gdLst/>
                <a:ahLst/>
                <a:cxnLst/>
                <a:rect l="l" t="t" r="r" b="b"/>
                <a:pathLst>
                  <a:path w="20073" h="6283" extrusionOk="0">
                    <a:moveTo>
                      <a:pt x="1" y="1"/>
                    </a:moveTo>
                    <a:lnTo>
                      <a:pt x="1" y="6283"/>
                    </a:lnTo>
                    <a:lnTo>
                      <a:pt x="20073" y="6283"/>
                    </a:lnTo>
                    <a:lnTo>
                      <a:pt x="20073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688" name="Google Shape;6688;p60"/>
            <p:cNvSpPr/>
            <p:nvPr/>
          </p:nvSpPr>
          <p:spPr>
            <a:xfrm>
              <a:off x="4963437" y="2439811"/>
              <a:ext cx="16" cy="967914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89" name="Google Shape;6689;p60"/>
          <p:cNvGrpSpPr/>
          <p:nvPr/>
        </p:nvGrpSpPr>
        <p:grpSpPr>
          <a:xfrm>
            <a:off x="4243690" y="3494256"/>
            <a:ext cx="1430949" cy="897289"/>
            <a:chOff x="4351371" y="3547942"/>
            <a:chExt cx="1345130" cy="843475"/>
          </a:xfrm>
        </p:grpSpPr>
        <p:grpSp>
          <p:nvGrpSpPr>
            <p:cNvPr id="6690" name="Google Shape;6690;p60"/>
            <p:cNvGrpSpPr/>
            <p:nvPr/>
          </p:nvGrpSpPr>
          <p:grpSpPr>
            <a:xfrm>
              <a:off x="4351371" y="4209917"/>
              <a:ext cx="1345130" cy="181500"/>
              <a:chOff x="4351371" y="4209917"/>
              <a:chExt cx="1345130" cy="181500"/>
            </a:xfrm>
          </p:grpSpPr>
          <p:sp>
            <p:nvSpPr>
              <p:cNvPr id="6691" name="Google Shape;6691;p60"/>
              <p:cNvSpPr/>
              <p:nvPr/>
            </p:nvSpPr>
            <p:spPr>
              <a:xfrm rot="10800000">
                <a:off x="4351371" y="4209917"/>
                <a:ext cx="1281600" cy="181500"/>
              </a:xfrm>
              <a:prstGeom prst="rect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6692" name="Google Shape;6692;p60"/>
              <p:cNvCxnSpPr/>
              <p:nvPr/>
            </p:nvCxnSpPr>
            <p:spPr>
              <a:xfrm>
                <a:off x="5551000" y="4298797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693" name="Google Shape;6693;p60"/>
            <p:cNvGrpSpPr/>
            <p:nvPr/>
          </p:nvGrpSpPr>
          <p:grpSpPr>
            <a:xfrm>
              <a:off x="4403010" y="3985221"/>
              <a:ext cx="1109518" cy="181500"/>
              <a:chOff x="4403010" y="3985221"/>
              <a:chExt cx="1109518" cy="181500"/>
            </a:xfrm>
          </p:grpSpPr>
          <p:sp>
            <p:nvSpPr>
              <p:cNvPr id="6694" name="Google Shape;6694;p60"/>
              <p:cNvSpPr/>
              <p:nvPr/>
            </p:nvSpPr>
            <p:spPr>
              <a:xfrm rot="10800000">
                <a:off x="4471829" y="3985221"/>
                <a:ext cx="1040700" cy="181500"/>
              </a:xfrm>
              <a:prstGeom prst="rect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6695" name="Google Shape;6695;p60"/>
              <p:cNvCxnSpPr/>
              <p:nvPr/>
            </p:nvCxnSpPr>
            <p:spPr>
              <a:xfrm>
                <a:off x="4403010" y="4075993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696" name="Google Shape;6696;p60"/>
            <p:cNvGrpSpPr/>
            <p:nvPr/>
          </p:nvGrpSpPr>
          <p:grpSpPr>
            <a:xfrm>
              <a:off x="4618704" y="3766582"/>
              <a:ext cx="807858" cy="181500"/>
              <a:chOff x="4618704" y="3766582"/>
              <a:chExt cx="807858" cy="181500"/>
            </a:xfrm>
          </p:grpSpPr>
          <p:sp>
            <p:nvSpPr>
              <p:cNvPr id="6697" name="Google Shape;6697;p60"/>
              <p:cNvSpPr/>
              <p:nvPr/>
            </p:nvSpPr>
            <p:spPr>
              <a:xfrm rot="10800000">
                <a:off x="4618704" y="3766582"/>
                <a:ext cx="747000" cy="181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6698" name="Google Shape;6698;p60"/>
              <p:cNvCxnSpPr/>
              <p:nvPr/>
            </p:nvCxnSpPr>
            <p:spPr>
              <a:xfrm>
                <a:off x="5281062" y="3855291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699" name="Google Shape;6699;p60"/>
            <p:cNvGrpSpPr/>
            <p:nvPr/>
          </p:nvGrpSpPr>
          <p:grpSpPr>
            <a:xfrm>
              <a:off x="4735238" y="3547942"/>
              <a:ext cx="462839" cy="181500"/>
              <a:chOff x="4735238" y="3547942"/>
              <a:chExt cx="462839" cy="181500"/>
            </a:xfrm>
          </p:grpSpPr>
          <p:sp>
            <p:nvSpPr>
              <p:cNvPr id="6700" name="Google Shape;6700;p60"/>
              <p:cNvSpPr/>
              <p:nvPr/>
            </p:nvSpPr>
            <p:spPr>
              <a:xfrm rot="10800000">
                <a:off x="4786477" y="3547942"/>
                <a:ext cx="411600" cy="181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6701" name="Google Shape;6701;p60"/>
              <p:cNvCxnSpPr/>
              <p:nvPr/>
            </p:nvCxnSpPr>
            <p:spPr>
              <a:xfrm>
                <a:off x="4735238" y="3636872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6702" name="Google Shape;6702;p60"/>
          <p:cNvGrpSpPr/>
          <p:nvPr/>
        </p:nvGrpSpPr>
        <p:grpSpPr>
          <a:xfrm>
            <a:off x="7420047" y="2429580"/>
            <a:ext cx="1020955" cy="928853"/>
            <a:chOff x="926675" y="238125"/>
            <a:chExt cx="5755100" cy="5232975"/>
          </a:xfrm>
        </p:grpSpPr>
        <p:sp>
          <p:nvSpPr>
            <p:cNvPr id="6703" name="Google Shape;6703;p60"/>
            <p:cNvSpPr/>
            <p:nvPr/>
          </p:nvSpPr>
          <p:spPr>
            <a:xfrm>
              <a:off x="2235475" y="2161100"/>
              <a:ext cx="3138650" cy="1012350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60"/>
            <p:cNvSpPr/>
            <p:nvPr/>
          </p:nvSpPr>
          <p:spPr>
            <a:xfrm>
              <a:off x="2825775" y="238125"/>
              <a:ext cx="1961900" cy="1850225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60"/>
            <p:cNvSpPr/>
            <p:nvPr/>
          </p:nvSpPr>
          <p:spPr>
            <a:xfrm>
              <a:off x="926675" y="4357100"/>
              <a:ext cx="5755100" cy="1114000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60"/>
            <p:cNvSpPr/>
            <p:nvPr/>
          </p:nvSpPr>
          <p:spPr>
            <a:xfrm>
              <a:off x="1621700" y="3256600"/>
              <a:ext cx="4370050" cy="1006950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07" name="Google Shape;6707;p60"/>
          <p:cNvGrpSpPr/>
          <p:nvPr/>
        </p:nvGrpSpPr>
        <p:grpSpPr>
          <a:xfrm>
            <a:off x="727421" y="2828315"/>
            <a:ext cx="1695374" cy="1560837"/>
            <a:chOff x="727421" y="2828315"/>
            <a:chExt cx="1695374" cy="1560837"/>
          </a:xfrm>
        </p:grpSpPr>
        <p:grpSp>
          <p:nvGrpSpPr>
            <p:cNvPr id="6708" name="Google Shape;6708;p60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6709" name="Google Shape;6709;p60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10" name="Google Shape;6710;p60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711" name="Google Shape;6711;p60"/>
            <p:cNvGrpSpPr/>
            <p:nvPr/>
          </p:nvGrpSpPr>
          <p:grpSpPr>
            <a:xfrm>
              <a:off x="819108" y="2882501"/>
              <a:ext cx="1556791" cy="1426186"/>
              <a:chOff x="819108" y="2882501"/>
              <a:chExt cx="1556791" cy="1426186"/>
            </a:xfrm>
          </p:grpSpPr>
          <p:grpSp>
            <p:nvGrpSpPr>
              <p:cNvPr id="6712" name="Google Shape;6712;p60"/>
              <p:cNvGrpSpPr/>
              <p:nvPr/>
            </p:nvGrpSpPr>
            <p:grpSpPr>
              <a:xfrm>
                <a:off x="819108" y="2882501"/>
                <a:ext cx="103104" cy="1426186"/>
                <a:chOff x="4674013" y="3100904"/>
                <a:chExt cx="122758" cy="1698043"/>
              </a:xfrm>
            </p:grpSpPr>
            <p:sp>
              <p:nvSpPr>
                <p:cNvPr id="6713" name="Google Shape;6713;p60"/>
                <p:cNvSpPr/>
                <p:nvPr/>
              </p:nvSpPr>
              <p:spPr>
                <a:xfrm>
                  <a:off x="467401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14" name="Google Shape;6714;p60"/>
                <p:cNvSpPr/>
                <p:nvPr/>
              </p:nvSpPr>
              <p:spPr>
                <a:xfrm>
                  <a:off x="467401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15" name="Google Shape;6715;p60"/>
                <p:cNvSpPr/>
                <p:nvPr/>
              </p:nvSpPr>
              <p:spPr>
                <a:xfrm>
                  <a:off x="467401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16" name="Google Shape;6716;p60"/>
                <p:cNvSpPr/>
                <p:nvPr/>
              </p:nvSpPr>
              <p:spPr>
                <a:xfrm>
                  <a:off x="467401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17" name="Google Shape;6717;p60"/>
                <p:cNvSpPr/>
                <p:nvPr/>
              </p:nvSpPr>
              <p:spPr>
                <a:xfrm>
                  <a:off x="467401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18" name="Google Shape;6718;p60"/>
                <p:cNvSpPr/>
                <p:nvPr/>
              </p:nvSpPr>
              <p:spPr>
                <a:xfrm>
                  <a:off x="467401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19" name="Google Shape;6719;p60"/>
                <p:cNvSpPr/>
                <p:nvPr/>
              </p:nvSpPr>
              <p:spPr>
                <a:xfrm>
                  <a:off x="467401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20" name="Google Shape;6720;p60"/>
              <p:cNvGrpSpPr/>
              <p:nvPr/>
            </p:nvGrpSpPr>
            <p:grpSpPr>
              <a:xfrm>
                <a:off x="1062475" y="2882501"/>
                <a:ext cx="103104" cy="1426186"/>
                <a:chOff x="4940438" y="3100904"/>
                <a:chExt cx="122758" cy="1698043"/>
              </a:xfrm>
            </p:grpSpPr>
            <p:sp>
              <p:nvSpPr>
                <p:cNvPr id="6721" name="Google Shape;6721;p60"/>
                <p:cNvSpPr/>
                <p:nvPr/>
              </p:nvSpPr>
              <p:spPr>
                <a:xfrm>
                  <a:off x="4940438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22" name="Google Shape;6722;p60"/>
                <p:cNvSpPr/>
                <p:nvPr/>
              </p:nvSpPr>
              <p:spPr>
                <a:xfrm>
                  <a:off x="4940438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23" name="Google Shape;6723;p60"/>
                <p:cNvSpPr/>
                <p:nvPr/>
              </p:nvSpPr>
              <p:spPr>
                <a:xfrm>
                  <a:off x="4940438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24" name="Google Shape;6724;p60"/>
                <p:cNvSpPr/>
                <p:nvPr/>
              </p:nvSpPr>
              <p:spPr>
                <a:xfrm>
                  <a:off x="4940438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25" name="Google Shape;6725;p60"/>
                <p:cNvSpPr/>
                <p:nvPr/>
              </p:nvSpPr>
              <p:spPr>
                <a:xfrm>
                  <a:off x="4940438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26" name="Google Shape;6726;p60"/>
                <p:cNvSpPr/>
                <p:nvPr/>
              </p:nvSpPr>
              <p:spPr>
                <a:xfrm>
                  <a:off x="4940438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27" name="Google Shape;6727;p60"/>
                <p:cNvSpPr/>
                <p:nvPr/>
              </p:nvSpPr>
              <p:spPr>
                <a:xfrm>
                  <a:off x="4940438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28" name="Google Shape;6728;p60"/>
              <p:cNvGrpSpPr/>
              <p:nvPr/>
            </p:nvGrpSpPr>
            <p:grpSpPr>
              <a:xfrm>
                <a:off x="1299324" y="2882501"/>
                <a:ext cx="103104" cy="1426186"/>
                <a:chOff x="5206863" y="3100904"/>
                <a:chExt cx="122758" cy="1698043"/>
              </a:xfrm>
            </p:grpSpPr>
            <p:sp>
              <p:nvSpPr>
                <p:cNvPr id="6729" name="Google Shape;6729;p60"/>
                <p:cNvSpPr/>
                <p:nvPr/>
              </p:nvSpPr>
              <p:spPr>
                <a:xfrm>
                  <a:off x="520686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0" name="Google Shape;6730;p60"/>
                <p:cNvSpPr/>
                <p:nvPr/>
              </p:nvSpPr>
              <p:spPr>
                <a:xfrm>
                  <a:off x="520686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1" name="Google Shape;6731;p60"/>
                <p:cNvSpPr/>
                <p:nvPr/>
              </p:nvSpPr>
              <p:spPr>
                <a:xfrm>
                  <a:off x="520686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2" name="Google Shape;6732;p60"/>
                <p:cNvSpPr/>
                <p:nvPr/>
              </p:nvSpPr>
              <p:spPr>
                <a:xfrm>
                  <a:off x="520686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3" name="Google Shape;6733;p60"/>
                <p:cNvSpPr/>
                <p:nvPr/>
              </p:nvSpPr>
              <p:spPr>
                <a:xfrm>
                  <a:off x="520686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4" name="Google Shape;6734;p60"/>
                <p:cNvSpPr/>
                <p:nvPr/>
              </p:nvSpPr>
              <p:spPr>
                <a:xfrm>
                  <a:off x="520686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5" name="Google Shape;6735;p60"/>
                <p:cNvSpPr/>
                <p:nvPr/>
              </p:nvSpPr>
              <p:spPr>
                <a:xfrm>
                  <a:off x="520686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36" name="Google Shape;6736;p60"/>
              <p:cNvGrpSpPr/>
              <p:nvPr/>
            </p:nvGrpSpPr>
            <p:grpSpPr>
              <a:xfrm>
                <a:off x="1786057" y="2882501"/>
                <a:ext cx="103104" cy="1426186"/>
                <a:chOff x="6006138" y="3143629"/>
                <a:chExt cx="122758" cy="1698043"/>
              </a:xfrm>
            </p:grpSpPr>
            <p:sp>
              <p:nvSpPr>
                <p:cNvPr id="6737" name="Google Shape;6737;p60"/>
                <p:cNvSpPr/>
                <p:nvPr/>
              </p:nvSpPr>
              <p:spPr>
                <a:xfrm>
                  <a:off x="6006138" y="3143629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8" name="Google Shape;6738;p60"/>
                <p:cNvSpPr/>
                <p:nvPr/>
              </p:nvSpPr>
              <p:spPr>
                <a:xfrm>
                  <a:off x="6006138" y="3406178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9" name="Google Shape;6739;p60"/>
                <p:cNvSpPr/>
                <p:nvPr/>
              </p:nvSpPr>
              <p:spPr>
                <a:xfrm>
                  <a:off x="6006138" y="3668717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0" name="Google Shape;6740;p60"/>
                <p:cNvSpPr/>
                <p:nvPr/>
              </p:nvSpPr>
              <p:spPr>
                <a:xfrm>
                  <a:off x="6006138" y="3931286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1" name="Google Shape;6741;p60"/>
                <p:cNvSpPr/>
                <p:nvPr/>
              </p:nvSpPr>
              <p:spPr>
                <a:xfrm>
                  <a:off x="6006138" y="4193825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2" name="Google Shape;6742;p60"/>
                <p:cNvSpPr/>
                <p:nvPr/>
              </p:nvSpPr>
              <p:spPr>
                <a:xfrm>
                  <a:off x="6006138" y="4456375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3" name="Google Shape;6743;p60"/>
                <p:cNvSpPr/>
                <p:nvPr/>
              </p:nvSpPr>
              <p:spPr>
                <a:xfrm>
                  <a:off x="6006138" y="4718934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44" name="Google Shape;6744;p60"/>
              <p:cNvGrpSpPr/>
              <p:nvPr/>
            </p:nvGrpSpPr>
            <p:grpSpPr>
              <a:xfrm>
                <a:off x="2029422" y="2882501"/>
                <a:ext cx="103104" cy="1426186"/>
                <a:chOff x="6805413" y="3100904"/>
                <a:chExt cx="122758" cy="1698043"/>
              </a:xfrm>
            </p:grpSpPr>
            <p:sp>
              <p:nvSpPr>
                <p:cNvPr id="6745" name="Google Shape;6745;p60"/>
                <p:cNvSpPr/>
                <p:nvPr/>
              </p:nvSpPr>
              <p:spPr>
                <a:xfrm>
                  <a:off x="680541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6" name="Google Shape;6746;p60"/>
                <p:cNvSpPr/>
                <p:nvPr/>
              </p:nvSpPr>
              <p:spPr>
                <a:xfrm>
                  <a:off x="680541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7" name="Google Shape;6747;p60"/>
                <p:cNvSpPr/>
                <p:nvPr/>
              </p:nvSpPr>
              <p:spPr>
                <a:xfrm>
                  <a:off x="680541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8" name="Google Shape;6748;p60"/>
                <p:cNvSpPr/>
                <p:nvPr/>
              </p:nvSpPr>
              <p:spPr>
                <a:xfrm>
                  <a:off x="680541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9" name="Google Shape;6749;p60"/>
                <p:cNvSpPr/>
                <p:nvPr/>
              </p:nvSpPr>
              <p:spPr>
                <a:xfrm>
                  <a:off x="680541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50" name="Google Shape;6750;p60"/>
                <p:cNvSpPr/>
                <p:nvPr/>
              </p:nvSpPr>
              <p:spPr>
                <a:xfrm>
                  <a:off x="680541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51" name="Google Shape;6751;p60"/>
                <p:cNvSpPr/>
                <p:nvPr/>
              </p:nvSpPr>
              <p:spPr>
                <a:xfrm>
                  <a:off x="680541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52" name="Google Shape;6752;p60"/>
              <p:cNvGrpSpPr/>
              <p:nvPr/>
            </p:nvGrpSpPr>
            <p:grpSpPr>
              <a:xfrm>
                <a:off x="2272795" y="2882501"/>
                <a:ext cx="103104" cy="1426186"/>
                <a:chOff x="5206863" y="3100904"/>
                <a:chExt cx="122758" cy="1698043"/>
              </a:xfrm>
            </p:grpSpPr>
            <p:sp>
              <p:nvSpPr>
                <p:cNvPr id="6753" name="Google Shape;6753;p60"/>
                <p:cNvSpPr/>
                <p:nvPr/>
              </p:nvSpPr>
              <p:spPr>
                <a:xfrm>
                  <a:off x="520686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54" name="Google Shape;6754;p60"/>
                <p:cNvSpPr/>
                <p:nvPr/>
              </p:nvSpPr>
              <p:spPr>
                <a:xfrm>
                  <a:off x="520686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55" name="Google Shape;6755;p60"/>
                <p:cNvSpPr/>
                <p:nvPr/>
              </p:nvSpPr>
              <p:spPr>
                <a:xfrm>
                  <a:off x="520686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56" name="Google Shape;6756;p60"/>
                <p:cNvSpPr/>
                <p:nvPr/>
              </p:nvSpPr>
              <p:spPr>
                <a:xfrm>
                  <a:off x="520686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57" name="Google Shape;6757;p60"/>
                <p:cNvSpPr/>
                <p:nvPr/>
              </p:nvSpPr>
              <p:spPr>
                <a:xfrm>
                  <a:off x="520686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58" name="Google Shape;6758;p60"/>
                <p:cNvSpPr/>
                <p:nvPr/>
              </p:nvSpPr>
              <p:spPr>
                <a:xfrm>
                  <a:off x="520686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59" name="Google Shape;6759;p60"/>
                <p:cNvSpPr/>
                <p:nvPr/>
              </p:nvSpPr>
              <p:spPr>
                <a:xfrm>
                  <a:off x="520686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60" name="Google Shape;6760;p60"/>
              <p:cNvGrpSpPr/>
              <p:nvPr/>
            </p:nvGrpSpPr>
            <p:grpSpPr>
              <a:xfrm>
                <a:off x="1542694" y="2882501"/>
                <a:ext cx="103104" cy="1426186"/>
                <a:chOff x="6006138" y="3143629"/>
                <a:chExt cx="122758" cy="1698043"/>
              </a:xfrm>
            </p:grpSpPr>
            <p:sp>
              <p:nvSpPr>
                <p:cNvPr id="6761" name="Google Shape;6761;p60"/>
                <p:cNvSpPr/>
                <p:nvPr/>
              </p:nvSpPr>
              <p:spPr>
                <a:xfrm>
                  <a:off x="6006138" y="3143629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62" name="Google Shape;6762;p60"/>
                <p:cNvSpPr/>
                <p:nvPr/>
              </p:nvSpPr>
              <p:spPr>
                <a:xfrm>
                  <a:off x="6006138" y="3406178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63" name="Google Shape;6763;p60"/>
                <p:cNvSpPr/>
                <p:nvPr/>
              </p:nvSpPr>
              <p:spPr>
                <a:xfrm>
                  <a:off x="6006138" y="3668717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64" name="Google Shape;6764;p60"/>
                <p:cNvSpPr/>
                <p:nvPr/>
              </p:nvSpPr>
              <p:spPr>
                <a:xfrm>
                  <a:off x="6006138" y="3931286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65" name="Google Shape;6765;p60"/>
                <p:cNvSpPr/>
                <p:nvPr/>
              </p:nvSpPr>
              <p:spPr>
                <a:xfrm>
                  <a:off x="6006138" y="4193825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66" name="Google Shape;6766;p60"/>
                <p:cNvSpPr/>
                <p:nvPr/>
              </p:nvSpPr>
              <p:spPr>
                <a:xfrm>
                  <a:off x="6006138" y="4456375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67" name="Google Shape;6767;p60"/>
                <p:cNvSpPr/>
                <p:nvPr/>
              </p:nvSpPr>
              <p:spPr>
                <a:xfrm>
                  <a:off x="6006138" y="4718934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6768" name="Google Shape;6768;p60"/>
          <p:cNvGrpSpPr/>
          <p:nvPr/>
        </p:nvGrpSpPr>
        <p:grpSpPr>
          <a:xfrm>
            <a:off x="5683472" y="3518037"/>
            <a:ext cx="2749952" cy="870677"/>
            <a:chOff x="238125" y="1725700"/>
            <a:chExt cx="7139025" cy="2260325"/>
          </a:xfrm>
        </p:grpSpPr>
        <p:sp>
          <p:nvSpPr>
            <p:cNvPr id="6769" name="Google Shape;6769;p60"/>
            <p:cNvSpPr/>
            <p:nvPr/>
          </p:nvSpPr>
          <p:spPr>
            <a:xfrm>
              <a:off x="238125" y="1741950"/>
              <a:ext cx="6506150" cy="2228050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solidFill>
              <a:srgbClr val="E3E9ED">
                <a:alpha val="435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60"/>
            <p:cNvSpPr/>
            <p:nvPr/>
          </p:nvSpPr>
          <p:spPr>
            <a:xfrm>
              <a:off x="2480475" y="2435950"/>
              <a:ext cx="438500" cy="841400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60"/>
            <p:cNvSpPr/>
            <p:nvPr/>
          </p:nvSpPr>
          <p:spPr>
            <a:xfrm>
              <a:off x="3663250" y="2219875"/>
              <a:ext cx="607450" cy="1272525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60"/>
            <p:cNvSpPr/>
            <p:nvPr/>
          </p:nvSpPr>
          <p:spPr>
            <a:xfrm>
              <a:off x="4999700" y="1973525"/>
              <a:ext cx="820500" cy="1764350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60"/>
            <p:cNvSpPr/>
            <p:nvPr/>
          </p:nvSpPr>
          <p:spPr>
            <a:xfrm>
              <a:off x="6838275" y="1725700"/>
              <a:ext cx="150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60"/>
            <p:cNvSpPr/>
            <p:nvPr/>
          </p:nvSpPr>
          <p:spPr>
            <a:xfrm>
              <a:off x="6838400" y="3986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60"/>
            <p:cNvSpPr/>
            <p:nvPr/>
          </p:nvSpPr>
          <p:spPr>
            <a:xfrm>
              <a:off x="6744250" y="3969975"/>
              <a:ext cx="94175" cy="16050"/>
            </a:xfrm>
            <a:custGeom>
              <a:avLst/>
              <a:gdLst/>
              <a:ahLst/>
              <a:cxnLst/>
              <a:rect l="l" t="t" r="r" b="b"/>
              <a:pathLst>
                <a:path w="3767" h="642" extrusionOk="0">
                  <a:moveTo>
                    <a:pt x="1" y="0"/>
                  </a:moveTo>
                  <a:lnTo>
                    <a:pt x="1" y="0"/>
                  </a:lnTo>
                  <a:cubicBezTo>
                    <a:pt x="1190" y="425"/>
                    <a:pt x="2415" y="642"/>
                    <a:pt x="3662" y="642"/>
                  </a:cubicBezTo>
                  <a:lnTo>
                    <a:pt x="3766" y="64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60"/>
            <p:cNvSpPr/>
            <p:nvPr/>
          </p:nvSpPr>
          <p:spPr>
            <a:xfrm>
              <a:off x="6744250" y="1725700"/>
              <a:ext cx="94050" cy="16175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60"/>
            <p:cNvSpPr/>
            <p:nvPr/>
          </p:nvSpPr>
          <p:spPr>
            <a:xfrm>
              <a:off x="6294575" y="1725700"/>
              <a:ext cx="1082575" cy="2260225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60"/>
            <p:cNvSpPr/>
            <p:nvPr/>
          </p:nvSpPr>
          <p:spPr>
            <a:xfrm>
              <a:off x="1511625" y="2613375"/>
              <a:ext cx="292400" cy="484275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79" name="Google Shape;6779;p60"/>
          <p:cNvGrpSpPr/>
          <p:nvPr/>
        </p:nvGrpSpPr>
        <p:grpSpPr>
          <a:xfrm>
            <a:off x="5953636" y="2459783"/>
            <a:ext cx="1105452" cy="916747"/>
            <a:chOff x="5249100" y="1210600"/>
            <a:chExt cx="3502700" cy="2904775"/>
          </a:xfrm>
        </p:grpSpPr>
        <p:sp>
          <p:nvSpPr>
            <p:cNvPr id="6780" name="Google Shape;6780;p60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60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60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60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6784" name="Google Shape;6784;p60"/>
            <p:cNvCxnSpPr/>
            <p:nvPr/>
          </p:nvCxnSpPr>
          <p:spPr>
            <a:xfrm>
              <a:off x="5249100" y="2382654"/>
              <a:ext cx="922800" cy="0"/>
            </a:xfrm>
            <a:prstGeom prst="straightConnector1">
              <a:avLst/>
            </a:prstGeom>
            <a:noFill/>
            <a:ln w="19050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6785" name="Google Shape;6785;p60"/>
            <p:cNvCxnSpPr/>
            <p:nvPr/>
          </p:nvCxnSpPr>
          <p:spPr>
            <a:xfrm rot="10800000">
              <a:off x="8178522" y="1765431"/>
              <a:ext cx="559200" cy="0"/>
            </a:xfrm>
            <a:prstGeom prst="straightConnector1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6786" name="Google Shape;6786;p60"/>
            <p:cNvCxnSpPr/>
            <p:nvPr/>
          </p:nvCxnSpPr>
          <p:spPr>
            <a:xfrm rot="10800000">
              <a:off x="7467500" y="2943528"/>
              <a:ext cx="1284300" cy="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6787" name="Google Shape;6787;p60"/>
            <p:cNvCxnSpPr/>
            <p:nvPr/>
          </p:nvCxnSpPr>
          <p:spPr>
            <a:xfrm>
              <a:off x="5787288" y="3630350"/>
              <a:ext cx="922800" cy="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6788" name="Google Shape;6788;p60"/>
            <p:cNvSpPr/>
            <p:nvPr/>
          </p:nvSpPr>
          <p:spPr>
            <a:xfrm>
              <a:off x="6601902" y="3690575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89" name="Google Shape;6789;p60"/>
          <p:cNvGrpSpPr/>
          <p:nvPr/>
        </p:nvGrpSpPr>
        <p:grpSpPr>
          <a:xfrm>
            <a:off x="7136183" y="1179201"/>
            <a:ext cx="1304650" cy="1124856"/>
            <a:chOff x="7287122" y="1165658"/>
            <a:chExt cx="1219413" cy="1051365"/>
          </a:xfrm>
        </p:grpSpPr>
        <p:grpSp>
          <p:nvGrpSpPr>
            <p:cNvPr id="6790" name="Google Shape;6790;p60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6791" name="Google Shape;6791;p60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792" name="Google Shape;6792;p60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6793" name="Google Shape;6793;p60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6794" name="Google Shape;6794;p60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6795" name="Google Shape;6795;p60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6796" name="Google Shape;6796;p60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797" name="Google Shape;6797;p60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6798" name="Google Shape;6798;p60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6799" name="Google Shape;6799;p60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6800" name="Google Shape;6800;p60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6801" name="Google Shape;6801;p60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802" name="Google Shape;6802;p60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6803" name="Google Shape;6803;p60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6804" name="Google Shape;6804;p60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6805" name="Google Shape;6805;p60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6806" name="Google Shape;6806;p60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807" name="Google Shape;6807;p60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6808" name="Google Shape;6808;p60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6809" name="Google Shape;6809;p60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6810" name="Google Shape;6810;p60"/>
          <p:cNvGrpSpPr/>
          <p:nvPr/>
        </p:nvGrpSpPr>
        <p:grpSpPr>
          <a:xfrm>
            <a:off x="5802676" y="1185224"/>
            <a:ext cx="1397729" cy="1098540"/>
            <a:chOff x="5900602" y="1193063"/>
            <a:chExt cx="1299851" cy="1021707"/>
          </a:xfrm>
        </p:grpSpPr>
        <p:grpSp>
          <p:nvGrpSpPr>
            <p:cNvPr id="6811" name="Google Shape;6811;p60"/>
            <p:cNvGrpSpPr/>
            <p:nvPr/>
          </p:nvGrpSpPr>
          <p:grpSpPr>
            <a:xfrm>
              <a:off x="6520337" y="1193063"/>
              <a:ext cx="341815" cy="799959"/>
              <a:chOff x="6520337" y="1193063"/>
              <a:chExt cx="341815" cy="799959"/>
            </a:xfrm>
          </p:grpSpPr>
          <p:grpSp>
            <p:nvGrpSpPr>
              <p:cNvPr id="6812" name="Google Shape;6812;p60"/>
              <p:cNvGrpSpPr/>
              <p:nvPr/>
            </p:nvGrpSpPr>
            <p:grpSpPr>
              <a:xfrm>
                <a:off x="6520337" y="1589527"/>
                <a:ext cx="213950" cy="403494"/>
                <a:chOff x="6520337" y="1589527"/>
                <a:chExt cx="213950" cy="403494"/>
              </a:xfrm>
            </p:grpSpPr>
            <p:sp>
              <p:nvSpPr>
                <p:cNvPr id="6813" name="Google Shape;6813;p60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14" name="Google Shape;6814;p60"/>
                <p:cNvSpPr/>
                <p:nvPr/>
              </p:nvSpPr>
              <p:spPr>
                <a:xfrm rot="-5400000">
                  <a:off x="6529204" y="178793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15" name="Google Shape;6815;p60"/>
              <p:cNvGrpSpPr/>
              <p:nvPr/>
            </p:nvGrpSpPr>
            <p:grpSpPr>
              <a:xfrm>
                <a:off x="6577204" y="1193063"/>
                <a:ext cx="284947" cy="464512"/>
                <a:chOff x="6577204" y="1193063"/>
                <a:chExt cx="284947" cy="464512"/>
              </a:xfrm>
            </p:grpSpPr>
            <p:sp>
              <p:nvSpPr>
                <p:cNvPr id="6816" name="Google Shape;6816;p60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6817" name="Google Shape;6817;p60"/>
                <p:cNvCxnSpPr/>
                <p:nvPr/>
              </p:nvCxnSpPr>
              <p:spPr>
                <a:xfrm rot="10800000">
                  <a:off x="6677825" y="1279575"/>
                  <a:ext cx="0" cy="3780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6818" name="Google Shape;6818;p60"/>
            <p:cNvGrpSpPr/>
            <p:nvPr/>
          </p:nvGrpSpPr>
          <p:grpSpPr>
            <a:xfrm>
              <a:off x="6238903" y="1193063"/>
              <a:ext cx="300475" cy="900152"/>
              <a:chOff x="6238903" y="1193063"/>
              <a:chExt cx="300475" cy="900152"/>
            </a:xfrm>
          </p:grpSpPr>
          <p:grpSp>
            <p:nvGrpSpPr>
              <p:cNvPr id="6819" name="Google Shape;6819;p60"/>
              <p:cNvGrpSpPr/>
              <p:nvPr/>
            </p:nvGrpSpPr>
            <p:grpSpPr>
              <a:xfrm>
                <a:off x="6290865" y="1489315"/>
                <a:ext cx="248514" cy="603900"/>
                <a:chOff x="6290865" y="1489315"/>
                <a:chExt cx="248514" cy="603900"/>
              </a:xfrm>
            </p:grpSpPr>
            <p:sp>
              <p:nvSpPr>
                <p:cNvPr id="6820" name="Google Shape;6820;p60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21" name="Google Shape;6821;p60"/>
                <p:cNvSpPr/>
                <p:nvPr/>
              </p:nvSpPr>
              <p:spPr>
                <a:xfrm rot="-5400000">
                  <a:off x="6266916" y="1820752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22" name="Google Shape;6822;p60"/>
              <p:cNvGrpSpPr/>
              <p:nvPr/>
            </p:nvGrpSpPr>
            <p:grpSpPr>
              <a:xfrm>
                <a:off x="6238903" y="1193063"/>
                <a:ext cx="284947" cy="333087"/>
                <a:chOff x="6238903" y="1193063"/>
                <a:chExt cx="284947" cy="333087"/>
              </a:xfrm>
            </p:grpSpPr>
            <p:sp>
              <p:nvSpPr>
                <p:cNvPr id="6823" name="Google Shape;6823;p60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6824" name="Google Shape;6824;p60"/>
                <p:cNvCxnSpPr/>
                <p:nvPr/>
              </p:nvCxnSpPr>
              <p:spPr>
                <a:xfrm rot="10800000">
                  <a:off x="6431250" y="1279250"/>
                  <a:ext cx="0" cy="2469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6825" name="Google Shape;6825;p60"/>
            <p:cNvGrpSpPr/>
            <p:nvPr/>
          </p:nvGrpSpPr>
          <p:grpSpPr>
            <a:xfrm>
              <a:off x="5900602" y="1193063"/>
              <a:ext cx="444345" cy="1021707"/>
              <a:chOff x="5900602" y="1193063"/>
              <a:chExt cx="444345" cy="1021707"/>
            </a:xfrm>
          </p:grpSpPr>
          <p:grpSp>
            <p:nvGrpSpPr>
              <p:cNvPr id="6826" name="Google Shape;6826;p60"/>
              <p:cNvGrpSpPr/>
              <p:nvPr/>
            </p:nvGrpSpPr>
            <p:grpSpPr>
              <a:xfrm>
                <a:off x="6046501" y="1367785"/>
                <a:ext cx="298446" cy="846986"/>
                <a:chOff x="6046501" y="1367785"/>
                <a:chExt cx="298446" cy="846986"/>
              </a:xfrm>
            </p:grpSpPr>
            <p:sp>
              <p:nvSpPr>
                <p:cNvPr id="6827" name="Google Shape;6827;p60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28" name="Google Shape;6828;p60"/>
                <p:cNvSpPr/>
                <p:nvPr/>
              </p:nvSpPr>
              <p:spPr>
                <a:xfrm rot="-5400000">
                  <a:off x="5986745" y="185656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solidFill>
                  <a:srgbClr val="657E9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29" name="Google Shape;6829;p60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6830" name="Google Shape;6830;p60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6831" name="Google Shape;6831;p60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6832" name="Google Shape;6832;p60"/>
            <p:cNvGrpSpPr/>
            <p:nvPr/>
          </p:nvGrpSpPr>
          <p:grpSpPr>
            <a:xfrm>
              <a:off x="6738300" y="1193063"/>
              <a:ext cx="462153" cy="707634"/>
              <a:chOff x="6738300" y="1193063"/>
              <a:chExt cx="462153" cy="707634"/>
            </a:xfrm>
          </p:grpSpPr>
          <p:grpSp>
            <p:nvGrpSpPr>
              <p:cNvPr id="6833" name="Google Shape;6833;p60"/>
              <p:cNvGrpSpPr/>
              <p:nvPr/>
            </p:nvGrpSpPr>
            <p:grpSpPr>
              <a:xfrm>
                <a:off x="6915505" y="1193063"/>
                <a:ext cx="284947" cy="597387"/>
                <a:chOff x="6915505" y="1193063"/>
                <a:chExt cx="284947" cy="597387"/>
              </a:xfrm>
            </p:grpSpPr>
            <p:sp>
              <p:nvSpPr>
                <p:cNvPr id="6834" name="Google Shape;6834;p60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6835" name="Google Shape;6835;p60"/>
                <p:cNvCxnSpPr/>
                <p:nvPr/>
              </p:nvCxnSpPr>
              <p:spPr>
                <a:xfrm rot="10800000">
                  <a:off x="6938275" y="1279850"/>
                  <a:ext cx="0" cy="5106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E3E7EA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  <p:grpSp>
            <p:nvGrpSpPr>
              <p:cNvPr id="6836" name="Google Shape;6836;p60"/>
              <p:cNvGrpSpPr/>
              <p:nvPr/>
            </p:nvGrpSpPr>
            <p:grpSpPr>
              <a:xfrm>
                <a:off x="6738300" y="1684725"/>
                <a:ext cx="230066" cy="215971"/>
                <a:chOff x="6738300" y="1684725"/>
                <a:chExt cx="230066" cy="215971"/>
              </a:xfrm>
            </p:grpSpPr>
            <p:sp>
              <p:nvSpPr>
                <p:cNvPr id="6837" name="Google Shape;6837;p60"/>
                <p:cNvSpPr/>
                <p:nvPr/>
              </p:nvSpPr>
              <p:spPr>
                <a:xfrm rot="-5400000">
                  <a:off x="6799187" y="1731518"/>
                  <a:ext cx="108296" cy="230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38" name="Google Shape;6838;p60"/>
                <p:cNvSpPr/>
                <p:nvPr/>
              </p:nvSpPr>
              <p:spPr>
                <a:xfrm rot="-5400000" flipH="1">
                  <a:off x="6799182" y="1623843"/>
                  <a:ext cx="108296" cy="230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68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3" name="Google Shape;6843;p61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...and our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sets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of editable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44" name="Google Shape;6844;p61"/>
          <p:cNvSpPr txBox="1">
            <a:spLocks noGrp="1"/>
          </p:cNvSpPr>
          <p:nvPr>
            <p:ph type="body" idx="4294967295"/>
          </p:nvPr>
        </p:nvSpPr>
        <p:spPr>
          <a:xfrm>
            <a:off x="828875" y="1610275"/>
            <a:ext cx="75258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</a:t>
            </a:r>
            <a: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icons without losing quality.</a:t>
            </a:r>
            <a:endParaRPr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</a:t>
            </a:r>
            <a:r>
              <a:rPr lang="en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stroke and fill color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; just select the icon and click on the</a:t>
            </a:r>
            <a: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paint bucket/pen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</a:t>
            </a:r>
            <a:endParaRPr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In Google Slides, you can also use </a:t>
            </a:r>
            <a:r>
              <a:rPr lang="en" dirty="0">
                <a:solidFill>
                  <a:srgbClr val="869FB2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</a:rPr>
              <a:t>Flaticon’s extension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allowing you to customize and add even more icons.</a:t>
            </a:r>
            <a:b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</a:br>
            <a:endParaRPr dirty="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845" name="Google Shape;6845;p61"/>
          <p:cNvGrpSpPr/>
          <p:nvPr/>
        </p:nvGrpSpPr>
        <p:grpSpPr>
          <a:xfrm>
            <a:off x="829359" y="2307635"/>
            <a:ext cx="339235" cy="298186"/>
            <a:chOff x="898875" y="244725"/>
            <a:chExt cx="481800" cy="423500"/>
          </a:xfrm>
        </p:grpSpPr>
        <p:sp>
          <p:nvSpPr>
            <p:cNvPr id="6846" name="Google Shape;6846;p61"/>
            <p:cNvSpPr/>
            <p:nvPr/>
          </p:nvSpPr>
          <p:spPr>
            <a:xfrm>
              <a:off x="1125675" y="470575"/>
              <a:ext cx="28275" cy="28250"/>
            </a:xfrm>
            <a:custGeom>
              <a:avLst/>
              <a:gdLst/>
              <a:ahLst/>
              <a:cxnLst/>
              <a:rect l="l" t="t" r="r" b="b"/>
              <a:pathLst>
                <a:path w="1131" h="1130" extrusionOk="0">
                  <a:moveTo>
                    <a:pt x="564" y="1"/>
                  </a:moveTo>
                  <a:cubicBezTo>
                    <a:pt x="251" y="1"/>
                    <a:pt x="1" y="251"/>
                    <a:pt x="1" y="564"/>
                  </a:cubicBezTo>
                  <a:cubicBezTo>
                    <a:pt x="1" y="877"/>
                    <a:pt x="251" y="1130"/>
                    <a:pt x="564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47" name="Google Shape;6847;p61"/>
            <p:cNvSpPr/>
            <p:nvPr/>
          </p:nvSpPr>
          <p:spPr>
            <a:xfrm>
              <a:off x="898875" y="244725"/>
              <a:ext cx="481800" cy="225875"/>
            </a:xfrm>
            <a:custGeom>
              <a:avLst/>
              <a:gdLst/>
              <a:ahLst/>
              <a:cxnLst/>
              <a:rect l="l" t="t" r="r" b="b"/>
              <a:pathLst>
                <a:path w="19272" h="9035" extrusionOk="0">
                  <a:moveTo>
                    <a:pt x="2825" y="1130"/>
                  </a:moveTo>
                  <a:cubicBezTo>
                    <a:pt x="3135" y="1130"/>
                    <a:pt x="3388" y="1380"/>
                    <a:pt x="3388" y="1693"/>
                  </a:cubicBezTo>
                  <a:lnTo>
                    <a:pt x="3388" y="2259"/>
                  </a:lnTo>
                  <a:lnTo>
                    <a:pt x="2258" y="2259"/>
                  </a:lnTo>
                  <a:lnTo>
                    <a:pt x="2258" y="1693"/>
                  </a:lnTo>
                  <a:cubicBezTo>
                    <a:pt x="2258" y="1380"/>
                    <a:pt x="2511" y="1130"/>
                    <a:pt x="2825" y="1130"/>
                  </a:cubicBezTo>
                  <a:close/>
                  <a:moveTo>
                    <a:pt x="11894" y="1130"/>
                  </a:moveTo>
                  <a:cubicBezTo>
                    <a:pt x="12208" y="1130"/>
                    <a:pt x="12461" y="1380"/>
                    <a:pt x="12461" y="1693"/>
                  </a:cubicBezTo>
                  <a:lnTo>
                    <a:pt x="12461" y="2259"/>
                  </a:lnTo>
                  <a:lnTo>
                    <a:pt x="6814" y="2259"/>
                  </a:lnTo>
                  <a:lnTo>
                    <a:pt x="6814" y="1693"/>
                  </a:lnTo>
                  <a:cubicBezTo>
                    <a:pt x="6814" y="1380"/>
                    <a:pt x="7064" y="1130"/>
                    <a:pt x="7378" y="1130"/>
                  </a:cubicBezTo>
                  <a:close/>
                  <a:moveTo>
                    <a:pt x="5083" y="4518"/>
                  </a:moveTo>
                  <a:cubicBezTo>
                    <a:pt x="5586" y="4518"/>
                    <a:pt x="5836" y="5123"/>
                    <a:pt x="5480" y="5481"/>
                  </a:cubicBezTo>
                  <a:cubicBezTo>
                    <a:pt x="5366" y="5596"/>
                    <a:pt x="5225" y="5647"/>
                    <a:pt x="5086" y="5647"/>
                  </a:cubicBezTo>
                  <a:cubicBezTo>
                    <a:pt x="4796" y="5647"/>
                    <a:pt x="4517" y="5422"/>
                    <a:pt x="4517" y="5081"/>
                  </a:cubicBezTo>
                  <a:cubicBezTo>
                    <a:pt x="4517" y="4768"/>
                    <a:pt x="4770" y="4518"/>
                    <a:pt x="5083" y="4518"/>
                  </a:cubicBezTo>
                  <a:close/>
                  <a:moveTo>
                    <a:pt x="2825" y="1"/>
                  </a:moveTo>
                  <a:cubicBezTo>
                    <a:pt x="1888" y="1"/>
                    <a:pt x="1129" y="757"/>
                    <a:pt x="1129" y="1693"/>
                  </a:cubicBezTo>
                  <a:lnTo>
                    <a:pt x="1129" y="2362"/>
                  </a:lnTo>
                  <a:cubicBezTo>
                    <a:pt x="455" y="2600"/>
                    <a:pt x="3" y="3235"/>
                    <a:pt x="0" y="3952"/>
                  </a:cubicBezTo>
                  <a:lnTo>
                    <a:pt x="0" y="4518"/>
                  </a:lnTo>
                  <a:lnTo>
                    <a:pt x="1695" y="4518"/>
                  </a:lnTo>
                  <a:cubicBezTo>
                    <a:pt x="2629" y="4518"/>
                    <a:pt x="3388" y="5274"/>
                    <a:pt x="3388" y="6210"/>
                  </a:cubicBezTo>
                  <a:lnTo>
                    <a:pt x="3388" y="9035"/>
                  </a:lnTo>
                  <a:lnTo>
                    <a:pt x="5742" y="9035"/>
                  </a:lnTo>
                  <a:cubicBezTo>
                    <a:pt x="6016" y="7123"/>
                    <a:pt x="7652" y="5647"/>
                    <a:pt x="9636" y="5647"/>
                  </a:cubicBezTo>
                  <a:cubicBezTo>
                    <a:pt x="11620" y="5647"/>
                    <a:pt x="13256" y="7123"/>
                    <a:pt x="13533" y="9035"/>
                  </a:cubicBezTo>
                  <a:lnTo>
                    <a:pt x="15884" y="9035"/>
                  </a:lnTo>
                  <a:lnTo>
                    <a:pt x="15884" y="6210"/>
                  </a:lnTo>
                  <a:cubicBezTo>
                    <a:pt x="15884" y="5274"/>
                    <a:pt x="16643" y="4518"/>
                    <a:pt x="17580" y="4518"/>
                  </a:cubicBezTo>
                  <a:lnTo>
                    <a:pt x="19272" y="4518"/>
                  </a:lnTo>
                  <a:lnTo>
                    <a:pt x="19272" y="3952"/>
                  </a:lnTo>
                  <a:cubicBezTo>
                    <a:pt x="19272" y="3015"/>
                    <a:pt x="18513" y="2259"/>
                    <a:pt x="17580" y="2259"/>
                  </a:cubicBezTo>
                  <a:lnTo>
                    <a:pt x="13590" y="2259"/>
                  </a:lnTo>
                  <a:lnTo>
                    <a:pt x="13590" y="1693"/>
                  </a:lnTo>
                  <a:cubicBezTo>
                    <a:pt x="13587" y="757"/>
                    <a:pt x="12831" y="1"/>
                    <a:pt x="11894" y="1"/>
                  </a:cubicBezTo>
                  <a:lnTo>
                    <a:pt x="7378" y="1"/>
                  </a:lnTo>
                  <a:cubicBezTo>
                    <a:pt x="6441" y="1"/>
                    <a:pt x="5685" y="757"/>
                    <a:pt x="5685" y="1693"/>
                  </a:cubicBezTo>
                  <a:lnTo>
                    <a:pt x="5685" y="2259"/>
                  </a:lnTo>
                  <a:lnTo>
                    <a:pt x="4517" y="2259"/>
                  </a:lnTo>
                  <a:lnTo>
                    <a:pt x="4517" y="1693"/>
                  </a:lnTo>
                  <a:cubicBezTo>
                    <a:pt x="4517" y="757"/>
                    <a:pt x="3758" y="1"/>
                    <a:pt x="28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48" name="Google Shape;6848;p61"/>
            <p:cNvSpPr/>
            <p:nvPr/>
          </p:nvSpPr>
          <p:spPr>
            <a:xfrm>
              <a:off x="1324200" y="385900"/>
              <a:ext cx="56475" cy="197625"/>
            </a:xfrm>
            <a:custGeom>
              <a:avLst/>
              <a:gdLst/>
              <a:ahLst/>
              <a:cxnLst/>
              <a:rect l="l" t="t" r="r" b="b"/>
              <a:pathLst>
                <a:path w="2259" h="7905" extrusionOk="0">
                  <a:moveTo>
                    <a:pt x="567" y="0"/>
                  </a:moveTo>
                  <a:cubicBezTo>
                    <a:pt x="254" y="0"/>
                    <a:pt x="1" y="250"/>
                    <a:pt x="1" y="563"/>
                  </a:cubicBezTo>
                  <a:lnTo>
                    <a:pt x="1" y="7339"/>
                  </a:lnTo>
                  <a:cubicBezTo>
                    <a:pt x="1" y="7652"/>
                    <a:pt x="254" y="7905"/>
                    <a:pt x="567" y="7905"/>
                  </a:cubicBezTo>
                  <a:lnTo>
                    <a:pt x="2259" y="7905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49" name="Google Shape;6849;p61"/>
            <p:cNvSpPr/>
            <p:nvPr/>
          </p:nvSpPr>
          <p:spPr>
            <a:xfrm>
              <a:off x="898875" y="385900"/>
              <a:ext cx="56475" cy="197625"/>
            </a:xfrm>
            <a:custGeom>
              <a:avLst/>
              <a:gdLst/>
              <a:ahLst/>
              <a:cxnLst/>
              <a:rect l="l" t="t" r="r" b="b"/>
              <a:pathLst>
                <a:path w="2259" h="7905" extrusionOk="0">
                  <a:moveTo>
                    <a:pt x="0" y="0"/>
                  </a:moveTo>
                  <a:lnTo>
                    <a:pt x="0" y="7905"/>
                  </a:lnTo>
                  <a:lnTo>
                    <a:pt x="1695" y="7905"/>
                  </a:lnTo>
                  <a:cubicBezTo>
                    <a:pt x="2005" y="7905"/>
                    <a:pt x="2258" y="7652"/>
                    <a:pt x="2258" y="7339"/>
                  </a:cubicBezTo>
                  <a:lnTo>
                    <a:pt x="2258" y="563"/>
                  </a:lnTo>
                  <a:cubicBezTo>
                    <a:pt x="2258" y="250"/>
                    <a:pt x="2005" y="0"/>
                    <a:pt x="1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50" name="Google Shape;6850;p61"/>
            <p:cNvSpPr/>
            <p:nvPr/>
          </p:nvSpPr>
          <p:spPr>
            <a:xfrm>
              <a:off x="1063650" y="414125"/>
              <a:ext cx="146750" cy="141125"/>
            </a:xfrm>
            <a:custGeom>
              <a:avLst/>
              <a:gdLst/>
              <a:ahLst/>
              <a:cxnLst/>
              <a:rect l="l" t="t" r="r" b="b"/>
              <a:pathLst>
                <a:path w="5870" h="5645" extrusionOk="0">
                  <a:moveTo>
                    <a:pt x="3045" y="1127"/>
                  </a:moveTo>
                  <a:cubicBezTo>
                    <a:pt x="3263" y="1127"/>
                    <a:pt x="3483" y="1169"/>
                    <a:pt x="3692" y="1256"/>
                  </a:cubicBezTo>
                  <a:cubicBezTo>
                    <a:pt x="4325" y="1518"/>
                    <a:pt x="4740" y="2135"/>
                    <a:pt x="4740" y="2822"/>
                  </a:cubicBezTo>
                  <a:cubicBezTo>
                    <a:pt x="4737" y="3758"/>
                    <a:pt x="3981" y="4514"/>
                    <a:pt x="3045" y="4517"/>
                  </a:cubicBezTo>
                  <a:cubicBezTo>
                    <a:pt x="2358" y="4517"/>
                    <a:pt x="1741" y="4102"/>
                    <a:pt x="1479" y="3469"/>
                  </a:cubicBezTo>
                  <a:cubicBezTo>
                    <a:pt x="1217" y="2837"/>
                    <a:pt x="1362" y="2108"/>
                    <a:pt x="1847" y="1623"/>
                  </a:cubicBezTo>
                  <a:cubicBezTo>
                    <a:pt x="2171" y="1299"/>
                    <a:pt x="2604" y="1127"/>
                    <a:pt x="3045" y="1127"/>
                  </a:cubicBezTo>
                  <a:close/>
                  <a:moveTo>
                    <a:pt x="3045" y="0"/>
                  </a:moveTo>
                  <a:cubicBezTo>
                    <a:pt x="1904" y="0"/>
                    <a:pt x="874" y="687"/>
                    <a:pt x="437" y="1741"/>
                  </a:cubicBezTo>
                  <a:cubicBezTo>
                    <a:pt x="1" y="2798"/>
                    <a:pt x="242" y="4011"/>
                    <a:pt x="1049" y="4818"/>
                  </a:cubicBezTo>
                  <a:cubicBezTo>
                    <a:pt x="1588" y="5358"/>
                    <a:pt x="2310" y="5645"/>
                    <a:pt x="3045" y="5645"/>
                  </a:cubicBezTo>
                  <a:cubicBezTo>
                    <a:pt x="3409" y="5645"/>
                    <a:pt x="3776" y="5574"/>
                    <a:pt x="4126" y="5430"/>
                  </a:cubicBezTo>
                  <a:cubicBezTo>
                    <a:pt x="5180" y="4993"/>
                    <a:pt x="5870" y="3963"/>
                    <a:pt x="5870" y="2822"/>
                  </a:cubicBezTo>
                  <a:cubicBezTo>
                    <a:pt x="5867" y="1262"/>
                    <a:pt x="4605" y="0"/>
                    <a:pt x="30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51" name="Google Shape;6851;p61"/>
            <p:cNvSpPr/>
            <p:nvPr/>
          </p:nvSpPr>
          <p:spPr>
            <a:xfrm>
              <a:off x="898875" y="498800"/>
              <a:ext cx="481800" cy="169425"/>
            </a:xfrm>
            <a:custGeom>
              <a:avLst/>
              <a:gdLst/>
              <a:ahLst/>
              <a:cxnLst/>
              <a:rect l="l" t="t" r="r" b="b"/>
              <a:pathLst>
                <a:path w="19272" h="6777" extrusionOk="0">
                  <a:moveTo>
                    <a:pt x="3388" y="1"/>
                  </a:moveTo>
                  <a:lnTo>
                    <a:pt x="3388" y="2823"/>
                  </a:lnTo>
                  <a:cubicBezTo>
                    <a:pt x="3388" y="3759"/>
                    <a:pt x="2629" y="4515"/>
                    <a:pt x="1695" y="4518"/>
                  </a:cubicBezTo>
                  <a:lnTo>
                    <a:pt x="0" y="4518"/>
                  </a:lnTo>
                  <a:lnTo>
                    <a:pt x="0" y="5081"/>
                  </a:lnTo>
                  <a:cubicBezTo>
                    <a:pt x="0" y="6017"/>
                    <a:pt x="759" y="6773"/>
                    <a:pt x="1695" y="6776"/>
                  </a:cubicBezTo>
                  <a:lnTo>
                    <a:pt x="17580" y="6776"/>
                  </a:lnTo>
                  <a:cubicBezTo>
                    <a:pt x="18513" y="6773"/>
                    <a:pt x="19272" y="6017"/>
                    <a:pt x="19272" y="5081"/>
                  </a:cubicBezTo>
                  <a:lnTo>
                    <a:pt x="19272" y="4518"/>
                  </a:lnTo>
                  <a:lnTo>
                    <a:pt x="17580" y="4518"/>
                  </a:lnTo>
                  <a:cubicBezTo>
                    <a:pt x="16643" y="4515"/>
                    <a:pt x="15884" y="3759"/>
                    <a:pt x="15884" y="2823"/>
                  </a:cubicBezTo>
                  <a:lnTo>
                    <a:pt x="15884" y="1"/>
                  </a:lnTo>
                  <a:lnTo>
                    <a:pt x="13533" y="1"/>
                  </a:lnTo>
                  <a:cubicBezTo>
                    <a:pt x="13256" y="1910"/>
                    <a:pt x="11620" y="3389"/>
                    <a:pt x="9636" y="3389"/>
                  </a:cubicBezTo>
                  <a:cubicBezTo>
                    <a:pt x="7652" y="3389"/>
                    <a:pt x="6016" y="1910"/>
                    <a:pt x="57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852" name="Google Shape;6852;p61"/>
          <p:cNvGrpSpPr/>
          <p:nvPr/>
        </p:nvGrpSpPr>
        <p:grpSpPr>
          <a:xfrm>
            <a:off x="1267741" y="2287103"/>
            <a:ext cx="298169" cy="339253"/>
            <a:chOff x="1529350" y="258825"/>
            <a:chExt cx="423475" cy="481825"/>
          </a:xfrm>
        </p:grpSpPr>
        <p:sp>
          <p:nvSpPr>
            <p:cNvPr id="6853" name="Google Shape;6853;p61"/>
            <p:cNvSpPr/>
            <p:nvPr/>
          </p:nvSpPr>
          <p:spPr>
            <a:xfrm>
              <a:off x="1585800" y="258825"/>
              <a:ext cx="310650" cy="430550"/>
            </a:xfrm>
            <a:custGeom>
              <a:avLst/>
              <a:gdLst/>
              <a:ahLst/>
              <a:cxnLst/>
              <a:rect l="l" t="t" r="r" b="b"/>
              <a:pathLst>
                <a:path w="12426" h="17222" extrusionOk="0">
                  <a:moveTo>
                    <a:pt x="6213" y="3388"/>
                  </a:moveTo>
                  <a:cubicBezTo>
                    <a:pt x="7354" y="3388"/>
                    <a:pt x="8384" y="4074"/>
                    <a:pt x="8821" y="5131"/>
                  </a:cubicBezTo>
                  <a:cubicBezTo>
                    <a:pt x="9257" y="6185"/>
                    <a:pt x="9016" y="7399"/>
                    <a:pt x="8206" y="8206"/>
                  </a:cubicBezTo>
                  <a:cubicBezTo>
                    <a:pt x="7666" y="8748"/>
                    <a:pt x="6945" y="9035"/>
                    <a:pt x="6210" y="9035"/>
                  </a:cubicBezTo>
                  <a:cubicBezTo>
                    <a:pt x="5847" y="9035"/>
                    <a:pt x="5481" y="8965"/>
                    <a:pt x="5132" y="8820"/>
                  </a:cubicBezTo>
                  <a:cubicBezTo>
                    <a:pt x="4075" y="8383"/>
                    <a:pt x="3388" y="7354"/>
                    <a:pt x="3388" y="6212"/>
                  </a:cubicBezTo>
                  <a:cubicBezTo>
                    <a:pt x="3391" y="4652"/>
                    <a:pt x="4653" y="3391"/>
                    <a:pt x="6213" y="3388"/>
                  </a:cubicBezTo>
                  <a:close/>
                  <a:moveTo>
                    <a:pt x="6213" y="0"/>
                  </a:moveTo>
                  <a:cubicBezTo>
                    <a:pt x="2825" y="0"/>
                    <a:pt x="1" y="2728"/>
                    <a:pt x="1" y="6212"/>
                  </a:cubicBezTo>
                  <a:cubicBezTo>
                    <a:pt x="1" y="7537"/>
                    <a:pt x="398" y="8718"/>
                    <a:pt x="1163" y="9826"/>
                  </a:cubicBezTo>
                  <a:lnTo>
                    <a:pt x="5737" y="16959"/>
                  </a:lnTo>
                  <a:cubicBezTo>
                    <a:pt x="5847" y="17134"/>
                    <a:pt x="6029" y="17221"/>
                    <a:pt x="6211" y="17221"/>
                  </a:cubicBezTo>
                  <a:cubicBezTo>
                    <a:pt x="6394" y="17221"/>
                    <a:pt x="6576" y="17134"/>
                    <a:pt x="6686" y="16959"/>
                  </a:cubicBezTo>
                  <a:lnTo>
                    <a:pt x="11278" y="9802"/>
                  </a:lnTo>
                  <a:cubicBezTo>
                    <a:pt x="12025" y="8751"/>
                    <a:pt x="12425" y="7498"/>
                    <a:pt x="12422" y="6212"/>
                  </a:cubicBezTo>
                  <a:cubicBezTo>
                    <a:pt x="12422" y="2786"/>
                    <a:pt x="9637" y="0"/>
                    <a:pt x="62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54" name="Google Shape;6854;p61"/>
            <p:cNvSpPr/>
            <p:nvPr/>
          </p:nvSpPr>
          <p:spPr>
            <a:xfrm>
              <a:off x="1529350" y="583200"/>
              <a:ext cx="423475" cy="157450"/>
            </a:xfrm>
            <a:custGeom>
              <a:avLst/>
              <a:gdLst/>
              <a:ahLst/>
              <a:cxnLst/>
              <a:rect l="l" t="t" r="r" b="b"/>
              <a:pathLst>
                <a:path w="16939" h="6298" extrusionOk="0">
                  <a:moveTo>
                    <a:pt x="4050" y="1"/>
                  </a:moveTo>
                  <a:cubicBezTo>
                    <a:pt x="1545" y="582"/>
                    <a:pt x="0" y="1642"/>
                    <a:pt x="0" y="2909"/>
                  </a:cubicBezTo>
                  <a:cubicBezTo>
                    <a:pt x="0" y="5111"/>
                    <a:pt x="4364" y="6297"/>
                    <a:pt x="8471" y="6297"/>
                  </a:cubicBezTo>
                  <a:cubicBezTo>
                    <a:pt x="12575" y="6297"/>
                    <a:pt x="16938" y="5111"/>
                    <a:pt x="16938" y="2909"/>
                  </a:cubicBezTo>
                  <a:cubicBezTo>
                    <a:pt x="16938" y="1642"/>
                    <a:pt x="15391" y="579"/>
                    <a:pt x="12882" y="1"/>
                  </a:cubicBezTo>
                  <a:lnTo>
                    <a:pt x="10040" y="4445"/>
                  </a:lnTo>
                  <a:cubicBezTo>
                    <a:pt x="9673" y="5018"/>
                    <a:pt x="9071" y="5305"/>
                    <a:pt x="8469" y="5305"/>
                  </a:cubicBezTo>
                  <a:cubicBezTo>
                    <a:pt x="7867" y="5305"/>
                    <a:pt x="7265" y="5018"/>
                    <a:pt x="6899" y="4445"/>
                  </a:cubicBezTo>
                  <a:lnTo>
                    <a:pt x="40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855" name="Google Shape;6855;p61"/>
          <p:cNvGrpSpPr/>
          <p:nvPr/>
        </p:nvGrpSpPr>
        <p:grpSpPr>
          <a:xfrm>
            <a:off x="1660716" y="2367273"/>
            <a:ext cx="340890" cy="178912"/>
            <a:chOff x="2084325" y="363300"/>
            <a:chExt cx="484150" cy="254100"/>
          </a:xfrm>
        </p:grpSpPr>
        <p:sp>
          <p:nvSpPr>
            <p:cNvPr id="6856" name="Google Shape;6856;p61"/>
            <p:cNvSpPr/>
            <p:nvPr/>
          </p:nvSpPr>
          <p:spPr>
            <a:xfrm>
              <a:off x="2084325" y="363300"/>
              <a:ext cx="484150" cy="254100"/>
            </a:xfrm>
            <a:custGeom>
              <a:avLst/>
              <a:gdLst/>
              <a:ahLst/>
              <a:cxnLst/>
              <a:rect l="l" t="t" r="r" b="b"/>
              <a:pathLst>
                <a:path w="19366" h="10164" extrusionOk="0">
                  <a:moveTo>
                    <a:pt x="9686" y="1128"/>
                  </a:moveTo>
                  <a:cubicBezTo>
                    <a:pt x="10195" y="1128"/>
                    <a:pt x="10707" y="1226"/>
                    <a:pt x="11196" y="1428"/>
                  </a:cubicBezTo>
                  <a:cubicBezTo>
                    <a:pt x="12671" y="2042"/>
                    <a:pt x="13635" y="3482"/>
                    <a:pt x="13635" y="5081"/>
                  </a:cubicBezTo>
                  <a:cubicBezTo>
                    <a:pt x="13632" y="7264"/>
                    <a:pt x="11864" y="9031"/>
                    <a:pt x="9684" y="9034"/>
                  </a:cubicBezTo>
                  <a:cubicBezTo>
                    <a:pt x="8085" y="9034"/>
                    <a:pt x="6643" y="8071"/>
                    <a:pt x="6032" y="6592"/>
                  </a:cubicBezTo>
                  <a:cubicBezTo>
                    <a:pt x="5420" y="5117"/>
                    <a:pt x="5758" y="3415"/>
                    <a:pt x="6887" y="2286"/>
                  </a:cubicBezTo>
                  <a:cubicBezTo>
                    <a:pt x="7645" y="1530"/>
                    <a:pt x="8657" y="1128"/>
                    <a:pt x="9686" y="1128"/>
                  </a:cubicBezTo>
                  <a:close/>
                  <a:moveTo>
                    <a:pt x="9684" y="1"/>
                  </a:moveTo>
                  <a:cubicBezTo>
                    <a:pt x="4502" y="1"/>
                    <a:pt x="361" y="4512"/>
                    <a:pt x="190" y="4704"/>
                  </a:cubicBezTo>
                  <a:cubicBezTo>
                    <a:pt x="0" y="4918"/>
                    <a:pt x="0" y="5243"/>
                    <a:pt x="190" y="5457"/>
                  </a:cubicBezTo>
                  <a:cubicBezTo>
                    <a:pt x="361" y="5650"/>
                    <a:pt x="4502" y="10164"/>
                    <a:pt x="9684" y="10164"/>
                  </a:cubicBezTo>
                  <a:cubicBezTo>
                    <a:pt x="14867" y="10164"/>
                    <a:pt x="19004" y="5650"/>
                    <a:pt x="19176" y="5457"/>
                  </a:cubicBezTo>
                  <a:cubicBezTo>
                    <a:pt x="19365" y="5243"/>
                    <a:pt x="19365" y="4918"/>
                    <a:pt x="19176" y="4704"/>
                  </a:cubicBezTo>
                  <a:cubicBezTo>
                    <a:pt x="19004" y="4512"/>
                    <a:pt x="14867" y="1"/>
                    <a:pt x="96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57" name="Google Shape;6857;p61"/>
            <p:cNvSpPr/>
            <p:nvPr/>
          </p:nvSpPr>
          <p:spPr>
            <a:xfrm>
              <a:off x="2250600" y="419775"/>
              <a:ext cx="145175" cy="141125"/>
            </a:xfrm>
            <a:custGeom>
              <a:avLst/>
              <a:gdLst/>
              <a:ahLst/>
              <a:cxnLst/>
              <a:rect l="l" t="t" r="r" b="b"/>
              <a:pathLst>
                <a:path w="5807" h="5645" extrusionOk="0">
                  <a:moveTo>
                    <a:pt x="3018" y="0"/>
                  </a:moveTo>
                  <a:cubicBezTo>
                    <a:pt x="1922" y="0"/>
                    <a:pt x="929" y="634"/>
                    <a:pt x="468" y="1626"/>
                  </a:cubicBezTo>
                  <a:cubicBezTo>
                    <a:pt x="1" y="2623"/>
                    <a:pt x="158" y="3797"/>
                    <a:pt x="862" y="4637"/>
                  </a:cubicBezTo>
                  <a:cubicBezTo>
                    <a:pt x="1407" y="5287"/>
                    <a:pt x="2203" y="5645"/>
                    <a:pt x="3025" y="5645"/>
                  </a:cubicBezTo>
                  <a:cubicBezTo>
                    <a:pt x="3270" y="5645"/>
                    <a:pt x="3518" y="5613"/>
                    <a:pt x="3762" y="5547"/>
                  </a:cubicBezTo>
                  <a:cubicBezTo>
                    <a:pt x="4825" y="5258"/>
                    <a:pt x="5620" y="4382"/>
                    <a:pt x="5807" y="3297"/>
                  </a:cubicBezTo>
                  <a:lnTo>
                    <a:pt x="5807" y="3297"/>
                  </a:lnTo>
                  <a:cubicBezTo>
                    <a:pt x="5625" y="3356"/>
                    <a:pt x="5446" y="3383"/>
                    <a:pt x="5272" y="3383"/>
                  </a:cubicBezTo>
                  <a:cubicBezTo>
                    <a:pt x="4356" y="3383"/>
                    <a:pt x="3596" y="2626"/>
                    <a:pt x="3596" y="1692"/>
                  </a:cubicBezTo>
                  <a:cubicBezTo>
                    <a:pt x="3596" y="1147"/>
                    <a:pt x="3861" y="633"/>
                    <a:pt x="4307" y="316"/>
                  </a:cubicBezTo>
                  <a:cubicBezTo>
                    <a:pt x="3913" y="112"/>
                    <a:pt x="3476" y="3"/>
                    <a:pt x="3033" y="0"/>
                  </a:cubicBezTo>
                  <a:cubicBezTo>
                    <a:pt x="3028" y="0"/>
                    <a:pt x="3023" y="0"/>
                    <a:pt x="30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858" name="Google Shape;6858;p61"/>
          <p:cNvGrpSpPr/>
          <p:nvPr/>
        </p:nvGrpSpPr>
        <p:grpSpPr>
          <a:xfrm>
            <a:off x="2110011" y="2287102"/>
            <a:ext cx="298169" cy="339253"/>
            <a:chOff x="2707500" y="249400"/>
            <a:chExt cx="423475" cy="481825"/>
          </a:xfrm>
        </p:grpSpPr>
        <p:sp>
          <p:nvSpPr>
            <p:cNvPr id="6859" name="Google Shape;6859;p61"/>
            <p:cNvSpPr/>
            <p:nvPr/>
          </p:nvSpPr>
          <p:spPr>
            <a:xfrm>
              <a:off x="2739175" y="420675"/>
              <a:ext cx="360100" cy="310550"/>
            </a:xfrm>
            <a:custGeom>
              <a:avLst/>
              <a:gdLst/>
              <a:ahLst/>
              <a:cxnLst/>
              <a:rect l="l" t="t" r="r" b="b"/>
              <a:pathLst>
                <a:path w="14404" h="12422" extrusionOk="0">
                  <a:moveTo>
                    <a:pt x="3816" y="1130"/>
                  </a:moveTo>
                  <a:cubicBezTo>
                    <a:pt x="4126" y="1130"/>
                    <a:pt x="4379" y="1382"/>
                    <a:pt x="4379" y="1696"/>
                  </a:cubicBezTo>
                  <a:lnTo>
                    <a:pt x="4379" y="8471"/>
                  </a:lnTo>
                  <a:cubicBezTo>
                    <a:pt x="4379" y="8781"/>
                    <a:pt x="4126" y="9034"/>
                    <a:pt x="3816" y="9034"/>
                  </a:cubicBezTo>
                  <a:cubicBezTo>
                    <a:pt x="3503" y="9034"/>
                    <a:pt x="3250" y="8781"/>
                    <a:pt x="3250" y="8471"/>
                  </a:cubicBezTo>
                  <a:lnTo>
                    <a:pt x="3250" y="1696"/>
                  </a:lnTo>
                  <a:cubicBezTo>
                    <a:pt x="3250" y="1382"/>
                    <a:pt x="3503" y="1130"/>
                    <a:pt x="3816" y="1130"/>
                  </a:cubicBezTo>
                  <a:close/>
                  <a:moveTo>
                    <a:pt x="7204" y="1130"/>
                  </a:moveTo>
                  <a:cubicBezTo>
                    <a:pt x="7514" y="1130"/>
                    <a:pt x="7767" y="1382"/>
                    <a:pt x="7767" y="1696"/>
                  </a:cubicBezTo>
                  <a:lnTo>
                    <a:pt x="7767" y="8471"/>
                  </a:lnTo>
                  <a:cubicBezTo>
                    <a:pt x="7767" y="8781"/>
                    <a:pt x="7514" y="9034"/>
                    <a:pt x="7204" y="9034"/>
                  </a:cubicBezTo>
                  <a:cubicBezTo>
                    <a:pt x="6891" y="9034"/>
                    <a:pt x="6638" y="8781"/>
                    <a:pt x="6638" y="8471"/>
                  </a:cubicBezTo>
                  <a:lnTo>
                    <a:pt x="6638" y="1696"/>
                  </a:lnTo>
                  <a:cubicBezTo>
                    <a:pt x="6638" y="1382"/>
                    <a:pt x="6891" y="1130"/>
                    <a:pt x="7204" y="1130"/>
                  </a:cubicBezTo>
                  <a:close/>
                  <a:moveTo>
                    <a:pt x="10592" y="1130"/>
                  </a:moveTo>
                  <a:cubicBezTo>
                    <a:pt x="10902" y="1130"/>
                    <a:pt x="11155" y="1382"/>
                    <a:pt x="11155" y="1696"/>
                  </a:cubicBezTo>
                  <a:lnTo>
                    <a:pt x="11155" y="8471"/>
                  </a:lnTo>
                  <a:cubicBezTo>
                    <a:pt x="11155" y="8781"/>
                    <a:pt x="10902" y="9034"/>
                    <a:pt x="10592" y="9034"/>
                  </a:cubicBezTo>
                  <a:cubicBezTo>
                    <a:pt x="10278" y="9034"/>
                    <a:pt x="10025" y="8781"/>
                    <a:pt x="10025" y="8471"/>
                  </a:cubicBezTo>
                  <a:lnTo>
                    <a:pt x="10025" y="1696"/>
                  </a:lnTo>
                  <a:cubicBezTo>
                    <a:pt x="10025" y="1382"/>
                    <a:pt x="10278" y="1130"/>
                    <a:pt x="10592" y="1130"/>
                  </a:cubicBezTo>
                  <a:close/>
                  <a:moveTo>
                    <a:pt x="1" y="0"/>
                  </a:moveTo>
                  <a:lnTo>
                    <a:pt x="901" y="10880"/>
                  </a:lnTo>
                  <a:cubicBezTo>
                    <a:pt x="976" y="11754"/>
                    <a:pt x="1705" y="12422"/>
                    <a:pt x="2582" y="12422"/>
                  </a:cubicBezTo>
                  <a:cubicBezTo>
                    <a:pt x="2584" y="12422"/>
                    <a:pt x="2586" y="12422"/>
                    <a:pt x="2588" y="12422"/>
                  </a:cubicBezTo>
                  <a:lnTo>
                    <a:pt x="11817" y="12422"/>
                  </a:lnTo>
                  <a:cubicBezTo>
                    <a:pt x="11819" y="12422"/>
                    <a:pt x="11821" y="12422"/>
                    <a:pt x="11823" y="12422"/>
                  </a:cubicBezTo>
                  <a:cubicBezTo>
                    <a:pt x="12700" y="12422"/>
                    <a:pt x="13431" y="11751"/>
                    <a:pt x="13503" y="10877"/>
                  </a:cubicBezTo>
                  <a:lnTo>
                    <a:pt x="144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60" name="Google Shape;6860;p61"/>
            <p:cNvSpPr/>
            <p:nvPr/>
          </p:nvSpPr>
          <p:spPr>
            <a:xfrm>
              <a:off x="2707500" y="249400"/>
              <a:ext cx="423475" cy="141175"/>
            </a:xfrm>
            <a:custGeom>
              <a:avLst/>
              <a:gdLst/>
              <a:ahLst/>
              <a:cxnLst/>
              <a:rect l="l" t="t" r="r" b="b"/>
              <a:pathLst>
                <a:path w="16939" h="5647" extrusionOk="0">
                  <a:moveTo>
                    <a:pt x="9600" y="1130"/>
                  </a:moveTo>
                  <a:cubicBezTo>
                    <a:pt x="9910" y="1130"/>
                    <a:pt x="10163" y="1383"/>
                    <a:pt x="10163" y="1696"/>
                  </a:cubicBezTo>
                  <a:lnTo>
                    <a:pt x="10163" y="2259"/>
                  </a:lnTo>
                  <a:lnTo>
                    <a:pt x="6776" y="2259"/>
                  </a:lnTo>
                  <a:lnTo>
                    <a:pt x="6776" y="1696"/>
                  </a:lnTo>
                  <a:cubicBezTo>
                    <a:pt x="6776" y="1383"/>
                    <a:pt x="7029" y="1130"/>
                    <a:pt x="7342" y="1130"/>
                  </a:cubicBezTo>
                  <a:close/>
                  <a:moveTo>
                    <a:pt x="7342" y="1"/>
                  </a:moveTo>
                  <a:cubicBezTo>
                    <a:pt x="6405" y="1"/>
                    <a:pt x="5646" y="760"/>
                    <a:pt x="5646" y="1696"/>
                  </a:cubicBezTo>
                  <a:lnTo>
                    <a:pt x="5646" y="2259"/>
                  </a:lnTo>
                  <a:lnTo>
                    <a:pt x="1696" y="2259"/>
                  </a:lnTo>
                  <a:cubicBezTo>
                    <a:pt x="759" y="2259"/>
                    <a:pt x="0" y="3018"/>
                    <a:pt x="0" y="3954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375" y="5647"/>
                  </a:lnTo>
                  <a:cubicBezTo>
                    <a:pt x="16686" y="5647"/>
                    <a:pt x="16939" y="5394"/>
                    <a:pt x="16939" y="5084"/>
                  </a:cubicBezTo>
                  <a:lnTo>
                    <a:pt x="16939" y="3954"/>
                  </a:lnTo>
                  <a:cubicBezTo>
                    <a:pt x="16939" y="3018"/>
                    <a:pt x="16180" y="2259"/>
                    <a:pt x="15246" y="2259"/>
                  </a:cubicBezTo>
                  <a:lnTo>
                    <a:pt x="11292" y="2259"/>
                  </a:lnTo>
                  <a:lnTo>
                    <a:pt x="11292" y="1696"/>
                  </a:lnTo>
                  <a:cubicBezTo>
                    <a:pt x="11292" y="760"/>
                    <a:pt x="10534" y="1"/>
                    <a:pt x="96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861" name="Google Shape;6861;p61"/>
          <p:cNvGrpSpPr/>
          <p:nvPr/>
        </p:nvGrpSpPr>
        <p:grpSpPr>
          <a:xfrm>
            <a:off x="2523626" y="2287428"/>
            <a:ext cx="305386" cy="338602"/>
            <a:chOff x="3300325" y="249875"/>
            <a:chExt cx="433725" cy="480900"/>
          </a:xfrm>
        </p:grpSpPr>
        <p:sp>
          <p:nvSpPr>
            <p:cNvPr id="6862" name="Google Shape;6862;p61"/>
            <p:cNvSpPr/>
            <p:nvPr/>
          </p:nvSpPr>
          <p:spPr>
            <a:xfrm>
              <a:off x="3610875" y="334550"/>
              <a:ext cx="56475" cy="28250"/>
            </a:xfrm>
            <a:custGeom>
              <a:avLst/>
              <a:gdLst/>
              <a:ahLst/>
              <a:cxnLst/>
              <a:rect l="l" t="t" r="r" b="b"/>
              <a:pathLst>
                <a:path w="2259" h="1130" extrusionOk="0">
                  <a:moveTo>
                    <a:pt x="566" y="0"/>
                  </a:moveTo>
                  <a:cubicBezTo>
                    <a:pt x="253" y="0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63" name="Google Shape;6863;p61"/>
            <p:cNvSpPr/>
            <p:nvPr/>
          </p:nvSpPr>
          <p:spPr>
            <a:xfrm>
              <a:off x="3467675" y="249875"/>
              <a:ext cx="46400" cy="56475"/>
            </a:xfrm>
            <a:custGeom>
              <a:avLst/>
              <a:gdLst/>
              <a:ahLst/>
              <a:cxnLst/>
              <a:rect l="l" t="t" r="r" b="b"/>
              <a:pathLst>
                <a:path w="1856" h="2259" extrusionOk="0">
                  <a:moveTo>
                    <a:pt x="647" y="1"/>
                  </a:moveTo>
                  <a:cubicBezTo>
                    <a:pt x="562" y="1"/>
                    <a:pt x="476" y="20"/>
                    <a:pt x="395" y="60"/>
                  </a:cubicBezTo>
                  <a:cubicBezTo>
                    <a:pt x="115" y="198"/>
                    <a:pt x="1" y="539"/>
                    <a:pt x="142" y="819"/>
                  </a:cubicBezTo>
                  <a:lnTo>
                    <a:pt x="705" y="1948"/>
                  </a:lnTo>
                  <a:cubicBezTo>
                    <a:pt x="806" y="2144"/>
                    <a:pt x="1004" y="2259"/>
                    <a:pt x="1211" y="2259"/>
                  </a:cubicBezTo>
                  <a:cubicBezTo>
                    <a:pt x="1296" y="2259"/>
                    <a:pt x="1383" y="2239"/>
                    <a:pt x="1464" y="2198"/>
                  </a:cubicBezTo>
                  <a:cubicBezTo>
                    <a:pt x="1744" y="2059"/>
                    <a:pt x="1856" y="1722"/>
                    <a:pt x="1717" y="1442"/>
                  </a:cubicBezTo>
                  <a:lnTo>
                    <a:pt x="1151" y="313"/>
                  </a:lnTo>
                  <a:cubicBezTo>
                    <a:pt x="1053" y="114"/>
                    <a:pt x="853" y="1"/>
                    <a:pt x="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64" name="Google Shape;6864;p61"/>
            <p:cNvSpPr/>
            <p:nvPr/>
          </p:nvSpPr>
          <p:spPr>
            <a:xfrm>
              <a:off x="3566525" y="249875"/>
              <a:ext cx="46400" cy="56475"/>
            </a:xfrm>
            <a:custGeom>
              <a:avLst/>
              <a:gdLst/>
              <a:ahLst/>
              <a:cxnLst/>
              <a:rect l="l" t="t" r="r" b="b"/>
              <a:pathLst>
                <a:path w="1856" h="2259" extrusionOk="0">
                  <a:moveTo>
                    <a:pt x="1210" y="1"/>
                  </a:moveTo>
                  <a:cubicBezTo>
                    <a:pt x="1003" y="1"/>
                    <a:pt x="803" y="114"/>
                    <a:pt x="705" y="313"/>
                  </a:cubicBezTo>
                  <a:lnTo>
                    <a:pt x="139" y="1442"/>
                  </a:lnTo>
                  <a:cubicBezTo>
                    <a:pt x="1" y="1719"/>
                    <a:pt x="115" y="2059"/>
                    <a:pt x="392" y="2198"/>
                  </a:cubicBezTo>
                  <a:cubicBezTo>
                    <a:pt x="474" y="2239"/>
                    <a:pt x="561" y="2259"/>
                    <a:pt x="646" y="2259"/>
                  </a:cubicBezTo>
                  <a:cubicBezTo>
                    <a:pt x="852" y="2259"/>
                    <a:pt x="1051" y="2144"/>
                    <a:pt x="1151" y="1948"/>
                  </a:cubicBezTo>
                  <a:lnTo>
                    <a:pt x="1714" y="819"/>
                  </a:lnTo>
                  <a:cubicBezTo>
                    <a:pt x="1856" y="539"/>
                    <a:pt x="1741" y="198"/>
                    <a:pt x="1461" y="60"/>
                  </a:cubicBezTo>
                  <a:cubicBezTo>
                    <a:pt x="1381" y="20"/>
                    <a:pt x="1295" y="1"/>
                    <a:pt x="12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65" name="Google Shape;6865;p61"/>
            <p:cNvSpPr/>
            <p:nvPr/>
          </p:nvSpPr>
          <p:spPr>
            <a:xfrm>
              <a:off x="3413250" y="334550"/>
              <a:ext cx="56500" cy="28250"/>
            </a:xfrm>
            <a:custGeom>
              <a:avLst/>
              <a:gdLst/>
              <a:ahLst/>
              <a:cxnLst/>
              <a:rect l="l" t="t" r="r" b="b"/>
              <a:pathLst>
                <a:path w="2260" h="1130" extrusionOk="0"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66" name="Google Shape;6866;p61"/>
            <p:cNvSpPr/>
            <p:nvPr/>
          </p:nvSpPr>
          <p:spPr>
            <a:xfrm>
              <a:off x="3300325" y="476675"/>
              <a:ext cx="84725" cy="254100"/>
            </a:xfrm>
            <a:custGeom>
              <a:avLst/>
              <a:gdLst/>
              <a:ahLst/>
              <a:cxnLst/>
              <a:rect l="l" t="t" r="r" b="b"/>
              <a:pathLst>
                <a:path w="3389" h="10164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lnTo>
                    <a:pt x="1" y="9598"/>
                  </a:lnTo>
                  <a:cubicBezTo>
                    <a:pt x="1" y="9911"/>
                    <a:pt x="254" y="10164"/>
                    <a:pt x="567" y="10164"/>
                  </a:cubicBezTo>
                  <a:lnTo>
                    <a:pt x="2825" y="10164"/>
                  </a:lnTo>
                  <a:cubicBezTo>
                    <a:pt x="3136" y="10164"/>
                    <a:pt x="3389" y="9911"/>
                    <a:pt x="3389" y="9598"/>
                  </a:cubicBezTo>
                  <a:lnTo>
                    <a:pt x="3389" y="564"/>
                  </a:lnTo>
                  <a:cubicBezTo>
                    <a:pt x="3389" y="251"/>
                    <a:pt x="3136" y="1"/>
                    <a:pt x="28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67" name="Google Shape;6867;p61"/>
            <p:cNvSpPr/>
            <p:nvPr/>
          </p:nvSpPr>
          <p:spPr>
            <a:xfrm>
              <a:off x="3413250" y="335525"/>
              <a:ext cx="320800" cy="395250"/>
            </a:xfrm>
            <a:custGeom>
              <a:avLst/>
              <a:gdLst/>
              <a:ahLst/>
              <a:cxnLst/>
              <a:rect l="l" t="t" r="r" b="b"/>
              <a:pathLst>
                <a:path w="12832" h="15810" extrusionOk="0">
                  <a:moveTo>
                    <a:pt x="3954" y="1"/>
                  </a:moveTo>
                  <a:cubicBezTo>
                    <a:pt x="3641" y="1"/>
                    <a:pt x="3388" y="254"/>
                    <a:pt x="3388" y="564"/>
                  </a:cubicBezTo>
                  <a:cubicBezTo>
                    <a:pt x="3388" y="1871"/>
                    <a:pt x="2879" y="4225"/>
                    <a:pt x="1922" y="5186"/>
                  </a:cubicBezTo>
                  <a:cubicBezTo>
                    <a:pt x="1274" y="5830"/>
                    <a:pt x="723" y="6065"/>
                    <a:pt x="1" y="6427"/>
                  </a:cubicBezTo>
                  <a:lnTo>
                    <a:pt x="1" y="14897"/>
                  </a:lnTo>
                  <a:cubicBezTo>
                    <a:pt x="1109" y="15268"/>
                    <a:pt x="2515" y="15810"/>
                    <a:pt x="4659" y="15810"/>
                  </a:cubicBezTo>
                  <a:lnTo>
                    <a:pt x="8351" y="15810"/>
                  </a:lnTo>
                  <a:cubicBezTo>
                    <a:pt x="9567" y="15810"/>
                    <a:pt x="10516" y="14680"/>
                    <a:pt x="10046" y="13491"/>
                  </a:cubicBezTo>
                  <a:cubicBezTo>
                    <a:pt x="11019" y="13226"/>
                    <a:pt x="11546" y="12172"/>
                    <a:pt x="11175" y="11233"/>
                  </a:cubicBezTo>
                  <a:cubicBezTo>
                    <a:pt x="12386" y="10901"/>
                    <a:pt x="12832" y="9408"/>
                    <a:pt x="11992" y="8468"/>
                  </a:cubicBezTo>
                  <a:cubicBezTo>
                    <a:pt x="12314" y="8107"/>
                    <a:pt x="12467" y="7625"/>
                    <a:pt x="12410" y="7143"/>
                  </a:cubicBezTo>
                  <a:cubicBezTo>
                    <a:pt x="12311" y="6267"/>
                    <a:pt x="11495" y="5647"/>
                    <a:pt x="10612" y="5647"/>
                  </a:cubicBezTo>
                  <a:lnTo>
                    <a:pt x="6213" y="5647"/>
                  </a:lnTo>
                  <a:cubicBezTo>
                    <a:pt x="6586" y="4975"/>
                    <a:pt x="6785" y="3081"/>
                    <a:pt x="6776" y="2307"/>
                  </a:cubicBezTo>
                  <a:cubicBezTo>
                    <a:pt x="6761" y="1027"/>
                    <a:pt x="5701" y="1"/>
                    <a:pt x="4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868" name="Google Shape;6868;p61"/>
          <p:cNvGrpSpPr/>
          <p:nvPr/>
        </p:nvGrpSpPr>
        <p:grpSpPr>
          <a:xfrm>
            <a:off x="2912712" y="2287349"/>
            <a:ext cx="352349" cy="338760"/>
            <a:chOff x="3854700" y="249750"/>
            <a:chExt cx="500425" cy="481125"/>
          </a:xfrm>
        </p:grpSpPr>
        <p:sp>
          <p:nvSpPr>
            <p:cNvPr id="6869" name="Google Shape;6869;p61"/>
            <p:cNvSpPr/>
            <p:nvPr/>
          </p:nvSpPr>
          <p:spPr>
            <a:xfrm>
              <a:off x="4206725" y="598350"/>
              <a:ext cx="70775" cy="68025"/>
            </a:xfrm>
            <a:custGeom>
              <a:avLst/>
              <a:gdLst/>
              <a:ahLst/>
              <a:cxnLst/>
              <a:rect l="l" t="t" r="r" b="b"/>
              <a:pathLst>
                <a:path w="2831" h="2721" extrusionOk="0">
                  <a:moveTo>
                    <a:pt x="622" y="1"/>
                  </a:moveTo>
                  <a:cubicBezTo>
                    <a:pt x="478" y="1"/>
                    <a:pt x="333" y="56"/>
                    <a:pt x="223" y="165"/>
                  </a:cubicBezTo>
                  <a:cubicBezTo>
                    <a:pt x="0" y="388"/>
                    <a:pt x="0" y="744"/>
                    <a:pt x="223" y="966"/>
                  </a:cubicBezTo>
                  <a:lnTo>
                    <a:pt x="1819" y="2562"/>
                  </a:lnTo>
                  <a:cubicBezTo>
                    <a:pt x="1929" y="2668"/>
                    <a:pt x="2070" y="2721"/>
                    <a:pt x="2211" y="2721"/>
                  </a:cubicBezTo>
                  <a:cubicBezTo>
                    <a:pt x="2356" y="2721"/>
                    <a:pt x="2501" y="2665"/>
                    <a:pt x="2611" y="2553"/>
                  </a:cubicBezTo>
                  <a:cubicBezTo>
                    <a:pt x="2828" y="2337"/>
                    <a:pt x="2831" y="1984"/>
                    <a:pt x="2617" y="1764"/>
                  </a:cubicBezTo>
                  <a:lnTo>
                    <a:pt x="1021" y="165"/>
                  </a:lnTo>
                  <a:cubicBezTo>
                    <a:pt x="911" y="56"/>
                    <a:pt x="767" y="1"/>
                    <a:pt x="6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70" name="Google Shape;6870;p61"/>
            <p:cNvSpPr/>
            <p:nvPr/>
          </p:nvSpPr>
          <p:spPr>
            <a:xfrm>
              <a:off x="4226750" y="538600"/>
              <a:ext cx="91250" cy="48150"/>
            </a:xfrm>
            <a:custGeom>
              <a:avLst/>
              <a:gdLst/>
              <a:ahLst/>
              <a:cxnLst/>
              <a:rect l="l" t="t" r="r" b="b"/>
              <a:pathLst>
                <a:path w="3650" h="1926" extrusionOk="0">
                  <a:moveTo>
                    <a:pt x="631" y="1"/>
                  </a:moveTo>
                  <a:cubicBezTo>
                    <a:pt x="393" y="1"/>
                    <a:pt x="175" y="151"/>
                    <a:pt x="97" y="387"/>
                  </a:cubicBezTo>
                  <a:cubicBezTo>
                    <a:pt x="0" y="676"/>
                    <a:pt x="151" y="993"/>
                    <a:pt x="440" y="1098"/>
                  </a:cubicBezTo>
                  <a:lnTo>
                    <a:pt x="2837" y="1896"/>
                  </a:lnTo>
                  <a:cubicBezTo>
                    <a:pt x="2896" y="1916"/>
                    <a:pt x="2956" y="1925"/>
                    <a:pt x="3014" y="1925"/>
                  </a:cubicBezTo>
                  <a:cubicBezTo>
                    <a:pt x="3251" y="1925"/>
                    <a:pt x="3471" y="1774"/>
                    <a:pt x="3551" y="1538"/>
                  </a:cubicBezTo>
                  <a:cubicBezTo>
                    <a:pt x="3650" y="1243"/>
                    <a:pt x="3490" y="920"/>
                    <a:pt x="3192" y="824"/>
                  </a:cubicBezTo>
                  <a:lnTo>
                    <a:pt x="798" y="26"/>
                  </a:lnTo>
                  <a:cubicBezTo>
                    <a:pt x="742" y="9"/>
                    <a:pt x="686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71" name="Google Shape;6871;p61"/>
            <p:cNvSpPr/>
            <p:nvPr/>
          </p:nvSpPr>
          <p:spPr>
            <a:xfrm>
              <a:off x="4146500" y="618325"/>
              <a:ext cx="52050" cy="88650"/>
            </a:xfrm>
            <a:custGeom>
              <a:avLst/>
              <a:gdLst/>
              <a:ahLst/>
              <a:cxnLst/>
              <a:rect l="l" t="t" r="r" b="b"/>
              <a:pathLst>
                <a:path w="2082" h="3546" extrusionOk="0">
                  <a:moveTo>
                    <a:pt x="632" y="1"/>
                  </a:moveTo>
                  <a:cubicBezTo>
                    <a:pt x="574" y="1"/>
                    <a:pt x="514" y="10"/>
                    <a:pt x="455" y="29"/>
                  </a:cubicBezTo>
                  <a:cubicBezTo>
                    <a:pt x="160" y="128"/>
                    <a:pt x="0" y="447"/>
                    <a:pt x="100" y="746"/>
                  </a:cubicBezTo>
                  <a:lnTo>
                    <a:pt x="898" y="3140"/>
                  </a:lnTo>
                  <a:cubicBezTo>
                    <a:pt x="970" y="3386"/>
                    <a:pt x="1196" y="3546"/>
                    <a:pt x="1439" y="3546"/>
                  </a:cubicBezTo>
                  <a:cubicBezTo>
                    <a:pt x="1498" y="3546"/>
                    <a:pt x="1558" y="3536"/>
                    <a:pt x="1617" y="3516"/>
                  </a:cubicBezTo>
                  <a:cubicBezTo>
                    <a:pt x="1921" y="3417"/>
                    <a:pt x="2081" y="3082"/>
                    <a:pt x="1970" y="2784"/>
                  </a:cubicBezTo>
                  <a:lnTo>
                    <a:pt x="1172" y="387"/>
                  </a:lnTo>
                  <a:cubicBezTo>
                    <a:pt x="1092" y="150"/>
                    <a:pt x="871" y="1"/>
                    <a:pt x="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72" name="Google Shape;6872;p61"/>
            <p:cNvSpPr/>
            <p:nvPr/>
          </p:nvSpPr>
          <p:spPr>
            <a:xfrm>
              <a:off x="3927425" y="319075"/>
              <a:ext cx="70650" cy="67850"/>
            </a:xfrm>
            <a:custGeom>
              <a:avLst/>
              <a:gdLst/>
              <a:ahLst/>
              <a:cxnLst/>
              <a:rect l="l" t="t" r="r" b="b"/>
              <a:pathLst>
                <a:path w="2826" h="2714" extrusionOk="0">
                  <a:moveTo>
                    <a:pt x="621" y="0"/>
                  </a:moveTo>
                  <a:cubicBezTo>
                    <a:pt x="477" y="0"/>
                    <a:pt x="333" y="55"/>
                    <a:pt x="223" y="165"/>
                  </a:cubicBezTo>
                  <a:cubicBezTo>
                    <a:pt x="4" y="385"/>
                    <a:pt x="1" y="737"/>
                    <a:pt x="214" y="957"/>
                  </a:cubicBezTo>
                  <a:lnTo>
                    <a:pt x="1813" y="2556"/>
                  </a:lnTo>
                  <a:cubicBezTo>
                    <a:pt x="1922" y="2661"/>
                    <a:pt x="2062" y="2714"/>
                    <a:pt x="2203" y="2714"/>
                  </a:cubicBezTo>
                  <a:cubicBezTo>
                    <a:pt x="2348" y="2714"/>
                    <a:pt x="2494" y="2658"/>
                    <a:pt x="2605" y="2547"/>
                  </a:cubicBezTo>
                  <a:cubicBezTo>
                    <a:pt x="2822" y="2330"/>
                    <a:pt x="2825" y="1977"/>
                    <a:pt x="2611" y="1755"/>
                  </a:cubicBezTo>
                  <a:lnTo>
                    <a:pt x="1012" y="159"/>
                  </a:lnTo>
                  <a:cubicBezTo>
                    <a:pt x="904" y="53"/>
                    <a:pt x="762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73" name="Google Shape;6873;p61"/>
            <p:cNvSpPr/>
            <p:nvPr/>
          </p:nvSpPr>
          <p:spPr>
            <a:xfrm>
              <a:off x="4007000" y="279300"/>
              <a:ext cx="51675" cy="88150"/>
            </a:xfrm>
            <a:custGeom>
              <a:avLst/>
              <a:gdLst/>
              <a:ahLst/>
              <a:cxnLst/>
              <a:rect l="l" t="t" r="r" b="b"/>
              <a:pathLst>
                <a:path w="2067" h="3526" extrusionOk="0">
                  <a:moveTo>
                    <a:pt x="632" y="0"/>
                  </a:moveTo>
                  <a:cubicBezTo>
                    <a:pt x="573" y="0"/>
                    <a:pt x="512" y="10"/>
                    <a:pt x="452" y="30"/>
                  </a:cubicBezTo>
                  <a:cubicBezTo>
                    <a:pt x="160" y="127"/>
                    <a:pt x="0" y="437"/>
                    <a:pt x="91" y="732"/>
                  </a:cubicBezTo>
                  <a:lnTo>
                    <a:pt x="889" y="3126"/>
                  </a:lnTo>
                  <a:cubicBezTo>
                    <a:pt x="964" y="3370"/>
                    <a:pt x="1188" y="3525"/>
                    <a:pt x="1428" y="3525"/>
                  </a:cubicBezTo>
                  <a:cubicBezTo>
                    <a:pt x="1487" y="3525"/>
                    <a:pt x="1547" y="3516"/>
                    <a:pt x="1605" y="3496"/>
                  </a:cubicBezTo>
                  <a:cubicBezTo>
                    <a:pt x="1907" y="3397"/>
                    <a:pt x="2066" y="3069"/>
                    <a:pt x="1961" y="2771"/>
                  </a:cubicBezTo>
                  <a:lnTo>
                    <a:pt x="1160" y="374"/>
                  </a:lnTo>
                  <a:cubicBezTo>
                    <a:pt x="1079" y="144"/>
                    <a:pt x="863" y="0"/>
                    <a:pt x="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74" name="Google Shape;6874;p61"/>
            <p:cNvSpPr/>
            <p:nvPr/>
          </p:nvSpPr>
          <p:spPr>
            <a:xfrm>
              <a:off x="3887300" y="398850"/>
              <a:ext cx="91800" cy="48250"/>
            </a:xfrm>
            <a:custGeom>
              <a:avLst/>
              <a:gdLst/>
              <a:ahLst/>
              <a:cxnLst/>
              <a:rect l="l" t="t" r="r" b="b"/>
              <a:pathLst>
                <a:path w="3672" h="1930" extrusionOk="0">
                  <a:moveTo>
                    <a:pt x="638" y="0"/>
                  </a:moveTo>
                  <a:cubicBezTo>
                    <a:pt x="399" y="0"/>
                    <a:pt x="178" y="150"/>
                    <a:pt x="100" y="385"/>
                  </a:cubicBezTo>
                  <a:cubicBezTo>
                    <a:pt x="1" y="678"/>
                    <a:pt x="154" y="991"/>
                    <a:pt x="443" y="1096"/>
                  </a:cubicBezTo>
                  <a:lnTo>
                    <a:pt x="2840" y="1894"/>
                  </a:lnTo>
                  <a:cubicBezTo>
                    <a:pt x="2905" y="1918"/>
                    <a:pt x="2971" y="1930"/>
                    <a:pt x="3036" y="1930"/>
                  </a:cubicBezTo>
                  <a:cubicBezTo>
                    <a:pt x="3271" y="1930"/>
                    <a:pt x="3492" y="1781"/>
                    <a:pt x="3572" y="1545"/>
                  </a:cubicBezTo>
                  <a:cubicBezTo>
                    <a:pt x="3671" y="1241"/>
                    <a:pt x="3503" y="915"/>
                    <a:pt x="3195" y="825"/>
                  </a:cubicBezTo>
                  <a:lnTo>
                    <a:pt x="802" y="24"/>
                  </a:lnTo>
                  <a:cubicBezTo>
                    <a:pt x="747" y="8"/>
                    <a:pt x="692" y="0"/>
                    <a:pt x="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75" name="Google Shape;6875;p61"/>
            <p:cNvSpPr/>
            <p:nvPr/>
          </p:nvSpPr>
          <p:spPr>
            <a:xfrm>
              <a:off x="3854700" y="413675"/>
              <a:ext cx="353475" cy="317200"/>
            </a:xfrm>
            <a:custGeom>
              <a:avLst/>
              <a:gdLst/>
              <a:ahLst/>
              <a:cxnLst/>
              <a:rect l="l" t="t" r="r" b="b"/>
              <a:pathLst>
                <a:path w="14139" h="12688" extrusionOk="0">
                  <a:moveTo>
                    <a:pt x="12278" y="0"/>
                  </a:moveTo>
                  <a:lnTo>
                    <a:pt x="10639" y="1635"/>
                  </a:lnTo>
                  <a:cubicBezTo>
                    <a:pt x="10811" y="1720"/>
                    <a:pt x="10971" y="1831"/>
                    <a:pt x="11109" y="1964"/>
                  </a:cubicBezTo>
                  <a:cubicBezTo>
                    <a:pt x="11772" y="2623"/>
                    <a:pt x="11772" y="3698"/>
                    <a:pt x="11109" y="4358"/>
                  </a:cubicBezTo>
                  <a:lnTo>
                    <a:pt x="5520" y="9949"/>
                  </a:lnTo>
                  <a:cubicBezTo>
                    <a:pt x="5189" y="10281"/>
                    <a:pt x="4755" y="10446"/>
                    <a:pt x="4322" y="10446"/>
                  </a:cubicBezTo>
                  <a:cubicBezTo>
                    <a:pt x="3889" y="10446"/>
                    <a:pt x="3456" y="10281"/>
                    <a:pt x="3126" y="9949"/>
                  </a:cubicBezTo>
                  <a:cubicBezTo>
                    <a:pt x="2464" y="9287"/>
                    <a:pt x="2464" y="8215"/>
                    <a:pt x="3126" y="7552"/>
                  </a:cubicBezTo>
                  <a:lnTo>
                    <a:pt x="5331" y="5351"/>
                  </a:lnTo>
                  <a:cubicBezTo>
                    <a:pt x="4924" y="4499"/>
                    <a:pt x="4764" y="3554"/>
                    <a:pt x="4867" y="2620"/>
                  </a:cubicBezTo>
                  <a:lnTo>
                    <a:pt x="4867" y="2620"/>
                  </a:lnTo>
                  <a:lnTo>
                    <a:pt x="1527" y="5956"/>
                  </a:lnTo>
                  <a:cubicBezTo>
                    <a:pt x="1" y="7501"/>
                    <a:pt x="7" y="9992"/>
                    <a:pt x="1545" y="11530"/>
                  </a:cubicBezTo>
                  <a:cubicBezTo>
                    <a:pt x="2316" y="12301"/>
                    <a:pt x="3328" y="12687"/>
                    <a:pt x="4340" y="12687"/>
                  </a:cubicBezTo>
                  <a:cubicBezTo>
                    <a:pt x="5344" y="12687"/>
                    <a:pt x="6348" y="12307"/>
                    <a:pt x="7119" y="11545"/>
                  </a:cubicBezTo>
                  <a:lnTo>
                    <a:pt x="12708" y="5956"/>
                  </a:lnTo>
                  <a:cubicBezTo>
                    <a:pt x="13783" y="4878"/>
                    <a:pt x="14139" y="3276"/>
                    <a:pt x="13627" y="1843"/>
                  </a:cubicBezTo>
                  <a:cubicBezTo>
                    <a:pt x="13500" y="1467"/>
                    <a:pt x="13316" y="1114"/>
                    <a:pt x="13076" y="798"/>
                  </a:cubicBezTo>
                  <a:lnTo>
                    <a:pt x="13066" y="807"/>
                  </a:lnTo>
                  <a:cubicBezTo>
                    <a:pt x="12955" y="663"/>
                    <a:pt x="12844" y="503"/>
                    <a:pt x="12708" y="368"/>
                  </a:cubicBezTo>
                  <a:cubicBezTo>
                    <a:pt x="12570" y="235"/>
                    <a:pt x="12428" y="115"/>
                    <a:pt x="122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76" name="Google Shape;6876;p61"/>
            <p:cNvSpPr/>
            <p:nvPr/>
          </p:nvSpPr>
          <p:spPr>
            <a:xfrm>
              <a:off x="3996825" y="249750"/>
              <a:ext cx="358300" cy="322025"/>
            </a:xfrm>
            <a:custGeom>
              <a:avLst/>
              <a:gdLst/>
              <a:ahLst/>
              <a:cxnLst/>
              <a:rect l="l" t="t" r="r" b="b"/>
              <a:pathLst>
                <a:path w="14332" h="12881" extrusionOk="0">
                  <a:moveTo>
                    <a:pt x="9993" y="1"/>
                  </a:moveTo>
                  <a:cubicBezTo>
                    <a:pt x="8989" y="1"/>
                    <a:pt x="7985" y="381"/>
                    <a:pt x="7216" y="1143"/>
                  </a:cubicBezTo>
                  <a:lnTo>
                    <a:pt x="1434" y="6925"/>
                  </a:lnTo>
                  <a:cubicBezTo>
                    <a:pt x="359" y="8003"/>
                    <a:pt x="1" y="9605"/>
                    <a:pt x="516" y="11038"/>
                  </a:cubicBezTo>
                  <a:cubicBezTo>
                    <a:pt x="639" y="11414"/>
                    <a:pt x="826" y="11767"/>
                    <a:pt x="1067" y="12083"/>
                  </a:cubicBezTo>
                  <a:lnTo>
                    <a:pt x="1073" y="12074"/>
                  </a:lnTo>
                  <a:cubicBezTo>
                    <a:pt x="1187" y="12218"/>
                    <a:pt x="1296" y="12378"/>
                    <a:pt x="1434" y="12513"/>
                  </a:cubicBezTo>
                  <a:cubicBezTo>
                    <a:pt x="1570" y="12646"/>
                    <a:pt x="1711" y="12766"/>
                    <a:pt x="1865" y="12881"/>
                  </a:cubicBezTo>
                  <a:lnTo>
                    <a:pt x="3500" y="11243"/>
                  </a:lnTo>
                  <a:cubicBezTo>
                    <a:pt x="3328" y="11158"/>
                    <a:pt x="3169" y="11050"/>
                    <a:pt x="3030" y="10918"/>
                  </a:cubicBezTo>
                  <a:cubicBezTo>
                    <a:pt x="2368" y="10255"/>
                    <a:pt x="2368" y="9183"/>
                    <a:pt x="3030" y="8521"/>
                  </a:cubicBezTo>
                  <a:lnTo>
                    <a:pt x="8812" y="2739"/>
                  </a:lnTo>
                  <a:cubicBezTo>
                    <a:pt x="9143" y="2408"/>
                    <a:pt x="9577" y="2242"/>
                    <a:pt x="10010" y="2242"/>
                  </a:cubicBezTo>
                  <a:cubicBezTo>
                    <a:pt x="10443" y="2242"/>
                    <a:pt x="10876" y="2408"/>
                    <a:pt x="11206" y="2739"/>
                  </a:cubicBezTo>
                  <a:cubicBezTo>
                    <a:pt x="11868" y="3401"/>
                    <a:pt x="11868" y="4473"/>
                    <a:pt x="11206" y="5136"/>
                  </a:cubicBezTo>
                  <a:lnTo>
                    <a:pt x="8812" y="7530"/>
                  </a:lnTo>
                  <a:cubicBezTo>
                    <a:pt x="9215" y="8382"/>
                    <a:pt x="9375" y="9328"/>
                    <a:pt x="9273" y="10261"/>
                  </a:cubicBezTo>
                  <a:lnTo>
                    <a:pt x="12805" y="6732"/>
                  </a:lnTo>
                  <a:cubicBezTo>
                    <a:pt x="14331" y="5187"/>
                    <a:pt x="14325" y="2697"/>
                    <a:pt x="12787" y="1158"/>
                  </a:cubicBezTo>
                  <a:cubicBezTo>
                    <a:pt x="12016" y="387"/>
                    <a:pt x="11004" y="1"/>
                    <a:pt x="9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877" name="Google Shape;6877;p61"/>
          <p:cNvGrpSpPr/>
          <p:nvPr/>
        </p:nvGrpSpPr>
        <p:grpSpPr>
          <a:xfrm>
            <a:off x="3330701" y="2287349"/>
            <a:ext cx="352349" cy="338760"/>
            <a:chOff x="4447550" y="249750"/>
            <a:chExt cx="500425" cy="481125"/>
          </a:xfrm>
        </p:grpSpPr>
        <p:sp>
          <p:nvSpPr>
            <p:cNvPr id="6878" name="Google Shape;6878;p61"/>
            <p:cNvSpPr/>
            <p:nvPr/>
          </p:nvSpPr>
          <p:spPr>
            <a:xfrm>
              <a:off x="4447550" y="413675"/>
              <a:ext cx="353475" cy="317200"/>
            </a:xfrm>
            <a:custGeom>
              <a:avLst/>
              <a:gdLst/>
              <a:ahLst/>
              <a:cxnLst/>
              <a:rect l="l" t="t" r="r" b="b"/>
              <a:pathLst>
                <a:path w="14139" h="12688" extrusionOk="0">
                  <a:moveTo>
                    <a:pt x="12274" y="0"/>
                  </a:moveTo>
                  <a:lnTo>
                    <a:pt x="10639" y="1635"/>
                  </a:lnTo>
                  <a:cubicBezTo>
                    <a:pt x="10811" y="1720"/>
                    <a:pt x="10970" y="1831"/>
                    <a:pt x="11109" y="1964"/>
                  </a:cubicBezTo>
                  <a:cubicBezTo>
                    <a:pt x="11771" y="2623"/>
                    <a:pt x="11771" y="3698"/>
                    <a:pt x="11109" y="4358"/>
                  </a:cubicBezTo>
                  <a:lnTo>
                    <a:pt x="5520" y="9949"/>
                  </a:lnTo>
                  <a:cubicBezTo>
                    <a:pt x="5189" y="10281"/>
                    <a:pt x="4755" y="10446"/>
                    <a:pt x="4322" y="10446"/>
                  </a:cubicBezTo>
                  <a:cubicBezTo>
                    <a:pt x="3889" y="10446"/>
                    <a:pt x="3456" y="10281"/>
                    <a:pt x="3126" y="9949"/>
                  </a:cubicBezTo>
                  <a:cubicBezTo>
                    <a:pt x="2463" y="9287"/>
                    <a:pt x="2463" y="8215"/>
                    <a:pt x="3126" y="7552"/>
                  </a:cubicBezTo>
                  <a:lnTo>
                    <a:pt x="5330" y="5351"/>
                  </a:lnTo>
                  <a:cubicBezTo>
                    <a:pt x="4924" y="4499"/>
                    <a:pt x="4764" y="3554"/>
                    <a:pt x="4866" y="2620"/>
                  </a:cubicBezTo>
                  <a:lnTo>
                    <a:pt x="4866" y="2620"/>
                  </a:lnTo>
                  <a:lnTo>
                    <a:pt x="1527" y="5956"/>
                  </a:lnTo>
                  <a:cubicBezTo>
                    <a:pt x="0" y="7501"/>
                    <a:pt x="6" y="9992"/>
                    <a:pt x="1545" y="11530"/>
                  </a:cubicBezTo>
                  <a:cubicBezTo>
                    <a:pt x="2316" y="12301"/>
                    <a:pt x="3327" y="12687"/>
                    <a:pt x="4339" y="12687"/>
                  </a:cubicBezTo>
                  <a:cubicBezTo>
                    <a:pt x="5343" y="12687"/>
                    <a:pt x="6348" y="12307"/>
                    <a:pt x="7119" y="11545"/>
                  </a:cubicBezTo>
                  <a:lnTo>
                    <a:pt x="12708" y="5956"/>
                  </a:lnTo>
                  <a:cubicBezTo>
                    <a:pt x="13783" y="4878"/>
                    <a:pt x="14138" y="3276"/>
                    <a:pt x="13626" y="1843"/>
                  </a:cubicBezTo>
                  <a:cubicBezTo>
                    <a:pt x="13500" y="1467"/>
                    <a:pt x="13316" y="1114"/>
                    <a:pt x="13075" y="798"/>
                  </a:cubicBezTo>
                  <a:lnTo>
                    <a:pt x="13066" y="807"/>
                  </a:lnTo>
                  <a:cubicBezTo>
                    <a:pt x="12952" y="663"/>
                    <a:pt x="12843" y="503"/>
                    <a:pt x="12708" y="368"/>
                  </a:cubicBezTo>
                  <a:cubicBezTo>
                    <a:pt x="12569" y="235"/>
                    <a:pt x="12428" y="115"/>
                    <a:pt x="122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79" name="Google Shape;6879;p61"/>
            <p:cNvSpPr/>
            <p:nvPr/>
          </p:nvSpPr>
          <p:spPr>
            <a:xfrm>
              <a:off x="4589675" y="249750"/>
              <a:ext cx="358300" cy="322025"/>
            </a:xfrm>
            <a:custGeom>
              <a:avLst/>
              <a:gdLst/>
              <a:ahLst/>
              <a:cxnLst/>
              <a:rect l="l" t="t" r="r" b="b"/>
              <a:pathLst>
                <a:path w="14332" h="12881" extrusionOk="0">
                  <a:moveTo>
                    <a:pt x="9992" y="1"/>
                  </a:moveTo>
                  <a:cubicBezTo>
                    <a:pt x="8989" y="1"/>
                    <a:pt x="7985" y="381"/>
                    <a:pt x="7215" y="1143"/>
                  </a:cubicBezTo>
                  <a:lnTo>
                    <a:pt x="1434" y="6925"/>
                  </a:lnTo>
                  <a:cubicBezTo>
                    <a:pt x="359" y="8003"/>
                    <a:pt x="1" y="9605"/>
                    <a:pt x="515" y="11038"/>
                  </a:cubicBezTo>
                  <a:cubicBezTo>
                    <a:pt x="639" y="11414"/>
                    <a:pt x="826" y="11767"/>
                    <a:pt x="1066" y="12083"/>
                  </a:cubicBezTo>
                  <a:lnTo>
                    <a:pt x="1073" y="12074"/>
                  </a:lnTo>
                  <a:cubicBezTo>
                    <a:pt x="1187" y="12218"/>
                    <a:pt x="1295" y="12378"/>
                    <a:pt x="1434" y="12513"/>
                  </a:cubicBezTo>
                  <a:cubicBezTo>
                    <a:pt x="1569" y="12646"/>
                    <a:pt x="1711" y="12766"/>
                    <a:pt x="1864" y="12881"/>
                  </a:cubicBezTo>
                  <a:lnTo>
                    <a:pt x="3500" y="11243"/>
                  </a:lnTo>
                  <a:cubicBezTo>
                    <a:pt x="3328" y="11158"/>
                    <a:pt x="3168" y="11050"/>
                    <a:pt x="3030" y="10918"/>
                  </a:cubicBezTo>
                  <a:cubicBezTo>
                    <a:pt x="2367" y="10255"/>
                    <a:pt x="2367" y="9183"/>
                    <a:pt x="3030" y="8521"/>
                  </a:cubicBezTo>
                  <a:lnTo>
                    <a:pt x="8811" y="2739"/>
                  </a:lnTo>
                  <a:cubicBezTo>
                    <a:pt x="9143" y="2408"/>
                    <a:pt x="9576" y="2242"/>
                    <a:pt x="10010" y="2242"/>
                  </a:cubicBezTo>
                  <a:cubicBezTo>
                    <a:pt x="10443" y="2242"/>
                    <a:pt x="10876" y="2408"/>
                    <a:pt x="11205" y="2739"/>
                  </a:cubicBezTo>
                  <a:cubicBezTo>
                    <a:pt x="11868" y="3401"/>
                    <a:pt x="11868" y="4473"/>
                    <a:pt x="11205" y="5136"/>
                  </a:cubicBezTo>
                  <a:lnTo>
                    <a:pt x="8811" y="7530"/>
                  </a:lnTo>
                  <a:cubicBezTo>
                    <a:pt x="9215" y="8382"/>
                    <a:pt x="9375" y="9328"/>
                    <a:pt x="9272" y="10261"/>
                  </a:cubicBezTo>
                  <a:lnTo>
                    <a:pt x="12804" y="6732"/>
                  </a:lnTo>
                  <a:cubicBezTo>
                    <a:pt x="14331" y="5187"/>
                    <a:pt x="14325" y="2697"/>
                    <a:pt x="12786" y="1158"/>
                  </a:cubicBezTo>
                  <a:cubicBezTo>
                    <a:pt x="12015" y="387"/>
                    <a:pt x="11004" y="1"/>
                    <a:pt x="9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880" name="Google Shape;6880;p61"/>
          <p:cNvGrpSpPr/>
          <p:nvPr/>
        </p:nvGrpSpPr>
        <p:grpSpPr>
          <a:xfrm>
            <a:off x="3759902" y="2287102"/>
            <a:ext cx="339253" cy="339253"/>
            <a:chOff x="5049725" y="249400"/>
            <a:chExt cx="481825" cy="481825"/>
          </a:xfrm>
        </p:grpSpPr>
        <p:sp>
          <p:nvSpPr>
            <p:cNvPr id="6881" name="Google Shape;6881;p61"/>
            <p:cNvSpPr/>
            <p:nvPr/>
          </p:nvSpPr>
          <p:spPr>
            <a:xfrm>
              <a:off x="5191775" y="560925"/>
              <a:ext cx="197625" cy="170300"/>
            </a:xfrm>
            <a:custGeom>
              <a:avLst/>
              <a:gdLst/>
              <a:ahLst/>
              <a:cxnLst/>
              <a:rect l="l" t="t" r="r" b="b"/>
              <a:pathLst>
                <a:path w="7905" h="6812" extrusionOk="0">
                  <a:moveTo>
                    <a:pt x="6213" y="1129"/>
                  </a:moveTo>
                  <a:cubicBezTo>
                    <a:pt x="6523" y="1129"/>
                    <a:pt x="6776" y="1379"/>
                    <a:pt x="6776" y="1693"/>
                  </a:cubicBezTo>
                  <a:cubicBezTo>
                    <a:pt x="6776" y="2006"/>
                    <a:pt x="6523" y="2259"/>
                    <a:pt x="6213" y="2259"/>
                  </a:cubicBezTo>
                  <a:lnTo>
                    <a:pt x="1696" y="2259"/>
                  </a:lnTo>
                  <a:cubicBezTo>
                    <a:pt x="1383" y="2259"/>
                    <a:pt x="1130" y="2006"/>
                    <a:pt x="1130" y="1693"/>
                  </a:cubicBezTo>
                  <a:cubicBezTo>
                    <a:pt x="1130" y="1379"/>
                    <a:pt x="1383" y="1129"/>
                    <a:pt x="1696" y="1129"/>
                  </a:cubicBezTo>
                  <a:close/>
                  <a:moveTo>
                    <a:pt x="6213" y="3388"/>
                  </a:moveTo>
                  <a:cubicBezTo>
                    <a:pt x="6523" y="3388"/>
                    <a:pt x="6776" y="3638"/>
                    <a:pt x="6776" y="3951"/>
                  </a:cubicBezTo>
                  <a:cubicBezTo>
                    <a:pt x="6776" y="4264"/>
                    <a:pt x="6523" y="4517"/>
                    <a:pt x="6213" y="4517"/>
                  </a:cubicBezTo>
                  <a:lnTo>
                    <a:pt x="1696" y="4517"/>
                  </a:lnTo>
                  <a:cubicBezTo>
                    <a:pt x="1383" y="4517"/>
                    <a:pt x="1130" y="4264"/>
                    <a:pt x="1130" y="3951"/>
                  </a:cubicBezTo>
                  <a:cubicBezTo>
                    <a:pt x="1130" y="3638"/>
                    <a:pt x="1383" y="3388"/>
                    <a:pt x="1696" y="3388"/>
                  </a:cubicBezTo>
                  <a:close/>
                  <a:moveTo>
                    <a:pt x="0" y="0"/>
                  </a:moveTo>
                  <a:lnTo>
                    <a:pt x="0" y="6249"/>
                  </a:lnTo>
                  <a:cubicBezTo>
                    <a:pt x="0" y="6559"/>
                    <a:pt x="253" y="6812"/>
                    <a:pt x="567" y="6812"/>
                  </a:cubicBezTo>
                  <a:lnTo>
                    <a:pt x="7342" y="6812"/>
                  </a:lnTo>
                  <a:cubicBezTo>
                    <a:pt x="7652" y="6812"/>
                    <a:pt x="7905" y="6559"/>
                    <a:pt x="7905" y="6249"/>
                  </a:cubicBezTo>
                  <a:lnTo>
                    <a:pt x="79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82" name="Google Shape;6882;p61"/>
            <p:cNvSpPr/>
            <p:nvPr/>
          </p:nvSpPr>
          <p:spPr>
            <a:xfrm>
              <a:off x="5049725" y="249400"/>
              <a:ext cx="481825" cy="396225"/>
            </a:xfrm>
            <a:custGeom>
              <a:avLst/>
              <a:gdLst/>
              <a:ahLst/>
              <a:cxnLst/>
              <a:rect l="l" t="t" r="r" b="b"/>
              <a:pathLst>
                <a:path w="19273" h="15849" extrusionOk="0">
                  <a:moveTo>
                    <a:pt x="4553" y="4518"/>
                  </a:moveTo>
                  <a:lnTo>
                    <a:pt x="4553" y="5686"/>
                  </a:lnTo>
                  <a:lnTo>
                    <a:pt x="3424" y="5686"/>
                  </a:lnTo>
                  <a:lnTo>
                    <a:pt x="3424" y="4948"/>
                  </a:lnTo>
                  <a:cubicBezTo>
                    <a:pt x="3424" y="4710"/>
                    <a:pt x="3617" y="4518"/>
                    <a:pt x="3852" y="4518"/>
                  </a:cubicBezTo>
                  <a:close/>
                  <a:moveTo>
                    <a:pt x="15418" y="4518"/>
                  </a:moveTo>
                  <a:cubicBezTo>
                    <a:pt x="15653" y="4518"/>
                    <a:pt x="15845" y="4710"/>
                    <a:pt x="15845" y="4948"/>
                  </a:cubicBezTo>
                  <a:lnTo>
                    <a:pt x="15845" y="5686"/>
                  </a:lnTo>
                  <a:lnTo>
                    <a:pt x="14716" y="5686"/>
                  </a:lnTo>
                  <a:lnTo>
                    <a:pt x="14716" y="4518"/>
                  </a:lnTo>
                  <a:close/>
                  <a:moveTo>
                    <a:pt x="10199" y="1130"/>
                  </a:moveTo>
                  <a:lnTo>
                    <a:pt x="10199" y="3954"/>
                  </a:lnTo>
                  <a:cubicBezTo>
                    <a:pt x="10199" y="4265"/>
                    <a:pt x="10452" y="4518"/>
                    <a:pt x="10765" y="4518"/>
                  </a:cubicBezTo>
                  <a:lnTo>
                    <a:pt x="13587" y="4518"/>
                  </a:lnTo>
                  <a:lnTo>
                    <a:pt x="13587" y="6815"/>
                  </a:lnTo>
                  <a:lnTo>
                    <a:pt x="5682" y="6815"/>
                  </a:lnTo>
                  <a:lnTo>
                    <a:pt x="5682" y="1130"/>
                  </a:lnTo>
                  <a:close/>
                  <a:moveTo>
                    <a:pt x="16412" y="9074"/>
                  </a:moveTo>
                  <a:cubicBezTo>
                    <a:pt x="16722" y="9074"/>
                    <a:pt x="16975" y="9324"/>
                    <a:pt x="16975" y="9637"/>
                  </a:cubicBezTo>
                  <a:cubicBezTo>
                    <a:pt x="16975" y="9950"/>
                    <a:pt x="16722" y="10203"/>
                    <a:pt x="16412" y="10203"/>
                  </a:cubicBezTo>
                  <a:lnTo>
                    <a:pt x="15282" y="10203"/>
                  </a:lnTo>
                  <a:cubicBezTo>
                    <a:pt x="14969" y="10203"/>
                    <a:pt x="14716" y="9950"/>
                    <a:pt x="14716" y="9637"/>
                  </a:cubicBezTo>
                  <a:cubicBezTo>
                    <a:pt x="14716" y="9324"/>
                    <a:pt x="14969" y="9074"/>
                    <a:pt x="15282" y="9074"/>
                  </a:cubicBezTo>
                  <a:close/>
                  <a:moveTo>
                    <a:pt x="10782" y="1"/>
                  </a:moveTo>
                  <a:cubicBezTo>
                    <a:pt x="10776" y="1"/>
                    <a:pt x="10771" y="1"/>
                    <a:pt x="10765" y="1"/>
                  </a:cubicBezTo>
                  <a:lnTo>
                    <a:pt x="5119" y="1"/>
                  </a:lnTo>
                  <a:cubicBezTo>
                    <a:pt x="4806" y="1"/>
                    <a:pt x="4553" y="254"/>
                    <a:pt x="4553" y="567"/>
                  </a:cubicBezTo>
                  <a:lnTo>
                    <a:pt x="4553" y="3388"/>
                  </a:lnTo>
                  <a:lnTo>
                    <a:pt x="3852" y="3388"/>
                  </a:lnTo>
                  <a:cubicBezTo>
                    <a:pt x="2993" y="3388"/>
                    <a:pt x="2295" y="4087"/>
                    <a:pt x="2295" y="4948"/>
                  </a:cubicBezTo>
                  <a:lnTo>
                    <a:pt x="2295" y="5686"/>
                  </a:lnTo>
                  <a:lnTo>
                    <a:pt x="1693" y="5686"/>
                  </a:lnTo>
                  <a:cubicBezTo>
                    <a:pt x="756" y="5686"/>
                    <a:pt x="0" y="6442"/>
                    <a:pt x="0" y="7378"/>
                  </a:cubicBezTo>
                  <a:lnTo>
                    <a:pt x="0" y="14154"/>
                  </a:lnTo>
                  <a:cubicBezTo>
                    <a:pt x="0" y="15090"/>
                    <a:pt x="756" y="15846"/>
                    <a:pt x="1693" y="15849"/>
                  </a:cubicBezTo>
                  <a:lnTo>
                    <a:pt x="4553" y="15849"/>
                  </a:lnTo>
                  <a:lnTo>
                    <a:pt x="4553" y="12461"/>
                  </a:lnTo>
                  <a:lnTo>
                    <a:pt x="3990" y="12461"/>
                  </a:lnTo>
                  <a:cubicBezTo>
                    <a:pt x="3677" y="12461"/>
                    <a:pt x="3424" y="12208"/>
                    <a:pt x="3424" y="11895"/>
                  </a:cubicBezTo>
                  <a:cubicBezTo>
                    <a:pt x="3424" y="11582"/>
                    <a:pt x="3677" y="11332"/>
                    <a:pt x="3990" y="11332"/>
                  </a:cubicBezTo>
                  <a:lnTo>
                    <a:pt x="15282" y="11332"/>
                  </a:lnTo>
                  <a:cubicBezTo>
                    <a:pt x="15593" y="11332"/>
                    <a:pt x="15845" y="11582"/>
                    <a:pt x="15845" y="11895"/>
                  </a:cubicBezTo>
                  <a:cubicBezTo>
                    <a:pt x="15845" y="12208"/>
                    <a:pt x="15593" y="12461"/>
                    <a:pt x="15282" y="12461"/>
                  </a:cubicBezTo>
                  <a:lnTo>
                    <a:pt x="14716" y="12461"/>
                  </a:lnTo>
                  <a:lnTo>
                    <a:pt x="14716" y="15849"/>
                  </a:lnTo>
                  <a:lnTo>
                    <a:pt x="17541" y="15849"/>
                  </a:lnTo>
                  <a:cubicBezTo>
                    <a:pt x="18474" y="15849"/>
                    <a:pt x="19272" y="15087"/>
                    <a:pt x="19272" y="14154"/>
                  </a:cubicBezTo>
                  <a:lnTo>
                    <a:pt x="19272" y="7378"/>
                  </a:lnTo>
                  <a:cubicBezTo>
                    <a:pt x="19272" y="6445"/>
                    <a:pt x="18474" y="5686"/>
                    <a:pt x="17541" y="5686"/>
                  </a:cubicBezTo>
                  <a:lnTo>
                    <a:pt x="16975" y="5686"/>
                  </a:lnTo>
                  <a:lnTo>
                    <a:pt x="16975" y="4948"/>
                  </a:lnTo>
                  <a:cubicBezTo>
                    <a:pt x="16975" y="4087"/>
                    <a:pt x="16276" y="3388"/>
                    <a:pt x="15418" y="3388"/>
                  </a:cubicBezTo>
                  <a:lnTo>
                    <a:pt x="14385" y="3388"/>
                  </a:lnTo>
                  <a:cubicBezTo>
                    <a:pt x="11026" y="30"/>
                    <a:pt x="11079" y="1"/>
                    <a:pt x="10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883" name="Google Shape;6883;p61"/>
          <p:cNvGrpSpPr/>
          <p:nvPr/>
        </p:nvGrpSpPr>
        <p:grpSpPr>
          <a:xfrm>
            <a:off x="4173843" y="2287102"/>
            <a:ext cx="339253" cy="339253"/>
            <a:chOff x="5660400" y="238125"/>
            <a:chExt cx="481825" cy="481825"/>
          </a:xfrm>
        </p:grpSpPr>
        <p:sp>
          <p:nvSpPr>
            <p:cNvPr id="6884" name="Google Shape;6884;p61"/>
            <p:cNvSpPr/>
            <p:nvPr/>
          </p:nvSpPr>
          <p:spPr>
            <a:xfrm>
              <a:off x="5660400" y="436700"/>
              <a:ext cx="481825" cy="283250"/>
            </a:xfrm>
            <a:custGeom>
              <a:avLst/>
              <a:gdLst/>
              <a:ahLst/>
              <a:cxnLst/>
              <a:rect l="l" t="t" r="r" b="b"/>
              <a:pathLst>
                <a:path w="19273" h="11330" extrusionOk="0">
                  <a:moveTo>
                    <a:pt x="5120" y="1130"/>
                  </a:moveTo>
                  <a:cubicBezTo>
                    <a:pt x="5433" y="1130"/>
                    <a:pt x="5683" y="1380"/>
                    <a:pt x="5683" y="1693"/>
                  </a:cubicBezTo>
                  <a:cubicBezTo>
                    <a:pt x="5683" y="2006"/>
                    <a:pt x="5433" y="2259"/>
                    <a:pt x="5120" y="2259"/>
                  </a:cubicBezTo>
                  <a:lnTo>
                    <a:pt x="2861" y="2259"/>
                  </a:lnTo>
                  <a:cubicBezTo>
                    <a:pt x="2548" y="2259"/>
                    <a:pt x="2298" y="2006"/>
                    <a:pt x="2298" y="1693"/>
                  </a:cubicBezTo>
                  <a:cubicBezTo>
                    <a:pt x="2298" y="1380"/>
                    <a:pt x="2548" y="1130"/>
                    <a:pt x="2861" y="1130"/>
                  </a:cubicBezTo>
                  <a:close/>
                  <a:moveTo>
                    <a:pt x="10766" y="1130"/>
                  </a:moveTo>
                  <a:cubicBezTo>
                    <a:pt x="11079" y="1130"/>
                    <a:pt x="11329" y="1380"/>
                    <a:pt x="11329" y="1693"/>
                  </a:cubicBezTo>
                  <a:cubicBezTo>
                    <a:pt x="11329" y="2006"/>
                    <a:pt x="11079" y="2259"/>
                    <a:pt x="10766" y="2259"/>
                  </a:cubicBezTo>
                  <a:lnTo>
                    <a:pt x="8507" y="2259"/>
                  </a:lnTo>
                  <a:cubicBezTo>
                    <a:pt x="8194" y="2259"/>
                    <a:pt x="7944" y="2006"/>
                    <a:pt x="7944" y="1693"/>
                  </a:cubicBezTo>
                  <a:cubicBezTo>
                    <a:pt x="7944" y="1380"/>
                    <a:pt x="8194" y="1130"/>
                    <a:pt x="8507" y="1130"/>
                  </a:cubicBezTo>
                  <a:close/>
                  <a:moveTo>
                    <a:pt x="16412" y="1130"/>
                  </a:moveTo>
                  <a:cubicBezTo>
                    <a:pt x="16725" y="1130"/>
                    <a:pt x="16975" y="1380"/>
                    <a:pt x="16975" y="1693"/>
                  </a:cubicBezTo>
                  <a:cubicBezTo>
                    <a:pt x="16975" y="2006"/>
                    <a:pt x="16725" y="2259"/>
                    <a:pt x="16412" y="2259"/>
                  </a:cubicBezTo>
                  <a:lnTo>
                    <a:pt x="14153" y="2259"/>
                  </a:lnTo>
                  <a:cubicBezTo>
                    <a:pt x="13840" y="2259"/>
                    <a:pt x="13590" y="2006"/>
                    <a:pt x="13590" y="1693"/>
                  </a:cubicBezTo>
                  <a:cubicBezTo>
                    <a:pt x="13590" y="1380"/>
                    <a:pt x="13840" y="1130"/>
                    <a:pt x="14153" y="1130"/>
                  </a:cubicBezTo>
                  <a:close/>
                  <a:moveTo>
                    <a:pt x="5120" y="4518"/>
                  </a:moveTo>
                  <a:cubicBezTo>
                    <a:pt x="5433" y="4518"/>
                    <a:pt x="5683" y="4767"/>
                    <a:pt x="5683" y="5081"/>
                  </a:cubicBezTo>
                  <a:cubicBezTo>
                    <a:pt x="5683" y="5394"/>
                    <a:pt x="5433" y="5647"/>
                    <a:pt x="5120" y="5647"/>
                  </a:cubicBezTo>
                  <a:lnTo>
                    <a:pt x="2861" y="5647"/>
                  </a:lnTo>
                  <a:cubicBezTo>
                    <a:pt x="2548" y="5647"/>
                    <a:pt x="2298" y="5394"/>
                    <a:pt x="2298" y="5081"/>
                  </a:cubicBezTo>
                  <a:cubicBezTo>
                    <a:pt x="2298" y="4767"/>
                    <a:pt x="2548" y="4518"/>
                    <a:pt x="2861" y="4518"/>
                  </a:cubicBezTo>
                  <a:close/>
                  <a:moveTo>
                    <a:pt x="10766" y="4518"/>
                  </a:moveTo>
                  <a:cubicBezTo>
                    <a:pt x="11079" y="4518"/>
                    <a:pt x="11329" y="4767"/>
                    <a:pt x="11329" y="5081"/>
                  </a:cubicBezTo>
                  <a:cubicBezTo>
                    <a:pt x="11329" y="5394"/>
                    <a:pt x="11079" y="5647"/>
                    <a:pt x="10766" y="5647"/>
                  </a:cubicBezTo>
                  <a:lnTo>
                    <a:pt x="8507" y="5647"/>
                  </a:lnTo>
                  <a:cubicBezTo>
                    <a:pt x="8194" y="5647"/>
                    <a:pt x="7944" y="5394"/>
                    <a:pt x="7944" y="5081"/>
                  </a:cubicBezTo>
                  <a:cubicBezTo>
                    <a:pt x="7944" y="4767"/>
                    <a:pt x="8194" y="4518"/>
                    <a:pt x="8507" y="4518"/>
                  </a:cubicBezTo>
                  <a:close/>
                  <a:moveTo>
                    <a:pt x="16412" y="4518"/>
                  </a:moveTo>
                  <a:cubicBezTo>
                    <a:pt x="16725" y="4518"/>
                    <a:pt x="16975" y="4767"/>
                    <a:pt x="16975" y="5081"/>
                  </a:cubicBezTo>
                  <a:cubicBezTo>
                    <a:pt x="16975" y="5394"/>
                    <a:pt x="16725" y="5647"/>
                    <a:pt x="16412" y="5647"/>
                  </a:cubicBezTo>
                  <a:lnTo>
                    <a:pt x="14153" y="5647"/>
                  </a:lnTo>
                  <a:cubicBezTo>
                    <a:pt x="13840" y="5647"/>
                    <a:pt x="13590" y="5394"/>
                    <a:pt x="13590" y="5081"/>
                  </a:cubicBezTo>
                  <a:cubicBezTo>
                    <a:pt x="13590" y="4767"/>
                    <a:pt x="13840" y="4518"/>
                    <a:pt x="14153" y="4518"/>
                  </a:cubicBezTo>
                  <a:close/>
                  <a:moveTo>
                    <a:pt x="5120" y="7941"/>
                  </a:moveTo>
                  <a:cubicBezTo>
                    <a:pt x="5433" y="7941"/>
                    <a:pt x="5683" y="8194"/>
                    <a:pt x="5683" y="8507"/>
                  </a:cubicBezTo>
                  <a:cubicBezTo>
                    <a:pt x="5683" y="8818"/>
                    <a:pt x="5433" y="9071"/>
                    <a:pt x="5120" y="9071"/>
                  </a:cubicBezTo>
                  <a:lnTo>
                    <a:pt x="2861" y="9071"/>
                  </a:lnTo>
                  <a:cubicBezTo>
                    <a:pt x="2548" y="9071"/>
                    <a:pt x="2298" y="8818"/>
                    <a:pt x="2298" y="8507"/>
                  </a:cubicBezTo>
                  <a:cubicBezTo>
                    <a:pt x="2298" y="8194"/>
                    <a:pt x="2548" y="7941"/>
                    <a:pt x="2861" y="7941"/>
                  </a:cubicBezTo>
                  <a:close/>
                  <a:moveTo>
                    <a:pt x="10766" y="7941"/>
                  </a:moveTo>
                  <a:cubicBezTo>
                    <a:pt x="11079" y="7941"/>
                    <a:pt x="11329" y="8194"/>
                    <a:pt x="11329" y="8507"/>
                  </a:cubicBezTo>
                  <a:cubicBezTo>
                    <a:pt x="11329" y="8818"/>
                    <a:pt x="11079" y="9071"/>
                    <a:pt x="10766" y="9071"/>
                  </a:cubicBezTo>
                  <a:lnTo>
                    <a:pt x="8507" y="9071"/>
                  </a:lnTo>
                  <a:cubicBezTo>
                    <a:pt x="8194" y="9071"/>
                    <a:pt x="7944" y="8818"/>
                    <a:pt x="7944" y="8507"/>
                  </a:cubicBezTo>
                  <a:cubicBezTo>
                    <a:pt x="7944" y="8194"/>
                    <a:pt x="8194" y="7941"/>
                    <a:pt x="8507" y="7941"/>
                  </a:cubicBezTo>
                  <a:close/>
                  <a:moveTo>
                    <a:pt x="16412" y="7941"/>
                  </a:moveTo>
                  <a:cubicBezTo>
                    <a:pt x="16725" y="7941"/>
                    <a:pt x="16975" y="8194"/>
                    <a:pt x="16975" y="8507"/>
                  </a:cubicBezTo>
                  <a:cubicBezTo>
                    <a:pt x="16975" y="8818"/>
                    <a:pt x="16725" y="9071"/>
                    <a:pt x="16412" y="9071"/>
                  </a:cubicBezTo>
                  <a:lnTo>
                    <a:pt x="14153" y="9071"/>
                  </a:lnTo>
                  <a:cubicBezTo>
                    <a:pt x="13840" y="9071"/>
                    <a:pt x="13590" y="8818"/>
                    <a:pt x="13590" y="8507"/>
                  </a:cubicBezTo>
                  <a:cubicBezTo>
                    <a:pt x="13590" y="8194"/>
                    <a:pt x="13840" y="7941"/>
                    <a:pt x="14153" y="7941"/>
                  </a:cubicBezTo>
                  <a:close/>
                  <a:moveTo>
                    <a:pt x="1" y="1"/>
                  </a:moveTo>
                  <a:lnTo>
                    <a:pt x="1" y="9637"/>
                  </a:lnTo>
                  <a:cubicBezTo>
                    <a:pt x="1" y="10570"/>
                    <a:pt x="759" y="11329"/>
                    <a:pt x="1696" y="11329"/>
                  </a:cubicBezTo>
                  <a:lnTo>
                    <a:pt x="17580" y="11329"/>
                  </a:lnTo>
                  <a:cubicBezTo>
                    <a:pt x="18514" y="11329"/>
                    <a:pt x="19273" y="10570"/>
                    <a:pt x="19273" y="9637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85" name="Google Shape;6885;p61"/>
            <p:cNvSpPr/>
            <p:nvPr/>
          </p:nvSpPr>
          <p:spPr>
            <a:xfrm>
              <a:off x="5660400" y="238125"/>
              <a:ext cx="481825" cy="170375"/>
            </a:xfrm>
            <a:custGeom>
              <a:avLst/>
              <a:gdLst/>
              <a:ahLst/>
              <a:cxnLst/>
              <a:rect l="l" t="t" r="r" b="b"/>
              <a:pathLst>
                <a:path w="19273" h="6815" extrusionOk="0">
                  <a:moveTo>
                    <a:pt x="3990" y="1129"/>
                  </a:moveTo>
                  <a:cubicBezTo>
                    <a:pt x="4304" y="1129"/>
                    <a:pt x="4557" y="1382"/>
                    <a:pt x="4557" y="1695"/>
                  </a:cubicBezTo>
                  <a:lnTo>
                    <a:pt x="4557" y="3954"/>
                  </a:lnTo>
                  <a:cubicBezTo>
                    <a:pt x="4557" y="4264"/>
                    <a:pt x="4304" y="4517"/>
                    <a:pt x="3990" y="4517"/>
                  </a:cubicBezTo>
                  <a:cubicBezTo>
                    <a:pt x="3677" y="4517"/>
                    <a:pt x="3427" y="4264"/>
                    <a:pt x="3427" y="3954"/>
                  </a:cubicBezTo>
                  <a:lnTo>
                    <a:pt x="3427" y="1695"/>
                  </a:lnTo>
                  <a:cubicBezTo>
                    <a:pt x="3427" y="1382"/>
                    <a:pt x="3677" y="1129"/>
                    <a:pt x="3990" y="1129"/>
                  </a:cubicBezTo>
                  <a:close/>
                  <a:moveTo>
                    <a:pt x="9637" y="1129"/>
                  </a:moveTo>
                  <a:cubicBezTo>
                    <a:pt x="9950" y="1129"/>
                    <a:pt x="10203" y="1382"/>
                    <a:pt x="10203" y="1695"/>
                  </a:cubicBezTo>
                  <a:lnTo>
                    <a:pt x="10203" y="3954"/>
                  </a:lnTo>
                  <a:cubicBezTo>
                    <a:pt x="10203" y="4264"/>
                    <a:pt x="9950" y="4517"/>
                    <a:pt x="9637" y="4517"/>
                  </a:cubicBezTo>
                  <a:cubicBezTo>
                    <a:pt x="9323" y="4517"/>
                    <a:pt x="9073" y="4264"/>
                    <a:pt x="9073" y="3954"/>
                  </a:cubicBezTo>
                  <a:lnTo>
                    <a:pt x="9073" y="1695"/>
                  </a:lnTo>
                  <a:cubicBezTo>
                    <a:pt x="9073" y="1382"/>
                    <a:pt x="9323" y="1129"/>
                    <a:pt x="9637" y="1129"/>
                  </a:cubicBezTo>
                  <a:close/>
                  <a:moveTo>
                    <a:pt x="15283" y="1129"/>
                  </a:moveTo>
                  <a:cubicBezTo>
                    <a:pt x="15596" y="1129"/>
                    <a:pt x="15849" y="1382"/>
                    <a:pt x="15849" y="1695"/>
                  </a:cubicBezTo>
                  <a:lnTo>
                    <a:pt x="15849" y="3954"/>
                  </a:lnTo>
                  <a:cubicBezTo>
                    <a:pt x="15849" y="4264"/>
                    <a:pt x="15596" y="4517"/>
                    <a:pt x="15283" y="4517"/>
                  </a:cubicBezTo>
                  <a:cubicBezTo>
                    <a:pt x="14969" y="4517"/>
                    <a:pt x="14719" y="4264"/>
                    <a:pt x="14719" y="3954"/>
                  </a:cubicBezTo>
                  <a:lnTo>
                    <a:pt x="14719" y="1695"/>
                  </a:lnTo>
                  <a:cubicBezTo>
                    <a:pt x="14719" y="1382"/>
                    <a:pt x="14969" y="1129"/>
                    <a:pt x="15283" y="1129"/>
                  </a:cubicBezTo>
                  <a:close/>
                  <a:moveTo>
                    <a:pt x="3990" y="0"/>
                  </a:moveTo>
                  <a:cubicBezTo>
                    <a:pt x="3054" y="0"/>
                    <a:pt x="2298" y="759"/>
                    <a:pt x="2298" y="1695"/>
                  </a:cubicBezTo>
                  <a:lnTo>
                    <a:pt x="2298" y="2258"/>
                  </a:lnTo>
                  <a:lnTo>
                    <a:pt x="1696" y="2258"/>
                  </a:lnTo>
                  <a:cubicBezTo>
                    <a:pt x="759" y="2258"/>
                    <a:pt x="1" y="3017"/>
                    <a:pt x="1" y="3954"/>
                  </a:cubicBezTo>
                  <a:lnTo>
                    <a:pt x="1" y="6814"/>
                  </a:lnTo>
                  <a:lnTo>
                    <a:pt x="19273" y="6814"/>
                  </a:lnTo>
                  <a:lnTo>
                    <a:pt x="19273" y="3954"/>
                  </a:lnTo>
                  <a:cubicBezTo>
                    <a:pt x="19273" y="3017"/>
                    <a:pt x="18514" y="2258"/>
                    <a:pt x="17580" y="2258"/>
                  </a:cubicBezTo>
                  <a:lnTo>
                    <a:pt x="16978" y="2258"/>
                  </a:lnTo>
                  <a:lnTo>
                    <a:pt x="16978" y="1695"/>
                  </a:lnTo>
                  <a:cubicBezTo>
                    <a:pt x="16978" y="759"/>
                    <a:pt x="16219" y="0"/>
                    <a:pt x="15283" y="0"/>
                  </a:cubicBezTo>
                  <a:cubicBezTo>
                    <a:pt x="14346" y="0"/>
                    <a:pt x="13590" y="759"/>
                    <a:pt x="13590" y="1695"/>
                  </a:cubicBezTo>
                  <a:lnTo>
                    <a:pt x="13590" y="2258"/>
                  </a:lnTo>
                  <a:lnTo>
                    <a:pt x="11332" y="2258"/>
                  </a:lnTo>
                  <a:lnTo>
                    <a:pt x="11332" y="1695"/>
                  </a:lnTo>
                  <a:cubicBezTo>
                    <a:pt x="11332" y="759"/>
                    <a:pt x="10573" y="0"/>
                    <a:pt x="9637" y="0"/>
                  </a:cubicBezTo>
                  <a:cubicBezTo>
                    <a:pt x="8700" y="0"/>
                    <a:pt x="7944" y="759"/>
                    <a:pt x="7944" y="1695"/>
                  </a:cubicBezTo>
                  <a:lnTo>
                    <a:pt x="7944" y="2258"/>
                  </a:lnTo>
                  <a:lnTo>
                    <a:pt x="5686" y="2258"/>
                  </a:lnTo>
                  <a:lnTo>
                    <a:pt x="5686" y="1695"/>
                  </a:lnTo>
                  <a:cubicBezTo>
                    <a:pt x="5686" y="759"/>
                    <a:pt x="4927" y="0"/>
                    <a:pt x="39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886" name="Google Shape;6886;p61"/>
          <p:cNvGrpSpPr/>
          <p:nvPr/>
        </p:nvGrpSpPr>
        <p:grpSpPr>
          <a:xfrm>
            <a:off x="4590529" y="2287102"/>
            <a:ext cx="339253" cy="339253"/>
            <a:chOff x="6235400" y="249400"/>
            <a:chExt cx="481825" cy="481825"/>
          </a:xfrm>
        </p:grpSpPr>
        <p:sp>
          <p:nvSpPr>
            <p:cNvPr id="6887" name="Google Shape;6887;p61"/>
            <p:cNvSpPr/>
            <p:nvPr/>
          </p:nvSpPr>
          <p:spPr>
            <a:xfrm>
              <a:off x="6425625" y="482025"/>
              <a:ext cx="177700" cy="135375"/>
            </a:xfrm>
            <a:custGeom>
              <a:avLst/>
              <a:gdLst/>
              <a:ahLst/>
              <a:cxnLst/>
              <a:rect l="l" t="t" r="r" b="b"/>
              <a:pathLst>
                <a:path w="7108" h="5415" extrusionOk="0">
                  <a:moveTo>
                    <a:pt x="5415" y="0"/>
                  </a:moveTo>
                  <a:lnTo>
                    <a:pt x="1" y="5415"/>
                  </a:lnTo>
                  <a:lnTo>
                    <a:pt x="7107" y="5415"/>
                  </a:lnTo>
                  <a:lnTo>
                    <a:pt x="7107" y="1696"/>
                  </a:lnTo>
                  <a:lnTo>
                    <a:pt x="54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88" name="Google Shape;6888;p61"/>
            <p:cNvSpPr/>
            <p:nvPr/>
          </p:nvSpPr>
          <p:spPr>
            <a:xfrm>
              <a:off x="6462150" y="41977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0"/>
                  </a:moveTo>
                  <a:cubicBezTo>
                    <a:pt x="253" y="0"/>
                    <a:pt x="0" y="250"/>
                    <a:pt x="0" y="563"/>
                  </a:cubicBezTo>
                  <a:cubicBezTo>
                    <a:pt x="0" y="876"/>
                    <a:pt x="253" y="1129"/>
                    <a:pt x="566" y="1129"/>
                  </a:cubicBezTo>
                  <a:cubicBezTo>
                    <a:pt x="877" y="1129"/>
                    <a:pt x="1130" y="876"/>
                    <a:pt x="1130" y="563"/>
                  </a:cubicBezTo>
                  <a:cubicBezTo>
                    <a:pt x="1130" y="250"/>
                    <a:pt x="877" y="0"/>
                    <a:pt x="5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89" name="Google Shape;6889;p61"/>
            <p:cNvSpPr/>
            <p:nvPr/>
          </p:nvSpPr>
          <p:spPr>
            <a:xfrm>
              <a:off x="6349225" y="508600"/>
              <a:ext cx="113625" cy="108800"/>
            </a:xfrm>
            <a:custGeom>
              <a:avLst/>
              <a:gdLst/>
              <a:ahLst/>
              <a:cxnLst/>
              <a:rect l="l" t="t" r="r" b="b"/>
              <a:pathLst>
                <a:path w="4545" h="4352" extrusionOk="0">
                  <a:moveTo>
                    <a:pt x="2858" y="0"/>
                  </a:moveTo>
                  <a:lnTo>
                    <a:pt x="0" y="2623"/>
                  </a:lnTo>
                  <a:lnTo>
                    <a:pt x="0" y="4352"/>
                  </a:lnTo>
                  <a:lnTo>
                    <a:pt x="1461" y="4352"/>
                  </a:lnTo>
                  <a:lnTo>
                    <a:pt x="4544" y="1265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90" name="Google Shape;6890;p61"/>
            <p:cNvSpPr/>
            <p:nvPr/>
          </p:nvSpPr>
          <p:spPr>
            <a:xfrm>
              <a:off x="6349225" y="363300"/>
              <a:ext cx="254100" cy="172575"/>
            </a:xfrm>
            <a:custGeom>
              <a:avLst/>
              <a:gdLst/>
              <a:ahLst/>
              <a:cxnLst/>
              <a:rect l="l" t="t" r="r" b="b"/>
              <a:pathLst>
                <a:path w="10164" h="6903" extrusionOk="0">
                  <a:moveTo>
                    <a:pt x="5083" y="1130"/>
                  </a:moveTo>
                  <a:cubicBezTo>
                    <a:pt x="5767" y="1130"/>
                    <a:pt x="6384" y="1542"/>
                    <a:pt x="6646" y="2175"/>
                  </a:cubicBezTo>
                  <a:cubicBezTo>
                    <a:pt x="6908" y="2807"/>
                    <a:pt x="6764" y="3536"/>
                    <a:pt x="6279" y="4021"/>
                  </a:cubicBezTo>
                  <a:cubicBezTo>
                    <a:pt x="5955" y="4345"/>
                    <a:pt x="5521" y="4517"/>
                    <a:pt x="5081" y="4517"/>
                  </a:cubicBezTo>
                  <a:cubicBezTo>
                    <a:pt x="4862" y="4517"/>
                    <a:pt x="4642" y="4475"/>
                    <a:pt x="4433" y="4388"/>
                  </a:cubicBezTo>
                  <a:cubicBezTo>
                    <a:pt x="3801" y="4126"/>
                    <a:pt x="3388" y="3509"/>
                    <a:pt x="3388" y="2822"/>
                  </a:cubicBezTo>
                  <a:cubicBezTo>
                    <a:pt x="3388" y="1886"/>
                    <a:pt x="4147" y="1130"/>
                    <a:pt x="5083" y="1130"/>
                  </a:cubicBezTo>
                  <a:close/>
                  <a:moveTo>
                    <a:pt x="0" y="1"/>
                  </a:moveTo>
                  <a:lnTo>
                    <a:pt x="0" y="6903"/>
                  </a:lnTo>
                  <a:lnTo>
                    <a:pt x="2443" y="4665"/>
                  </a:lnTo>
                  <a:cubicBezTo>
                    <a:pt x="2549" y="4567"/>
                    <a:pt x="2686" y="4517"/>
                    <a:pt x="2824" y="4517"/>
                  </a:cubicBezTo>
                  <a:cubicBezTo>
                    <a:pt x="2943" y="4517"/>
                    <a:pt x="3062" y="4554"/>
                    <a:pt x="3162" y="4629"/>
                  </a:cubicBezTo>
                  <a:lnTo>
                    <a:pt x="5351" y="6270"/>
                  </a:lnTo>
                  <a:lnTo>
                    <a:pt x="8071" y="3551"/>
                  </a:lnTo>
                  <a:cubicBezTo>
                    <a:pt x="8181" y="3441"/>
                    <a:pt x="8325" y="3386"/>
                    <a:pt x="8470" y="3386"/>
                  </a:cubicBezTo>
                  <a:cubicBezTo>
                    <a:pt x="8614" y="3386"/>
                    <a:pt x="8759" y="3441"/>
                    <a:pt x="8869" y="3551"/>
                  </a:cubicBezTo>
                  <a:lnTo>
                    <a:pt x="10163" y="4846"/>
                  </a:lnTo>
                  <a:lnTo>
                    <a:pt x="1016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91" name="Google Shape;6891;p61"/>
            <p:cNvSpPr/>
            <p:nvPr/>
          </p:nvSpPr>
          <p:spPr>
            <a:xfrm>
              <a:off x="6235400" y="24940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5283" y="3427"/>
                  </a:moveTo>
                  <a:cubicBezTo>
                    <a:pt x="15593" y="3427"/>
                    <a:pt x="15846" y="3677"/>
                    <a:pt x="15846" y="3991"/>
                  </a:cubicBezTo>
                  <a:lnTo>
                    <a:pt x="15846" y="15283"/>
                  </a:lnTo>
                  <a:cubicBezTo>
                    <a:pt x="15846" y="15596"/>
                    <a:pt x="15593" y="15849"/>
                    <a:pt x="15283" y="15849"/>
                  </a:cubicBezTo>
                  <a:lnTo>
                    <a:pt x="3990" y="15849"/>
                  </a:lnTo>
                  <a:cubicBezTo>
                    <a:pt x="3677" y="15849"/>
                    <a:pt x="3424" y="15596"/>
                    <a:pt x="3424" y="15283"/>
                  </a:cubicBezTo>
                  <a:lnTo>
                    <a:pt x="3424" y="3991"/>
                  </a:lnTo>
                  <a:cubicBezTo>
                    <a:pt x="3424" y="3677"/>
                    <a:pt x="3677" y="3427"/>
                    <a:pt x="3990" y="3427"/>
                  </a:cubicBezTo>
                  <a:close/>
                  <a:moveTo>
                    <a:pt x="564" y="1"/>
                  </a:moveTo>
                  <a:cubicBezTo>
                    <a:pt x="250" y="1"/>
                    <a:pt x="0" y="254"/>
                    <a:pt x="0" y="567"/>
                  </a:cubicBezTo>
                  <a:lnTo>
                    <a:pt x="0" y="2861"/>
                  </a:lnTo>
                  <a:cubicBezTo>
                    <a:pt x="0" y="3175"/>
                    <a:pt x="250" y="3427"/>
                    <a:pt x="564" y="3427"/>
                  </a:cubicBezTo>
                  <a:cubicBezTo>
                    <a:pt x="877" y="3427"/>
                    <a:pt x="1127" y="3677"/>
                    <a:pt x="1127" y="3991"/>
                  </a:cubicBezTo>
                  <a:cubicBezTo>
                    <a:pt x="1127" y="4304"/>
                    <a:pt x="877" y="4557"/>
                    <a:pt x="564" y="4557"/>
                  </a:cubicBezTo>
                  <a:cubicBezTo>
                    <a:pt x="250" y="4557"/>
                    <a:pt x="0" y="4807"/>
                    <a:pt x="0" y="5120"/>
                  </a:cubicBezTo>
                  <a:lnTo>
                    <a:pt x="0" y="8507"/>
                  </a:lnTo>
                  <a:cubicBezTo>
                    <a:pt x="0" y="8821"/>
                    <a:pt x="250" y="9074"/>
                    <a:pt x="564" y="9074"/>
                  </a:cubicBezTo>
                  <a:cubicBezTo>
                    <a:pt x="877" y="9074"/>
                    <a:pt x="1127" y="9324"/>
                    <a:pt x="1127" y="9637"/>
                  </a:cubicBezTo>
                  <a:cubicBezTo>
                    <a:pt x="1127" y="9950"/>
                    <a:pt x="877" y="10203"/>
                    <a:pt x="564" y="10203"/>
                  </a:cubicBezTo>
                  <a:cubicBezTo>
                    <a:pt x="250" y="10203"/>
                    <a:pt x="0" y="10453"/>
                    <a:pt x="0" y="10766"/>
                  </a:cubicBezTo>
                  <a:lnTo>
                    <a:pt x="0" y="14154"/>
                  </a:lnTo>
                  <a:cubicBezTo>
                    <a:pt x="0" y="14467"/>
                    <a:pt x="250" y="14720"/>
                    <a:pt x="564" y="14720"/>
                  </a:cubicBezTo>
                  <a:cubicBezTo>
                    <a:pt x="877" y="14720"/>
                    <a:pt x="1127" y="14970"/>
                    <a:pt x="1127" y="15283"/>
                  </a:cubicBezTo>
                  <a:cubicBezTo>
                    <a:pt x="1127" y="15596"/>
                    <a:pt x="877" y="15849"/>
                    <a:pt x="564" y="15849"/>
                  </a:cubicBezTo>
                  <a:cubicBezTo>
                    <a:pt x="250" y="15849"/>
                    <a:pt x="0" y="16099"/>
                    <a:pt x="0" y="16412"/>
                  </a:cubicBezTo>
                  <a:lnTo>
                    <a:pt x="0" y="18710"/>
                  </a:lnTo>
                  <a:cubicBezTo>
                    <a:pt x="0" y="19020"/>
                    <a:pt x="250" y="19273"/>
                    <a:pt x="564" y="19273"/>
                  </a:cubicBezTo>
                  <a:lnTo>
                    <a:pt x="2861" y="19273"/>
                  </a:lnTo>
                  <a:cubicBezTo>
                    <a:pt x="3171" y="19273"/>
                    <a:pt x="3424" y="19020"/>
                    <a:pt x="3424" y="18710"/>
                  </a:cubicBezTo>
                  <a:cubicBezTo>
                    <a:pt x="3424" y="18396"/>
                    <a:pt x="3677" y="18143"/>
                    <a:pt x="3990" y="18143"/>
                  </a:cubicBezTo>
                  <a:cubicBezTo>
                    <a:pt x="4300" y="18143"/>
                    <a:pt x="4553" y="18396"/>
                    <a:pt x="4553" y="18710"/>
                  </a:cubicBezTo>
                  <a:cubicBezTo>
                    <a:pt x="4553" y="19020"/>
                    <a:pt x="4806" y="19273"/>
                    <a:pt x="5120" y="19273"/>
                  </a:cubicBezTo>
                  <a:lnTo>
                    <a:pt x="8507" y="19273"/>
                  </a:lnTo>
                  <a:cubicBezTo>
                    <a:pt x="8817" y="19273"/>
                    <a:pt x="9070" y="19020"/>
                    <a:pt x="9070" y="18710"/>
                  </a:cubicBezTo>
                  <a:cubicBezTo>
                    <a:pt x="9070" y="18396"/>
                    <a:pt x="9323" y="18143"/>
                    <a:pt x="9636" y="18143"/>
                  </a:cubicBezTo>
                  <a:cubicBezTo>
                    <a:pt x="9947" y="18143"/>
                    <a:pt x="10200" y="18396"/>
                    <a:pt x="10200" y="18710"/>
                  </a:cubicBezTo>
                  <a:cubicBezTo>
                    <a:pt x="10200" y="19020"/>
                    <a:pt x="10452" y="19273"/>
                    <a:pt x="10766" y="19273"/>
                  </a:cubicBezTo>
                  <a:lnTo>
                    <a:pt x="14153" y="19273"/>
                  </a:lnTo>
                  <a:cubicBezTo>
                    <a:pt x="14463" y="19273"/>
                    <a:pt x="14716" y="19020"/>
                    <a:pt x="14716" y="18710"/>
                  </a:cubicBezTo>
                  <a:cubicBezTo>
                    <a:pt x="14716" y="18396"/>
                    <a:pt x="14969" y="18143"/>
                    <a:pt x="15283" y="18143"/>
                  </a:cubicBezTo>
                  <a:cubicBezTo>
                    <a:pt x="15593" y="18143"/>
                    <a:pt x="15846" y="18396"/>
                    <a:pt x="15846" y="18710"/>
                  </a:cubicBezTo>
                  <a:cubicBezTo>
                    <a:pt x="15846" y="19020"/>
                    <a:pt x="16099" y="19273"/>
                    <a:pt x="16412" y="19273"/>
                  </a:cubicBezTo>
                  <a:lnTo>
                    <a:pt x="18706" y="19273"/>
                  </a:lnTo>
                  <a:cubicBezTo>
                    <a:pt x="19019" y="19273"/>
                    <a:pt x="19272" y="19020"/>
                    <a:pt x="19272" y="18710"/>
                  </a:cubicBezTo>
                  <a:lnTo>
                    <a:pt x="19272" y="16412"/>
                  </a:lnTo>
                  <a:cubicBezTo>
                    <a:pt x="19272" y="16099"/>
                    <a:pt x="19019" y="15849"/>
                    <a:pt x="18706" y="15849"/>
                  </a:cubicBezTo>
                  <a:cubicBezTo>
                    <a:pt x="18393" y="15849"/>
                    <a:pt x="18143" y="15596"/>
                    <a:pt x="18143" y="15283"/>
                  </a:cubicBezTo>
                  <a:cubicBezTo>
                    <a:pt x="18143" y="14970"/>
                    <a:pt x="18393" y="14720"/>
                    <a:pt x="18706" y="14720"/>
                  </a:cubicBezTo>
                  <a:cubicBezTo>
                    <a:pt x="19019" y="14720"/>
                    <a:pt x="19272" y="14467"/>
                    <a:pt x="19272" y="14154"/>
                  </a:cubicBezTo>
                  <a:lnTo>
                    <a:pt x="19272" y="10766"/>
                  </a:lnTo>
                  <a:cubicBezTo>
                    <a:pt x="19272" y="10453"/>
                    <a:pt x="19019" y="10203"/>
                    <a:pt x="18706" y="10203"/>
                  </a:cubicBezTo>
                  <a:cubicBezTo>
                    <a:pt x="18393" y="10203"/>
                    <a:pt x="18143" y="9950"/>
                    <a:pt x="18143" y="9637"/>
                  </a:cubicBezTo>
                  <a:cubicBezTo>
                    <a:pt x="18143" y="9324"/>
                    <a:pt x="18393" y="9074"/>
                    <a:pt x="18706" y="9074"/>
                  </a:cubicBezTo>
                  <a:cubicBezTo>
                    <a:pt x="19019" y="9074"/>
                    <a:pt x="19272" y="8821"/>
                    <a:pt x="19272" y="8507"/>
                  </a:cubicBezTo>
                  <a:lnTo>
                    <a:pt x="19272" y="5120"/>
                  </a:lnTo>
                  <a:cubicBezTo>
                    <a:pt x="19272" y="4807"/>
                    <a:pt x="19019" y="4557"/>
                    <a:pt x="18706" y="4557"/>
                  </a:cubicBezTo>
                  <a:cubicBezTo>
                    <a:pt x="18393" y="4557"/>
                    <a:pt x="18143" y="4304"/>
                    <a:pt x="18143" y="3991"/>
                  </a:cubicBezTo>
                  <a:cubicBezTo>
                    <a:pt x="18143" y="3677"/>
                    <a:pt x="18393" y="3427"/>
                    <a:pt x="18706" y="3427"/>
                  </a:cubicBezTo>
                  <a:cubicBezTo>
                    <a:pt x="19019" y="3427"/>
                    <a:pt x="19272" y="3175"/>
                    <a:pt x="19272" y="2861"/>
                  </a:cubicBezTo>
                  <a:lnTo>
                    <a:pt x="19272" y="567"/>
                  </a:lnTo>
                  <a:cubicBezTo>
                    <a:pt x="19272" y="254"/>
                    <a:pt x="19019" y="1"/>
                    <a:pt x="18706" y="1"/>
                  </a:cubicBezTo>
                  <a:lnTo>
                    <a:pt x="16412" y="1"/>
                  </a:lnTo>
                  <a:cubicBezTo>
                    <a:pt x="16099" y="1"/>
                    <a:pt x="15846" y="254"/>
                    <a:pt x="15846" y="567"/>
                  </a:cubicBezTo>
                  <a:cubicBezTo>
                    <a:pt x="15846" y="877"/>
                    <a:pt x="15593" y="1130"/>
                    <a:pt x="15283" y="1130"/>
                  </a:cubicBezTo>
                  <a:cubicBezTo>
                    <a:pt x="14969" y="1130"/>
                    <a:pt x="14716" y="877"/>
                    <a:pt x="14716" y="567"/>
                  </a:cubicBezTo>
                  <a:cubicBezTo>
                    <a:pt x="14716" y="254"/>
                    <a:pt x="14463" y="1"/>
                    <a:pt x="14153" y="1"/>
                  </a:cubicBezTo>
                  <a:lnTo>
                    <a:pt x="10766" y="1"/>
                  </a:lnTo>
                  <a:cubicBezTo>
                    <a:pt x="10452" y="1"/>
                    <a:pt x="10200" y="254"/>
                    <a:pt x="10200" y="567"/>
                  </a:cubicBezTo>
                  <a:cubicBezTo>
                    <a:pt x="10200" y="877"/>
                    <a:pt x="9947" y="1130"/>
                    <a:pt x="9636" y="1130"/>
                  </a:cubicBezTo>
                  <a:cubicBezTo>
                    <a:pt x="9323" y="1130"/>
                    <a:pt x="9070" y="877"/>
                    <a:pt x="9070" y="567"/>
                  </a:cubicBezTo>
                  <a:cubicBezTo>
                    <a:pt x="9070" y="254"/>
                    <a:pt x="8817" y="1"/>
                    <a:pt x="8507" y="1"/>
                  </a:cubicBezTo>
                  <a:lnTo>
                    <a:pt x="5120" y="1"/>
                  </a:lnTo>
                  <a:cubicBezTo>
                    <a:pt x="4806" y="1"/>
                    <a:pt x="4553" y="254"/>
                    <a:pt x="4553" y="567"/>
                  </a:cubicBezTo>
                  <a:cubicBezTo>
                    <a:pt x="4553" y="877"/>
                    <a:pt x="4300" y="1130"/>
                    <a:pt x="3990" y="1130"/>
                  </a:cubicBezTo>
                  <a:cubicBezTo>
                    <a:pt x="3677" y="1130"/>
                    <a:pt x="3424" y="877"/>
                    <a:pt x="3424" y="567"/>
                  </a:cubicBezTo>
                  <a:cubicBezTo>
                    <a:pt x="3424" y="254"/>
                    <a:pt x="3171" y="1"/>
                    <a:pt x="2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892" name="Google Shape;6892;p61"/>
          <p:cNvGrpSpPr/>
          <p:nvPr/>
        </p:nvGrpSpPr>
        <p:grpSpPr>
          <a:xfrm>
            <a:off x="828875" y="2731810"/>
            <a:ext cx="340204" cy="298116"/>
            <a:chOff x="899850" y="871450"/>
            <a:chExt cx="483175" cy="423400"/>
          </a:xfrm>
        </p:grpSpPr>
        <p:sp>
          <p:nvSpPr>
            <p:cNvPr id="6893" name="Google Shape;6893;p61"/>
            <p:cNvSpPr/>
            <p:nvPr/>
          </p:nvSpPr>
          <p:spPr>
            <a:xfrm>
              <a:off x="1325175" y="1040825"/>
              <a:ext cx="56425" cy="28275"/>
            </a:xfrm>
            <a:custGeom>
              <a:avLst/>
              <a:gdLst/>
              <a:ahLst/>
              <a:cxnLst/>
              <a:rect l="l" t="t" r="r" b="b"/>
              <a:pathLst>
                <a:path w="2257" h="1131" extrusionOk="0">
                  <a:moveTo>
                    <a:pt x="564" y="1"/>
                  </a:moveTo>
                  <a:cubicBezTo>
                    <a:pt x="251" y="1"/>
                    <a:pt x="1" y="251"/>
                    <a:pt x="1" y="564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4"/>
                  </a:cubicBezTo>
                  <a:cubicBezTo>
                    <a:pt x="2256" y="251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94" name="Google Shape;6894;p61"/>
            <p:cNvSpPr/>
            <p:nvPr/>
          </p:nvSpPr>
          <p:spPr>
            <a:xfrm>
              <a:off x="1323750" y="956100"/>
              <a:ext cx="59275" cy="56525"/>
            </a:xfrm>
            <a:custGeom>
              <a:avLst/>
              <a:gdLst/>
              <a:ahLst/>
              <a:cxnLst/>
              <a:rect l="l" t="t" r="r" b="b"/>
              <a:pathLst>
                <a:path w="2371" h="2261" extrusionOk="0">
                  <a:moveTo>
                    <a:pt x="1750" y="0"/>
                  </a:moveTo>
                  <a:cubicBezTo>
                    <a:pt x="1605" y="0"/>
                    <a:pt x="1461" y="55"/>
                    <a:pt x="1350" y="165"/>
                  </a:cubicBezTo>
                  <a:lnTo>
                    <a:pt x="220" y="1294"/>
                  </a:lnTo>
                  <a:cubicBezTo>
                    <a:pt x="0" y="1517"/>
                    <a:pt x="0" y="1872"/>
                    <a:pt x="220" y="2095"/>
                  </a:cubicBezTo>
                  <a:cubicBezTo>
                    <a:pt x="332" y="2205"/>
                    <a:pt x="476" y="2260"/>
                    <a:pt x="621" y="2260"/>
                  </a:cubicBezTo>
                  <a:cubicBezTo>
                    <a:pt x="765" y="2260"/>
                    <a:pt x="910" y="2205"/>
                    <a:pt x="1021" y="2095"/>
                  </a:cubicBezTo>
                  <a:lnTo>
                    <a:pt x="2151" y="966"/>
                  </a:lnTo>
                  <a:cubicBezTo>
                    <a:pt x="2370" y="743"/>
                    <a:pt x="2370" y="388"/>
                    <a:pt x="2151" y="165"/>
                  </a:cubicBezTo>
                  <a:cubicBezTo>
                    <a:pt x="2039" y="55"/>
                    <a:pt x="1895" y="0"/>
                    <a:pt x="1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95" name="Google Shape;6895;p61"/>
            <p:cNvSpPr/>
            <p:nvPr/>
          </p:nvSpPr>
          <p:spPr>
            <a:xfrm>
              <a:off x="1323750" y="1097250"/>
              <a:ext cx="59275" cy="56525"/>
            </a:xfrm>
            <a:custGeom>
              <a:avLst/>
              <a:gdLst/>
              <a:ahLst/>
              <a:cxnLst/>
              <a:rect l="l" t="t" r="r" b="b"/>
              <a:pathLst>
                <a:path w="2371" h="2261" extrusionOk="0">
                  <a:moveTo>
                    <a:pt x="621" y="0"/>
                  </a:moveTo>
                  <a:cubicBezTo>
                    <a:pt x="476" y="0"/>
                    <a:pt x="332" y="55"/>
                    <a:pt x="220" y="165"/>
                  </a:cubicBezTo>
                  <a:cubicBezTo>
                    <a:pt x="0" y="388"/>
                    <a:pt x="0" y="743"/>
                    <a:pt x="220" y="966"/>
                  </a:cubicBezTo>
                  <a:lnTo>
                    <a:pt x="1350" y="2095"/>
                  </a:lnTo>
                  <a:cubicBezTo>
                    <a:pt x="1461" y="2205"/>
                    <a:pt x="1605" y="2260"/>
                    <a:pt x="1750" y="2260"/>
                  </a:cubicBezTo>
                  <a:cubicBezTo>
                    <a:pt x="1895" y="2260"/>
                    <a:pt x="2039" y="2205"/>
                    <a:pt x="2151" y="2095"/>
                  </a:cubicBezTo>
                  <a:cubicBezTo>
                    <a:pt x="2370" y="1872"/>
                    <a:pt x="2370" y="1517"/>
                    <a:pt x="2151" y="1294"/>
                  </a:cubicBezTo>
                  <a:lnTo>
                    <a:pt x="1021" y="165"/>
                  </a:lnTo>
                  <a:cubicBezTo>
                    <a:pt x="910" y="55"/>
                    <a:pt x="765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96" name="Google Shape;6896;p61"/>
            <p:cNvSpPr/>
            <p:nvPr/>
          </p:nvSpPr>
          <p:spPr>
            <a:xfrm>
              <a:off x="899850" y="871450"/>
              <a:ext cx="396150" cy="423400"/>
            </a:xfrm>
            <a:custGeom>
              <a:avLst/>
              <a:gdLst/>
              <a:ahLst/>
              <a:cxnLst/>
              <a:rect l="l" t="t" r="r" b="b"/>
              <a:pathLst>
                <a:path w="15846" h="16936" extrusionOk="0">
                  <a:moveTo>
                    <a:pt x="6812" y="4518"/>
                  </a:moveTo>
                  <a:lnTo>
                    <a:pt x="6812" y="10164"/>
                  </a:lnTo>
                  <a:lnTo>
                    <a:pt x="5682" y="10164"/>
                  </a:lnTo>
                  <a:lnTo>
                    <a:pt x="5682" y="4518"/>
                  </a:lnTo>
                  <a:close/>
                  <a:moveTo>
                    <a:pt x="14153" y="1130"/>
                  </a:moveTo>
                  <a:cubicBezTo>
                    <a:pt x="14463" y="1130"/>
                    <a:pt x="14716" y="1380"/>
                    <a:pt x="14716" y="1693"/>
                  </a:cubicBezTo>
                  <a:lnTo>
                    <a:pt x="14716" y="12985"/>
                  </a:lnTo>
                  <a:cubicBezTo>
                    <a:pt x="14716" y="13298"/>
                    <a:pt x="14463" y="13551"/>
                    <a:pt x="14153" y="13551"/>
                  </a:cubicBezTo>
                  <a:lnTo>
                    <a:pt x="13587" y="13551"/>
                  </a:lnTo>
                  <a:lnTo>
                    <a:pt x="13587" y="1130"/>
                  </a:lnTo>
                  <a:close/>
                  <a:moveTo>
                    <a:pt x="13018" y="1"/>
                  </a:moveTo>
                  <a:cubicBezTo>
                    <a:pt x="13012" y="1"/>
                    <a:pt x="13006" y="4"/>
                    <a:pt x="13000" y="4"/>
                  </a:cubicBezTo>
                  <a:cubicBezTo>
                    <a:pt x="12992" y="4"/>
                    <a:pt x="12985" y="4"/>
                    <a:pt x="12978" y="4"/>
                  </a:cubicBezTo>
                  <a:cubicBezTo>
                    <a:pt x="12972" y="4"/>
                    <a:pt x="12967" y="4"/>
                    <a:pt x="12961" y="4"/>
                  </a:cubicBezTo>
                  <a:cubicBezTo>
                    <a:pt x="12797" y="4"/>
                    <a:pt x="12768" y="58"/>
                    <a:pt x="7221" y="3385"/>
                  </a:cubicBezTo>
                  <a:lnTo>
                    <a:pt x="3990" y="3385"/>
                  </a:lnTo>
                  <a:cubicBezTo>
                    <a:pt x="1810" y="3388"/>
                    <a:pt x="0" y="5159"/>
                    <a:pt x="0" y="7339"/>
                  </a:cubicBezTo>
                  <a:cubicBezTo>
                    <a:pt x="0" y="9323"/>
                    <a:pt x="1515" y="10959"/>
                    <a:pt x="3424" y="11236"/>
                  </a:cubicBezTo>
                  <a:lnTo>
                    <a:pt x="3424" y="15244"/>
                  </a:lnTo>
                  <a:cubicBezTo>
                    <a:pt x="3424" y="16180"/>
                    <a:pt x="4183" y="16936"/>
                    <a:pt x="5119" y="16936"/>
                  </a:cubicBezTo>
                  <a:cubicBezTo>
                    <a:pt x="6053" y="16936"/>
                    <a:pt x="6812" y="16180"/>
                    <a:pt x="6812" y="15244"/>
                  </a:cubicBezTo>
                  <a:lnTo>
                    <a:pt x="6812" y="11293"/>
                  </a:lnTo>
                  <a:lnTo>
                    <a:pt x="7221" y="11293"/>
                  </a:lnTo>
                  <a:cubicBezTo>
                    <a:pt x="12690" y="14573"/>
                    <a:pt x="12811" y="14681"/>
                    <a:pt x="12984" y="14681"/>
                  </a:cubicBezTo>
                  <a:cubicBezTo>
                    <a:pt x="12997" y="14681"/>
                    <a:pt x="13009" y="14681"/>
                    <a:pt x="13024" y="14681"/>
                  </a:cubicBezTo>
                  <a:lnTo>
                    <a:pt x="14153" y="14681"/>
                  </a:lnTo>
                  <a:cubicBezTo>
                    <a:pt x="15087" y="14678"/>
                    <a:pt x="15845" y="13922"/>
                    <a:pt x="15845" y="12985"/>
                  </a:cubicBezTo>
                  <a:lnTo>
                    <a:pt x="15845" y="1693"/>
                  </a:lnTo>
                  <a:cubicBezTo>
                    <a:pt x="15845" y="756"/>
                    <a:pt x="15087" y="1"/>
                    <a:pt x="141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6897" name="Google Shape;6897;p61"/>
          <p:cNvSpPr/>
          <p:nvPr/>
        </p:nvSpPr>
        <p:spPr>
          <a:xfrm>
            <a:off x="1265674" y="2711214"/>
            <a:ext cx="302200" cy="339253"/>
          </a:xfrm>
          <a:custGeom>
            <a:avLst/>
            <a:gdLst/>
            <a:ahLst/>
            <a:cxnLst/>
            <a:rect l="l" t="t" r="r" b="b"/>
            <a:pathLst>
              <a:path w="17168" h="19273" extrusionOk="0">
                <a:moveTo>
                  <a:pt x="15361" y="1130"/>
                </a:moveTo>
                <a:cubicBezTo>
                  <a:pt x="15671" y="1130"/>
                  <a:pt x="15924" y="1382"/>
                  <a:pt x="15924" y="1696"/>
                </a:cubicBezTo>
                <a:cubicBezTo>
                  <a:pt x="15924" y="2006"/>
                  <a:pt x="15671" y="2259"/>
                  <a:pt x="15361" y="2259"/>
                </a:cubicBezTo>
                <a:lnTo>
                  <a:pt x="1810" y="2259"/>
                </a:lnTo>
                <a:cubicBezTo>
                  <a:pt x="1497" y="2259"/>
                  <a:pt x="1244" y="2006"/>
                  <a:pt x="1244" y="1696"/>
                </a:cubicBezTo>
                <a:cubicBezTo>
                  <a:pt x="1244" y="1382"/>
                  <a:pt x="1497" y="1130"/>
                  <a:pt x="1810" y="1130"/>
                </a:cubicBezTo>
                <a:close/>
                <a:moveTo>
                  <a:pt x="15361" y="11332"/>
                </a:moveTo>
                <a:cubicBezTo>
                  <a:pt x="15671" y="11332"/>
                  <a:pt x="15924" y="11582"/>
                  <a:pt x="15924" y="11895"/>
                </a:cubicBezTo>
                <a:cubicBezTo>
                  <a:pt x="15924" y="12208"/>
                  <a:pt x="15671" y="12461"/>
                  <a:pt x="15361" y="12461"/>
                </a:cubicBezTo>
                <a:lnTo>
                  <a:pt x="1810" y="12461"/>
                </a:lnTo>
                <a:cubicBezTo>
                  <a:pt x="1497" y="12461"/>
                  <a:pt x="1244" y="12208"/>
                  <a:pt x="1244" y="11895"/>
                </a:cubicBezTo>
                <a:cubicBezTo>
                  <a:pt x="1244" y="11582"/>
                  <a:pt x="1497" y="11332"/>
                  <a:pt x="1810" y="11332"/>
                </a:cubicBezTo>
                <a:close/>
                <a:moveTo>
                  <a:pt x="1804" y="0"/>
                </a:moveTo>
                <a:cubicBezTo>
                  <a:pt x="982" y="0"/>
                  <a:pt x="277" y="593"/>
                  <a:pt x="139" y="1404"/>
                </a:cubicBezTo>
                <a:cubicBezTo>
                  <a:pt x="1" y="2217"/>
                  <a:pt x="467" y="3012"/>
                  <a:pt x="1244" y="3286"/>
                </a:cubicBezTo>
                <a:lnTo>
                  <a:pt x="1244" y="10305"/>
                </a:lnTo>
                <a:cubicBezTo>
                  <a:pt x="570" y="10543"/>
                  <a:pt x="118" y="11178"/>
                  <a:pt x="115" y="11895"/>
                </a:cubicBezTo>
                <a:cubicBezTo>
                  <a:pt x="115" y="12831"/>
                  <a:pt x="874" y="13587"/>
                  <a:pt x="1810" y="13590"/>
                </a:cubicBezTo>
                <a:lnTo>
                  <a:pt x="6752" y="13590"/>
                </a:lnTo>
                <a:lnTo>
                  <a:pt x="2518" y="18333"/>
                </a:lnTo>
                <a:cubicBezTo>
                  <a:pt x="2316" y="18565"/>
                  <a:pt x="2337" y="18914"/>
                  <a:pt x="2566" y="19122"/>
                </a:cubicBezTo>
                <a:cubicBezTo>
                  <a:pt x="2674" y="19218"/>
                  <a:pt x="2809" y="19266"/>
                  <a:pt x="2943" y="19266"/>
                </a:cubicBezTo>
                <a:cubicBezTo>
                  <a:pt x="3095" y="19266"/>
                  <a:pt x="3247" y="19205"/>
                  <a:pt x="3358" y="19086"/>
                </a:cubicBezTo>
                <a:lnTo>
                  <a:pt x="8020" y="13867"/>
                </a:lnTo>
                <a:lnTo>
                  <a:pt x="8020" y="18709"/>
                </a:lnTo>
                <a:cubicBezTo>
                  <a:pt x="8020" y="19019"/>
                  <a:pt x="8273" y="19272"/>
                  <a:pt x="8586" y="19272"/>
                </a:cubicBezTo>
                <a:cubicBezTo>
                  <a:pt x="8896" y="19272"/>
                  <a:pt x="9149" y="19019"/>
                  <a:pt x="9149" y="18709"/>
                </a:cubicBezTo>
                <a:lnTo>
                  <a:pt x="9149" y="13867"/>
                </a:lnTo>
                <a:lnTo>
                  <a:pt x="13810" y="19086"/>
                </a:lnTo>
                <a:cubicBezTo>
                  <a:pt x="13922" y="19203"/>
                  <a:pt x="14072" y="19263"/>
                  <a:pt x="14224" y="19263"/>
                </a:cubicBezTo>
                <a:cubicBezTo>
                  <a:pt x="14359" y="19263"/>
                  <a:pt x="14494" y="19215"/>
                  <a:pt x="14602" y="19119"/>
                </a:cubicBezTo>
                <a:cubicBezTo>
                  <a:pt x="14831" y="18914"/>
                  <a:pt x="14852" y="18562"/>
                  <a:pt x="14650" y="18330"/>
                </a:cubicBezTo>
                <a:lnTo>
                  <a:pt x="10417" y="13590"/>
                </a:lnTo>
                <a:lnTo>
                  <a:pt x="15361" y="13590"/>
                </a:lnTo>
                <a:cubicBezTo>
                  <a:pt x="16183" y="13590"/>
                  <a:pt x="16891" y="12997"/>
                  <a:pt x="17029" y="12184"/>
                </a:cubicBezTo>
                <a:cubicBezTo>
                  <a:pt x="17168" y="11374"/>
                  <a:pt x="16701" y="10579"/>
                  <a:pt x="15924" y="10305"/>
                </a:cubicBezTo>
                <a:lnTo>
                  <a:pt x="15924" y="3286"/>
                </a:lnTo>
                <a:cubicBezTo>
                  <a:pt x="16701" y="3012"/>
                  <a:pt x="17168" y="2217"/>
                  <a:pt x="17029" y="1404"/>
                </a:cubicBezTo>
                <a:cubicBezTo>
                  <a:pt x="16891" y="593"/>
                  <a:pt x="16187" y="0"/>
                  <a:pt x="15367" y="0"/>
                </a:cubicBezTo>
                <a:cubicBezTo>
                  <a:pt x="15365" y="0"/>
                  <a:pt x="15363" y="0"/>
                  <a:pt x="15361" y="0"/>
                </a:cubicBezTo>
                <a:lnTo>
                  <a:pt x="1810" y="0"/>
                </a:lnTo>
                <a:cubicBezTo>
                  <a:pt x="1808" y="0"/>
                  <a:pt x="1806" y="0"/>
                  <a:pt x="180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6898" name="Google Shape;6898;p61"/>
          <p:cNvGrpSpPr/>
          <p:nvPr/>
        </p:nvGrpSpPr>
        <p:grpSpPr>
          <a:xfrm>
            <a:off x="1660875" y="2711232"/>
            <a:ext cx="340573" cy="339271"/>
            <a:chOff x="2085450" y="842250"/>
            <a:chExt cx="483700" cy="481850"/>
          </a:xfrm>
        </p:grpSpPr>
        <p:sp>
          <p:nvSpPr>
            <p:cNvPr id="6899" name="Google Shape;6899;p61"/>
            <p:cNvSpPr/>
            <p:nvPr/>
          </p:nvSpPr>
          <p:spPr>
            <a:xfrm>
              <a:off x="2085525" y="926925"/>
              <a:ext cx="483625" cy="397175"/>
            </a:xfrm>
            <a:custGeom>
              <a:avLst/>
              <a:gdLst/>
              <a:ahLst/>
              <a:cxnLst/>
              <a:rect l="l" t="t" r="r" b="b"/>
              <a:pathLst>
                <a:path w="19345" h="15887" extrusionOk="0">
                  <a:moveTo>
                    <a:pt x="1693" y="1"/>
                  </a:moveTo>
                  <a:cubicBezTo>
                    <a:pt x="756" y="1"/>
                    <a:pt x="0" y="760"/>
                    <a:pt x="0" y="1696"/>
                  </a:cubicBezTo>
                  <a:cubicBezTo>
                    <a:pt x="0" y="2630"/>
                    <a:pt x="756" y="3389"/>
                    <a:pt x="1693" y="3389"/>
                  </a:cubicBezTo>
                  <a:lnTo>
                    <a:pt x="3990" y="3389"/>
                  </a:lnTo>
                  <a:cubicBezTo>
                    <a:pt x="4924" y="3389"/>
                    <a:pt x="5683" y="4147"/>
                    <a:pt x="5683" y="5084"/>
                  </a:cubicBezTo>
                  <a:lnTo>
                    <a:pt x="5683" y="8547"/>
                  </a:lnTo>
                  <a:cubicBezTo>
                    <a:pt x="5683" y="11347"/>
                    <a:pt x="7962" y="13627"/>
                    <a:pt x="10766" y="13627"/>
                  </a:cubicBezTo>
                  <a:lnTo>
                    <a:pt x="13626" y="13627"/>
                  </a:lnTo>
                  <a:lnTo>
                    <a:pt x="13626" y="15322"/>
                  </a:lnTo>
                  <a:cubicBezTo>
                    <a:pt x="13626" y="15656"/>
                    <a:pt x="13901" y="15887"/>
                    <a:pt x="14194" y="15887"/>
                  </a:cubicBezTo>
                  <a:cubicBezTo>
                    <a:pt x="14308" y="15887"/>
                    <a:pt x="14425" y="15852"/>
                    <a:pt x="14530" y="15774"/>
                  </a:cubicBezTo>
                  <a:lnTo>
                    <a:pt x="19046" y="12386"/>
                  </a:lnTo>
                  <a:cubicBezTo>
                    <a:pt x="19345" y="12160"/>
                    <a:pt x="19345" y="11706"/>
                    <a:pt x="19046" y="11483"/>
                  </a:cubicBezTo>
                  <a:lnTo>
                    <a:pt x="14530" y="8095"/>
                  </a:lnTo>
                  <a:cubicBezTo>
                    <a:pt x="14424" y="8016"/>
                    <a:pt x="14307" y="7981"/>
                    <a:pt x="14192" y="7981"/>
                  </a:cubicBezTo>
                  <a:cubicBezTo>
                    <a:pt x="13899" y="7981"/>
                    <a:pt x="13626" y="8212"/>
                    <a:pt x="13626" y="8547"/>
                  </a:cubicBezTo>
                  <a:lnTo>
                    <a:pt x="13626" y="10239"/>
                  </a:lnTo>
                  <a:lnTo>
                    <a:pt x="10766" y="10239"/>
                  </a:lnTo>
                  <a:cubicBezTo>
                    <a:pt x="9829" y="10239"/>
                    <a:pt x="9070" y="9480"/>
                    <a:pt x="9070" y="8547"/>
                  </a:cubicBezTo>
                  <a:lnTo>
                    <a:pt x="9070" y="5084"/>
                  </a:lnTo>
                  <a:cubicBezTo>
                    <a:pt x="9070" y="2280"/>
                    <a:pt x="6791" y="1"/>
                    <a:pt x="39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00" name="Google Shape;6900;p61"/>
            <p:cNvSpPr/>
            <p:nvPr/>
          </p:nvSpPr>
          <p:spPr>
            <a:xfrm>
              <a:off x="2085450" y="1151875"/>
              <a:ext cx="143650" cy="87575"/>
            </a:xfrm>
            <a:custGeom>
              <a:avLst/>
              <a:gdLst/>
              <a:ahLst/>
              <a:cxnLst/>
              <a:rect l="l" t="t" r="r" b="b"/>
              <a:pathLst>
                <a:path w="5746" h="3503" extrusionOk="0">
                  <a:moveTo>
                    <a:pt x="4577" y="1"/>
                  </a:moveTo>
                  <a:cubicBezTo>
                    <a:pt x="4391" y="73"/>
                    <a:pt x="4192" y="112"/>
                    <a:pt x="3990" y="115"/>
                  </a:cubicBezTo>
                  <a:lnTo>
                    <a:pt x="1693" y="115"/>
                  </a:lnTo>
                  <a:cubicBezTo>
                    <a:pt x="759" y="115"/>
                    <a:pt x="0" y="871"/>
                    <a:pt x="0" y="1807"/>
                  </a:cubicBezTo>
                  <a:cubicBezTo>
                    <a:pt x="0" y="2744"/>
                    <a:pt x="759" y="3503"/>
                    <a:pt x="1693" y="3503"/>
                  </a:cubicBezTo>
                  <a:lnTo>
                    <a:pt x="1696" y="3500"/>
                  </a:lnTo>
                  <a:lnTo>
                    <a:pt x="3993" y="3500"/>
                  </a:lnTo>
                  <a:cubicBezTo>
                    <a:pt x="4589" y="3500"/>
                    <a:pt x="5183" y="3391"/>
                    <a:pt x="5746" y="3186"/>
                  </a:cubicBezTo>
                  <a:cubicBezTo>
                    <a:pt x="5065" y="2253"/>
                    <a:pt x="4662" y="1151"/>
                    <a:pt x="4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01" name="Google Shape;6901;p61"/>
            <p:cNvSpPr/>
            <p:nvPr/>
          </p:nvSpPr>
          <p:spPr>
            <a:xfrm>
              <a:off x="2274775" y="842250"/>
              <a:ext cx="294375" cy="197650"/>
            </a:xfrm>
            <a:custGeom>
              <a:avLst/>
              <a:gdLst/>
              <a:ahLst/>
              <a:cxnLst/>
              <a:rect l="l" t="t" r="r" b="b"/>
              <a:pathLst>
                <a:path w="11775" h="7906" extrusionOk="0">
                  <a:moveTo>
                    <a:pt x="6622" y="0"/>
                  </a:moveTo>
                  <a:cubicBezTo>
                    <a:pt x="6329" y="0"/>
                    <a:pt x="6056" y="231"/>
                    <a:pt x="6056" y="566"/>
                  </a:cubicBezTo>
                  <a:lnTo>
                    <a:pt x="6056" y="2259"/>
                  </a:lnTo>
                  <a:lnTo>
                    <a:pt x="3196" y="2259"/>
                  </a:lnTo>
                  <a:cubicBezTo>
                    <a:pt x="2030" y="2265"/>
                    <a:pt x="904" y="2668"/>
                    <a:pt x="1" y="3406"/>
                  </a:cubicBezTo>
                  <a:cubicBezTo>
                    <a:pt x="940" y="4068"/>
                    <a:pt x="1675" y="4978"/>
                    <a:pt x="2130" y="6032"/>
                  </a:cubicBezTo>
                  <a:cubicBezTo>
                    <a:pt x="2431" y="5785"/>
                    <a:pt x="2804" y="5649"/>
                    <a:pt x="3196" y="5646"/>
                  </a:cubicBezTo>
                  <a:lnTo>
                    <a:pt x="6056" y="5646"/>
                  </a:lnTo>
                  <a:lnTo>
                    <a:pt x="6056" y="7342"/>
                  </a:lnTo>
                  <a:cubicBezTo>
                    <a:pt x="6056" y="7679"/>
                    <a:pt x="6334" y="7906"/>
                    <a:pt x="6625" y="7906"/>
                  </a:cubicBezTo>
                  <a:cubicBezTo>
                    <a:pt x="6740" y="7906"/>
                    <a:pt x="6857" y="7871"/>
                    <a:pt x="6960" y="7793"/>
                  </a:cubicBezTo>
                  <a:lnTo>
                    <a:pt x="11476" y="4406"/>
                  </a:lnTo>
                  <a:cubicBezTo>
                    <a:pt x="11775" y="4180"/>
                    <a:pt x="11775" y="3725"/>
                    <a:pt x="11476" y="3502"/>
                  </a:cubicBezTo>
                  <a:lnTo>
                    <a:pt x="6960" y="115"/>
                  </a:lnTo>
                  <a:cubicBezTo>
                    <a:pt x="6854" y="36"/>
                    <a:pt x="6737" y="0"/>
                    <a:pt x="6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902" name="Google Shape;6902;p61"/>
          <p:cNvGrpSpPr/>
          <p:nvPr/>
        </p:nvGrpSpPr>
        <p:grpSpPr>
          <a:xfrm>
            <a:off x="2089443" y="2711241"/>
            <a:ext cx="339306" cy="339253"/>
            <a:chOff x="2685825" y="840375"/>
            <a:chExt cx="481900" cy="481825"/>
          </a:xfrm>
        </p:grpSpPr>
        <p:sp>
          <p:nvSpPr>
            <p:cNvPr id="6903" name="Google Shape;6903;p61"/>
            <p:cNvSpPr/>
            <p:nvPr/>
          </p:nvSpPr>
          <p:spPr>
            <a:xfrm>
              <a:off x="2685825" y="840375"/>
              <a:ext cx="481900" cy="481825"/>
            </a:xfrm>
            <a:custGeom>
              <a:avLst/>
              <a:gdLst/>
              <a:ahLst/>
              <a:cxnLst/>
              <a:rect l="l" t="t" r="r" b="b"/>
              <a:pathLst>
                <a:path w="19276" h="19273" extrusionOk="0">
                  <a:moveTo>
                    <a:pt x="9600" y="4592"/>
                  </a:moveTo>
                  <a:cubicBezTo>
                    <a:pt x="12403" y="4592"/>
                    <a:pt x="14683" y="6872"/>
                    <a:pt x="14683" y="9675"/>
                  </a:cubicBezTo>
                  <a:cubicBezTo>
                    <a:pt x="14683" y="12476"/>
                    <a:pt x="12403" y="14755"/>
                    <a:pt x="9600" y="14755"/>
                  </a:cubicBezTo>
                  <a:cubicBezTo>
                    <a:pt x="6799" y="14755"/>
                    <a:pt x="4520" y="12476"/>
                    <a:pt x="4520" y="9675"/>
                  </a:cubicBezTo>
                  <a:cubicBezTo>
                    <a:pt x="4520" y="6872"/>
                    <a:pt x="6799" y="4592"/>
                    <a:pt x="9600" y="4592"/>
                  </a:cubicBezTo>
                  <a:close/>
                  <a:moveTo>
                    <a:pt x="8471" y="0"/>
                  </a:moveTo>
                  <a:cubicBezTo>
                    <a:pt x="8212" y="0"/>
                    <a:pt x="7986" y="175"/>
                    <a:pt x="7923" y="428"/>
                  </a:cubicBezTo>
                  <a:lnTo>
                    <a:pt x="7691" y="1427"/>
                  </a:lnTo>
                  <a:cubicBezTo>
                    <a:pt x="6778" y="1635"/>
                    <a:pt x="5908" y="1993"/>
                    <a:pt x="5116" y="2490"/>
                  </a:cubicBezTo>
                  <a:lnTo>
                    <a:pt x="4300" y="2002"/>
                  </a:lnTo>
                  <a:cubicBezTo>
                    <a:pt x="4210" y="1949"/>
                    <a:pt x="4110" y="1922"/>
                    <a:pt x="4010" y="1922"/>
                  </a:cubicBezTo>
                  <a:cubicBezTo>
                    <a:pt x="3864" y="1922"/>
                    <a:pt x="3719" y="1978"/>
                    <a:pt x="3611" y="2087"/>
                  </a:cubicBezTo>
                  <a:lnTo>
                    <a:pt x="2015" y="3683"/>
                  </a:lnTo>
                  <a:cubicBezTo>
                    <a:pt x="1831" y="3866"/>
                    <a:pt x="1798" y="4153"/>
                    <a:pt x="1930" y="4372"/>
                  </a:cubicBezTo>
                  <a:lnTo>
                    <a:pt x="2418" y="5188"/>
                  </a:lnTo>
                  <a:cubicBezTo>
                    <a:pt x="1921" y="5980"/>
                    <a:pt x="1563" y="6851"/>
                    <a:pt x="1355" y="7766"/>
                  </a:cubicBezTo>
                  <a:lnTo>
                    <a:pt x="431" y="7995"/>
                  </a:lnTo>
                  <a:cubicBezTo>
                    <a:pt x="178" y="8058"/>
                    <a:pt x="0" y="8284"/>
                    <a:pt x="3" y="8546"/>
                  </a:cubicBezTo>
                  <a:lnTo>
                    <a:pt x="3" y="10804"/>
                  </a:lnTo>
                  <a:cubicBezTo>
                    <a:pt x="0" y="11060"/>
                    <a:pt x="178" y="11286"/>
                    <a:pt x="428" y="11349"/>
                  </a:cubicBezTo>
                  <a:lnTo>
                    <a:pt x="1352" y="11581"/>
                  </a:lnTo>
                  <a:cubicBezTo>
                    <a:pt x="1560" y="12494"/>
                    <a:pt x="1921" y="13364"/>
                    <a:pt x="2418" y="14159"/>
                  </a:cubicBezTo>
                  <a:lnTo>
                    <a:pt x="1927" y="14972"/>
                  </a:lnTo>
                  <a:cubicBezTo>
                    <a:pt x="1795" y="15195"/>
                    <a:pt x="1831" y="15478"/>
                    <a:pt x="2012" y="15662"/>
                  </a:cubicBezTo>
                  <a:lnTo>
                    <a:pt x="3611" y="17261"/>
                  </a:lnTo>
                  <a:cubicBezTo>
                    <a:pt x="3720" y="17368"/>
                    <a:pt x="3864" y="17424"/>
                    <a:pt x="4011" y="17424"/>
                  </a:cubicBezTo>
                  <a:cubicBezTo>
                    <a:pt x="4110" y="17424"/>
                    <a:pt x="4210" y="17398"/>
                    <a:pt x="4300" y="17345"/>
                  </a:cubicBezTo>
                  <a:lnTo>
                    <a:pt x="5113" y="16854"/>
                  </a:lnTo>
                  <a:cubicBezTo>
                    <a:pt x="5908" y="17351"/>
                    <a:pt x="6778" y="17712"/>
                    <a:pt x="7691" y="17920"/>
                  </a:cubicBezTo>
                  <a:lnTo>
                    <a:pt x="7923" y="18844"/>
                  </a:lnTo>
                  <a:cubicBezTo>
                    <a:pt x="7983" y="19094"/>
                    <a:pt x="8212" y="19272"/>
                    <a:pt x="8471" y="19272"/>
                  </a:cubicBezTo>
                  <a:lnTo>
                    <a:pt x="10729" y="19272"/>
                  </a:lnTo>
                  <a:cubicBezTo>
                    <a:pt x="10988" y="19272"/>
                    <a:pt x="11214" y="19097"/>
                    <a:pt x="11277" y="18844"/>
                  </a:cubicBezTo>
                  <a:lnTo>
                    <a:pt x="11509" y="17920"/>
                  </a:lnTo>
                  <a:cubicBezTo>
                    <a:pt x="12421" y="17712"/>
                    <a:pt x="13292" y="17354"/>
                    <a:pt x="14084" y="16857"/>
                  </a:cubicBezTo>
                  <a:lnTo>
                    <a:pt x="14900" y="17345"/>
                  </a:lnTo>
                  <a:cubicBezTo>
                    <a:pt x="14989" y="17399"/>
                    <a:pt x="15090" y="17425"/>
                    <a:pt x="15190" y="17425"/>
                  </a:cubicBezTo>
                  <a:cubicBezTo>
                    <a:pt x="15336" y="17425"/>
                    <a:pt x="15480" y="17369"/>
                    <a:pt x="15589" y="17261"/>
                  </a:cubicBezTo>
                  <a:lnTo>
                    <a:pt x="17185" y="15665"/>
                  </a:lnTo>
                  <a:cubicBezTo>
                    <a:pt x="17369" y="15481"/>
                    <a:pt x="17402" y="15195"/>
                    <a:pt x="17270" y="14975"/>
                  </a:cubicBezTo>
                  <a:lnTo>
                    <a:pt x="16782" y="14159"/>
                  </a:lnTo>
                  <a:cubicBezTo>
                    <a:pt x="17279" y="13367"/>
                    <a:pt x="17637" y="12497"/>
                    <a:pt x="17845" y="11584"/>
                  </a:cubicBezTo>
                  <a:lnTo>
                    <a:pt x="18844" y="11352"/>
                  </a:lnTo>
                  <a:cubicBezTo>
                    <a:pt x="19097" y="11289"/>
                    <a:pt x="19275" y="11063"/>
                    <a:pt x="19275" y="10804"/>
                  </a:cubicBezTo>
                  <a:lnTo>
                    <a:pt x="19275" y="8546"/>
                  </a:lnTo>
                  <a:cubicBezTo>
                    <a:pt x="19275" y="8287"/>
                    <a:pt x="19097" y="8061"/>
                    <a:pt x="18847" y="7998"/>
                  </a:cubicBezTo>
                  <a:lnTo>
                    <a:pt x="17848" y="7766"/>
                  </a:lnTo>
                  <a:cubicBezTo>
                    <a:pt x="17640" y="6854"/>
                    <a:pt x="17279" y="5983"/>
                    <a:pt x="16782" y="5188"/>
                  </a:cubicBezTo>
                  <a:lnTo>
                    <a:pt x="17273" y="4375"/>
                  </a:lnTo>
                  <a:cubicBezTo>
                    <a:pt x="17405" y="4153"/>
                    <a:pt x="17369" y="3869"/>
                    <a:pt x="17188" y="3686"/>
                  </a:cubicBezTo>
                  <a:lnTo>
                    <a:pt x="15589" y="2090"/>
                  </a:lnTo>
                  <a:cubicBezTo>
                    <a:pt x="15480" y="1980"/>
                    <a:pt x="15335" y="1923"/>
                    <a:pt x="15188" y="1923"/>
                  </a:cubicBezTo>
                  <a:cubicBezTo>
                    <a:pt x="15089" y="1923"/>
                    <a:pt x="14989" y="1949"/>
                    <a:pt x="14900" y="2002"/>
                  </a:cubicBezTo>
                  <a:lnTo>
                    <a:pt x="14087" y="2493"/>
                  </a:lnTo>
                  <a:cubicBezTo>
                    <a:pt x="13292" y="1996"/>
                    <a:pt x="12421" y="1635"/>
                    <a:pt x="11509" y="1427"/>
                  </a:cubicBezTo>
                  <a:lnTo>
                    <a:pt x="11277" y="428"/>
                  </a:lnTo>
                  <a:cubicBezTo>
                    <a:pt x="11217" y="178"/>
                    <a:pt x="10988" y="0"/>
                    <a:pt x="107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04" name="Google Shape;6904;p61"/>
            <p:cNvSpPr/>
            <p:nvPr/>
          </p:nvSpPr>
          <p:spPr>
            <a:xfrm>
              <a:off x="2819200" y="983400"/>
              <a:ext cx="205475" cy="197625"/>
            </a:xfrm>
            <a:custGeom>
              <a:avLst/>
              <a:gdLst/>
              <a:ahLst/>
              <a:cxnLst/>
              <a:rect l="l" t="t" r="r" b="b"/>
              <a:pathLst>
                <a:path w="8219" h="7905" extrusionOk="0">
                  <a:moveTo>
                    <a:pt x="4265" y="1129"/>
                  </a:moveTo>
                  <a:cubicBezTo>
                    <a:pt x="4629" y="1129"/>
                    <a:pt x="4996" y="1199"/>
                    <a:pt x="5346" y="1343"/>
                  </a:cubicBezTo>
                  <a:cubicBezTo>
                    <a:pt x="6400" y="1780"/>
                    <a:pt x="7089" y="2810"/>
                    <a:pt x="7089" y="3954"/>
                  </a:cubicBezTo>
                  <a:cubicBezTo>
                    <a:pt x="7086" y="5511"/>
                    <a:pt x="5825" y="6773"/>
                    <a:pt x="4265" y="6776"/>
                  </a:cubicBezTo>
                  <a:cubicBezTo>
                    <a:pt x="3124" y="6776"/>
                    <a:pt x="2094" y="6089"/>
                    <a:pt x="1657" y="5032"/>
                  </a:cubicBezTo>
                  <a:cubicBezTo>
                    <a:pt x="1221" y="3978"/>
                    <a:pt x="1461" y="2765"/>
                    <a:pt x="2268" y="1958"/>
                  </a:cubicBezTo>
                  <a:cubicBezTo>
                    <a:pt x="2808" y="1416"/>
                    <a:pt x="3530" y="1129"/>
                    <a:pt x="4265" y="1129"/>
                  </a:cubicBezTo>
                  <a:close/>
                  <a:moveTo>
                    <a:pt x="4265" y="0"/>
                  </a:moveTo>
                  <a:cubicBezTo>
                    <a:pt x="2666" y="0"/>
                    <a:pt x="1227" y="964"/>
                    <a:pt x="612" y="2440"/>
                  </a:cubicBezTo>
                  <a:cubicBezTo>
                    <a:pt x="1" y="3918"/>
                    <a:pt x="341" y="5616"/>
                    <a:pt x="1470" y="6749"/>
                  </a:cubicBezTo>
                  <a:cubicBezTo>
                    <a:pt x="2226" y="7504"/>
                    <a:pt x="3237" y="7905"/>
                    <a:pt x="4265" y="7905"/>
                  </a:cubicBezTo>
                  <a:cubicBezTo>
                    <a:pt x="4774" y="7905"/>
                    <a:pt x="5288" y="7806"/>
                    <a:pt x="5777" y="7604"/>
                  </a:cubicBezTo>
                  <a:cubicBezTo>
                    <a:pt x="7255" y="6993"/>
                    <a:pt x="8219" y="5550"/>
                    <a:pt x="8219" y="3954"/>
                  </a:cubicBezTo>
                  <a:cubicBezTo>
                    <a:pt x="8216" y="1771"/>
                    <a:pt x="6448" y="3"/>
                    <a:pt x="42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905" name="Google Shape;6905;p61"/>
          <p:cNvGrpSpPr/>
          <p:nvPr/>
        </p:nvGrpSpPr>
        <p:grpSpPr>
          <a:xfrm>
            <a:off x="2501104" y="2710924"/>
            <a:ext cx="350431" cy="339887"/>
            <a:chOff x="3270675" y="841800"/>
            <a:chExt cx="497700" cy="482725"/>
          </a:xfrm>
        </p:grpSpPr>
        <p:sp>
          <p:nvSpPr>
            <p:cNvPr id="6906" name="Google Shape;6906;p61"/>
            <p:cNvSpPr/>
            <p:nvPr/>
          </p:nvSpPr>
          <p:spPr>
            <a:xfrm>
              <a:off x="3270675" y="902000"/>
              <a:ext cx="447125" cy="422525"/>
            </a:xfrm>
            <a:custGeom>
              <a:avLst/>
              <a:gdLst/>
              <a:ahLst/>
              <a:cxnLst/>
              <a:rect l="l" t="t" r="r" b="b"/>
              <a:pathLst>
                <a:path w="17885" h="16901" extrusionOk="0">
                  <a:moveTo>
                    <a:pt x="3454" y="0"/>
                  </a:moveTo>
                  <a:cubicBezTo>
                    <a:pt x="3343" y="0"/>
                    <a:pt x="3231" y="40"/>
                    <a:pt x="3141" y="122"/>
                  </a:cubicBezTo>
                  <a:cubicBezTo>
                    <a:pt x="1160" y="1940"/>
                    <a:pt x="0" y="4548"/>
                    <a:pt x="0" y="7246"/>
                  </a:cubicBezTo>
                  <a:cubicBezTo>
                    <a:pt x="0" y="12579"/>
                    <a:pt x="4325" y="16900"/>
                    <a:pt x="9657" y="16900"/>
                  </a:cubicBezTo>
                  <a:cubicBezTo>
                    <a:pt x="10907" y="16900"/>
                    <a:pt x="12175" y="16662"/>
                    <a:pt x="13331" y="16178"/>
                  </a:cubicBezTo>
                  <a:cubicBezTo>
                    <a:pt x="15126" y="15434"/>
                    <a:pt x="16659" y="14169"/>
                    <a:pt x="17728" y="12546"/>
                  </a:cubicBezTo>
                  <a:cubicBezTo>
                    <a:pt x="17884" y="12305"/>
                    <a:pt x="17788" y="11983"/>
                    <a:pt x="17526" y="11866"/>
                  </a:cubicBezTo>
                  <a:lnTo>
                    <a:pt x="9158" y="8171"/>
                  </a:lnTo>
                  <a:cubicBezTo>
                    <a:pt x="9016" y="8108"/>
                    <a:pt x="8896" y="8005"/>
                    <a:pt x="8811" y="7876"/>
                  </a:cubicBezTo>
                  <a:lnTo>
                    <a:pt x="8405" y="7246"/>
                  </a:lnTo>
                  <a:lnTo>
                    <a:pt x="3846" y="212"/>
                  </a:lnTo>
                  <a:cubicBezTo>
                    <a:pt x="3756" y="73"/>
                    <a:pt x="3606" y="0"/>
                    <a:pt x="34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07" name="Google Shape;6907;p61"/>
            <p:cNvSpPr/>
            <p:nvPr/>
          </p:nvSpPr>
          <p:spPr>
            <a:xfrm>
              <a:off x="3385250" y="841800"/>
              <a:ext cx="279700" cy="220925"/>
            </a:xfrm>
            <a:custGeom>
              <a:avLst/>
              <a:gdLst/>
              <a:ahLst/>
              <a:cxnLst/>
              <a:rect l="l" t="t" r="r" b="b"/>
              <a:pathLst>
                <a:path w="11188" h="8837" extrusionOk="0">
                  <a:moveTo>
                    <a:pt x="5070" y="0"/>
                  </a:moveTo>
                  <a:cubicBezTo>
                    <a:pt x="3434" y="0"/>
                    <a:pt x="1792" y="415"/>
                    <a:pt x="308" y="1256"/>
                  </a:cubicBezTo>
                  <a:cubicBezTo>
                    <a:pt x="76" y="1388"/>
                    <a:pt x="1" y="1690"/>
                    <a:pt x="148" y="1912"/>
                  </a:cubicBezTo>
                  <a:lnTo>
                    <a:pt x="4532" y="8676"/>
                  </a:lnTo>
                  <a:cubicBezTo>
                    <a:pt x="4601" y="8781"/>
                    <a:pt x="4714" y="8837"/>
                    <a:pt x="4828" y="8837"/>
                  </a:cubicBezTo>
                  <a:cubicBezTo>
                    <a:pt x="4919" y="8837"/>
                    <a:pt x="5010" y="8802"/>
                    <a:pt x="5081" y="8730"/>
                  </a:cubicBezTo>
                  <a:lnTo>
                    <a:pt x="10992" y="2683"/>
                  </a:lnTo>
                  <a:cubicBezTo>
                    <a:pt x="11187" y="2482"/>
                    <a:pt x="11163" y="2156"/>
                    <a:pt x="10940" y="1988"/>
                  </a:cubicBezTo>
                  <a:cubicBezTo>
                    <a:pt x="9218" y="670"/>
                    <a:pt x="7149" y="0"/>
                    <a:pt x="50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08" name="Google Shape;6908;p61"/>
            <p:cNvSpPr/>
            <p:nvPr/>
          </p:nvSpPr>
          <p:spPr>
            <a:xfrm>
              <a:off x="3530100" y="924750"/>
              <a:ext cx="238275" cy="250200"/>
            </a:xfrm>
            <a:custGeom>
              <a:avLst/>
              <a:gdLst/>
              <a:ahLst/>
              <a:cxnLst/>
              <a:rect l="l" t="t" r="r" b="b"/>
              <a:pathLst>
                <a:path w="9531" h="10008" extrusionOk="0">
                  <a:moveTo>
                    <a:pt x="6350" y="1"/>
                  </a:moveTo>
                  <a:cubicBezTo>
                    <a:pt x="6230" y="1"/>
                    <a:pt x="6108" y="47"/>
                    <a:pt x="6017" y="142"/>
                  </a:cubicBezTo>
                  <a:lnTo>
                    <a:pt x="172" y="6123"/>
                  </a:lnTo>
                  <a:cubicBezTo>
                    <a:pt x="0" y="6297"/>
                    <a:pt x="57" y="6589"/>
                    <a:pt x="283" y="6689"/>
                  </a:cubicBezTo>
                  <a:lnTo>
                    <a:pt x="7706" y="9968"/>
                  </a:lnTo>
                  <a:cubicBezTo>
                    <a:pt x="7767" y="9995"/>
                    <a:pt x="7830" y="10007"/>
                    <a:pt x="7893" y="10007"/>
                  </a:cubicBezTo>
                  <a:cubicBezTo>
                    <a:pt x="8082" y="10007"/>
                    <a:pt x="8261" y="9890"/>
                    <a:pt x="8329" y="9700"/>
                  </a:cubicBezTo>
                  <a:cubicBezTo>
                    <a:pt x="9531" y="6463"/>
                    <a:pt x="8913" y="2828"/>
                    <a:pt x="6706" y="169"/>
                  </a:cubicBezTo>
                  <a:cubicBezTo>
                    <a:pt x="6615" y="57"/>
                    <a:pt x="6483" y="1"/>
                    <a:pt x="63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6909" name="Google Shape;6909;p61"/>
          <p:cNvSpPr/>
          <p:nvPr/>
        </p:nvSpPr>
        <p:spPr>
          <a:xfrm>
            <a:off x="2919129" y="2721811"/>
            <a:ext cx="339253" cy="318060"/>
          </a:xfrm>
          <a:custGeom>
            <a:avLst/>
            <a:gdLst/>
            <a:ahLst/>
            <a:cxnLst/>
            <a:rect l="l" t="t" r="r" b="b"/>
            <a:pathLst>
              <a:path w="19273" h="18069" extrusionOk="0">
                <a:moveTo>
                  <a:pt x="5456" y="7679"/>
                </a:moveTo>
                <a:cubicBezTo>
                  <a:pt x="6294" y="7679"/>
                  <a:pt x="6715" y="8694"/>
                  <a:pt x="6122" y="9284"/>
                </a:cubicBezTo>
                <a:cubicBezTo>
                  <a:pt x="5930" y="9476"/>
                  <a:pt x="5694" y="9562"/>
                  <a:pt x="5462" y="9562"/>
                </a:cubicBezTo>
                <a:cubicBezTo>
                  <a:pt x="4979" y="9562"/>
                  <a:pt x="4517" y="9188"/>
                  <a:pt x="4517" y="8622"/>
                </a:cubicBezTo>
                <a:cubicBezTo>
                  <a:pt x="4517" y="8101"/>
                  <a:pt x="4936" y="7679"/>
                  <a:pt x="5456" y="7679"/>
                </a:cubicBezTo>
                <a:close/>
                <a:moveTo>
                  <a:pt x="9636" y="7679"/>
                </a:moveTo>
                <a:cubicBezTo>
                  <a:pt x="10473" y="7679"/>
                  <a:pt x="10892" y="8694"/>
                  <a:pt x="10299" y="9284"/>
                </a:cubicBezTo>
                <a:cubicBezTo>
                  <a:pt x="10107" y="9476"/>
                  <a:pt x="9872" y="9562"/>
                  <a:pt x="9640" y="9562"/>
                </a:cubicBezTo>
                <a:cubicBezTo>
                  <a:pt x="9157" y="9562"/>
                  <a:pt x="8694" y="9188"/>
                  <a:pt x="8694" y="8622"/>
                </a:cubicBezTo>
                <a:cubicBezTo>
                  <a:pt x="8694" y="8101"/>
                  <a:pt x="9115" y="7679"/>
                  <a:pt x="9636" y="7679"/>
                </a:cubicBezTo>
                <a:close/>
                <a:moveTo>
                  <a:pt x="13813" y="7679"/>
                </a:moveTo>
                <a:cubicBezTo>
                  <a:pt x="14650" y="7679"/>
                  <a:pt x="15071" y="8694"/>
                  <a:pt x="14478" y="9284"/>
                </a:cubicBezTo>
                <a:cubicBezTo>
                  <a:pt x="14286" y="9476"/>
                  <a:pt x="14050" y="9562"/>
                  <a:pt x="13819" y="9562"/>
                </a:cubicBezTo>
                <a:cubicBezTo>
                  <a:pt x="13336" y="9562"/>
                  <a:pt x="12873" y="9188"/>
                  <a:pt x="12873" y="8622"/>
                </a:cubicBezTo>
                <a:cubicBezTo>
                  <a:pt x="12873" y="8101"/>
                  <a:pt x="13292" y="7679"/>
                  <a:pt x="13813" y="7679"/>
                </a:cubicBezTo>
                <a:close/>
                <a:moveTo>
                  <a:pt x="9597" y="1"/>
                </a:moveTo>
                <a:cubicBezTo>
                  <a:pt x="4303" y="1"/>
                  <a:pt x="0" y="3801"/>
                  <a:pt x="0" y="8471"/>
                </a:cubicBezTo>
                <a:cubicBezTo>
                  <a:pt x="0" y="10444"/>
                  <a:pt x="780" y="12356"/>
                  <a:pt x="2201" y="13870"/>
                </a:cubicBezTo>
                <a:cubicBezTo>
                  <a:pt x="2481" y="15033"/>
                  <a:pt x="2138" y="16258"/>
                  <a:pt x="1292" y="17104"/>
                </a:cubicBezTo>
                <a:cubicBezTo>
                  <a:pt x="940" y="17460"/>
                  <a:pt x="1190" y="18068"/>
                  <a:pt x="1692" y="18068"/>
                </a:cubicBezTo>
                <a:cubicBezTo>
                  <a:pt x="3300" y="18065"/>
                  <a:pt x="4845" y="17442"/>
                  <a:pt x="6005" y="16328"/>
                </a:cubicBezTo>
                <a:cubicBezTo>
                  <a:pt x="7150" y="16731"/>
                  <a:pt x="8357" y="16939"/>
                  <a:pt x="9571" y="16939"/>
                </a:cubicBezTo>
                <a:cubicBezTo>
                  <a:pt x="9579" y="16939"/>
                  <a:pt x="9588" y="16939"/>
                  <a:pt x="9597" y="16939"/>
                </a:cubicBezTo>
                <a:cubicBezTo>
                  <a:pt x="14891" y="16939"/>
                  <a:pt x="19272" y="13139"/>
                  <a:pt x="19272" y="8471"/>
                </a:cubicBezTo>
                <a:cubicBezTo>
                  <a:pt x="19272" y="3801"/>
                  <a:pt x="14891" y="1"/>
                  <a:pt x="959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6910" name="Google Shape;6910;p61"/>
          <p:cNvGrpSpPr/>
          <p:nvPr/>
        </p:nvGrpSpPr>
        <p:grpSpPr>
          <a:xfrm>
            <a:off x="3337249" y="2731783"/>
            <a:ext cx="339253" cy="298169"/>
            <a:chOff x="4467200" y="877100"/>
            <a:chExt cx="481825" cy="423475"/>
          </a:xfrm>
        </p:grpSpPr>
        <p:sp>
          <p:nvSpPr>
            <p:cNvPr id="6911" name="Google Shape;6911;p61"/>
            <p:cNvSpPr/>
            <p:nvPr/>
          </p:nvSpPr>
          <p:spPr>
            <a:xfrm>
              <a:off x="4467200" y="1018225"/>
              <a:ext cx="481825" cy="282350"/>
            </a:xfrm>
            <a:custGeom>
              <a:avLst/>
              <a:gdLst/>
              <a:ahLst/>
              <a:cxnLst/>
              <a:rect l="l" t="t" r="r" b="b"/>
              <a:pathLst>
                <a:path w="19273" h="11294" extrusionOk="0">
                  <a:moveTo>
                    <a:pt x="10723" y="2257"/>
                  </a:moveTo>
                  <a:cubicBezTo>
                    <a:pt x="11013" y="2257"/>
                    <a:pt x="11292" y="2483"/>
                    <a:pt x="11292" y="2823"/>
                  </a:cubicBezTo>
                  <a:cubicBezTo>
                    <a:pt x="11292" y="3136"/>
                    <a:pt x="11039" y="3389"/>
                    <a:pt x="10729" y="3389"/>
                  </a:cubicBezTo>
                  <a:cubicBezTo>
                    <a:pt x="10223" y="3389"/>
                    <a:pt x="9973" y="2781"/>
                    <a:pt x="10329" y="2423"/>
                  </a:cubicBezTo>
                  <a:cubicBezTo>
                    <a:pt x="10443" y="2308"/>
                    <a:pt x="10585" y="2257"/>
                    <a:pt x="10723" y="2257"/>
                  </a:cubicBezTo>
                  <a:close/>
                  <a:moveTo>
                    <a:pt x="14755" y="3389"/>
                  </a:moveTo>
                  <a:lnTo>
                    <a:pt x="14755" y="7906"/>
                  </a:lnTo>
                  <a:lnTo>
                    <a:pt x="13551" y="7906"/>
                  </a:lnTo>
                  <a:lnTo>
                    <a:pt x="13551" y="3389"/>
                  </a:lnTo>
                  <a:close/>
                  <a:moveTo>
                    <a:pt x="5083" y="2822"/>
                  </a:moveTo>
                  <a:cubicBezTo>
                    <a:pt x="5189" y="2822"/>
                    <a:pt x="5297" y="2853"/>
                    <a:pt x="5396" y="2920"/>
                  </a:cubicBezTo>
                  <a:lnTo>
                    <a:pt x="8784" y="5178"/>
                  </a:lnTo>
                  <a:cubicBezTo>
                    <a:pt x="9118" y="5401"/>
                    <a:pt x="9118" y="5892"/>
                    <a:pt x="8784" y="6117"/>
                  </a:cubicBezTo>
                  <a:lnTo>
                    <a:pt x="5396" y="8376"/>
                  </a:lnTo>
                  <a:cubicBezTo>
                    <a:pt x="5297" y="8442"/>
                    <a:pt x="5189" y="8472"/>
                    <a:pt x="5084" y="8472"/>
                  </a:cubicBezTo>
                  <a:cubicBezTo>
                    <a:pt x="4790" y="8472"/>
                    <a:pt x="4517" y="8239"/>
                    <a:pt x="4517" y="7906"/>
                  </a:cubicBezTo>
                  <a:lnTo>
                    <a:pt x="4517" y="3389"/>
                  </a:lnTo>
                  <a:cubicBezTo>
                    <a:pt x="4517" y="3057"/>
                    <a:pt x="4789" y="2822"/>
                    <a:pt x="5083" y="2822"/>
                  </a:cubicBezTo>
                  <a:close/>
                  <a:moveTo>
                    <a:pt x="18711" y="1"/>
                  </a:moveTo>
                  <a:cubicBezTo>
                    <a:pt x="18601" y="1"/>
                    <a:pt x="18491" y="33"/>
                    <a:pt x="18396" y="95"/>
                  </a:cubicBezTo>
                  <a:lnTo>
                    <a:pt x="15150" y="2260"/>
                  </a:lnTo>
                  <a:lnTo>
                    <a:pt x="13551" y="2260"/>
                  </a:lnTo>
                  <a:lnTo>
                    <a:pt x="13551" y="1694"/>
                  </a:lnTo>
                  <a:cubicBezTo>
                    <a:pt x="13548" y="926"/>
                    <a:pt x="13027" y="255"/>
                    <a:pt x="12283" y="62"/>
                  </a:cubicBezTo>
                  <a:cubicBezTo>
                    <a:pt x="11527" y="774"/>
                    <a:pt x="10560" y="1128"/>
                    <a:pt x="9594" y="1128"/>
                  </a:cubicBezTo>
                  <a:cubicBezTo>
                    <a:pt x="8599" y="1128"/>
                    <a:pt x="7604" y="752"/>
                    <a:pt x="6842" y="2"/>
                  </a:cubicBezTo>
                  <a:lnTo>
                    <a:pt x="6712" y="2"/>
                  </a:lnTo>
                  <a:cubicBezTo>
                    <a:pt x="5950" y="753"/>
                    <a:pt x="4955" y="1131"/>
                    <a:pt x="3959" y="1131"/>
                  </a:cubicBezTo>
                  <a:cubicBezTo>
                    <a:pt x="2993" y="1131"/>
                    <a:pt x="2026" y="775"/>
                    <a:pt x="1271" y="62"/>
                  </a:cubicBezTo>
                  <a:cubicBezTo>
                    <a:pt x="524" y="255"/>
                    <a:pt x="3" y="923"/>
                    <a:pt x="0" y="1694"/>
                  </a:cubicBezTo>
                  <a:lnTo>
                    <a:pt x="0" y="9598"/>
                  </a:lnTo>
                  <a:cubicBezTo>
                    <a:pt x="0" y="10535"/>
                    <a:pt x="759" y="11291"/>
                    <a:pt x="1696" y="11294"/>
                  </a:cubicBezTo>
                  <a:lnTo>
                    <a:pt x="11859" y="11294"/>
                  </a:lnTo>
                  <a:cubicBezTo>
                    <a:pt x="12792" y="11294"/>
                    <a:pt x="13551" y="10535"/>
                    <a:pt x="13551" y="9598"/>
                  </a:cubicBezTo>
                  <a:lnTo>
                    <a:pt x="13551" y="9035"/>
                  </a:lnTo>
                  <a:lnTo>
                    <a:pt x="15150" y="9035"/>
                  </a:lnTo>
                  <a:lnTo>
                    <a:pt x="18396" y="11197"/>
                  </a:lnTo>
                  <a:cubicBezTo>
                    <a:pt x="18494" y="11263"/>
                    <a:pt x="18602" y="11293"/>
                    <a:pt x="18707" y="11293"/>
                  </a:cubicBezTo>
                  <a:cubicBezTo>
                    <a:pt x="19000" y="11293"/>
                    <a:pt x="19272" y="11060"/>
                    <a:pt x="19272" y="10728"/>
                  </a:cubicBezTo>
                  <a:lnTo>
                    <a:pt x="19272" y="565"/>
                  </a:lnTo>
                  <a:cubicBezTo>
                    <a:pt x="19272" y="357"/>
                    <a:pt x="19158" y="164"/>
                    <a:pt x="18977" y="68"/>
                  </a:cubicBezTo>
                  <a:cubicBezTo>
                    <a:pt x="18894" y="23"/>
                    <a:pt x="18802" y="1"/>
                    <a:pt x="18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12" name="Google Shape;6912;p61"/>
            <p:cNvSpPr/>
            <p:nvPr/>
          </p:nvSpPr>
          <p:spPr>
            <a:xfrm>
              <a:off x="4608425" y="1129300"/>
              <a:ext cx="45125" cy="60175"/>
            </a:xfrm>
            <a:custGeom>
              <a:avLst/>
              <a:gdLst/>
              <a:ahLst/>
              <a:cxnLst/>
              <a:rect l="l" t="t" r="r" b="b"/>
              <a:pathLst>
                <a:path w="1805" h="2407" extrusionOk="0">
                  <a:moveTo>
                    <a:pt x="0" y="0"/>
                  </a:moveTo>
                  <a:lnTo>
                    <a:pt x="0" y="2406"/>
                  </a:lnTo>
                  <a:lnTo>
                    <a:pt x="1804" y="12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13" name="Google Shape;6913;p61"/>
            <p:cNvSpPr/>
            <p:nvPr/>
          </p:nvSpPr>
          <p:spPr>
            <a:xfrm>
              <a:off x="4495500" y="8771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822" y="1"/>
                  </a:moveTo>
                  <a:cubicBezTo>
                    <a:pt x="1262" y="1"/>
                    <a:pt x="0" y="1262"/>
                    <a:pt x="0" y="2822"/>
                  </a:cubicBezTo>
                  <a:cubicBezTo>
                    <a:pt x="0" y="4382"/>
                    <a:pt x="1262" y="5647"/>
                    <a:pt x="2822" y="5647"/>
                  </a:cubicBezTo>
                  <a:cubicBezTo>
                    <a:pt x="4382" y="5647"/>
                    <a:pt x="5647" y="4382"/>
                    <a:pt x="5647" y="2822"/>
                  </a:cubicBezTo>
                  <a:cubicBezTo>
                    <a:pt x="5647" y="1262"/>
                    <a:pt x="438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14" name="Google Shape;6914;p61"/>
            <p:cNvSpPr/>
            <p:nvPr/>
          </p:nvSpPr>
          <p:spPr>
            <a:xfrm>
              <a:off x="4636650" y="8771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822" y="1"/>
                  </a:moveTo>
                  <a:cubicBezTo>
                    <a:pt x="1262" y="1"/>
                    <a:pt x="1" y="1262"/>
                    <a:pt x="1" y="2822"/>
                  </a:cubicBezTo>
                  <a:cubicBezTo>
                    <a:pt x="1" y="4382"/>
                    <a:pt x="1262" y="5647"/>
                    <a:pt x="2822" y="5647"/>
                  </a:cubicBezTo>
                  <a:cubicBezTo>
                    <a:pt x="4382" y="5647"/>
                    <a:pt x="5647" y="4382"/>
                    <a:pt x="5647" y="2822"/>
                  </a:cubicBezTo>
                  <a:cubicBezTo>
                    <a:pt x="5647" y="1262"/>
                    <a:pt x="438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915" name="Google Shape;6915;p61"/>
          <p:cNvGrpSpPr/>
          <p:nvPr/>
        </p:nvGrpSpPr>
        <p:grpSpPr>
          <a:xfrm>
            <a:off x="3752140" y="2711232"/>
            <a:ext cx="354778" cy="339271"/>
            <a:chOff x="5045500" y="842250"/>
            <a:chExt cx="503875" cy="481850"/>
          </a:xfrm>
        </p:grpSpPr>
        <p:sp>
          <p:nvSpPr>
            <p:cNvPr id="6916" name="Google Shape;6916;p61"/>
            <p:cNvSpPr/>
            <p:nvPr/>
          </p:nvSpPr>
          <p:spPr>
            <a:xfrm>
              <a:off x="5045500" y="842250"/>
              <a:ext cx="503875" cy="481850"/>
            </a:xfrm>
            <a:custGeom>
              <a:avLst/>
              <a:gdLst/>
              <a:ahLst/>
              <a:cxnLst/>
              <a:rect l="l" t="t" r="r" b="b"/>
              <a:pathLst>
                <a:path w="20155" h="19274" extrusionOk="0">
                  <a:moveTo>
                    <a:pt x="12103" y="1130"/>
                  </a:moveTo>
                  <a:cubicBezTo>
                    <a:pt x="13694" y="1130"/>
                    <a:pt x="15284" y="1735"/>
                    <a:pt x="16496" y="2945"/>
                  </a:cubicBezTo>
                  <a:cubicBezTo>
                    <a:pt x="18917" y="5366"/>
                    <a:pt x="18917" y="9305"/>
                    <a:pt x="16496" y="11729"/>
                  </a:cubicBezTo>
                  <a:cubicBezTo>
                    <a:pt x="15286" y="12940"/>
                    <a:pt x="13695" y="13545"/>
                    <a:pt x="12104" y="13545"/>
                  </a:cubicBezTo>
                  <a:cubicBezTo>
                    <a:pt x="10514" y="13545"/>
                    <a:pt x="8923" y="12940"/>
                    <a:pt x="7712" y="11729"/>
                  </a:cubicBezTo>
                  <a:cubicBezTo>
                    <a:pt x="5288" y="9305"/>
                    <a:pt x="5288" y="5369"/>
                    <a:pt x="7712" y="2945"/>
                  </a:cubicBezTo>
                  <a:cubicBezTo>
                    <a:pt x="8923" y="1735"/>
                    <a:pt x="10513" y="1130"/>
                    <a:pt x="12103" y="1130"/>
                  </a:cubicBezTo>
                  <a:close/>
                  <a:moveTo>
                    <a:pt x="4918" y="13726"/>
                  </a:moveTo>
                  <a:lnTo>
                    <a:pt x="5716" y="14524"/>
                  </a:lnTo>
                  <a:lnTo>
                    <a:pt x="4918" y="15322"/>
                  </a:lnTo>
                  <a:lnTo>
                    <a:pt x="4120" y="14524"/>
                  </a:lnTo>
                  <a:lnTo>
                    <a:pt x="4918" y="13726"/>
                  </a:lnTo>
                  <a:close/>
                  <a:moveTo>
                    <a:pt x="12106" y="1"/>
                  </a:moveTo>
                  <a:cubicBezTo>
                    <a:pt x="10226" y="1"/>
                    <a:pt x="8345" y="717"/>
                    <a:pt x="6914" y="2147"/>
                  </a:cubicBezTo>
                  <a:cubicBezTo>
                    <a:pt x="4725" y="4333"/>
                    <a:pt x="4240" y="7516"/>
                    <a:pt x="5315" y="10133"/>
                  </a:cubicBezTo>
                  <a:lnTo>
                    <a:pt x="4518" y="10931"/>
                  </a:lnTo>
                  <a:cubicBezTo>
                    <a:pt x="4009" y="11434"/>
                    <a:pt x="3876" y="12208"/>
                    <a:pt x="4192" y="12852"/>
                  </a:cubicBezTo>
                  <a:lnTo>
                    <a:pt x="663" y="16382"/>
                  </a:lnTo>
                  <a:cubicBezTo>
                    <a:pt x="1" y="17044"/>
                    <a:pt x="1" y="18116"/>
                    <a:pt x="663" y="18778"/>
                  </a:cubicBezTo>
                  <a:cubicBezTo>
                    <a:pt x="994" y="19108"/>
                    <a:pt x="1428" y="19273"/>
                    <a:pt x="1862" y="19273"/>
                  </a:cubicBezTo>
                  <a:cubicBezTo>
                    <a:pt x="2295" y="19273"/>
                    <a:pt x="2729" y="19108"/>
                    <a:pt x="3060" y="18778"/>
                  </a:cubicBezTo>
                  <a:lnTo>
                    <a:pt x="6586" y="15249"/>
                  </a:lnTo>
                  <a:cubicBezTo>
                    <a:pt x="6820" y="15363"/>
                    <a:pt x="7071" y="15418"/>
                    <a:pt x="7320" y="15418"/>
                  </a:cubicBezTo>
                  <a:cubicBezTo>
                    <a:pt x="7757" y="15418"/>
                    <a:pt x="8188" y="15247"/>
                    <a:pt x="8510" y="14921"/>
                  </a:cubicBezTo>
                  <a:lnTo>
                    <a:pt x="9308" y="14126"/>
                  </a:lnTo>
                  <a:cubicBezTo>
                    <a:pt x="10192" y="14489"/>
                    <a:pt x="11145" y="14675"/>
                    <a:pt x="12104" y="14675"/>
                  </a:cubicBezTo>
                  <a:cubicBezTo>
                    <a:pt x="13962" y="14675"/>
                    <a:pt x="15843" y="13979"/>
                    <a:pt x="17294" y="12527"/>
                  </a:cubicBezTo>
                  <a:cubicBezTo>
                    <a:pt x="20155" y="9666"/>
                    <a:pt x="20155" y="5008"/>
                    <a:pt x="17294" y="2147"/>
                  </a:cubicBezTo>
                  <a:cubicBezTo>
                    <a:pt x="15864" y="716"/>
                    <a:pt x="13985" y="1"/>
                    <a:pt x="121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17" name="Google Shape;6917;p61"/>
            <p:cNvSpPr/>
            <p:nvPr/>
          </p:nvSpPr>
          <p:spPr>
            <a:xfrm>
              <a:off x="5221050" y="898625"/>
              <a:ext cx="254100" cy="254100"/>
            </a:xfrm>
            <a:custGeom>
              <a:avLst/>
              <a:gdLst/>
              <a:ahLst/>
              <a:cxnLst/>
              <a:rect l="l" t="t" r="r" b="b"/>
              <a:pathLst>
                <a:path w="10164" h="10164" extrusionOk="0">
                  <a:moveTo>
                    <a:pt x="5081" y="1"/>
                  </a:moveTo>
                  <a:cubicBezTo>
                    <a:pt x="2274" y="1"/>
                    <a:pt x="1" y="2274"/>
                    <a:pt x="1" y="5081"/>
                  </a:cubicBezTo>
                  <a:cubicBezTo>
                    <a:pt x="1" y="7887"/>
                    <a:pt x="2274" y="10164"/>
                    <a:pt x="5081" y="10164"/>
                  </a:cubicBezTo>
                  <a:cubicBezTo>
                    <a:pt x="7887" y="10164"/>
                    <a:pt x="10164" y="7887"/>
                    <a:pt x="10164" y="5081"/>
                  </a:cubicBezTo>
                  <a:cubicBezTo>
                    <a:pt x="10164" y="2274"/>
                    <a:pt x="7887" y="1"/>
                    <a:pt x="50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918" name="Google Shape;6918;p61"/>
          <p:cNvGrpSpPr/>
          <p:nvPr/>
        </p:nvGrpSpPr>
        <p:grpSpPr>
          <a:xfrm>
            <a:off x="4174987" y="2737451"/>
            <a:ext cx="336965" cy="286833"/>
            <a:chOff x="5645200" y="879425"/>
            <a:chExt cx="478575" cy="407375"/>
          </a:xfrm>
        </p:grpSpPr>
        <p:sp>
          <p:nvSpPr>
            <p:cNvPr id="6919" name="Google Shape;6919;p61"/>
            <p:cNvSpPr/>
            <p:nvPr/>
          </p:nvSpPr>
          <p:spPr>
            <a:xfrm>
              <a:off x="6004200" y="1075025"/>
              <a:ext cx="86075" cy="93450"/>
            </a:xfrm>
            <a:custGeom>
              <a:avLst/>
              <a:gdLst/>
              <a:ahLst/>
              <a:cxnLst/>
              <a:rect l="l" t="t" r="r" b="b"/>
              <a:pathLst>
                <a:path w="3443" h="3738" extrusionOk="0">
                  <a:moveTo>
                    <a:pt x="1" y="0"/>
                  </a:moveTo>
                  <a:lnTo>
                    <a:pt x="1" y="3737"/>
                  </a:lnTo>
                  <a:lnTo>
                    <a:pt x="1907" y="3737"/>
                  </a:lnTo>
                  <a:cubicBezTo>
                    <a:pt x="2157" y="3737"/>
                    <a:pt x="2377" y="3574"/>
                    <a:pt x="2449" y="3334"/>
                  </a:cubicBezTo>
                  <a:lnTo>
                    <a:pt x="34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20" name="Google Shape;6920;p61"/>
            <p:cNvSpPr/>
            <p:nvPr/>
          </p:nvSpPr>
          <p:spPr>
            <a:xfrm>
              <a:off x="5880900" y="953275"/>
              <a:ext cx="95100" cy="93525"/>
            </a:xfrm>
            <a:custGeom>
              <a:avLst/>
              <a:gdLst/>
              <a:ahLst/>
              <a:cxnLst/>
              <a:rect l="l" t="t" r="r" b="b"/>
              <a:pathLst>
                <a:path w="3804" h="3741" extrusionOk="0">
                  <a:moveTo>
                    <a:pt x="0" y="1"/>
                  </a:moveTo>
                  <a:lnTo>
                    <a:pt x="0" y="3741"/>
                  </a:lnTo>
                  <a:lnTo>
                    <a:pt x="3804" y="3741"/>
                  </a:lnTo>
                  <a:lnTo>
                    <a:pt x="3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21" name="Google Shape;6921;p61"/>
            <p:cNvSpPr/>
            <p:nvPr/>
          </p:nvSpPr>
          <p:spPr>
            <a:xfrm>
              <a:off x="6004200" y="953275"/>
              <a:ext cx="119575" cy="93525"/>
            </a:xfrm>
            <a:custGeom>
              <a:avLst/>
              <a:gdLst/>
              <a:ahLst/>
              <a:cxnLst/>
              <a:rect l="l" t="t" r="r" b="b"/>
              <a:pathLst>
                <a:path w="4783" h="3741" extrusionOk="0">
                  <a:moveTo>
                    <a:pt x="1" y="1"/>
                  </a:moveTo>
                  <a:lnTo>
                    <a:pt x="1" y="3741"/>
                  </a:lnTo>
                  <a:lnTo>
                    <a:pt x="3777" y="3741"/>
                  </a:lnTo>
                  <a:lnTo>
                    <a:pt x="4674" y="727"/>
                  </a:lnTo>
                  <a:cubicBezTo>
                    <a:pt x="4783" y="365"/>
                    <a:pt x="4512" y="1"/>
                    <a:pt x="4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22" name="Google Shape;6922;p61"/>
            <p:cNvSpPr/>
            <p:nvPr/>
          </p:nvSpPr>
          <p:spPr>
            <a:xfrm>
              <a:off x="5880900" y="1075025"/>
              <a:ext cx="95100" cy="93450"/>
            </a:xfrm>
            <a:custGeom>
              <a:avLst/>
              <a:gdLst/>
              <a:ahLst/>
              <a:cxnLst/>
              <a:rect l="l" t="t" r="r" b="b"/>
              <a:pathLst>
                <a:path w="3804" h="3738" extrusionOk="0">
                  <a:moveTo>
                    <a:pt x="0" y="0"/>
                  </a:moveTo>
                  <a:lnTo>
                    <a:pt x="0" y="3737"/>
                  </a:lnTo>
                  <a:lnTo>
                    <a:pt x="3804" y="3737"/>
                  </a:lnTo>
                  <a:lnTo>
                    <a:pt x="3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23" name="Google Shape;6923;p61"/>
            <p:cNvSpPr/>
            <p:nvPr/>
          </p:nvSpPr>
          <p:spPr>
            <a:xfrm>
              <a:off x="5645200" y="879425"/>
              <a:ext cx="207500" cy="167375"/>
            </a:xfrm>
            <a:custGeom>
              <a:avLst/>
              <a:gdLst/>
              <a:ahLst/>
              <a:cxnLst/>
              <a:rect l="l" t="t" r="r" b="b"/>
              <a:pathLst>
                <a:path w="8300" h="6695" extrusionOk="0">
                  <a:moveTo>
                    <a:pt x="563" y="1"/>
                  </a:moveTo>
                  <a:cubicBezTo>
                    <a:pt x="253" y="1"/>
                    <a:pt x="0" y="254"/>
                    <a:pt x="0" y="564"/>
                  </a:cubicBezTo>
                  <a:cubicBezTo>
                    <a:pt x="0" y="877"/>
                    <a:pt x="253" y="1130"/>
                    <a:pt x="563" y="1130"/>
                  </a:cubicBezTo>
                  <a:lnTo>
                    <a:pt x="2403" y="1130"/>
                  </a:lnTo>
                  <a:lnTo>
                    <a:pt x="3159" y="3672"/>
                  </a:lnTo>
                  <a:cubicBezTo>
                    <a:pt x="3162" y="3678"/>
                    <a:pt x="3162" y="3687"/>
                    <a:pt x="3165" y="3696"/>
                  </a:cubicBezTo>
                  <a:lnTo>
                    <a:pt x="4059" y="6695"/>
                  </a:lnTo>
                  <a:lnTo>
                    <a:pt x="8299" y="6695"/>
                  </a:lnTo>
                  <a:lnTo>
                    <a:pt x="8299" y="2955"/>
                  </a:lnTo>
                  <a:lnTo>
                    <a:pt x="4123" y="2955"/>
                  </a:lnTo>
                  <a:lnTo>
                    <a:pt x="3364" y="404"/>
                  </a:lnTo>
                  <a:cubicBezTo>
                    <a:pt x="3295" y="163"/>
                    <a:pt x="307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24" name="Google Shape;6924;p61"/>
            <p:cNvSpPr/>
            <p:nvPr/>
          </p:nvSpPr>
          <p:spPr>
            <a:xfrm>
              <a:off x="5722500" y="1075025"/>
              <a:ext cx="370875" cy="211775"/>
            </a:xfrm>
            <a:custGeom>
              <a:avLst/>
              <a:gdLst/>
              <a:ahLst/>
              <a:cxnLst/>
              <a:rect l="l" t="t" r="r" b="b"/>
              <a:pathLst>
                <a:path w="14835" h="8471" extrusionOk="0">
                  <a:moveTo>
                    <a:pt x="1305" y="0"/>
                  </a:moveTo>
                  <a:lnTo>
                    <a:pt x="2082" y="2614"/>
                  </a:lnTo>
                  <a:cubicBezTo>
                    <a:pt x="901" y="2701"/>
                    <a:pt x="1" y="3704"/>
                    <a:pt x="40" y="4887"/>
                  </a:cubicBezTo>
                  <a:cubicBezTo>
                    <a:pt x="82" y="6071"/>
                    <a:pt x="1049" y="7010"/>
                    <a:pt x="2232" y="7019"/>
                  </a:cubicBezTo>
                  <a:lnTo>
                    <a:pt x="2795" y="7019"/>
                  </a:lnTo>
                  <a:cubicBezTo>
                    <a:pt x="3045" y="7878"/>
                    <a:pt x="3834" y="8471"/>
                    <a:pt x="4731" y="8471"/>
                  </a:cubicBezTo>
                  <a:cubicBezTo>
                    <a:pt x="5629" y="8471"/>
                    <a:pt x="6418" y="7878"/>
                    <a:pt x="6671" y="7019"/>
                  </a:cubicBezTo>
                  <a:lnTo>
                    <a:pt x="9667" y="7019"/>
                  </a:lnTo>
                  <a:cubicBezTo>
                    <a:pt x="9917" y="7878"/>
                    <a:pt x="10709" y="8471"/>
                    <a:pt x="11606" y="8471"/>
                  </a:cubicBezTo>
                  <a:cubicBezTo>
                    <a:pt x="12500" y="8471"/>
                    <a:pt x="13292" y="7878"/>
                    <a:pt x="13542" y="7019"/>
                  </a:cubicBezTo>
                  <a:lnTo>
                    <a:pt x="14271" y="7019"/>
                  </a:lnTo>
                  <a:cubicBezTo>
                    <a:pt x="14581" y="7019"/>
                    <a:pt x="14834" y="6766"/>
                    <a:pt x="14834" y="6453"/>
                  </a:cubicBezTo>
                  <a:cubicBezTo>
                    <a:pt x="14834" y="6140"/>
                    <a:pt x="14581" y="5890"/>
                    <a:pt x="14271" y="5890"/>
                  </a:cubicBezTo>
                  <a:lnTo>
                    <a:pt x="13542" y="5890"/>
                  </a:lnTo>
                  <a:cubicBezTo>
                    <a:pt x="13292" y="5029"/>
                    <a:pt x="12500" y="4436"/>
                    <a:pt x="11606" y="4436"/>
                  </a:cubicBezTo>
                  <a:cubicBezTo>
                    <a:pt x="10709" y="4436"/>
                    <a:pt x="9917" y="5029"/>
                    <a:pt x="9667" y="5890"/>
                  </a:cubicBezTo>
                  <a:lnTo>
                    <a:pt x="6671" y="5890"/>
                  </a:lnTo>
                  <a:cubicBezTo>
                    <a:pt x="6418" y="5029"/>
                    <a:pt x="5629" y="4436"/>
                    <a:pt x="4731" y="4436"/>
                  </a:cubicBezTo>
                  <a:cubicBezTo>
                    <a:pt x="3834" y="4436"/>
                    <a:pt x="3045" y="5029"/>
                    <a:pt x="2792" y="5890"/>
                  </a:cubicBezTo>
                  <a:lnTo>
                    <a:pt x="2232" y="5890"/>
                  </a:lnTo>
                  <a:cubicBezTo>
                    <a:pt x="1639" y="5890"/>
                    <a:pt x="1157" y="5408"/>
                    <a:pt x="1157" y="4815"/>
                  </a:cubicBezTo>
                  <a:cubicBezTo>
                    <a:pt x="1157" y="4219"/>
                    <a:pt x="1639" y="3737"/>
                    <a:pt x="2232" y="3737"/>
                  </a:cubicBezTo>
                  <a:lnTo>
                    <a:pt x="5207" y="3737"/>
                  </a:lnTo>
                  <a:lnTo>
                    <a:pt x="52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925" name="Google Shape;6925;p61"/>
          <p:cNvGrpSpPr/>
          <p:nvPr/>
        </p:nvGrpSpPr>
        <p:grpSpPr>
          <a:xfrm>
            <a:off x="4611062" y="2711241"/>
            <a:ext cx="298186" cy="339253"/>
            <a:chOff x="6264525" y="842250"/>
            <a:chExt cx="423500" cy="481825"/>
          </a:xfrm>
        </p:grpSpPr>
        <p:sp>
          <p:nvSpPr>
            <p:cNvPr id="6926" name="Google Shape;6926;p61"/>
            <p:cNvSpPr/>
            <p:nvPr/>
          </p:nvSpPr>
          <p:spPr>
            <a:xfrm>
              <a:off x="6264525" y="1033450"/>
              <a:ext cx="135300" cy="266450"/>
            </a:xfrm>
            <a:custGeom>
              <a:avLst/>
              <a:gdLst/>
              <a:ahLst/>
              <a:cxnLst/>
              <a:rect l="l" t="t" r="r" b="b"/>
              <a:pathLst>
                <a:path w="5412" h="10658" extrusionOk="0">
                  <a:moveTo>
                    <a:pt x="1" y="1"/>
                  </a:moveTo>
                  <a:lnTo>
                    <a:pt x="1" y="9932"/>
                  </a:lnTo>
                  <a:cubicBezTo>
                    <a:pt x="1" y="10182"/>
                    <a:pt x="61" y="10429"/>
                    <a:pt x="169" y="10658"/>
                  </a:cubicBezTo>
                  <a:lnTo>
                    <a:pt x="5412" y="54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27" name="Google Shape;6927;p61"/>
            <p:cNvSpPr/>
            <p:nvPr/>
          </p:nvSpPr>
          <p:spPr>
            <a:xfrm>
              <a:off x="6552700" y="1033450"/>
              <a:ext cx="135325" cy="266450"/>
            </a:xfrm>
            <a:custGeom>
              <a:avLst/>
              <a:gdLst/>
              <a:ahLst/>
              <a:cxnLst/>
              <a:rect l="l" t="t" r="r" b="b"/>
              <a:pathLst>
                <a:path w="5413" h="10658" extrusionOk="0">
                  <a:moveTo>
                    <a:pt x="5412" y="1"/>
                  </a:moveTo>
                  <a:lnTo>
                    <a:pt x="1" y="5415"/>
                  </a:lnTo>
                  <a:lnTo>
                    <a:pt x="5243" y="10658"/>
                  </a:lnTo>
                  <a:cubicBezTo>
                    <a:pt x="5352" y="10429"/>
                    <a:pt x="5412" y="10182"/>
                    <a:pt x="5412" y="9932"/>
                  </a:cubicBezTo>
                  <a:lnTo>
                    <a:pt x="54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28" name="Google Shape;6928;p61"/>
            <p:cNvSpPr/>
            <p:nvPr/>
          </p:nvSpPr>
          <p:spPr>
            <a:xfrm>
              <a:off x="6462150" y="985275"/>
              <a:ext cx="28025" cy="28250"/>
            </a:xfrm>
            <a:custGeom>
              <a:avLst/>
              <a:gdLst/>
              <a:ahLst/>
              <a:cxnLst/>
              <a:rect l="l" t="t" r="r" b="b"/>
              <a:pathLst>
                <a:path w="1121" h="1130" extrusionOk="0">
                  <a:moveTo>
                    <a:pt x="566" y="1"/>
                  </a:moveTo>
                  <a:cubicBezTo>
                    <a:pt x="253" y="1"/>
                    <a:pt x="0" y="254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955" y="1130"/>
                    <a:pt x="1060" y="862"/>
                    <a:pt x="1120" y="528"/>
                  </a:cubicBezTo>
                  <a:cubicBezTo>
                    <a:pt x="1102" y="233"/>
                    <a:pt x="862" y="4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29" name="Google Shape;6929;p61"/>
            <p:cNvSpPr/>
            <p:nvPr/>
          </p:nvSpPr>
          <p:spPr>
            <a:xfrm>
              <a:off x="6288775" y="1182900"/>
              <a:ext cx="375075" cy="141175"/>
            </a:xfrm>
            <a:custGeom>
              <a:avLst/>
              <a:gdLst/>
              <a:ahLst/>
              <a:cxnLst/>
              <a:rect l="l" t="t" r="r" b="b"/>
              <a:pathLst>
                <a:path w="15003" h="5647" extrusionOk="0">
                  <a:moveTo>
                    <a:pt x="5475" y="0"/>
                  </a:moveTo>
                  <a:lnTo>
                    <a:pt x="0" y="5478"/>
                  </a:lnTo>
                  <a:cubicBezTo>
                    <a:pt x="226" y="5586"/>
                    <a:pt x="473" y="5646"/>
                    <a:pt x="726" y="5646"/>
                  </a:cubicBezTo>
                  <a:lnTo>
                    <a:pt x="14277" y="5646"/>
                  </a:lnTo>
                  <a:cubicBezTo>
                    <a:pt x="14527" y="5646"/>
                    <a:pt x="14774" y="5586"/>
                    <a:pt x="15002" y="5478"/>
                  </a:cubicBezTo>
                  <a:lnTo>
                    <a:pt x="95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30" name="Google Shape;6930;p61"/>
            <p:cNvSpPr/>
            <p:nvPr/>
          </p:nvSpPr>
          <p:spPr>
            <a:xfrm>
              <a:off x="6278675" y="965325"/>
              <a:ext cx="42350" cy="84725"/>
            </a:xfrm>
            <a:custGeom>
              <a:avLst/>
              <a:gdLst/>
              <a:ahLst/>
              <a:cxnLst/>
              <a:rect l="l" t="t" r="r" b="b"/>
              <a:pathLst>
                <a:path w="1694" h="3389" extrusionOk="0">
                  <a:moveTo>
                    <a:pt x="1693" y="1"/>
                  </a:moveTo>
                  <a:lnTo>
                    <a:pt x="1" y="1693"/>
                  </a:lnTo>
                  <a:lnTo>
                    <a:pt x="1693" y="3388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31" name="Google Shape;6931;p61"/>
            <p:cNvSpPr/>
            <p:nvPr/>
          </p:nvSpPr>
          <p:spPr>
            <a:xfrm>
              <a:off x="6631525" y="965325"/>
              <a:ext cx="42400" cy="84725"/>
            </a:xfrm>
            <a:custGeom>
              <a:avLst/>
              <a:gdLst/>
              <a:ahLst/>
              <a:cxnLst/>
              <a:rect l="l" t="t" r="r" b="b"/>
              <a:pathLst>
                <a:path w="1696" h="3389" extrusionOk="0">
                  <a:moveTo>
                    <a:pt x="1" y="1"/>
                  </a:moveTo>
                  <a:lnTo>
                    <a:pt x="1" y="3388"/>
                  </a:lnTo>
                  <a:lnTo>
                    <a:pt x="1696" y="169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32" name="Google Shape;6932;p61"/>
            <p:cNvSpPr/>
            <p:nvPr/>
          </p:nvSpPr>
          <p:spPr>
            <a:xfrm>
              <a:off x="6349225" y="842250"/>
              <a:ext cx="254100" cy="312425"/>
            </a:xfrm>
            <a:custGeom>
              <a:avLst/>
              <a:gdLst/>
              <a:ahLst/>
              <a:cxnLst/>
              <a:rect l="l" t="t" r="r" b="b"/>
              <a:pathLst>
                <a:path w="10164" h="12497" extrusionOk="0">
                  <a:moveTo>
                    <a:pt x="5081" y="2333"/>
                  </a:moveTo>
                  <a:cubicBezTo>
                    <a:pt x="5779" y="2333"/>
                    <a:pt x="6477" y="2518"/>
                    <a:pt x="7098" y="2885"/>
                  </a:cubicBezTo>
                  <a:cubicBezTo>
                    <a:pt x="8299" y="3596"/>
                    <a:pt x="9034" y="4891"/>
                    <a:pt x="9034" y="6288"/>
                  </a:cubicBezTo>
                  <a:cubicBezTo>
                    <a:pt x="9034" y="7293"/>
                    <a:pt x="8207" y="7981"/>
                    <a:pt x="7335" y="7981"/>
                  </a:cubicBezTo>
                  <a:cubicBezTo>
                    <a:pt x="6947" y="7981"/>
                    <a:pt x="6550" y="7845"/>
                    <a:pt x="6213" y="7540"/>
                  </a:cubicBezTo>
                  <a:cubicBezTo>
                    <a:pt x="5894" y="7824"/>
                    <a:pt x="5492" y="7968"/>
                    <a:pt x="5089" y="7968"/>
                  </a:cubicBezTo>
                  <a:cubicBezTo>
                    <a:pt x="4739" y="7968"/>
                    <a:pt x="4388" y="7860"/>
                    <a:pt x="4090" y="7640"/>
                  </a:cubicBezTo>
                  <a:cubicBezTo>
                    <a:pt x="3448" y="7170"/>
                    <a:pt x="3222" y="6315"/>
                    <a:pt x="3551" y="5589"/>
                  </a:cubicBezTo>
                  <a:cubicBezTo>
                    <a:pt x="3826" y="4973"/>
                    <a:pt x="4435" y="4593"/>
                    <a:pt x="5087" y="4593"/>
                  </a:cubicBezTo>
                  <a:cubicBezTo>
                    <a:pt x="5205" y="4593"/>
                    <a:pt x="5325" y="4606"/>
                    <a:pt x="5445" y="4632"/>
                  </a:cubicBezTo>
                  <a:cubicBezTo>
                    <a:pt x="6225" y="4800"/>
                    <a:pt x="6779" y="5490"/>
                    <a:pt x="6776" y="6288"/>
                  </a:cubicBezTo>
                  <a:cubicBezTo>
                    <a:pt x="6776" y="6660"/>
                    <a:pt x="7058" y="6846"/>
                    <a:pt x="7340" y="6846"/>
                  </a:cubicBezTo>
                  <a:cubicBezTo>
                    <a:pt x="7623" y="6846"/>
                    <a:pt x="7905" y="6660"/>
                    <a:pt x="7905" y="6288"/>
                  </a:cubicBezTo>
                  <a:cubicBezTo>
                    <a:pt x="7905" y="5288"/>
                    <a:pt x="7378" y="4367"/>
                    <a:pt x="6520" y="3858"/>
                  </a:cubicBezTo>
                  <a:cubicBezTo>
                    <a:pt x="6076" y="3595"/>
                    <a:pt x="5578" y="3463"/>
                    <a:pt x="5080" y="3463"/>
                  </a:cubicBezTo>
                  <a:cubicBezTo>
                    <a:pt x="4614" y="3463"/>
                    <a:pt x="4147" y="3578"/>
                    <a:pt x="3725" y="3810"/>
                  </a:cubicBezTo>
                  <a:cubicBezTo>
                    <a:pt x="2849" y="4288"/>
                    <a:pt x="2295" y="5195"/>
                    <a:pt x="2262" y="6191"/>
                  </a:cubicBezTo>
                  <a:cubicBezTo>
                    <a:pt x="2226" y="7188"/>
                    <a:pt x="2723" y="8128"/>
                    <a:pt x="3563" y="8667"/>
                  </a:cubicBezTo>
                  <a:cubicBezTo>
                    <a:pt x="4023" y="8960"/>
                    <a:pt x="4541" y="9107"/>
                    <a:pt x="5077" y="9107"/>
                  </a:cubicBezTo>
                  <a:cubicBezTo>
                    <a:pt x="5519" y="9107"/>
                    <a:pt x="5973" y="9007"/>
                    <a:pt x="6414" y="8805"/>
                  </a:cubicBezTo>
                  <a:cubicBezTo>
                    <a:pt x="6502" y="8765"/>
                    <a:pt x="6585" y="8746"/>
                    <a:pt x="6664" y="8746"/>
                  </a:cubicBezTo>
                  <a:cubicBezTo>
                    <a:pt x="7191" y="8746"/>
                    <a:pt x="7476" y="9559"/>
                    <a:pt x="6884" y="9832"/>
                  </a:cubicBezTo>
                  <a:cubicBezTo>
                    <a:pt x="6300" y="10100"/>
                    <a:pt x="5685" y="10239"/>
                    <a:pt x="5077" y="10239"/>
                  </a:cubicBezTo>
                  <a:cubicBezTo>
                    <a:pt x="4340" y="10239"/>
                    <a:pt x="3611" y="10036"/>
                    <a:pt x="2954" y="9615"/>
                  </a:cubicBezTo>
                  <a:cubicBezTo>
                    <a:pt x="1777" y="8865"/>
                    <a:pt x="1084" y="7546"/>
                    <a:pt x="1133" y="6152"/>
                  </a:cubicBezTo>
                  <a:cubicBezTo>
                    <a:pt x="1178" y="4755"/>
                    <a:pt x="1958" y="3490"/>
                    <a:pt x="3183" y="2819"/>
                  </a:cubicBezTo>
                  <a:cubicBezTo>
                    <a:pt x="3775" y="2494"/>
                    <a:pt x="4429" y="2333"/>
                    <a:pt x="5081" y="2333"/>
                  </a:cubicBezTo>
                  <a:close/>
                  <a:moveTo>
                    <a:pt x="618" y="0"/>
                  </a:moveTo>
                  <a:cubicBezTo>
                    <a:pt x="277" y="0"/>
                    <a:pt x="0" y="277"/>
                    <a:pt x="0" y="618"/>
                  </a:cubicBezTo>
                  <a:lnTo>
                    <a:pt x="0" y="9441"/>
                  </a:lnTo>
                  <a:lnTo>
                    <a:pt x="3057" y="12497"/>
                  </a:lnTo>
                  <a:lnTo>
                    <a:pt x="7107" y="12497"/>
                  </a:lnTo>
                  <a:lnTo>
                    <a:pt x="10163" y="9441"/>
                  </a:lnTo>
                  <a:lnTo>
                    <a:pt x="10163" y="723"/>
                  </a:lnTo>
                  <a:cubicBezTo>
                    <a:pt x="10163" y="326"/>
                    <a:pt x="9838" y="0"/>
                    <a:pt x="9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933" name="Google Shape;6933;p61"/>
          <p:cNvGrpSpPr/>
          <p:nvPr/>
        </p:nvGrpSpPr>
        <p:grpSpPr>
          <a:xfrm>
            <a:off x="829350" y="3125895"/>
            <a:ext cx="339253" cy="339253"/>
            <a:chOff x="900750" y="1436075"/>
            <a:chExt cx="481825" cy="481825"/>
          </a:xfrm>
        </p:grpSpPr>
        <p:sp>
          <p:nvSpPr>
            <p:cNvPr id="6934" name="Google Shape;6934;p61"/>
            <p:cNvSpPr/>
            <p:nvPr/>
          </p:nvSpPr>
          <p:spPr>
            <a:xfrm>
              <a:off x="900750" y="1627500"/>
              <a:ext cx="481825" cy="290400"/>
            </a:xfrm>
            <a:custGeom>
              <a:avLst/>
              <a:gdLst/>
              <a:ahLst/>
              <a:cxnLst/>
              <a:rect l="l" t="t" r="r" b="b"/>
              <a:pathLst>
                <a:path w="19273" h="11616" extrusionOk="0">
                  <a:moveTo>
                    <a:pt x="0" y="1"/>
                  </a:moveTo>
                  <a:lnTo>
                    <a:pt x="0" y="9920"/>
                  </a:lnTo>
                  <a:cubicBezTo>
                    <a:pt x="0" y="10856"/>
                    <a:pt x="759" y="11612"/>
                    <a:pt x="1696" y="11615"/>
                  </a:cubicBezTo>
                  <a:lnTo>
                    <a:pt x="17580" y="11615"/>
                  </a:lnTo>
                  <a:cubicBezTo>
                    <a:pt x="18513" y="11612"/>
                    <a:pt x="19272" y="10856"/>
                    <a:pt x="19272" y="9920"/>
                  </a:cubicBezTo>
                  <a:lnTo>
                    <a:pt x="19272" y="1"/>
                  </a:lnTo>
                  <a:lnTo>
                    <a:pt x="9977" y="6948"/>
                  </a:lnTo>
                  <a:cubicBezTo>
                    <a:pt x="9877" y="7020"/>
                    <a:pt x="9760" y="7059"/>
                    <a:pt x="9636" y="7059"/>
                  </a:cubicBezTo>
                  <a:cubicBezTo>
                    <a:pt x="9513" y="7059"/>
                    <a:pt x="9395" y="7020"/>
                    <a:pt x="9299" y="694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35" name="Google Shape;6935;p61"/>
            <p:cNvSpPr/>
            <p:nvPr/>
          </p:nvSpPr>
          <p:spPr>
            <a:xfrm>
              <a:off x="1296950" y="1549900"/>
              <a:ext cx="71550" cy="105850"/>
            </a:xfrm>
            <a:custGeom>
              <a:avLst/>
              <a:gdLst/>
              <a:ahLst/>
              <a:cxnLst/>
              <a:rect l="l" t="t" r="r" b="b"/>
              <a:pathLst>
                <a:path w="2862" h="4234" extrusionOk="0">
                  <a:moveTo>
                    <a:pt x="0" y="0"/>
                  </a:moveTo>
                  <a:lnTo>
                    <a:pt x="0" y="4234"/>
                  </a:lnTo>
                  <a:lnTo>
                    <a:pt x="2861" y="2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36" name="Google Shape;6936;p61"/>
            <p:cNvSpPr/>
            <p:nvPr/>
          </p:nvSpPr>
          <p:spPr>
            <a:xfrm>
              <a:off x="914900" y="1549900"/>
              <a:ext cx="71550" cy="105850"/>
            </a:xfrm>
            <a:custGeom>
              <a:avLst/>
              <a:gdLst/>
              <a:ahLst/>
              <a:cxnLst/>
              <a:rect l="l" t="t" r="r" b="b"/>
              <a:pathLst>
                <a:path w="2862" h="4234" extrusionOk="0">
                  <a:moveTo>
                    <a:pt x="2861" y="0"/>
                  </a:moveTo>
                  <a:lnTo>
                    <a:pt x="0" y="2117"/>
                  </a:lnTo>
                  <a:lnTo>
                    <a:pt x="2861" y="4234"/>
                  </a:lnTo>
                  <a:lnTo>
                    <a:pt x="28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37" name="Google Shape;6937;p61"/>
            <p:cNvSpPr/>
            <p:nvPr/>
          </p:nvSpPr>
          <p:spPr>
            <a:xfrm>
              <a:off x="1014650" y="1436075"/>
              <a:ext cx="254100" cy="336150"/>
            </a:xfrm>
            <a:custGeom>
              <a:avLst/>
              <a:gdLst/>
              <a:ahLst/>
              <a:cxnLst/>
              <a:rect l="l" t="t" r="r" b="b"/>
              <a:pathLst>
                <a:path w="10164" h="13446" extrusionOk="0">
                  <a:moveTo>
                    <a:pt x="8468" y="3424"/>
                  </a:moveTo>
                  <a:cubicBezTo>
                    <a:pt x="8781" y="3424"/>
                    <a:pt x="9031" y="3677"/>
                    <a:pt x="9031" y="3990"/>
                  </a:cubicBezTo>
                  <a:cubicBezTo>
                    <a:pt x="9031" y="4300"/>
                    <a:pt x="8781" y="4553"/>
                    <a:pt x="8468" y="4553"/>
                  </a:cubicBezTo>
                  <a:lnTo>
                    <a:pt x="1693" y="4553"/>
                  </a:lnTo>
                  <a:cubicBezTo>
                    <a:pt x="1379" y="4553"/>
                    <a:pt x="1130" y="4300"/>
                    <a:pt x="1130" y="3990"/>
                  </a:cubicBezTo>
                  <a:cubicBezTo>
                    <a:pt x="1130" y="3677"/>
                    <a:pt x="1379" y="3424"/>
                    <a:pt x="1693" y="3424"/>
                  </a:cubicBezTo>
                  <a:close/>
                  <a:moveTo>
                    <a:pt x="8468" y="5682"/>
                  </a:moveTo>
                  <a:cubicBezTo>
                    <a:pt x="8781" y="5682"/>
                    <a:pt x="9031" y="5935"/>
                    <a:pt x="9031" y="6248"/>
                  </a:cubicBezTo>
                  <a:cubicBezTo>
                    <a:pt x="9031" y="6559"/>
                    <a:pt x="8781" y="6812"/>
                    <a:pt x="8468" y="6812"/>
                  </a:cubicBezTo>
                  <a:lnTo>
                    <a:pt x="1693" y="6812"/>
                  </a:lnTo>
                  <a:cubicBezTo>
                    <a:pt x="1379" y="6812"/>
                    <a:pt x="1130" y="6559"/>
                    <a:pt x="1130" y="6248"/>
                  </a:cubicBezTo>
                  <a:cubicBezTo>
                    <a:pt x="1130" y="5935"/>
                    <a:pt x="1379" y="5682"/>
                    <a:pt x="1693" y="5682"/>
                  </a:cubicBezTo>
                  <a:close/>
                  <a:moveTo>
                    <a:pt x="5080" y="7941"/>
                  </a:moveTo>
                  <a:cubicBezTo>
                    <a:pt x="5393" y="7941"/>
                    <a:pt x="5643" y="8194"/>
                    <a:pt x="5643" y="8507"/>
                  </a:cubicBezTo>
                  <a:cubicBezTo>
                    <a:pt x="5643" y="8817"/>
                    <a:pt x="5393" y="9070"/>
                    <a:pt x="5080" y="9070"/>
                  </a:cubicBezTo>
                  <a:lnTo>
                    <a:pt x="1693" y="9070"/>
                  </a:lnTo>
                  <a:cubicBezTo>
                    <a:pt x="1379" y="9070"/>
                    <a:pt x="1130" y="8817"/>
                    <a:pt x="1130" y="8507"/>
                  </a:cubicBezTo>
                  <a:cubicBezTo>
                    <a:pt x="1130" y="8194"/>
                    <a:pt x="1379" y="7941"/>
                    <a:pt x="1693" y="7941"/>
                  </a:cubicBezTo>
                  <a:close/>
                  <a:moveTo>
                    <a:pt x="563" y="0"/>
                  </a:moveTo>
                  <a:cubicBezTo>
                    <a:pt x="250" y="0"/>
                    <a:pt x="0" y="250"/>
                    <a:pt x="0" y="563"/>
                  </a:cubicBezTo>
                  <a:lnTo>
                    <a:pt x="0" y="9636"/>
                  </a:lnTo>
                  <a:lnTo>
                    <a:pt x="5080" y="13445"/>
                  </a:lnTo>
                  <a:lnTo>
                    <a:pt x="10163" y="9636"/>
                  </a:lnTo>
                  <a:lnTo>
                    <a:pt x="10163" y="563"/>
                  </a:lnTo>
                  <a:cubicBezTo>
                    <a:pt x="10163" y="250"/>
                    <a:pt x="9910" y="0"/>
                    <a:pt x="9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938" name="Google Shape;6938;p61"/>
          <p:cNvGrpSpPr/>
          <p:nvPr/>
        </p:nvGrpSpPr>
        <p:grpSpPr>
          <a:xfrm>
            <a:off x="1247198" y="3186183"/>
            <a:ext cx="339253" cy="218676"/>
            <a:chOff x="1492675" y="1520750"/>
            <a:chExt cx="481825" cy="310575"/>
          </a:xfrm>
        </p:grpSpPr>
        <p:sp>
          <p:nvSpPr>
            <p:cNvPr id="6939" name="Google Shape;6939;p61"/>
            <p:cNvSpPr/>
            <p:nvPr/>
          </p:nvSpPr>
          <p:spPr>
            <a:xfrm>
              <a:off x="1492675" y="1540400"/>
              <a:ext cx="481825" cy="290925"/>
            </a:xfrm>
            <a:custGeom>
              <a:avLst/>
              <a:gdLst/>
              <a:ahLst/>
              <a:cxnLst/>
              <a:rect l="l" t="t" r="r" b="b"/>
              <a:pathLst>
                <a:path w="19273" h="11637" extrusionOk="0">
                  <a:moveTo>
                    <a:pt x="266" y="1"/>
                  </a:moveTo>
                  <a:cubicBezTo>
                    <a:pt x="91" y="272"/>
                    <a:pt x="1" y="585"/>
                    <a:pt x="1" y="907"/>
                  </a:cubicBezTo>
                  <a:lnTo>
                    <a:pt x="1" y="9941"/>
                  </a:lnTo>
                  <a:cubicBezTo>
                    <a:pt x="1" y="10877"/>
                    <a:pt x="757" y="11633"/>
                    <a:pt x="1693" y="11636"/>
                  </a:cubicBezTo>
                  <a:lnTo>
                    <a:pt x="17577" y="11636"/>
                  </a:lnTo>
                  <a:cubicBezTo>
                    <a:pt x="18514" y="11633"/>
                    <a:pt x="19270" y="10877"/>
                    <a:pt x="19273" y="9941"/>
                  </a:cubicBezTo>
                  <a:lnTo>
                    <a:pt x="19273" y="907"/>
                  </a:lnTo>
                  <a:cubicBezTo>
                    <a:pt x="19270" y="585"/>
                    <a:pt x="19176" y="272"/>
                    <a:pt x="19005" y="1"/>
                  </a:cubicBezTo>
                  <a:lnTo>
                    <a:pt x="9974" y="7005"/>
                  </a:lnTo>
                  <a:cubicBezTo>
                    <a:pt x="9873" y="7080"/>
                    <a:pt x="9754" y="7118"/>
                    <a:pt x="9635" y="7118"/>
                  </a:cubicBezTo>
                  <a:cubicBezTo>
                    <a:pt x="9516" y="7118"/>
                    <a:pt x="9397" y="7080"/>
                    <a:pt x="9296" y="7005"/>
                  </a:cubicBezTo>
                  <a:lnTo>
                    <a:pt x="2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40" name="Google Shape;6940;p61"/>
            <p:cNvSpPr/>
            <p:nvPr/>
          </p:nvSpPr>
          <p:spPr>
            <a:xfrm>
              <a:off x="1522575" y="1520750"/>
              <a:ext cx="421975" cy="165800"/>
            </a:xfrm>
            <a:custGeom>
              <a:avLst/>
              <a:gdLst/>
              <a:ahLst/>
              <a:cxnLst/>
              <a:rect l="l" t="t" r="r" b="b"/>
              <a:pathLst>
                <a:path w="16879" h="6632" extrusionOk="0">
                  <a:moveTo>
                    <a:pt x="497" y="1"/>
                  </a:moveTo>
                  <a:cubicBezTo>
                    <a:pt x="328" y="1"/>
                    <a:pt x="160" y="31"/>
                    <a:pt x="0" y="82"/>
                  </a:cubicBezTo>
                  <a:lnTo>
                    <a:pt x="8441" y="6631"/>
                  </a:lnTo>
                  <a:lnTo>
                    <a:pt x="16878" y="82"/>
                  </a:lnTo>
                  <a:cubicBezTo>
                    <a:pt x="16719" y="31"/>
                    <a:pt x="16550" y="1"/>
                    <a:pt x="163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941" name="Google Shape;6941;p61"/>
          <p:cNvGrpSpPr/>
          <p:nvPr/>
        </p:nvGrpSpPr>
        <p:grpSpPr>
          <a:xfrm>
            <a:off x="1654995" y="3125877"/>
            <a:ext cx="352332" cy="339288"/>
            <a:chOff x="2071000" y="1435025"/>
            <a:chExt cx="500400" cy="481875"/>
          </a:xfrm>
        </p:grpSpPr>
        <p:sp>
          <p:nvSpPr>
            <p:cNvPr id="6942" name="Google Shape;6942;p61"/>
            <p:cNvSpPr/>
            <p:nvPr/>
          </p:nvSpPr>
          <p:spPr>
            <a:xfrm>
              <a:off x="2425125" y="1718700"/>
              <a:ext cx="146275" cy="141750"/>
            </a:xfrm>
            <a:custGeom>
              <a:avLst/>
              <a:gdLst/>
              <a:ahLst/>
              <a:cxnLst/>
              <a:rect l="l" t="t" r="r" b="b"/>
              <a:pathLst>
                <a:path w="5851" h="5670" extrusionOk="0">
                  <a:moveTo>
                    <a:pt x="1598" y="0"/>
                  </a:moveTo>
                  <a:cubicBezTo>
                    <a:pt x="1159" y="0"/>
                    <a:pt x="720" y="160"/>
                    <a:pt x="401" y="481"/>
                  </a:cubicBezTo>
                  <a:lnTo>
                    <a:pt x="0" y="879"/>
                  </a:lnTo>
                  <a:lnTo>
                    <a:pt x="4791" y="5669"/>
                  </a:lnTo>
                  <a:lnTo>
                    <a:pt x="5191" y="5272"/>
                  </a:lnTo>
                  <a:cubicBezTo>
                    <a:pt x="5851" y="4610"/>
                    <a:pt x="5851" y="3538"/>
                    <a:pt x="5191" y="2875"/>
                  </a:cubicBezTo>
                  <a:lnTo>
                    <a:pt x="2795" y="481"/>
                  </a:lnTo>
                  <a:cubicBezTo>
                    <a:pt x="2475" y="160"/>
                    <a:pt x="2036" y="0"/>
                    <a:pt x="15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43" name="Google Shape;6943;p61"/>
            <p:cNvSpPr/>
            <p:nvPr/>
          </p:nvSpPr>
          <p:spPr>
            <a:xfrm>
              <a:off x="2071000" y="1477850"/>
              <a:ext cx="453125" cy="439050"/>
            </a:xfrm>
            <a:custGeom>
              <a:avLst/>
              <a:gdLst/>
              <a:ahLst/>
              <a:cxnLst/>
              <a:rect l="l" t="t" r="r" b="b"/>
              <a:pathLst>
                <a:path w="18125" h="17562" extrusionOk="0">
                  <a:moveTo>
                    <a:pt x="2057" y="0"/>
                  </a:moveTo>
                  <a:cubicBezTo>
                    <a:pt x="0" y="2397"/>
                    <a:pt x="81" y="6008"/>
                    <a:pt x="2352" y="8278"/>
                  </a:cubicBezTo>
                  <a:lnTo>
                    <a:pt x="9847" y="15776"/>
                  </a:lnTo>
                  <a:cubicBezTo>
                    <a:pt x="11008" y="16937"/>
                    <a:pt x="12564" y="17561"/>
                    <a:pt x="14149" y="17561"/>
                  </a:cubicBezTo>
                  <a:cubicBezTo>
                    <a:pt x="15535" y="17561"/>
                    <a:pt x="16943" y="17083"/>
                    <a:pt x="18125" y="16068"/>
                  </a:cubicBezTo>
                  <a:lnTo>
                    <a:pt x="13346" y="11289"/>
                  </a:lnTo>
                  <a:cubicBezTo>
                    <a:pt x="13108" y="11473"/>
                    <a:pt x="12823" y="11568"/>
                    <a:pt x="12540" y="11568"/>
                  </a:cubicBezTo>
                  <a:cubicBezTo>
                    <a:pt x="12221" y="11568"/>
                    <a:pt x="11904" y="11448"/>
                    <a:pt x="11660" y="11202"/>
                  </a:cubicBezTo>
                  <a:lnTo>
                    <a:pt x="6926" y="6465"/>
                  </a:lnTo>
                  <a:cubicBezTo>
                    <a:pt x="6462" y="6002"/>
                    <a:pt x="6447" y="5282"/>
                    <a:pt x="6839" y="4779"/>
                  </a:cubicBezTo>
                  <a:lnTo>
                    <a:pt x="20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44" name="Google Shape;6944;p61"/>
            <p:cNvSpPr/>
            <p:nvPr/>
          </p:nvSpPr>
          <p:spPr>
            <a:xfrm>
              <a:off x="2141600" y="1435025"/>
              <a:ext cx="146300" cy="141850"/>
            </a:xfrm>
            <a:custGeom>
              <a:avLst/>
              <a:gdLst/>
              <a:ahLst/>
              <a:cxnLst/>
              <a:rect l="l" t="t" r="r" b="b"/>
              <a:pathLst>
                <a:path w="5852" h="5674" extrusionOk="0">
                  <a:moveTo>
                    <a:pt x="1597" y="1"/>
                  </a:moveTo>
                  <a:cubicBezTo>
                    <a:pt x="1158" y="1"/>
                    <a:pt x="719" y="161"/>
                    <a:pt x="398" y="482"/>
                  </a:cubicBezTo>
                  <a:lnTo>
                    <a:pt x="1" y="882"/>
                  </a:lnTo>
                  <a:lnTo>
                    <a:pt x="4792" y="5673"/>
                  </a:lnTo>
                  <a:lnTo>
                    <a:pt x="5189" y="5273"/>
                  </a:lnTo>
                  <a:cubicBezTo>
                    <a:pt x="5852" y="4610"/>
                    <a:pt x="5852" y="3538"/>
                    <a:pt x="5189" y="2879"/>
                  </a:cubicBezTo>
                  <a:lnTo>
                    <a:pt x="2795" y="482"/>
                  </a:lnTo>
                  <a:cubicBezTo>
                    <a:pt x="2474" y="161"/>
                    <a:pt x="2036" y="1"/>
                    <a:pt x="15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945" name="Google Shape;6945;p61"/>
          <p:cNvGrpSpPr/>
          <p:nvPr/>
        </p:nvGrpSpPr>
        <p:grpSpPr>
          <a:xfrm>
            <a:off x="2083159" y="3146709"/>
            <a:ext cx="351874" cy="297623"/>
            <a:chOff x="2678350" y="1464650"/>
            <a:chExt cx="499750" cy="422700"/>
          </a:xfrm>
        </p:grpSpPr>
        <p:sp>
          <p:nvSpPr>
            <p:cNvPr id="6946" name="Google Shape;6946;p61"/>
            <p:cNvSpPr/>
            <p:nvPr/>
          </p:nvSpPr>
          <p:spPr>
            <a:xfrm>
              <a:off x="3081050" y="1542700"/>
              <a:ext cx="97050" cy="267350"/>
            </a:xfrm>
            <a:custGeom>
              <a:avLst/>
              <a:gdLst/>
              <a:ahLst/>
              <a:cxnLst/>
              <a:rect l="l" t="t" r="r" b="b"/>
              <a:pathLst>
                <a:path w="3882" h="10694" extrusionOk="0">
                  <a:moveTo>
                    <a:pt x="618" y="0"/>
                  </a:moveTo>
                  <a:cubicBezTo>
                    <a:pt x="474" y="0"/>
                    <a:pt x="329" y="55"/>
                    <a:pt x="220" y="165"/>
                  </a:cubicBezTo>
                  <a:cubicBezTo>
                    <a:pt x="3" y="384"/>
                    <a:pt x="0" y="737"/>
                    <a:pt x="214" y="957"/>
                  </a:cubicBezTo>
                  <a:cubicBezTo>
                    <a:pt x="2650" y="3375"/>
                    <a:pt x="2650" y="7316"/>
                    <a:pt x="214" y="9737"/>
                  </a:cubicBezTo>
                  <a:cubicBezTo>
                    <a:pt x="0" y="9957"/>
                    <a:pt x="3" y="10310"/>
                    <a:pt x="220" y="10526"/>
                  </a:cubicBezTo>
                  <a:cubicBezTo>
                    <a:pt x="330" y="10638"/>
                    <a:pt x="475" y="10693"/>
                    <a:pt x="620" y="10693"/>
                  </a:cubicBezTo>
                  <a:cubicBezTo>
                    <a:pt x="761" y="10693"/>
                    <a:pt x="902" y="10641"/>
                    <a:pt x="1012" y="10535"/>
                  </a:cubicBezTo>
                  <a:cubicBezTo>
                    <a:pt x="3882" y="7672"/>
                    <a:pt x="3882" y="3022"/>
                    <a:pt x="1012" y="159"/>
                  </a:cubicBezTo>
                  <a:cubicBezTo>
                    <a:pt x="902" y="53"/>
                    <a:pt x="760" y="0"/>
                    <a:pt x="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47" name="Google Shape;6947;p61"/>
            <p:cNvSpPr/>
            <p:nvPr/>
          </p:nvSpPr>
          <p:spPr>
            <a:xfrm>
              <a:off x="3041000" y="1582600"/>
              <a:ext cx="75075" cy="187725"/>
            </a:xfrm>
            <a:custGeom>
              <a:avLst/>
              <a:gdLst/>
              <a:ahLst/>
              <a:cxnLst/>
              <a:rect l="l" t="t" r="r" b="b"/>
              <a:pathLst>
                <a:path w="3003" h="7509" extrusionOk="0">
                  <a:moveTo>
                    <a:pt x="626" y="0"/>
                  </a:moveTo>
                  <a:cubicBezTo>
                    <a:pt x="482" y="0"/>
                    <a:pt x="337" y="55"/>
                    <a:pt x="226" y="165"/>
                  </a:cubicBezTo>
                  <a:cubicBezTo>
                    <a:pt x="9" y="381"/>
                    <a:pt x="6" y="734"/>
                    <a:pt x="220" y="957"/>
                  </a:cubicBezTo>
                  <a:cubicBezTo>
                    <a:pt x="1774" y="2495"/>
                    <a:pt x="1774" y="5007"/>
                    <a:pt x="220" y="6545"/>
                  </a:cubicBezTo>
                  <a:cubicBezTo>
                    <a:pt x="0" y="6765"/>
                    <a:pt x="0" y="7124"/>
                    <a:pt x="220" y="7343"/>
                  </a:cubicBezTo>
                  <a:cubicBezTo>
                    <a:pt x="330" y="7453"/>
                    <a:pt x="474" y="7508"/>
                    <a:pt x="619" y="7508"/>
                  </a:cubicBezTo>
                  <a:cubicBezTo>
                    <a:pt x="763" y="7508"/>
                    <a:pt x="908" y="7453"/>
                    <a:pt x="1018" y="7343"/>
                  </a:cubicBezTo>
                  <a:cubicBezTo>
                    <a:pt x="3002" y="5359"/>
                    <a:pt x="3002" y="2143"/>
                    <a:pt x="1018" y="159"/>
                  </a:cubicBezTo>
                  <a:cubicBezTo>
                    <a:pt x="909" y="53"/>
                    <a:pt x="768" y="0"/>
                    <a:pt x="6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48" name="Google Shape;6948;p61"/>
            <p:cNvSpPr/>
            <p:nvPr/>
          </p:nvSpPr>
          <p:spPr>
            <a:xfrm>
              <a:off x="2678350" y="1464650"/>
              <a:ext cx="339700" cy="422700"/>
            </a:xfrm>
            <a:custGeom>
              <a:avLst/>
              <a:gdLst/>
              <a:ahLst/>
              <a:cxnLst/>
              <a:rect l="l" t="t" r="r" b="b"/>
              <a:pathLst>
                <a:path w="13588" h="16908" extrusionOk="0">
                  <a:moveTo>
                    <a:pt x="5683" y="5632"/>
                  </a:moveTo>
                  <a:lnTo>
                    <a:pt x="5683" y="11278"/>
                  </a:lnTo>
                  <a:lnTo>
                    <a:pt x="3952" y="11278"/>
                  </a:lnTo>
                  <a:cubicBezTo>
                    <a:pt x="3638" y="11278"/>
                    <a:pt x="3389" y="11026"/>
                    <a:pt x="3389" y="10712"/>
                  </a:cubicBezTo>
                  <a:lnTo>
                    <a:pt x="3389" y="6195"/>
                  </a:lnTo>
                  <a:cubicBezTo>
                    <a:pt x="3389" y="5882"/>
                    <a:pt x="3638" y="5632"/>
                    <a:pt x="3952" y="5632"/>
                  </a:cubicBezTo>
                  <a:close/>
                  <a:moveTo>
                    <a:pt x="11895" y="1115"/>
                  </a:moveTo>
                  <a:cubicBezTo>
                    <a:pt x="12206" y="1115"/>
                    <a:pt x="12458" y="1365"/>
                    <a:pt x="12458" y="1679"/>
                  </a:cubicBezTo>
                  <a:lnTo>
                    <a:pt x="12458" y="15229"/>
                  </a:lnTo>
                  <a:cubicBezTo>
                    <a:pt x="12458" y="15542"/>
                    <a:pt x="12206" y="15792"/>
                    <a:pt x="11895" y="15792"/>
                  </a:cubicBezTo>
                  <a:cubicBezTo>
                    <a:pt x="11582" y="15792"/>
                    <a:pt x="11329" y="15542"/>
                    <a:pt x="11329" y="15229"/>
                  </a:cubicBezTo>
                  <a:lnTo>
                    <a:pt x="11329" y="1679"/>
                  </a:lnTo>
                  <a:cubicBezTo>
                    <a:pt x="11329" y="1365"/>
                    <a:pt x="11582" y="1115"/>
                    <a:pt x="11895" y="1115"/>
                  </a:cubicBezTo>
                  <a:close/>
                  <a:moveTo>
                    <a:pt x="11892" y="0"/>
                  </a:moveTo>
                  <a:cubicBezTo>
                    <a:pt x="11090" y="0"/>
                    <a:pt x="10386" y="570"/>
                    <a:pt x="10230" y="1374"/>
                  </a:cubicBezTo>
                  <a:lnTo>
                    <a:pt x="6060" y="4503"/>
                  </a:lnTo>
                  <a:lnTo>
                    <a:pt x="3952" y="4503"/>
                  </a:lnTo>
                  <a:cubicBezTo>
                    <a:pt x="3235" y="4503"/>
                    <a:pt x="2600" y="4955"/>
                    <a:pt x="2362" y="5632"/>
                  </a:cubicBezTo>
                  <a:lnTo>
                    <a:pt x="1693" y="5632"/>
                  </a:lnTo>
                  <a:cubicBezTo>
                    <a:pt x="757" y="5632"/>
                    <a:pt x="1" y="6388"/>
                    <a:pt x="1" y="7325"/>
                  </a:cubicBezTo>
                  <a:lnTo>
                    <a:pt x="1" y="9583"/>
                  </a:lnTo>
                  <a:cubicBezTo>
                    <a:pt x="1" y="10520"/>
                    <a:pt x="757" y="11275"/>
                    <a:pt x="1693" y="11278"/>
                  </a:cubicBezTo>
                  <a:lnTo>
                    <a:pt x="2362" y="11278"/>
                  </a:lnTo>
                  <a:cubicBezTo>
                    <a:pt x="2600" y="11953"/>
                    <a:pt x="3235" y="12405"/>
                    <a:pt x="3952" y="12408"/>
                  </a:cubicBezTo>
                  <a:lnTo>
                    <a:pt x="6060" y="12408"/>
                  </a:lnTo>
                  <a:lnTo>
                    <a:pt x="10230" y="15533"/>
                  </a:lnTo>
                  <a:cubicBezTo>
                    <a:pt x="10386" y="16336"/>
                    <a:pt x="11087" y="16908"/>
                    <a:pt x="11888" y="16908"/>
                  </a:cubicBezTo>
                  <a:cubicBezTo>
                    <a:pt x="11940" y="16908"/>
                    <a:pt x="11993" y="16905"/>
                    <a:pt x="12046" y="16900"/>
                  </a:cubicBezTo>
                  <a:cubicBezTo>
                    <a:pt x="12913" y="16822"/>
                    <a:pt x="13582" y="16099"/>
                    <a:pt x="13588" y="15229"/>
                  </a:cubicBezTo>
                  <a:lnTo>
                    <a:pt x="13588" y="1679"/>
                  </a:lnTo>
                  <a:cubicBezTo>
                    <a:pt x="13579" y="808"/>
                    <a:pt x="12913" y="86"/>
                    <a:pt x="12046" y="7"/>
                  </a:cubicBezTo>
                  <a:cubicBezTo>
                    <a:pt x="11994" y="3"/>
                    <a:pt x="11943" y="0"/>
                    <a:pt x="11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949" name="Google Shape;6949;p61"/>
          <p:cNvGrpSpPr/>
          <p:nvPr/>
        </p:nvGrpSpPr>
        <p:grpSpPr>
          <a:xfrm>
            <a:off x="2506692" y="3125895"/>
            <a:ext cx="339253" cy="339253"/>
            <a:chOff x="3271200" y="1435075"/>
            <a:chExt cx="481825" cy="481825"/>
          </a:xfrm>
        </p:grpSpPr>
        <p:sp>
          <p:nvSpPr>
            <p:cNvPr id="6950" name="Google Shape;6950;p61"/>
            <p:cNvSpPr/>
            <p:nvPr/>
          </p:nvSpPr>
          <p:spPr>
            <a:xfrm>
              <a:off x="3271200" y="14350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597" y="2259"/>
                  </a:moveTo>
                  <a:cubicBezTo>
                    <a:pt x="13635" y="2259"/>
                    <a:pt x="17014" y="5545"/>
                    <a:pt x="17014" y="9601"/>
                  </a:cubicBezTo>
                  <a:cubicBezTo>
                    <a:pt x="17014" y="13636"/>
                    <a:pt x="13654" y="17014"/>
                    <a:pt x="9597" y="17014"/>
                  </a:cubicBezTo>
                  <a:cubicBezTo>
                    <a:pt x="5562" y="17014"/>
                    <a:pt x="2259" y="13654"/>
                    <a:pt x="2259" y="9601"/>
                  </a:cubicBezTo>
                  <a:cubicBezTo>
                    <a:pt x="2259" y="5563"/>
                    <a:pt x="5541" y="2259"/>
                    <a:pt x="9597" y="2259"/>
                  </a:cubicBezTo>
                  <a:close/>
                  <a:moveTo>
                    <a:pt x="9597" y="1"/>
                  </a:moveTo>
                  <a:cubicBezTo>
                    <a:pt x="4304" y="1"/>
                    <a:pt x="0" y="4307"/>
                    <a:pt x="0" y="9601"/>
                  </a:cubicBezTo>
                  <a:cubicBezTo>
                    <a:pt x="0" y="14892"/>
                    <a:pt x="4304" y="19273"/>
                    <a:pt x="9597" y="19273"/>
                  </a:cubicBezTo>
                  <a:cubicBezTo>
                    <a:pt x="14891" y="19273"/>
                    <a:pt x="19272" y="14892"/>
                    <a:pt x="19272" y="9601"/>
                  </a:cubicBezTo>
                  <a:cubicBezTo>
                    <a:pt x="19272" y="4307"/>
                    <a:pt x="14891" y="1"/>
                    <a:pt x="95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51" name="Google Shape;6951;p61"/>
            <p:cNvSpPr/>
            <p:nvPr/>
          </p:nvSpPr>
          <p:spPr>
            <a:xfrm>
              <a:off x="3356575" y="1520525"/>
              <a:ext cx="311000" cy="311025"/>
            </a:xfrm>
            <a:custGeom>
              <a:avLst/>
              <a:gdLst/>
              <a:ahLst/>
              <a:cxnLst/>
              <a:rect l="l" t="t" r="r" b="b"/>
              <a:pathLst>
                <a:path w="12440" h="12441" extrusionOk="0">
                  <a:moveTo>
                    <a:pt x="8516" y="3359"/>
                  </a:moveTo>
                  <a:cubicBezTo>
                    <a:pt x="8661" y="3359"/>
                    <a:pt x="8805" y="3414"/>
                    <a:pt x="8917" y="3524"/>
                  </a:cubicBezTo>
                  <a:cubicBezTo>
                    <a:pt x="9136" y="3744"/>
                    <a:pt x="9136" y="4102"/>
                    <a:pt x="8917" y="4322"/>
                  </a:cubicBezTo>
                  <a:lnTo>
                    <a:pt x="7056" y="6183"/>
                  </a:lnTo>
                  <a:lnTo>
                    <a:pt x="8917" y="8041"/>
                  </a:lnTo>
                  <a:cubicBezTo>
                    <a:pt x="9326" y="8453"/>
                    <a:pt x="8939" y="9009"/>
                    <a:pt x="8502" y="9009"/>
                  </a:cubicBezTo>
                  <a:cubicBezTo>
                    <a:pt x="8371" y="9009"/>
                    <a:pt x="8235" y="8959"/>
                    <a:pt x="8116" y="8839"/>
                  </a:cubicBezTo>
                  <a:lnTo>
                    <a:pt x="5857" y="6580"/>
                  </a:lnTo>
                  <a:cubicBezTo>
                    <a:pt x="5637" y="6360"/>
                    <a:pt x="5637" y="6002"/>
                    <a:pt x="5857" y="5782"/>
                  </a:cubicBezTo>
                  <a:lnTo>
                    <a:pt x="8116" y="3524"/>
                  </a:lnTo>
                  <a:cubicBezTo>
                    <a:pt x="8227" y="3414"/>
                    <a:pt x="8372" y="3359"/>
                    <a:pt x="8516" y="3359"/>
                  </a:cubicBezTo>
                  <a:close/>
                  <a:moveTo>
                    <a:pt x="5619" y="1"/>
                  </a:moveTo>
                  <a:cubicBezTo>
                    <a:pt x="4367" y="112"/>
                    <a:pt x="3177" y="606"/>
                    <a:pt x="2214" y="1413"/>
                  </a:cubicBezTo>
                  <a:lnTo>
                    <a:pt x="2590" y="1789"/>
                  </a:lnTo>
                  <a:cubicBezTo>
                    <a:pt x="3002" y="2199"/>
                    <a:pt x="2615" y="2757"/>
                    <a:pt x="2178" y="2757"/>
                  </a:cubicBezTo>
                  <a:cubicBezTo>
                    <a:pt x="2047" y="2757"/>
                    <a:pt x="1912" y="2707"/>
                    <a:pt x="1792" y="2587"/>
                  </a:cubicBezTo>
                  <a:lnTo>
                    <a:pt x="1416" y="2211"/>
                  </a:lnTo>
                  <a:cubicBezTo>
                    <a:pt x="609" y="3175"/>
                    <a:pt x="118" y="4364"/>
                    <a:pt x="3" y="5617"/>
                  </a:cubicBezTo>
                  <a:lnTo>
                    <a:pt x="536" y="5617"/>
                  </a:lnTo>
                  <a:cubicBezTo>
                    <a:pt x="1280" y="5617"/>
                    <a:pt x="1283" y="6746"/>
                    <a:pt x="536" y="6746"/>
                  </a:cubicBezTo>
                  <a:lnTo>
                    <a:pt x="0" y="6746"/>
                  </a:lnTo>
                  <a:cubicBezTo>
                    <a:pt x="118" y="8035"/>
                    <a:pt x="627" y="9287"/>
                    <a:pt x="1413" y="10227"/>
                  </a:cubicBezTo>
                  <a:lnTo>
                    <a:pt x="1789" y="9850"/>
                  </a:lnTo>
                  <a:cubicBezTo>
                    <a:pt x="1910" y="9730"/>
                    <a:pt x="2045" y="9679"/>
                    <a:pt x="2176" y="9679"/>
                  </a:cubicBezTo>
                  <a:cubicBezTo>
                    <a:pt x="2613" y="9679"/>
                    <a:pt x="2995" y="10244"/>
                    <a:pt x="2587" y="10651"/>
                  </a:cubicBezTo>
                  <a:lnTo>
                    <a:pt x="2211" y="11028"/>
                  </a:lnTo>
                  <a:cubicBezTo>
                    <a:pt x="3174" y="11832"/>
                    <a:pt x="4364" y="12326"/>
                    <a:pt x="5616" y="12440"/>
                  </a:cubicBezTo>
                  <a:lnTo>
                    <a:pt x="5616" y="11904"/>
                  </a:lnTo>
                  <a:cubicBezTo>
                    <a:pt x="5616" y="11530"/>
                    <a:pt x="5899" y="11343"/>
                    <a:pt x="6182" y="11343"/>
                  </a:cubicBezTo>
                  <a:cubicBezTo>
                    <a:pt x="6464" y="11343"/>
                    <a:pt x="6745" y="11530"/>
                    <a:pt x="6745" y="11904"/>
                  </a:cubicBezTo>
                  <a:lnTo>
                    <a:pt x="6745" y="12440"/>
                  </a:lnTo>
                  <a:cubicBezTo>
                    <a:pt x="8034" y="12323"/>
                    <a:pt x="9287" y="11811"/>
                    <a:pt x="10226" y="11028"/>
                  </a:cubicBezTo>
                  <a:lnTo>
                    <a:pt x="9850" y="10651"/>
                  </a:lnTo>
                  <a:cubicBezTo>
                    <a:pt x="9445" y="10246"/>
                    <a:pt x="9822" y="9678"/>
                    <a:pt x="10259" y="9678"/>
                  </a:cubicBezTo>
                  <a:cubicBezTo>
                    <a:pt x="10390" y="9678"/>
                    <a:pt x="10526" y="9729"/>
                    <a:pt x="10648" y="9850"/>
                  </a:cubicBezTo>
                  <a:lnTo>
                    <a:pt x="11024" y="10227"/>
                  </a:lnTo>
                  <a:cubicBezTo>
                    <a:pt x="11810" y="9287"/>
                    <a:pt x="12319" y="8035"/>
                    <a:pt x="12437" y="6746"/>
                  </a:cubicBezTo>
                  <a:lnTo>
                    <a:pt x="11904" y="6746"/>
                  </a:lnTo>
                  <a:cubicBezTo>
                    <a:pt x="11160" y="6746"/>
                    <a:pt x="11157" y="5617"/>
                    <a:pt x="11904" y="5617"/>
                  </a:cubicBezTo>
                  <a:lnTo>
                    <a:pt x="12440" y="5617"/>
                  </a:lnTo>
                  <a:cubicBezTo>
                    <a:pt x="12325" y="4364"/>
                    <a:pt x="11834" y="3175"/>
                    <a:pt x="11027" y="2211"/>
                  </a:cubicBezTo>
                  <a:lnTo>
                    <a:pt x="10651" y="2587"/>
                  </a:lnTo>
                  <a:cubicBezTo>
                    <a:pt x="10529" y="2709"/>
                    <a:pt x="10392" y="2760"/>
                    <a:pt x="10261" y="2760"/>
                  </a:cubicBezTo>
                  <a:cubicBezTo>
                    <a:pt x="9823" y="2760"/>
                    <a:pt x="9443" y="2197"/>
                    <a:pt x="9853" y="1789"/>
                  </a:cubicBezTo>
                  <a:lnTo>
                    <a:pt x="10232" y="1413"/>
                  </a:lnTo>
                  <a:cubicBezTo>
                    <a:pt x="9290" y="627"/>
                    <a:pt x="8037" y="115"/>
                    <a:pt x="6748" y="1"/>
                  </a:cubicBezTo>
                  <a:lnTo>
                    <a:pt x="6748" y="537"/>
                  </a:lnTo>
                  <a:cubicBezTo>
                    <a:pt x="6748" y="909"/>
                    <a:pt x="6466" y="1096"/>
                    <a:pt x="6183" y="1096"/>
                  </a:cubicBezTo>
                  <a:cubicBezTo>
                    <a:pt x="5901" y="1096"/>
                    <a:pt x="5619" y="910"/>
                    <a:pt x="5619" y="537"/>
                  </a:cubicBezTo>
                  <a:lnTo>
                    <a:pt x="56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952" name="Google Shape;6952;p61"/>
          <p:cNvGrpSpPr/>
          <p:nvPr/>
        </p:nvGrpSpPr>
        <p:grpSpPr>
          <a:xfrm>
            <a:off x="2917165" y="3125877"/>
            <a:ext cx="343442" cy="339288"/>
            <a:chOff x="3858100" y="1435075"/>
            <a:chExt cx="487775" cy="481875"/>
          </a:xfrm>
        </p:grpSpPr>
        <p:sp>
          <p:nvSpPr>
            <p:cNvPr id="6953" name="Google Shape;6953;p61"/>
            <p:cNvSpPr/>
            <p:nvPr/>
          </p:nvSpPr>
          <p:spPr>
            <a:xfrm>
              <a:off x="3858100" y="1868750"/>
              <a:ext cx="55575" cy="48200"/>
            </a:xfrm>
            <a:custGeom>
              <a:avLst/>
              <a:gdLst/>
              <a:ahLst/>
              <a:cxnLst/>
              <a:rect l="l" t="t" r="r" b="b"/>
              <a:pathLst>
                <a:path w="2223" h="1928" extrusionOk="0">
                  <a:moveTo>
                    <a:pt x="1600" y="0"/>
                  </a:moveTo>
                  <a:cubicBezTo>
                    <a:pt x="1460" y="0"/>
                    <a:pt x="1319" y="53"/>
                    <a:pt x="1211" y="158"/>
                  </a:cubicBezTo>
                  <a:lnTo>
                    <a:pt x="413" y="959"/>
                  </a:lnTo>
                  <a:cubicBezTo>
                    <a:pt x="0" y="1369"/>
                    <a:pt x="388" y="1927"/>
                    <a:pt x="825" y="1927"/>
                  </a:cubicBezTo>
                  <a:cubicBezTo>
                    <a:pt x="956" y="1927"/>
                    <a:pt x="1091" y="1877"/>
                    <a:pt x="1211" y="1757"/>
                  </a:cubicBezTo>
                  <a:lnTo>
                    <a:pt x="2009" y="959"/>
                  </a:lnTo>
                  <a:cubicBezTo>
                    <a:pt x="2222" y="736"/>
                    <a:pt x="2219" y="384"/>
                    <a:pt x="2000" y="167"/>
                  </a:cubicBezTo>
                  <a:cubicBezTo>
                    <a:pt x="1890" y="56"/>
                    <a:pt x="1745" y="0"/>
                    <a:pt x="16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54" name="Google Shape;6954;p61"/>
            <p:cNvSpPr/>
            <p:nvPr/>
          </p:nvSpPr>
          <p:spPr>
            <a:xfrm>
              <a:off x="3917950" y="1808500"/>
              <a:ext cx="60350" cy="48525"/>
            </a:xfrm>
            <a:custGeom>
              <a:avLst/>
              <a:gdLst/>
              <a:ahLst/>
              <a:cxnLst/>
              <a:rect l="l" t="t" r="r" b="b"/>
              <a:pathLst>
                <a:path w="2414" h="1941" extrusionOk="0">
                  <a:moveTo>
                    <a:pt x="1601" y="1"/>
                  </a:moveTo>
                  <a:cubicBezTo>
                    <a:pt x="1470" y="1"/>
                    <a:pt x="1333" y="52"/>
                    <a:pt x="1211" y="174"/>
                  </a:cubicBezTo>
                  <a:lnTo>
                    <a:pt x="413" y="972"/>
                  </a:lnTo>
                  <a:cubicBezTo>
                    <a:pt x="1" y="1384"/>
                    <a:pt x="388" y="1941"/>
                    <a:pt x="824" y="1941"/>
                  </a:cubicBezTo>
                  <a:cubicBezTo>
                    <a:pt x="955" y="1941"/>
                    <a:pt x="1091" y="1890"/>
                    <a:pt x="1211" y="1770"/>
                  </a:cubicBezTo>
                  <a:lnTo>
                    <a:pt x="2009" y="972"/>
                  </a:lnTo>
                  <a:cubicBezTo>
                    <a:pt x="2414" y="569"/>
                    <a:pt x="2037" y="1"/>
                    <a:pt x="1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55" name="Google Shape;6955;p61"/>
            <p:cNvSpPr/>
            <p:nvPr/>
          </p:nvSpPr>
          <p:spPr>
            <a:xfrm>
              <a:off x="3876450" y="1435075"/>
              <a:ext cx="450375" cy="251250"/>
            </a:xfrm>
            <a:custGeom>
              <a:avLst/>
              <a:gdLst/>
              <a:ahLst/>
              <a:cxnLst/>
              <a:rect l="l" t="t" r="r" b="b"/>
              <a:pathLst>
                <a:path w="18015" h="10050" extrusionOk="0">
                  <a:moveTo>
                    <a:pt x="18014" y="1"/>
                  </a:moveTo>
                  <a:lnTo>
                    <a:pt x="561" y="4762"/>
                  </a:lnTo>
                  <a:cubicBezTo>
                    <a:pt x="121" y="4882"/>
                    <a:pt x="1" y="5448"/>
                    <a:pt x="350" y="5740"/>
                  </a:cubicBezTo>
                  <a:lnTo>
                    <a:pt x="5584" y="10049"/>
                  </a:lnTo>
                  <a:lnTo>
                    <a:pt x="180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56" name="Google Shape;6956;p61"/>
            <p:cNvSpPr/>
            <p:nvPr/>
          </p:nvSpPr>
          <p:spPr>
            <a:xfrm>
              <a:off x="4094925" y="1456025"/>
              <a:ext cx="250950" cy="445250"/>
            </a:xfrm>
            <a:custGeom>
              <a:avLst/>
              <a:gdLst/>
              <a:ahLst/>
              <a:cxnLst/>
              <a:rect l="l" t="t" r="r" b="b"/>
              <a:pathLst>
                <a:path w="10038" h="17810" extrusionOk="0">
                  <a:moveTo>
                    <a:pt x="10037" y="0"/>
                  </a:moveTo>
                  <a:cubicBezTo>
                    <a:pt x="9890" y="120"/>
                    <a:pt x="118" y="12226"/>
                    <a:pt x="1" y="12370"/>
                  </a:cubicBezTo>
                  <a:lnTo>
                    <a:pt x="4313" y="17604"/>
                  </a:lnTo>
                  <a:cubicBezTo>
                    <a:pt x="4428" y="17744"/>
                    <a:pt x="4587" y="17809"/>
                    <a:pt x="4745" y="17809"/>
                  </a:cubicBezTo>
                  <a:cubicBezTo>
                    <a:pt x="4985" y="17809"/>
                    <a:pt x="5222" y="17659"/>
                    <a:pt x="5294" y="17390"/>
                  </a:cubicBezTo>
                  <a:lnTo>
                    <a:pt x="100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57" name="Google Shape;6957;p61"/>
            <p:cNvSpPr/>
            <p:nvPr/>
          </p:nvSpPr>
          <p:spPr>
            <a:xfrm>
              <a:off x="3993575" y="1542825"/>
              <a:ext cx="245025" cy="242525"/>
            </a:xfrm>
            <a:custGeom>
              <a:avLst/>
              <a:gdLst/>
              <a:ahLst/>
              <a:cxnLst/>
              <a:rect l="l" t="t" r="r" b="b"/>
              <a:pathLst>
                <a:path w="9801" h="9701" extrusionOk="0">
                  <a:moveTo>
                    <a:pt x="9800" y="0"/>
                  </a:moveTo>
                  <a:lnTo>
                    <a:pt x="646" y="7399"/>
                  </a:lnTo>
                  <a:lnTo>
                    <a:pt x="125" y="8955"/>
                  </a:lnTo>
                  <a:cubicBezTo>
                    <a:pt x="1" y="9338"/>
                    <a:pt x="298" y="9700"/>
                    <a:pt x="659" y="9700"/>
                  </a:cubicBezTo>
                  <a:cubicBezTo>
                    <a:pt x="719" y="9700"/>
                    <a:pt x="780" y="9690"/>
                    <a:pt x="842" y="9669"/>
                  </a:cubicBezTo>
                  <a:lnTo>
                    <a:pt x="2398" y="9151"/>
                  </a:lnTo>
                  <a:lnTo>
                    <a:pt x="98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958" name="Google Shape;6958;p61"/>
          <p:cNvGrpSpPr/>
          <p:nvPr/>
        </p:nvGrpSpPr>
        <p:grpSpPr>
          <a:xfrm>
            <a:off x="3337249" y="3125895"/>
            <a:ext cx="339253" cy="339253"/>
            <a:chOff x="4456875" y="1435075"/>
            <a:chExt cx="481825" cy="481825"/>
          </a:xfrm>
        </p:grpSpPr>
        <p:sp>
          <p:nvSpPr>
            <p:cNvPr id="6959" name="Google Shape;6959;p61"/>
            <p:cNvSpPr/>
            <p:nvPr/>
          </p:nvSpPr>
          <p:spPr>
            <a:xfrm>
              <a:off x="4624975" y="1465275"/>
              <a:ext cx="56650" cy="86000"/>
            </a:xfrm>
            <a:custGeom>
              <a:avLst/>
              <a:gdLst/>
              <a:ahLst/>
              <a:cxnLst/>
              <a:rect l="l" t="t" r="r" b="b"/>
              <a:pathLst>
                <a:path w="2266" h="3440" extrusionOk="0">
                  <a:moveTo>
                    <a:pt x="2265" y="0"/>
                  </a:moveTo>
                  <a:cubicBezTo>
                    <a:pt x="1413" y="283"/>
                    <a:pt x="618" y="1196"/>
                    <a:pt x="1" y="2575"/>
                  </a:cubicBezTo>
                  <a:cubicBezTo>
                    <a:pt x="263" y="2801"/>
                    <a:pt x="449" y="3105"/>
                    <a:pt x="534" y="3439"/>
                  </a:cubicBezTo>
                  <a:cubicBezTo>
                    <a:pt x="1106" y="3364"/>
                    <a:pt x="1672" y="3322"/>
                    <a:pt x="2265" y="3304"/>
                  </a:cubicBezTo>
                  <a:lnTo>
                    <a:pt x="22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60" name="Google Shape;6960;p61"/>
            <p:cNvSpPr/>
            <p:nvPr/>
          </p:nvSpPr>
          <p:spPr>
            <a:xfrm>
              <a:off x="4615275" y="1797425"/>
              <a:ext cx="66350" cy="89375"/>
            </a:xfrm>
            <a:custGeom>
              <a:avLst/>
              <a:gdLst/>
              <a:ahLst/>
              <a:cxnLst/>
              <a:rect l="l" t="t" r="r" b="b"/>
              <a:pathLst>
                <a:path w="2654" h="3575" extrusionOk="0">
                  <a:moveTo>
                    <a:pt x="0" y="0"/>
                  </a:moveTo>
                  <a:lnTo>
                    <a:pt x="0" y="0"/>
                  </a:lnTo>
                  <a:cubicBezTo>
                    <a:pt x="618" y="1882"/>
                    <a:pt x="1563" y="3225"/>
                    <a:pt x="2653" y="3574"/>
                  </a:cubicBezTo>
                  <a:lnTo>
                    <a:pt x="2653" y="1316"/>
                  </a:lnTo>
                  <a:cubicBezTo>
                    <a:pt x="2153" y="1135"/>
                    <a:pt x="1768" y="726"/>
                    <a:pt x="1620" y="217"/>
                  </a:cubicBezTo>
                  <a:cubicBezTo>
                    <a:pt x="1057" y="169"/>
                    <a:pt x="518" y="9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61" name="Google Shape;6961;p61"/>
            <p:cNvSpPr/>
            <p:nvPr/>
          </p:nvSpPr>
          <p:spPr>
            <a:xfrm>
              <a:off x="4583125" y="15472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1"/>
                  </a:moveTo>
                  <a:cubicBezTo>
                    <a:pt x="253" y="1"/>
                    <a:pt x="1" y="254"/>
                    <a:pt x="1" y="567"/>
                  </a:cubicBezTo>
                  <a:cubicBezTo>
                    <a:pt x="1" y="880"/>
                    <a:pt x="253" y="1130"/>
                    <a:pt x="567" y="1130"/>
                  </a:cubicBezTo>
                  <a:cubicBezTo>
                    <a:pt x="880" y="1130"/>
                    <a:pt x="1130" y="880"/>
                    <a:pt x="1130" y="567"/>
                  </a:cubicBezTo>
                  <a:cubicBezTo>
                    <a:pt x="1130" y="254"/>
                    <a:pt x="880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62" name="Google Shape;6962;p61"/>
            <p:cNvSpPr/>
            <p:nvPr/>
          </p:nvSpPr>
          <p:spPr>
            <a:xfrm>
              <a:off x="4597950" y="1576075"/>
              <a:ext cx="83675" cy="87525"/>
            </a:xfrm>
            <a:custGeom>
              <a:avLst/>
              <a:gdLst/>
              <a:ahLst/>
              <a:cxnLst/>
              <a:rect l="l" t="t" r="r" b="b"/>
              <a:pathLst>
                <a:path w="3347" h="3501" extrusionOk="0">
                  <a:moveTo>
                    <a:pt x="3346" y="1"/>
                  </a:moveTo>
                  <a:cubicBezTo>
                    <a:pt x="2723" y="19"/>
                    <a:pt x="2103" y="73"/>
                    <a:pt x="1485" y="161"/>
                  </a:cubicBezTo>
                  <a:cubicBezTo>
                    <a:pt x="1241" y="654"/>
                    <a:pt x="772" y="998"/>
                    <a:pt x="230" y="1082"/>
                  </a:cubicBezTo>
                  <a:cubicBezTo>
                    <a:pt x="100" y="1817"/>
                    <a:pt x="25" y="2714"/>
                    <a:pt x="1" y="3500"/>
                  </a:cubicBezTo>
                  <a:lnTo>
                    <a:pt x="3346" y="3500"/>
                  </a:lnTo>
                  <a:lnTo>
                    <a:pt x="33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63" name="Google Shape;6963;p61"/>
            <p:cNvSpPr/>
            <p:nvPr/>
          </p:nvSpPr>
          <p:spPr>
            <a:xfrm>
              <a:off x="4597650" y="1692175"/>
              <a:ext cx="83975" cy="82450"/>
            </a:xfrm>
            <a:custGeom>
              <a:avLst/>
              <a:gdLst/>
              <a:ahLst/>
              <a:cxnLst/>
              <a:rect l="l" t="t" r="r" b="b"/>
              <a:pathLst>
                <a:path w="3359" h="3298" extrusionOk="0">
                  <a:moveTo>
                    <a:pt x="1" y="0"/>
                  </a:moveTo>
                  <a:cubicBezTo>
                    <a:pt x="31" y="1003"/>
                    <a:pt x="154" y="2006"/>
                    <a:pt x="371" y="2987"/>
                  </a:cubicBezTo>
                  <a:cubicBezTo>
                    <a:pt x="1031" y="3135"/>
                    <a:pt x="1699" y="3237"/>
                    <a:pt x="2371" y="3298"/>
                  </a:cubicBezTo>
                  <a:cubicBezTo>
                    <a:pt x="2548" y="2855"/>
                    <a:pt x="2910" y="2509"/>
                    <a:pt x="3358" y="2346"/>
                  </a:cubicBezTo>
                  <a:lnTo>
                    <a:pt x="33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64" name="Google Shape;6964;p61"/>
            <p:cNvSpPr/>
            <p:nvPr/>
          </p:nvSpPr>
          <p:spPr>
            <a:xfrm>
              <a:off x="4798050" y="1663575"/>
              <a:ext cx="28475" cy="28250"/>
            </a:xfrm>
            <a:custGeom>
              <a:avLst/>
              <a:gdLst/>
              <a:ahLst/>
              <a:cxnLst/>
              <a:rect l="l" t="t" r="r" b="b"/>
              <a:pathLst>
                <a:path w="1139" h="1130" extrusionOk="0">
                  <a:moveTo>
                    <a:pt x="564" y="0"/>
                  </a:moveTo>
                  <a:cubicBezTo>
                    <a:pt x="254" y="0"/>
                    <a:pt x="1" y="253"/>
                    <a:pt x="1" y="566"/>
                  </a:cubicBezTo>
                  <a:cubicBezTo>
                    <a:pt x="4" y="876"/>
                    <a:pt x="257" y="1129"/>
                    <a:pt x="567" y="1129"/>
                  </a:cubicBezTo>
                  <a:lnTo>
                    <a:pt x="573" y="1129"/>
                  </a:lnTo>
                  <a:cubicBezTo>
                    <a:pt x="886" y="1129"/>
                    <a:pt x="1139" y="876"/>
                    <a:pt x="1139" y="563"/>
                  </a:cubicBezTo>
                  <a:cubicBezTo>
                    <a:pt x="1139" y="253"/>
                    <a:pt x="886" y="0"/>
                    <a:pt x="5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65" name="Google Shape;6965;p61"/>
            <p:cNvSpPr/>
            <p:nvPr/>
          </p:nvSpPr>
          <p:spPr>
            <a:xfrm>
              <a:off x="4710200" y="1435075"/>
              <a:ext cx="228500" cy="228525"/>
            </a:xfrm>
            <a:custGeom>
              <a:avLst/>
              <a:gdLst/>
              <a:ahLst/>
              <a:cxnLst/>
              <a:rect l="l" t="t" r="r" b="b"/>
              <a:pathLst>
                <a:path w="9140" h="9141" extrusionOk="0">
                  <a:moveTo>
                    <a:pt x="1" y="1"/>
                  </a:moveTo>
                  <a:lnTo>
                    <a:pt x="1" y="34"/>
                  </a:lnTo>
                  <a:cubicBezTo>
                    <a:pt x="1729" y="377"/>
                    <a:pt x="3313" y="2283"/>
                    <a:pt x="4075" y="5069"/>
                  </a:cubicBezTo>
                  <a:cubicBezTo>
                    <a:pt x="6833" y="5828"/>
                    <a:pt x="8763" y="7406"/>
                    <a:pt x="9107" y="9140"/>
                  </a:cubicBezTo>
                  <a:lnTo>
                    <a:pt x="9140" y="9140"/>
                  </a:lnTo>
                  <a:cubicBezTo>
                    <a:pt x="8854" y="4298"/>
                    <a:pt x="4843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66" name="Google Shape;6966;p61"/>
            <p:cNvSpPr/>
            <p:nvPr/>
          </p:nvSpPr>
          <p:spPr>
            <a:xfrm>
              <a:off x="4819200" y="1593475"/>
              <a:ext cx="89400" cy="70125"/>
            </a:xfrm>
            <a:custGeom>
              <a:avLst/>
              <a:gdLst/>
              <a:ahLst/>
              <a:cxnLst/>
              <a:rect l="l" t="t" r="r" b="b"/>
              <a:pathLst>
                <a:path w="3576" h="2805" extrusionOk="0">
                  <a:moveTo>
                    <a:pt x="1" y="1"/>
                  </a:moveTo>
                  <a:cubicBezTo>
                    <a:pt x="94" y="519"/>
                    <a:pt x="166" y="1061"/>
                    <a:pt x="215" y="1621"/>
                  </a:cubicBezTo>
                  <a:cubicBezTo>
                    <a:pt x="727" y="1777"/>
                    <a:pt x="1136" y="2301"/>
                    <a:pt x="1317" y="2804"/>
                  </a:cubicBezTo>
                  <a:lnTo>
                    <a:pt x="3575" y="2804"/>
                  </a:lnTo>
                  <a:cubicBezTo>
                    <a:pt x="3223" y="1711"/>
                    <a:pt x="1883" y="621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67" name="Google Shape;6967;p61"/>
            <p:cNvSpPr/>
            <p:nvPr/>
          </p:nvSpPr>
          <p:spPr>
            <a:xfrm>
              <a:off x="4819200" y="1692175"/>
              <a:ext cx="89475" cy="66275"/>
            </a:xfrm>
            <a:custGeom>
              <a:avLst/>
              <a:gdLst/>
              <a:ahLst/>
              <a:cxnLst/>
              <a:rect l="l" t="t" r="r" b="b"/>
              <a:pathLst>
                <a:path w="3579" h="2651" extrusionOk="0">
                  <a:moveTo>
                    <a:pt x="1317" y="0"/>
                  </a:moveTo>
                  <a:cubicBezTo>
                    <a:pt x="1133" y="500"/>
                    <a:pt x="727" y="883"/>
                    <a:pt x="215" y="1033"/>
                  </a:cubicBezTo>
                  <a:cubicBezTo>
                    <a:pt x="166" y="1593"/>
                    <a:pt x="94" y="2132"/>
                    <a:pt x="1" y="2650"/>
                  </a:cubicBezTo>
                  <a:cubicBezTo>
                    <a:pt x="1889" y="2030"/>
                    <a:pt x="3223" y="1078"/>
                    <a:pt x="35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68" name="Google Shape;6968;p61"/>
            <p:cNvSpPr/>
            <p:nvPr/>
          </p:nvSpPr>
          <p:spPr>
            <a:xfrm>
              <a:off x="4456875" y="1691800"/>
              <a:ext cx="225125" cy="225100"/>
            </a:xfrm>
            <a:custGeom>
              <a:avLst/>
              <a:gdLst/>
              <a:ahLst/>
              <a:cxnLst/>
              <a:rect l="l" t="t" r="r" b="b"/>
              <a:pathLst>
                <a:path w="9005" h="9004" extrusionOk="0">
                  <a:moveTo>
                    <a:pt x="1" y="0"/>
                  </a:moveTo>
                  <a:cubicBezTo>
                    <a:pt x="284" y="4839"/>
                    <a:pt x="4162" y="8721"/>
                    <a:pt x="9004" y="9004"/>
                  </a:cubicBezTo>
                  <a:lnTo>
                    <a:pt x="9004" y="8974"/>
                  </a:lnTo>
                  <a:cubicBezTo>
                    <a:pt x="7273" y="8628"/>
                    <a:pt x="5827" y="6697"/>
                    <a:pt x="5066" y="3942"/>
                  </a:cubicBezTo>
                  <a:cubicBezTo>
                    <a:pt x="2283" y="3180"/>
                    <a:pt x="377" y="1726"/>
                    <a:pt x="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69" name="Google Shape;6969;p61"/>
            <p:cNvSpPr/>
            <p:nvPr/>
          </p:nvSpPr>
          <p:spPr>
            <a:xfrm>
              <a:off x="4487000" y="1595125"/>
              <a:ext cx="88925" cy="68475"/>
            </a:xfrm>
            <a:custGeom>
              <a:avLst/>
              <a:gdLst/>
              <a:ahLst/>
              <a:cxnLst/>
              <a:rect l="l" t="t" r="r" b="b"/>
              <a:pathLst>
                <a:path w="3557" h="2739" extrusionOk="0">
                  <a:moveTo>
                    <a:pt x="3397" y="1"/>
                  </a:moveTo>
                  <a:cubicBezTo>
                    <a:pt x="1569" y="636"/>
                    <a:pt x="337" y="1720"/>
                    <a:pt x="0" y="2738"/>
                  </a:cubicBezTo>
                  <a:lnTo>
                    <a:pt x="3313" y="2738"/>
                  </a:lnTo>
                  <a:cubicBezTo>
                    <a:pt x="3337" y="1880"/>
                    <a:pt x="3418" y="913"/>
                    <a:pt x="3556" y="106"/>
                  </a:cubicBezTo>
                  <a:cubicBezTo>
                    <a:pt x="3502" y="73"/>
                    <a:pt x="3448" y="37"/>
                    <a:pt x="33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70" name="Google Shape;6970;p61"/>
            <p:cNvSpPr/>
            <p:nvPr/>
          </p:nvSpPr>
          <p:spPr>
            <a:xfrm>
              <a:off x="4486925" y="1692175"/>
              <a:ext cx="89450" cy="66350"/>
            </a:xfrm>
            <a:custGeom>
              <a:avLst/>
              <a:gdLst/>
              <a:ahLst/>
              <a:cxnLst/>
              <a:rect l="l" t="t" r="r" b="b"/>
              <a:pathLst>
                <a:path w="3578" h="2654" extrusionOk="0">
                  <a:moveTo>
                    <a:pt x="0" y="0"/>
                  </a:moveTo>
                  <a:cubicBezTo>
                    <a:pt x="352" y="1078"/>
                    <a:pt x="1689" y="2030"/>
                    <a:pt x="3578" y="2653"/>
                  </a:cubicBezTo>
                  <a:cubicBezTo>
                    <a:pt x="3418" y="1777"/>
                    <a:pt x="3325" y="889"/>
                    <a:pt x="3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71" name="Google Shape;6971;p61"/>
            <p:cNvSpPr/>
            <p:nvPr/>
          </p:nvSpPr>
          <p:spPr>
            <a:xfrm>
              <a:off x="4456875" y="1435075"/>
              <a:ext cx="225125" cy="228525"/>
            </a:xfrm>
            <a:custGeom>
              <a:avLst/>
              <a:gdLst/>
              <a:ahLst/>
              <a:cxnLst/>
              <a:rect l="l" t="t" r="r" b="b"/>
              <a:pathLst>
                <a:path w="9005" h="9141" extrusionOk="0">
                  <a:moveTo>
                    <a:pt x="9004" y="1"/>
                  </a:moveTo>
                  <a:cubicBezTo>
                    <a:pt x="4162" y="284"/>
                    <a:pt x="284" y="4298"/>
                    <a:pt x="1" y="9140"/>
                  </a:cubicBezTo>
                  <a:lnTo>
                    <a:pt x="37" y="9140"/>
                  </a:lnTo>
                  <a:cubicBezTo>
                    <a:pt x="329" y="7686"/>
                    <a:pt x="1747" y="6267"/>
                    <a:pt x="3969" y="5433"/>
                  </a:cubicBezTo>
                  <a:cubicBezTo>
                    <a:pt x="3715" y="4375"/>
                    <a:pt x="4516" y="3361"/>
                    <a:pt x="5602" y="3361"/>
                  </a:cubicBezTo>
                  <a:cubicBezTo>
                    <a:pt x="5607" y="3361"/>
                    <a:pt x="5612" y="3361"/>
                    <a:pt x="5617" y="3361"/>
                  </a:cubicBezTo>
                  <a:cubicBezTo>
                    <a:pt x="5638" y="3361"/>
                    <a:pt x="5656" y="3364"/>
                    <a:pt x="5677" y="3367"/>
                  </a:cubicBezTo>
                  <a:cubicBezTo>
                    <a:pt x="6511" y="1476"/>
                    <a:pt x="7688" y="293"/>
                    <a:pt x="9004" y="31"/>
                  </a:cubicBezTo>
                  <a:lnTo>
                    <a:pt x="9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72" name="Google Shape;6972;p61"/>
            <p:cNvSpPr/>
            <p:nvPr/>
          </p:nvSpPr>
          <p:spPr>
            <a:xfrm>
              <a:off x="4710200" y="1691800"/>
              <a:ext cx="228500" cy="225100"/>
            </a:xfrm>
            <a:custGeom>
              <a:avLst/>
              <a:gdLst/>
              <a:ahLst/>
              <a:cxnLst/>
              <a:rect l="l" t="t" r="r" b="b"/>
              <a:pathLst>
                <a:path w="9140" h="9004" extrusionOk="0">
                  <a:moveTo>
                    <a:pt x="9107" y="0"/>
                  </a:moveTo>
                  <a:cubicBezTo>
                    <a:pt x="8760" y="1726"/>
                    <a:pt x="6857" y="3177"/>
                    <a:pt x="4075" y="3942"/>
                  </a:cubicBezTo>
                  <a:cubicBezTo>
                    <a:pt x="3313" y="6721"/>
                    <a:pt x="1729" y="8628"/>
                    <a:pt x="1" y="8971"/>
                  </a:cubicBezTo>
                  <a:lnTo>
                    <a:pt x="1" y="9004"/>
                  </a:lnTo>
                  <a:cubicBezTo>
                    <a:pt x="4843" y="8721"/>
                    <a:pt x="8854" y="4839"/>
                    <a:pt x="91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73" name="Google Shape;6973;p61"/>
            <p:cNvSpPr/>
            <p:nvPr/>
          </p:nvSpPr>
          <p:spPr>
            <a:xfrm>
              <a:off x="4710200" y="1465200"/>
              <a:ext cx="70025" cy="89375"/>
            </a:xfrm>
            <a:custGeom>
              <a:avLst/>
              <a:gdLst/>
              <a:ahLst/>
              <a:cxnLst/>
              <a:rect l="l" t="t" r="r" b="b"/>
              <a:pathLst>
                <a:path w="2801" h="3575" extrusionOk="0">
                  <a:moveTo>
                    <a:pt x="1" y="0"/>
                  </a:moveTo>
                  <a:lnTo>
                    <a:pt x="1" y="3298"/>
                  </a:lnTo>
                  <a:cubicBezTo>
                    <a:pt x="937" y="3328"/>
                    <a:pt x="1961" y="3421"/>
                    <a:pt x="2801" y="3575"/>
                  </a:cubicBezTo>
                  <a:cubicBezTo>
                    <a:pt x="2181" y="1687"/>
                    <a:pt x="1082" y="35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74" name="Google Shape;6974;p61"/>
            <p:cNvSpPr/>
            <p:nvPr/>
          </p:nvSpPr>
          <p:spPr>
            <a:xfrm>
              <a:off x="4710200" y="1575850"/>
              <a:ext cx="86150" cy="87750"/>
            </a:xfrm>
            <a:custGeom>
              <a:avLst/>
              <a:gdLst/>
              <a:ahLst/>
              <a:cxnLst/>
              <a:rect l="l" t="t" r="r" b="b"/>
              <a:pathLst>
                <a:path w="3446" h="3510" extrusionOk="0">
                  <a:moveTo>
                    <a:pt x="1" y="1"/>
                  </a:moveTo>
                  <a:lnTo>
                    <a:pt x="1" y="3509"/>
                  </a:lnTo>
                  <a:lnTo>
                    <a:pt x="2494" y="3509"/>
                  </a:lnTo>
                  <a:cubicBezTo>
                    <a:pt x="2656" y="3054"/>
                    <a:pt x="3003" y="2554"/>
                    <a:pt x="3445" y="2374"/>
                  </a:cubicBezTo>
                  <a:cubicBezTo>
                    <a:pt x="3385" y="1702"/>
                    <a:pt x="3283" y="1034"/>
                    <a:pt x="3135" y="374"/>
                  </a:cubicBezTo>
                  <a:cubicBezTo>
                    <a:pt x="2208" y="167"/>
                    <a:pt x="1063" y="3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75" name="Google Shape;6975;p61"/>
            <p:cNvSpPr/>
            <p:nvPr/>
          </p:nvSpPr>
          <p:spPr>
            <a:xfrm>
              <a:off x="4710200" y="1797500"/>
              <a:ext cx="70025" cy="89375"/>
            </a:xfrm>
            <a:custGeom>
              <a:avLst/>
              <a:gdLst/>
              <a:ahLst/>
              <a:cxnLst/>
              <a:rect l="l" t="t" r="r" b="b"/>
              <a:pathLst>
                <a:path w="2801" h="3575" extrusionOk="0">
                  <a:moveTo>
                    <a:pt x="2801" y="0"/>
                  </a:moveTo>
                  <a:lnTo>
                    <a:pt x="2801" y="0"/>
                  </a:lnTo>
                  <a:cubicBezTo>
                    <a:pt x="2283" y="93"/>
                    <a:pt x="1609" y="166"/>
                    <a:pt x="1048" y="214"/>
                  </a:cubicBezTo>
                  <a:cubicBezTo>
                    <a:pt x="892" y="726"/>
                    <a:pt x="503" y="1135"/>
                    <a:pt x="1" y="1316"/>
                  </a:cubicBezTo>
                  <a:lnTo>
                    <a:pt x="1" y="3574"/>
                  </a:lnTo>
                  <a:cubicBezTo>
                    <a:pt x="1082" y="3222"/>
                    <a:pt x="2181" y="1885"/>
                    <a:pt x="28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76" name="Google Shape;6976;p61"/>
            <p:cNvSpPr/>
            <p:nvPr/>
          </p:nvSpPr>
          <p:spPr>
            <a:xfrm>
              <a:off x="4681975" y="1776400"/>
              <a:ext cx="28250" cy="28350"/>
            </a:xfrm>
            <a:custGeom>
              <a:avLst/>
              <a:gdLst/>
              <a:ahLst/>
              <a:cxnLst/>
              <a:rect l="l" t="t" r="r" b="b"/>
              <a:pathLst>
                <a:path w="1130" h="1134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567"/>
                  </a:lnTo>
                  <a:cubicBezTo>
                    <a:pt x="0" y="567"/>
                    <a:pt x="0" y="570"/>
                    <a:pt x="0" y="570"/>
                  </a:cubicBezTo>
                  <a:cubicBezTo>
                    <a:pt x="0" y="880"/>
                    <a:pt x="253" y="1133"/>
                    <a:pt x="566" y="1133"/>
                  </a:cubicBezTo>
                  <a:cubicBezTo>
                    <a:pt x="877" y="1133"/>
                    <a:pt x="1130" y="880"/>
                    <a:pt x="1130" y="570"/>
                  </a:cubicBezTo>
                  <a:cubicBezTo>
                    <a:pt x="1130" y="570"/>
                    <a:pt x="1130" y="567"/>
                    <a:pt x="1130" y="567"/>
                  </a:cubicBezTo>
                  <a:lnTo>
                    <a:pt x="1130" y="564"/>
                  </a:lnTo>
                  <a:cubicBezTo>
                    <a:pt x="1130" y="251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77" name="Google Shape;6977;p61"/>
            <p:cNvSpPr/>
            <p:nvPr/>
          </p:nvSpPr>
          <p:spPr>
            <a:xfrm>
              <a:off x="4710200" y="1692175"/>
              <a:ext cx="86150" cy="82450"/>
            </a:xfrm>
            <a:custGeom>
              <a:avLst/>
              <a:gdLst/>
              <a:ahLst/>
              <a:cxnLst/>
              <a:rect l="l" t="t" r="r" b="b"/>
              <a:pathLst>
                <a:path w="3446" h="3298" extrusionOk="0">
                  <a:moveTo>
                    <a:pt x="1" y="0"/>
                  </a:moveTo>
                  <a:lnTo>
                    <a:pt x="1" y="2346"/>
                  </a:lnTo>
                  <a:cubicBezTo>
                    <a:pt x="455" y="2506"/>
                    <a:pt x="820" y="2852"/>
                    <a:pt x="1003" y="3298"/>
                  </a:cubicBezTo>
                  <a:cubicBezTo>
                    <a:pt x="1702" y="3234"/>
                    <a:pt x="2506" y="3129"/>
                    <a:pt x="3135" y="2987"/>
                  </a:cubicBezTo>
                  <a:cubicBezTo>
                    <a:pt x="3283" y="2328"/>
                    <a:pt x="3385" y="1660"/>
                    <a:pt x="3445" y="985"/>
                  </a:cubicBezTo>
                  <a:cubicBezTo>
                    <a:pt x="3003" y="807"/>
                    <a:pt x="2656" y="449"/>
                    <a:pt x="24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978" name="Google Shape;6978;p61"/>
          <p:cNvGrpSpPr/>
          <p:nvPr/>
        </p:nvGrpSpPr>
        <p:grpSpPr>
          <a:xfrm>
            <a:off x="3758239" y="3125886"/>
            <a:ext cx="342580" cy="339271"/>
            <a:chOff x="5049725" y="1435050"/>
            <a:chExt cx="486550" cy="481850"/>
          </a:xfrm>
        </p:grpSpPr>
        <p:sp>
          <p:nvSpPr>
            <p:cNvPr id="6979" name="Google Shape;6979;p61"/>
            <p:cNvSpPr/>
            <p:nvPr/>
          </p:nvSpPr>
          <p:spPr>
            <a:xfrm>
              <a:off x="5136300" y="1519775"/>
              <a:ext cx="310550" cy="310550"/>
            </a:xfrm>
            <a:custGeom>
              <a:avLst/>
              <a:gdLst/>
              <a:ahLst/>
              <a:cxnLst/>
              <a:rect l="l" t="t" r="r" b="b"/>
              <a:pathLst>
                <a:path w="12422" h="12422" extrusionOk="0">
                  <a:moveTo>
                    <a:pt x="6209" y="1"/>
                  </a:moveTo>
                  <a:cubicBezTo>
                    <a:pt x="2786" y="1"/>
                    <a:pt x="0" y="2786"/>
                    <a:pt x="0" y="6213"/>
                  </a:cubicBezTo>
                  <a:cubicBezTo>
                    <a:pt x="0" y="9637"/>
                    <a:pt x="2786" y="12422"/>
                    <a:pt x="6209" y="12422"/>
                  </a:cubicBezTo>
                  <a:cubicBezTo>
                    <a:pt x="9636" y="12422"/>
                    <a:pt x="12422" y="9637"/>
                    <a:pt x="12422" y="6213"/>
                  </a:cubicBezTo>
                  <a:cubicBezTo>
                    <a:pt x="12422" y="5219"/>
                    <a:pt x="12160" y="4258"/>
                    <a:pt x="11711" y="3388"/>
                  </a:cubicBezTo>
                  <a:lnTo>
                    <a:pt x="11428" y="3388"/>
                  </a:lnTo>
                  <a:lnTo>
                    <a:pt x="10780" y="4036"/>
                  </a:lnTo>
                  <a:cubicBezTo>
                    <a:pt x="11112" y="4713"/>
                    <a:pt x="11286" y="5457"/>
                    <a:pt x="11292" y="6213"/>
                  </a:cubicBezTo>
                  <a:cubicBezTo>
                    <a:pt x="11292" y="9013"/>
                    <a:pt x="9010" y="11293"/>
                    <a:pt x="6209" y="11293"/>
                  </a:cubicBezTo>
                  <a:cubicBezTo>
                    <a:pt x="3409" y="11293"/>
                    <a:pt x="1129" y="9013"/>
                    <a:pt x="1129" y="6213"/>
                  </a:cubicBezTo>
                  <a:cubicBezTo>
                    <a:pt x="1129" y="3409"/>
                    <a:pt x="3409" y="1130"/>
                    <a:pt x="6209" y="1130"/>
                  </a:cubicBezTo>
                  <a:cubicBezTo>
                    <a:pt x="6965" y="1133"/>
                    <a:pt x="7709" y="1307"/>
                    <a:pt x="8387" y="1639"/>
                  </a:cubicBezTo>
                  <a:lnTo>
                    <a:pt x="9034" y="994"/>
                  </a:lnTo>
                  <a:lnTo>
                    <a:pt x="9034" y="708"/>
                  </a:lnTo>
                  <a:cubicBezTo>
                    <a:pt x="8164" y="260"/>
                    <a:pt x="7203" y="1"/>
                    <a:pt x="62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80" name="Google Shape;6980;p61"/>
            <p:cNvSpPr/>
            <p:nvPr/>
          </p:nvSpPr>
          <p:spPr>
            <a:xfrm>
              <a:off x="5184925" y="1576250"/>
              <a:ext cx="205475" cy="197625"/>
            </a:xfrm>
            <a:custGeom>
              <a:avLst/>
              <a:gdLst/>
              <a:ahLst/>
              <a:cxnLst/>
              <a:rect l="l" t="t" r="r" b="b"/>
              <a:pathLst>
                <a:path w="8219" h="7905" extrusionOk="0">
                  <a:moveTo>
                    <a:pt x="4264" y="0"/>
                  </a:moveTo>
                  <a:cubicBezTo>
                    <a:pt x="2665" y="0"/>
                    <a:pt x="1226" y="964"/>
                    <a:pt x="612" y="2439"/>
                  </a:cubicBezTo>
                  <a:cubicBezTo>
                    <a:pt x="0" y="3918"/>
                    <a:pt x="341" y="5616"/>
                    <a:pt x="1470" y="6748"/>
                  </a:cubicBezTo>
                  <a:cubicBezTo>
                    <a:pt x="2225" y="7503"/>
                    <a:pt x="3236" y="7904"/>
                    <a:pt x="4264" y="7904"/>
                  </a:cubicBezTo>
                  <a:cubicBezTo>
                    <a:pt x="4774" y="7904"/>
                    <a:pt x="5287" y="7806"/>
                    <a:pt x="5776" y="7603"/>
                  </a:cubicBezTo>
                  <a:cubicBezTo>
                    <a:pt x="7255" y="6992"/>
                    <a:pt x="8218" y="5550"/>
                    <a:pt x="8218" y="3954"/>
                  </a:cubicBezTo>
                  <a:cubicBezTo>
                    <a:pt x="8212" y="3502"/>
                    <a:pt x="8131" y="3059"/>
                    <a:pt x="7974" y="2638"/>
                  </a:cubicBezTo>
                  <a:lnTo>
                    <a:pt x="7050" y="3565"/>
                  </a:lnTo>
                  <a:cubicBezTo>
                    <a:pt x="7071" y="3692"/>
                    <a:pt x="7083" y="3821"/>
                    <a:pt x="7089" y="3954"/>
                  </a:cubicBezTo>
                  <a:cubicBezTo>
                    <a:pt x="7089" y="5095"/>
                    <a:pt x="6399" y="6125"/>
                    <a:pt x="5345" y="6562"/>
                  </a:cubicBezTo>
                  <a:cubicBezTo>
                    <a:pt x="4996" y="6706"/>
                    <a:pt x="4629" y="6776"/>
                    <a:pt x="4265" y="6776"/>
                  </a:cubicBezTo>
                  <a:cubicBezTo>
                    <a:pt x="3530" y="6776"/>
                    <a:pt x="2808" y="6489"/>
                    <a:pt x="2268" y="5947"/>
                  </a:cubicBezTo>
                  <a:cubicBezTo>
                    <a:pt x="1461" y="5140"/>
                    <a:pt x="1220" y="3927"/>
                    <a:pt x="1657" y="2873"/>
                  </a:cubicBezTo>
                  <a:cubicBezTo>
                    <a:pt x="2093" y="1816"/>
                    <a:pt x="3123" y="1129"/>
                    <a:pt x="4264" y="1129"/>
                  </a:cubicBezTo>
                  <a:cubicBezTo>
                    <a:pt x="4394" y="1132"/>
                    <a:pt x="4523" y="1144"/>
                    <a:pt x="4653" y="1168"/>
                  </a:cubicBezTo>
                  <a:lnTo>
                    <a:pt x="5580" y="241"/>
                  </a:lnTo>
                  <a:cubicBezTo>
                    <a:pt x="5159" y="84"/>
                    <a:pt x="4713" y="3"/>
                    <a:pt x="42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81" name="Google Shape;6981;p61"/>
            <p:cNvSpPr/>
            <p:nvPr/>
          </p:nvSpPr>
          <p:spPr>
            <a:xfrm>
              <a:off x="5049725" y="14350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72" y="1"/>
                  </a:moveTo>
                  <a:cubicBezTo>
                    <a:pt x="4379" y="1"/>
                    <a:pt x="0" y="4307"/>
                    <a:pt x="0" y="9601"/>
                  </a:cubicBezTo>
                  <a:cubicBezTo>
                    <a:pt x="0" y="14892"/>
                    <a:pt x="4379" y="19273"/>
                    <a:pt x="9672" y="19273"/>
                  </a:cubicBezTo>
                  <a:cubicBezTo>
                    <a:pt x="14966" y="19273"/>
                    <a:pt x="19272" y="14892"/>
                    <a:pt x="19272" y="9601"/>
                  </a:cubicBezTo>
                  <a:cubicBezTo>
                    <a:pt x="19269" y="8204"/>
                    <a:pt x="18962" y="6821"/>
                    <a:pt x="18369" y="5557"/>
                  </a:cubicBezTo>
                  <a:lnTo>
                    <a:pt x="17646" y="6279"/>
                  </a:lnTo>
                  <a:cubicBezTo>
                    <a:pt x="17327" y="6599"/>
                    <a:pt x="16896" y="6776"/>
                    <a:pt x="16448" y="6776"/>
                  </a:cubicBezTo>
                  <a:lnTo>
                    <a:pt x="16430" y="6776"/>
                  </a:lnTo>
                  <a:cubicBezTo>
                    <a:pt x="16809" y="7671"/>
                    <a:pt x="17008" y="8628"/>
                    <a:pt x="17014" y="9601"/>
                  </a:cubicBezTo>
                  <a:cubicBezTo>
                    <a:pt x="17014" y="13648"/>
                    <a:pt x="13720" y="16939"/>
                    <a:pt x="9672" y="16939"/>
                  </a:cubicBezTo>
                  <a:cubicBezTo>
                    <a:pt x="5625" y="16939"/>
                    <a:pt x="2334" y="13648"/>
                    <a:pt x="2334" y="9601"/>
                  </a:cubicBezTo>
                  <a:cubicBezTo>
                    <a:pt x="2334" y="5554"/>
                    <a:pt x="5625" y="2259"/>
                    <a:pt x="9672" y="2259"/>
                  </a:cubicBezTo>
                  <a:cubicBezTo>
                    <a:pt x="10642" y="2265"/>
                    <a:pt x="11603" y="2464"/>
                    <a:pt x="12497" y="2844"/>
                  </a:cubicBezTo>
                  <a:lnTo>
                    <a:pt x="12497" y="2825"/>
                  </a:lnTo>
                  <a:cubicBezTo>
                    <a:pt x="12494" y="2374"/>
                    <a:pt x="12672" y="1943"/>
                    <a:pt x="12991" y="1627"/>
                  </a:cubicBezTo>
                  <a:lnTo>
                    <a:pt x="13713" y="904"/>
                  </a:lnTo>
                  <a:cubicBezTo>
                    <a:pt x="12449" y="311"/>
                    <a:pt x="11070" y="4"/>
                    <a:pt x="96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82" name="Google Shape;6982;p61"/>
            <p:cNvSpPr/>
            <p:nvPr/>
          </p:nvSpPr>
          <p:spPr>
            <a:xfrm>
              <a:off x="5245825" y="1435050"/>
              <a:ext cx="290450" cy="282350"/>
            </a:xfrm>
            <a:custGeom>
              <a:avLst/>
              <a:gdLst/>
              <a:ahLst/>
              <a:cxnLst/>
              <a:rect l="l" t="t" r="r" b="b"/>
              <a:pathLst>
                <a:path w="11618" h="11294" extrusionOk="0">
                  <a:moveTo>
                    <a:pt x="8601" y="1"/>
                  </a:moveTo>
                  <a:cubicBezTo>
                    <a:pt x="8461" y="1"/>
                    <a:pt x="8319" y="52"/>
                    <a:pt x="8203" y="168"/>
                  </a:cubicBezTo>
                  <a:lnTo>
                    <a:pt x="5945" y="2426"/>
                  </a:lnTo>
                  <a:cubicBezTo>
                    <a:pt x="5839" y="2531"/>
                    <a:pt x="5779" y="2676"/>
                    <a:pt x="5782" y="2826"/>
                  </a:cubicBezTo>
                  <a:lnTo>
                    <a:pt x="5782" y="4850"/>
                  </a:lnTo>
                  <a:lnTo>
                    <a:pt x="2554" y="8075"/>
                  </a:lnTo>
                  <a:cubicBezTo>
                    <a:pt x="2328" y="7967"/>
                    <a:pt x="2081" y="7906"/>
                    <a:pt x="1828" y="7906"/>
                  </a:cubicBezTo>
                  <a:cubicBezTo>
                    <a:pt x="1142" y="7906"/>
                    <a:pt x="525" y="8319"/>
                    <a:pt x="263" y="8951"/>
                  </a:cubicBezTo>
                  <a:cubicBezTo>
                    <a:pt x="1" y="9584"/>
                    <a:pt x="145" y="10312"/>
                    <a:pt x="630" y="10797"/>
                  </a:cubicBezTo>
                  <a:cubicBezTo>
                    <a:pt x="954" y="11122"/>
                    <a:pt x="1388" y="11294"/>
                    <a:pt x="1828" y="11294"/>
                  </a:cubicBezTo>
                  <a:cubicBezTo>
                    <a:pt x="2046" y="11294"/>
                    <a:pt x="2266" y="11251"/>
                    <a:pt x="2476" y="11165"/>
                  </a:cubicBezTo>
                  <a:cubicBezTo>
                    <a:pt x="3108" y="10903"/>
                    <a:pt x="3524" y="10285"/>
                    <a:pt x="3524" y="9602"/>
                  </a:cubicBezTo>
                  <a:cubicBezTo>
                    <a:pt x="3521" y="9349"/>
                    <a:pt x="3463" y="9102"/>
                    <a:pt x="3352" y="8876"/>
                  </a:cubicBezTo>
                  <a:lnTo>
                    <a:pt x="6580" y="5648"/>
                  </a:lnTo>
                  <a:lnTo>
                    <a:pt x="8604" y="5648"/>
                  </a:lnTo>
                  <a:cubicBezTo>
                    <a:pt x="8754" y="5648"/>
                    <a:pt x="8896" y="5588"/>
                    <a:pt x="9004" y="5482"/>
                  </a:cubicBezTo>
                  <a:lnTo>
                    <a:pt x="11263" y="3224"/>
                  </a:lnTo>
                  <a:cubicBezTo>
                    <a:pt x="11618" y="2869"/>
                    <a:pt x="11365" y="2260"/>
                    <a:pt x="10862" y="2260"/>
                  </a:cubicBezTo>
                  <a:lnTo>
                    <a:pt x="9170" y="2260"/>
                  </a:lnTo>
                  <a:lnTo>
                    <a:pt x="9170" y="568"/>
                  </a:lnTo>
                  <a:cubicBezTo>
                    <a:pt x="9170" y="226"/>
                    <a:pt x="8892" y="1"/>
                    <a:pt x="8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983" name="Google Shape;6983;p61"/>
          <p:cNvGrpSpPr/>
          <p:nvPr/>
        </p:nvGrpSpPr>
        <p:grpSpPr>
          <a:xfrm>
            <a:off x="4173790" y="3125895"/>
            <a:ext cx="339359" cy="339253"/>
            <a:chOff x="5642475" y="1435075"/>
            <a:chExt cx="481975" cy="481825"/>
          </a:xfrm>
        </p:grpSpPr>
        <p:sp>
          <p:nvSpPr>
            <p:cNvPr id="6984" name="Google Shape;6984;p61"/>
            <p:cNvSpPr/>
            <p:nvPr/>
          </p:nvSpPr>
          <p:spPr>
            <a:xfrm>
              <a:off x="5642475" y="1435075"/>
              <a:ext cx="481975" cy="340675"/>
            </a:xfrm>
            <a:custGeom>
              <a:avLst/>
              <a:gdLst/>
              <a:ahLst/>
              <a:cxnLst/>
              <a:rect l="l" t="t" r="r" b="b"/>
              <a:pathLst>
                <a:path w="19279" h="13627" extrusionOk="0">
                  <a:moveTo>
                    <a:pt x="2262" y="2259"/>
                  </a:moveTo>
                  <a:cubicBezTo>
                    <a:pt x="2883" y="2259"/>
                    <a:pt x="3428" y="2765"/>
                    <a:pt x="3428" y="3389"/>
                  </a:cubicBezTo>
                  <a:lnTo>
                    <a:pt x="3428" y="7342"/>
                  </a:lnTo>
                  <a:cubicBezTo>
                    <a:pt x="3428" y="7366"/>
                    <a:pt x="3434" y="7394"/>
                    <a:pt x="3434" y="7418"/>
                  </a:cubicBezTo>
                  <a:lnTo>
                    <a:pt x="1636" y="6246"/>
                  </a:lnTo>
                  <a:cubicBezTo>
                    <a:pt x="1320" y="6035"/>
                    <a:pt x="1130" y="5683"/>
                    <a:pt x="1133" y="5304"/>
                  </a:cubicBezTo>
                  <a:lnTo>
                    <a:pt x="1133" y="3389"/>
                  </a:lnTo>
                  <a:cubicBezTo>
                    <a:pt x="1133" y="2765"/>
                    <a:pt x="1636" y="2259"/>
                    <a:pt x="2262" y="2259"/>
                  </a:cubicBezTo>
                  <a:close/>
                  <a:moveTo>
                    <a:pt x="17017" y="2259"/>
                  </a:moveTo>
                  <a:cubicBezTo>
                    <a:pt x="17641" y="2259"/>
                    <a:pt x="18147" y="2765"/>
                    <a:pt x="18147" y="3389"/>
                  </a:cubicBezTo>
                  <a:lnTo>
                    <a:pt x="18147" y="5307"/>
                  </a:lnTo>
                  <a:cubicBezTo>
                    <a:pt x="18147" y="5683"/>
                    <a:pt x="17957" y="6035"/>
                    <a:pt x="17644" y="6246"/>
                  </a:cubicBezTo>
                  <a:lnTo>
                    <a:pt x="15843" y="7421"/>
                  </a:lnTo>
                  <a:cubicBezTo>
                    <a:pt x="15843" y="7394"/>
                    <a:pt x="15849" y="7369"/>
                    <a:pt x="15849" y="7342"/>
                  </a:cubicBezTo>
                  <a:lnTo>
                    <a:pt x="15849" y="3389"/>
                  </a:lnTo>
                  <a:cubicBezTo>
                    <a:pt x="15849" y="2765"/>
                    <a:pt x="16394" y="2259"/>
                    <a:pt x="17017" y="2259"/>
                  </a:cubicBezTo>
                  <a:close/>
                  <a:moveTo>
                    <a:pt x="9638" y="2284"/>
                  </a:moveTo>
                  <a:cubicBezTo>
                    <a:pt x="9845" y="2284"/>
                    <a:pt x="10051" y="2381"/>
                    <a:pt x="10146" y="2576"/>
                  </a:cubicBezTo>
                  <a:lnTo>
                    <a:pt x="10883" y="4069"/>
                  </a:lnTo>
                  <a:lnTo>
                    <a:pt x="12534" y="4310"/>
                  </a:lnTo>
                  <a:cubicBezTo>
                    <a:pt x="12994" y="4376"/>
                    <a:pt x="13181" y="4945"/>
                    <a:pt x="12847" y="5274"/>
                  </a:cubicBezTo>
                  <a:lnTo>
                    <a:pt x="11651" y="6439"/>
                  </a:lnTo>
                  <a:lnTo>
                    <a:pt x="11934" y="8080"/>
                  </a:lnTo>
                  <a:cubicBezTo>
                    <a:pt x="11996" y="8445"/>
                    <a:pt x="11705" y="8742"/>
                    <a:pt x="11376" y="8742"/>
                  </a:cubicBezTo>
                  <a:cubicBezTo>
                    <a:pt x="11290" y="8742"/>
                    <a:pt x="11201" y="8721"/>
                    <a:pt x="11115" y="8676"/>
                  </a:cubicBezTo>
                  <a:lnTo>
                    <a:pt x="9637" y="7899"/>
                  </a:lnTo>
                  <a:lnTo>
                    <a:pt x="8161" y="8676"/>
                  </a:lnTo>
                  <a:cubicBezTo>
                    <a:pt x="8076" y="8721"/>
                    <a:pt x="7987" y="8742"/>
                    <a:pt x="7900" y="8742"/>
                  </a:cubicBezTo>
                  <a:cubicBezTo>
                    <a:pt x="7571" y="8742"/>
                    <a:pt x="7280" y="8445"/>
                    <a:pt x="7342" y="8080"/>
                  </a:cubicBezTo>
                  <a:lnTo>
                    <a:pt x="7625" y="6439"/>
                  </a:lnTo>
                  <a:lnTo>
                    <a:pt x="6430" y="5271"/>
                  </a:lnTo>
                  <a:cubicBezTo>
                    <a:pt x="6279" y="5120"/>
                    <a:pt x="6222" y="4897"/>
                    <a:pt x="6288" y="4692"/>
                  </a:cubicBezTo>
                  <a:cubicBezTo>
                    <a:pt x="6355" y="4488"/>
                    <a:pt x="6532" y="4340"/>
                    <a:pt x="6743" y="4310"/>
                  </a:cubicBezTo>
                  <a:lnTo>
                    <a:pt x="8393" y="4069"/>
                  </a:lnTo>
                  <a:lnTo>
                    <a:pt x="9131" y="2576"/>
                  </a:lnTo>
                  <a:cubicBezTo>
                    <a:pt x="9226" y="2381"/>
                    <a:pt x="9432" y="2284"/>
                    <a:pt x="9638" y="2284"/>
                  </a:cubicBezTo>
                  <a:close/>
                  <a:moveTo>
                    <a:pt x="3994" y="1"/>
                  </a:moveTo>
                  <a:cubicBezTo>
                    <a:pt x="3681" y="1"/>
                    <a:pt x="3428" y="254"/>
                    <a:pt x="3428" y="567"/>
                  </a:cubicBezTo>
                  <a:lnTo>
                    <a:pt x="3428" y="1443"/>
                  </a:lnTo>
                  <a:cubicBezTo>
                    <a:pt x="3072" y="1242"/>
                    <a:pt x="2669" y="1133"/>
                    <a:pt x="2262" y="1130"/>
                  </a:cubicBezTo>
                  <a:cubicBezTo>
                    <a:pt x="1013" y="1130"/>
                    <a:pt x="4" y="2142"/>
                    <a:pt x="4" y="3389"/>
                  </a:cubicBezTo>
                  <a:lnTo>
                    <a:pt x="4" y="5307"/>
                  </a:lnTo>
                  <a:cubicBezTo>
                    <a:pt x="1" y="6060"/>
                    <a:pt x="380" y="6767"/>
                    <a:pt x="1010" y="7186"/>
                  </a:cubicBezTo>
                  <a:lnTo>
                    <a:pt x="3681" y="8941"/>
                  </a:lnTo>
                  <a:cubicBezTo>
                    <a:pt x="3690" y="8947"/>
                    <a:pt x="3702" y="8944"/>
                    <a:pt x="3714" y="8950"/>
                  </a:cubicBezTo>
                  <a:cubicBezTo>
                    <a:pt x="4129" y="10107"/>
                    <a:pt x="5006" y="11037"/>
                    <a:pt x="6297" y="11642"/>
                  </a:cubicBezTo>
                  <a:cubicBezTo>
                    <a:pt x="7137" y="12034"/>
                    <a:pt x="7692" y="12817"/>
                    <a:pt x="7866" y="13627"/>
                  </a:cubicBezTo>
                  <a:lnTo>
                    <a:pt x="11386" y="13627"/>
                  </a:lnTo>
                  <a:cubicBezTo>
                    <a:pt x="11504" y="12844"/>
                    <a:pt x="11949" y="12067"/>
                    <a:pt x="12648" y="11676"/>
                  </a:cubicBezTo>
                  <a:cubicBezTo>
                    <a:pt x="14003" y="10908"/>
                    <a:pt x="15027" y="10101"/>
                    <a:pt x="15521" y="8965"/>
                  </a:cubicBezTo>
                  <a:cubicBezTo>
                    <a:pt x="15545" y="8953"/>
                    <a:pt x="15575" y="8956"/>
                    <a:pt x="15599" y="8941"/>
                  </a:cubicBezTo>
                  <a:lnTo>
                    <a:pt x="18273" y="7186"/>
                  </a:lnTo>
                  <a:cubicBezTo>
                    <a:pt x="18899" y="6767"/>
                    <a:pt x="19279" y="6063"/>
                    <a:pt x="19279" y="5307"/>
                  </a:cubicBezTo>
                  <a:lnTo>
                    <a:pt x="19279" y="3389"/>
                  </a:lnTo>
                  <a:cubicBezTo>
                    <a:pt x="19276" y="2142"/>
                    <a:pt x="18267" y="1130"/>
                    <a:pt x="17020" y="1130"/>
                  </a:cubicBezTo>
                  <a:cubicBezTo>
                    <a:pt x="16611" y="1133"/>
                    <a:pt x="16207" y="1242"/>
                    <a:pt x="15852" y="1443"/>
                  </a:cubicBezTo>
                  <a:lnTo>
                    <a:pt x="15852" y="567"/>
                  </a:lnTo>
                  <a:cubicBezTo>
                    <a:pt x="15852" y="254"/>
                    <a:pt x="15599" y="1"/>
                    <a:pt x="152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85" name="Google Shape;6985;p61"/>
            <p:cNvSpPr/>
            <p:nvPr/>
          </p:nvSpPr>
          <p:spPr>
            <a:xfrm>
              <a:off x="5756375" y="1803975"/>
              <a:ext cx="254100" cy="112925"/>
            </a:xfrm>
            <a:custGeom>
              <a:avLst/>
              <a:gdLst/>
              <a:ahLst/>
              <a:cxnLst/>
              <a:rect l="l" t="t" r="r" b="b"/>
              <a:pathLst>
                <a:path w="10164" h="4517" extrusionOk="0">
                  <a:moveTo>
                    <a:pt x="2259" y="0"/>
                  </a:moveTo>
                  <a:cubicBezTo>
                    <a:pt x="1636" y="0"/>
                    <a:pt x="1130" y="506"/>
                    <a:pt x="1130" y="1129"/>
                  </a:cubicBezTo>
                  <a:lnTo>
                    <a:pt x="1130" y="1695"/>
                  </a:lnTo>
                  <a:lnTo>
                    <a:pt x="2825" y="1695"/>
                  </a:lnTo>
                  <a:cubicBezTo>
                    <a:pt x="3136" y="1695"/>
                    <a:pt x="3389" y="1945"/>
                    <a:pt x="3389" y="2258"/>
                  </a:cubicBezTo>
                  <a:cubicBezTo>
                    <a:pt x="3389" y="2572"/>
                    <a:pt x="3136" y="2825"/>
                    <a:pt x="2825" y="2825"/>
                  </a:cubicBezTo>
                  <a:lnTo>
                    <a:pt x="567" y="2825"/>
                  </a:lnTo>
                  <a:cubicBezTo>
                    <a:pt x="254" y="2825"/>
                    <a:pt x="1" y="3075"/>
                    <a:pt x="1" y="3388"/>
                  </a:cubicBezTo>
                  <a:lnTo>
                    <a:pt x="1" y="3954"/>
                  </a:lnTo>
                  <a:cubicBezTo>
                    <a:pt x="1" y="4264"/>
                    <a:pt x="254" y="4517"/>
                    <a:pt x="567" y="4517"/>
                  </a:cubicBezTo>
                  <a:lnTo>
                    <a:pt x="9601" y="4517"/>
                  </a:lnTo>
                  <a:cubicBezTo>
                    <a:pt x="9911" y="4517"/>
                    <a:pt x="10164" y="4264"/>
                    <a:pt x="10164" y="3954"/>
                  </a:cubicBezTo>
                  <a:lnTo>
                    <a:pt x="10164" y="3388"/>
                  </a:lnTo>
                  <a:cubicBezTo>
                    <a:pt x="10164" y="3075"/>
                    <a:pt x="9911" y="2825"/>
                    <a:pt x="9601" y="2825"/>
                  </a:cubicBezTo>
                  <a:lnTo>
                    <a:pt x="7342" y="2825"/>
                  </a:lnTo>
                  <a:cubicBezTo>
                    <a:pt x="7029" y="2825"/>
                    <a:pt x="6776" y="2572"/>
                    <a:pt x="6776" y="2258"/>
                  </a:cubicBezTo>
                  <a:cubicBezTo>
                    <a:pt x="6776" y="1945"/>
                    <a:pt x="7029" y="1695"/>
                    <a:pt x="7342" y="1695"/>
                  </a:cubicBezTo>
                  <a:lnTo>
                    <a:pt x="9035" y="1695"/>
                  </a:lnTo>
                  <a:lnTo>
                    <a:pt x="9035" y="1129"/>
                  </a:lnTo>
                  <a:cubicBezTo>
                    <a:pt x="9035" y="506"/>
                    <a:pt x="8529" y="0"/>
                    <a:pt x="79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86" name="Google Shape;6986;p61"/>
            <p:cNvSpPr/>
            <p:nvPr/>
          </p:nvSpPr>
          <p:spPr>
            <a:xfrm>
              <a:off x="5843400" y="1537550"/>
              <a:ext cx="79975" cy="76125"/>
            </a:xfrm>
            <a:custGeom>
              <a:avLst/>
              <a:gdLst/>
              <a:ahLst/>
              <a:cxnLst/>
              <a:rect l="l" t="t" r="r" b="b"/>
              <a:pathLst>
                <a:path w="3199" h="3045" extrusionOk="0">
                  <a:moveTo>
                    <a:pt x="1603" y="0"/>
                  </a:moveTo>
                  <a:lnTo>
                    <a:pt x="1238" y="738"/>
                  </a:lnTo>
                  <a:cubicBezTo>
                    <a:pt x="1157" y="904"/>
                    <a:pt x="998" y="1018"/>
                    <a:pt x="814" y="1045"/>
                  </a:cubicBezTo>
                  <a:lnTo>
                    <a:pt x="1" y="1163"/>
                  </a:lnTo>
                  <a:lnTo>
                    <a:pt x="588" y="1735"/>
                  </a:lnTo>
                  <a:cubicBezTo>
                    <a:pt x="721" y="1864"/>
                    <a:pt x="784" y="2051"/>
                    <a:pt x="751" y="2235"/>
                  </a:cubicBezTo>
                  <a:lnTo>
                    <a:pt x="612" y="3045"/>
                  </a:lnTo>
                  <a:lnTo>
                    <a:pt x="1338" y="2662"/>
                  </a:lnTo>
                  <a:cubicBezTo>
                    <a:pt x="1421" y="2619"/>
                    <a:pt x="1511" y="2597"/>
                    <a:pt x="1601" y="2597"/>
                  </a:cubicBezTo>
                  <a:cubicBezTo>
                    <a:pt x="1691" y="2597"/>
                    <a:pt x="1781" y="2619"/>
                    <a:pt x="1862" y="2662"/>
                  </a:cubicBezTo>
                  <a:lnTo>
                    <a:pt x="2588" y="3045"/>
                  </a:lnTo>
                  <a:lnTo>
                    <a:pt x="2452" y="2235"/>
                  </a:lnTo>
                  <a:cubicBezTo>
                    <a:pt x="2419" y="2051"/>
                    <a:pt x="2479" y="1864"/>
                    <a:pt x="2612" y="1735"/>
                  </a:cubicBezTo>
                  <a:lnTo>
                    <a:pt x="3199" y="1163"/>
                  </a:lnTo>
                  <a:lnTo>
                    <a:pt x="2389" y="1045"/>
                  </a:lnTo>
                  <a:cubicBezTo>
                    <a:pt x="2205" y="1018"/>
                    <a:pt x="2045" y="904"/>
                    <a:pt x="1964" y="735"/>
                  </a:cubicBezTo>
                  <a:lnTo>
                    <a:pt x="16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987" name="Google Shape;6987;p61"/>
          <p:cNvGrpSpPr/>
          <p:nvPr/>
        </p:nvGrpSpPr>
        <p:grpSpPr>
          <a:xfrm>
            <a:off x="4588276" y="3125886"/>
            <a:ext cx="343759" cy="339271"/>
            <a:chOff x="6232000" y="1435050"/>
            <a:chExt cx="488225" cy="481850"/>
          </a:xfrm>
        </p:grpSpPr>
        <p:sp>
          <p:nvSpPr>
            <p:cNvPr id="6988" name="Google Shape;6988;p61"/>
            <p:cNvSpPr/>
            <p:nvPr/>
          </p:nvSpPr>
          <p:spPr>
            <a:xfrm>
              <a:off x="6578000" y="1463375"/>
              <a:ext cx="83150" cy="78250"/>
            </a:xfrm>
            <a:custGeom>
              <a:avLst/>
              <a:gdLst/>
              <a:ahLst/>
              <a:cxnLst/>
              <a:rect l="l" t="t" r="r" b="b"/>
              <a:pathLst>
                <a:path w="3326" h="3130" extrusionOk="0">
                  <a:moveTo>
                    <a:pt x="482" y="1"/>
                  </a:moveTo>
                  <a:cubicBezTo>
                    <a:pt x="280" y="1"/>
                    <a:pt x="95" y="114"/>
                    <a:pt x="1" y="293"/>
                  </a:cubicBezTo>
                  <a:lnTo>
                    <a:pt x="3322" y="3130"/>
                  </a:lnTo>
                  <a:lnTo>
                    <a:pt x="3322" y="564"/>
                  </a:lnTo>
                  <a:cubicBezTo>
                    <a:pt x="3325" y="253"/>
                    <a:pt x="3072" y="1"/>
                    <a:pt x="2761" y="1"/>
                  </a:cubicBezTo>
                  <a:cubicBezTo>
                    <a:pt x="2760" y="1"/>
                    <a:pt x="2758" y="1"/>
                    <a:pt x="2756" y="1"/>
                  </a:cubicBezTo>
                  <a:lnTo>
                    <a:pt x="497" y="1"/>
                  </a:lnTo>
                  <a:cubicBezTo>
                    <a:pt x="492" y="1"/>
                    <a:pt x="487" y="1"/>
                    <a:pt x="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89" name="Google Shape;6989;p61"/>
            <p:cNvSpPr/>
            <p:nvPr/>
          </p:nvSpPr>
          <p:spPr>
            <a:xfrm>
              <a:off x="6421725" y="1773850"/>
              <a:ext cx="112950" cy="143050"/>
            </a:xfrm>
            <a:custGeom>
              <a:avLst/>
              <a:gdLst/>
              <a:ahLst/>
              <a:cxnLst/>
              <a:rect l="l" t="t" r="r" b="b"/>
              <a:pathLst>
                <a:path w="4518" h="5722" extrusionOk="0">
                  <a:moveTo>
                    <a:pt x="2822" y="1130"/>
                  </a:moveTo>
                  <a:cubicBezTo>
                    <a:pt x="3325" y="1130"/>
                    <a:pt x="3578" y="1738"/>
                    <a:pt x="3222" y="2093"/>
                  </a:cubicBezTo>
                  <a:cubicBezTo>
                    <a:pt x="3106" y="2209"/>
                    <a:pt x="2964" y="2260"/>
                    <a:pt x="2825" y="2260"/>
                  </a:cubicBezTo>
                  <a:cubicBezTo>
                    <a:pt x="2535" y="2260"/>
                    <a:pt x="2259" y="2036"/>
                    <a:pt x="2259" y="1696"/>
                  </a:cubicBezTo>
                  <a:cubicBezTo>
                    <a:pt x="2259" y="1383"/>
                    <a:pt x="2509" y="1130"/>
                    <a:pt x="2822" y="1130"/>
                  </a:cubicBezTo>
                  <a:close/>
                  <a:moveTo>
                    <a:pt x="0" y="1"/>
                  </a:moveTo>
                  <a:lnTo>
                    <a:pt x="0" y="5722"/>
                  </a:lnTo>
                  <a:lnTo>
                    <a:pt x="4517" y="5722"/>
                  </a:lnTo>
                  <a:lnTo>
                    <a:pt x="45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90" name="Google Shape;6990;p61"/>
            <p:cNvSpPr/>
            <p:nvPr/>
          </p:nvSpPr>
          <p:spPr>
            <a:xfrm>
              <a:off x="6448975" y="1632700"/>
              <a:ext cx="56475" cy="56475"/>
            </a:xfrm>
            <a:custGeom>
              <a:avLst/>
              <a:gdLst/>
              <a:ahLst/>
              <a:cxnLst/>
              <a:rect l="l" t="t" r="r" b="b"/>
              <a:pathLst>
                <a:path w="2259" h="2259" extrusionOk="0">
                  <a:moveTo>
                    <a:pt x="0" y="0"/>
                  </a:moveTo>
                  <a:lnTo>
                    <a:pt x="0" y="2259"/>
                  </a:lnTo>
                  <a:lnTo>
                    <a:pt x="2259" y="2259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91" name="Google Shape;6991;p61"/>
            <p:cNvSpPr/>
            <p:nvPr/>
          </p:nvSpPr>
          <p:spPr>
            <a:xfrm>
              <a:off x="6232000" y="1435050"/>
              <a:ext cx="488225" cy="237825"/>
            </a:xfrm>
            <a:custGeom>
              <a:avLst/>
              <a:gdLst/>
              <a:ahLst/>
              <a:cxnLst/>
              <a:rect l="l" t="t" r="r" b="b"/>
              <a:pathLst>
                <a:path w="19529" h="9513" extrusionOk="0">
                  <a:moveTo>
                    <a:pt x="9821" y="0"/>
                  </a:moveTo>
                  <a:cubicBezTo>
                    <a:pt x="9559" y="0"/>
                    <a:pt x="9297" y="92"/>
                    <a:pt x="9086" y="276"/>
                  </a:cubicBezTo>
                  <a:lnTo>
                    <a:pt x="531" y="7521"/>
                  </a:lnTo>
                  <a:cubicBezTo>
                    <a:pt x="61" y="7921"/>
                    <a:pt x="1" y="8626"/>
                    <a:pt x="395" y="9099"/>
                  </a:cubicBezTo>
                  <a:cubicBezTo>
                    <a:pt x="620" y="9369"/>
                    <a:pt x="942" y="9508"/>
                    <a:pt x="1266" y="9508"/>
                  </a:cubicBezTo>
                  <a:cubicBezTo>
                    <a:pt x="1525" y="9508"/>
                    <a:pt x="1785" y="9419"/>
                    <a:pt x="1997" y="9237"/>
                  </a:cubicBezTo>
                  <a:lnTo>
                    <a:pt x="9821" y="2622"/>
                  </a:lnTo>
                  <a:lnTo>
                    <a:pt x="17544" y="9240"/>
                  </a:lnTo>
                  <a:cubicBezTo>
                    <a:pt x="17759" y="9425"/>
                    <a:pt x="18019" y="9513"/>
                    <a:pt x="18278" y="9513"/>
                  </a:cubicBezTo>
                  <a:cubicBezTo>
                    <a:pt x="18661" y="9513"/>
                    <a:pt x="19039" y="9318"/>
                    <a:pt x="19252" y="8954"/>
                  </a:cubicBezTo>
                  <a:cubicBezTo>
                    <a:pt x="19529" y="8482"/>
                    <a:pt x="19430" y="7879"/>
                    <a:pt x="19014" y="7524"/>
                  </a:cubicBezTo>
                  <a:lnTo>
                    <a:pt x="10555" y="276"/>
                  </a:lnTo>
                  <a:cubicBezTo>
                    <a:pt x="10345" y="92"/>
                    <a:pt x="10083" y="0"/>
                    <a:pt x="98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92" name="Google Shape;6992;p61"/>
            <p:cNvSpPr/>
            <p:nvPr/>
          </p:nvSpPr>
          <p:spPr>
            <a:xfrm>
              <a:off x="6291025" y="1537700"/>
              <a:ext cx="369800" cy="379200"/>
            </a:xfrm>
            <a:custGeom>
              <a:avLst/>
              <a:gdLst/>
              <a:ahLst/>
              <a:cxnLst/>
              <a:rect l="l" t="t" r="r" b="b"/>
              <a:pathLst>
                <a:path w="14792" h="15168" extrusionOk="0">
                  <a:moveTo>
                    <a:pt x="9143" y="2671"/>
                  </a:moveTo>
                  <a:cubicBezTo>
                    <a:pt x="9453" y="2671"/>
                    <a:pt x="9706" y="2924"/>
                    <a:pt x="9706" y="3237"/>
                  </a:cubicBezTo>
                  <a:lnTo>
                    <a:pt x="9706" y="6625"/>
                  </a:lnTo>
                  <a:cubicBezTo>
                    <a:pt x="9706" y="6935"/>
                    <a:pt x="9453" y="7188"/>
                    <a:pt x="9143" y="7188"/>
                  </a:cubicBezTo>
                  <a:lnTo>
                    <a:pt x="5755" y="7188"/>
                  </a:lnTo>
                  <a:cubicBezTo>
                    <a:pt x="5442" y="7188"/>
                    <a:pt x="5189" y="6935"/>
                    <a:pt x="5189" y="6625"/>
                  </a:cubicBezTo>
                  <a:lnTo>
                    <a:pt x="5189" y="3237"/>
                  </a:lnTo>
                  <a:cubicBezTo>
                    <a:pt x="5189" y="2924"/>
                    <a:pt x="5442" y="2671"/>
                    <a:pt x="5755" y="2671"/>
                  </a:cubicBezTo>
                  <a:close/>
                  <a:moveTo>
                    <a:pt x="7448" y="0"/>
                  </a:moveTo>
                  <a:lnTo>
                    <a:pt x="4" y="6291"/>
                  </a:lnTo>
                  <a:lnTo>
                    <a:pt x="4" y="14605"/>
                  </a:lnTo>
                  <a:cubicBezTo>
                    <a:pt x="1" y="14913"/>
                    <a:pt x="254" y="15168"/>
                    <a:pt x="564" y="15168"/>
                  </a:cubicBezTo>
                  <a:cubicBezTo>
                    <a:pt x="566" y="15168"/>
                    <a:pt x="568" y="15168"/>
                    <a:pt x="570" y="15168"/>
                  </a:cubicBezTo>
                  <a:lnTo>
                    <a:pt x="4060" y="15168"/>
                  </a:lnTo>
                  <a:lnTo>
                    <a:pt x="4060" y="8883"/>
                  </a:lnTo>
                  <a:cubicBezTo>
                    <a:pt x="4060" y="8570"/>
                    <a:pt x="4313" y="8317"/>
                    <a:pt x="4626" y="8317"/>
                  </a:cubicBezTo>
                  <a:lnTo>
                    <a:pt x="10272" y="8317"/>
                  </a:lnTo>
                  <a:cubicBezTo>
                    <a:pt x="10582" y="8317"/>
                    <a:pt x="10835" y="8570"/>
                    <a:pt x="10835" y="8883"/>
                  </a:cubicBezTo>
                  <a:lnTo>
                    <a:pt x="10835" y="15168"/>
                  </a:lnTo>
                  <a:lnTo>
                    <a:pt x="14223" y="15168"/>
                  </a:lnTo>
                  <a:cubicBezTo>
                    <a:pt x="14225" y="15168"/>
                    <a:pt x="14227" y="15168"/>
                    <a:pt x="14228" y="15168"/>
                  </a:cubicBezTo>
                  <a:cubicBezTo>
                    <a:pt x="14539" y="15168"/>
                    <a:pt x="14792" y="14913"/>
                    <a:pt x="14789" y="14605"/>
                  </a:cubicBezTo>
                  <a:lnTo>
                    <a:pt x="14789" y="6291"/>
                  </a:lnTo>
                  <a:lnTo>
                    <a:pt x="74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993" name="Google Shape;6993;p61"/>
          <p:cNvGrpSpPr/>
          <p:nvPr/>
        </p:nvGrpSpPr>
        <p:grpSpPr>
          <a:xfrm>
            <a:off x="849012" y="3539545"/>
            <a:ext cx="299929" cy="337792"/>
            <a:chOff x="924450" y="2028975"/>
            <a:chExt cx="425975" cy="479750"/>
          </a:xfrm>
        </p:grpSpPr>
        <p:sp>
          <p:nvSpPr>
            <p:cNvPr id="6994" name="Google Shape;6994;p61"/>
            <p:cNvSpPr/>
            <p:nvPr/>
          </p:nvSpPr>
          <p:spPr>
            <a:xfrm>
              <a:off x="1035500" y="2028975"/>
              <a:ext cx="314925" cy="153075"/>
            </a:xfrm>
            <a:custGeom>
              <a:avLst/>
              <a:gdLst/>
              <a:ahLst/>
              <a:cxnLst/>
              <a:rect l="l" t="t" r="r" b="b"/>
              <a:pathLst>
                <a:path w="12597" h="6123" extrusionOk="0">
                  <a:moveTo>
                    <a:pt x="12036" y="0"/>
                  </a:moveTo>
                  <a:cubicBezTo>
                    <a:pt x="11993" y="0"/>
                    <a:pt x="11948" y="5"/>
                    <a:pt x="11904" y="16"/>
                  </a:cubicBezTo>
                  <a:lnTo>
                    <a:pt x="437" y="2696"/>
                  </a:lnTo>
                  <a:cubicBezTo>
                    <a:pt x="181" y="2753"/>
                    <a:pt x="0" y="2982"/>
                    <a:pt x="0" y="3244"/>
                  </a:cubicBezTo>
                  <a:lnTo>
                    <a:pt x="0" y="6123"/>
                  </a:lnTo>
                  <a:lnTo>
                    <a:pt x="12596" y="3181"/>
                  </a:lnTo>
                  <a:lnTo>
                    <a:pt x="12596" y="564"/>
                  </a:lnTo>
                  <a:cubicBezTo>
                    <a:pt x="12596" y="245"/>
                    <a:pt x="12338" y="0"/>
                    <a:pt x="120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95" name="Google Shape;6995;p61"/>
            <p:cNvSpPr/>
            <p:nvPr/>
          </p:nvSpPr>
          <p:spPr>
            <a:xfrm>
              <a:off x="1212475" y="2137450"/>
              <a:ext cx="137950" cy="304275"/>
            </a:xfrm>
            <a:custGeom>
              <a:avLst/>
              <a:gdLst/>
              <a:ahLst/>
              <a:cxnLst/>
              <a:rect l="l" t="t" r="r" b="b"/>
              <a:pathLst>
                <a:path w="5518" h="12171" extrusionOk="0">
                  <a:moveTo>
                    <a:pt x="5517" y="1"/>
                  </a:moveTo>
                  <a:lnTo>
                    <a:pt x="4388" y="266"/>
                  </a:lnTo>
                  <a:lnTo>
                    <a:pt x="4388" y="7345"/>
                  </a:lnTo>
                  <a:cubicBezTo>
                    <a:pt x="3943" y="7029"/>
                    <a:pt x="3410" y="6861"/>
                    <a:pt x="2865" y="6861"/>
                  </a:cubicBezTo>
                  <a:cubicBezTo>
                    <a:pt x="1790" y="6861"/>
                    <a:pt x="823" y="7508"/>
                    <a:pt x="410" y="8499"/>
                  </a:cubicBezTo>
                  <a:cubicBezTo>
                    <a:pt x="1" y="9492"/>
                    <a:pt x="227" y="10634"/>
                    <a:pt x="986" y="11392"/>
                  </a:cubicBezTo>
                  <a:cubicBezTo>
                    <a:pt x="1495" y="11900"/>
                    <a:pt x="2174" y="12170"/>
                    <a:pt x="2865" y="12170"/>
                  </a:cubicBezTo>
                  <a:cubicBezTo>
                    <a:pt x="3207" y="12170"/>
                    <a:pt x="3551" y="12104"/>
                    <a:pt x="3879" y="11968"/>
                  </a:cubicBezTo>
                  <a:cubicBezTo>
                    <a:pt x="4873" y="11558"/>
                    <a:pt x="5517" y="10588"/>
                    <a:pt x="5517" y="9516"/>
                  </a:cubicBezTo>
                  <a:lnTo>
                    <a:pt x="55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96" name="Google Shape;6996;p61"/>
            <p:cNvSpPr/>
            <p:nvPr/>
          </p:nvSpPr>
          <p:spPr>
            <a:xfrm>
              <a:off x="924450" y="2204450"/>
              <a:ext cx="139300" cy="304275"/>
            </a:xfrm>
            <a:custGeom>
              <a:avLst/>
              <a:gdLst/>
              <a:ahLst/>
              <a:cxnLst/>
              <a:rect l="l" t="t" r="r" b="b"/>
              <a:pathLst>
                <a:path w="5572" h="12171" extrusionOk="0">
                  <a:moveTo>
                    <a:pt x="5572" y="1"/>
                  </a:moveTo>
                  <a:lnTo>
                    <a:pt x="4442" y="263"/>
                  </a:lnTo>
                  <a:lnTo>
                    <a:pt x="4442" y="7345"/>
                  </a:lnTo>
                  <a:cubicBezTo>
                    <a:pt x="3982" y="7023"/>
                    <a:pt x="3449" y="6864"/>
                    <a:pt x="2917" y="6864"/>
                  </a:cubicBezTo>
                  <a:cubicBezTo>
                    <a:pt x="2291" y="6864"/>
                    <a:pt x="1668" y="7085"/>
                    <a:pt x="1169" y="7520"/>
                  </a:cubicBezTo>
                  <a:cubicBezTo>
                    <a:pt x="251" y="8327"/>
                    <a:pt x="1" y="9655"/>
                    <a:pt x="564" y="10742"/>
                  </a:cubicBezTo>
                  <a:cubicBezTo>
                    <a:pt x="1030" y="11634"/>
                    <a:pt x="1946" y="12171"/>
                    <a:pt x="2916" y="12171"/>
                  </a:cubicBezTo>
                  <a:cubicBezTo>
                    <a:pt x="3126" y="12171"/>
                    <a:pt x="3338" y="12146"/>
                    <a:pt x="3548" y="12094"/>
                  </a:cubicBezTo>
                  <a:cubicBezTo>
                    <a:pt x="4738" y="11802"/>
                    <a:pt x="5572" y="10739"/>
                    <a:pt x="5572" y="9516"/>
                  </a:cubicBezTo>
                  <a:lnTo>
                    <a:pt x="55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997" name="Google Shape;6997;p61"/>
          <p:cNvGrpSpPr/>
          <p:nvPr/>
        </p:nvGrpSpPr>
        <p:grpSpPr>
          <a:xfrm>
            <a:off x="1661509" y="3559347"/>
            <a:ext cx="339306" cy="298186"/>
            <a:chOff x="2085450" y="2057100"/>
            <a:chExt cx="481900" cy="423500"/>
          </a:xfrm>
        </p:grpSpPr>
        <p:sp>
          <p:nvSpPr>
            <p:cNvPr id="6998" name="Google Shape;6998;p61"/>
            <p:cNvSpPr/>
            <p:nvPr/>
          </p:nvSpPr>
          <p:spPr>
            <a:xfrm>
              <a:off x="2085450" y="2061650"/>
              <a:ext cx="141250" cy="418950"/>
            </a:xfrm>
            <a:custGeom>
              <a:avLst/>
              <a:gdLst/>
              <a:ahLst/>
              <a:cxnLst/>
              <a:rect l="l" t="t" r="r" b="b"/>
              <a:pathLst>
                <a:path w="5650" h="16758" extrusionOk="0">
                  <a:moveTo>
                    <a:pt x="4305" y="6452"/>
                  </a:moveTo>
                  <a:cubicBezTo>
                    <a:pt x="4736" y="6452"/>
                    <a:pt x="5115" y="6999"/>
                    <a:pt x="4728" y="7411"/>
                  </a:cubicBezTo>
                  <a:cubicBezTo>
                    <a:pt x="4520" y="7631"/>
                    <a:pt x="4352" y="7887"/>
                    <a:pt x="4228" y="8164"/>
                  </a:cubicBezTo>
                  <a:cubicBezTo>
                    <a:pt x="4120" y="8402"/>
                    <a:pt x="3927" y="8502"/>
                    <a:pt x="3732" y="8502"/>
                  </a:cubicBezTo>
                  <a:cubicBezTo>
                    <a:pt x="3367" y="8502"/>
                    <a:pt x="2999" y="8150"/>
                    <a:pt x="3195" y="7703"/>
                  </a:cubicBezTo>
                  <a:cubicBezTo>
                    <a:pt x="3373" y="7312"/>
                    <a:pt x="3611" y="6951"/>
                    <a:pt x="3903" y="6637"/>
                  </a:cubicBezTo>
                  <a:cubicBezTo>
                    <a:pt x="4027" y="6506"/>
                    <a:pt x="4169" y="6452"/>
                    <a:pt x="4305" y="6452"/>
                  </a:cubicBezTo>
                  <a:close/>
                  <a:moveTo>
                    <a:pt x="2983" y="9449"/>
                  </a:moveTo>
                  <a:cubicBezTo>
                    <a:pt x="3331" y="9449"/>
                    <a:pt x="3684" y="9752"/>
                    <a:pt x="3539" y="10191"/>
                  </a:cubicBezTo>
                  <a:lnTo>
                    <a:pt x="3361" y="10727"/>
                  </a:lnTo>
                  <a:cubicBezTo>
                    <a:pt x="3270" y="10997"/>
                    <a:pt x="3059" y="11113"/>
                    <a:pt x="2845" y="11113"/>
                  </a:cubicBezTo>
                  <a:cubicBezTo>
                    <a:pt x="2498" y="11113"/>
                    <a:pt x="2143" y="10808"/>
                    <a:pt x="2289" y="10368"/>
                  </a:cubicBezTo>
                  <a:lnTo>
                    <a:pt x="2467" y="9832"/>
                  </a:lnTo>
                  <a:cubicBezTo>
                    <a:pt x="2558" y="9564"/>
                    <a:pt x="2770" y="9449"/>
                    <a:pt x="2983" y="9449"/>
                  </a:cubicBezTo>
                  <a:close/>
                  <a:moveTo>
                    <a:pt x="5649" y="1"/>
                  </a:moveTo>
                  <a:lnTo>
                    <a:pt x="356" y="2117"/>
                  </a:lnTo>
                  <a:cubicBezTo>
                    <a:pt x="142" y="2202"/>
                    <a:pt x="3" y="2410"/>
                    <a:pt x="3" y="2641"/>
                  </a:cubicBezTo>
                  <a:lnTo>
                    <a:pt x="3" y="16192"/>
                  </a:lnTo>
                  <a:cubicBezTo>
                    <a:pt x="1" y="16516"/>
                    <a:pt x="265" y="16758"/>
                    <a:pt x="564" y="16758"/>
                  </a:cubicBezTo>
                  <a:cubicBezTo>
                    <a:pt x="634" y="16758"/>
                    <a:pt x="706" y="16745"/>
                    <a:pt x="777" y="16716"/>
                  </a:cubicBezTo>
                  <a:lnTo>
                    <a:pt x="5649" y="14768"/>
                  </a:lnTo>
                  <a:lnTo>
                    <a:pt x="56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99" name="Google Shape;6999;p61"/>
            <p:cNvSpPr/>
            <p:nvPr/>
          </p:nvSpPr>
          <p:spPr>
            <a:xfrm>
              <a:off x="2254900" y="2061050"/>
              <a:ext cx="143050" cy="415650"/>
            </a:xfrm>
            <a:custGeom>
              <a:avLst/>
              <a:gdLst/>
              <a:ahLst/>
              <a:cxnLst/>
              <a:rect l="l" t="t" r="r" b="b"/>
              <a:pathLst>
                <a:path w="5722" h="16626" extrusionOk="0">
                  <a:moveTo>
                    <a:pt x="2504" y="6585"/>
                  </a:moveTo>
                  <a:cubicBezTo>
                    <a:pt x="2647" y="6585"/>
                    <a:pt x="2794" y="6645"/>
                    <a:pt x="2916" y="6788"/>
                  </a:cubicBezTo>
                  <a:cubicBezTo>
                    <a:pt x="3153" y="7068"/>
                    <a:pt x="3349" y="7378"/>
                    <a:pt x="3500" y="7709"/>
                  </a:cubicBezTo>
                  <a:cubicBezTo>
                    <a:pt x="3766" y="8258"/>
                    <a:pt x="3464" y="8654"/>
                    <a:pt x="3096" y="8654"/>
                  </a:cubicBezTo>
                  <a:cubicBezTo>
                    <a:pt x="2878" y="8654"/>
                    <a:pt x="2636" y="8515"/>
                    <a:pt x="2476" y="8185"/>
                  </a:cubicBezTo>
                  <a:cubicBezTo>
                    <a:pt x="2367" y="7947"/>
                    <a:pt x="2226" y="7724"/>
                    <a:pt x="2057" y="7523"/>
                  </a:cubicBezTo>
                  <a:cubicBezTo>
                    <a:pt x="1694" y="7098"/>
                    <a:pt x="2083" y="6585"/>
                    <a:pt x="2504" y="6585"/>
                  </a:cubicBezTo>
                  <a:close/>
                  <a:moveTo>
                    <a:pt x="1" y="0"/>
                  </a:moveTo>
                  <a:lnTo>
                    <a:pt x="1" y="5475"/>
                  </a:lnTo>
                  <a:cubicBezTo>
                    <a:pt x="217" y="5475"/>
                    <a:pt x="434" y="5496"/>
                    <a:pt x="648" y="5532"/>
                  </a:cubicBezTo>
                  <a:cubicBezTo>
                    <a:pt x="1334" y="5657"/>
                    <a:pt x="1201" y="6655"/>
                    <a:pt x="564" y="6655"/>
                  </a:cubicBezTo>
                  <a:cubicBezTo>
                    <a:pt x="525" y="6655"/>
                    <a:pt x="483" y="6651"/>
                    <a:pt x="440" y="6643"/>
                  </a:cubicBezTo>
                  <a:cubicBezTo>
                    <a:pt x="296" y="6622"/>
                    <a:pt x="148" y="6610"/>
                    <a:pt x="1" y="6604"/>
                  </a:cubicBezTo>
                  <a:lnTo>
                    <a:pt x="1" y="14744"/>
                  </a:lnTo>
                  <a:lnTo>
                    <a:pt x="5722" y="16626"/>
                  </a:lnTo>
                  <a:lnTo>
                    <a:pt x="5722" y="10395"/>
                  </a:lnTo>
                  <a:cubicBezTo>
                    <a:pt x="5704" y="10397"/>
                    <a:pt x="5684" y="10397"/>
                    <a:pt x="5661" y="10397"/>
                  </a:cubicBezTo>
                  <a:cubicBezTo>
                    <a:pt x="5400" y="10397"/>
                    <a:pt x="4871" y="10299"/>
                    <a:pt x="4388" y="10085"/>
                  </a:cubicBezTo>
                  <a:cubicBezTo>
                    <a:pt x="3793" y="9819"/>
                    <a:pt x="4068" y="8997"/>
                    <a:pt x="4603" y="8997"/>
                  </a:cubicBezTo>
                  <a:cubicBezTo>
                    <a:pt x="4680" y="8997"/>
                    <a:pt x="4763" y="9014"/>
                    <a:pt x="4849" y="9052"/>
                  </a:cubicBezTo>
                  <a:cubicBezTo>
                    <a:pt x="5123" y="9176"/>
                    <a:pt x="5418" y="9251"/>
                    <a:pt x="5722" y="9275"/>
                  </a:cubicBezTo>
                  <a:lnTo>
                    <a:pt x="5722" y="188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00" name="Google Shape;7000;p61"/>
            <p:cNvSpPr/>
            <p:nvPr/>
          </p:nvSpPr>
          <p:spPr>
            <a:xfrm>
              <a:off x="2426175" y="2057100"/>
              <a:ext cx="141175" cy="418925"/>
            </a:xfrm>
            <a:custGeom>
              <a:avLst/>
              <a:gdLst/>
              <a:ahLst/>
              <a:cxnLst/>
              <a:rect l="l" t="t" r="r" b="b"/>
              <a:pathLst>
                <a:path w="5647" h="16757" extrusionOk="0">
                  <a:moveTo>
                    <a:pt x="2800" y="5647"/>
                  </a:moveTo>
                  <a:cubicBezTo>
                    <a:pt x="3154" y="5647"/>
                    <a:pt x="3516" y="5968"/>
                    <a:pt x="3349" y="6410"/>
                  </a:cubicBezTo>
                  <a:lnTo>
                    <a:pt x="3153" y="6937"/>
                  </a:lnTo>
                  <a:cubicBezTo>
                    <a:pt x="3055" y="7196"/>
                    <a:pt x="2850" y="7305"/>
                    <a:pt x="2643" y="7305"/>
                  </a:cubicBezTo>
                  <a:cubicBezTo>
                    <a:pt x="2288" y="7305"/>
                    <a:pt x="1929" y="6984"/>
                    <a:pt x="2096" y="6539"/>
                  </a:cubicBezTo>
                  <a:lnTo>
                    <a:pt x="2295" y="6012"/>
                  </a:lnTo>
                  <a:cubicBezTo>
                    <a:pt x="2390" y="5755"/>
                    <a:pt x="2594" y="5647"/>
                    <a:pt x="2800" y="5647"/>
                  </a:cubicBezTo>
                  <a:close/>
                  <a:moveTo>
                    <a:pt x="1700" y="8178"/>
                  </a:moveTo>
                  <a:cubicBezTo>
                    <a:pt x="2108" y="8178"/>
                    <a:pt x="2500" y="8655"/>
                    <a:pt x="2168" y="9090"/>
                  </a:cubicBezTo>
                  <a:cubicBezTo>
                    <a:pt x="1906" y="9433"/>
                    <a:pt x="1587" y="9725"/>
                    <a:pt x="1226" y="9960"/>
                  </a:cubicBezTo>
                  <a:cubicBezTo>
                    <a:pt x="1118" y="10030"/>
                    <a:pt x="1011" y="10060"/>
                    <a:pt x="911" y="10060"/>
                  </a:cubicBezTo>
                  <a:cubicBezTo>
                    <a:pt x="424" y="10060"/>
                    <a:pt x="97" y="9344"/>
                    <a:pt x="612" y="9012"/>
                  </a:cubicBezTo>
                  <a:cubicBezTo>
                    <a:pt x="867" y="8849"/>
                    <a:pt x="1090" y="8641"/>
                    <a:pt x="1274" y="8403"/>
                  </a:cubicBezTo>
                  <a:cubicBezTo>
                    <a:pt x="1394" y="8244"/>
                    <a:pt x="1548" y="8178"/>
                    <a:pt x="1700" y="8178"/>
                  </a:cubicBezTo>
                  <a:close/>
                  <a:moveTo>
                    <a:pt x="5080" y="0"/>
                  </a:moveTo>
                  <a:cubicBezTo>
                    <a:pt x="5010" y="0"/>
                    <a:pt x="4939" y="13"/>
                    <a:pt x="4869" y="41"/>
                  </a:cubicBezTo>
                  <a:lnTo>
                    <a:pt x="0" y="1989"/>
                  </a:lnTo>
                  <a:lnTo>
                    <a:pt x="0" y="16756"/>
                  </a:lnTo>
                  <a:lnTo>
                    <a:pt x="5291" y="14640"/>
                  </a:lnTo>
                  <a:cubicBezTo>
                    <a:pt x="5505" y="14555"/>
                    <a:pt x="5646" y="14347"/>
                    <a:pt x="5646" y="14116"/>
                  </a:cubicBezTo>
                  <a:lnTo>
                    <a:pt x="5646" y="565"/>
                  </a:lnTo>
                  <a:cubicBezTo>
                    <a:pt x="5644" y="240"/>
                    <a:pt x="5378" y="0"/>
                    <a:pt x="5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001" name="Google Shape;7001;p61"/>
          <p:cNvGrpSpPr/>
          <p:nvPr/>
        </p:nvGrpSpPr>
        <p:grpSpPr>
          <a:xfrm>
            <a:off x="2089442" y="3582592"/>
            <a:ext cx="339306" cy="251698"/>
            <a:chOff x="2678275" y="2090100"/>
            <a:chExt cx="481900" cy="357475"/>
          </a:xfrm>
        </p:grpSpPr>
        <p:sp>
          <p:nvSpPr>
            <p:cNvPr id="7002" name="Google Shape;7002;p61"/>
            <p:cNvSpPr/>
            <p:nvPr/>
          </p:nvSpPr>
          <p:spPr>
            <a:xfrm>
              <a:off x="289945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93" y="1"/>
                  </a:moveTo>
                  <a:cubicBezTo>
                    <a:pt x="356" y="1"/>
                    <a:pt x="1" y="353"/>
                    <a:pt x="1" y="790"/>
                  </a:cubicBezTo>
                  <a:cubicBezTo>
                    <a:pt x="1" y="1226"/>
                    <a:pt x="356" y="1581"/>
                    <a:pt x="793" y="1581"/>
                  </a:cubicBezTo>
                  <a:cubicBezTo>
                    <a:pt x="1227" y="1581"/>
                    <a:pt x="1582" y="1226"/>
                    <a:pt x="1582" y="790"/>
                  </a:cubicBezTo>
                  <a:cubicBezTo>
                    <a:pt x="1582" y="353"/>
                    <a:pt x="1227" y="1"/>
                    <a:pt x="7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03" name="Google Shape;7003;p61"/>
            <p:cNvSpPr/>
            <p:nvPr/>
          </p:nvSpPr>
          <p:spPr>
            <a:xfrm>
              <a:off x="309240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90" y="1"/>
                  </a:moveTo>
                  <a:cubicBezTo>
                    <a:pt x="353" y="1"/>
                    <a:pt x="1" y="353"/>
                    <a:pt x="1" y="790"/>
                  </a:cubicBezTo>
                  <a:cubicBezTo>
                    <a:pt x="1" y="1226"/>
                    <a:pt x="353" y="1581"/>
                    <a:pt x="790" y="1581"/>
                  </a:cubicBezTo>
                  <a:cubicBezTo>
                    <a:pt x="1226" y="1581"/>
                    <a:pt x="1582" y="1226"/>
                    <a:pt x="1582" y="790"/>
                  </a:cubicBezTo>
                  <a:cubicBezTo>
                    <a:pt x="1582" y="353"/>
                    <a:pt x="1226" y="1"/>
                    <a:pt x="7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04" name="Google Shape;7004;p61"/>
            <p:cNvSpPr/>
            <p:nvPr/>
          </p:nvSpPr>
          <p:spPr>
            <a:xfrm>
              <a:off x="2678350" y="2389425"/>
              <a:ext cx="481825" cy="58150"/>
            </a:xfrm>
            <a:custGeom>
              <a:avLst/>
              <a:gdLst/>
              <a:ahLst/>
              <a:cxnLst/>
              <a:rect l="l" t="t" r="r" b="b"/>
              <a:pathLst>
                <a:path w="19273" h="2326" extrusionOk="0">
                  <a:moveTo>
                    <a:pt x="1" y="1"/>
                  </a:moveTo>
                  <a:lnTo>
                    <a:pt x="1" y="1759"/>
                  </a:lnTo>
                  <a:cubicBezTo>
                    <a:pt x="1" y="2072"/>
                    <a:pt x="251" y="2325"/>
                    <a:pt x="564" y="2325"/>
                  </a:cubicBezTo>
                  <a:lnTo>
                    <a:pt x="18707" y="2325"/>
                  </a:lnTo>
                  <a:cubicBezTo>
                    <a:pt x="19020" y="2325"/>
                    <a:pt x="19273" y="2072"/>
                    <a:pt x="19273" y="1759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05" name="Google Shape;7005;p61"/>
            <p:cNvSpPr/>
            <p:nvPr/>
          </p:nvSpPr>
          <p:spPr>
            <a:xfrm>
              <a:off x="270660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89" y="1"/>
                  </a:moveTo>
                  <a:cubicBezTo>
                    <a:pt x="352" y="1"/>
                    <a:pt x="0" y="353"/>
                    <a:pt x="0" y="790"/>
                  </a:cubicBezTo>
                  <a:cubicBezTo>
                    <a:pt x="0" y="1226"/>
                    <a:pt x="352" y="1581"/>
                    <a:pt x="789" y="1581"/>
                  </a:cubicBezTo>
                  <a:cubicBezTo>
                    <a:pt x="1226" y="1581"/>
                    <a:pt x="1581" y="1226"/>
                    <a:pt x="1581" y="790"/>
                  </a:cubicBezTo>
                  <a:cubicBezTo>
                    <a:pt x="1581" y="353"/>
                    <a:pt x="1226" y="1"/>
                    <a:pt x="7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06" name="Google Shape;7006;p61"/>
            <p:cNvSpPr/>
            <p:nvPr/>
          </p:nvSpPr>
          <p:spPr>
            <a:xfrm>
              <a:off x="2678275" y="2090100"/>
              <a:ext cx="481900" cy="271125"/>
            </a:xfrm>
            <a:custGeom>
              <a:avLst/>
              <a:gdLst/>
              <a:ahLst/>
              <a:cxnLst/>
              <a:rect l="l" t="t" r="r" b="b"/>
              <a:pathLst>
                <a:path w="19276" h="10845" extrusionOk="0">
                  <a:moveTo>
                    <a:pt x="9638" y="5229"/>
                  </a:moveTo>
                  <a:cubicBezTo>
                    <a:pt x="9885" y="5229"/>
                    <a:pt x="10134" y="5277"/>
                    <a:pt x="10372" y="5376"/>
                  </a:cubicBezTo>
                  <a:cubicBezTo>
                    <a:pt x="11091" y="5674"/>
                    <a:pt x="11558" y="6373"/>
                    <a:pt x="11558" y="7150"/>
                  </a:cubicBezTo>
                  <a:cubicBezTo>
                    <a:pt x="11558" y="8209"/>
                    <a:pt x="10697" y="9068"/>
                    <a:pt x="9640" y="9071"/>
                  </a:cubicBezTo>
                  <a:cubicBezTo>
                    <a:pt x="8863" y="9071"/>
                    <a:pt x="8161" y="8601"/>
                    <a:pt x="7866" y="7884"/>
                  </a:cubicBezTo>
                  <a:cubicBezTo>
                    <a:pt x="7568" y="7168"/>
                    <a:pt x="7731" y="6343"/>
                    <a:pt x="8282" y="5791"/>
                  </a:cubicBezTo>
                  <a:cubicBezTo>
                    <a:pt x="8648" y="5425"/>
                    <a:pt x="9139" y="5229"/>
                    <a:pt x="9638" y="5229"/>
                  </a:cubicBezTo>
                  <a:close/>
                  <a:moveTo>
                    <a:pt x="571" y="1"/>
                  </a:moveTo>
                  <a:cubicBezTo>
                    <a:pt x="281" y="1"/>
                    <a:pt x="3" y="226"/>
                    <a:pt x="1" y="567"/>
                  </a:cubicBezTo>
                  <a:lnTo>
                    <a:pt x="1" y="7150"/>
                  </a:lnTo>
                  <a:cubicBezTo>
                    <a:pt x="1" y="6373"/>
                    <a:pt x="471" y="5674"/>
                    <a:pt x="1187" y="5376"/>
                  </a:cubicBezTo>
                  <a:cubicBezTo>
                    <a:pt x="1425" y="5277"/>
                    <a:pt x="1674" y="5229"/>
                    <a:pt x="1921" y="5229"/>
                  </a:cubicBezTo>
                  <a:cubicBezTo>
                    <a:pt x="2420" y="5229"/>
                    <a:pt x="2912" y="5425"/>
                    <a:pt x="3280" y="5791"/>
                  </a:cubicBezTo>
                  <a:cubicBezTo>
                    <a:pt x="3828" y="6343"/>
                    <a:pt x="3994" y="7168"/>
                    <a:pt x="3696" y="7884"/>
                  </a:cubicBezTo>
                  <a:cubicBezTo>
                    <a:pt x="3398" y="8601"/>
                    <a:pt x="2699" y="9071"/>
                    <a:pt x="1922" y="9071"/>
                  </a:cubicBezTo>
                  <a:cubicBezTo>
                    <a:pt x="862" y="9068"/>
                    <a:pt x="4" y="8209"/>
                    <a:pt x="1" y="7150"/>
                  </a:cubicBezTo>
                  <a:lnTo>
                    <a:pt x="1" y="10844"/>
                  </a:lnTo>
                  <a:lnTo>
                    <a:pt x="19276" y="10844"/>
                  </a:lnTo>
                  <a:lnTo>
                    <a:pt x="19276" y="7150"/>
                  </a:lnTo>
                  <a:cubicBezTo>
                    <a:pt x="19276" y="7926"/>
                    <a:pt x="18806" y="8625"/>
                    <a:pt x="18089" y="8923"/>
                  </a:cubicBezTo>
                  <a:cubicBezTo>
                    <a:pt x="17852" y="9022"/>
                    <a:pt x="17603" y="9070"/>
                    <a:pt x="17356" y="9070"/>
                  </a:cubicBezTo>
                  <a:cubicBezTo>
                    <a:pt x="16857" y="9070"/>
                    <a:pt x="16365" y="8874"/>
                    <a:pt x="15997" y="8508"/>
                  </a:cubicBezTo>
                  <a:cubicBezTo>
                    <a:pt x="15449" y="7957"/>
                    <a:pt x="15283" y="7131"/>
                    <a:pt x="15581" y="6415"/>
                  </a:cubicBezTo>
                  <a:cubicBezTo>
                    <a:pt x="15879" y="5698"/>
                    <a:pt x="16578" y="5231"/>
                    <a:pt x="17355" y="5231"/>
                  </a:cubicBezTo>
                  <a:cubicBezTo>
                    <a:pt x="18415" y="5231"/>
                    <a:pt x="19273" y="6090"/>
                    <a:pt x="19276" y="7150"/>
                  </a:cubicBezTo>
                  <a:lnTo>
                    <a:pt x="19276" y="567"/>
                  </a:lnTo>
                  <a:cubicBezTo>
                    <a:pt x="19276" y="341"/>
                    <a:pt x="19137" y="133"/>
                    <a:pt x="18927" y="46"/>
                  </a:cubicBezTo>
                  <a:cubicBezTo>
                    <a:pt x="18857" y="17"/>
                    <a:pt x="18783" y="2"/>
                    <a:pt x="18709" y="2"/>
                  </a:cubicBezTo>
                  <a:cubicBezTo>
                    <a:pt x="18564" y="2"/>
                    <a:pt x="18420" y="58"/>
                    <a:pt x="18312" y="166"/>
                  </a:cubicBezTo>
                  <a:lnTo>
                    <a:pt x="14783" y="3641"/>
                  </a:lnTo>
                  <a:lnTo>
                    <a:pt x="9971" y="112"/>
                  </a:lnTo>
                  <a:cubicBezTo>
                    <a:pt x="9871" y="38"/>
                    <a:pt x="9754" y="1"/>
                    <a:pt x="9636" y="1"/>
                  </a:cubicBezTo>
                  <a:cubicBezTo>
                    <a:pt x="9517" y="1"/>
                    <a:pt x="9397" y="39"/>
                    <a:pt x="9297" y="115"/>
                  </a:cubicBezTo>
                  <a:lnTo>
                    <a:pt x="4656" y="3641"/>
                  </a:lnTo>
                  <a:lnTo>
                    <a:pt x="952" y="154"/>
                  </a:lnTo>
                  <a:cubicBezTo>
                    <a:pt x="840" y="48"/>
                    <a:pt x="704" y="1"/>
                    <a:pt x="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007" name="Google Shape;7007;p61"/>
          <p:cNvGrpSpPr/>
          <p:nvPr/>
        </p:nvGrpSpPr>
        <p:grpSpPr>
          <a:xfrm>
            <a:off x="2566646" y="3594790"/>
            <a:ext cx="219345" cy="227301"/>
            <a:chOff x="3357325" y="2093500"/>
            <a:chExt cx="311525" cy="322825"/>
          </a:xfrm>
        </p:grpSpPr>
        <p:sp>
          <p:nvSpPr>
            <p:cNvPr id="7008" name="Google Shape;7008;p61"/>
            <p:cNvSpPr/>
            <p:nvPr/>
          </p:nvSpPr>
          <p:spPr>
            <a:xfrm>
              <a:off x="3357325" y="2210550"/>
              <a:ext cx="85700" cy="205775"/>
            </a:xfrm>
            <a:custGeom>
              <a:avLst/>
              <a:gdLst/>
              <a:ahLst/>
              <a:cxnLst/>
              <a:rect l="l" t="t" r="r" b="b"/>
              <a:pathLst>
                <a:path w="3428" h="8231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7664"/>
                  </a:lnTo>
                  <a:cubicBezTo>
                    <a:pt x="0" y="7978"/>
                    <a:pt x="253" y="8231"/>
                    <a:pt x="566" y="8231"/>
                  </a:cubicBezTo>
                  <a:lnTo>
                    <a:pt x="2861" y="8231"/>
                  </a:lnTo>
                  <a:cubicBezTo>
                    <a:pt x="3174" y="8231"/>
                    <a:pt x="3427" y="7978"/>
                    <a:pt x="3427" y="7664"/>
                  </a:cubicBezTo>
                  <a:lnTo>
                    <a:pt x="3427" y="564"/>
                  </a:lnTo>
                  <a:cubicBezTo>
                    <a:pt x="3427" y="251"/>
                    <a:pt x="3174" y="1"/>
                    <a:pt x="2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09" name="Google Shape;7009;p61"/>
            <p:cNvSpPr/>
            <p:nvPr/>
          </p:nvSpPr>
          <p:spPr>
            <a:xfrm>
              <a:off x="3471225" y="2152075"/>
              <a:ext cx="84725" cy="264250"/>
            </a:xfrm>
            <a:custGeom>
              <a:avLst/>
              <a:gdLst/>
              <a:ahLst/>
              <a:cxnLst/>
              <a:rect l="l" t="t" r="r" b="b"/>
              <a:pathLst>
                <a:path w="3389" h="10570" extrusionOk="0">
                  <a:moveTo>
                    <a:pt x="563" y="0"/>
                  </a:moveTo>
                  <a:cubicBezTo>
                    <a:pt x="253" y="0"/>
                    <a:pt x="0" y="250"/>
                    <a:pt x="0" y="563"/>
                  </a:cubicBezTo>
                  <a:lnTo>
                    <a:pt x="0" y="10003"/>
                  </a:lnTo>
                  <a:cubicBezTo>
                    <a:pt x="0" y="10317"/>
                    <a:pt x="253" y="10570"/>
                    <a:pt x="563" y="10570"/>
                  </a:cubicBezTo>
                  <a:lnTo>
                    <a:pt x="2822" y="10570"/>
                  </a:lnTo>
                  <a:cubicBezTo>
                    <a:pt x="3135" y="10570"/>
                    <a:pt x="3388" y="10317"/>
                    <a:pt x="3388" y="10003"/>
                  </a:cubicBezTo>
                  <a:lnTo>
                    <a:pt x="3388" y="563"/>
                  </a:lnTo>
                  <a:cubicBezTo>
                    <a:pt x="3388" y="250"/>
                    <a:pt x="3135" y="0"/>
                    <a:pt x="2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10" name="Google Shape;7010;p61"/>
            <p:cNvSpPr/>
            <p:nvPr/>
          </p:nvSpPr>
          <p:spPr>
            <a:xfrm>
              <a:off x="3584150" y="2093500"/>
              <a:ext cx="84700" cy="322825"/>
            </a:xfrm>
            <a:custGeom>
              <a:avLst/>
              <a:gdLst/>
              <a:ahLst/>
              <a:cxnLst/>
              <a:rect l="l" t="t" r="r" b="b"/>
              <a:pathLst>
                <a:path w="3388" h="12913" extrusionOk="0">
                  <a:moveTo>
                    <a:pt x="563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2346"/>
                  </a:lnTo>
                  <a:cubicBezTo>
                    <a:pt x="0" y="12660"/>
                    <a:pt x="253" y="12913"/>
                    <a:pt x="563" y="12913"/>
                  </a:cubicBezTo>
                  <a:lnTo>
                    <a:pt x="2822" y="12913"/>
                  </a:lnTo>
                  <a:cubicBezTo>
                    <a:pt x="3135" y="12913"/>
                    <a:pt x="3388" y="12660"/>
                    <a:pt x="3388" y="12346"/>
                  </a:cubicBezTo>
                  <a:lnTo>
                    <a:pt x="3388" y="566"/>
                  </a:lnTo>
                  <a:cubicBezTo>
                    <a:pt x="3388" y="253"/>
                    <a:pt x="3135" y="0"/>
                    <a:pt x="2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7011" name="Google Shape;7011;p61"/>
          <p:cNvSpPr/>
          <p:nvPr/>
        </p:nvSpPr>
        <p:spPr>
          <a:xfrm>
            <a:off x="2921919" y="3550464"/>
            <a:ext cx="333673" cy="315824"/>
          </a:xfrm>
          <a:custGeom>
            <a:avLst/>
            <a:gdLst/>
            <a:ahLst/>
            <a:cxnLst/>
            <a:rect l="l" t="t" r="r" b="b"/>
            <a:pathLst>
              <a:path w="18956" h="17942" extrusionOk="0">
                <a:moveTo>
                  <a:pt x="6270" y="9375"/>
                </a:moveTo>
                <a:lnTo>
                  <a:pt x="6267" y="16812"/>
                </a:lnTo>
                <a:lnTo>
                  <a:pt x="1130" y="16812"/>
                </a:lnTo>
                <a:lnTo>
                  <a:pt x="1130" y="13545"/>
                </a:lnTo>
                <a:lnTo>
                  <a:pt x="6270" y="9375"/>
                </a:lnTo>
                <a:close/>
                <a:moveTo>
                  <a:pt x="7399" y="9116"/>
                </a:moveTo>
                <a:lnTo>
                  <a:pt x="12103" y="11534"/>
                </a:lnTo>
                <a:lnTo>
                  <a:pt x="12100" y="16812"/>
                </a:lnTo>
                <a:lnTo>
                  <a:pt x="7399" y="16812"/>
                </a:lnTo>
                <a:lnTo>
                  <a:pt x="7399" y="9116"/>
                </a:lnTo>
                <a:close/>
                <a:moveTo>
                  <a:pt x="564" y="1"/>
                </a:moveTo>
                <a:cubicBezTo>
                  <a:pt x="251" y="1"/>
                  <a:pt x="1" y="254"/>
                  <a:pt x="1" y="564"/>
                </a:cubicBezTo>
                <a:lnTo>
                  <a:pt x="1" y="13274"/>
                </a:lnTo>
                <a:lnTo>
                  <a:pt x="1" y="17376"/>
                </a:lnTo>
                <a:cubicBezTo>
                  <a:pt x="1" y="17689"/>
                  <a:pt x="251" y="17942"/>
                  <a:pt x="564" y="17942"/>
                </a:cubicBezTo>
                <a:lnTo>
                  <a:pt x="18324" y="17942"/>
                </a:lnTo>
                <a:cubicBezTo>
                  <a:pt x="18637" y="17942"/>
                  <a:pt x="18890" y="17689"/>
                  <a:pt x="18890" y="17376"/>
                </a:cubicBezTo>
                <a:cubicBezTo>
                  <a:pt x="18890" y="17062"/>
                  <a:pt x="18637" y="16812"/>
                  <a:pt x="18324" y="16812"/>
                </a:cubicBezTo>
                <a:lnTo>
                  <a:pt x="13232" y="16812"/>
                </a:lnTo>
                <a:lnTo>
                  <a:pt x="13232" y="11425"/>
                </a:lnTo>
                <a:lnTo>
                  <a:pt x="16210" y="8444"/>
                </a:lnTo>
                <a:lnTo>
                  <a:pt x="17400" y="9634"/>
                </a:lnTo>
                <a:cubicBezTo>
                  <a:pt x="17514" y="9748"/>
                  <a:pt x="17656" y="9799"/>
                  <a:pt x="17796" y="9799"/>
                </a:cubicBezTo>
                <a:cubicBezTo>
                  <a:pt x="18059" y="9799"/>
                  <a:pt x="18314" y="9616"/>
                  <a:pt x="18357" y="9317"/>
                </a:cubicBezTo>
                <a:lnTo>
                  <a:pt x="18905" y="5592"/>
                </a:lnTo>
                <a:cubicBezTo>
                  <a:pt x="18955" y="5247"/>
                  <a:pt x="18683" y="4948"/>
                  <a:pt x="18347" y="4948"/>
                </a:cubicBezTo>
                <a:cubicBezTo>
                  <a:pt x="18320" y="4948"/>
                  <a:pt x="18292" y="4950"/>
                  <a:pt x="18264" y="4954"/>
                </a:cubicBezTo>
                <a:lnTo>
                  <a:pt x="14539" y="5502"/>
                </a:lnTo>
                <a:cubicBezTo>
                  <a:pt x="14078" y="5568"/>
                  <a:pt x="13895" y="6132"/>
                  <a:pt x="14223" y="6460"/>
                </a:cubicBezTo>
                <a:lnTo>
                  <a:pt x="15412" y="7649"/>
                </a:lnTo>
                <a:lnTo>
                  <a:pt x="12558" y="10501"/>
                </a:lnTo>
                <a:lnTo>
                  <a:pt x="7092" y="7688"/>
                </a:lnTo>
                <a:lnTo>
                  <a:pt x="7059" y="7673"/>
                </a:lnTo>
                <a:lnTo>
                  <a:pt x="7044" y="7667"/>
                </a:lnTo>
                <a:cubicBezTo>
                  <a:pt x="7032" y="7661"/>
                  <a:pt x="7020" y="7658"/>
                  <a:pt x="7008" y="7655"/>
                </a:cubicBezTo>
                <a:cubicBezTo>
                  <a:pt x="7002" y="7652"/>
                  <a:pt x="6996" y="7649"/>
                  <a:pt x="6990" y="7649"/>
                </a:cubicBezTo>
                <a:lnTo>
                  <a:pt x="6957" y="7640"/>
                </a:lnTo>
                <a:lnTo>
                  <a:pt x="6942" y="7637"/>
                </a:lnTo>
                <a:cubicBezTo>
                  <a:pt x="6926" y="7634"/>
                  <a:pt x="6908" y="7631"/>
                  <a:pt x="6893" y="7628"/>
                </a:cubicBezTo>
                <a:lnTo>
                  <a:pt x="6770" y="7628"/>
                </a:lnTo>
                <a:cubicBezTo>
                  <a:pt x="6758" y="7631"/>
                  <a:pt x="6743" y="7634"/>
                  <a:pt x="6728" y="7637"/>
                </a:cubicBezTo>
                <a:lnTo>
                  <a:pt x="6710" y="7640"/>
                </a:lnTo>
                <a:lnTo>
                  <a:pt x="6680" y="7649"/>
                </a:lnTo>
                <a:lnTo>
                  <a:pt x="6658" y="7652"/>
                </a:lnTo>
                <a:cubicBezTo>
                  <a:pt x="6646" y="7658"/>
                  <a:pt x="6631" y="7664"/>
                  <a:pt x="6616" y="7670"/>
                </a:cubicBezTo>
                <a:cubicBezTo>
                  <a:pt x="6610" y="7670"/>
                  <a:pt x="6607" y="7673"/>
                  <a:pt x="6601" y="7676"/>
                </a:cubicBezTo>
                <a:cubicBezTo>
                  <a:pt x="6595" y="7679"/>
                  <a:pt x="6583" y="7685"/>
                  <a:pt x="6574" y="7688"/>
                </a:cubicBezTo>
                <a:lnTo>
                  <a:pt x="6556" y="7700"/>
                </a:lnTo>
                <a:cubicBezTo>
                  <a:pt x="6547" y="7703"/>
                  <a:pt x="6538" y="7709"/>
                  <a:pt x="6529" y="7715"/>
                </a:cubicBezTo>
                <a:lnTo>
                  <a:pt x="6514" y="7724"/>
                </a:lnTo>
                <a:cubicBezTo>
                  <a:pt x="6502" y="7733"/>
                  <a:pt x="6490" y="7743"/>
                  <a:pt x="6475" y="7752"/>
                </a:cubicBezTo>
                <a:lnTo>
                  <a:pt x="6475" y="7755"/>
                </a:lnTo>
                <a:lnTo>
                  <a:pt x="1130" y="12091"/>
                </a:lnTo>
                <a:lnTo>
                  <a:pt x="1130" y="564"/>
                </a:lnTo>
                <a:cubicBezTo>
                  <a:pt x="1130" y="254"/>
                  <a:pt x="877" y="1"/>
                  <a:pt x="56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7012" name="Google Shape;7012;p61"/>
          <p:cNvGrpSpPr/>
          <p:nvPr/>
        </p:nvGrpSpPr>
        <p:grpSpPr>
          <a:xfrm>
            <a:off x="3360836" y="3538814"/>
            <a:ext cx="292078" cy="339253"/>
            <a:chOff x="4492800" y="2027925"/>
            <a:chExt cx="414825" cy="481825"/>
          </a:xfrm>
        </p:grpSpPr>
        <p:sp>
          <p:nvSpPr>
            <p:cNvPr id="7013" name="Google Shape;7013;p61"/>
            <p:cNvSpPr/>
            <p:nvPr/>
          </p:nvSpPr>
          <p:spPr>
            <a:xfrm>
              <a:off x="4492800" y="2027925"/>
              <a:ext cx="54600" cy="481825"/>
            </a:xfrm>
            <a:custGeom>
              <a:avLst/>
              <a:gdLst/>
              <a:ahLst/>
              <a:cxnLst/>
              <a:rect l="l" t="t" r="r" b="b"/>
              <a:pathLst>
                <a:path w="2184" h="19273" extrusionOk="0">
                  <a:moveTo>
                    <a:pt x="912" y="1"/>
                  </a:moveTo>
                  <a:cubicBezTo>
                    <a:pt x="407" y="1"/>
                    <a:pt x="0" y="407"/>
                    <a:pt x="0" y="913"/>
                  </a:cubicBezTo>
                  <a:lnTo>
                    <a:pt x="0" y="18360"/>
                  </a:lnTo>
                  <a:cubicBezTo>
                    <a:pt x="0" y="18866"/>
                    <a:pt x="407" y="19273"/>
                    <a:pt x="912" y="19273"/>
                  </a:cubicBezTo>
                  <a:lnTo>
                    <a:pt x="1271" y="19273"/>
                  </a:lnTo>
                  <a:cubicBezTo>
                    <a:pt x="1777" y="19273"/>
                    <a:pt x="2183" y="18866"/>
                    <a:pt x="2183" y="18360"/>
                  </a:cubicBezTo>
                  <a:lnTo>
                    <a:pt x="2183" y="913"/>
                  </a:lnTo>
                  <a:cubicBezTo>
                    <a:pt x="2183" y="407"/>
                    <a:pt x="1777" y="1"/>
                    <a:pt x="12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14" name="Google Shape;7014;p61"/>
            <p:cNvSpPr/>
            <p:nvPr/>
          </p:nvSpPr>
          <p:spPr>
            <a:xfrm>
              <a:off x="4575600" y="2051425"/>
              <a:ext cx="332025" cy="262450"/>
            </a:xfrm>
            <a:custGeom>
              <a:avLst/>
              <a:gdLst/>
              <a:ahLst/>
              <a:cxnLst/>
              <a:rect l="l" t="t" r="r" b="b"/>
              <a:pathLst>
                <a:path w="13281" h="10498" extrusionOk="0">
                  <a:moveTo>
                    <a:pt x="0" y="0"/>
                  </a:moveTo>
                  <a:lnTo>
                    <a:pt x="0" y="10497"/>
                  </a:lnTo>
                  <a:lnTo>
                    <a:pt x="12485" y="10497"/>
                  </a:lnTo>
                  <a:cubicBezTo>
                    <a:pt x="13006" y="10494"/>
                    <a:pt x="13280" y="9874"/>
                    <a:pt x="12925" y="9488"/>
                  </a:cubicBezTo>
                  <a:lnTo>
                    <a:pt x="9010" y="5249"/>
                  </a:lnTo>
                  <a:lnTo>
                    <a:pt x="12925" y="1006"/>
                  </a:lnTo>
                  <a:cubicBezTo>
                    <a:pt x="13280" y="620"/>
                    <a:pt x="13006" y="0"/>
                    <a:pt x="124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015" name="Google Shape;7015;p61"/>
          <p:cNvGrpSpPr/>
          <p:nvPr/>
        </p:nvGrpSpPr>
        <p:grpSpPr>
          <a:xfrm>
            <a:off x="3759928" y="3538805"/>
            <a:ext cx="339200" cy="339271"/>
            <a:chOff x="5049725" y="2027900"/>
            <a:chExt cx="481750" cy="481850"/>
          </a:xfrm>
        </p:grpSpPr>
        <p:sp>
          <p:nvSpPr>
            <p:cNvPr id="7016" name="Google Shape;7016;p61"/>
            <p:cNvSpPr/>
            <p:nvPr/>
          </p:nvSpPr>
          <p:spPr>
            <a:xfrm>
              <a:off x="5191775" y="2394925"/>
              <a:ext cx="197625" cy="114825"/>
            </a:xfrm>
            <a:custGeom>
              <a:avLst/>
              <a:gdLst/>
              <a:ahLst/>
              <a:cxnLst/>
              <a:rect l="l" t="t" r="r" b="b"/>
              <a:pathLst>
                <a:path w="7905" h="4593" extrusionOk="0">
                  <a:moveTo>
                    <a:pt x="0" y="0"/>
                  </a:moveTo>
                  <a:lnTo>
                    <a:pt x="0" y="566"/>
                  </a:lnTo>
                  <a:cubicBezTo>
                    <a:pt x="3" y="1298"/>
                    <a:pt x="479" y="1949"/>
                    <a:pt x="1178" y="2171"/>
                  </a:cubicBezTo>
                  <a:cubicBezTo>
                    <a:pt x="1407" y="3502"/>
                    <a:pt x="2560" y="4593"/>
                    <a:pt x="3954" y="4593"/>
                  </a:cubicBezTo>
                  <a:cubicBezTo>
                    <a:pt x="5345" y="4593"/>
                    <a:pt x="6499" y="3502"/>
                    <a:pt x="6728" y="2171"/>
                  </a:cubicBezTo>
                  <a:cubicBezTo>
                    <a:pt x="7426" y="1949"/>
                    <a:pt x="7902" y="1298"/>
                    <a:pt x="7905" y="566"/>
                  </a:cubicBezTo>
                  <a:lnTo>
                    <a:pt x="79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17" name="Google Shape;7017;p61"/>
            <p:cNvSpPr/>
            <p:nvPr/>
          </p:nvSpPr>
          <p:spPr>
            <a:xfrm>
              <a:off x="5113625" y="2027900"/>
              <a:ext cx="347300" cy="338825"/>
            </a:xfrm>
            <a:custGeom>
              <a:avLst/>
              <a:gdLst/>
              <a:ahLst/>
              <a:cxnLst/>
              <a:rect l="l" t="t" r="r" b="b"/>
              <a:pathLst>
                <a:path w="13892" h="13553" extrusionOk="0">
                  <a:moveTo>
                    <a:pt x="7080" y="2260"/>
                  </a:moveTo>
                  <a:cubicBezTo>
                    <a:pt x="9574" y="2263"/>
                    <a:pt x="11594" y="4284"/>
                    <a:pt x="11597" y="6777"/>
                  </a:cubicBezTo>
                  <a:cubicBezTo>
                    <a:pt x="11597" y="7090"/>
                    <a:pt x="11344" y="7340"/>
                    <a:pt x="11031" y="7340"/>
                  </a:cubicBezTo>
                  <a:cubicBezTo>
                    <a:pt x="10718" y="7340"/>
                    <a:pt x="10468" y="7090"/>
                    <a:pt x="10468" y="6777"/>
                  </a:cubicBezTo>
                  <a:cubicBezTo>
                    <a:pt x="10465" y="4907"/>
                    <a:pt x="8950" y="3392"/>
                    <a:pt x="7080" y="3389"/>
                  </a:cubicBezTo>
                  <a:cubicBezTo>
                    <a:pt x="6767" y="3389"/>
                    <a:pt x="6514" y="3136"/>
                    <a:pt x="6514" y="2826"/>
                  </a:cubicBezTo>
                  <a:cubicBezTo>
                    <a:pt x="6514" y="2513"/>
                    <a:pt x="6767" y="2260"/>
                    <a:pt x="7080" y="2260"/>
                  </a:cubicBezTo>
                  <a:close/>
                  <a:moveTo>
                    <a:pt x="7070" y="1"/>
                  </a:moveTo>
                  <a:cubicBezTo>
                    <a:pt x="6595" y="1"/>
                    <a:pt x="6111" y="50"/>
                    <a:pt x="5623" y="152"/>
                  </a:cubicBezTo>
                  <a:cubicBezTo>
                    <a:pt x="3075" y="685"/>
                    <a:pt x="1001" y="2754"/>
                    <a:pt x="459" y="5301"/>
                  </a:cubicBezTo>
                  <a:cubicBezTo>
                    <a:pt x="1" y="7469"/>
                    <a:pt x="567" y="9644"/>
                    <a:pt x="2015" y="11270"/>
                  </a:cubicBezTo>
                  <a:cubicBezTo>
                    <a:pt x="2584" y="11908"/>
                    <a:pt x="2952" y="12703"/>
                    <a:pt x="3072" y="13552"/>
                  </a:cubicBezTo>
                  <a:lnTo>
                    <a:pt x="11088" y="13552"/>
                  </a:lnTo>
                  <a:cubicBezTo>
                    <a:pt x="11221" y="12691"/>
                    <a:pt x="11597" y="11887"/>
                    <a:pt x="12175" y="11233"/>
                  </a:cubicBezTo>
                  <a:cubicBezTo>
                    <a:pt x="13259" y="10002"/>
                    <a:pt x="13892" y="8418"/>
                    <a:pt x="13892" y="6777"/>
                  </a:cubicBezTo>
                  <a:cubicBezTo>
                    <a:pt x="13892" y="2969"/>
                    <a:pt x="10766" y="1"/>
                    <a:pt x="70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18" name="Google Shape;7018;p61"/>
            <p:cNvSpPr/>
            <p:nvPr/>
          </p:nvSpPr>
          <p:spPr>
            <a:xfrm>
              <a:off x="5049725" y="2197300"/>
              <a:ext cx="56400" cy="28275"/>
            </a:xfrm>
            <a:custGeom>
              <a:avLst/>
              <a:gdLst/>
              <a:ahLst/>
              <a:cxnLst/>
              <a:rect l="l" t="t" r="r" b="b"/>
              <a:pathLst>
                <a:path w="2256" h="1131" extrusionOk="0">
                  <a:moveTo>
                    <a:pt x="563" y="1"/>
                  </a:moveTo>
                  <a:cubicBezTo>
                    <a:pt x="250" y="1"/>
                    <a:pt x="0" y="254"/>
                    <a:pt x="0" y="567"/>
                  </a:cubicBezTo>
                  <a:cubicBezTo>
                    <a:pt x="0" y="877"/>
                    <a:pt x="250" y="1130"/>
                    <a:pt x="563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19" name="Google Shape;7019;p61"/>
            <p:cNvSpPr/>
            <p:nvPr/>
          </p:nvSpPr>
          <p:spPr>
            <a:xfrm>
              <a:off x="5052575" y="2102800"/>
              <a:ext cx="50850" cy="48075"/>
            </a:xfrm>
            <a:custGeom>
              <a:avLst/>
              <a:gdLst/>
              <a:ahLst/>
              <a:cxnLst/>
              <a:rect l="l" t="t" r="r" b="b"/>
              <a:pathLst>
                <a:path w="2034" h="1923" extrusionOk="0">
                  <a:moveTo>
                    <a:pt x="623" y="0"/>
                  </a:moveTo>
                  <a:cubicBezTo>
                    <a:pt x="478" y="0"/>
                    <a:pt x="333" y="56"/>
                    <a:pt x="224" y="167"/>
                  </a:cubicBezTo>
                  <a:cubicBezTo>
                    <a:pt x="4" y="384"/>
                    <a:pt x="1" y="736"/>
                    <a:pt x="214" y="959"/>
                  </a:cubicBezTo>
                  <a:lnTo>
                    <a:pt x="1015" y="1757"/>
                  </a:lnTo>
                  <a:cubicBezTo>
                    <a:pt x="1125" y="1867"/>
                    <a:pt x="1269" y="1922"/>
                    <a:pt x="1413" y="1922"/>
                  </a:cubicBezTo>
                  <a:cubicBezTo>
                    <a:pt x="1558" y="1922"/>
                    <a:pt x="1702" y="1867"/>
                    <a:pt x="1813" y="1757"/>
                  </a:cubicBezTo>
                  <a:cubicBezTo>
                    <a:pt x="2033" y="1534"/>
                    <a:pt x="2033" y="1179"/>
                    <a:pt x="1813" y="959"/>
                  </a:cubicBezTo>
                  <a:lnTo>
                    <a:pt x="1015" y="158"/>
                  </a:lnTo>
                  <a:cubicBezTo>
                    <a:pt x="906" y="53"/>
                    <a:pt x="764" y="0"/>
                    <a:pt x="6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20" name="Google Shape;7020;p61"/>
            <p:cNvSpPr/>
            <p:nvPr/>
          </p:nvSpPr>
          <p:spPr>
            <a:xfrm>
              <a:off x="5052575" y="2272175"/>
              <a:ext cx="50700" cy="47900"/>
            </a:xfrm>
            <a:custGeom>
              <a:avLst/>
              <a:gdLst/>
              <a:ahLst/>
              <a:cxnLst/>
              <a:rect l="l" t="t" r="r" b="b"/>
              <a:pathLst>
                <a:path w="2028" h="1916" extrusionOk="0">
                  <a:moveTo>
                    <a:pt x="1405" y="0"/>
                  </a:moveTo>
                  <a:cubicBezTo>
                    <a:pt x="1264" y="0"/>
                    <a:pt x="1124" y="53"/>
                    <a:pt x="1015" y="159"/>
                  </a:cubicBezTo>
                  <a:lnTo>
                    <a:pt x="214" y="960"/>
                  </a:lnTo>
                  <a:cubicBezTo>
                    <a:pt x="1" y="1179"/>
                    <a:pt x="4" y="1532"/>
                    <a:pt x="224" y="1749"/>
                  </a:cubicBezTo>
                  <a:cubicBezTo>
                    <a:pt x="333" y="1860"/>
                    <a:pt x="478" y="1916"/>
                    <a:pt x="623" y="1916"/>
                  </a:cubicBezTo>
                  <a:cubicBezTo>
                    <a:pt x="764" y="1916"/>
                    <a:pt x="906" y="1863"/>
                    <a:pt x="1015" y="1758"/>
                  </a:cubicBezTo>
                  <a:lnTo>
                    <a:pt x="1813" y="960"/>
                  </a:lnTo>
                  <a:cubicBezTo>
                    <a:pt x="2027" y="737"/>
                    <a:pt x="2024" y="384"/>
                    <a:pt x="1804" y="168"/>
                  </a:cubicBezTo>
                  <a:cubicBezTo>
                    <a:pt x="1695" y="56"/>
                    <a:pt x="1550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21" name="Google Shape;7021;p61"/>
            <p:cNvSpPr/>
            <p:nvPr/>
          </p:nvSpPr>
          <p:spPr>
            <a:xfrm>
              <a:off x="5475050" y="2197300"/>
              <a:ext cx="56425" cy="28275"/>
            </a:xfrm>
            <a:custGeom>
              <a:avLst/>
              <a:gdLst/>
              <a:ahLst/>
              <a:cxnLst/>
              <a:rect l="l" t="t" r="r" b="b"/>
              <a:pathLst>
                <a:path w="2257" h="1131" extrusionOk="0">
                  <a:moveTo>
                    <a:pt x="564" y="1"/>
                  </a:moveTo>
                  <a:cubicBezTo>
                    <a:pt x="251" y="1"/>
                    <a:pt x="1" y="254"/>
                    <a:pt x="1" y="567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22" name="Google Shape;7022;p61"/>
            <p:cNvSpPr/>
            <p:nvPr/>
          </p:nvSpPr>
          <p:spPr>
            <a:xfrm>
              <a:off x="5477925" y="2102800"/>
              <a:ext cx="50675" cy="47900"/>
            </a:xfrm>
            <a:custGeom>
              <a:avLst/>
              <a:gdLst/>
              <a:ahLst/>
              <a:cxnLst/>
              <a:rect l="l" t="t" r="r" b="b"/>
              <a:pathLst>
                <a:path w="2027" h="1916" extrusionOk="0">
                  <a:moveTo>
                    <a:pt x="1405" y="0"/>
                  </a:moveTo>
                  <a:cubicBezTo>
                    <a:pt x="1264" y="0"/>
                    <a:pt x="1123" y="53"/>
                    <a:pt x="1015" y="158"/>
                  </a:cubicBezTo>
                  <a:lnTo>
                    <a:pt x="214" y="959"/>
                  </a:lnTo>
                  <a:cubicBezTo>
                    <a:pt x="0" y="1179"/>
                    <a:pt x="3" y="1531"/>
                    <a:pt x="223" y="1748"/>
                  </a:cubicBezTo>
                  <a:cubicBezTo>
                    <a:pt x="333" y="1860"/>
                    <a:pt x="478" y="1915"/>
                    <a:pt x="623" y="1915"/>
                  </a:cubicBezTo>
                  <a:cubicBezTo>
                    <a:pt x="764" y="1915"/>
                    <a:pt x="905" y="1863"/>
                    <a:pt x="1015" y="1757"/>
                  </a:cubicBezTo>
                  <a:lnTo>
                    <a:pt x="1813" y="959"/>
                  </a:lnTo>
                  <a:cubicBezTo>
                    <a:pt x="2027" y="736"/>
                    <a:pt x="2024" y="384"/>
                    <a:pt x="1804" y="167"/>
                  </a:cubicBezTo>
                  <a:cubicBezTo>
                    <a:pt x="1694" y="56"/>
                    <a:pt x="1549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23" name="Google Shape;7023;p61"/>
            <p:cNvSpPr/>
            <p:nvPr/>
          </p:nvSpPr>
          <p:spPr>
            <a:xfrm>
              <a:off x="5477775" y="2272000"/>
              <a:ext cx="50825" cy="48075"/>
            </a:xfrm>
            <a:custGeom>
              <a:avLst/>
              <a:gdLst/>
              <a:ahLst/>
              <a:cxnLst/>
              <a:rect l="l" t="t" r="r" b="b"/>
              <a:pathLst>
                <a:path w="2033" h="1923" extrusionOk="0">
                  <a:moveTo>
                    <a:pt x="621" y="1"/>
                  </a:moveTo>
                  <a:cubicBezTo>
                    <a:pt x="476" y="1"/>
                    <a:pt x="331" y="56"/>
                    <a:pt x="220" y="166"/>
                  </a:cubicBezTo>
                  <a:cubicBezTo>
                    <a:pt x="0" y="388"/>
                    <a:pt x="0" y="744"/>
                    <a:pt x="220" y="967"/>
                  </a:cubicBezTo>
                  <a:lnTo>
                    <a:pt x="1021" y="1765"/>
                  </a:lnTo>
                  <a:cubicBezTo>
                    <a:pt x="1129" y="1870"/>
                    <a:pt x="1270" y="1923"/>
                    <a:pt x="1411" y="1923"/>
                  </a:cubicBezTo>
                  <a:cubicBezTo>
                    <a:pt x="1555" y="1923"/>
                    <a:pt x="1700" y="1867"/>
                    <a:pt x="1810" y="1756"/>
                  </a:cubicBezTo>
                  <a:cubicBezTo>
                    <a:pt x="2030" y="1539"/>
                    <a:pt x="2033" y="1186"/>
                    <a:pt x="1819" y="967"/>
                  </a:cubicBezTo>
                  <a:lnTo>
                    <a:pt x="1021" y="166"/>
                  </a:lnTo>
                  <a:cubicBezTo>
                    <a:pt x="910" y="56"/>
                    <a:pt x="765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024" name="Google Shape;7024;p61"/>
          <p:cNvGrpSpPr/>
          <p:nvPr/>
        </p:nvGrpSpPr>
        <p:grpSpPr>
          <a:xfrm>
            <a:off x="4233524" y="3538893"/>
            <a:ext cx="219890" cy="339095"/>
            <a:chOff x="5726350" y="2028150"/>
            <a:chExt cx="312300" cy="481600"/>
          </a:xfrm>
        </p:grpSpPr>
        <p:sp>
          <p:nvSpPr>
            <p:cNvPr id="7025" name="Google Shape;7025;p61"/>
            <p:cNvSpPr/>
            <p:nvPr/>
          </p:nvSpPr>
          <p:spPr>
            <a:xfrm>
              <a:off x="5756075" y="2028150"/>
              <a:ext cx="252825" cy="83275"/>
            </a:xfrm>
            <a:custGeom>
              <a:avLst/>
              <a:gdLst/>
              <a:ahLst/>
              <a:cxnLst/>
              <a:rect l="l" t="t" r="r" b="b"/>
              <a:pathLst>
                <a:path w="10113" h="3331" extrusionOk="0">
                  <a:moveTo>
                    <a:pt x="1639" y="1"/>
                  </a:moveTo>
                  <a:cubicBezTo>
                    <a:pt x="730" y="13"/>
                    <a:pt x="1" y="753"/>
                    <a:pt x="1" y="1666"/>
                  </a:cubicBezTo>
                  <a:cubicBezTo>
                    <a:pt x="1" y="2575"/>
                    <a:pt x="730" y="3316"/>
                    <a:pt x="1639" y="3331"/>
                  </a:cubicBezTo>
                  <a:lnTo>
                    <a:pt x="8474" y="3331"/>
                  </a:lnTo>
                  <a:cubicBezTo>
                    <a:pt x="9384" y="3316"/>
                    <a:pt x="10113" y="2575"/>
                    <a:pt x="10113" y="1666"/>
                  </a:cubicBezTo>
                  <a:cubicBezTo>
                    <a:pt x="10113" y="753"/>
                    <a:pt x="9384" y="13"/>
                    <a:pt x="8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26" name="Google Shape;7026;p61"/>
            <p:cNvSpPr/>
            <p:nvPr/>
          </p:nvSpPr>
          <p:spPr>
            <a:xfrm>
              <a:off x="5726350" y="2139650"/>
              <a:ext cx="312300" cy="224425"/>
            </a:xfrm>
            <a:custGeom>
              <a:avLst/>
              <a:gdLst/>
              <a:ahLst/>
              <a:cxnLst/>
              <a:rect l="l" t="t" r="r" b="b"/>
              <a:pathLst>
                <a:path w="12492" h="8977" extrusionOk="0">
                  <a:moveTo>
                    <a:pt x="2822" y="0"/>
                  </a:moveTo>
                  <a:lnTo>
                    <a:pt x="2822" y="4800"/>
                  </a:lnTo>
                  <a:cubicBezTo>
                    <a:pt x="1527" y="5589"/>
                    <a:pt x="542" y="6797"/>
                    <a:pt x="36" y="8224"/>
                  </a:cubicBezTo>
                  <a:lnTo>
                    <a:pt x="30" y="8233"/>
                  </a:lnTo>
                  <a:cubicBezTo>
                    <a:pt x="27" y="8242"/>
                    <a:pt x="24" y="8254"/>
                    <a:pt x="21" y="8266"/>
                  </a:cubicBezTo>
                  <a:cubicBezTo>
                    <a:pt x="18" y="8278"/>
                    <a:pt x="15" y="8281"/>
                    <a:pt x="15" y="8287"/>
                  </a:cubicBezTo>
                  <a:cubicBezTo>
                    <a:pt x="12" y="8296"/>
                    <a:pt x="9" y="8308"/>
                    <a:pt x="9" y="8317"/>
                  </a:cubicBezTo>
                  <a:cubicBezTo>
                    <a:pt x="6" y="8326"/>
                    <a:pt x="6" y="8335"/>
                    <a:pt x="3" y="8347"/>
                  </a:cubicBezTo>
                  <a:cubicBezTo>
                    <a:pt x="3" y="8356"/>
                    <a:pt x="3" y="8362"/>
                    <a:pt x="3" y="8368"/>
                  </a:cubicBezTo>
                  <a:cubicBezTo>
                    <a:pt x="0" y="8378"/>
                    <a:pt x="3" y="8393"/>
                    <a:pt x="3" y="8405"/>
                  </a:cubicBezTo>
                  <a:cubicBezTo>
                    <a:pt x="3" y="8408"/>
                    <a:pt x="3" y="8411"/>
                    <a:pt x="3" y="8414"/>
                  </a:cubicBezTo>
                  <a:lnTo>
                    <a:pt x="3" y="8426"/>
                  </a:lnTo>
                  <a:cubicBezTo>
                    <a:pt x="3" y="8438"/>
                    <a:pt x="3" y="8450"/>
                    <a:pt x="3" y="8462"/>
                  </a:cubicBezTo>
                  <a:lnTo>
                    <a:pt x="6" y="8483"/>
                  </a:lnTo>
                  <a:cubicBezTo>
                    <a:pt x="6" y="8495"/>
                    <a:pt x="9" y="8504"/>
                    <a:pt x="12" y="8513"/>
                  </a:cubicBezTo>
                  <a:cubicBezTo>
                    <a:pt x="12" y="8525"/>
                    <a:pt x="15" y="8531"/>
                    <a:pt x="15" y="8540"/>
                  </a:cubicBezTo>
                  <a:cubicBezTo>
                    <a:pt x="18" y="8549"/>
                    <a:pt x="21" y="8558"/>
                    <a:pt x="21" y="8564"/>
                  </a:cubicBezTo>
                  <a:cubicBezTo>
                    <a:pt x="24" y="8573"/>
                    <a:pt x="27" y="8585"/>
                    <a:pt x="33" y="8594"/>
                  </a:cubicBezTo>
                  <a:cubicBezTo>
                    <a:pt x="36" y="8606"/>
                    <a:pt x="36" y="8609"/>
                    <a:pt x="40" y="8615"/>
                  </a:cubicBezTo>
                  <a:cubicBezTo>
                    <a:pt x="43" y="8624"/>
                    <a:pt x="49" y="8636"/>
                    <a:pt x="52" y="8646"/>
                  </a:cubicBezTo>
                  <a:cubicBezTo>
                    <a:pt x="58" y="8658"/>
                    <a:pt x="58" y="8661"/>
                    <a:pt x="61" y="8667"/>
                  </a:cubicBezTo>
                  <a:cubicBezTo>
                    <a:pt x="67" y="8673"/>
                    <a:pt x="73" y="8685"/>
                    <a:pt x="76" y="8694"/>
                  </a:cubicBezTo>
                  <a:cubicBezTo>
                    <a:pt x="82" y="8703"/>
                    <a:pt x="85" y="8709"/>
                    <a:pt x="88" y="8715"/>
                  </a:cubicBezTo>
                  <a:cubicBezTo>
                    <a:pt x="94" y="8721"/>
                    <a:pt x="100" y="8730"/>
                    <a:pt x="106" y="8739"/>
                  </a:cubicBezTo>
                  <a:cubicBezTo>
                    <a:pt x="112" y="8748"/>
                    <a:pt x="115" y="8754"/>
                    <a:pt x="121" y="8760"/>
                  </a:cubicBezTo>
                  <a:cubicBezTo>
                    <a:pt x="127" y="8769"/>
                    <a:pt x="133" y="8775"/>
                    <a:pt x="139" y="8781"/>
                  </a:cubicBezTo>
                  <a:cubicBezTo>
                    <a:pt x="145" y="8787"/>
                    <a:pt x="151" y="8796"/>
                    <a:pt x="157" y="8802"/>
                  </a:cubicBezTo>
                  <a:lnTo>
                    <a:pt x="175" y="8820"/>
                  </a:lnTo>
                  <a:cubicBezTo>
                    <a:pt x="181" y="8826"/>
                    <a:pt x="190" y="8832"/>
                    <a:pt x="196" y="8841"/>
                  </a:cubicBezTo>
                  <a:lnTo>
                    <a:pt x="217" y="8856"/>
                  </a:lnTo>
                  <a:lnTo>
                    <a:pt x="238" y="8874"/>
                  </a:lnTo>
                  <a:lnTo>
                    <a:pt x="262" y="8889"/>
                  </a:lnTo>
                  <a:lnTo>
                    <a:pt x="283" y="8901"/>
                  </a:lnTo>
                  <a:lnTo>
                    <a:pt x="314" y="8917"/>
                  </a:lnTo>
                  <a:cubicBezTo>
                    <a:pt x="320" y="8920"/>
                    <a:pt x="326" y="8923"/>
                    <a:pt x="332" y="8926"/>
                  </a:cubicBezTo>
                  <a:cubicBezTo>
                    <a:pt x="341" y="8929"/>
                    <a:pt x="356" y="8938"/>
                    <a:pt x="368" y="8941"/>
                  </a:cubicBezTo>
                  <a:lnTo>
                    <a:pt x="377" y="8947"/>
                  </a:lnTo>
                  <a:lnTo>
                    <a:pt x="386" y="8947"/>
                  </a:lnTo>
                  <a:lnTo>
                    <a:pt x="413" y="8956"/>
                  </a:lnTo>
                  <a:lnTo>
                    <a:pt x="437" y="8962"/>
                  </a:lnTo>
                  <a:lnTo>
                    <a:pt x="461" y="8968"/>
                  </a:lnTo>
                  <a:cubicBezTo>
                    <a:pt x="473" y="8971"/>
                    <a:pt x="485" y="8971"/>
                    <a:pt x="497" y="8974"/>
                  </a:cubicBezTo>
                  <a:lnTo>
                    <a:pt x="512" y="8977"/>
                  </a:lnTo>
                  <a:lnTo>
                    <a:pt x="11928" y="8977"/>
                  </a:lnTo>
                  <a:cubicBezTo>
                    <a:pt x="11946" y="8977"/>
                    <a:pt x="11967" y="8977"/>
                    <a:pt x="11985" y="8974"/>
                  </a:cubicBezTo>
                  <a:lnTo>
                    <a:pt x="11991" y="8974"/>
                  </a:lnTo>
                  <a:cubicBezTo>
                    <a:pt x="12006" y="8974"/>
                    <a:pt x="12021" y="8971"/>
                    <a:pt x="12033" y="8968"/>
                  </a:cubicBezTo>
                  <a:lnTo>
                    <a:pt x="12051" y="8965"/>
                  </a:lnTo>
                  <a:cubicBezTo>
                    <a:pt x="12063" y="8962"/>
                    <a:pt x="12072" y="8959"/>
                    <a:pt x="12085" y="8956"/>
                  </a:cubicBezTo>
                  <a:lnTo>
                    <a:pt x="12106" y="8950"/>
                  </a:lnTo>
                  <a:lnTo>
                    <a:pt x="12118" y="8947"/>
                  </a:lnTo>
                  <a:lnTo>
                    <a:pt x="12130" y="8941"/>
                  </a:lnTo>
                  <a:lnTo>
                    <a:pt x="12160" y="8929"/>
                  </a:lnTo>
                  <a:lnTo>
                    <a:pt x="12184" y="8917"/>
                  </a:lnTo>
                  <a:cubicBezTo>
                    <a:pt x="12193" y="8914"/>
                    <a:pt x="12199" y="8907"/>
                    <a:pt x="12208" y="8904"/>
                  </a:cubicBezTo>
                  <a:cubicBezTo>
                    <a:pt x="12214" y="8898"/>
                    <a:pt x="12226" y="8892"/>
                    <a:pt x="12235" y="8889"/>
                  </a:cubicBezTo>
                  <a:lnTo>
                    <a:pt x="12253" y="8877"/>
                  </a:lnTo>
                  <a:cubicBezTo>
                    <a:pt x="12262" y="8868"/>
                    <a:pt x="12271" y="8862"/>
                    <a:pt x="12280" y="8856"/>
                  </a:cubicBezTo>
                  <a:lnTo>
                    <a:pt x="12295" y="8844"/>
                  </a:lnTo>
                  <a:cubicBezTo>
                    <a:pt x="12304" y="8835"/>
                    <a:pt x="12313" y="8826"/>
                    <a:pt x="12319" y="8820"/>
                  </a:cubicBezTo>
                  <a:lnTo>
                    <a:pt x="12334" y="8805"/>
                  </a:lnTo>
                  <a:cubicBezTo>
                    <a:pt x="12343" y="8796"/>
                    <a:pt x="12349" y="8790"/>
                    <a:pt x="12359" y="8781"/>
                  </a:cubicBezTo>
                  <a:lnTo>
                    <a:pt x="12371" y="8763"/>
                  </a:lnTo>
                  <a:lnTo>
                    <a:pt x="12389" y="8739"/>
                  </a:lnTo>
                  <a:lnTo>
                    <a:pt x="12404" y="8718"/>
                  </a:lnTo>
                  <a:cubicBezTo>
                    <a:pt x="12410" y="8709"/>
                    <a:pt x="12413" y="8703"/>
                    <a:pt x="12419" y="8694"/>
                  </a:cubicBezTo>
                  <a:cubicBezTo>
                    <a:pt x="12422" y="8688"/>
                    <a:pt x="12428" y="8679"/>
                    <a:pt x="12431" y="8670"/>
                  </a:cubicBezTo>
                  <a:cubicBezTo>
                    <a:pt x="12437" y="8661"/>
                    <a:pt x="12440" y="8655"/>
                    <a:pt x="12443" y="8646"/>
                  </a:cubicBezTo>
                  <a:cubicBezTo>
                    <a:pt x="12446" y="8639"/>
                    <a:pt x="12449" y="8627"/>
                    <a:pt x="12455" y="8618"/>
                  </a:cubicBezTo>
                  <a:cubicBezTo>
                    <a:pt x="12458" y="8609"/>
                    <a:pt x="12461" y="8603"/>
                    <a:pt x="12461" y="8594"/>
                  </a:cubicBezTo>
                  <a:cubicBezTo>
                    <a:pt x="12464" y="8588"/>
                    <a:pt x="12467" y="8576"/>
                    <a:pt x="12470" y="8567"/>
                  </a:cubicBezTo>
                  <a:cubicBezTo>
                    <a:pt x="12473" y="8558"/>
                    <a:pt x="12476" y="8549"/>
                    <a:pt x="12479" y="8540"/>
                  </a:cubicBezTo>
                  <a:cubicBezTo>
                    <a:pt x="12479" y="8534"/>
                    <a:pt x="12482" y="8525"/>
                    <a:pt x="12482" y="8516"/>
                  </a:cubicBezTo>
                  <a:cubicBezTo>
                    <a:pt x="12485" y="8507"/>
                    <a:pt x="12485" y="8495"/>
                    <a:pt x="12488" y="8486"/>
                  </a:cubicBezTo>
                  <a:lnTo>
                    <a:pt x="12491" y="8462"/>
                  </a:lnTo>
                  <a:cubicBezTo>
                    <a:pt x="12491" y="8450"/>
                    <a:pt x="12491" y="8438"/>
                    <a:pt x="12491" y="8426"/>
                  </a:cubicBezTo>
                  <a:lnTo>
                    <a:pt x="12491" y="8414"/>
                  </a:lnTo>
                  <a:cubicBezTo>
                    <a:pt x="12491" y="8411"/>
                    <a:pt x="12491" y="8408"/>
                    <a:pt x="12491" y="8405"/>
                  </a:cubicBezTo>
                  <a:lnTo>
                    <a:pt x="12491" y="8371"/>
                  </a:lnTo>
                  <a:cubicBezTo>
                    <a:pt x="12491" y="8359"/>
                    <a:pt x="12491" y="8356"/>
                    <a:pt x="12491" y="8347"/>
                  </a:cubicBezTo>
                  <a:cubicBezTo>
                    <a:pt x="12488" y="8338"/>
                    <a:pt x="12488" y="8329"/>
                    <a:pt x="12485" y="8317"/>
                  </a:cubicBezTo>
                  <a:cubicBezTo>
                    <a:pt x="12482" y="8308"/>
                    <a:pt x="12482" y="8299"/>
                    <a:pt x="12479" y="8290"/>
                  </a:cubicBezTo>
                  <a:cubicBezTo>
                    <a:pt x="12476" y="8278"/>
                    <a:pt x="12476" y="8275"/>
                    <a:pt x="12473" y="8266"/>
                  </a:cubicBezTo>
                  <a:cubicBezTo>
                    <a:pt x="12473" y="8260"/>
                    <a:pt x="12467" y="8245"/>
                    <a:pt x="12464" y="8233"/>
                  </a:cubicBezTo>
                  <a:lnTo>
                    <a:pt x="12461" y="8224"/>
                  </a:lnTo>
                  <a:cubicBezTo>
                    <a:pt x="11955" y="6797"/>
                    <a:pt x="10970" y="5589"/>
                    <a:pt x="9676" y="4803"/>
                  </a:cubicBezTo>
                  <a:lnTo>
                    <a:pt x="96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27" name="Google Shape;7027;p61"/>
            <p:cNvSpPr/>
            <p:nvPr/>
          </p:nvSpPr>
          <p:spPr>
            <a:xfrm>
              <a:off x="5842500" y="2392350"/>
              <a:ext cx="79975" cy="117400"/>
            </a:xfrm>
            <a:custGeom>
              <a:avLst/>
              <a:gdLst/>
              <a:ahLst/>
              <a:cxnLst/>
              <a:rect l="l" t="t" r="r" b="b"/>
              <a:pathLst>
                <a:path w="3199" h="4696" extrusionOk="0">
                  <a:moveTo>
                    <a:pt x="4" y="1"/>
                  </a:moveTo>
                  <a:lnTo>
                    <a:pt x="4" y="1651"/>
                  </a:lnTo>
                  <a:cubicBezTo>
                    <a:pt x="1" y="2591"/>
                    <a:pt x="287" y="3509"/>
                    <a:pt x="820" y="4283"/>
                  </a:cubicBezTo>
                  <a:cubicBezTo>
                    <a:pt x="994" y="4542"/>
                    <a:pt x="1287" y="4696"/>
                    <a:pt x="1600" y="4696"/>
                  </a:cubicBezTo>
                  <a:cubicBezTo>
                    <a:pt x="1913" y="4696"/>
                    <a:pt x="2205" y="4542"/>
                    <a:pt x="2380" y="4283"/>
                  </a:cubicBezTo>
                  <a:cubicBezTo>
                    <a:pt x="2913" y="3509"/>
                    <a:pt x="3199" y="2591"/>
                    <a:pt x="3196" y="1651"/>
                  </a:cubicBezTo>
                  <a:lnTo>
                    <a:pt x="31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028" name="Google Shape;7028;p61"/>
          <p:cNvGrpSpPr/>
          <p:nvPr/>
        </p:nvGrpSpPr>
        <p:grpSpPr>
          <a:xfrm>
            <a:off x="4593715" y="3542000"/>
            <a:ext cx="332881" cy="332881"/>
            <a:chOff x="6239925" y="2032450"/>
            <a:chExt cx="472775" cy="472775"/>
          </a:xfrm>
        </p:grpSpPr>
        <p:sp>
          <p:nvSpPr>
            <p:cNvPr id="7029" name="Google Shape;7029;p61"/>
            <p:cNvSpPr/>
            <p:nvPr/>
          </p:nvSpPr>
          <p:spPr>
            <a:xfrm>
              <a:off x="6239925" y="2032450"/>
              <a:ext cx="472775" cy="472775"/>
            </a:xfrm>
            <a:custGeom>
              <a:avLst/>
              <a:gdLst/>
              <a:ahLst/>
              <a:cxnLst/>
              <a:rect l="l" t="t" r="r" b="b"/>
              <a:pathLst>
                <a:path w="18911" h="18911" extrusionOk="0">
                  <a:moveTo>
                    <a:pt x="9455" y="2466"/>
                  </a:moveTo>
                  <a:cubicBezTo>
                    <a:pt x="13307" y="2466"/>
                    <a:pt x="16442" y="5601"/>
                    <a:pt x="16442" y="9456"/>
                  </a:cubicBezTo>
                  <a:cubicBezTo>
                    <a:pt x="16442" y="13310"/>
                    <a:pt x="13307" y="16445"/>
                    <a:pt x="9455" y="16445"/>
                  </a:cubicBezTo>
                  <a:cubicBezTo>
                    <a:pt x="5601" y="16445"/>
                    <a:pt x="2466" y="13310"/>
                    <a:pt x="2466" y="9456"/>
                  </a:cubicBezTo>
                  <a:cubicBezTo>
                    <a:pt x="2466" y="5601"/>
                    <a:pt x="5601" y="2466"/>
                    <a:pt x="9455" y="2466"/>
                  </a:cubicBezTo>
                  <a:close/>
                  <a:moveTo>
                    <a:pt x="9455" y="0"/>
                  </a:moveTo>
                  <a:cubicBezTo>
                    <a:pt x="4228" y="0"/>
                    <a:pt x="0" y="4228"/>
                    <a:pt x="0" y="9456"/>
                  </a:cubicBezTo>
                  <a:cubicBezTo>
                    <a:pt x="0" y="14683"/>
                    <a:pt x="4228" y="18911"/>
                    <a:pt x="9455" y="18911"/>
                  </a:cubicBezTo>
                  <a:cubicBezTo>
                    <a:pt x="14680" y="18911"/>
                    <a:pt x="18911" y="14683"/>
                    <a:pt x="18911" y="9456"/>
                  </a:cubicBezTo>
                  <a:cubicBezTo>
                    <a:pt x="18911" y="4231"/>
                    <a:pt x="14680" y="0"/>
                    <a:pt x="94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30" name="Google Shape;7030;p61"/>
            <p:cNvSpPr/>
            <p:nvPr/>
          </p:nvSpPr>
          <p:spPr>
            <a:xfrm>
              <a:off x="6329800" y="2122325"/>
              <a:ext cx="292950" cy="293025"/>
            </a:xfrm>
            <a:custGeom>
              <a:avLst/>
              <a:gdLst/>
              <a:ahLst/>
              <a:cxnLst/>
              <a:rect l="l" t="t" r="r" b="b"/>
              <a:pathLst>
                <a:path w="11718" h="11721" extrusionOk="0">
                  <a:moveTo>
                    <a:pt x="5860" y="1043"/>
                  </a:moveTo>
                  <a:cubicBezTo>
                    <a:pt x="6171" y="1043"/>
                    <a:pt x="6424" y="1295"/>
                    <a:pt x="6424" y="1609"/>
                  </a:cubicBezTo>
                  <a:lnTo>
                    <a:pt x="6424" y="2542"/>
                  </a:lnTo>
                  <a:cubicBezTo>
                    <a:pt x="7264" y="2792"/>
                    <a:pt x="7839" y="3566"/>
                    <a:pt x="7842" y="4442"/>
                  </a:cubicBezTo>
                  <a:cubicBezTo>
                    <a:pt x="7842" y="4755"/>
                    <a:pt x="7589" y="5008"/>
                    <a:pt x="7276" y="5008"/>
                  </a:cubicBezTo>
                  <a:cubicBezTo>
                    <a:pt x="6966" y="5008"/>
                    <a:pt x="6713" y="4755"/>
                    <a:pt x="6713" y="4442"/>
                  </a:cubicBezTo>
                  <a:cubicBezTo>
                    <a:pt x="6713" y="3929"/>
                    <a:pt x="6292" y="3588"/>
                    <a:pt x="5853" y="3588"/>
                  </a:cubicBezTo>
                  <a:cubicBezTo>
                    <a:pt x="5644" y="3588"/>
                    <a:pt x="5429" y="3666"/>
                    <a:pt x="5255" y="3840"/>
                  </a:cubicBezTo>
                  <a:cubicBezTo>
                    <a:pt x="4719" y="4376"/>
                    <a:pt x="5099" y="5297"/>
                    <a:pt x="5860" y="5297"/>
                  </a:cubicBezTo>
                  <a:cubicBezTo>
                    <a:pt x="5862" y="5297"/>
                    <a:pt x="5865" y="5297"/>
                    <a:pt x="5867" y="5297"/>
                  </a:cubicBezTo>
                  <a:cubicBezTo>
                    <a:pt x="6849" y="5297"/>
                    <a:pt x="7680" y="6019"/>
                    <a:pt x="7821" y="6993"/>
                  </a:cubicBezTo>
                  <a:cubicBezTo>
                    <a:pt x="7962" y="7968"/>
                    <a:pt x="7369" y="8899"/>
                    <a:pt x="6424" y="9179"/>
                  </a:cubicBezTo>
                  <a:lnTo>
                    <a:pt x="6424" y="10115"/>
                  </a:lnTo>
                  <a:cubicBezTo>
                    <a:pt x="6424" y="10426"/>
                    <a:pt x="6171" y="10679"/>
                    <a:pt x="5860" y="10679"/>
                  </a:cubicBezTo>
                  <a:cubicBezTo>
                    <a:pt x="5547" y="10679"/>
                    <a:pt x="5294" y="10426"/>
                    <a:pt x="5294" y="10115"/>
                  </a:cubicBezTo>
                  <a:lnTo>
                    <a:pt x="5294" y="9179"/>
                  </a:lnTo>
                  <a:cubicBezTo>
                    <a:pt x="4454" y="8929"/>
                    <a:pt x="3879" y="8155"/>
                    <a:pt x="3876" y="7279"/>
                  </a:cubicBezTo>
                  <a:cubicBezTo>
                    <a:pt x="3876" y="6966"/>
                    <a:pt x="4129" y="6713"/>
                    <a:pt x="4442" y="6713"/>
                  </a:cubicBezTo>
                  <a:cubicBezTo>
                    <a:pt x="4752" y="6713"/>
                    <a:pt x="5005" y="6966"/>
                    <a:pt x="5005" y="7279"/>
                  </a:cubicBezTo>
                  <a:cubicBezTo>
                    <a:pt x="5005" y="7792"/>
                    <a:pt x="5426" y="8133"/>
                    <a:pt x="5865" y="8133"/>
                  </a:cubicBezTo>
                  <a:cubicBezTo>
                    <a:pt x="6074" y="8133"/>
                    <a:pt x="6288" y="8055"/>
                    <a:pt x="6463" y="7881"/>
                  </a:cubicBezTo>
                  <a:cubicBezTo>
                    <a:pt x="6999" y="7345"/>
                    <a:pt x="6619" y="6427"/>
                    <a:pt x="5860" y="6427"/>
                  </a:cubicBezTo>
                  <a:cubicBezTo>
                    <a:pt x="4873" y="6427"/>
                    <a:pt x="4039" y="5704"/>
                    <a:pt x="3897" y="4728"/>
                  </a:cubicBezTo>
                  <a:cubicBezTo>
                    <a:pt x="3756" y="3753"/>
                    <a:pt x="4349" y="2822"/>
                    <a:pt x="5294" y="2542"/>
                  </a:cubicBezTo>
                  <a:lnTo>
                    <a:pt x="5294" y="1609"/>
                  </a:lnTo>
                  <a:cubicBezTo>
                    <a:pt x="5294" y="1295"/>
                    <a:pt x="5547" y="1043"/>
                    <a:pt x="5860" y="1043"/>
                  </a:cubicBezTo>
                  <a:close/>
                  <a:moveTo>
                    <a:pt x="5860" y="1"/>
                  </a:moveTo>
                  <a:cubicBezTo>
                    <a:pt x="2629" y="1"/>
                    <a:pt x="1" y="2629"/>
                    <a:pt x="1" y="5861"/>
                  </a:cubicBezTo>
                  <a:cubicBezTo>
                    <a:pt x="1" y="9092"/>
                    <a:pt x="2629" y="11720"/>
                    <a:pt x="5860" y="11720"/>
                  </a:cubicBezTo>
                  <a:cubicBezTo>
                    <a:pt x="9088" y="11720"/>
                    <a:pt x="11717" y="9092"/>
                    <a:pt x="11717" y="5861"/>
                  </a:cubicBezTo>
                  <a:cubicBezTo>
                    <a:pt x="11717" y="2629"/>
                    <a:pt x="9088" y="1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031" name="Google Shape;7031;p61"/>
          <p:cNvGrpSpPr/>
          <p:nvPr/>
        </p:nvGrpSpPr>
        <p:grpSpPr>
          <a:xfrm>
            <a:off x="5042807" y="2364092"/>
            <a:ext cx="334641" cy="185425"/>
            <a:chOff x="903075" y="2730000"/>
            <a:chExt cx="475275" cy="263350"/>
          </a:xfrm>
        </p:grpSpPr>
        <p:sp>
          <p:nvSpPr>
            <p:cNvPr id="7032" name="Google Shape;7032;p61"/>
            <p:cNvSpPr/>
            <p:nvPr/>
          </p:nvSpPr>
          <p:spPr>
            <a:xfrm>
              <a:off x="986725" y="2807325"/>
              <a:ext cx="308000" cy="108800"/>
            </a:xfrm>
            <a:custGeom>
              <a:avLst/>
              <a:gdLst/>
              <a:ahLst/>
              <a:cxnLst/>
              <a:rect l="l" t="t" r="r" b="b"/>
              <a:pathLst>
                <a:path w="12320" h="4352" extrusionOk="0">
                  <a:moveTo>
                    <a:pt x="6161" y="482"/>
                  </a:moveTo>
                  <a:cubicBezTo>
                    <a:pt x="6845" y="482"/>
                    <a:pt x="7462" y="894"/>
                    <a:pt x="7724" y="1527"/>
                  </a:cubicBezTo>
                  <a:cubicBezTo>
                    <a:pt x="7986" y="2159"/>
                    <a:pt x="7838" y="2888"/>
                    <a:pt x="7357" y="3370"/>
                  </a:cubicBezTo>
                  <a:cubicBezTo>
                    <a:pt x="7032" y="3694"/>
                    <a:pt x="6599" y="3866"/>
                    <a:pt x="6158" y="3866"/>
                  </a:cubicBezTo>
                  <a:cubicBezTo>
                    <a:pt x="5940" y="3866"/>
                    <a:pt x="5720" y="3824"/>
                    <a:pt x="5511" y="3737"/>
                  </a:cubicBezTo>
                  <a:cubicBezTo>
                    <a:pt x="4881" y="3475"/>
                    <a:pt x="4469" y="2858"/>
                    <a:pt x="4469" y="2174"/>
                  </a:cubicBezTo>
                  <a:cubicBezTo>
                    <a:pt x="4469" y="1241"/>
                    <a:pt x="5225" y="482"/>
                    <a:pt x="6161" y="482"/>
                  </a:cubicBezTo>
                  <a:close/>
                  <a:moveTo>
                    <a:pt x="1418" y="0"/>
                  </a:moveTo>
                  <a:cubicBezTo>
                    <a:pt x="1220" y="684"/>
                    <a:pt x="684" y="1220"/>
                    <a:pt x="0" y="1415"/>
                  </a:cubicBezTo>
                  <a:lnTo>
                    <a:pt x="0" y="2933"/>
                  </a:lnTo>
                  <a:cubicBezTo>
                    <a:pt x="684" y="3129"/>
                    <a:pt x="1220" y="3665"/>
                    <a:pt x="1418" y="4351"/>
                  </a:cubicBezTo>
                  <a:lnTo>
                    <a:pt x="10904" y="4351"/>
                  </a:lnTo>
                  <a:cubicBezTo>
                    <a:pt x="11100" y="3665"/>
                    <a:pt x="11636" y="3129"/>
                    <a:pt x="12319" y="2933"/>
                  </a:cubicBezTo>
                  <a:lnTo>
                    <a:pt x="12319" y="1415"/>
                  </a:lnTo>
                  <a:cubicBezTo>
                    <a:pt x="11636" y="1220"/>
                    <a:pt x="11100" y="684"/>
                    <a:pt x="109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33" name="Google Shape;7033;p61"/>
            <p:cNvSpPr/>
            <p:nvPr/>
          </p:nvSpPr>
          <p:spPr>
            <a:xfrm>
              <a:off x="1126675" y="2847600"/>
              <a:ext cx="28100" cy="28175"/>
            </a:xfrm>
            <a:custGeom>
              <a:avLst/>
              <a:gdLst/>
              <a:ahLst/>
              <a:cxnLst/>
              <a:rect l="l" t="t" r="r" b="b"/>
              <a:pathLst>
                <a:path w="1124" h="1127" extrusionOk="0">
                  <a:moveTo>
                    <a:pt x="563" y="0"/>
                  </a:moveTo>
                  <a:cubicBezTo>
                    <a:pt x="250" y="0"/>
                    <a:pt x="0" y="253"/>
                    <a:pt x="0" y="563"/>
                  </a:cubicBezTo>
                  <a:cubicBezTo>
                    <a:pt x="0" y="873"/>
                    <a:pt x="250" y="1126"/>
                    <a:pt x="563" y="1126"/>
                  </a:cubicBezTo>
                  <a:cubicBezTo>
                    <a:pt x="873" y="1126"/>
                    <a:pt x="1123" y="873"/>
                    <a:pt x="1123" y="563"/>
                  </a:cubicBezTo>
                  <a:cubicBezTo>
                    <a:pt x="1123" y="253"/>
                    <a:pt x="873" y="0"/>
                    <a:pt x="5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34" name="Google Shape;7034;p61"/>
            <p:cNvSpPr/>
            <p:nvPr/>
          </p:nvSpPr>
          <p:spPr>
            <a:xfrm>
              <a:off x="903075" y="2730000"/>
              <a:ext cx="475275" cy="263350"/>
            </a:xfrm>
            <a:custGeom>
              <a:avLst/>
              <a:gdLst/>
              <a:ahLst/>
              <a:cxnLst/>
              <a:rect l="l" t="t" r="r" b="b"/>
              <a:pathLst>
                <a:path w="19011" h="10534" extrusionOk="0">
                  <a:moveTo>
                    <a:pt x="14735" y="1964"/>
                  </a:moveTo>
                  <a:cubicBezTo>
                    <a:pt x="15045" y="1964"/>
                    <a:pt x="15298" y="2217"/>
                    <a:pt x="15298" y="2530"/>
                  </a:cubicBezTo>
                  <a:cubicBezTo>
                    <a:pt x="15298" y="3042"/>
                    <a:pt x="15716" y="3460"/>
                    <a:pt x="16231" y="3460"/>
                  </a:cubicBezTo>
                  <a:cubicBezTo>
                    <a:pt x="16541" y="3460"/>
                    <a:pt x="16794" y="3713"/>
                    <a:pt x="16794" y="4026"/>
                  </a:cubicBezTo>
                  <a:lnTo>
                    <a:pt x="16794" y="6511"/>
                  </a:lnTo>
                  <a:cubicBezTo>
                    <a:pt x="16794" y="6821"/>
                    <a:pt x="16541" y="7074"/>
                    <a:pt x="16231" y="7074"/>
                  </a:cubicBezTo>
                  <a:cubicBezTo>
                    <a:pt x="15716" y="7074"/>
                    <a:pt x="15298" y="7492"/>
                    <a:pt x="15298" y="8007"/>
                  </a:cubicBezTo>
                  <a:cubicBezTo>
                    <a:pt x="15298" y="8318"/>
                    <a:pt x="15045" y="8570"/>
                    <a:pt x="14735" y="8570"/>
                  </a:cubicBezTo>
                  <a:lnTo>
                    <a:pt x="4277" y="8570"/>
                  </a:lnTo>
                  <a:cubicBezTo>
                    <a:pt x="3966" y="8570"/>
                    <a:pt x="3714" y="8318"/>
                    <a:pt x="3714" y="8007"/>
                  </a:cubicBezTo>
                  <a:cubicBezTo>
                    <a:pt x="3714" y="7492"/>
                    <a:pt x="3295" y="7074"/>
                    <a:pt x="2783" y="7074"/>
                  </a:cubicBezTo>
                  <a:cubicBezTo>
                    <a:pt x="2470" y="7074"/>
                    <a:pt x="2217" y="6821"/>
                    <a:pt x="2217" y="6511"/>
                  </a:cubicBezTo>
                  <a:lnTo>
                    <a:pt x="2217" y="4026"/>
                  </a:lnTo>
                  <a:cubicBezTo>
                    <a:pt x="2217" y="3713"/>
                    <a:pt x="2470" y="3460"/>
                    <a:pt x="2783" y="3460"/>
                  </a:cubicBezTo>
                  <a:cubicBezTo>
                    <a:pt x="3295" y="3460"/>
                    <a:pt x="3714" y="3042"/>
                    <a:pt x="3714" y="2530"/>
                  </a:cubicBezTo>
                  <a:cubicBezTo>
                    <a:pt x="3714" y="2217"/>
                    <a:pt x="3966" y="1964"/>
                    <a:pt x="4277" y="1964"/>
                  </a:cubicBezTo>
                  <a:close/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lnTo>
                    <a:pt x="1" y="9968"/>
                  </a:lnTo>
                  <a:cubicBezTo>
                    <a:pt x="1" y="10281"/>
                    <a:pt x="254" y="10534"/>
                    <a:pt x="567" y="10534"/>
                  </a:cubicBezTo>
                  <a:lnTo>
                    <a:pt x="18445" y="10534"/>
                  </a:lnTo>
                  <a:cubicBezTo>
                    <a:pt x="18758" y="10534"/>
                    <a:pt x="19011" y="10281"/>
                    <a:pt x="19011" y="9968"/>
                  </a:cubicBezTo>
                  <a:lnTo>
                    <a:pt x="19011" y="567"/>
                  </a:lnTo>
                  <a:cubicBezTo>
                    <a:pt x="19011" y="253"/>
                    <a:pt x="18758" y="0"/>
                    <a:pt x="184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035" name="Google Shape;7035;p61"/>
          <p:cNvGrpSpPr/>
          <p:nvPr/>
        </p:nvGrpSpPr>
        <p:grpSpPr>
          <a:xfrm>
            <a:off x="1247198" y="3538814"/>
            <a:ext cx="339253" cy="339253"/>
            <a:chOff x="1492675" y="2027925"/>
            <a:chExt cx="481825" cy="481825"/>
          </a:xfrm>
        </p:grpSpPr>
        <p:sp>
          <p:nvSpPr>
            <p:cNvPr id="7036" name="Google Shape;7036;p61"/>
            <p:cNvSpPr/>
            <p:nvPr/>
          </p:nvSpPr>
          <p:spPr>
            <a:xfrm>
              <a:off x="1719425" y="21700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37" name="Google Shape;7037;p61"/>
            <p:cNvSpPr/>
            <p:nvPr/>
          </p:nvSpPr>
          <p:spPr>
            <a:xfrm>
              <a:off x="1832350" y="22547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0"/>
                  </a:moveTo>
                  <a:cubicBezTo>
                    <a:pt x="253" y="0"/>
                    <a:pt x="0" y="250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0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38" name="Google Shape;7038;p61"/>
            <p:cNvSpPr/>
            <p:nvPr/>
          </p:nvSpPr>
          <p:spPr>
            <a:xfrm>
              <a:off x="1606500" y="22547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0"/>
                  </a:moveTo>
                  <a:cubicBezTo>
                    <a:pt x="254" y="0"/>
                    <a:pt x="1" y="250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0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39" name="Google Shape;7039;p61"/>
            <p:cNvSpPr/>
            <p:nvPr/>
          </p:nvSpPr>
          <p:spPr>
            <a:xfrm>
              <a:off x="1492675" y="2425025"/>
              <a:ext cx="481825" cy="84725"/>
            </a:xfrm>
            <a:custGeom>
              <a:avLst/>
              <a:gdLst/>
              <a:ahLst/>
              <a:cxnLst/>
              <a:rect l="l" t="t" r="r" b="b"/>
              <a:pathLst>
                <a:path w="19273" h="3389" extrusionOk="0">
                  <a:moveTo>
                    <a:pt x="1" y="1"/>
                  </a:moveTo>
                  <a:lnTo>
                    <a:pt x="1" y="1696"/>
                  </a:lnTo>
                  <a:cubicBezTo>
                    <a:pt x="1" y="2630"/>
                    <a:pt x="757" y="3389"/>
                    <a:pt x="1693" y="3389"/>
                  </a:cubicBezTo>
                  <a:lnTo>
                    <a:pt x="17577" y="3389"/>
                  </a:lnTo>
                  <a:cubicBezTo>
                    <a:pt x="18514" y="3389"/>
                    <a:pt x="19270" y="2630"/>
                    <a:pt x="19273" y="1696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40" name="Google Shape;7040;p61"/>
            <p:cNvSpPr/>
            <p:nvPr/>
          </p:nvSpPr>
          <p:spPr>
            <a:xfrm>
              <a:off x="1492675" y="2027925"/>
              <a:ext cx="481825" cy="368000"/>
            </a:xfrm>
            <a:custGeom>
              <a:avLst/>
              <a:gdLst/>
              <a:ahLst/>
              <a:cxnLst/>
              <a:rect l="l" t="t" r="r" b="b"/>
              <a:pathLst>
                <a:path w="19273" h="14720" extrusionOk="0">
                  <a:moveTo>
                    <a:pt x="5120" y="2259"/>
                  </a:moveTo>
                  <a:cubicBezTo>
                    <a:pt x="5430" y="2259"/>
                    <a:pt x="5683" y="2512"/>
                    <a:pt x="5683" y="2825"/>
                  </a:cubicBezTo>
                  <a:lnTo>
                    <a:pt x="5683" y="8047"/>
                  </a:lnTo>
                  <a:cubicBezTo>
                    <a:pt x="6360" y="8281"/>
                    <a:pt x="6812" y="8920"/>
                    <a:pt x="6812" y="9637"/>
                  </a:cubicBezTo>
                  <a:cubicBezTo>
                    <a:pt x="6812" y="10353"/>
                    <a:pt x="6360" y="10992"/>
                    <a:pt x="5683" y="11226"/>
                  </a:cubicBezTo>
                  <a:lnTo>
                    <a:pt x="5683" y="13024"/>
                  </a:lnTo>
                  <a:cubicBezTo>
                    <a:pt x="5683" y="13337"/>
                    <a:pt x="5430" y="13587"/>
                    <a:pt x="5120" y="13587"/>
                  </a:cubicBezTo>
                  <a:cubicBezTo>
                    <a:pt x="4807" y="13587"/>
                    <a:pt x="4554" y="13337"/>
                    <a:pt x="4554" y="13024"/>
                  </a:cubicBezTo>
                  <a:lnTo>
                    <a:pt x="4554" y="11226"/>
                  </a:lnTo>
                  <a:cubicBezTo>
                    <a:pt x="3876" y="10992"/>
                    <a:pt x="3425" y="10353"/>
                    <a:pt x="3425" y="9637"/>
                  </a:cubicBezTo>
                  <a:cubicBezTo>
                    <a:pt x="3425" y="8920"/>
                    <a:pt x="3876" y="8281"/>
                    <a:pt x="4554" y="8047"/>
                  </a:cubicBezTo>
                  <a:lnTo>
                    <a:pt x="4554" y="2825"/>
                  </a:lnTo>
                  <a:cubicBezTo>
                    <a:pt x="4554" y="2512"/>
                    <a:pt x="4807" y="2259"/>
                    <a:pt x="5120" y="2259"/>
                  </a:cubicBezTo>
                  <a:close/>
                  <a:moveTo>
                    <a:pt x="9637" y="2259"/>
                  </a:moveTo>
                  <a:cubicBezTo>
                    <a:pt x="9947" y="2259"/>
                    <a:pt x="10200" y="2512"/>
                    <a:pt x="10200" y="2825"/>
                  </a:cubicBezTo>
                  <a:lnTo>
                    <a:pt x="10200" y="4659"/>
                  </a:lnTo>
                  <a:cubicBezTo>
                    <a:pt x="10877" y="4894"/>
                    <a:pt x="11329" y="5532"/>
                    <a:pt x="11329" y="6249"/>
                  </a:cubicBezTo>
                  <a:cubicBezTo>
                    <a:pt x="11329" y="6966"/>
                    <a:pt x="10877" y="7604"/>
                    <a:pt x="10200" y="7839"/>
                  </a:cubicBezTo>
                  <a:lnTo>
                    <a:pt x="10200" y="13024"/>
                  </a:lnTo>
                  <a:cubicBezTo>
                    <a:pt x="10200" y="13337"/>
                    <a:pt x="9947" y="13587"/>
                    <a:pt x="9637" y="13587"/>
                  </a:cubicBezTo>
                  <a:cubicBezTo>
                    <a:pt x="9324" y="13587"/>
                    <a:pt x="9071" y="13337"/>
                    <a:pt x="9071" y="13024"/>
                  </a:cubicBezTo>
                  <a:lnTo>
                    <a:pt x="9071" y="7839"/>
                  </a:lnTo>
                  <a:cubicBezTo>
                    <a:pt x="8393" y="7604"/>
                    <a:pt x="7941" y="6966"/>
                    <a:pt x="7941" y="6249"/>
                  </a:cubicBezTo>
                  <a:cubicBezTo>
                    <a:pt x="7941" y="5532"/>
                    <a:pt x="8393" y="4894"/>
                    <a:pt x="9071" y="4659"/>
                  </a:cubicBezTo>
                  <a:lnTo>
                    <a:pt x="9071" y="2825"/>
                  </a:lnTo>
                  <a:cubicBezTo>
                    <a:pt x="9071" y="2512"/>
                    <a:pt x="9324" y="2259"/>
                    <a:pt x="9637" y="2259"/>
                  </a:cubicBezTo>
                  <a:close/>
                  <a:moveTo>
                    <a:pt x="14154" y="2259"/>
                  </a:moveTo>
                  <a:cubicBezTo>
                    <a:pt x="14464" y="2259"/>
                    <a:pt x="14717" y="2512"/>
                    <a:pt x="14717" y="2825"/>
                  </a:cubicBezTo>
                  <a:lnTo>
                    <a:pt x="14717" y="8047"/>
                  </a:lnTo>
                  <a:cubicBezTo>
                    <a:pt x="15394" y="8281"/>
                    <a:pt x="15846" y="8920"/>
                    <a:pt x="15846" y="9637"/>
                  </a:cubicBezTo>
                  <a:cubicBezTo>
                    <a:pt x="15846" y="10353"/>
                    <a:pt x="15394" y="10992"/>
                    <a:pt x="14717" y="11226"/>
                  </a:cubicBezTo>
                  <a:lnTo>
                    <a:pt x="14717" y="13024"/>
                  </a:lnTo>
                  <a:cubicBezTo>
                    <a:pt x="14717" y="13337"/>
                    <a:pt x="14464" y="13587"/>
                    <a:pt x="14154" y="13587"/>
                  </a:cubicBezTo>
                  <a:cubicBezTo>
                    <a:pt x="13840" y="13587"/>
                    <a:pt x="13587" y="13337"/>
                    <a:pt x="13587" y="13024"/>
                  </a:cubicBezTo>
                  <a:lnTo>
                    <a:pt x="13587" y="11226"/>
                  </a:lnTo>
                  <a:cubicBezTo>
                    <a:pt x="12910" y="10992"/>
                    <a:pt x="12458" y="10353"/>
                    <a:pt x="12458" y="9637"/>
                  </a:cubicBezTo>
                  <a:cubicBezTo>
                    <a:pt x="12458" y="8920"/>
                    <a:pt x="12910" y="8281"/>
                    <a:pt x="13587" y="8047"/>
                  </a:cubicBezTo>
                  <a:lnTo>
                    <a:pt x="13587" y="2825"/>
                  </a:lnTo>
                  <a:cubicBezTo>
                    <a:pt x="13587" y="2512"/>
                    <a:pt x="13840" y="2259"/>
                    <a:pt x="14154" y="2259"/>
                  </a:cubicBezTo>
                  <a:close/>
                  <a:moveTo>
                    <a:pt x="1693" y="1"/>
                  </a:moveTo>
                  <a:cubicBezTo>
                    <a:pt x="757" y="1"/>
                    <a:pt x="1" y="759"/>
                    <a:pt x="1" y="1696"/>
                  </a:cubicBezTo>
                  <a:lnTo>
                    <a:pt x="1" y="14720"/>
                  </a:lnTo>
                  <a:lnTo>
                    <a:pt x="19273" y="14720"/>
                  </a:lnTo>
                  <a:lnTo>
                    <a:pt x="19273" y="1696"/>
                  </a:lnTo>
                  <a:cubicBezTo>
                    <a:pt x="19270" y="759"/>
                    <a:pt x="18514" y="1"/>
                    <a:pt x="17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041" name="Google Shape;7041;p61"/>
          <p:cNvGrpSpPr/>
          <p:nvPr/>
        </p:nvGrpSpPr>
        <p:grpSpPr>
          <a:xfrm>
            <a:off x="5473575" y="2287178"/>
            <a:ext cx="339253" cy="339253"/>
            <a:chOff x="1492675" y="2620775"/>
            <a:chExt cx="481825" cy="481825"/>
          </a:xfrm>
        </p:grpSpPr>
        <p:sp>
          <p:nvSpPr>
            <p:cNvPr id="7042" name="Google Shape;7042;p61"/>
            <p:cNvSpPr/>
            <p:nvPr/>
          </p:nvSpPr>
          <p:spPr>
            <a:xfrm>
              <a:off x="1677125" y="2620775"/>
              <a:ext cx="112950" cy="113850"/>
            </a:xfrm>
            <a:custGeom>
              <a:avLst/>
              <a:gdLst/>
              <a:ahLst/>
              <a:cxnLst/>
              <a:rect l="l" t="t" r="r" b="b"/>
              <a:pathLst>
                <a:path w="4518" h="4554" extrusionOk="0">
                  <a:moveTo>
                    <a:pt x="2259" y="0"/>
                  </a:moveTo>
                  <a:cubicBezTo>
                    <a:pt x="1009" y="0"/>
                    <a:pt x="0" y="1048"/>
                    <a:pt x="0" y="2298"/>
                  </a:cubicBezTo>
                  <a:cubicBezTo>
                    <a:pt x="0" y="3544"/>
                    <a:pt x="1009" y="4553"/>
                    <a:pt x="2259" y="4553"/>
                  </a:cubicBezTo>
                  <a:cubicBezTo>
                    <a:pt x="3505" y="4553"/>
                    <a:pt x="4517" y="3544"/>
                    <a:pt x="4517" y="2298"/>
                  </a:cubicBezTo>
                  <a:cubicBezTo>
                    <a:pt x="4517" y="1048"/>
                    <a:pt x="3505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43" name="Google Shape;7043;p61"/>
            <p:cNvSpPr/>
            <p:nvPr/>
          </p:nvSpPr>
          <p:spPr>
            <a:xfrm>
              <a:off x="1492675" y="2734675"/>
              <a:ext cx="481825" cy="367925"/>
            </a:xfrm>
            <a:custGeom>
              <a:avLst/>
              <a:gdLst/>
              <a:ahLst/>
              <a:cxnLst/>
              <a:rect l="l" t="t" r="r" b="b"/>
              <a:pathLst>
                <a:path w="19273" h="14717" extrusionOk="0">
                  <a:moveTo>
                    <a:pt x="5120" y="4517"/>
                  </a:moveTo>
                  <a:cubicBezTo>
                    <a:pt x="5623" y="4517"/>
                    <a:pt x="5873" y="5122"/>
                    <a:pt x="5517" y="5481"/>
                  </a:cubicBezTo>
                  <a:cubicBezTo>
                    <a:pt x="5403" y="5595"/>
                    <a:pt x="5262" y="5647"/>
                    <a:pt x="5123" y="5647"/>
                  </a:cubicBezTo>
                  <a:cubicBezTo>
                    <a:pt x="4833" y="5647"/>
                    <a:pt x="4554" y="5421"/>
                    <a:pt x="4554" y="5080"/>
                  </a:cubicBezTo>
                  <a:cubicBezTo>
                    <a:pt x="4554" y="4767"/>
                    <a:pt x="4807" y="4517"/>
                    <a:pt x="5120" y="4517"/>
                  </a:cubicBezTo>
                  <a:close/>
                  <a:moveTo>
                    <a:pt x="3991" y="0"/>
                  </a:moveTo>
                  <a:cubicBezTo>
                    <a:pt x="3677" y="0"/>
                    <a:pt x="3425" y="250"/>
                    <a:pt x="3425" y="563"/>
                  </a:cubicBezTo>
                  <a:lnTo>
                    <a:pt x="3425" y="2572"/>
                  </a:lnTo>
                  <a:cubicBezTo>
                    <a:pt x="2455" y="3367"/>
                    <a:pt x="1750" y="4439"/>
                    <a:pt x="1401" y="5646"/>
                  </a:cubicBezTo>
                  <a:lnTo>
                    <a:pt x="564" y="5646"/>
                  </a:lnTo>
                  <a:cubicBezTo>
                    <a:pt x="251" y="5646"/>
                    <a:pt x="1" y="5896"/>
                    <a:pt x="1" y="6209"/>
                  </a:cubicBezTo>
                  <a:lnTo>
                    <a:pt x="1" y="9597"/>
                  </a:lnTo>
                  <a:cubicBezTo>
                    <a:pt x="1" y="9910"/>
                    <a:pt x="251" y="10163"/>
                    <a:pt x="564" y="10163"/>
                  </a:cubicBezTo>
                  <a:lnTo>
                    <a:pt x="1850" y="10163"/>
                  </a:lnTo>
                  <a:cubicBezTo>
                    <a:pt x="2446" y="11322"/>
                    <a:pt x="3391" y="12265"/>
                    <a:pt x="4554" y="12858"/>
                  </a:cubicBezTo>
                  <a:lnTo>
                    <a:pt x="4554" y="14153"/>
                  </a:lnTo>
                  <a:cubicBezTo>
                    <a:pt x="4554" y="14463"/>
                    <a:pt x="4807" y="14716"/>
                    <a:pt x="5120" y="14716"/>
                  </a:cubicBezTo>
                  <a:lnTo>
                    <a:pt x="7378" y="14716"/>
                  </a:lnTo>
                  <a:cubicBezTo>
                    <a:pt x="7688" y="14716"/>
                    <a:pt x="7941" y="14463"/>
                    <a:pt x="7941" y="14153"/>
                  </a:cubicBezTo>
                  <a:lnTo>
                    <a:pt x="7941" y="13551"/>
                  </a:lnTo>
                  <a:lnTo>
                    <a:pt x="11329" y="13551"/>
                  </a:lnTo>
                  <a:lnTo>
                    <a:pt x="11329" y="14153"/>
                  </a:lnTo>
                  <a:cubicBezTo>
                    <a:pt x="11329" y="14463"/>
                    <a:pt x="11582" y="14716"/>
                    <a:pt x="11895" y="14716"/>
                  </a:cubicBezTo>
                  <a:lnTo>
                    <a:pt x="14154" y="14716"/>
                  </a:lnTo>
                  <a:cubicBezTo>
                    <a:pt x="14464" y="14716"/>
                    <a:pt x="14717" y="14463"/>
                    <a:pt x="14717" y="14153"/>
                  </a:cubicBezTo>
                  <a:lnTo>
                    <a:pt x="14717" y="12864"/>
                  </a:lnTo>
                  <a:cubicBezTo>
                    <a:pt x="16647" y="11880"/>
                    <a:pt x="17945" y="9958"/>
                    <a:pt x="18107" y="7808"/>
                  </a:cubicBezTo>
                  <a:cubicBezTo>
                    <a:pt x="18800" y="7582"/>
                    <a:pt x="19270" y="6938"/>
                    <a:pt x="19273" y="6209"/>
                  </a:cubicBezTo>
                  <a:lnTo>
                    <a:pt x="19273" y="5080"/>
                  </a:lnTo>
                  <a:cubicBezTo>
                    <a:pt x="19273" y="4767"/>
                    <a:pt x="19020" y="4517"/>
                    <a:pt x="18707" y="4517"/>
                  </a:cubicBezTo>
                  <a:cubicBezTo>
                    <a:pt x="18393" y="4517"/>
                    <a:pt x="18144" y="4767"/>
                    <a:pt x="18144" y="5080"/>
                  </a:cubicBezTo>
                  <a:lnTo>
                    <a:pt x="18144" y="6209"/>
                  </a:lnTo>
                  <a:cubicBezTo>
                    <a:pt x="18141" y="6300"/>
                    <a:pt x="18116" y="6387"/>
                    <a:pt x="18074" y="6465"/>
                  </a:cubicBezTo>
                  <a:cubicBezTo>
                    <a:pt x="17647" y="3454"/>
                    <a:pt x="15021" y="1129"/>
                    <a:pt x="11895" y="1129"/>
                  </a:cubicBezTo>
                  <a:lnTo>
                    <a:pt x="7378" y="1129"/>
                  </a:lnTo>
                  <a:cubicBezTo>
                    <a:pt x="7020" y="1129"/>
                    <a:pt x="6665" y="1166"/>
                    <a:pt x="6315" y="1232"/>
                  </a:cubicBezTo>
                  <a:cubicBezTo>
                    <a:pt x="5788" y="464"/>
                    <a:pt x="4921" y="3"/>
                    <a:pt x="39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7044" name="Google Shape;7044;p61"/>
          <p:cNvSpPr/>
          <p:nvPr/>
        </p:nvSpPr>
        <p:spPr>
          <a:xfrm>
            <a:off x="5873522" y="2287094"/>
            <a:ext cx="352508" cy="339253"/>
          </a:xfrm>
          <a:custGeom>
            <a:avLst/>
            <a:gdLst/>
            <a:ahLst/>
            <a:cxnLst/>
            <a:rect l="l" t="t" r="r" b="b"/>
            <a:pathLst>
              <a:path w="20026" h="19273" extrusionOk="0">
                <a:moveTo>
                  <a:pt x="14841" y="2901"/>
                </a:moveTo>
                <a:cubicBezTo>
                  <a:pt x="15282" y="2901"/>
                  <a:pt x="15717" y="3074"/>
                  <a:pt x="16042" y="3397"/>
                </a:cubicBezTo>
                <a:cubicBezTo>
                  <a:pt x="16704" y="4059"/>
                  <a:pt x="16704" y="5131"/>
                  <a:pt x="16042" y="5794"/>
                </a:cubicBezTo>
                <a:cubicBezTo>
                  <a:pt x="15717" y="6118"/>
                  <a:pt x="15284" y="6290"/>
                  <a:pt x="14843" y="6290"/>
                </a:cubicBezTo>
                <a:cubicBezTo>
                  <a:pt x="14625" y="6290"/>
                  <a:pt x="14405" y="6248"/>
                  <a:pt x="14196" y="6161"/>
                </a:cubicBezTo>
                <a:cubicBezTo>
                  <a:pt x="13563" y="5899"/>
                  <a:pt x="13151" y="5282"/>
                  <a:pt x="13151" y="4595"/>
                </a:cubicBezTo>
                <a:cubicBezTo>
                  <a:pt x="13151" y="3912"/>
                  <a:pt x="13563" y="3294"/>
                  <a:pt x="14196" y="3029"/>
                </a:cubicBezTo>
                <a:cubicBezTo>
                  <a:pt x="14404" y="2943"/>
                  <a:pt x="14623" y="2901"/>
                  <a:pt x="14841" y="2901"/>
                </a:cubicBezTo>
                <a:close/>
                <a:moveTo>
                  <a:pt x="10859" y="4837"/>
                </a:moveTo>
                <a:cubicBezTo>
                  <a:pt x="11001" y="4837"/>
                  <a:pt x="11142" y="4890"/>
                  <a:pt x="11251" y="4996"/>
                </a:cubicBezTo>
                <a:lnTo>
                  <a:pt x="12049" y="5794"/>
                </a:lnTo>
                <a:cubicBezTo>
                  <a:pt x="12269" y="6014"/>
                  <a:pt x="12269" y="6372"/>
                  <a:pt x="12049" y="6592"/>
                </a:cubicBezTo>
                <a:cubicBezTo>
                  <a:pt x="11939" y="6702"/>
                  <a:pt x="11794" y="6757"/>
                  <a:pt x="11650" y="6757"/>
                </a:cubicBezTo>
                <a:cubicBezTo>
                  <a:pt x="11505" y="6757"/>
                  <a:pt x="11361" y="6702"/>
                  <a:pt x="11251" y="6592"/>
                </a:cubicBezTo>
                <a:lnTo>
                  <a:pt x="10453" y="5794"/>
                </a:lnTo>
                <a:cubicBezTo>
                  <a:pt x="10239" y="5571"/>
                  <a:pt x="10242" y="5219"/>
                  <a:pt x="10459" y="5002"/>
                </a:cubicBezTo>
                <a:cubicBezTo>
                  <a:pt x="10570" y="4892"/>
                  <a:pt x="10715" y="4837"/>
                  <a:pt x="10859" y="4837"/>
                </a:cubicBezTo>
                <a:close/>
                <a:moveTo>
                  <a:pt x="13255" y="7232"/>
                </a:moveTo>
                <a:cubicBezTo>
                  <a:pt x="13396" y="7232"/>
                  <a:pt x="13538" y="7284"/>
                  <a:pt x="13648" y="7390"/>
                </a:cubicBezTo>
                <a:lnTo>
                  <a:pt x="14446" y="8188"/>
                </a:lnTo>
                <a:cubicBezTo>
                  <a:pt x="14665" y="8411"/>
                  <a:pt x="14665" y="8766"/>
                  <a:pt x="14446" y="8989"/>
                </a:cubicBezTo>
                <a:cubicBezTo>
                  <a:pt x="14336" y="9099"/>
                  <a:pt x="14191" y="9154"/>
                  <a:pt x="14047" y="9154"/>
                </a:cubicBezTo>
                <a:cubicBezTo>
                  <a:pt x="13902" y="9154"/>
                  <a:pt x="13758" y="9099"/>
                  <a:pt x="13648" y="8989"/>
                </a:cubicBezTo>
                <a:lnTo>
                  <a:pt x="12850" y="8188"/>
                </a:lnTo>
                <a:cubicBezTo>
                  <a:pt x="12633" y="7968"/>
                  <a:pt x="12636" y="7616"/>
                  <a:pt x="12856" y="7399"/>
                </a:cubicBezTo>
                <a:cubicBezTo>
                  <a:pt x="12966" y="7287"/>
                  <a:pt x="13110" y="7232"/>
                  <a:pt x="13255" y="7232"/>
                </a:cubicBezTo>
                <a:close/>
                <a:moveTo>
                  <a:pt x="10846" y="8029"/>
                </a:moveTo>
                <a:cubicBezTo>
                  <a:pt x="10991" y="8029"/>
                  <a:pt x="11135" y="8084"/>
                  <a:pt x="11245" y="8194"/>
                </a:cubicBezTo>
                <a:cubicBezTo>
                  <a:pt x="11462" y="8411"/>
                  <a:pt x="11465" y="8763"/>
                  <a:pt x="11251" y="8986"/>
                </a:cubicBezTo>
                <a:lnTo>
                  <a:pt x="11251" y="8989"/>
                </a:lnTo>
                <a:lnTo>
                  <a:pt x="10778" y="9461"/>
                </a:lnTo>
                <a:cubicBezTo>
                  <a:pt x="11088" y="10106"/>
                  <a:pt x="10959" y="10874"/>
                  <a:pt x="10453" y="11383"/>
                </a:cubicBezTo>
                <a:cubicBezTo>
                  <a:pt x="10343" y="11493"/>
                  <a:pt x="10198" y="11548"/>
                  <a:pt x="10054" y="11548"/>
                </a:cubicBezTo>
                <a:cubicBezTo>
                  <a:pt x="9909" y="11548"/>
                  <a:pt x="9765" y="11493"/>
                  <a:pt x="9655" y="11383"/>
                </a:cubicBezTo>
                <a:cubicBezTo>
                  <a:pt x="9435" y="11163"/>
                  <a:pt x="9435" y="10804"/>
                  <a:pt x="9655" y="10585"/>
                </a:cubicBezTo>
                <a:cubicBezTo>
                  <a:pt x="10010" y="10229"/>
                  <a:pt x="9757" y="9621"/>
                  <a:pt x="9254" y="9621"/>
                </a:cubicBezTo>
                <a:cubicBezTo>
                  <a:pt x="8751" y="9621"/>
                  <a:pt x="8498" y="10229"/>
                  <a:pt x="8857" y="10585"/>
                </a:cubicBezTo>
                <a:cubicBezTo>
                  <a:pt x="9441" y="11166"/>
                  <a:pt x="9519" y="12084"/>
                  <a:pt x="9043" y="12756"/>
                </a:cubicBezTo>
                <a:cubicBezTo>
                  <a:pt x="8717" y="13218"/>
                  <a:pt x="8196" y="13472"/>
                  <a:pt x="7661" y="13472"/>
                </a:cubicBezTo>
                <a:cubicBezTo>
                  <a:pt x="7415" y="13472"/>
                  <a:pt x="7167" y="13419"/>
                  <a:pt x="6933" y="13307"/>
                </a:cubicBezTo>
                <a:lnTo>
                  <a:pt x="6460" y="13777"/>
                </a:lnTo>
                <a:cubicBezTo>
                  <a:pt x="6351" y="13882"/>
                  <a:pt x="6210" y="13935"/>
                  <a:pt x="6068" y="13935"/>
                </a:cubicBezTo>
                <a:cubicBezTo>
                  <a:pt x="5924" y="13935"/>
                  <a:pt x="5779" y="13880"/>
                  <a:pt x="5668" y="13771"/>
                </a:cubicBezTo>
                <a:cubicBezTo>
                  <a:pt x="5451" y="13551"/>
                  <a:pt x="5448" y="13198"/>
                  <a:pt x="5662" y="12979"/>
                </a:cubicBezTo>
                <a:lnTo>
                  <a:pt x="6135" y="12506"/>
                </a:lnTo>
                <a:cubicBezTo>
                  <a:pt x="5824" y="11861"/>
                  <a:pt x="5957" y="11091"/>
                  <a:pt x="6460" y="10582"/>
                </a:cubicBezTo>
                <a:cubicBezTo>
                  <a:pt x="6570" y="10476"/>
                  <a:pt x="6711" y="10424"/>
                  <a:pt x="6852" y="10424"/>
                </a:cubicBezTo>
                <a:cubicBezTo>
                  <a:pt x="6997" y="10424"/>
                  <a:pt x="7142" y="10479"/>
                  <a:pt x="7252" y="10591"/>
                </a:cubicBezTo>
                <a:cubicBezTo>
                  <a:pt x="7469" y="10808"/>
                  <a:pt x="7472" y="11160"/>
                  <a:pt x="7258" y="11383"/>
                </a:cubicBezTo>
                <a:cubicBezTo>
                  <a:pt x="6902" y="11738"/>
                  <a:pt x="7155" y="12346"/>
                  <a:pt x="7658" y="12346"/>
                </a:cubicBezTo>
                <a:cubicBezTo>
                  <a:pt x="8161" y="12346"/>
                  <a:pt x="8414" y="11738"/>
                  <a:pt x="8059" y="11383"/>
                </a:cubicBezTo>
                <a:cubicBezTo>
                  <a:pt x="7475" y="10798"/>
                  <a:pt x="7393" y="9883"/>
                  <a:pt x="7869" y="9209"/>
                </a:cubicBezTo>
                <a:cubicBezTo>
                  <a:pt x="8195" y="8749"/>
                  <a:pt x="8716" y="8495"/>
                  <a:pt x="9251" y="8495"/>
                </a:cubicBezTo>
                <a:cubicBezTo>
                  <a:pt x="9497" y="8495"/>
                  <a:pt x="9746" y="8549"/>
                  <a:pt x="9980" y="8660"/>
                </a:cubicBezTo>
                <a:lnTo>
                  <a:pt x="10453" y="8188"/>
                </a:lnTo>
                <a:cubicBezTo>
                  <a:pt x="10563" y="8082"/>
                  <a:pt x="10705" y="8029"/>
                  <a:pt x="10846" y="8029"/>
                </a:cubicBezTo>
                <a:close/>
                <a:moveTo>
                  <a:pt x="13208" y="0"/>
                </a:moveTo>
                <a:cubicBezTo>
                  <a:pt x="11632" y="0"/>
                  <a:pt x="10059" y="597"/>
                  <a:pt x="8857" y="1801"/>
                </a:cubicBezTo>
                <a:lnTo>
                  <a:pt x="8456" y="2201"/>
                </a:lnTo>
                <a:lnTo>
                  <a:pt x="9655" y="3397"/>
                </a:lnTo>
                <a:cubicBezTo>
                  <a:pt x="9869" y="3620"/>
                  <a:pt x="9866" y="3972"/>
                  <a:pt x="9646" y="4189"/>
                </a:cubicBezTo>
                <a:cubicBezTo>
                  <a:pt x="9536" y="4300"/>
                  <a:pt x="9391" y="4356"/>
                  <a:pt x="9246" y="4356"/>
                </a:cubicBezTo>
                <a:cubicBezTo>
                  <a:pt x="9106" y="4356"/>
                  <a:pt x="8965" y="4303"/>
                  <a:pt x="8857" y="4198"/>
                </a:cubicBezTo>
                <a:lnTo>
                  <a:pt x="7658" y="2999"/>
                </a:lnTo>
                <a:lnTo>
                  <a:pt x="663" y="9994"/>
                </a:lnTo>
                <a:cubicBezTo>
                  <a:pt x="1" y="10654"/>
                  <a:pt x="1" y="11726"/>
                  <a:pt x="663" y="12388"/>
                </a:cubicBezTo>
                <a:lnTo>
                  <a:pt x="7053" y="18775"/>
                </a:lnTo>
                <a:cubicBezTo>
                  <a:pt x="7383" y="19107"/>
                  <a:pt x="7816" y="19272"/>
                  <a:pt x="8249" y="19272"/>
                </a:cubicBezTo>
                <a:cubicBezTo>
                  <a:pt x="8682" y="19272"/>
                  <a:pt x="9116" y="19107"/>
                  <a:pt x="9447" y="18775"/>
                </a:cubicBezTo>
                <a:lnTo>
                  <a:pt x="16442" y="11783"/>
                </a:lnTo>
                <a:lnTo>
                  <a:pt x="15244" y="10585"/>
                </a:lnTo>
                <a:cubicBezTo>
                  <a:pt x="15030" y="10362"/>
                  <a:pt x="15033" y="10010"/>
                  <a:pt x="15250" y="9793"/>
                </a:cubicBezTo>
                <a:cubicBezTo>
                  <a:pt x="15361" y="9683"/>
                  <a:pt x="15506" y="9628"/>
                  <a:pt x="15650" y="9628"/>
                </a:cubicBezTo>
                <a:cubicBezTo>
                  <a:pt x="15792" y="9628"/>
                  <a:pt x="15933" y="9681"/>
                  <a:pt x="16042" y="9787"/>
                </a:cubicBezTo>
                <a:lnTo>
                  <a:pt x="17240" y="10982"/>
                </a:lnTo>
                <a:lnTo>
                  <a:pt x="17641" y="10585"/>
                </a:lnTo>
                <a:cubicBezTo>
                  <a:pt x="19923" y="8299"/>
                  <a:pt x="20025" y="4677"/>
                  <a:pt x="17999" y="2240"/>
                </a:cubicBezTo>
                <a:lnTo>
                  <a:pt x="19237" y="1003"/>
                </a:lnTo>
                <a:cubicBezTo>
                  <a:pt x="19456" y="783"/>
                  <a:pt x="19456" y="425"/>
                  <a:pt x="19237" y="205"/>
                </a:cubicBezTo>
                <a:cubicBezTo>
                  <a:pt x="19127" y="95"/>
                  <a:pt x="18982" y="40"/>
                  <a:pt x="18838" y="40"/>
                </a:cubicBezTo>
                <a:cubicBezTo>
                  <a:pt x="18693" y="40"/>
                  <a:pt x="18548" y="95"/>
                  <a:pt x="18439" y="205"/>
                </a:cubicBezTo>
                <a:lnTo>
                  <a:pt x="17198" y="1443"/>
                </a:lnTo>
                <a:cubicBezTo>
                  <a:pt x="16045" y="483"/>
                  <a:pt x="14625" y="0"/>
                  <a:pt x="1320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7045" name="Google Shape;7045;p61"/>
          <p:cNvGrpSpPr/>
          <p:nvPr/>
        </p:nvGrpSpPr>
        <p:grpSpPr>
          <a:xfrm>
            <a:off x="6297328" y="2303161"/>
            <a:ext cx="333585" cy="307287"/>
            <a:chOff x="2682350" y="2643425"/>
            <a:chExt cx="473775" cy="436425"/>
          </a:xfrm>
        </p:grpSpPr>
        <p:sp>
          <p:nvSpPr>
            <p:cNvPr id="7046" name="Google Shape;7046;p61"/>
            <p:cNvSpPr/>
            <p:nvPr/>
          </p:nvSpPr>
          <p:spPr>
            <a:xfrm>
              <a:off x="2682350" y="2725775"/>
              <a:ext cx="70175" cy="73425"/>
            </a:xfrm>
            <a:custGeom>
              <a:avLst/>
              <a:gdLst/>
              <a:ahLst/>
              <a:cxnLst/>
              <a:rect l="l" t="t" r="r" b="b"/>
              <a:pathLst>
                <a:path w="2807" h="2937" extrusionOk="0">
                  <a:moveTo>
                    <a:pt x="1130" y="1"/>
                  </a:moveTo>
                  <a:cubicBezTo>
                    <a:pt x="506" y="1"/>
                    <a:pt x="1" y="504"/>
                    <a:pt x="1" y="1130"/>
                  </a:cubicBezTo>
                  <a:lnTo>
                    <a:pt x="1" y="2937"/>
                  </a:lnTo>
                  <a:lnTo>
                    <a:pt x="1991" y="2937"/>
                  </a:lnTo>
                  <a:cubicBezTo>
                    <a:pt x="2443" y="2937"/>
                    <a:pt x="2807" y="2572"/>
                    <a:pt x="2807" y="2124"/>
                  </a:cubicBezTo>
                  <a:lnTo>
                    <a:pt x="2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47" name="Google Shape;7047;p61"/>
            <p:cNvSpPr/>
            <p:nvPr/>
          </p:nvSpPr>
          <p:spPr>
            <a:xfrm>
              <a:off x="2682350" y="3006350"/>
              <a:ext cx="70175" cy="73500"/>
            </a:xfrm>
            <a:custGeom>
              <a:avLst/>
              <a:gdLst/>
              <a:ahLst/>
              <a:cxnLst/>
              <a:rect l="l" t="t" r="r" b="b"/>
              <a:pathLst>
                <a:path w="2807" h="2940" extrusionOk="0">
                  <a:moveTo>
                    <a:pt x="1" y="1"/>
                  </a:moveTo>
                  <a:lnTo>
                    <a:pt x="1" y="1811"/>
                  </a:lnTo>
                  <a:cubicBezTo>
                    <a:pt x="1" y="2434"/>
                    <a:pt x="506" y="2940"/>
                    <a:pt x="1130" y="2940"/>
                  </a:cubicBezTo>
                  <a:lnTo>
                    <a:pt x="2807" y="2940"/>
                  </a:lnTo>
                  <a:lnTo>
                    <a:pt x="2807" y="817"/>
                  </a:lnTo>
                  <a:cubicBezTo>
                    <a:pt x="2807" y="365"/>
                    <a:pt x="2443" y="4"/>
                    <a:pt x="19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48" name="Google Shape;7048;p61"/>
            <p:cNvSpPr/>
            <p:nvPr/>
          </p:nvSpPr>
          <p:spPr>
            <a:xfrm>
              <a:off x="3085925" y="2725700"/>
              <a:ext cx="70200" cy="73500"/>
            </a:xfrm>
            <a:custGeom>
              <a:avLst/>
              <a:gdLst/>
              <a:ahLst/>
              <a:cxnLst/>
              <a:rect l="l" t="t" r="r" b="b"/>
              <a:pathLst>
                <a:path w="2808" h="2940" extrusionOk="0">
                  <a:moveTo>
                    <a:pt x="1" y="1"/>
                  </a:moveTo>
                  <a:lnTo>
                    <a:pt x="1" y="2127"/>
                  </a:lnTo>
                  <a:cubicBezTo>
                    <a:pt x="1" y="2575"/>
                    <a:pt x="365" y="2940"/>
                    <a:pt x="817" y="2940"/>
                  </a:cubicBezTo>
                  <a:lnTo>
                    <a:pt x="2807" y="2940"/>
                  </a:lnTo>
                  <a:lnTo>
                    <a:pt x="2807" y="1130"/>
                  </a:lnTo>
                  <a:cubicBezTo>
                    <a:pt x="2807" y="507"/>
                    <a:pt x="2301" y="1"/>
                    <a:pt x="16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49" name="Google Shape;7049;p61"/>
            <p:cNvSpPr/>
            <p:nvPr/>
          </p:nvSpPr>
          <p:spPr>
            <a:xfrm>
              <a:off x="2825150" y="2843075"/>
              <a:ext cx="180700" cy="107375"/>
            </a:xfrm>
            <a:custGeom>
              <a:avLst/>
              <a:gdLst/>
              <a:ahLst/>
              <a:cxnLst/>
              <a:rect l="l" t="t" r="r" b="b"/>
              <a:pathLst>
                <a:path w="7228" h="4295" extrusionOk="0">
                  <a:moveTo>
                    <a:pt x="5024" y="714"/>
                  </a:moveTo>
                  <a:cubicBezTo>
                    <a:pt x="5337" y="714"/>
                    <a:pt x="5590" y="967"/>
                    <a:pt x="5590" y="1277"/>
                  </a:cubicBezTo>
                  <a:cubicBezTo>
                    <a:pt x="5590" y="1590"/>
                    <a:pt x="5337" y="1843"/>
                    <a:pt x="5024" y="1843"/>
                  </a:cubicBezTo>
                  <a:lnTo>
                    <a:pt x="2503" y="1843"/>
                  </a:lnTo>
                  <a:cubicBezTo>
                    <a:pt x="2190" y="1843"/>
                    <a:pt x="1937" y="1590"/>
                    <a:pt x="1937" y="1277"/>
                  </a:cubicBezTo>
                  <a:cubicBezTo>
                    <a:pt x="1937" y="967"/>
                    <a:pt x="2190" y="714"/>
                    <a:pt x="2503" y="714"/>
                  </a:cubicBezTo>
                  <a:close/>
                  <a:moveTo>
                    <a:pt x="6078" y="2452"/>
                  </a:moveTo>
                  <a:cubicBezTo>
                    <a:pt x="6391" y="2452"/>
                    <a:pt x="6644" y="2704"/>
                    <a:pt x="6644" y="3018"/>
                  </a:cubicBezTo>
                  <a:cubicBezTo>
                    <a:pt x="6644" y="3328"/>
                    <a:pt x="6391" y="3581"/>
                    <a:pt x="6078" y="3581"/>
                  </a:cubicBezTo>
                  <a:lnTo>
                    <a:pt x="1449" y="3581"/>
                  </a:lnTo>
                  <a:cubicBezTo>
                    <a:pt x="1136" y="3581"/>
                    <a:pt x="883" y="3328"/>
                    <a:pt x="883" y="3018"/>
                  </a:cubicBezTo>
                  <a:cubicBezTo>
                    <a:pt x="883" y="2704"/>
                    <a:pt x="1136" y="2452"/>
                    <a:pt x="1449" y="2452"/>
                  </a:cubicBezTo>
                  <a:close/>
                  <a:moveTo>
                    <a:pt x="1" y="0"/>
                  </a:moveTo>
                  <a:lnTo>
                    <a:pt x="1" y="4294"/>
                  </a:lnTo>
                  <a:lnTo>
                    <a:pt x="7228" y="4294"/>
                  </a:lnTo>
                  <a:lnTo>
                    <a:pt x="72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50" name="Google Shape;7050;p61"/>
            <p:cNvSpPr/>
            <p:nvPr/>
          </p:nvSpPr>
          <p:spPr>
            <a:xfrm>
              <a:off x="2682350" y="2725700"/>
              <a:ext cx="473775" cy="354150"/>
            </a:xfrm>
            <a:custGeom>
              <a:avLst/>
              <a:gdLst/>
              <a:ahLst/>
              <a:cxnLst/>
              <a:rect l="l" t="t" r="r" b="b"/>
              <a:pathLst>
                <a:path w="18951" h="14166" extrusionOk="0">
                  <a:moveTo>
                    <a:pt x="13503" y="3566"/>
                  </a:moveTo>
                  <a:cubicBezTo>
                    <a:pt x="13816" y="3566"/>
                    <a:pt x="14069" y="3819"/>
                    <a:pt x="14069" y="4129"/>
                  </a:cubicBezTo>
                  <a:lnTo>
                    <a:pt x="14069" y="9556"/>
                  </a:lnTo>
                  <a:cubicBezTo>
                    <a:pt x="14069" y="9866"/>
                    <a:pt x="13816" y="10119"/>
                    <a:pt x="13503" y="10119"/>
                  </a:cubicBezTo>
                  <a:lnTo>
                    <a:pt x="5147" y="10119"/>
                  </a:lnTo>
                  <a:cubicBezTo>
                    <a:pt x="4834" y="10119"/>
                    <a:pt x="4584" y="9866"/>
                    <a:pt x="4584" y="9556"/>
                  </a:cubicBezTo>
                  <a:lnTo>
                    <a:pt x="4584" y="4129"/>
                  </a:lnTo>
                  <a:cubicBezTo>
                    <a:pt x="4584" y="3819"/>
                    <a:pt x="4834" y="3566"/>
                    <a:pt x="5147" y="3566"/>
                  </a:cubicBezTo>
                  <a:close/>
                  <a:moveTo>
                    <a:pt x="3936" y="1"/>
                  </a:moveTo>
                  <a:lnTo>
                    <a:pt x="3936" y="2127"/>
                  </a:lnTo>
                  <a:cubicBezTo>
                    <a:pt x="3933" y="3199"/>
                    <a:pt x="3066" y="4069"/>
                    <a:pt x="1991" y="4069"/>
                  </a:cubicBezTo>
                  <a:lnTo>
                    <a:pt x="1" y="4069"/>
                  </a:lnTo>
                  <a:lnTo>
                    <a:pt x="1" y="10098"/>
                  </a:lnTo>
                  <a:lnTo>
                    <a:pt x="1991" y="10098"/>
                  </a:lnTo>
                  <a:cubicBezTo>
                    <a:pt x="3066" y="10101"/>
                    <a:pt x="3933" y="10968"/>
                    <a:pt x="3936" y="12043"/>
                  </a:cubicBezTo>
                  <a:lnTo>
                    <a:pt x="3936" y="14166"/>
                  </a:lnTo>
                  <a:lnTo>
                    <a:pt x="15015" y="14166"/>
                  </a:lnTo>
                  <a:lnTo>
                    <a:pt x="15015" y="12043"/>
                  </a:lnTo>
                  <a:cubicBezTo>
                    <a:pt x="15018" y="10968"/>
                    <a:pt x="15885" y="10101"/>
                    <a:pt x="16960" y="10098"/>
                  </a:cubicBezTo>
                  <a:lnTo>
                    <a:pt x="18950" y="10098"/>
                  </a:lnTo>
                  <a:lnTo>
                    <a:pt x="18950" y="4069"/>
                  </a:lnTo>
                  <a:lnTo>
                    <a:pt x="16960" y="4069"/>
                  </a:lnTo>
                  <a:cubicBezTo>
                    <a:pt x="15885" y="4069"/>
                    <a:pt x="15018" y="3199"/>
                    <a:pt x="15015" y="2127"/>
                  </a:cubicBezTo>
                  <a:lnTo>
                    <a:pt x="150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51" name="Google Shape;7051;p61"/>
            <p:cNvSpPr/>
            <p:nvPr/>
          </p:nvSpPr>
          <p:spPr>
            <a:xfrm>
              <a:off x="3085925" y="3006350"/>
              <a:ext cx="70200" cy="73500"/>
            </a:xfrm>
            <a:custGeom>
              <a:avLst/>
              <a:gdLst/>
              <a:ahLst/>
              <a:cxnLst/>
              <a:rect l="l" t="t" r="r" b="b"/>
              <a:pathLst>
                <a:path w="2808" h="2940" extrusionOk="0">
                  <a:moveTo>
                    <a:pt x="817" y="1"/>
                  </a:moveTo>
                  <a:cubicBezTo>
                    <a:pt x="365" y="4"/>
                    <a:pt x="1" y="365"/>
                    <a:pt x="1" y="817"/>
                  </a:cubicBezTo>
                  <a:lnTo>
                    <a:pt x="1" y="2940"/>
                  </a:lnTo>
                  <a:lnTo>
                    <a:pt x="1678" y="2940"/>
                  </a:lnTo>
                  <a:cubicBezTo>
                    <a:pt x="2301" y="2940"/>
                    <a:pt x="2807" y="2434"/>
                    <a:pt x="2807" y="1811"/>
                  </a:cubicBezTo>
                  <a:lnTo>
                    <a:pt x="2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52" name="Google Shape;7052;p61"/>
            <p:cNvSpPr/>
            <p:nvPr/>
          </p:nvSpPr>
          <p:spPr>
            <a:xfrm>
              <a:off x="2825450" y="2643425"/>
              <a:ext cx="187550" cy="54075"/>
            </a:xfrm>
            <a:custGeom>
              <a:avLst/>
              <a:gdLst/>
              <a:ahLst/>
              <a:cxnLst/>
              <a:rect l="l" t="t" r="r" b="b"/>
              <a:pathLst>
                <a:path w="7502" h="2163" extrusionOk="0">
                  <a:moveTo>
                    <a:pt x="1862" y="1"/>
                  </a:moveTo>
                  <a:cubicBezTo>
                    <a:pt x="835" y="4"/>
                    <a:pt x="1" y="835"/>
                    <a:pt x="1" y="1861"/>
                  </a:cubicBezTo>
                  <a:lnTo>
                    <a:pt x="1" y="2163"/>
                  </a:lnTo>
                  <a:lnTo>
                    <a:pt x="1130" y="2163"/>
                  </a:lnTo>
                  <a:lnTo>
                    <a:pt x="1130" y="1861"/>
                  </a:lnTo>
                  <a:cubicBezTo>
                    <a:pt x="1130" y="1458"/>
                    <a:pt x="1458" y="1133"/>
                    <a:pt x="1862" y="1130"/>
                  </a:cubicBezTo>
                  <a:lnTo>
                    <a:pt x="5641" y="1130"/>
                  </a:lnTo>
                  <a:cubicBezTo>
                    <a:pt x="6044" y="1133"/>
                    <a:pt x="6373" y="1458"/>
                    <a:pt x="6373" y="1861"/>
                  </a:cubicBezTo>
                  <a:lnTo>
                    <a:pt x="6373" y="2163"/>
                  </a:lnTo>
                  <a:lnTo>
                    <a:pt x="7502" y="2163"/>
                  </a:lnTo>
                  <a:lnTo>
                    <a:pt x="7502" y="1861"/>
                  </a:lnTo>
                  <a:cubicBezTo>
                    <a:pt x="7502" y="835"/>
                    <a:pt x="6668" y="4"/>
                    <a:pt x="5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053" name="Google Shape;7053;p61"/>
          <p:cNvGrpSpPr/>
          <p:nvPr/>
        </p:nvGrpSpPr>
        <p:grpSpPr>
          <a:xfrm>
            <a:off x="6762818" y="2287178"/>
            <a:ext cx="238531" cy="339253"/>
            <a:chOff x="3342725" y="2620775"/>
            <a:chExt cx="338775" cy="481825"/>
          </a:xfrm>
        </p:grpSpPr>
        <p:sp>
          <p:nvSpPr>
            <p:cNvPr id="7054" name="Google Shape;7054;p61"/>
            <p:cNvSpPr/>
            <p:nvPr/>
          </p:nvSpPr>
          <p:spPr>
            <a:xfrm>
              <a:off x="3342725" y="2620775"/>
              <a:ext cx="338775" cy="56475"/>
            </a:xfrm>
            <a:custGeom>
              <a:avLst/>
              <a:gdLst/>
              <a:ahLst/>
              <a:cxnLst/>
              <a:rect l="l" t="t" r="r" b="b"/>
              <a:pathLst>
                <a:path w="13551" h="2259" extrusionOk="0">
                  <a:moveTo>
                    <a:pt x="1693" y="0"/>
                  </a:moveTo>
                  <a:cubicBezTo>
                    <a:pt x="756" y="0"/>
                    <a:pt x="0" y="759"/>
                    <a:pt x="0" y="1695"/>
                  </a:cubicBezTo>
                  <a:lnTo>
                    <a:pt x="0" y="2259"/>
                  </a:lnTo>
                  <a:lnTo>
                    <a:pt x="13551" y="2259"/>
                  </a:lnTo>
                  <a:lnTo>
                    <a:pt x="13551" y="1695"/>
                  </a:lnTo>
                  <a:cubicBezTo>
                    <a:pt x="13548" y="759"/>
                    <a:pt x="12792" y="0"/>
                    <a:pt x="11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55" name="Google Shape;7055;p61"/>
            <p:cNvSpPr/>
            <p:nvPr/>
          </p:nvSpPr>
          <p:spPr>
            <a:xfrm>
              <a:off x="3342725" y="2705450"/>
              <a:ext cx="338775" cy="284225"/>
            </a:xfrm>
            <a:custGeom>
              <a:avLst/>
              <a:gdLst/>
              <a:ahLst/>
              <a:cxnLst/>
              <a:rect l="l" t="t" r="r" b="b"/>
              <a:pathLst>
                <a:path w="13551" h="11369" extrusionOk="0">
                  <a:moveTo>
                    <a:pt x="0" y="1"/>
                  </a:moveTo>
                  <a:lnTo>
                    <a:pt x="0" y="11368"/>
                  </a:lnTo>
                  <a:lnTo>
                    <a:pt x="13551" y="11368"/>
                  </a:lnTo>
                  <a:lnTo>
                    <a:pt x="135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56" name="Google Shape;7056;p61"/>
            <p:cNvSpPr/>
            <p:nvPr/>
          </p:nvSpPr>
          <p:spPr>
            <a:xfrm>
              <a:off x="3342725" y="3017875"/>
              <a:ext cx="338775" cy="84725"/>
            </a:xfrm>
            <a:custGeom>
              <a:avLst/>
              <a:gdLst/>
              <a:ahLst/>
              <a:cxnLst/>
              <a:rect l="l" t="t" r="r" b="b"/>
              <a:pathLst>
                <a:path w="13551" h="3389" extrusionOk="0">
                  <a:moveTo>
                    <a:pt x="8224" y="1205"/>
                  </a:moveTo>
                  <a:cubicBezTo>
                    <a:pt x="8534" y="1205"/>
                    <a:pt x="8787" y="1458"/>
                    <a:pt x="8787" y="1771"/>
                  </a:cubicBezTo>
                  <a:cubicBezTo>
                    <a:pt x="8787" y="2081"/>
                    <a:pt x="8534" y="2334"/>
                    <a:pt x="8224" y="2334"/>
                  </a:cubicBezTo>
                  <a:lnTo>
                    <a:pt x="5324" y="2334"/>
                  </a:lnTo>
                  <a:cubicBezTo>
                    <a:pt x="5014" y="2334"/>
                    <a:pt x="4761" y="2081"/>
                    <a:pt x="4761" y="1771"/>
                  </a:cubicBezTo>
                  <a:cubicBezTo>
                    <a:pt x="4761" y="1458"/>
                    <a:pt x="5014" y="1205"/>
                    <a:pt x="5324" y="1205"/>
                  </a:cubicBezTo>
                  <a:close/>
                  <a:moveTo>
                    <a:pt x="0" y="0"/>
                  </a:moveTo>
                  <a:lnTo>
                    <a:pt x="0" y="1696"/>
                  </a:lnTo>
                  <a:cubicBezTo>
                    <a:pt x="0" y="2629"/>
                    <a:pt x="756" y="3388"/>
                    <a:pt x="1693" y="3388"/>
                  </a:cubicBezTo>
                  <a:lnTo>
                    <a:pt x="11855" y="3388"/>
                  </a:lnTo>
                  <a:cubicBezTo>
                    <a:pt x="12792" y="3388"/>
                    <a:pt x="13548" y="2629"/>
                    <a:pt x="13551" y="1696"/>
                  </a:cubicBezTo>
                  <a:lnTo>
                    <a:pt x="135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057" name="Google Shape;7057;p61"/>
          <p:cNvGrpSpPr/>
          <p:nvPr/>
        </p:nvGrpSpPr>
        <p:grpSpPr>
          <a:xfrm>
            <a:off x="7156568" y="2287178"/>
            <a:ext cx="278296" cy="339253"/>
            <a:chOff x="3907325" y="2620775"/>
            <a:chExt cx="395250" cy="481825"/>
          </a:xfrm>
        </p:grpSpPr>
        <p:sp>
          <p:nvSpPr>
            <p:cNvPr id="7058" name="Google Shape;7058;p61"/>
            <p:cNvSpPr/>
            <p:nvPr/>
          </p:nvSpPr>
          <p:spPr>
            <a:xfrm>
              <a:off x="3907325" y="3016975"/>
              <a:ext cx="74550" cy="56475"/>
            </a:xfrm>
            <a:custGeom>
              <a:avLst/>
              <a:gdLst/>
              <a:ahLst/>
              <a:cxnLst/>
              <a:rect l="l" t="t" r="r" b="b"/>
              <a:pathLst>
                <a:path w="2982" h="2259" extrusionOk="0">
                  <a:moveTo>
                    <a:pt x="1" y="0"/>
                  </a:moveTo>
                  <a:lnTo>
                    <a:pt x="1" y="563"/>
                  </a:lnTo>
                  <a:cubicBezTo>
                    <a:pt x="1" y="1500"/>
                    <a:pt x="756" y="2256"/>
                    <a:pt x="1693" y="2259"/>
                  </a:cubicBezTo>
                  <a:lnTo>
                    <a:pt x="2982" y="2259"/>
                  </a:lnTo>
                  <a:cubicBezTo>
                    <a:pt x="2711" y="1527"/>
                    <a:pt x="2515" y="768"/>
                    <a:pt x="2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59" name="Google Shape;7059;p61"/>
            <p:cNvSpPr/>
            <p:nvPr/>
          </p:nvSpPr>
          <p:spPr>
            <a:xfrm>
              <a:off x="3907325" y="2705450"/>
              <a:ext cx="282325" cy="283325"/>
            </a:xfrm>
            <a:custGeom>
              <a:avLst/>
              <a:gdLst/>
              <a:ahLst/>
              <a:cxnLst/>
              <a:rect l="l" t="t" r="r" b="b"/>
              <a:pathLst>
                <a:path w="11293" h="11333" extrusionOk="0">
                  <a:moveTo>
                    <a:pt x="1" y="1"/>
                  </a:moveTo>
                  <a:lnTo>
                    <a:pt x="1" y="11332"/>
                  </a:lnTo>
                  <a:lnTo>
                    <a:pt x="2283" y="11332"/>
                  </a:lnTo>
                  <a:cubicBezTo>
                    <a:pt x="2274" y="11142"/>
                    <a:pt x="2259" y="10956"/>
                    <a:pt x="2259" y="10766"/>
                  </a:cubicBezTo>
                  <a:lnTo>
                    <a:pt x="2259" y="9637"/>
                  </a:lnTo>
                  <a:cubicBezTo>
                    <a:pt x="2259" y="8396"/>
                    <a:pt x="2834" y="7249"/>
                    <a:pt x="3834" y="6490"/>
                  </a:cubicBezTo>
                  <a:lnTo>
                    <a:pt x="4517" y="5975"/>
                  </a:lnTo>
                  <a:lnTo>
                    <a:pt x="4517" y="3145"/>
                  </a:lnTo>
                  <a:cubicBezTo>
                    <a:pt x="4517" y="2051"/>
                    <a:pt x="5400" y="1169"/>
                    <a:pt x="6493" y="1169"/>
                  </a:cubicBezTo>
                  <a:cubicBezTo>
                    <a:pt x="7583" y="1169"/>
                    <a:pt x="8468" y="2051"/>
                    <a:pt x="8468" y="3145"/>
                  </a:cubicBezTo>
                  <a:lnTo>
                    <a:pt x="8468" y="3617"/>
                  </a:lnTo>
                  <a:cubicBezTo>
                    <a:pt x="8743" y="3487"/>
                    <a:pt x="9031" y="3426"/>
                    <a:pt x="9314" y="3426"/>
                  </a:cubicBezTo>
                  <a:cubicBezTo>
                    <a:pt x="10141" y="3426"/>
                    <a:pt x="10923" y="3949"/>
                    <a:pt x="11196" y="4795"/>
                  </a:cubicBezTo>
                  <a:cubicBezTo>
                    <a:pt x="11226" y="4780"/>
                    <a:pt x="11260" y="4771"/>
                    <a:pt x="11293" y="4759"/>
                  </a:cubicBezTo>
                  <a:lnTo>
                    <a:pt x="11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60" name="Google Shape;7060;p61"/>
            <p:cNvSpPr/>
            <p:nvPr/>
          </p:nvSpPr>
          <p:spPr>
            <a:xfrm>
              <a:off x="3907325" y="2620775"/>
              <a:ext cx="282325" cy="56475"/>
            </a:xfrm>
            <a:custGeom>
              <a:avLst/>
              <a:gdLst/>
              <a:ahLst/>
              <a:cxnLst/>
              <a:rect l="l" t="t" r="r" b="b"/>
              <a:pathLst>
                <a:path w="11293" h="2259" extrusionOk="0">
                  <a:moveTo>
                    <a:pt x="1693" y="0"/>
                  </a:moveTo>
                  <a:cubicBezTo>
                    <a:pt x="756" y="0"/>
                    <a:pt x="1" y="759"/>
                    <a:pt x="1" y="1695"/>
                  </a:cubicBezTo>
                  <a:lnTo>
                    <a:pt x="1" y="2259"/>
                  </a:lnTo>
                  <a:lnTo>
                    <a:pt x="11293" y="2259"/>
                  </a:lnTo>
                  <a:lnTo>
                    <a:pt x="11293" y="1695"/>
                  </a:lnTo>
                  <a:cubicBezTo>
                    <a:pt x="11290" y="759"/>
                    <a:pt x="10534" y="0"/>
                    <a:pt x="9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61" name="Google Shape;7061;p61"/>
            <p:cNvSpPr/>
            <p:nvPr/>
          </p:nvSpPr>
          <p:spPr>
            <a:xfrm>
              <a:off x="3992025" y="2762900"/>
              <a:ext cx="310550" cy="339700"/>
            </a:xfrm>
            <a:custGeom>
              <a:avLst/>
              <a:gdLst/>
              <a:ahLst/>
              <a:cxnLst/>
              <a:rect l="l" t="t" r="r" b="b"/>
              <a:pathLst>
                <a:path w="12422" h="13588" extrusionOk="0">
                  <a:moveTo>
                    <a:pt x="3105" y="0"/>
                  </a:moveTo>
                  <a:cubicBezTo>
                    <a:pt x="2635" y="0"/>
                    <a:pt x="2259" y="377"/>
                    <a:pt x="2259" y="847"/>
                  </a:cubicBezTo>
                  <a:lnTo>
                    <a:pt x="2259" y="8468"/>
                  </a:lnTo>
                  <a:cubicBezTo>
                    <a:pt x="2259" y="8781"/>
                    <a:pt x="2006" y="9031"/>
                    <a:pt x="1693" y="9031"/>
                  </a:cubicBezTo>
                  <a:cubicBezTo>
                    <a:pt x="1379" y="9031"/>
                    <a:pt x="1129" y="8781"/>
                    <a:pt x="1129" y="8468"/>
                  </a:cubicBezTo>
                  <a:lnTo>
                    <a:pt x="1129" y="5095"/>
                  </a:lnTo>
                  <a:cubicBezTo>
                    <a:pt x="419" y="5622"/>
                    <a:pt x="0" y="6453"/>
                    <a:pt x="0" y="7339"/>
                  </a:cubicBezTo>
                  <a:lnTo>
                    <a:pt x="0" y="8468"/>
                  </a:lnTo>
                  <a:cubicBezTo>
                    <a:pt x="0" y="10052"/>
                    <a:pt x="368" y="11615"/>
                    <a:pt x="1069" y="13036"/>
                  </a:cubicBezTo>
                  <a:cubicBezTo>
                    <a:pt x="1223" y="13346"/>
                    <a:pt x="1322" y="13587"/>
                    <a:pt x="1693" y="13587"/>
                  </a:cubicBezTo>
                  <a:lnTo>
                    <a:pt x="10726" y="13587"/>
                  </a:lnTo>
                  <a:cubicBezTo>
                    <a:pt x="11097" y="13587"/>
                    <a:pt x="11196" y="13346"/>
                    <a:pt x="11350" y="13036"/>
                  </a:cubicBezTo>
                  <a:cubicBezTo>
                    <a:pt x="12051" y="11615"/>
                    <a:pt x="12419" y="10052"/>
                    <a:pt x="12422" y="8468"/>
                  </a:cubicBezTo>
                  <a:lnTo>
                    <a:pt x="12422" y="5363"/>
                  </a:lnTo>
                  <a:cubicBezTo>
                    <a:pt x="12422" y="4894"/>
                    <a:pt x="12042" y="4517"/>
                    <a:pt x="11572" y="4517"/>
                  </a:cubicBezTo>
                  <a:cubicBezTo>
                    <a:pt x="11106" y="4517"/>
                    <a:pt x="10726" y="4894"/>
                    <a:pt x="10726" y="5363"/>
                  </a:cubicBezTo>
                  <a:lnTo>
                    <a:pt x="10726" y="7339"/>
                  </a:lnTo>
                  <a:cubicBezTo>
                    <a:pt x="10726" y="7652"/>
                    <a:pt x="10473" y="7902"/>
                    <a:pt x="10163" y="7902"/>
                  </a:cubicBezTo>
                  <a:cubicBezTo>
                    <a:pt x="9850" y="7902"/>
                    <a:pt x="9597" y="7652"/>
                    <a:pt x="9597" y="7339"/>
                  </a:cubicBezTo>
                  <a:lnTo>
                    <a:pt x="9597" y="6297"/>
                  </a:lnTo>
                  <a:lnTo>
                    <a:pt x="9597" y="4234"/>
                  </a:lnTo>
                  <a:cubicBezTo>
                    <a:pt x="9597" y="3764"/>
                    <a:pt x="9218" y="3388"/>
                    <a:pt x="8751" y="3388"/>
                  </a:cubicBezTo>
                  <a:cubicBezTo>
                    <a:pt x="8281" y="3388"/>
                    <a:pt x="7905" y="3764"/>
                    <a:pt x="7905" y="4234"/>
                  </a:cubicBezTo>
                  <a:lnTo>
                    <a:pt x="7905" y="6210"/>
                  </a:lnTo>
                  <a:cubicBezTo>
                    <a:pt x="7905" y="6523"/>
                    <a:pt x="7652" y="6773"/>
                    <a:pt x="7339" y="6773"/>
                  </a:cubicBezTo>
                  <a:cubicBezTo>
                    <a:pt x="7025" y="6773"/>
                    <a:pt x="6776" y="6523"/>
                    <a:pt x="6776" y="6210"/>
                  </a:cubicBezTo>
                  <a:lnTo>
                    <a:pt x="6776" y="3105"/>
                  </a:lnTo>
                  <a:cubicBezTo>
                    <a:pt x="6776" y="2635"/>
                    <a:pt x="6396" y="2259"/>
                    <a:pt x="5926" y="2259"/>
                  </a:cubicBezTo>
                  <a:cubicBezTo>
                    <a:pt x="5460" y="2259"/>
                    <a:pt x="5080" y="2635"/>
                    <a:pt x="5080" y="3105"/>
                  </a:cubicBezTo>
                  <a:lnTo>
                    <a:pt x="5080" y="6210"/>
                  </a:lnTo>
                  <a:cubicBezTo>
                    <a:pt x="5080" y="6523"/>
                    <a:pt x="4827" y="6773"/>
                    <a:pt x="4517" y="6773"/>
                  </a:cubicBezTo>
                  <a:cubicBezTo>
                    <a:pt x="4204" y="6773"/>
                    <a:pt x="3951" y="6523"/>
                    <a:pt x="3951" y="6210"/>
                  </a:cubicBezTo>
                  <a:lnTo>
                    <a:pt x="3951" y="847"/>
                  </a:lnTo>
                  <a:cubicBezTo>
                    <a:pt x="3951" y="377"/>
                    <a:pt x="3572" y="0"/>
                    <a:pt x="31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062" name="Google Shape;7062;p61"/>
          <p:cNvGrpSpPr/>
          <p:nvPr/>
        </p:nvGrpSpPr>
        <p:grpSpPr>
          <a:xfrm>
            <a:off x="7549755" y="2297783"/>
            <a:ext cx="339253" cy="318042"/>
            <a:chOff x="4456875" y="2635825"/>
            <a:chExt cx="481825" cy="451700"/>
          </a:xfrm>
        </p:grpSpPr>
        <p:sp>
          <p:nvSpPr>
            <p:cNvPr id="7063" name="Google Shape;7063;p61"/>
            <p:cNvSpPr/>
            <p:nvPr/>
          </p:nvSpPr>
          <p:spPr>
            <a:xfrm>
              <a:off x="4542475" y="3031050"/>
              <a:ext cx="189725" cy="56475"/>
            </a:xfrm>
            <a:custGeom>
              <a:avLst/>
              <a:gdLst/>
              <a:ahLst/>
              <a:cxnLst/>
              <a:rect l="l" t="t" r="r" b="b"/>
              <a:pathLst>
                <a:path w="7589" h="2259" extrusionOk="0">
                  <a:moveTo>
                    <a:pt x="2792" y="0"/>
                  </a:moveTo>
                  <a:lnTo>
                    <a:pt x="2415" y="1130"/>
                  </a:lnTo>
                  <a:lnTo>
                    <a:pt x="567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7" y="2259"/>
                  </a:cubicBezTo>
                  <a:lnTo>
                    <a:pt x="7589" y="2259"/>
                  </a:lnTo>
                  <a:cubicBezTo>
                    <a:pt x="7101" y="1831"/>
                    <a:pt x="6821" y="1214"/>
                    <a:pt x="6821" y="567"/>
                  </a:cubicBezTo>
                  <a:lnTo>
                    <a:pt x="6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64" name="Google Shape;7064;p61"/>
            <p:cNvSpPr/>
            <p:nvPr/>
          </p:nvSpPr>
          <p:spPr>
            <a:xfrm>
              <a:off x="4456875" y="2946350"/>
              <a:ext cx="256125" cy="56500"/>
            </a:xfrm>
            <a:custGeom>
              <a:avLst/>
              <a:gdLst/>
              <a:ahLst/>
              <a:cxnLst/>
              <a:rect l="l" t="t" r="r" b="b"/>
              <a:pathLst>
                <a:path w="10245" h="2260" extrusionOk="0">
                  <a:moveTo>
                    <a:pt x="1" y="1"/>
                  </a:moveTo>
                  <a:lnTo>
                    <a:pt x="1" y="567"/>
                  </a:lnTo>
                  <a:cubicBezTo>
                    <a:pt x="1" y="1500"/>
                    <a:pt x="756" y="2259"/>
                    <a:pt x="1693" y="2259"/>
                  </a:cubicBezTo>
                  <a:lnTo>
                    <a:pt x="10245" y="2259"/>
                  </a:lnTo>
                  <a:lnTo>
                    <a:pt x="102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65" name="Google Shape;7065;p61"/>
            <p:cNvSpPr/>
            <p:nvPr/>
          </p:nvSpPr>
          <p:spPr>
            <a:xfrm>
              <a:off x="4741225" y="2861675"/>
              <a:ext cx="169400" cy="141175"/>
            </a:xfrm>
            <a:custGeom>
              <a:avLst/>
              <a:gdLst/>
              <a:ahLst/>
              <a:cxnLst/>
              <a:rect l="l" t="t" r="r" b="b"/>
              <a:pathLst>
                <a:path w="6776" h="5647" extrusionOk="0">
                  <a:moveTo>
                    <a:pt x="0" y="0"/>
                  </a:moveTo>
                  <a:lnTo>
                    <a:pt x="0" y="5646"/>
                  </a:lnTo>
                  <a:lnTo>
                    <a:pt x="6775" y="5646"/>
                  </a:lnTo>
                  <a:lnTo>
                    <a:pt x="67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66" name="Google Shape;7066;p61"/>
            <p:cNvSpPr/>
            <p:nvPr/>
          </p:nvSpPr>
          <p:spPr>
            <a:xfrm>
              <a:off x="4741225" y="3031050"/>
              <a:ext cx="169400" cy="42400"/>
            </a:xfrm>
            <a:custGeom>
              <a:avLst/>
              <a:gdLst/>
              <a:ahLst/>
              <a:cxnLst/>
              <a:rect l="l" t="t" r="r" b="b"/>
              <a:pathLst>
                <a:path w="6776" h="1696" extrusionOk="0">
                  <a:moveTo>
                    <a:pt x="0" y="0"/>
                  </a:moveTo>
                  <a:lnTo>
                    <a:pt x="0" y="567"/>
                  </a:lnTo>
                  <a:cubicBezTo>
                    <a:pt x="0" y="1190"/>
                    <a:pt x="506" y="1696"/>
                    <a:pt x="1129" y="1696"/>
                  </a:cubicBezTo>
                  <a:lnTo>
                    <a:pt x="5646" y="1696"/>
                  </a:lnTo>
                  <a:cubicBezTo>
                    <a:pt x="6270" y="1696"/>
                    <a:pt x="6775" y="1190"/>
                    <a:pt x="6775" y="567"/>
                  </a:cubicBezTo>
                  <a:lnTo>
                    <a:pt x="67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67" name="Google Shape;7067;p61"/>
            <p:cNvSpPr/>
            <p:nvPr/>
          </p:nvSpPr>
          <p:spPr>
            <a:xfrm>
              <a:off x="4456875" y="2635825"/>
              <a:ext cx="481825" cy="282325"/>
            </a:xfrm>
            <a:custGeom>
              <a:avLst/>
              <a:gdLst/>
              <a:ahLst/>
              <a:cxnLst/>
              <a:rect l="l" t="t" r="r" b="b"/>
              <a:pathLst>
                <a:path w="19273" h="11293" extrusionOk="0">
                  <a:moveTo>
                    <a:pt x="1693" y="0"/>
                  </a:moveTo>
                  <a:cubicBezTo>
                    <a:pt x="756" y="0"/>
                    <a:pt x="1" y="759"/>
                    <a:pt x="1" y="1696"/>
                  </a:cubicBezTo>
                  <a:lnTo>
                    <a:pt x="1" y="11293"/>
                  </a:lnTo>
                  <a:lnTo>
                    <a:pt x="10245" y="11293"/>
                  </a:lnTo>
                  <a:lnTo>
                    <a:pt x="10245" y="7342"/>
                  </a:lnTo>
                  <a:cubicBezTo>
                    <a:pt x="10245" y="6092"/>
                    <a:pt x="11257" y="5083"/>
                    <a:pt x="12503" y="5083"/>
                  </a:cubicBezTo>
                  <a:lnTo>
                    <a:pt x="17020" y="5083"/>
                  </a:lnTo>
                  <a:cubicBezTo>
                    <a:pt x="18201" y="5083"/>
                    <a:pt x="19179" y="5993"/>
                    <a:pt x="19273" y="7167"/>
                  </a:cubicBezTo>
                  <a:lnTo>
                    <a:pt x="19273" y="1696"/>
                  </a:lnTo>
                  <a:cubicBezTo>
                    <a:pt x="19270" y="759"/>
                    <a:pt x="18514" y="0"/>
                    <a:pt x="17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68" name="Google Shape;7068;p61"/>
            <p:cNvSpPr/>
            <p:nvPr/>
          </p:nvSpPr>
          <p:spPr>
            <a:xfrm>
              <a:off x="4741225" y="2791125"/>
              <a:ext cx="169400" cy="42325"/>
            </a:xfrm>
            <a:custGeom>
              <a:avLst/>
              <a:gdLst/>
              <a:ahLst/>
              <a:cxnLst/>
              <a:rect l="l" t="t" r="r" b="b"/>
              <a:pathLst>
                <a:path w="6776" h="1693" extrusionOk="0">
                  <a:moveTo>
                    <a:pt x="1129" y="1"/>
                  </a:moveTo>
                  <a:cubicBezTo>
                    <a:pt x="506" y="1"/>
                    <a:pt x="0" y="503"/>
                    <a:pt x="0" y="1130"/>
                  </a:cubicBezTo>
                  <a:lnTo>
                    <a:pt x="0" y="1693"/>
                  </a:lnTo>
                  <a:lnTo>
                    <a:pt x="6775" y="1693"/>
                  </a:lnTo>
                  <a:lnTo>
                    <a:pt x="6775" y="1130"/>
                  </a:lnTo>
                  <a:cubicBezTo>
                    <a:pt x="6775" y="503"/>
                    <a:pt x="6270" y="1"/>
                    <a:pt x="56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069" name="Google Shape;7069;p61"/>
          <p:cNvGrpSpPr/>
          <p:nvPr/>
        </p:nvGrpSpPr>
        <p:grpSpPr>
          <a:xfrm>
            <a:off x="7974679" y="2297783"/>
            <a:ext cx="339253" cy="318042"/>
            <a:chOff x="5049725" y="2635825"/>
            <a:chExt cx="481825" cy="451700"/>
          </a:xfrm>
        </p:grpSpPr>
        <p:sp>
          <p:nvSpPr>
            <p:cNvPr id="7070" name="Google Shape;7070;p61"/>
            <p:cNvSpPr/>
            <p:nvPr/>
          </p:nvSpPr>
          <p:spPr>
            <a:xfrm>
              <a:off x="5135325" y="3031050"/>
              <a:ext cx="310550" cy="56475"/>
            </a:xfrm>
            <a:custGeom>
              <a:avLst/>
              <a:gdLst/>
              <a:ahLst/>
              <a:cxnLst/>
              <a:rect l="l" t="t" r="r" b="b"/>
              <a:pathLst>
                <a:path w="12422" h="2259" extrusionOk="0">
                  <a:moveTo>
                    <a:pt x="2791" y="0"/>
                  </a:moveTo>
                  <a:lnTo>
                    <a:pt x="2415" y="1130"/>
                  </a:lnTo>
                  <a:lnTo>
                    <a:pt x="566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6" y="2259"/>
                  </a:cubicBezTo>
                  <a:lnTo>
                    <a:pt x="11858" y="2259"/>
                  </a:lnTo>
                  <a:cubicBezTo>
                    <a:pt x="12169" y="2259"/>
                    <a:pt x="12421" y="2006"/>
                    <a:pt x="12421" y="1696"/>
                  </a:cubicBezTo>
                  <a:cubicBezTo>
                    <a:pt x="12421" y="1383"/>
                    <a:pt x="12169" y="1130"/>
                    <a:pt x="11858" y="1130"/>
                  </a:cubicBezTo>
                  <a:lnTo>
                    <a:pt x="10006" y="1130"/>
                  </a:lnTo>
                  <a:lnTo>
                    <a:pt x="96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71" name="Google Shape;7071;p61"/>
            <p:cNvSpPr/>
            <p:nvPr/>
          </p:nvSpPr>
          <p:spPr>
            <a:xfrm>
              <a:off x="5049725" y="2946350"/>
              <a:ext cx="481825" cy="56500"/>
            </a:xfrm>
            <a:custGeom>
              <a:avLst/>
              <a:gdLst/>
              <a:ahLst/>
              <a:cxnLst/>
              <a:rect l="l" t="t" r="r" b="b"/>
              <a:pathLst>
                <a:path w="19273" h="2260" extrusionOk="0">
                  <a:moveTo>
                    <a:pt x="0" y="1"/>
                  </a:moveTo>
                  <a:lnTo>
                    <a:pt x="0" y="567"/>
                  </a:lnTo>
                  <a:cubicBezTo>
                    <a:pt x="0" y="1500"/>
                    <a:pt x="756" y="2259"/>
                    <a:pt x="1693" y="2259"/>
                  </a:cubicBezTo>
                  <a:lnTo>
                    <a:pt x="17577" y="2259"/>
                  </a:lnTo>
                  <a:cubicBezTo>
                    <a:pt x="18513" y="2259"/>
                    <a:pt x="19269" y="1500"/>
                    <a:pt x="19272" y="567"/>
                  </a:cubicBezTo>
                  <a:lnTo>
                    <a:pt x="192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72" name="Google Shape;7072;p61"/>
            <p:cNvSpPr/>
            <p:nvPr/>
          </p:nvSpPr>
          <p:spPr>
            <a:xfrm>
              <a:off x="5049725" y="2635825"/>
              <a:ext cx="481825" cy="282325"/>
            </a:xfrm>
            <a:custGeom>
              <a:avLst/>
              <a:gdLst/>
              <a:ahLst/>
              <a:cxnLst/>
              <a:rect l="l" t="t" r="r" b="b"/>
              <a:pathLst>
                <a:path w="19273" h="11293" extrusionOk="0">
                  <a:moveTo>
                    <a:pt x="1693" y="0"/>
                  </a:moveTo>
                  <a:cubicBezTo>
                    <a:pt x="756" y="0"/>
                    <a:pt x="0" y="759"/>
                    <a:pt x="0" y="1696"/>
                  </a:cubicBezTo>
                  <a:lnTo>
                    <a:pt x="0" y="11293"/>
                  </a:lnTo>
                  <a:lnTo>
                    <a:pt x="19272" y="11293"/>
                  </a:lnTo>
                  <a:lnTo>
                    <a:pt x="19272" y="1696"/>
                  </a:lnTo>
                  <a:cubicBezTo>
                    <a:pt x="19269" y="759"/>
                    <a:pt x="18513" y="0"/>
                    <a:pt x="17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073" name="Google Shape;7073;p61"/>
          <p:cNvGrpSpPr/>
          <p:nvPr/>
        </p:nvGrpSpPr>
        <p:grpSpPr>
          <a:xfrm>
            <a:off x="2375386" y="3952243"/>
            <a:ext cx="338566" cy="338373"/>
            <a:chOff x="5643000" y="2621375"/>
            <a:chExt cx="480850" cy="480575"/>
          </a:xfrm>
        </p:grpSpPr>
        <p:sp>
          <p:nvSpPr>
            <p:cNvPr id="7074" name="Google Shape;7074;p61"/>
            <p:cNvSpPr/>
            <p:nvPr/>
          </p:nvSpPr>
          <p:spPr>
            <a:xfrm>
              <a:off x="5837150" y="2812950"/>
              <a:ext cx="92625" cy="88125"/>
            </a:xfrm>
            <a:custGeom>
              <a:avLst/>
              <a:gdLst/>
              <a:ahLst/>
              <a:cxnLst/>
              <a:rect l="l" t="t" r="r" b="b"/>
              <a:pathLst>
                <a:path w="3705" h="3525" extrusionOk="0">
                  <a:moveTo>
                    <a:pt x="1853" y="1"/>
                  </a:moveTo>
                  <a:lnTo>
                    <a:pt x="1" y="1347"/>
                  </a:lnTo>
                  <a:lnTo>
                    <a:pt x="706" y="3524"/>
                  </a:lnTo>
                  <a:lnTo>
                    <a:pt x="2997" y="3524"/>
                  </a:lnTo>
                  <a:lnTo>
                    <a:pt x="3705" y="1347"/>
                  </a:lnTo>
                  <a:lnTo>
                    <a:pt x="18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75" name="Google Shape;7075;p61"/>
            <p:cNvSpPr/>
            <p:nvPr/>
          </p:nvSpPr>
          <p:spPr>
            <a:xfrm>
              <a:off x="5643000" y="2631975"/>
              <a:ext cx="480850" cy="469975"/>
            </a:xfrm>
            <a:custGeom>
              <a:avLst/>
              <a:gdLst/>
              <a:ahLst/>
              <a:cxnLst/>
              <a:rect l="l" t="t" r="r" b="b"/>
              <a:pathLst>
                <a:path w="19234" h="18799" extrusionOk="0">
                  <a:moveTo>
                    <a:pt x="9617" y="5978"/>
                  </a:moveTo>
                  <a:cubicBezTo>
                    <a:pt x="9734" y="5978"/>
                    <a:pt x="9851" y="6014"/>
                    <a:pt x="9950" y="6087"/>
                  </a:cubicBezTo>
                  <a:lnTo>
                    <a:pt x="12464" y="7914"/>
                  </a:lnTo>
                  <a:cubicBezTo>
                    <a:pt x="12663" y="8059"/>
                    <a:pt x="12745" y="8312"/>
                    <a:pt x="12669" y="8547"/>
                  </a:cubicBezTo>
                  <a:lnTo>
                    <a:pt x="11709" y="11504"/>
                  </a:lnTo>
                  <a:cubicBezTo>
                    <a:pt x="11633" y="11736"/>
                    <a:pt x="11417" y="11892"/>
                    <a:pt x="11173" y="11892"/>
                  </a:cubicBezTo>
                  <a:lnTo>
                    <a:pt x="8062" y="11892"/>
                  </a:lnTo>
                  <a:cubicBezTo>
                    <a:pt x="7818" y="11892"/>
                    <a:pt x="7601" y="11736"/>
                    <a:pt x="7526" y="11504"/>
                  </a:cubicBezTo>
                  <a:lnTo>
                    <a:pt x="6565" y="8547"/>
                  </a:lnTo>
                  <a:cubicBezTo>
                    <a:pt x="6490" y="8312"/>
                    <a:pt x="6571" y="8059"/>
                    <a:pt x="6770" y="7914"/>
                  </a:cubicBezTo>
                  <a:lnTo>
                    <a:pt x="9285" y="6087"/>
                  </a:lnTo>
                  <a:cubicBezTo>
                    <a:pt x="9384" y="6014"/>
                    <a:pt x="9501" y="5978"/>
                    <a:pt x="9617" y="5978"/>
                  </a:cubicBezTo>
                  <a:close/>
                  <a:moveTo>
                    <a:pt x="6785" y="1"/>
                  </a:moveTo>
                  <a:lnTo>
                    <a:pt x="6785" y="1"/>
                  </a:lnTo>
                  <a:cubicBezTo>
                    <a:pt x="5289" y="462"/>
                    <a:pt x="3928" y="1284"/>
                    <a:pt x="2822" y="2395"/>
                  </a:cubicBezTo>
                  <a:cubicBezTo>
                    <a:pt x="2431" y="2783"/>
                    <a:pt x="2076" y="3208"/>
                    <a:pt x="1756" y="3656"/>
                  </a:cubicBezTo>
                  <a:lnTo>
                    <a:pt x="3072" y="3834"/>
                  </a:lnTo>
                  <a:cubicBezTo>
                    <a:pt x="3289" y="3864"/>
                    <a:pt x="3467" y="4015"/>
                    <a:pt x="3533" y="4220"/>
                  </a:cubicBezTo>
                  <a:lnTo>
                    <a:pt x="4497" y="7177"/>
                  </a:lnTo>
                  <a:cubicBezTo>
                    <a:pt x="4572" y="7408"/>
                    <a:pt x="4488" y="7664"/>
                    <a:pt x="4289" y="7809"/>
                  </a:cubicBezTo>
                  <a:lnTo>
                    <a:pt x="1775" y="9637"/>
                  </a:lnTo>
                  <a:cubicBezTo>
                    <a:pt x="1677" y="9708"/>
                    <a:pt x="1560" y="9743"/>
                    <a:pt x="1444" y="9743"/>
                  </a:cubicBezTo>
                  <a:cubicBezTo>
                    <a:pt x="1351" y="9743"/>
                    <a:pt x="1259" y="9721"/>
                    <a:pt x="1175" y="9676"/>
                  </a:cubicBezTo>
                  <a:lnTo>
                    <a:pt x="7" y="9047"/>
                  </a:lnTo>
                  <a:cubicBezTo>
                    <a:pt x="7" y="9092"/>
                    <a:pt x="7" y="9140"/>
                    <a:pt x="7" y="9188"/>
                  </a:cubicBezTo>
                  <a:cubicBezTo>
                    <a:pt x="1" y="11269"/>
                    <a:pt x="675" y="13292"/>
                    <a:pt x="1925" y="14955"/>
                  </a:cubicBezTo>
                  <a:lnTo>
                    <a:pt x="2500" y="13756"/>
                  </a:lnTo>
                  <a:cubicBezTo>
                    <a:pt x="2594" y="13560"/>
                    <a:pt x="2792" y="13437"/>
                    <a:pt x="3009" y="13437"/>
                  </a:cubicBezTo>
                  <a:lnTo>
                    <a:pt x="6120" y="13437"/>
                  </a:lnTo>
                  <a:cubicBezTo>
                    <a:pt x="6364" y="13437"/>
                    <a:pt x="6580" y="13594"/>
                    <a:pt x="6656" y="13828"/>
                  </a:cubicBezTo>
                  <a:lnTo>
                    <a:pt x="7616" y="16786"/>
                  </a:lnTo>
                  <a:cubicBezTo>
                    <a:pt x="7683" y="16990"/>
                    <a:pt x="7625" y="17216"/>
                    <a:pt x="7469" y="17367"/>
                  </a:cubicBezTo>
                  <a:lnTo>
                    <a:pt x="6508" y="18288"/>
                  </a:lnTo>
                  <a:cubicBezTo>
                    <a:pt x="7515" y="18628"/>
                    <a:pt x="8566" y="18799"/>
                    <a:pt x="9616" y="18799"/>
                  </a:cubicBezTo>
                  <a:cubicBezTo>
                    <a:pt x="10667" y="18799"/>
                    <a:pt x="11718" y="18628"/>
                    <a:pt x="12726" y="18288"/>
                  </a:cubicBezTo>
                  <a:lnTo>
                    <a:pt x="11763" y="17367"/>
                  </a:lnTo>
                  <a:cubicBezTo>
                    <a:pt x="11606" y="17216"/>
                    <a:pt x="11549" y="16990"/>
                    <a:pt x="11615" y="16786"/>
                  </a:cubicBezTo>
                  <a:lnTo>
                    <a:pt x="12576" y="13828"/>
                  </a:lnTo>
                  <a:cubicBezTo>
                    <a:pt x="12651" y="13594"/>
                    <a:pt x="12868" y="13437"/>
                    <a:pt x="13115" y="13437"/>
                  </a:cubicBezTo>
                  <a:lnTo>
                    <a:pt x="16223" y="13437"/>
                  </a:lnTo>
                  <a:cubicBezTo>
                    <a:pt x="16439" y="13437"/>
                    <a:pt x="16638" y="13560"/>
                    <a:pt x="16731" y="13756"/>
                  </a:cubicBezTo>
                  <a:lnTo>
                    <a:pt x="17307" y="14955"/>
                  </a:lnTo>
                  <a:cubicBezTo>
                    <a:pt x="18559" y="13292"/>
                    <a:pt x="19234" y="11269"/>
                    <a:pt x="19228" y="9188"/>
                  </a:cubicBezTo>
                  <a:cubicBezTo>
                    <a:pt x="19228" y="9140"/>
                    <a:pt x="19228" y="9092"/>
                    <a:pt x="19225" y="9044"/>
                  </a:cubicBezTo>
                  <a:lnTo>
                    <a:pt x="18059" y="9673"/>
                  </a:lnTo>
                  <a:cubicBezTo>
                    <a:pt x="17975" y="9719"/>
                    <a:pt x="17883" y="9742"/>
                    <a:pt x="17791" y="9742"/>
                  </a:cubicBezTo>
                  <a:cubicBezTo>
                    <a:pt x="17674" y="9742"/>
                    <a:pt x="17557" y="9705"/>
                    <a:pt x="17457" y="9634"/>
                  </a:cubicBezTo>
                  <a:lnTo>
                    <a:pt x="14943" y="7806"/>
                  </a:lnTo>
                  <a:cubicBezTo>
                    <a:pt x="14744" y="7661"/>
                    <a:pt x="14663" y="7408"/>
                    <a:pt x="14738" y="7174"/>
                  </a:cubicBezTo>
                  <a:lnTo>
                    <a:pt x="15702" y="4220"/>
                  </a:lnTo>
                  <a:cubicBezTo>
                    <a:pt x="15768" y="4012"/>
                    <a:pt x="15945" y="3864"/>
                    <a:pt x="16162" y="3834"/>
                  </a:cubicBezTo>
                  <a:lnTo>
                    <a:pt x="17478" y="3656"/>
                  </a:lnTo>
                  <a:cubicBezTo>
                    <a:pt x="17162" y="3208"/>
                    <a:pt x="16804" y="2783"/>
                    <a:pt x="16415" y="2395"/>
                  </a:cubicBezTo>
                  <a:cubicBezTo>
                    <a:pt x="15307" y="1284"/>
                    <a:pt x="13946" y="462"/>
                    <a:pt x="12449" y="1"/>
                  </a:cubicBezTo>
                  <a:lnTo>
                    <a:pt x="12449" y="1"/>
                  </a:lnTo>
                  <a:lnTo>
                    <a:pt x="12690" y="1311"/>
                  </a:lnTo>
                  <a:cubicBezTo>
                    <a:pt x="12726" y="1524"/>
                    <a:pt x="12642" y="1741"/>
                    <a:pt x="12464" y="1868"/>
                  </a:cubicBezTo>
                  <a:lnTo>
                    <a:pt x="9950" y="3696"/>
                  </a:lnTo>
                  <a:cubicBezTo>
                    <a:pt x="9851" y="3768"/>
                    <a:pt x="9734" y="3804"/>
                    <a:pt x="9618" y="3804"/>
                  </a:cubicBezTo>
                  <a:cubicBezTo>
                    <a:pt x="9501" y="3804"/>
                    <a:pt x="9385" y="3768"/>
                    <a:pt x="9288" y="3696"/>
                  </a:cubicBezTo>
                  <a:lnTo>
                    <a:pt x="6770" y="1868"/>
                  </a:lnTo>
                  <a:cubicBezTo>
                    <a:pt x="6596" y="1741"/>
                    <a:pt x="6508" y="1524"/>
                    <a:pt x="6547" y="1311"/>
                  </a:cubicBezTo>
                  <a:lnTo>
                    <a:pt x="67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76" name="Google Shape;7076;p61"/>
            <p:cNvSpPr/>
            <p:nvPr/>
          </p:nvSpPr>
          <p:spPr>
            <a:xfrm>
              <a:off x="6041550" y="2749725"/>
              <a:ext cx="79750" cy="95025"/>
            </a:xfrm>
            <a:custGeom>
              <a:avLst/>
              <a:gdLst/>
              <a:ahLst/>
              <a:cxnLst/>
              <a:rect l="l" t="t" r="r" b="b"/>
              <a:pathLst>
                <a:path w="3190" h="3801" extrusionOk="0">
                  <a:moveTo>
                    <a:pt x="2184" y="0"/>
                  </a:moveTo>
                  <a:lnTo>
                    <a:pt x="723" y="196"/>
                  </a:lnTo>
                  <a:lnTo>
                    <a:pt x="0" y="2424"/>
                  </a:lnTo>
                  <a:lnTo>
                    <a:pt x="1895" y="3801"/>
                  </a:lnTo>
                  <a:lnTo>
                    <a:pt x="3189" y="3102"/>
                  </a:lnTo>
                  <a:cubicBezTo>
                    <a:pt x="3036" y="2018"/>
                    <a:pt x="2696" y="967"/>
                    <a:pt x="21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77" name="Google Shape;7077;p61"/>
            <p:cNvSpPr/>
            <p:nvPr/>
          </p:nvSpPr>
          <p:spPr>
            <a:xfrm>
              <a:off x="5963025" y="2996125"/>
              <a:ext cx="92625" cy="81175"/>
            </a:xfrm>
            <a:custGeom>
              <a:avLst/>
              <a:gdLst/>
              <a:ahLst/>
              <a:cxnLst/>
              <a:rect l="l" t="t" r="r" b="b"/>
              <a:pathLst>
                <a:path w="3705" h="3247" extrusionOk="0">
                  <a:moveTo>
                    <a:pt x="723" y="0"/>
                  </a:moveTo>
                  <a:lnTo>
                    <a:pt x="1" y="2229"/>
                  </a:lnTo>
                  <a:lnTo>
                    <a:pt x="1067" y="3246"/>
                  </a:lnTo>
                  <a:cubicBezTo>
                    <a:pt x="2009" y="2780"/>
                    <a:pt x="2870" y="2162"/>
                    <a:pt x="3614" y="1416"/>
                  </a:cubicBezTo>
                  <a:cubicBezTo>
                    <a:pt x="3644" y="1388"/>
                    <a:pt x="3674" y="1355"/>
                    <a:pt x="3705" y="1325"/>
                  </a:cubicBezTo>
                  <a:lnTo>
                    <a:pt x="30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78" name="Google Shape;7078;p61"/>
            <p:cNvSpPr/>
            <p:nvPr/>
          </p:nvSpPr>
          <p:spPr>
            <a:xfrm>
              <a:off x="5711225" y="2996200"/>
              <a:ext cx="92600" cy="81100"/>
            </a:xfrm>
            <a:custGeom>
              <a:avLst/>
              <a:gdLst/>
              <a:ahLst/>
              <a:cxnLst/>
              <a:rect l="l" t="t" r="r" b="b"/>
              <a:pathLst>
                <a:path w="3704" h="3244" extrusionOk="0">
                  <a:moveTo>
                    <a:pt x="635" y="0"/>
                  </a:moveTo>
                  <a:lnTo>
                    <a:pt x="0" y="1322"/>
                  </a:lnTo>
                  <a:cubicBezTo>
                    <a:pt x="30" y="1355"/>
                    <a:pt x="60" y="1385"/>
                    <a:pt x="93" y="1416"/>
                  </a:cubicBezTo>
                  <a:cubicBezTo>
                    <a:pt x="834" y="2162"/>
                    <a:pt x="1695" y="2780"/>
                    <a:pt x="2638" y="3243"/>
                  </a:cubicBezTo>
                  <a:lnTo>
                    <a:pt x="3704" y="2229"/>
                  </a:lnTo>
                  <a:lnTo>
                    <a:pt x="29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79" name="Google Shape;7079;p61"/>
            <p:cNvSpPr/>
            <p:nvPr/>
          </p:nvSpPr>
          <p:spPr>
            <a:xfrm>
              <a:off x="5645575" y="2749725"/>
              <a:ext cx="79825" cy="95100"/>
            </a:xfrm>
            <a:custGeom>
              <a:avLst/>
              <a:gdLst/>
              <a:ahLst/>
              <a:cxnLst/>
              <a:rect l="l" t="t" r="r" b="b"/>
              <a:pathLst>
                <a:path w="3193" h="3804" extrusionOk="0">
                  <a:moveTo>
                    <a:pt x="1009" y="0"/>
                  </a:moveTo>
                  <a:cubicBezTo>
                    <a:pt x="497" y="967"/>
                    <a:pt x="154" y="2018"/>
                    <a:pt x="0" y="3105"/>
                  </a:cubicBezTo>
                  <a:lnTo>
                    <a:pt x="1295" y="3804"/>
                  </a:lnTo>
                  <a:lnTo>
                    <a:pt x="3192" y="2424"/>
                  </a:lnTo>
                  <a:lnTo>
                    <a:pt x="2467" y="196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80" name="Google Shape;7080;p61"/>
            <p:cNvSpPr/>
            <p:nvPr/>
          </p:nvSpPr>
          <p:spPr>
            <a:xfrm>
              <a:off x="5836025" y="2621375"/>
              <a:ext cx="94800" cy="74100"/>
            </a:xfrm>
            <a:custGeom>
              <a:avLst/>
              <a:gdLst/>
              <a:ahLst/>
              <a:cxnLst/>
              <a:rect l="l" t="t" r="r" b="b"/>
              <a:pathLst>
                <a:path w="3792" h="2964" extrusionOk="0">
                  <a:moveTo>
                    <a:pt x="1897" y="1"/>
                  </a:moveTo>
                  <a:cubicBezTo>
                    <a:pt x="1351" y="1"/>
                    <a:pt x="805" y="47"/>
                    <a:pt x="266" y="139"/>
                  </a:cubicBezTo>
                  <a:lnTo>
                    <a:pt x="1" y="1587"/>
                  </a:lnTo>
                  <a:lnTo>
                    <a:pt x="1898" y="2963"/>
                  </a:lnTo>
                  <a:lnTo>
                    <a:pt x="3792" y="1587"/>
                  </a:lnTo>
                  <a:lnTo>
                    <a:pt x="3530" y="139"/>
                  </a:lnTo>
                  <a:cubicBezTo>
                    <a:pt x="2989" y="47"/>
                    <a:pt x="2443" y="1"/>
                    <a:pt x="18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081" name="Google Shape;7081;p61"/>
          <p:cNvGrpSpPr/>
          <p:nvPr/>
        </p:nvGrpSpPr>
        <p:grpSpPr>
          <a:xfrm>
            <a:off x="4192782" y="3951803"/>
            <a:ext cx="339359" cy="339253"/>
            <a:chOff x="6235250" y="2620775"/>
            <a:chExt cx="481975" cy="481825"/>
          </a:xfrm>
        </p:grpSpPr>
        <p:sp>
          <p:nvSpPr>
            <p:cNvPr id="7082" name="Google Shape;7082;p61"/>
            <p:cNvSpPr/>
            <p:nvPr/>
          </p:nvSpPr>
          <p:spPr>
            <a:xfrm>
              <a:off x="6405675" y="2620775"/>
              <a:ext cx="28275" cy="56475"/>
            </a:xfrm>
            <a:custGeom>
              <a:avLst/>
              <a:gdLst/>
              <a:ahLst/>
              <a:cxnLst/>
              <a:rect l="l" t="t" r="r" b="b"/>
              <a:pathLst>
                <a:path w="1131" h="2259" extrusionOk="0">
                  <a:moveTo>
                    <a:pt x="567" y="0"/>
                  </a:moveTo>
                  <a:cubicBezTo>
                    <a:pt x="254" y="0"/>
                    <a:pt x="1" y="253"/>
                    <a:pt x="1" y="566"/>
                  </a:cubicBezTo>
                  <a:lnTo>
                    <a:pt x="1" y="1695"/>
                  </a:lnTo>
                  <a:cubicBezTo>
                    <a:pt x="1" y="2006"/>
                    <a:pt x="254" y="2259"/>
                    <a:pt x="567" y="2259"/>
                  </a:cubicBezTo>
                  <a:cubicBezTo>
                    <a:pt x="877" y="2259"/>
                    <a:pt x="1130" y="2006"/>
                    <a:pt x="1130" y="1695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83" name="Google Shape;7083;p61"/>
            <p:cNvSpPr/>
            <p:nvPr/>
          </p:nvSpPr>
          <p:spPr>
            <a:xfrm>
              <a:off x="6518600" y="2620775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7" y="0"/>
                  </a:moveTo>
                  <a:cubicBezTo>
                    <a:pt x="254" y="0"/>
                    <a:pt x="1" y="253"/>
                    <a:pt x="1" y="566"/>
                  </a:cubicBezTo>
                  <a:lnTo>
                    <a:pt x="1" y="1695"/>
                  </a:lnTo>
                  <a:cubicBezTo>
                    <a:pt x="1" y="2006"/>
                    <a:pt x="254" y="2259"/>
                    <a:pt x="567" y="2259"/>
                  </a:cubicBezTo>
                  <a:cubicBezTo>
                    <a:pt x="877" y="2259"/>
                    <a:pt x="1130" y="2006"/>
                    <a:pt x="1130" y="1695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84" name="Google Shape;7084;p61"/>
            <p:cNvSpPr/>
            <p:nvPr/>
          </p:nvSpPr>
          <p:spPr>
            <a:xfrm>
              <a:off x="6603300" y="2649000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7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696"/>
                  </a:lnTo>
                  <a:cubicBezTo>
                    <a:pt x="0" y="2006"/>
                    <a:pt x="253" y="2259"/>
                    <a:pt x="567" y="2259"/>
                  </a:cubicBezTo>
                  <a:cubicBezTo>
                    <a:pt x="877" y="2259"/>
                    <a:pt x="1130" y="2006"/>
                    <a:pt x="1130" y="1696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85" name="Google Shape;7085;p61"/>
            <p:cNvSpPr/>
            <p:nvPr/>
          </p:nvSpPr>
          <p:spPr>
            <a:xfrm>
              <a:off x="6321000" y="2649000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6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696"/>
                  </a:lnTo>
                  <a:cubicBezTo>
                    <a:pt x="0" y="2006"/>
                    <a:pt x="253" y="2259"/>
                    <a:pt x="566" y="2259"/>
                  </a:cubicBezTo>
                  <a:cubicBezTo>
                    <a:pt x="876" y="2259"/>
                    <a:pt x="1129" y="2006"/>
                    <a:pt x="1129" y="1696"/>
                  </a:cubicBezTo>
                  <a:lnTo>
                    <a:pt x="1129" y="566"/>
                  </a:lnTo>
                  <a:cubicBezTo>
                    <a:pt x="1129" y="253"/>
                    <a:pt x="876" y="0"/>
                    <a:pt x="5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86" name="Google Shape;7086;p61"/>
            <p:cNvSpPr/>
            <p:nvPr/>
          </p:nvSpPr>
          <p:spPr>
            <a:xfrm>
              <a:off x="6235250" y="2677225"/>
              <a:ext cx="481975" cy="425375"/>
            </a:xfrm>
            <a:custGeom>
              <a:avLst/>
              <a:gdLst/>
              <a:ahLst/>
              <a:cxnLst/>
              <a:rect l="l" t="t" r="r" b="b"/>
              <a:pathLst>
                <a:path w="19279" h="17015" extrusionOk="0">
                  <a:moveTo>
                    <a:pt x="9639" y="1"/>
                  </a:moveTo>
                  <a:cubicBezTo>
                    <a:pt x="9326" y="1"/>
                    <a:pt x="9073" y="254"/>
                    <a:pt x="9073" y="567"/>
                  </a:cubicBezTo>
                  <a:lnTo>
                    <a:pt x="9073" y="1202"/>
                  </a:lnTo>
                  <a:cubicBezTo>
                    <a:pt x="7920" y="1470"/>
                    <a:pt x="6872" y="2548"/>
                    <a:pt x="6252" y="4156"/>
                  </a:cubicBezTo>
                  <a:cubicBezTo>
                    <a:pt x="6164" y="4380"/>
                    <a:pt x="5952" y="4518"/>
                    <a:pt x="5726" y="4518"/>
                  </a:cubicBezTo>
                  <a:cubicBezTo>
                    <a:pt x="5658" y="4518"/>
                    <a:pt x="5588" y="4505"/>
                    <a:pt x="5520" y="4478"/>
                  </a:cubicBezTo>
                  <a:cubicBezTo>
                    <a:pt x="5231" y="4367"/>
                    <a:pt x="5083" y="4042"/>
                    <a:pt x="5198" y="3750"/>
                  </a:cubicBezTo>
                  <a:cubicBezTo>
                    <a:pt x="5532" y="2876"/>
                    <a:pt x="5987" y="2130"/>
                    <a:pt x="6517" y="1536"/>
                  </a:cubicBezTo>
                  <a:lnTo>
                    <a:pt x="6517" y="1536"/>
                  </a:lnTo>
                  <a:cubicBezTo>
                    <a:pt x="2753" y="2527"/>
                    <a:pt x="0" y="5258"/>
                    <a:pt x="0" y="8468"/>
                  </a:cubicBezTo>
                  <a:lnTo>
                    <a:pt x="0" y="9034"/>
                  </a:lnTo>
                  <a:cubicBezTo>
                    <a:pt x="0" y="9347"/>
                    <a:pt x="253" y="9597"/>
                    <a:pt x="564" y="9597"/>
                  </a:cubicBezTo>
                  <a:cubicBezTo>
                    <a:pt x="877" y="9597"/>
                    <a:pt x="1130" y="9347"/>
                    <a:pt x="1130" y="9034"/>
                  </a:cubicBezTo>
                  <a:cubicBezTo>
                    <a:pt x="1130" y="8423"/>
                    <a:pt x="1904" y="7905"/>
                    <a:pt x="2822" y="7905"/>
                  </a:cubicBezTo>
                  <a:cubicBezTo>
                    <a:pt x="3740" y="7905"/>
                    <a:pt x="4553" y="8423"/>
                    <a:pt x="4553" y="9034"/>
                  </a:cubicBezTo>
                  <a:cubicBezTo>
                    <a:pt x="4553" y="9347"/>
                    <a:pt x="4806" y="9597"/>
                    <a:pt x="5120" y="9597"/>
                  </a:cubicBezTo>
                  <a:cubicBezTo>
                    <a:pt x="5430" y="9597"/>
                    <a:pt x="5683" y="9347"/>
                    <a:pt x="5683" y="9034"/>
                  </a:cubicBezTo>
                  <a:cubicBezTo>
                    <a:pt x="5683" y="8423"/>
                    <a:pt x="6460" y="7905"/>
                    <a:pt x="7378" y="7905"/>
                  </a:cubicBezTo>
                  <a:cubicBezTo>
                    <a:pt x="8296" y="7905"/>
                    <a:pt x="9070" y="8423"/>
                    <a:pt x="9070" y="9034"/>
                  </a:cubicBezTo>
                  <a:lnTo>
                    <a:pt x="9070" y="14756"/>
                  </a:lnTo>
                  <a:cubicBezTo>
                    <a:pt x="9070" y="15379"/>
                    <a:pt x="8564" y="15885"/>
                    <a:pt x="7941" y="15885"/>
                  </a:cubicBezTo>
                  <a:cubicBezTo>
                    <a:pt x="7318" y="15885"/>
                    <a:pt x="6812" y="15379"/>
                    <a:pt x="6812" y="14756"/>
                  </a:cubicBezTo>
                  <a:lnTo>
                    <a:pt x="6812" y="14190"/>
                  </a:lnTo>
                  <a:cubicBezTo>
                    <a:pt x="6812" y="13879"/>
                    <a:pt x="6559" y="13626"/>
                    <a:pt x="6249" y="13626"/>
                  </a:cubicBezTo>
                  <a:cubicBezTo>
                    <a:pt x="5936" y="13626"/>
                    <a:pt x="5683" y="13879"/>
                    <a:pt x="5683" y="14190"/>
                  </a:cubicBezTo>
                  <a:lnTo>
                    <a:pt x="5683" y="14756"/>
                  </a:lnTo>
                  <a:cubicBezTo>
                    <a:pt x="5683" y="16002"/>
                    <a:pt x="6694" y="17014"/>
                    <a:pt x="7941" y="17014"/>
                  </a:cubicBezTo>
                  <a:cubicBezTo>
                    <a:pt x="9188" y="17014"/>
                    <a:pt x="10200" y="16002"/>
                    <a:pt x="10200" y="14756"/>
                  </a:cubicBezTo>
                  <a:lnTo>
                    <a:pt x="10200" y="9034"/>
                  </a:lnTo>
                  <a:cubicBezTo>
                    <a:pt x="10200" y="8423"/>
                    <a:pt x="10976" y="7905"/>
                    <a:pt x="11895" y="7905"/>
                  </a:cubicBezTo>
                  <a:cubicBezTo>
                    <a:pt x="12813" y="7905"/>
                    <a:pt x="13587" y="8423"/>
                    <a:pt x="13587" y="9034"/>
                  </a:cubicBezTo>
                  <a:cubicBezTo>
                    <a:pt x="13587" y="9347"/>
                    <a:pt x="13840" y="9597"/>
                    <a:pt x="14153" y="9597"/>
                  </a:cubicBezTo>
                  <a:cubicBezTo>
                    <a:pt x="14463" y="9597"/>
                    <a:pt x="14716" y="9347"/>
                    <a:pt x="14716" y="9034"/>
                  </a:cubicBezTo>
                  <a:cubicBezTo>
                    <a:pt x="14716" y="8423"/>
                    <a:pt x="15529" y="7905"/>
                    <a:pt x="16448" y="7905"/>
                  </a:cubicBezTo>
                  <a:cubicBezTo>
                    <a:pt x="17366" y="7905"/>
                    <a:pt x="18143" y="8423"/>
                    <a:pt x="18143" y="9034"/>
                  </a:cubicBezTo>
                  <a:cubicBezTo>
                    <a:pt x="18143" y="9347"/>
                    <a:pt x="18396" y="9597"/>
                    <a:pt x="18706" y="9597"/>
                  </a:cubicBezTo>
                  <a:cubicBezTo>
                    <a:pt x="19019" y="9597"/>
                    <a:pt x="19272" y="9347"/>
                    <a:pt x="19272" y="9034"/>
                  </a:cubicBezTo>
                  <a:lnTo>
                    <a:pt x="19272" y="8471"/>
                  </a:lnTo>
                  <a:cubicBezTo>
                    <a:pt x="19278" y="5258"/>
                    <a:pt x="16523" y="2527"/>
                    <a:pt x="12759" y="1536"/>
                  </a:cubicBezTo>
                  <a:lnTo>
                    <a:pt x="12759" y="1536"/>
                  </a:lnTo>
                  <a:cubicBezTo>
                    <a:pt x="13292" y="2130"/>
                    <a:pt x="13744" y="2876"/>
                    <a:pt x="14081" y="3750"/>
                  </a:cubicBezTo>
                  <a:cubicBezTo>
                    <a:pt x="14192" y="4042"/>
                    <a:pt x="14048" y="4367"/>
                    <a:pt x="13756" y="4478"/>
                  </a:cubicBezTo>
                  <a:cubicBezTo>
                    <a:pt x="13688" y="4505"/>
                    <a:pt x="13618" y="4518"/>
                    <a:pt x="13550" y="4518"/>
                  </a:cubicBezTo>
                  <a:cubicBezTo>
                    <a:pt x="13324" y="4518"/>
                    <a:pt x="13113" y="4380"/>
                    <a:pt x="13027" y="4156"/>
                  </a:cubicBezTo>
                  <a:cubicBezTo>
                    <a:pt x="12407" y="2548"/>
                    <a:pt x="11359" y="1470"/>
                    <a:pt x="10203" y="1202"/>
                  </a:cubicBezTo>
                  <a:lnTo>
                    <a:pt x="10203" y="567"/>
                  </a:lnTo>
                  <a:cubicBezTo>
                    <a:pt x="10203" y="254"/>
                    <a:pt x="9950" y="1"/>
                    <a:pt x="9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7087" name="Google Shape;7087;p61"/>
          <p:cNvSpPr/>
          <p:nvPr/>
        </p:nvSpPr>
        <p:spPr>
          <a:xfrm>
            <a:off x="5037584" y="2720693"/>
            <a:ext cx="345027" cy="320295"/>
          </a:xfrm>
          <a:custGeom>
            <a:avLst/>
            <a:gdLst/>
            <a:ahLst/>
            <a:cxnLst/>
            <a:rect l="l" t="t" r="r" b="b"/>
            <a:pathLst>
              <a:path w="19601" h="18196" extrusionOk="0">
                <a:moveTo>
                  <a:pt x="9798" y="0"/>
                </a:moveTo>
                <a:cubicBezTo>
                  <a:pt x="9597" y="0"/>
                  <a:pt x="9397" y="104"/>
                  <a:pt x="9293" y="312"/>
                </a:cubicBezTo>
                <a:lnTo>
                  <a:pt x="6619" y="5666"/>
                </a:lnTo>
                <a:lnTo>
                  <a:pt x="648" y="6524"/>
                </a:lnTo>
                <a:cubicBezTo>
                  <a:pt x="184" y="6590"/>
                  <a:pt x="1" y="7163"/>
                  <a:pt x="338" y="7488"/>
                </a:cubicBezTo>
                <a:lnTo>
                  <a:pt x="4659" y="11652"/>
                </a:lnTo>
                <a:lnTo>
                  <a:pt x="3638" y="17530"/>
                </a:lnTo>
                <a:cubicBezTo>
                  <a:pt x="3574" y="17898"/>
                  <a:pt x="3865" y="18195"/>
                  <a:pt x="4195" y="18195"/>
                </a:cubicBezTo>
                <a:cubicBezTo>
                  <a:pt x="4281" y="18195"/>
                  <a:pt x="4371" y="18175"/>
                  <a:pt x="4457" y="18129"/>
                </a:cubicBezTo>
                <a:lnTo>
                  <a:pt x="9802" y="15350"/>
                </a:lnTo>
                <a:lnTo>
                  <a:pt x="15147" y="18129"/>
                </a:lnTo>
                <a:cubicBezTo>
                  <a:pt x="15233" y="18175"/>
                  <a:pt x="15322" y="18195"/>
                  <a:pt x="15408" y="18195"/>
                </a:cubicBezTo>
                <a:cubicBezTo>
                  <a:pt x="15736" y="18195"/>
                  <a:pt x="16025" y="17898"/>
                  <a:pt x="15963" y="17533"/>
                </a:cubicBezTo>
                <a:lnTo>
                  <a:pt x="14942" y="11652"/>
                </a:lnTo>
                <a:lnTo>
                  <a:pt x="19263" y="7491"/>
                </a:lnTo>
                <a:cubicBezTo>
                  <a:pt x="19601" y="7163"/>
                  <a:pt x="19417" y="6590"/>
                  <a:pt x="18950" y="6524"/>
                </a:cubicBezTo>
                <a:lnTo>
                  <a:pt x="12976" y="5666"/>
                </a:lnTo>
                <a:lnTo>
                  <a:pt x="10302" y="312"/>
                </a:lnTo>
                <a:cubicBezTo>
                  <a:pt x="10198" y="104"/>
                  <a:pt x="9998" y="0"/>
                  <a:pt x="97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7088" name="Google Shape;7088;p61"/>
          <p:cNvGrpSpPr/>
          <p:nvPr/>
        </p:nvGrpSpPr>
        <p:grpSpPr>
          <a:xfrm>
            <a:off x="5472652" y="2711317"/>
            <a:ext cx="341101" cy="339253"/>
            <a:chOff x="1535000" y="3223325"/>
            <a:chExt cx="484450" cy="481825"/>
          </a:xfrm>
        </p:grpSpPr>
        <p:sp>
          <p:nvSpPr>
            <p:cNvPr id="7089" name="Google Shape;7089;p61"/>
            <p:cNvSpPr/>
            <p:nvPr/>
          </p:nvSpPr>
          <p:spPr>
            <a:xfrm>
              <a:off x="1760150" y="3308225"/>
              <a:ext cx="143825" cy="140600"/>
            </a:xfrm>
            <a:custGeom>
              <a:avLst/>
              <a:gdLst/>
              <a:ahLst/>
              <a:cxnLst/>
              <a:rect l="l" t="t" r="r" b="b"/>
              <a:pathLst>
                <a:path w="5753" h="5624" extrusionOk="0">
                  <a:moveTo>
                    <a:pt x="2928" y="0"/>
                  </a:moveTo>
                  <a:cubicBezTo>
                    <a:pt x="2723" y="0"/>
                    <a:pt x="2518" y="96"/>
                    <a:pt x="2422" y="287"/>
                  </a:cubicBezTo>
                  <a:lnTo>
                    <a:pt x="1756" y="1627"/>
                  </a:lnTo>
                  <a:lnTo>
                    <a:pt x="416" y="2295"/>
                  </a:lnTo>
                  <a:cubicBezTo>
                    <a:pt x="1" y="2503"/>
                    <a:pt x="1" y="3096"/>
                    <a:pt x="416" y="3304"/>
                  </a:cubicBezTo>
                  <a:lnTo>
                    <a:pt x="1756" y="3973"/>
                  </a:lnTo>
                  <a:lnTo>
                    <a:pt x="2422" y="5310"/>
                  </a:lnTo>
                  <a:cubicBezTo>
                    <a:pt x="2526" y="5519"/>
                    <a:pt x="2727" y="5624"/>
                    <a:pt x="2928" y="5624"/>
                  </a:cubicBezTo>
                  <a:cubicBezTo>
                    <a:pt x="3129" y="5624"/>
                    <a:pt x="3330" y="5519"/>
                    <a:pt x="3434" y="5310"/>
                  </a:cubicBezTo>
                  <a:lnTo>
                    <a:pt x="4102" y="3973"/>
                  </a:lnTo>
                  <a:lnTo>
                    <a:pt x="5439" y="3304"/>
                  </a:lnTo>
                  <a:cubicBezTo>
                    <a:pt x="5629" y="3208"/>
                    <a:pt x="5752" y="3012"/>
                    <a:pt x="5752" y="2798"/>
                  </a:cubicBezTo>
                  <a:cubicBezTo>
                    <a:pt x="5752" y="2585"/>
                    <a:pt x="5632" y="2389"/>
                    <a:pt x="5439" y="2295"/>
                  </a:cubicBezTo>
                  <a:lnTo>
                    <a:pt x="4102" y="1627"/>
                  </a:lnTo>
                  <a:lnTo>
                    <a:pt x="3434" y="287"/>
                  </a:lnTo>
                  <a:cubicBezTo>
                    <a:pt x="3337" y="96"/>
                    <a:pt x="313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90" name="Google Shape;7090;p61"/>
            <p:cNvSpPr/>
            <p:nvPr/>
          </p:nvSpPr>
          <p:spPr>
            <a:xfrm>
              <a:off x="1873075" y="3421150"/>
              <a:ext cx="146375" cy="140600"/>
            </a:xfrm>
            <a:custGeom>
              <a:avLst/>
              <a:gdLst/>
              <a:ahLst/>
              <a:cxnLst/>
              <a:rect l="l" t="t" r="r" b="b"/>
              <a:pathLst>
                <a:path w="5855" h="5624" extrusionOk="0">
                  <a:moveTo>
                    <a:pt x="2928" y="0"/>
                  </a:moveTo>
                  <a:cubicBezTo>
                    <a:pt x="2723" y="0"/>
                    <a:pt x="2518" y="96"/>
                    <a:pt x="2422" y="287"/>
                  </a:cubicBezTo>
                  <a:lnTo>
                    <a:pt x="1756" y="1627"/>
                  </a:lnTo>
                  <a:lnTo>
                    <a:pt x="416" y="2295"/>
                  </a:lnTo>
                  <a:cubicBezTo>
                    <a:pt x="1" y="2503"/>
                    <a:pt x="1" y="3096"/>
                    <a:pt x="416" y="3304"/>
                  </a:cubicBezTo>
                  <a:lnTo>
                    <a:pt x="1756" y="3973"/>
                  </a:lnTo>
                  <a:lnTo>
                    <a:pt x="2422" y="5310"/>
                  </a:lnTo>
                  <a:cubicBezTo>
                    <a:pt x="2526" y="5519"/>
                    <a:pt x="2727" y="5624"/>
                    <a:pt x="2928" y="5624"/>
                  </a:cubicBezTo>
                  <a:cubicBezTo>
                    <a:pt x="3129" y="5624"/>
                    <a:pt x="3330" y="5519"/>
                    <a:pt x="3433" y="5310"/>
                  </a:cubicBezTo>
                  <a:lnTo>
                    <a:pt x="4102" y="3973"/>
                  </a:lnTo>
                  <a:lnTo>
                    <a:pt x="5439" y="3304"/>
                  </a:lnTo>
                  <a:cubicBezTo>
                    <a:pt x="5854" y="3096"/>
                    <a:pt x="5854" y="2503"/>
                    <a:pt x="5439" y="2295"/>
                  </a:cubicBezTo>
                  <a:lnTo>
                    <a:pt x="4102" y="1627"/>
                  </a:lnTo>
                  <a:lnTo>
                    <a:pt x="3433" y="287"/>
                  </a:lnTo>
                  <a:cubicBezTo>
                    <a:pt x="3337" y="96"/>
                    <a:pt x="313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91" name="Google Shape;7091;p61"/>
            <p:cNvSpPr/>
            <p:nvPr/>
          </p:nvSpPr>
          <p:spPr>
            <a:xfrm>
              <a:off x="1535000" y="3223325"/>
              <a:ext cx="406450" cy="481825"/>
            </a:xfrm>
            <a:custGeom>
              <a:avLst/>
              <a:gdLst/>
              <a:ahLst/>
              <a:cxnLst/>
              <a:rect l="l" t="t" r="r" b="b"/>
              <a:pathLst>
                <a:path w="16258" h="19273" extrusionOk="0">
                  <a:moveTo>
                    <a:pt x="9660" y="0"/>
                  </a:moveTo>
                  <a:cubicBezTo>
                    <a:pt x="4399" y="0"/>
                    <a:pt x="0" y="4351"/>
                    <a:pt x="0" y="9636"/>
                  </a:cubicBezTo>
                  <a:cubicBezTo>
                    <a:pt x="0" y="14927"/>
                    <a:pt x="4381" y="19272"/>
                    <a:pt x="9675" y="19272"/>
                  </a:cubicBezTo>
                  <a:cubicBezTo>
                    <a:pt x="12012" y="19269"/>
                    <a:pt x="14270" y="18411"/>
                    <a:pt x="16023" y="16860"/>
                  </a:cubicBezTo>
                  <a:cubicBezTo>
                    <a:pt x="16195" y="16707"/>
                    <a:pt x="16258" y="16463"/>
                    <a:pt x="16176" y="16243"/>
                  </a:cubicBezTo>
                  <a:cubicBezTo>
                    <a:pt x="16098" y="16026"/>
                    <a:pt x="15893" y="15879"/>
                    <a:pt x="15662" y="15872"/>
                  </a:cubicBezTo>
                  <a:cubicBezTo>
                    <a:pt x="11352" y="15752"/>
                    <a:pt x="7980" y="12250"/>
                    <a:pt x="7980" y="7941"/>
                  </a:cubicBezTo>
                  <a:cubicBezTo>
                    <a:pt x="7974" y="5207"/>
                    <a:pt x="9380" y="2662"/>
                    <a:pt x="11696" y="1211"/>
                  </a:cubicBezTo>
                  <a:cubicBezTo>
                    <a:pt x="12129" y="937"/>
                    <a:pt x="12006" y="274"/>
                    <a:pt x="11503" y="178"/>
                  </a:cubicBezTo>
                  <a:cubicBezTo>
                    <a:pt x="10881" y="58"/>
                    <a:pt x="10265" y="0"/>
                    <a:pt x="96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092" name="Google Shape;7092;p61"/>
          <p:cNvGrpSpPr/>
          <p:nvPr/>
        </p:nvGrpSpPr>
        <p:grpSpPr>
          <a:xfrm>
            <a:off x="5880219" y="2746618"/>
            <a:ext cx="339253" cy="268649"/>
            <a:chOff x="2085525" y="3263750"/>
            <a:chExt cx="481825" cy="381550"/>
          </a:xfrm>
        </p:grpSpPr>
        <p:sp>
          <p:nvSpPr>
            <p:cNvPr id="7093" name="Google Shape;7093;p61"/>
            <p:cNvSpPr/>
            <p:nvPr/>
          </p:nvSpPr>
          <p:spPr>
            <a:xfrm>
              <a:off x="2320325" y="3263750"/>
              <a:ext cx="227825" cy="141025"/>
            </a:xfrm>
            <a:custGeom>
              <a:avLst/>
              <a:gdLst/>
              <a:ahLst/>
              <a:cxnLst/>
              <a:rect l="l" t="t" r="r" b="b"/>
              <a:pathLst>
                <a:path w="9113" h="5641" extrusionOk="0">
                  <a:moveTo>
                    <a:pt x="4066" y="0"/>
                  </a:moveTo>
                  <a:cubicBezTo>
                    <a:pt x="2283" y="3"/>
                    <a:pt x="675" y="1081"/>
                    <a:pt x="0" y="2731"/>
                  </a:cubicBezTo>
                  <a:cubicBezTo>
                    <a:pt x="1527" y="2939"/>
                    <a:pt x="2912" y="3734"/>
                    <a:pt x="3861" y="4948"/>
                  </a:cubicBezTo>
                  <a:cubicBezTo>
                    <a:pt x="4331" y="4823"/>
                    <a:pt x="4810" y="4761"/>
                    <a:pt x="5287" y="4761"/>
                  </a:cubicBezTo>
                  <a:cubicBezTo>
                    <a:pt x="6338" y="4761"/>
                    <a:pt x="7378" y="5060"/>
                    <a:pt x="8281" y="5640"/>
                  </a:cubicBezTo>
                  <a:cubicBezTo>
                    <a:pt x="9112" y="2825"/>
                    <a:pt x="7002" y="0"/>
                    <a:pt x="40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94" name="Google Shape;7094;p61"/>
            <p:cNvSpPr/>
            <p:nvPr/>
          </p:nvSpPr>
          <p:spPr>
            <a:xfrm>
              <a:off x="2085525" y="3355200"/>
              <a:ext cx="481825" cy="290100"/>
            </a:xfrm>
            <a:custGeom>
              <a:avLst/>
              <a:gdLst/>
              <a:ahLst/>
              <a:cxnLst/>
              <a:rect l="l" t="t" r="r" b="b"/>
              <a:pathLst>
                <a:path w="19273" h="11604" extrusionOk="0">
                  <a:moveTo>
                    <a:pt x="8620" y="1"/>
                  </a:moveTo>
                  <a:cubicBezTo>
                    <a:pt x="8610" y="1"/>
                    <a:pt x="8599" y="1"/>
                    <a:pt x="8588" y="1"/>
                  </a:cubicBezTo>
                  <a:cubicBezTo>
                    <a:pt x="7468" y="4"/>
                    <a:pt x="6384" y="407"/>
                    <a:pt x="5535" y="1139"/>
                  </a:cubicBezTo>
                  <a:cubicBezTo>
                    <a:pt x="4818" y="1756"/>
                    <a:pt x="4288" y="2563"/>
                    <a:pt x="4005" y="3470"/>
                  </a:cubicBezTo>
                  <a:lnTo>
                    <a:pt x="3891" y="3470"/>
                  </a:lnTo>
                  <a:cubicBezTo>
                    <a:pt x="1747" y="3470"/>
                    <a:pt x="0" y="5295"/>
                    <a:pt x="0" y="7538"/>
                  </a:cubicBezTo>
                  <a:cubicBezTo>
                    <a:pt x="0" y="9781"/>
                    <a:pt x="1744" y="11603"/>
                    <a:pt x="3891" y="11603"/>
                  </a:cubicBezTo>
                  <a:lnTo>
                    <a:pt x="14798" y="11603"/>
                  </a:lnTo>
                  <a:cubicBezTo>
                    <a:pt x="17264" y="11603"/>
                    <a:pt x="19272" y="9504"/>
                    <a:pt x="19272" y="6924"/>
                  </a:cubicBezTo>
                  <a:cubicBezTo>
                    <a:pt x="19272" y="6044"/>
                    <a:pt x="19034" y="5180"/>
                    <a:pt x="18583" y="4427"/>
                  </a:cubicBezTo>
                  <a:cubicBezTo>
                    <a:pt x="18152" y="3705"/>
                    <a:pt x="17529" y="3118"/>
                    <a:pt x="16782" y="2726"/>
                  </a:cubicBezTo>
                  <a:cubicBezTo>
                    <a:pt x="16161" y="2403"/>
                    <a:pt x="15480" y="2241"/>
                    <a:pt x="14799" y="2241"/>
                  </a:cubicBezTo>
                  <a:cubicBezTo>
                    <a:pt x="14135" y="2241"/>
                    <a:pt x="13471" y="2394"/>
                    <a:pt x="12861" y="2702"/>
                  </a:cubicBezTo>
                  <a:cubicBezTo>
                    <a:pt x="12232" y="1443"/>
                    <a:pt x="11118" y="513"/>
                    <a:pt x="9784" y="157"/>
                  </a:cubicBezTo>
                  <a:cubicBezTo>
                    <a:pt x="9403" y="55"/>
                    <a:pt x="9013" y="1"/>
                    <a:pt x="86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7095" name="Google Shape;7095;p61"/>
          <p:cNvSpPr/>
          <p:nvPr/>
        </p:nvSpPr>
        <p:spPr>
          <a:xfrm>
            <a:off x="6294404" y="2778690"/>
            <a:ext cx="339253" cy="204295"/>
          </a:xfrm>
          <a:custGeom>
            <a:avLst/>
            <a:gdLst/>
            <a:ahLst/>
            <a:cxnLst/>
            <a:rect l="l" t="t" r="r" b="b"/>
            <a:pathLst>
              <a:path w="19273" h="11606" extrusionOk="0">
                <a:moveTo>
                  <a:pt x="8589" y="0"/>
                </a:moveTo>
                <a:cubicBezTo>
                  <a:pt x="7469" y="3"/>
                  <a:pt x="6385" y="407"/>
                  <a:pt x="5536" y="1138"/>
                </a:cubicBezTo>
                <a:cubicBezTo>
                  <a:pt x="4819" y="1759"/>
                  <a:pt x="4289" y="2566"/>
                  <a:pt x="4006" y="3469"/>
                </a:cubicBezTo>
                <a:lnTo>
                  <a:pt x="3891" y="3469"/>
                </a:lnTo>
                <a:cubicBezTo>
                  <a:pt x="1747" y="3469"/>
                  <a:pt x="1" y="5294"/>
                  <a:pt x="1" y="7537"/>
                </a:cubicBezTo>
                <a:cubicBezTo>
                  <a:pt x="1" y="9781"/>
                  <a:pt x="1744" y="11605"/>
                  <a:pt x="3891" y="11605"/>
                </a:cubicBezTo>
                <a:lnTo>
                  <a:pt x="14798" y="11605"/>
                </a:lnTo>
                <a:cubicBezTo>
                  <a:pt x="17264" y="11605"/>
                  <a:pt x="19273" y="9507"/>
                  <a:pt x="19273" y="6923"/>
                </a:cubicBezTo>
                <a:cubicBezTo>
                  <a:pt x="19273" y="6044"/>
                  <a:pt x="19035" y="5182"/>
                  <a:pt x="18583" y="4430"/>
                </a:cubicBezTo>
                <a:cubicBezTo>
                  <a:pt x="18153" y="3707"/>
                  <a:pt x="17529" y="3117"/>
                  <a:pt x="16783" y="2728"/>
                </a:cubicBezTo>
                <a:cubicBezTo>
                  <a:pt x="16161" y="2404"/>
                  <a:pt x="15479" y="2243"/>
                  <a:pt x="14797" y="2243"/>
                </a:cubicBezTo>
                <a:cubicBezTo>
                  <a:pt x="14134" y="2243"/>
                  <a:pt x="13470" y="2395"/>
                  <a:pt x="12862" y="2701"/>
                </a:cubicBezTo>
                <a:cubicBezTo>
                  <a:pt x="12233" y="1442"/>
                  <a:pt x="11118" y="512"/>
                  <a:pt x="9784" y="157"/>
                </a:cubicBezTo>
                <a:cubicBezTo>
                  <a:pt x="9393" y="54"/>
                  <a:pt x="8992" y="0"/>
                  <a:pt x="858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7096" name="Google Shape;7096;p61"/>
          <p:cNvGrpSpPr/>
          <p:nvPr/>
        </p:nvGrpSpPr>
        <p:grpSpPr>
          <a:xfrm>
            <a:off x="6711982" y="2711308"/>
            <a:ext cx="340204" cy="339271"/>
            <a:chOff x="3270450" y="3213625"/>
            <a:chExt cx="483175" cy="481850"/>
          </a:xfrm>
        </p:grpSpPr>
        <p:sp>
          <p:nvSpPr>
            <p:cNvPr id="7097" name="Google Shape;7097;p61"/>
            <p:cNvSpPr/>
            <p:nvPr/>
          </p:nvSpPr>
          <p:spPr>
            <a:xfrm>
              <a:off x="3392550" y="3335025"/>
              <a:ext cx="239050" cy="239050"/>
            </a:xfrm>
            <a:custGeom>
              <a:avLst/>
              <a:gdLst/>
              <a:ahLst/>
              <a:cxnLst/>
              <a:rect l="l" t="t" r="r" b="b"/>
              <a:pathLst>
                <a:path w="9562" h="9562" extrusionOk="0">
                  <a:moveTo>
                    <a:pt x="4782" y="1"/>
                  </a:moveTo>
                  <a:cubicBezTo>
                    <a:pt x="2142" y="1"/>
                    <a:pt x="1" y="2139"/>
                    <a:pt x="1" y="4780"/>
                  </a:cubicBezTo>
                  <a:cubicBezTo>
                    <a:pt x="1" y="7421"/>
                    <a:pt x="2142" y="9562"/>
                    <a:pt x="4782" y="9562"/>
                  </a:cubicBezTo>
                  <a:cubicBezTo>
                    <a:pt x="7420" y="9562"/>
                    <a:pt x="9561" y="7421"/>
                    <a:pt x="9561" y="4780"/>
                  </a:cubicBezTo>
                  <a:cubicBezTo>
                    <a:pt x="9561" y="2139"/>
                    <a:pt x="7420" y="1"/>
                    <a:pt x="4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98" name="Google Shape;7098;p61"/>
            <p:cNvSpPr/>
            <p:nvPr/>
          </p:nvSpPr>
          <p:spPr>
            <a:xfrm>
              <a:off x="3270450" y="3213625"/>
              <a:ext cx="483175" cy="481850"/>
            </a:xfrm>
            <a:custGeom>
              <a:avLst/>
              <a:gdLst/>
              <a:ahLst/>
              <a:cxnLst/>
              <a:rect l="l" t="t" r="r" b="b"/>
              <a:pathLst>
                <a:path w="19327" h="19274" extrusionOk="0">
                  <a:moveTo>
                    <a:pt x="9666" y="3728"/>
                  </a:moveTo>
                  <a:cubicBezTo>
                    <a:pt x="12925" y="3728"/>
                    <a:pt x="15575" y="6378"/>
                    <a:pt x="15575" y="9636"/>
                  </a:cubicBezTo>
                  <a:cubicBezTo>
                    <a:pt x="15575" y="12894"/>
                    <a:pt x="12925" y="15547"/>
                    <a:pt x="9666" y="15547"/>
                  </a:cubicBezTo>
                  <a:cubicBezTo>
                    <a:pt x="6405" y="15547"/>
                    <a:pt x="3755" y="12894"/>
                    <a:pt x="3755" y="9636"/>
                  </a:cubicBezTo>
                  <a:cubicBezTo>
                    <a:pt x="3755" y="6378"/>
                    <a:pt x="6405" y="3728"/>
                    <a:pt x="9666" y="3728"/>
                  </a:cubicBezTo>
                  <a:close/>
                  <a:moveTo>
                    <a:pt x="9665" y="0"/>
                  </a:moveTo>
                  <a:cubicBezTo>
                    <a:pt x="9575" y="0"/>
                    <a:pt x="9484" y="22"/>
                    <a:pt x="9402" y="66"/>
                  </a:cubicBezTo>
                  <a:lnTo>
                    <a:pt x="7532" y="1054"/>
                  </a:lnTo>
                  <a:lnTo>
                    <a:pt x="5418" y="1054"/>
                  </a:lnTo>
                  <a:cubicBezTo>
                    <a:pt x="5231" y="1054"/>
                    <a:pt x="5056" y="1144"/>
                    <a:pt x="4954" y="1301"/>
                  </a:cubicBezTo>
                  <a:lnTo>
                    <a:pt x="3752" y="3053"/>
                  </a:lnTo>
                  <a:lnTo>
                    <a:pt x="1879" y="4041"/>
                  </a:lnTo>
                  <a:cubicBezTo>
                    <a:pt x="1717" y="4128"/>
                    <a:pt x="1605" y="4288"/>
                    <a:pt x="1584" y="4474"/>
                  </a:cubicBezTo>
                  <a:lnTo>
                    <a:pt x="1328" y="6588"/>
                  </a:lnTo>
                  <a:lnTo>
                    <a:pt x="127" y="8341"/>
                  </a:lnTo>
                  <a:cubicBezTo>
                    <a:pt x="24" y="8491"/>
                    <a:pt x="0" y="8687"/>
                    <a:pt x="67" y="8859"/>
                  </a:cubicBezTo>
                  <a:lnTo>
                    <a:pt x="816" y="10852"/>
                  </a:lnTo>
                  <a:lnTo>
                    <a:pt x="560" y="12966"/>
                  </a:lnTo>
                  <a:cubicBezTo>
                    <a:pt x="536" y="13150"/>
                    <a:pt x="606" y="13334"/>
                    <a:pt x="744" y="13457"/>
                  </a:cubicBezTo>
                  <a:lnTo>
                    <a:pt x="2325" y="14869"/>
                  </a:lnTo>
                  <a:lnTo>
                    <a:pt x="3075" y="16860"/>
                  </a:lnTo>
                  <a:cubicBezTo>
                    <a:pt x="3141" y="17034"/>
                    <a:pt x="3289" y="17164"/>
                    <a:pt x="3466" y="17209"/>
                  </a:cubicBezTo>
                  <a:lnTo>
                    <a:pt x="5520" y="17718"/>
                  </a:lnTo>
                  <a:lnTo>
                    <a:pt x="7101" y="19130"/>
                  </a:lnTo>
                  <a:cubicBezTo>
                    <a:pt x="7205" y="19223"/>
                    <a:pt x="7340" y="19273"/>
                    <a:pt x="7477" y="19273"/>
                  </a:cubicBezTo>
                  <a:cubicBezTo>
                    <a:pt x="7523" y="19273"/>
                    <a:pt x="7568" y="19268"/>
                    <a:pt x="7613" y="19257"/>
                  </a:cubicBezTo>
                  <a:lnTo>
                    <a:pt x="9666" y="18745"/>
                  </a:lnTo>
                  <a:lnTo>
                    <a:pt x="11717" y="19254"/>
                  </a:lnTo>
                  <a:cubicBezTo>
                    <a:pt x="11759" y="19266"/>
                    <a:pt x="11807" y="19272"/>
                    <a:pt x="11853" y="19272"/>
                  </a:cubicBezTo>
                  <a:cubicBezTo>
                    <a:pt x="11991" y="19272"/>
                    <a:pt x="12124" y="19221"/>
                    <a:pt x="12229" y="19127"/>
                  </a:cubicBezTo>
                  <a:lnTo>
                    <a:pt x="13810" y="17715"/>
                  </a:lnTo>
                  <a:lnTo>
                    <a:pt x="15861" y="17206"/>
                  </a:lnTo>
                  <a:cubicBezTo>
                    <a:pt x="16041" y="17161"/>
                    <a:pt x="16186" y="17031"/>
                    <a:pt x="16252" y="16857"/>
                  </a:cubicBezTo>
                  <a:lnTo>
                    <a:pt x="17002" y="14866"/>
                  </a:lnTo>
                  <a:lnTo>
                    <a:pt x="18583" y="13454"/>
                  </a:lnTo>
                  <a:cubicBezTo>
                    <a:pt x="18721" y="13331"/>
                    <a:pt x="18791" y="13147"/>
                    <a:pt x="18766" y="12963"/>
                  </a:cubicBezTo>
                  <a:lnTo>
                    <a:pt x="18514" y="10849"/>
                  </a:lnTo>
                  <a:lnTo>
                    <a:pt x="19263" y="8856"/>
                  </a:lnTo>
                  <a:cubicBezTo>
                    <a:pt x="19327" y="8684"/>
                    <a:pt x="19306" y="8491"/>
                    <a:pt x="19200" y="8338"/>
                  </a:cubicBezTo>
                  <a:lnTo>
                    <a:pt x="18002" y="6588"/>
                  </a:lnTo>
                  <a:lnTo>
                    <a:pt x="17746" y="4471"/>
                  </a:lnTo>
                  <a:cubicBezTo>
                    <a:pt x="17725" y="4288"/>
                    <a:pt x="17613" y="4128"/>
                    <a:pt x="17451" y="4041"/>
                  </a:cubicBezTo>
                  <a:lnTo>
                    <a:pt x="15578" y="3050"/>
                  </a:lnTo>
                  <a:lnTo>
                    <a:pt x="14379" y="1298"/>
                  </a:lnTo>
                  <a:cubicBezTo>
                    <a:pt x="14274" y="1144"/>
                    <a:pt x="14099" y="1054"/>
                    <a:pt x="13912" y="1054"/>
                  </a:cubicBezTo>
                  <a:lnTo>
                    <a:pt x="11798" y="1054"/>
                  </a:lnTo>
                  <a:lnTo>
                    <a:pt x="9928" y="66"/>
                  </a:lnTo>
                  <a:cubicBezTo>
                    <a:pt x="9846" y="22"/>
                    <a:pt x="9755" y="0"/>
                    <a:pt x="96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099" name="Google Shape;7099;p61"/>
          <p:cNvGrpSpPr/>
          <p:nvPr/>
        </p:nvGrpSpPr>
        <p:grpSpPr>
          <a:xfrm>
            <a:off x="7211250" y="2711317"/>
            <a:ext cx="168931" cy="339253"/>
            <a:chOff x="3984950" y="3213600"/>
            <a:chExt cx="239925" cy="481825"/>
          </a:xfrm>
        </p:grpSpPr>
        <p:sp>
          <p:nvSpPr>
            <p:cNvPr id="7100" name="Google Shape;7100;p61"/>
            <p:cNvSpPr/>
            <p:nvPr/>
          </p:nvSpPr>
          <p:spPr>
            <a:xfrm>
              <a:off x="3984950" y="3213600"/>
              <a:ext cx="239925" cy="481825"/>
            </a:xfrm>
            <a:custGeom>
              <a:avLst/>
              <a:gdLst/>
              <a:ahLst/>
              <a:cxnLst/>
              <a:rect l="l" t="t" r="r" b="b"/>
              <a:pathLst>
                <a:path w="9597" h="19273" extrusionOk="0">
                  <a:moveTo>
                    <a:pt x="4800" y="3355"/>
                  </a:moveTo>
                  <a:cubicBezTo>
                    <a:pt x="5110" y="3355"/>
                    <a:pt x="5363" y="3608"/>
                    <a:pt x="5363" y="3918"/>
                  </a:cubicBezTo>
                  <a:lnTo>
                    <a:pt x="5363" y="12121"/>
                  </a:lnTo>
                  <a:cubicBezTo>
                    <a:pt x="6556" y="12407"/>
                    <a:pt x="7345" y="13542"/>
                    <a:pt x="7203" y="14759"/>
                  </a:cubicBezTo>
                  <a:cubicBezTo>
                    <a:pt x="7059" y="15978"/>
                    <a:pt x="6026" y="16897"/>
                    <a:pt x="4800" y="16897"/>
                  </a:cubicBezTo>
                  <a:cubicBezTo>
                    <a:pt x="3571" y="16897"/>
                    <a:pt x="2539" y="15978"/>
                    <a:pt x="2394" y="14759"/>
                  </a:cubicBezTo>
                  <a:cubicBezTo>
                    <a:pt x="2253" y="13542"/>
                    <a:pt x="3042" y="12407"/>
                    <a:pt x="4234" y="12121"/>
                  </a:cubicBezTo>
                  <a:lnTo>
                    <a:pt x="4234" y="3918"/>
                  </a:lnTo>
                  <a:cubicBezTo>
                    <a:pt x="4234" y="3608"/>
                    <a:pt x="4487" y="3355"/>
                    <a:pt x="4800" y="3355"/>
                  </a:cubicBezTo>
                  <a:close/>
                  <a:moveTo>
                    <a:pt x="4800" y="1"/>
                  </a:moveTo>
                  <a:cubicBezTo>
                    <a:pt x="3219" y="1"/>
                    <a:pt x="1939" y="1281"/>
                    <a:pt x="1939" y="2861"/>
                  </a:cubicBezTo>
                  <a:lnTo>
                    <a:pt x="1939" y="10567"/>
                  </a:lnTo>
                  <a:cubicBezTo>
                    <a:pt x="723" y="11501"/>
                    <a:pt x="9" y="12943"/>
                    <a:pt x="0" y="14476"/>
                  </a:cubicBezTo>
                  <a:cubicBezTo>
                    <a:pt x="0" y="17123"/>
                    <a:pt x="2150" y="19273"/>
                    <a:pt x="4800" y="19273"/>
                  </a:cubicBezTo>
                  <a:cubicBezTo>
                    <a:pt x="7450" y="19273"/>
                    <a:pt x="9597" y="17123"/>
                    <a:pt x="9597" y="14476"/>
                  </a:cubicBezTo>
                  <a:cubicBezTo>
                    <a:pt x="9597" y="13651"/>
                    <a:pt x="9395" y="12844"/>
                    <a:pt x="9007" y="12118"/>
                  </a:cubicBezTo>
                  <a:cubicBezTo>
                    <a:pt x="8679" y="11510"/>
                    <a:pt x="8221" y="10980"/>
                    <a:pt x="7664" y="10567"/>
                  </a:cubicBezTo>
                  <a:lnTo>
                    <a:pt x="7661" y="2861"/>
                  </a:lnTo>
                  <a:cubicBezTo>
                    <a:pt x="7661" y="1281"/>
                    <a:pt x="6378" y="1"/>
                    <a:pt x="48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01" name="Google Shape;7101;p61"/>
            <p:cNvSpPr/>
            <p:nvPr/>
          </p:nvSpPr>
          <p:spPr>
            <a:xfrm>
              <a:off x="4072650" y="3543175"/>
              <a:ext cx="64525" cy="64625"/>
            </a:xfrm>
            <a:custGeom>
              <a:avLst/>
              <a:gdLst/>
              <a:ahLst/>
              <a:cxnLst/>
              <a:rect l="l" t="t" r="r" b="b"/>
              <a:pathLst>
                <a:path w="2581" h="2585" extrusionOk="0">
                  <a:moveTo>
                    <a:pt x="1292" y="1"/>
                  </a:moveTo>
                  <a:cubicBezTo>
                    <a:pt x="578" y="1"/>
                    <a:pt x="0" y="579"/>
                    <a:pt x="0" y="1293"/>
                  </a:cubicBezTo>
                  <a:cubicBezTo>
                    <a:pt x="0" y="2006"/>
                    <a:pt x="578" y="2585"/>
                    <a:pt x="1292" y="2585"/>
                  </a:cubicBezTo>
                  <a:cubicBezTo>
                    <a:pt x="2003" y="2585"/>
                    <a:pt x="2581" y="2006"/>
                    <a:pt x="2581" y="1293"/>
                  </a:cubicBezTo>
                  <a:cubicBezTo>
                    <a:pt x="2581" y="579"/>
                    <a:pt x="2003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7102" name="Google Shape;7102;p61"/>
          <p:cNvSpPr/>
          <p:nvPr/>
        </p:nvSpPr>
        <p:spPr>
          <a:xfrm>
            <a:off x="7549578" y="2711214"/>
            <a:ext cx="339306" cy="339253"/>
          </a:xfrm>
          <a:custGeom>
            <a:avLst/>
            <a:gdLst/>
            <a:ahLst/>
            <a:cxnLst/>
            <a:rect l="l" t="t" r="r" b="b"/>
            <a:pathLst>
              <a:path w="19276" h="19273" extrusionOk="0">
                <a:moveTo>
                  <a:pt x="9640" y="5686"/>
                </a:moveTo>
                <a:cubicBezTo>
                  <a:pt x="11236" y="5686"/>
                  <a:pt x="12678" y="6647"/>
                  <a:pt x="13289" y="8125"/>
                </a:cubicBezTo>
                <a:cubicBezTo>
                  <a:pt x="13901" y="9601"/>
                  <a:pt x="13563" y="11302"/>
                  <a:pt x="12434" y="12431"/>
                </a:cubicBezTo>
                <a:cubicBezTo>
                  <a:pt x="11676" y="13187"/>
                  <a:pt x="10664" y="13590"/>
                  <a:pt x="9635" y="13590"/>
                </a:cubicBezTo>
                <a:cubicBezTo>
                  <a:pt x="9126" y="13590"/>
                  <a:pt x="8614" y="13491"/>
                  <a:pt x="8125" y="13289"/>
                </a:cubicBezTo>
                <a:cubicBezTo>
                  <a:pt x="6649" y="12675"/>
                  <a:pt x="5686" y="11236"/>
                  <a:pt x="5686" y="9637"/>
                </a:cubicBezTo>
                <a:cubicBezTo>
                  <a:pt x="5689" y="7454"/>
                  <a:pt x="7457" y="5686"/>
                  <a:pt x="9640" y="5686"/>
                </a:cubicBezTo>
                <a:close/>
                <a:moveTo>
                  <a:pt x="9640" y="1"/>
                </a:moveTo>
                <a:cubicBezTo>
                  <a:pt x="8297" y="1"/>
                  <a:pt x="7068" y="748"/>
                  <a:pt x="6451" y="1940"/>
                </a:cubicBezTo>
                <a:cubicBezTo>
                  <a:pt x="6093" y="1826"/>
                  <a:pt x="5726" y="1771"/>
                  <a:pt x="5363" y="1771"/>
                </a:cubicBezTo>
                <a:cubicBezTo>
                  <a:pt x="4425" y="1771"/>
                  <a:pt x="3509" y="2139"/>
                  <a:pt x="2825" y="2822"/>
                </a:cubicBezTo>
                <a:cubicBezTo>
                  <a:pt x="1877" y="3771"/>
                  <a:pt x="1536" y="5168"/>
                  <a:pt x="1940" y="6448"/>
                </a:cubicBezTo>
                <a:cubicBezTo>
                  <a:pt x="750" y="7065"/>
                  <a:pt x="1" y="8297"/>
                  <a:pt x="1" y="9637"/>
                </a:cubicBezTo>
                <a:cubicBezTo>
                  <a:pt x="1" y="10977"/>
                  <a:pt x="750" y="12208"/>
                  <a:pt x="1940" y="12826"/>
                </a:cubicBezTo>
                <a:cubicBezTo>
                  <a:pt x="1536" y="14105"/>
                  <a:pt x="1877" y="15503"/>
                  <a:pt x="2825" y="16451"/>
                </a:cubicBezTo>
                <a:cubicBezTo>
                  <a:pt x="3510" y="17136"/>
                  <a:pt x="4428" y="17504"/>
                  <a:pt x="5367" y="17504"/>
                </a:cubicBezTo>
                <a:cubicBezTo>
                  <a:pt x="5729" y="17504"/>
                  <a:pt x="6095" y="17449"/>
                  <a:pt x="6451" y="17337"/>
                </a:cubicBezTo>
                <a:cubicBezTo>
                  <a:pt x="7068" y="18526"/>
                  <a:pt x="8297" y="19273"/>
                  <a:pt x="9640" y="19273"/>
                </a:cubicBezTo>
                <a:cubicBezTo>
                  <a:pt x="10980" y="19273"/>
                  <a:pt x="12208" y="18526"/>
                  <a:pt x="12826" y="17337"/>
                </a:cubicBezTo>
                <a:cubicBezTo>
                  <a:pt x="13182" y="17449"/>
                  <a:pt x="13547" y="17504"/>
                  <a:pt x="13909" y="17504"/>
                </a:cubicBezTo>
                <a:cubicBezTo>
                  <a:pt x="14848" y="17504"/>
                  <a:pt x="15767" y="17136"/>
                  <a:pt x="16451" y="16451"/>
                </a:cubicBezTo>
                <a:cubicBezTo>
                  <a:pt x="17400" y="15503"/>
                  <a:pt x="17740" y="14105"/>
                  <a:pt x="17336" y="12826"/>
                </a:cubicBezTo>
                <a:cubicBezTo>
                  <a:pt x="18526" y="12208"/>
                  <a:pt x="19276" y="10977"/>
                  <a:pt x="19276" y="9637"/>
                </a:cubicBezTo>
                <a:cubicBezTo>
                  <a:pt x="19276" y="8297"/>
                  <a:pt x="18526" y="7065"/>
                  <a:pt x="17336" y="6448"/>
                </a:cubicBezTo>
                <a:cubicBezTo>
                  <a:pt x="17740" y="5168"/>
                  <a:pt x="17400" y="3771"/>
                  <a:pt x="16451" y="2822"/>
                </a:cubicBezTo>
                <a:cubicBezTo>
                  <a:pt x="15768" y="2139"/>
                  <a:pt x="14851" y="1771"/>
                  <a:pt x="13914" y="1771"/>
                </a:cubicBezTo>
                <a:cubicBezTo>
                  <a:pt x="13550" y="1771"/>
                  <a:pt x="13183" y="1826"/>
                  <a:pt x="12826" y="1940"/>
                </a:cubicBezTo>
                <a:cubicBezTo>
                  <a:pt x="12208" y="748"/>
                  <a:pt x="10980" y="1"/>
                  <a:pt x="964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sp>
        <p:nvSpPr>
          <p:cNvPr id="7103" name="Google Shape;7103;p61"/>
          <p:cNvSpPr/>
          <p:nvPr/>
        </p:nvSpPr>
        <p:spPr>
          <a:xfrm>
            <a:off x="7974508" y="2731069"/>
            <a:ext cx="339253" cy="299542"/>
          </a:xfrm>
          <a:custGeom>
            <a:avLst/>
            <a:gdLst/>
            <a:ahLst/>
            <a:cxnLst/>
            <a:rect l="l" t="t" r="r" b="b"/>
            <a:pathLst>
              <a:path w="19273" h="17017" extrusionOk="0">
                <a:moveTo>
                  <a:pt x="5119" y="1"/>
                </a:moveTo>
                <a:cubicBezTo>
                  <a:pt x="2198" y="1"/>
                  <a:pt x="0" y="2389"/>
                  <a:pt x="0" y="5554"/>
                </a:cubicBezTo>
                <a:cubicBezTo>
                  <a:pt x="0" y="8974"/>
                  <a:pt x="2744" y="11311"/>
                  <a:pt x="6902" y="14855"/>
                </a:cubicBezTo>
                <a:cubicBezTo>
                  <a:pt x="7607" y="15458"/>
                  <a:pt x="8408" y="16138"/>
                  <a:pt x="9239" y="16867"/>
                </a:cubicBezTo>
                <a:cubicBezTo>
                  <a:pt x="9352" y="16966"/>
                  <a:pt x="9493" y="17016"/>
                  <a:pt x="9635" y="17016"/>
                </a:cubicBezTo>
                <a:cubicBezTo>
                  <a:pt x="9776" y="17016"/>
                  <a:pt x="9918" y="16966"/>
                  <a:pt x="10031" y="16867"/>
                </a:cubicBezTo>
                <a:cubicBezTo>
                  <a:pt x="10862" y="16138"/>
                  <a:pt x="11663" y="15458"/>
                  <a:pt x="12370" y="14855"/>
                </a:cubicBezTo>
                <a:cubicBezTo>
                  <a:pt x="16526" y="11314"/>
                  <a:pt x="19272" y="8974"/>
                  <a:pt x="19272" y="5554"/>
                </a:cubicBezTo>
                <a:cubicBezTo>
                  <a:pt x="19272" y="2389"/>
                  <a:pt x="17071" y="1"/>
                  <a:pt x="14153" y="1"/>
                </a:cubicBezTo>
                <a:cubicBezTo>
                  <a:pt x="13105" y="1"/>
                  <a:pt x="12148" y="332"/>
                  <a:pt x="11301" y="986"/>
                </a:cubicBezTo>
                <a:cubicBezTo>
                  <a:pt x="10491" y="1612"/>
                  <a:pt x="9952" y="2410"/>
                  <a:pt x="9636" y="2991"/>
                </a:cubicBezTo>
                <a:cubicBezTo>
                  <a:pt x="9317" y="2410"/>
                  <a:pt x="8778" y="1612"/>
                  <a:pt x="7968" y="986"/>
                </a:cubicBezTo>
                <a:cubicBezTo>
                  <a:pt x="7122" y="332"/>
                  <a:pt x="6164" y="1"/>
                  <a:pt x="511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7104" name="Google Shape;7104;p61"/>
          <p:cNvGrpSpPr/>
          <p:nvPr/>
        </p:nvGrpSpPr>
        <p:grpSpPr>
          <a:xfrm>
            <a:off x="1874281" y="3981487"/>
            <a:ext cx="355218" cy="279880"/>
            <a:chOff x="5629975" y="3255775"/>
            <a:chExt cx="504500" cy="397500"/>
          </a:xfrm>
        </p:grpSpPr>
        <p:sp>
          <p:nvSpPr>
            <p:cNvPr id="7105" name="Google Shape;7105;p61"/>
            <p:cNvSpPr/>
            <p:nvPr/>
          </p:nvSpPr>
          <p:spPr>
            <a:xfrm>
              <a:off x="575637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3"/>
                    <a:pt x="2259" y="5736"/>
                  </a:cubicBezTo>
                  <a:cubicBezTo>
                    <a:pt x="3506" y="5733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06" name="Google Shape;7106;p61"/>
            <p:cNvSpPr/>
            <p:nvPr/>
          </p:nvSpPr>
          <p:spPr>
            <a:xfrm>
              <a:off x="5629975" y="3374400"/>
              <a:ext cx="140575" cy="136175"/>
            </a:xfrm>
            <a:custGeom>
              <a:avLst/>
              <a:gdLst/>
              <a:ahLst/>
              <a:cxnLst/>
              <a:rect l="l" t="t" r="r" b="b"/>
              <a:pathLst>
                <a:path w="5623" h="5447" extrusionOk="0">
                  <a:moveTo>
                    <a:pt x="1951" y="0"/>
                  </a:moveTo>
                  <a:cubicBezTo>
                    <a:pt x="1711" y="0"/>
                    <a:pt x="1480" y="53"/>
                    <a:pt x="1269" y="175"/>
                  </a:cubicBezTo>
                  <a:cubicBezTo>
                    <a:pt x="1" y="907"/>
                    <a:pt x="582" y="3443"/>
                    <a:pt x="1088" y="4316"/>
                  </a:cubicBezTo>
                  <a:cubicBezTo>
                    <a:pt x="1506" y="5041"/>
                    <a:pt x="2265" y="5447"/>
                    <a:pt x="3045" y="5447"/>
                  </a:cubicBezTo>
                  <a:cubicBezTo>
                    <a:pt x="3428" y="5447"/>
                    <a:pt x="3816" y="5349"/>
                    <a:pt x="4172" y="5144"/>
                  </a:cubicBezTo>
                  <a:cubicBezTo>
                    <a:pt x="5253" y="4521"/>
                    <a:pt x="5623" y="3138"/>
                    <a:pt x="5000" y="2057"/>
                  </a:cubicBezTo>
                  <a:cubicBezTo>
                    <a:pt x="4578" y="1330"/>
                    <a:pt x="3149" y="0"/>
                    <a:pt x="19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07" name="Google Shape;7107;p61"/>
            <p:cNvSpPr/>
            <p:nvPr/>
          </p:nvSpPr>
          <p:spPr>
            <a:xfrm>
              <a:off x="589752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6"/>
                    <a:pt x="2259" y="5736"/>
                  </a:cubicBezTo>
                  <a:cubicBezTo>
                    <a:pt x="3506" y="5736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08" name="Google Shape;7108;p61"/>
            <p:cNvSpPr/>
            <p:nvPr/>
          </p:nvSpPr>
          <p:spPr>
            <a:xfrm>
              <a:off x="5996075" y="3373900"/>
              <a:ext cx="138400" cy="136200"/>
            </a:xfrm>
            <a:custGeom>
              <a:avLst/>
              <a:gdLst/>
              <a:ahLst/>
              <a:cxnLst/>
              <a:rect l="l" t="t" r="r" b="b"/>
              <a:pathLst>
                <a:path w="5536" h="5448" extrusionOk="0">
                  <a:moveTo>
                    <a:pt x="3670" y="1"/>
                  </a:moveTo>
                  <a:cubicBezTo>
                    <a:pt x="2471" y="1"/>
                    <a:pt x="1045" y="1330"/>
                    <a:pt x="624" y="2059"/>
                  </a:cubicBezTo>
                  <a:cubicBezTo>
                    <a:pt x="1" y="3137"/>
                    <a:pt x="371" y="4523"/>
                    <a:pt x="1452" y="5146"/>
                  </a:cubicBezTo>
                  <a:cubicBezTo>
                    <a:pt x="1808" y="5351"/>
                    <a:pt x="2199" y="5448"/>
                    <a:pt x="2586" y="5448"/>
                  </a:cubicBezTo>
                  <a:cubicBezTo>
                    <a:pt x="3381" y="5448"/>
                    <a:pt x="4158" y="5039"/>
                    <a:pt x="4575" y="4318"/>
                  </a:cubicBezTo>
                  <a:cubicBezTo>
                    <a:pt x="5168" y="3288"/>
                    <a:pt x="5535" y="858"/>
                    <a:pt x="4355" y="177"/>
                  </a:cubicBezTo>
                  <a:cubicBezTo>
                    <a:pt x="4142" y="54"/>
                    <a:pt x="3911" y="1"/>
                    <a:pt x="3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09" name="Google Shape;7109;p61"/>
            <p:cNvSpPr/>
            <p:nvPr/>
          </p:nvSpPr>
          <p:spPr>
            <a:xfrm>
              <a:off x="5728150" y="3427400"/>
              <a:ext cx="310575" cy="225875"/>
            </a:xfrm>
            <a:custGeom>
              <a:avLst/>
              <a:gdLst/>
              <a:ahLst/>
              <a:cxnLst/>
              <a:rect l="l" t="t" r="r" b="b"/>
              <a:pathLst>
                <a:path w="12423" h="9035" extrusionOk="0">
                  <a:moveTo>
                    <a:pt x="6213" y="1"/>
                  </a:moveTo>
                  <a:cubicBezTo>
                    <a:pt x="5234" y="1"/>
                    <a:pt x="2259" y="1"/>
                    <a:pt x="2259" y="2822"/>
                  </a:cubicBezTo>
                  <a:lnTo>
                    <a:pt x="2259" y="3147"/>
                  </a:lnTo>
                  <a:cubicBezTo>
                    <a:pt x="2259" y="3376"/>
                    <a:pt x="2121" y="3584"/>
                    <a:pt x="1907" y="3671"/>
                  </a:cubicBezTo>
                  <a:cubicBezTo>
                    <a:pt x="750" y="4144"/>
                    <a:pt x="1" y="5141"/>
                    <a:pt x="1" y="6210"/>
                  </a:cubicBezTo>
                  <a:cubicBezTo>
                    <a:pt x="1" y="7767"/>
                    <a:pt x="1521" y="9034"/>
                    <a:pt x="3388" y="9034"/>
                  </a:cubicBezTo>
                  <a:cubicBezTo>
                    <a:pt x="3400" y="9035"/>
                    <a:pt x="3413" y="9035"/>
                    <a:pt x="3425" y="9035"/>
                  </a:cubicBezTo>
                  <a:cubicBezTo>
                    <a:pt x="3753" y="9035"/>
                    <a:pt x="4081" y="8995"/>
                    <a:pt x="4400" y="8917"/>
                  </a:cubicBezTo>
                  <a:cubicBezTo>
                    <a:pt x="4995" y="8766"/>
                    <a:pt x="5604" y="8691"/>
                    <a:pt x="6213" y="8691"/>
                  </a:cubicBezTo>
                  <a:cubicBezTo>
                    <a:pt x="6823" y="8691"/>
                    <a:pt x="7432" y="8766"/>
                    <a:pt x="8029" y="8917"/>
                  </a:cubicBezTo>
                  <a:cubicBezTo>
                    <a:pt x="8345" y="8995"/>
                    <a:pt x="8670" y="9035"/>
                    <a:pt x="8998" y="9035"/>
                  </a:cubicBezTo>
                  <a:cubicBezTo>
                    <a:pt x="9010" y="9035"/>
                    <a:pt x="9022" y="9035"/>
                    <a:pt x="9034" y="9034"/>
                  </a:cubicBezTo>
                  <a:cubicBezTo>
                    <a:pt x="10901" y="9034"/>
                    <a:pt x="12422" y="7767"/>
                    <a:pt x="12422" y="6210"/>
                  </a:cubicBezTo>
                  <a:cubicBezTo>
                    <a:pt x="12422" y="5138"/>
                    <a:pt x="11675" y="4141"/>
                    <a:pt x="10516" y="3671"/>
                  </a:cubicBezTo>
                  <a:cubicBezTo>
                    <a:pt x="10302" y="3584"/>
                    <a:pt x="10164" y="3376"/>
                    <a:pt x="10164" y="3147"/>
                  </a:cubicBezTo>
                  <a:lnTo>
                    <a:pt x="10164" y="2822"/>
                  </a:lnTo>
                  <a:cubicBezTo>
                    <a:pt x="10164" y="1"/>
                    <a:pt x="7191" y="1"/>
                    <a:pt x="62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110" name="Google Shape;7110;p61"/>
          <p:cNvGrpSpPr/>
          <p:nvPr/>
        </p:nvGrpSpPr>
        <p:grpSpPr>
          <a:xfrm>
            <a:off x="3755839" y="3981593"/>
            <a:ext cx="340256" cy="279669"/>
            <a:chOff x="6234950" y="3255925"/>
            <a:chExt cx="483250" cy="397200"/>
          </a:xfrm>
        </p:grpSpPr>
        <p:sp>
          <p:nvSpPr>
            <p:cNvPr id="7111" name="Google Shape;7111;p61"/>
            <p:cNvSpPr/>
            <p:nvPr/>
          </p:nvSpPr>
          <p:spPr>
            <a:xfrm>
              <a:off x="6444675" y="3255925"/>
              <a:ext cx="128300" cy="90200"/>
            </a:xfrm>
            <a:custGeom>
              <a:avLst/>
              <a:gdLst/>
              <a:ahLst/>
              <a:cxnLst/>
              <a:rect l="l" t="t" r="r" b="b"/>
              <a:pathLst>
                <a:path w="5132" h="3608" extrusionOk="0">
                  <a:moveTo>
                    <a:pt x="567" y="0"/>
                  </a:moveTo>
                  <a:cubicBezTo>
                    <a:pt x="254" y="0"/>
                    <a:pt x="1" y="253"/>
                    <a:pt x="1" y="563"/>
                  </a:cubicBezTo>
                  <a:cubicBezTo>
                    <a:pt x="7" y="1662"/>
                    <a:pt x="368" y="2731"/>
                    <a:pt x="1034" y="3608"/>
                  </a:cubicBezTo>
                  <a:cubicBezTo>
                    <a:pt x="2097" y="3138"/>
                    <a:pt x="3325" y="2864"/>
                    <a:pt x="5014" y="2864"/>
                  </a:cubicBezTo>
                  <a:cubicBezTo>
                    <a:pt x="5054" y="2864"/>
                    <a:pt x="5093" y="2873"/>
                    <a:pt x="5132" y="2873"/>
                  </a:cubicBezTo>
                  <a:cubicBezTo>
                    <a:pt x="4289" y="1117"/>
                    <a:pt x="2515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12" name="Google Shape;7112;p61"/>
            <p:cNvSpPr/>
            <p:nvPr/>
          </p:nvSpPr>
          <p:spPr>
            <a:xfrm>
              <a:off x="6444750" y="3563200"/>
              <a:ext cx="128225" cy="89925"/>
            </a:xfrm>
            <a:custGeom>
              <a:avLst/>
              <a:gdLst/>
              <a:ahLst/>
              <a:cxnLst/>
              <a:rect l="l" t="t" r="r" b="b"/>
              <a:pathLst>
                <a:path w="5129" h="3597" extrusionOk="0">
                  <a:moveTo>
                    <a:pt x="1022" y="1"/>
                  </a:moveTo>
                  <a:cubicBezTo>
                    <a:pt x="362" y="874"/>
                    <a:pt x="4" y="1937"/>
                    <a:pt x="1" y="3033"/>
                  </a:cubicBezTo>
                  <a:cubicBezTo>
                    <a:pt x="1" y="3343"/>
                    <a:pt x="251" y="3596"/>
                    <a:pt x="564" y="3596"/>
                  </a:cubicBezTo>
                  <a:cubicBezTo>
                    <a:pt x="2512" y="3596"/>
                    <a:pt x="4286" y="2479"/>
                    <a:pt x="5129" y="724"/>
                  </a:cubicBezTo>
                  <a:cubicBezTo>
                    <a:pt x="5093" y="724"/>
                    <a:pt x="5051" y="736"/>
                    <a:pt x="5011" y="736"/>
                  </a:cubicBezTo>
                  <a:cubicBezTo>
                    <a:pt x="3319" y="736"/>
                    <a:pt x="2088" y="462"/>
                    <a:pt x="10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13" name="Google Shape;7113;p61"/>
            <p:cNvSpPr/>
            <p:nvPr/>
          </p:nvSpPr>
          <p:spPr>
            <a:xfrm>
              <a:off x="6375350" y="3355650"/>
              <a:ext cx="244750" cy="197650"/>
            </a:xfrm>
            <a:custGeom>
              <a:avLst/>
              <a:gdLst/>
              <a:ahLst/>
              <a:cxnLst/>
              <a:rect l="l" t="t" r="r" b="b"/>
              <a:pathLst>
                <a:path w="9790" h="7906" extrusionOk="0">
                  <a:moveTo>
                    <a:pt x="6045" y="2610"/>
                  </a:moveTo>
                  <a:cubicBezTo>
                    <a:pt x="6190" y="2610"/>
                    <a:pt x="6335" y="2666"/>
                    <a:pt x="6444" y="2777"/>
                  </a:cubicBezTo>
                  <a:cubicBezTo>
                    <a:pt x="6664" y="2997"/>
                    <a:pt x="6664" y="3356"/>
                    <a:pt x="6444" y="3575"/>
                  </a:cubicBezTo>
                  <a:cubicBezTo>
                    <a:pt x="6225" y="3795"/>
                    <a:pt x="6225" y="4153"/>
                    <a:pt x="6444" y="4373"/>
                  </a:cubicBezTo>
                  <a:cubicBezTo>
                    <a:pt x="6664" y="4593"/>
                    <a:pt x="6664" y="4951"/>
                    <a:pt x="6444" y="5171"/>
                  </a:cubicBezTo>
                  <a:cubicBezTo>
                    <a:pt x="6335" y="5281"/>
                    <a:pt x="6190" y="5336"/>
                    <a:pt x="6045" y="5336"/>
                  </a:cubicBezTo>
                  <a:cubicBezTo>
                    <a:pt x="5901" y="5336"/>
                    <a:pt x="5756" y="5281"/>
                    <a:pt x="5646" y="5171"/>
                  </a:cubicBezTo>
                  <a:cubicBezTo>
                    <a:pt x="4984" y="4509"/>
                    <a:pt x="4984" y="3440"/>
                    <a:pt x="5646" y="2777"/>
                  </a:cubicBezTo>
                  <a:cubicBezTo>
                    <a:pt x="5756" y="2666"/>
                    <a:pt x="5901" y="2610"/>
                    <a:pt x="6045" y="2610"/>
                  </a:cubicBezTo>
                  <a:close/>
                  <a:moveTo>
                    <a:pt x="7787" y="1"/>
                  </a:moveTo>
                  <a:cubicBezTo>
                    <a:pt x="4463" y="1"/>
                    <a:pt x="3204" y="1064"/>
                    <a:pt x="919" y="2997"/>
                  </a:cubicBezTo>
                  <a:lnTo>
                    <a:pt x="271" y="3542"/>
                  </a:lnTo>
                  <a:cubicBezTo>
                    <a:pt x="0" y="3765"/>
                    <a:pt x="0" y="4181"/>
                    <a:pt x="271" y="4406"/>
                  </a:cubicBezTo>
                  <a:lnTo>
                    <a:pt x="856" y="4897"/>
                  </a:lnTo>
                  <a:cubicBezTo>
                    <a:pt x="3147" y="6837"/>
                    <a:pt x="4412" y="7906"/>
                    <a:pt x="7787" y="7906"/>
                  </a:cubicBezTo>
                  <a:cubicBezTo>
                    <a:pt x="8450" y="7902"/>
                    <a:pt x="9106" y="7788"/>
                    <a:pt x="9730" y="7574"/>
                  </a:cubicBezTo>
                  <a:cubicBezTo>
                    <a:pt x="8357" y="6951"/>
                    <a:pt x="7456" y="5602"/>
                    <a:pt x="7411" y="4093"/>
                  </a:cubicBezTo>
                  <a:cubicBezTo>
                    <a:pt x="7366" y="2588"/>
                    <a:pt x="8179" y="1184"/>
                    <a:pt x="9513" y="480"/>
                  </a:cubicBezTo>
                  <a:cubicBezTo>
                    <a:pt x="9603" y="432"/>
                    <a:pt x="9697" y="398"/>
                    <a:pt x="9790" y="356"/>
                  </a:cubicBezTo>
                  <a:cubicBezTo>
                    <a:pt x="9149" y="124"/>
                    <a:pt x="8471" y="4"/>
                    <a:pt x="77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14" name="Google Shape;7114;p61"/>
            <p:cNvSpPr/>
            <p:nvPr/>
          </p:nvSpPr>
          <p:spPr>
            <a:xfrm>
              <a:off x="6587875" y="3385100"/>
              <a:ext cx="130325" cy="140500"/>
            </a:xfrm>
            <a:custGeom>
              <a:avLst/>
              <a:gdLst/>
              <a:ahLst/>
              <a:cxnLst/>
              <a:rect l="l" t="t" r="r" b="b"/>
              <a:pathLst>
                <a:path w="5213" h="5620" extrusionOk="0">
                  <a:moveTo>
                    <a:pt x="2343" y="1789"/>
                  </a:moveTo>
                  <a:cubicBezTo>
                    <a:pt x="2633" y="1789"/>
                    <a:pt x="2912" y="2015"/>
                    <a:pt x="2912" y="2355"/>
                  </a:cubicBezTo>
                  <a:cubicBezTo>
                    <a:pt x="2912" y="2665"/>
                    <a:pt x="2659" y="2918"/>
                    <a:pt x="2349" y="2918"/>
                  </a:cubicBezTo>
                  <a:cubicBezTo>
                    <a:pt x="1846" y="2918"/>
                    <a:pt x="1593" y="2310"/>
                    <a:pt x="1948" y="1955"/>
                  </a:cubicBezTo>
                  <a:cubicBezTo>
                    <a:pt x="2063" y="1840"/>
                    <a:pt x="2204" y="1789"/>
                    <a:pt x="2343" y="1789"/>
                  </a:cubicBezTo>
                  <a:close/>
                  <a:moveTo>
                    <a:pt x="2846" y="0"/>
                  </a:moveTo>
                  <a:cubicBezTo>
                    <a:pt x="2394" y="0"/>
                    <a:pt x="1947" y="85"/>
                    <a:pt x="1539" y="301"/>
                  </a:cubicBezTo>
                  <a:cubicBezTo>
                    <a:pt x="645" y="774"/>
                    <a:pt x="72" y="1687"/>
                    <a:pt x="36" y="2698"/>
                  </a:cubicBezTo>
                  <a:cubicBezTo>
                    <a:pt x="0" y="3707"/>
                    <a:pt x="506" y="4662"/>
                    <a:pt x="1367" y="5195"/>
                  </a:cubicBezTo>
                  <a:cubicBezTo>
                    <a:pt x="1792" y="5460"/>
                    <a:pt x="2280" y="5607"/>
                    <a:pt x="2782" y="5619"/>
                  </a:cubicBezTo>
                  <a:cubicBezTo>
                    <a:pt x="3752" y="4957"/>
                    <a:pt x="4550" y="4078"/>
                    <a:pt x="5119" y="3051"/>
                  </a:cubicBezTo>
                  <a:cubicBezTo>
                    <a:pt x="5213" y="2882"/>
                    <a:pt x="5213" y="2674"/>
                    <a:pt x="5119" y="2506"/>
                  </a:cubicBezTo>
                  <a:cubicBezTo>
                    <a:pt x="4568" y="1512"/>
                    <a:pt x="3797" y="654"/>
                    <a:pt x="2870" y="0"/>
                  </a:cubicBezTo>
                  <a:cubicBezTo>
                    <a:pt x="2862" y="0"/>
                    <a:pt x="2854" y="0"/>
                    <a:pt x="28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15" name="Google Shape;7115;p61"/>
            <p:cNvSpPr/>
            <p:nvPr/>
          </p:nvSpPr>
          <p:spPr>
            <a:xfrm>
              <a:off x="6234950" y="3469100"/>
              <a:ext cx="165050" cy="141200"/>
            </a:xfrm>
            <a:custGeom>
              <a:avLst/>
              <a:gdLst/>
              <a:ahLst/>
              <a:cxnLst/>
              <a:rect l="l" t="t" r="r" b="b"/>
              <a:pathLst>
                <a:path w="6602" h="5648" extrusionOk="0">
                  <a:moveTo>
                    <a:pt x="3990" y="1"/>
                  </a:moveTo>
                  <a:cubicBezTo>
                    <a:pt x="1807" y="1"/>
                    <a:pt x="0" y="1772"/>
                    <a:pt x="0" y="3955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96" y="5647"/>
                  </a:lnTo>
                  <a:cubicBezTo>
                    <a:pt x="4014" y="5647"/>
                    <a:pt x="5996" y="4075"/>
                    <a:pt x="6601" y="1943"/>
                  </a:cubicBezTo>
                  <a:cubicBezTo>
                    <a:pt x="6324" y="1717"/>
                    <a:pt x="6041" y="1476"/>
                    <a:pt x="5740" y="1223"/>
                  </a:cubicBezTo>
                  <a:lnTo>
                    <a:pt x="5481" y="1004"/>
                  </a:lnTo>
                  <a:lnTo>
                    <a:pt x="4391" y="2097"/>
                  </a:lnTo>
                  <a:cubicBezTo>
                    <a:pt x="4281" y="2203"/>
                    <a:pt x="4139" y="2255"/>
                    <a:pt x="3997" y="2255"/>
                  </a:cubicBezTo>
                  <a:cubicBezTo>
                    <a:pt x="3852" y="2255"/>
                    <a:pt x="3708" y="2200"/>
                    <a:pt x="3599" y="2091"/>
                  </a:cubicBezTo>
                  <a:cubicBezTo>
                    <a:pt x="3379" y="1871"/>
                    <a:pt x="3376" y="1519"/>
                    <a:pt x="3593" y="1299"/>
                  </a:cubicBezTo>
                  <a:lnTo>
                    <a:pt x="4611" y="278"/>
                  </a:lnTo>
                  <a:lnTo>
                    <a:pt x="42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16" name="Google Shape;7116;p61"/>
            <p:cNvSpPr/>
            <p:nvPr/>
          </p:nvSpPr>
          <p:spPr>
            <a:xfrm>
              <a:off x="6234950" y="3299725"/>
              <a:ext cx="165050" cy="141175"/>
            </a:xfrm>
            <a:custGeom>
              <a:avLst/>
              <a:gdLst/>
              <a:ahLst/>
              <a:cxnLst/>
              <a:rect l="l" t="t" r="r" b="b"/>
              <a:pathLst>
                <a:path w="6602" h="5647" extrusionOk="0">
                  <a:moveTo>
                    <a:pt x="566" y="1"/>
                  </a:moveTo>
                  <a:cubicBezTo>
                    <a:pt x="253" y="1"/>
                    <a:pt x="3" y="254"/>
                    <a:pt x="3" y="567"/>
                  </a:cubicBezTo>
                  <a:lnTo>
                    <a:pt x="3" y="1699"/>
                  </a:lnTo>
                  <a:cubicBezTo>
                    <a:pt x="0" y="3879"/>
                    <a:pt x="1807" y="5647"/>
                    <a:pt x="3990" y="5647"/>
                  </a:cubicBezTo>
                  <a:lnTo>
                    <a:pt x="4285" y="5647"/>
                  </a:lnTo>
                  <a:lnTo>
                    <a:pt x="4611" y="5373"/>
                  </a:lnTo>
                  <a:lnTo>
                    <a:pt x="3593" y="4352"/>
                  </a:lnTo>
                  <a:cubicBezTo>
                    <a:pt x="3379" y="4132"/>
                    <a:pt x="3382" y="3780"/>
                    <a:pt x="3599" y="3563"/>
                  </a:cubicBezTo>
                  <a:cubicBezTo>
                    <a:pt x="3710" y="3451"/>
                    <a:pt x="3856" y="3396"/>
                    <a:pt x="4001" y="3396"/>
                  </a:cubicBezTo>
                  <a:cubicBezTo>
                    <a:pt x="4142" y="3396"/>
                    <a:pt x="4282" y="3448"/>
                    <a:pt x="4391" y="3554"/>
                  </a:cubicBezTo>
                  <a:lnTo>
                    <a:pt x="5481" y="4644"/>
                  </a:lnTo>
                  <a:lnTo>
                    <a:pt x="5809" y="4370"/>
                  </a:lnTo>
                  <a:cubicBezTo>
                    <a:pt x="6083" y="4138"/>
                    <a:pt x="6345" y="3918"/>
                    <a:pt x="6601" y="3704"/>
                  </a:cubicBezTo>
                  <a:cubicBezTo>
                    <a:pt x="5996" y="1575"/>
                    <a:pt x="4017" y="1"/>
                    <a:pt x="1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117" name="Google Shape;7117;p61"/>
          <p:cNvGrpSpPr/>
          <p:nvPr/>
        </p:nvGrpSpPr>
        <p:grpSpPr>
          <a:xfrm>
            <a:off x="5051107" y="3125970"/>
            <a:ext cx="318042" cy="339253"/>
            <a:chOff x="914900" y="3806450"/>
            <a:chExt cx="451700" cy="481825"/>
          </a:xfrm>
        </p:grpSpPr>
        <p:sp>
          <p:nvSpPr>
            <p:cNvPr id="7118" name="Google Shape;7118;p61"/>
            <p:cNvSpPr/>
            <p:nvPr/>
          </p:nvSpPr>
          <p:spPr>
            <a:xfrm>
              <a:off x="914900" y="4174425"/>
              <a:ext cx="423400" cy="113850"/>
            </a:xfrm>
            <a:custGeom>
              <a:avLst/>
              <a:gdLst/>
              <a:ahLst/>
              <a:cxnLst/>
              <a:rect l="l" t="t" r="r" b="b"/>
              <a:pathLst>
                <a:path w="16936" h="4554" extrusionOk="0">
                  <a:moveTo>
                    <a:pt x="564" y="0"/>
                  </a:moveTo>
                  <a:cubicBezTo>
                    <a:pt x="250" y="0"/>
                    <a:pt x="0" y="250"/>
                    <a:pt x="0" y="563"/>
                  </a:cubicBezTo>
                  <a:cubicBezTo>
                    <a:pt x="0" y="877"/>
                    <a:pt x="250" y="1130"/>
                    <a:pt x="564" y="1130"/>
                  </a:cubicBezTo>
                  <a:lnTo>
                    <a:pt x="2259" y="1130"/>
                  </a:lnTo>
                  <a:lnTo>
                    <a:pt x="2259" y="2861"/>
                  </a:lnTo>
                  <a:cubicBezTo>
                    <a:pt x="2259" y="3795"/>
                    <a:pt x="3015" y="4553"/>
                    <a:pt x="3951" y="4553"/>
                  </a:cubicBezTo>
                  <a:cubicBezTo>
                    <a:pt x="4264" y="4553"/>
                    <a:pt x="4517" y="4300"/>
                    <a:pt x="4517" y="3990"/>
                  </a:cubicBezTo>
                  <a:lnTo>
                    <a:pt x="4517" y="1130"/>
                  </a:lnTo>
                  <a:lnTo>
                    <a:pt x="5646" y="1130"/>
                  </a:lnTo>
                  <a:lnTo>
                    <a:pt x="5646" y="1693"/>
                  </a:lnTo>
                  <a:cubicBezTo>
                    <a:pt x="5646" y="2629"/>
                    <a:pt x="6402" y="3424"/>
                    <a:pt x="7339" y="3424"/>
                  </a:cubicBezTo>
                  <a:cubicBezTo>
                    <a:pt x="7652" y="3424"/>
                    <a:pt x="7905" y="3171"/>
                    <a:pt x="7905" y="2861"/>
                  </a:cubicBezTo>
                  <a:lnTo>
                    <a:pt x="7905" y="1130"/>
                  </a:lnTo>
                  <a:lnTo>
                    <a:pt x="9034" y="1130"/>
                  </a:lnTo>
                  <a:lnTo>
                    <a:pt x="9034" y="3990"/>
                  </a:lnTo>
                  <a:cubicBezTo>
                    <a:pt x="9034" y="4300"/>
                    <a:pt x="9284" y="4553"/>
                    <a:pt x="9597" y="4553"/>
                  </a:cubicBezTo>
                  <a:cubicBezTo>
                    <a:pt x="9910" y="4553"/>
                    <a:pt x="10163" y="4300"/>
                    <a:pt x="10163" y="3990"/>
                  </a:cubicBezTo>
                  <a:lnTo>
                    <a:pt x="10163" y="1130"/>
                  </a:lnTo>
                  <a:lnTo>
                    <a:pt x="16373" y="1130"/>
                  </a:lnTo>
                  <a:cubicBezTo>
                    <a:pt x="16686" y="1130"/>
                    <a:pt x="16936" y="877"/>
                    <a:pt x="16936" y="563"/>
                  </a:cubicBezTo>
                  <a:cubicBezTo>
                    <a:pt x="16936" y="250"/>
                    <a:pt x="16686" y="0"/>
                    <a:pt x="16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19" name="Google Shape;7119;p61"/>
            <p:cNvSpPr/>
            <p:nvPr/>
          </p:nvSpPr>
          <p:spPr>
            <a:xfrm>
              <a:off x="971350" y="3806450"/>
              <a:ext cx="254100" cy="339775"/>
            </a:xfrm>
            <a:custGeom>
              <a:avLst/>
              <a:gdLst/>
              <a:ahLst/>
              <a:cxnLst/>
              <a:rect l="l" t="t" r="r" b="b"/>
              <a:pathLst>
                <a:path w="10164" h="13591" extrusionOk="0">
                  <a:moveTo>
                    <a:pt x="7563" y="2032"/>
                  </a:moveTo>
                  <a:cubicBezTo>
                    <a:pt x="7853" y="2032"/>
                    <a:pt x="8131" y="2256"/>
                    <a:pt x="8131" y="2596"/>
                  </a:cubicBezTo>
                  <a:cubicBezTo>
                    <a:pt x="8131" y="2937"/>
                    <a:pt x="7852" y="3163"/>
                    <a:pt x="7562" y="3163"/>
                  </a:cubicBezTo>
                  <a:cubicBezTo>
                    <a:pt x="7423" y="3163"/>
                    <a:pt x="7282" y="3111"/>
                    <a:pt x="7168" y="2997"/>
                  </a:cubicBezTo>
                  <a:cubicBezTo>
                    <a:pt x="6945" y="2777"/>
                    <a:pt x="6945" y="2418"/>
                    <a:pt x="7168" y="2199"/>
                  </a:cubicBezTo>
                  <a:cubicBezTo>
                    <a:pt x="7283" y="2083"/>
                    <a:pt x="7425" y="2032"/>
                    <a:pt x="7563" y="2032"/>
                  </a:cubicBezTo>
                  <a:close/>
                  <a:moveTo>
                    <a:pt x="7339" y="0"/>
                  </a:moveTo>
                  <a:cubicBezTo>
                    <a:pt x="5412" y="0"/>
                    <a:pt x="3759" y="1087"/>
                    <a:pt x="2901" y="2668"/>
                  </a:cubicBezTo>
                  <a:cubicBezTo>
                    <a:pt x="2852" y="2674"/>
                    <a:pt x="2804" y="2686"/>
                    <a:pt x="2762" y="2704"/>
                  </a:cubicBezTo>
                  <a:cubicBezTo>
                    <a:pt x="2602" y="2782"/>
                    <a:pt x="2431" y="2819"/>
                    <a:pt x="2260" y="2819"/>
                  </a:cubicBezTo>
                  <a:cubicBezTo>
                    <a:pt x="1967" y="2819"/>
                    <a:pt x="1678" y="2707"/>
                    <a:pt x="1458" y="2494"/>
                  </a:cubicBezTo>
                  <a:cubicBezTo>
                    <a:pt x="1247" y="2280"/>
                    <a:pt x="1127" y="1994"/>
                    <a:pt x="1130" y="1696"/>
                  </a:cubicBezTo>
                  <a:cubicBezTo>
                    <a:pt x="1130" y="1395"/>
                    <a:pt x="1247" y="1178"/>
                    <a:pt x="1458" y="964"/>
                  </a:cubicBezTo>
                  <a:cubicBezTo>
                    <a:pt x="1681" y="744"/>
                    <a:pt x="1681" y="386"/>
                    <a:pt x="1458" y="166"/>
                  </a:cubicBezTo>
                  <a:cubicBezTo>
                    <a:pt x="1348" y="56"/>
                    <a:pt x="1204" y="1"/>
                    <a:pt x="1059" y="1"/>
                  </a:cubicBezTo>
                  <a:cubicBezTo>
                    <a:pt x="915" y="1"/>
                    <a:pt x="770" y="56"/>
                    <a:pt x="660" y="166"/>
                  </a:cubicBezTo>
                  <a:cubicBezTo>
                    <a:pt x="236" y="594"/>
                    <a:pt x="1" y="1093"/>
                    <a:pt x="1" y="1696"/>
                  </a:cubicBezTo>
                  <a:cubicBezTo>
                    <a:pt x="1" y="2942"/>
                    <a:pt x="1010" y="3954"/>
                    <a:pt x="2259" y="3954"/>
                  </a:cubicBezTo>
                  <a:cubicBezTo>
                    <a:pt x="2307" y="3954"/>
                    <a:pt x="2353" y="3939"/>
                    <a:pt x="2401" y="3936"/>
                  </a:cubicBezTo>
                  <a:lnTo>
                    <a:pt x="2401" y="3936"/>
                  </a:lnTo>
                  <a:cubicBezTo>
                    <a:pt x="2319" y="4282"/>
                    <a:pt x="2274" y="4635"/>
                    <a:pt x="2265" y="4990"/>
                  </a:cubicBezTo>
                  <a:cubicBezTo>
                    <a:pt x="2976" y="4680"/>
                    <a:pt x="3741" y="4517"/>
                    <a:pt x="4518" y="4517"/>
                  </a:cubicBezTo>
                  <a:lnTo>
                    <a:pt x="5081" y="4517"/>
                  </a:lnTo>
                  <a:cubicBezTo>
                    <a:pt x="6017" y="4517"/>
                    <a:pt x="6773" y="5276"/>
                    <a:pt x="6776" y="6213"/>
                  </a:cubicBezTo>
                  <a:lnTo>
                    <a:pt x="6776" y="9073"/>
                  </a:lnTo>
                  <a:cubicBezTo>
                    <a:pt x="6776" y="10925"/>
                    <a:pt x="5864" y="12557"/>
                    <a:pt x="4482" y="13590"/>
                  </a:cubicBezTo>
                  <a:lnTo>
                    <a:pt x="6210" y="13590"/>
                  </a:lnTo>
                  <a:cubicBezTo>
                    <a:pt x="8393" y="13590"/>
                    <a:pt x="10164" y="11820"/>
                    <a:pt x="10164" y="9636"/>
                  </a:cubicBezTo>
                  <a:lnTo>
                    <a:pt x="101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20" name="Google Shape;7120;p61"/>
            <p:cNvSpPr/>
            <p:nvPr/>
          </p:nvSpPr>
          <p:spPr>
            <a:xfrm>
              <a:off x="971350" y="3947600"/>
              <a:ext cx="141175" cy="198625"/>
            </a:xfrm>
            <a:custGeom>
              <a:avLst/>
              <a:gdLst/>
              <a:ahLst/>
              <a:cxnLst/>
              <a:rect l="l" t="t" r="r" b="b"/>
              <a:pathLst>
                <a:path w="5647" h="7945" extrusionOk="0">
                  <a:moveTo>
                    <a:pt x="4518" y="0"/>
                  </a:moveTo>
                  <a:cubicBezTo>
                    <a:pt x="2021" y="0"/>
                    <a:pt x="1" y="2060"/>
                    <a:pt x="1" y="4556"/>
                  </a:cubicBezTo>
                  <a:lnTo>
                    <a:pt x="1" y="6815"/>
                  </a:lnTo>
                  <a:cubicBezTo>
                    <a:pt x="934" y="6812"/>
                    <a:pt x="1693" y="6056"/>
                    <a:pt x="1693" y="5120"/>
                  </a:cubicBezTo>
                  <a:cubicBezTo>
                    <a:pt x="1693" y="4806"/>
                    <a:pt x="1946" y="4556"/>
                    <a:pt x="2259" y="4556"/>
                  </a:cubicBezTo>
                  <a:cubicBezTo>
                    <a:pt x="2569" y="4556"/>
                    <a:pt x="2822" y="4806"/>
                    <a:pt x="2822" y="5120"/>
                  </a:cubicBezTo>
                  <a:cubicBezTo>
                    <a:pt x="2822" y="6547"/>
                    <a:pt x="1753" y="7718"/>
                    <a:pt x="377" y="7905"/>
                  </a:cubicBezTo>
                  <a:cubicBezTo>
                    <a:pt x="434" y="7929"/>
                    <a:pt x="501" y="7941"/>
                    <a:pt x="564" y="7944"/>
                  </a:cubicBezTo>
                  <a:lnTo>
                    <a:pt x="1130" y="7944"/>
                  </a:lnTo>
                  <a:cubicBezTo>
                    <a:pt x="3623" y="7944"/>
                    <a:pt x="5647" y="5921"/>
                    <a:pt x="5647" y="3427"/>
                  </a:cubicBezTo>
                  <a:lnTo>
                    <a:pt x="5647" y="567"/>
                  </a:lnTo>
                  <a:cubicBezTo>
                    <a:pt x="5647" y="253"/>
                    <a:pt x="5394" y="0"/>
                    <a:pt x="50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21" name="Google Shape;7121;p61"/>
            <p:cNvSpPr/>
            <p:nvPr/>
          </p:nvSpPr>
          <p:spPr>
            <a:xfrm>
              <a:off x="1253675" y="3806450"/>
              <a:ext cx="112925" cy="90350"/>
            </a:xfrm>
            <a:custGeom>
              <a:avLst/>
              <a:gdLst/>
              <a:ahLst/>
              <a:cxnLst/>
              <a:rect l="l" t="t" r="r" b="b"/>
              <a:pathLst>
                <a:path w="4517" h="3614" extrusionOk="0">
                  <a:moveTo>
                    <a:pt x="0" y="0"/>
                  </a:moveTo>
                  <a:lnTo>
                    <a:pt x="0" y="1696"/>
                  </a:lnTo>
                  <a:cubicBezTo>
                    <a:pt x="142" y="1685"/>
                    <a:pt x="428" y="1669"/>
                    <a:pt x="771" y="1669"/>
                  </a:cubicBezTo>
                  <a:cubicBezTo>
                    <a:pt x="1415" y="1669"/>
                    <a:pt x="2264" y="1726"/>
                    <a:pt x="2749" y="1988"/>
                  </a:cubicBezTo>
                  <a:cubicBezTo>
                    <a:pt x="3355" y="2313"/>
                    <a:pt x="4062" y="3078"/>
                    <a:pt x="4517" y="3614"/>
                  </a:cubicBezTo>
                  <a:lnTo>
                    <a:pt x="4517" y="2259"/>
                  </a:lnTo>
                  <a:cubicBezTo>
                    <a:pt x="4517" y="1012"/>
                    <a:pt x="3505" y="0"/>
                    <a:pt x="22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22" name="Google Shape;7122;p61"/>
            <p:cNvSpPr/>
            <p:nvPr/>
          </p:nvSpPr>
          <p:spPr>
            <a:xfrm>
              <a:off x="1253600" y="3876425"/>
              <a:ext cx="95025" cy="42975"/>
            </a:xfrm>
            <a:custGeom>
              <a:avLst/>
              <a:gdLst/>
              <a:ahLst/>
              <a:cxnLst/>
              <a:rect l="l" t="t" r="r" b="b"/>
              <a:pathLst>
                <a:path w="3801" h="1719" extrusionOk="0">
                  <a:moveTo>
                    <a:pt x="726" y="0"/>
                  </a:moveTo>
                  <a:cubicBezTo>
                    <a:pt x="478" y="0"/>
                    <a:pt x="239" y="9"/>
                    <a:pt x="42" y="23"/>
                  </a:cubicBezTo>
                  <a:lnTo>
                    <a:pt x="0" y="23"/>
                  </a:lnTo>
                  <a:lnTo>
                    <a:pt x="3" y="1718"/>
                  </a:lnTo>
                  <a:lnTo>
                    <a:pt x="3800" y="1718"/>
                  </a:lnTo>
                  <a:cubicBezTo>
                    <a:pt x="3379" y="1203"/>
                    <a:pt x="2692" y="438"/>
                    <a:pt x="2219" y="182"/>
                  </a:cubicBezTo>
                  <a:cubicBezTo>
                    <a:pt x="1969" y="49"/>
                    <a:pt x="1321" y="0"/>
                    <a:pt x="7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123" name="Google Shape;7123;p61"/>
          <p:cNvGrpSpPr/>
          <p:nvPr/>
        </p:nvGrpSpPr>
        <p:grpSpPr>
          <a:xfrm>
            <a:off x="5470028" y="3125785"/>
            <a:ext cx="346347" cy="339623"/>
            <a:chOff x="1490050" y="3805975"/>
            <a:chExt cx="491900" cy="482350"/>
          </a:xfrm>
        </p:grpSpPr>
        <p:sp>
          <p:nvSpPr>
            <p:cNvPr id="7124" name="Google Shape;7124;p61"/>
            <p:cNvSpPr/>
            <p:nvPr/>
          </p:nvSpPr>
          <p:spPr>
            <a:xfrm>
              <a:off x="1541775" y="3877050"/>
              <a:ext cx="302500" cy="277225"/>
            </a:xfrm>
            <a:custGeom>
              <a:avLst/>
              <a:gdLst/>
              <a:ahLst/>
              <a:cxnLst/>
              <a:rect l="l" t="t" r="r" b="b"/>
              <a:pathLst>
                <a:path w="12100" h="11089" extrusionOk="0">
                  <a:moveTo>
                    <a:pt x="10512" y="1"/>
                  </a:moveTo>
                  <a:lnTo>
                    <a:pt x="0" y="10513"/>
                  </a:lnTo>
                  <a:cubicBezTo>
                    <a:pt x="207" y="10475"/>
                    <a:pt x="415" y="10456"/>
                    <a:pt x="622" y="10456"/>
                  </a:cubicBezTo>
                  <a:cubicBezTo>
                    <a:pt x="1327" y="10456"/>
                    <a:pt x="2020" y="10674"/>
                    <a:pt x="2602" y="11088"/>
                  </a:cubicBezTo>
                  <a:lnTo>
                    <a:pt x="12099" y="1588"/>
                  </a:lnTo>
                  <a:lnTo>
                    <a:pt x="10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25" name="Google Shape;7125;p61"/>
            <p:cNvSpPr/>
            <p:nvPr/>
          </p:nvSpPr>
          <p:spPr>
            <a:xfrm>
              <a:off x="1824450" y="3805975"/>
              <a:ext cx="157500" cy="150525"/>
            </a:xfrm>
            <a:custGeom>
              <a:avLst/>
              <a:gdLst/>
              <a:ahLst/>
              <a:cxnLst/>
              <a:rect l="l" t="t" r="r" b="b"/>
              <a:pathLst>
                <a:path w="6300" h="6021" extrusionOk="0">
                  <a:moveTo>
                    <a:pt x="3211" y="0"/>
                  </a:moveTo>
                  <a:cubicBezTo>
                    <a:pt x="2484" y="0"/>
                    <a:pt x="1758" y="281"/>
                    <a:pt x="1208" y="841"/>
                  </a:cubicBezTo>
                  <a:lnTo>
                    <a:pt x="0" y="2049"/>
                  </a:lnTo>
                  <a:lnTo>
                    <a:pt x="3972" y="6021"/>
                  </a:lnTo>
                  <a:lnTo>
                    <a:pt x="5180" y="4813"/>
                  </a:lnTo>
                  <a:cubicBezTo>
                    <a:pt x="6294" y="3717"/>
                    <a:pt x="6300" y="1925"/>
                    <a:pt x="5198" y="823"/>
                  </a:cubicBezTo>
                  <a:cubicBezTo>
                    <a:pt x="4649" y="274"/>
                    <a:pt x="3930" y="0"/>
                    <a:pt x="32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26" name="Google Shape;7126;p61"/>
            <p:cNvSpPr/>
            <p:nvPr/>
          </p:nvSpPr>
          <p:spPr>
            <a:xfrm>
              <a:off x="1626675" y="3936600"/>
              <a:ext cx="277225" cy="302600"/>
            </a:xfrm>
            <a:custGeom>
              <a:avLst/>
              <a:gdLst/>
              <a:ahLst/>
              <a:cxnLst/>
              <a:rect l="l" t="t" r="r" b="b"/>
              <a:pathLst>
                <a:path w="11089" h="12104" extrusionOk="0">
                  <a:moveTo>
                    <a:pt x="9501" y="1"/>
                  </a:moveTo>
                  <a:lnTo>
                    <a:pt x="1" y="9501"/>
                  </a:lnTo>
                  <a:cubicBezTo>
                    <a:pt x="537" y="10254"/>
                    <a:pt x="745" y="11194"/>
                    <a:pt x="576" y="12103"/>
                  </a:cubicBezTo>
                  <a:lnTo>
                    <a:pt x="11088" y="1591"/>
                  </a:lnTo>
                  <a:lnTo>
                    <a:pt x="95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27" name="Google Shape;7127;p61"/>
            <p:cNvSpPr/>
            <p:nvPr/>
          </p:nvSpPr>
          <p:spPr>
            <a:xfrm>
              <a:off x="1490050" y="4166500"/>
              <a:ext cx="129950" cy="121825"/>
            </a:xfrm>
            <a:custGeom>
              <a:avLst/>
              <a:gdLst/>
              <a:ahLst/>
              <a:cxnLst/>
              <a:rect l="l" t="t" r="r" b="b"/>
              <a:pathLst>
                <a:path w="5198" h="4873" extrusionOk="0">
                  <a:moveTo>
                    <a:pt x="2693" y="0"/>
                  </a:moveTo>
                  <a:cubicBezTo>
                    <a:pt x="2243" y="0"/>
                    <a:pt x="1790" y="133"/>
                    <a:pt x="1398" y="405"/>
                  </a:cubicBezTo>
                  <a:lnTo>
                    <a:pt x="1398" y="402"/>
                  </a:lnTo>
                  <a:lnTo>
                    <a:pt x="741" y="2446"/>
                  </a:lnTo>
                  <a:lnTo>
                    <a:pt x="139" y="4118"/>
                  </a:lnTo>
                  <a:cubicBezTo>
                    <a:pt x="0" y="4500"/>
                    <a:pt x="295" y="4872"/>
                    <a:pt x="664" y="4872"/>
                  </a:cubicBezTo>
                  <a:cubicBezTo>
                    <a:pt x="727" y="4872"/>
                    <a:pt x="793" y="4861"/>
                    <a:pt x="859" y="4837"/>
                  </a:cubicBezTo>
                  <a:lnTo>
                    <a:pt x="2530" y="4235"/>
                  </a:lnTo>
                  <a:lnTo>
                    <a:pt x="4574" y="3579"/>
                  </a:lnTo>
                  <a:cubicBezTo>
                    <a:pt x="5198" y="2672"/>
                    <a:pt x="5086" y="1450"/>
                    <a:pt x="4306" y="670"/>
                  </a:cubicBezTo>
                  <a:cubicBezTo>
                    <a:pt x="3866" y="228"/>
                    <a:pt x="3282" y="0"/>
                    <a:pt x="2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128" name="Google Shape;7128;p61"/>
          <p:cNvGrpSpPr/>
          <p:nvPr/>
        </p:nvGrpSpPr>
        <p:grpSpPr>
          <a:xfrm>
            <a:off x="5893896" y="3125970"/>
            <a:ext cx="311899" cy="339253"/>
            <a:chOff x="2104275" y="3806450"/>
            <a:chExt cx="442975" cy="481825"/>
          </a:xfrm>
        </p:grpSpPr>
        <p:sp>
          <p:nvSpPr>
            <p:cNvPr id="7129" name="Google Shape;7129;p61"/>
            <p:cNvSpPr/>
            <p:nvPr/>
          </p:nvSpPr>
          <p:spPr>
            <a:xfrm>
              <a:off x="2104275" y="3806450"/>
              <a:ext cx="442975" cy="481825"/>
            </a:xfrm>
            <a:custGeom>
              <a:avLst/>
              <a:gdLst/>
              <a:ahLst/>
              <a:cxnLst/>
              <a:rect l="l" t="t" r="r" b="b"/>
              <a:pathLst>
                <a:path w="17719" h="19273" extrusionOk="0">
                  <a:moveTo>
                    <a:pt x="8889" y="1130"/>
                  </a:moveTo>
                  <a:cubicBezTo>
                    <a:pt x="9660" y="1130"/>
                    <a:pt x="10482" y="2382"/>
                    <a:pt x="11039" y="4343"/>
                  </a:cubicBezTo>
                  <a:cubicBezTo>
                    <a:pt x="10308" y="4586"/>
                    <a:pt x="9594" y="4870"/>
                    <a:pt x="8895" y="5192"/>
                  </a:cubicBezTo>
                  <a:cubicBezTo>
                    <a:pt x="8194" y="4864"/>
                    <a:pt x="7474" y="4577"/>
                    <a:pt x="6742" y="4331"/>
                  </a:cubicBezTo>
                  <a:cubicBezTo>
                    <a:pt x="7302" y="2379"/>
                    <a:pt x="8121" y="1130"/>
                    <a:pt x="8889" y="1130"/>
                  </a:cubicBezTo>
                  <a:close/>
                  <a:moveTo>
                    <a:pt x="6471" y="5445"/>
                  </a:moveTo>
                  <a:cubicBezTo>
                    <a:pt x="6830" y="5565"/>
                    <a:pt x="7200" y="5704"/>
                    <a:pt x="7570" y="5854"/>
                  </a:cubicBezTo>
                  <a:cubicBezTo>
                    <a:pt x="6571" y="6393"/>
                    <a:pt x="6878" y="6243"/>
                    <a:pt x="6273" y="6616"/>
                  </a:cubicBezTo>
                  <a:cubicBezTo>
                    <a:pt x="6330" y="6210"/>
                    <a:pt x="6396" y="5815"/>
                    <a:pt x="6471" y="5445"/>
                  </a:cubicBezTo>
                  <a:close/>
                  <a:moveTo>
                    <a:pt x="11307" y="5445"/>
                  </a:moveTo>
                  <a:cubicBezTo>
                    <a:pt x="11386" y="5815"/>
                    <a:pt x="11449" y="6210"/>
                    <a:pt x="11506" y="6616"/>
                  </a:cubicBezTo>
                  <a:cubicBezTo>
                    <a:pt x="10895" y="6240"/>
                    <a:pt x="11220" y="6399"/>
                    <a:pt x="10208" y="5854"/>
                  </a:cubicBezTo>
                  <a:cubicBezTo>
                    <a:pt x="10582" y="5704"/>
                    <a:pt x="10949" y="5565"/>
                    <a:pt x="11307" y="5445"/>
                  </a:cubicBezTo>
                  <a:close/>
                  <a:moveTo>
                    <a:pt x="13999" y="4845"/>
                  </a:moveTo>
                  <a:cubicBezTo>
                    <a:pt x="14142" y="5686"/>
                    <a:pt x="14870" y="6249"/>
                    <a:pt x="15661" y="6249"/>
                  </a:cubicBezTo>
                  <a:cubicBezTo>
                    <a:pt x="15873" y="6249"/>
                    <a:pt x="16089" y="6209"/>
                    <a:pt x="16300" y="6122"/>
                  </a:cubicBezTo>
                  <a:lnTo>
                    <a:pt x="16300" y="6122"/>
                  </a:lnTo>
                  <a:cubicBezTo>
                    <a:pt x="16201" y="6676"/>
                    <a:pt x="15821" y="7384"/>
                    <a:pt x="15183" y="8158"/>
                  </a:cubicBezTo>
                  <a:cubicBezTo>
                    <a:pt x="14993" y="8390"/>
                    <a:pt x="14761" y="8625"/>
                    <a:pt x="14535" y="8856"/>
                  </a:cubicBezTo>
                  <a:cubicBezTo>
                    <a:pt x="13963" y="8345"/>
                    <a:pt x="13361" y="7866"/>
                    <a:pt x="12735" y="7423"/>
                  </a:cubicBezTo>
                  <a:cubicBezTo>
                    <a:pt x="12662" y="6652"/>
                    <a:pt x="12551" y="5884"/>
                    <a:pt x="12394" y="5125"/>
                  </a:cubicBezTo>
                  <a:cubicBezTo>
                    <a:pt x="12921" y="4990"/>
                    <a:pt x="13457" y="4897"/>
                    <a:pt x="13999" y="4845"/>
                  </a:cubicBezTo>
                  <a:close/>
                  <a:moveTo>
                    <a:pt x="3779" y="4845"/>
                  </a:moveTo>
                  <a:cubicBezTo>
                    <a:pt x="4321" y="4897"/>
                    <a:pt x="4857" y="4990"/>
                    <a:pt x="5384" y="5129"/>
                  </a:cubicBezTo>
                  <a:cubicBezTo>
                    <a:pt x="5231" y="5887"/>
                    <a:pt x="5116" y="6652"/>
                    <a:pt x="5047" y="7423"/>
                  </a:cubicBezTo>
                  <a:cubicBezTo>
                    <a:pt x="4421" y="7869"/>
                    <a:pt x="3818" y="8348"/>
                    <a:pt x="3246" y="8859"/>
                  </a:cubicBezTo>
                  <a:cubicBezTo>
                    <a:pt x="3020" y="8625"/>
                    <a:pt x="2789" y="8393"/>
                    <a:pt x="2599" y="8161"/>
                  </a:cubicBezTo>
                  <a:cubicBezTo>
                    <a:pt x="1963" y="7387"/>
                    <a:pt x="1584" y="6685"/>
                    <a:pt x="1485" y="6125"/>
                  </a:cubicBezTo>
                  <a:lnTo>
                    <a:pt x="1485" y="6125"/>
                  </a:lnTo>
                  <a:cubicBezTo>
                    <a:pt x="1683" y="6207"/>
                    <a:pt x="1897" y="6249"/>
                    <a:pt x="2114" y="6249"/>
                  </a:cubicBezTo>
                  <a:cubicBezTo>
                    <a:pt x="2936" y="6246"/>
                    <a:pt x="3638" y="5655"/>
                    <a:pt x="3779" y="4845"/>
                  </a:cubicBezTo>
                  <a:close/>
                  <a:moveTo>
                    <a:pt x="4951" y="8893"/>
                  </a:moveTo>
                  <a:lnTo>
                    <a:pt x="4951" y="8893"/>
                  </a:lnTo>
                  <a:cubicBezTo>
                    <a:pt x="4945" y="9143"/>
                    <a:pt x="4939" y="9389"/>
                    <a:pt x="4939" y="9636"/>
                  </a:cubicBezTo>
                  <a:cubicBezTo>
                    <a:pt x="4939" y="9882"/>
                    <a:pt x="4945" y="10128"/>
                    <a:pt x="4951" y="10377"/>
                  </a:cubicBezTo>
                  <a:lnTo>
                    <a:pt x="4951" y="10377"/>
                  </a:lnTo>
                  <a:cubicBezTo>
                    <a:pt x="4637" y="10133"/>
                    <a:pt x="4348" y="9886"/>
                    <a:pt x="4065" y="9636"/>
                  </a:cubicBezTo>
                  <a:cubicBezTo>
                    <a:pt x="4348" y="9386"/>
                    <a:pt x="4637" y="9139"/>
                    <a:pt x="4951" y="8893"/>
                  </a:cubicBezTo>
                  <a:close/>
                  <a:moveTo>
                    <a:pt x="12828" y="8896"/>
                  </a:moveTo>
                  <a:lnTo>
                    <a:pt x="12828" y="8896"/>
                  </a:lnTo>
                  <a:cubicBezTo>
                    <a:pt x="13144" y="9139"/>
                    <a:pt x="13430" y="9386"/>
                    <a:pt x="13713" y="9636"/>
                  </a:cubicBezTo>
                  <a:cubicBezTo>
                    <a:pt x="13433" y="9886"/>
                    <a:pt x="13144" y="10133"/>
                    <a:pt x="12828" y="10380"/>
                  </a:cubicBezTo>
                  <a:cubicBezTo>
                    <a:pt x="12837" y="10130"/>
                    <a:pt x="12843" y="9883"/>
                    <a:pt x="12843" y="9636"/>
                  </a:cubicBezTo>
                  <a:cubicBezTo>
                    <a:pt x="12843" y="9389"/>
                    <a:pt x="12837" y="9143"/>
                    <a:pt x="12828" y="8896"/>
                  </a:cubicBezTo>
                  <a:close/>
                  <a:moveTo>
                    <a:pt x="8889" y="6447"/>
                  </a:moveTo>
                  <a:cubicBezTo>
                    <a:pt x="9850" y="6908"/>
                    <a:pt x="10774" y="7441"/>
                    <a:pt x="11657" y="8040"/>
                  </a:cubicBezTo>
                  <a:cubicBezTo>
                    <a:pt x="11693" y="8555"/>
                    <a:pt x="11714" y="9088"/>
                    <a:pt x="11714" y="9636"/>
                  </a:cubicBezTo>
                  <a:cubicBezTo>
                    <a:pt x="11714" y="10187"/>
                    <a:pt x="11693" y="10717"/>
                    <a:pt x="11657" y="11232"/>
                  </a:cubicBezTo>
                  <a:cubicBezTo>
                    <a:pt x="10774" y="11832"/>
                    <a:pt x="9853" y="12365"/>
                    <a:pt x="8895" y="12828"/>
                  </a:cubicBezTo>
                  <a:cubicBezTo>
                    <a:pt x="7932" y="12368"/>
                    <a:pt x="7007" y="11832"/>
                    <a:pt x="6125" y="11232"/>
                  </a:cubicBezTo>
                  <a:cubicBezTo>
                    <a:pt x="6086" y="10717"/>
                    <a:pt x="6068" y="10187"/>
                    <a:pt x="6068" y="9636"/>
                  </a:cubicBezTo>
                  <a:cubicBezTo>
                    <a:pt x="6068" y="9088"/>
                    <a:pt x="6089" y="8555"/>
                    <a:pt x="6125" y="8040"/>
                  </a:cubicBezTo>
                  <a:cubicBezTo>
                    <a:pt x="7004" y="7441"/>
                    <a:pt x="7929" y="6908"/>
                    <a:pt x="8889" y="6447"/>
                  </a:cubicBezTo>
                  <a:close/>
                  <a:moveTo>
                    <a:pt x="6273" y="12657"/>
                  </a:moveTo>
                  <a:lnTo>
                    <a:pt x="6273" y="12657"/>
                  </a:lnTo>
                  <a:cubicBezTo>
                    <a:pt x="6878" y="13033"/>
                    <a:pt x="6571" y="12879"/>
                    <a:pt x="7570" y="13418"/>
                  </a:cubicBezTo>
                  <a:cubicBezTo>
                    <a:pt x="7194" y="13569"/>
                    <a:pt x="6827" y="13708"/>
                    <a:pt x="6471" y="13828"/>
                  </a:cubicBezTo>
                  <a:cubicBezTo>
                    <a:pt x="6393" y="13455"/>
                    <a:pt x="6330" y="13063"/>
                    <a:pt x="6273" y="12657"/>
                  </a:cubicBezTo>
                  <a:close/>
                  <a:moveTo>
                    <a:pt x="11506" y="12657"/>
                  </a:moveTo>
                  <a:cubicBezTo>
                    <a:pt x="11449" y="13063"/>
                    <a:pt x="11386" y="13458"/>
                    <a:pt x="11307" y="13828"/>
                  </a:cubicBezTo>
                  <a:cubicBezTo>
                    <a:pt x="10949" y="13711"/>
                    <a:pt x="10582" y="13569"/>
                    <a:pt x="10208" y="13418"/>
                  </a:cubicBezTo>
                  <a:cubicBezTo>
                    <a:pt x="11181" y="12898"/>
                    <a:pt x="10937" y="13009"/>
                    <a:pt x="11506" y="12657"/>
                  </a:cubicBezTo>
                  <a:close/>
                  <a:moveTo>
                    <a:pt x="14535" y="10416"/>
                  </a:moveTo>
                  <a:cubicBezTo>
                    <a:pt x="14761" y="10648"/>
                    <a:pt x="14993" y="10883"/>
                    <a:pt x="15183" y="11115"/>
                  </a:cubicBezTo>
                  <a:cubicBezTo>
                    <a:pt x="15818" y="11886"/>
                    <a:pt x="16198" y="12590"/>
                    <a:pt x="16294" y="13147"/>
                  </a:cubicBezTo>
                  <a:cubicBezTo>
                    <a:pt x="16095" y="13066"/>
                    <a:pt x="15881" y="13024"/>
                    <a:pt x="15665" y="13024"/>
                  </a:cubicBezTo>
                  <a:cubicBezTo>
                    <a:pt x="14843" y="13024"/>
                    <a:pt x="14141" y="13617"/>
                    <a:pt x="13999" y="14424"/>
                  </a:cubicBezTo>
                  <a:cubicBezTo>
                    <a:pt x="13457" y="14376"/>
                    <a:pt x="12921" y="14280"/>
                    <a:pt x="12394" y="14144"/>
                  </a:cubicBezTo>
                  <a:cubicBezTo>
                    <a:pt x="12551" y="13385"/>
                    <a:pt x="12662" y="12620"/>
                    <a:pt x="12735" y="11850"/>
                  </a:cubicBezTo>
                  <a:cubicBezTo>
                    <a:pt x="13361" y="11407"/>
                    <a:pt x="13963" y="10928"/>
                    <a:pt x="14535" y="10416"/>
                  </a:cubicBezTo>
                  <a:close/>
                  <a:moveTo>
                    <a:pt x="3243" y="10416"/>
                  </a:moveTo>
                  <a:cubicBezTo>
                    <a:pt x="3815" y="10928"/>
                    <a:pt x="4418" y="11407"/>
                    <a:pt x="5044" y="11850"/>
                  </a:cubicBezTo>
                  <a:cubicBezTo>
                    <a:pt x="5116" y="12620"/>
                    <a:pt x="5228" y="13385"/>
                    <a:pt x="5384" y="14144"/>
                  </a:cubicBezTo>
                  <a:cubicBezTo>
                    <a:pt x="4554" y="14353"/>
                    <a:pt x="3815" y="14456"/>
                    <a:pt x="3207" y="14456"/>
                  </a:cubicBezTo>
                  <a:cubicBezTo>
                    <a:pt x="2366" y="14456"/>
                    <a:pt x="1778" y="14258"/>
                    <a:pt x="1554" y="13870"/>
                  </a:cubicBezTo>
                  <a:cubicBezTo>
                    <a:pt x="1238" y="13322"/>
                    <a:pt x="1626" y="12292"/>
                    <a:pt x="2596" y="11115"/>
                  </a:cubicBezTo>
                  <a:cubicBezTo>
                    <a:pt x="2786" y="10883"/>
                    <a:pt x="3020" y="10648"/>
                    <a:pt x="3243" y="10416"/>
                  </a:cubicBezTo>
                  <a:close/>
                  <a:moveTo>
                    <a:pt x="8889" y="14081"/>
                  </a:moveTo>
                  <a:cubicBezTo>
                    <a:pt x="9588" y="14403"/>
                    <a:pt x="10308" y="14689"/>
                    <a:pt x="11039" y="14933"/>
                  </a:cubicBezTo>
                  <a:cubicBezTo>
                    <a:pt x="10482" y="16890"/>
                    <a:pt x="9660" y="18143"/>
                    <a:pt x="8889" y="18143"/>
                  </a:cubicBezTo>
                  <a:cubicBezTo>
                    <a:pt x="8118" y="18143"/>
                    <a:pt x="7296" y="16887"/>
                    <a:pt x="6739" y="14924"/>
                  </a:cubicBezTo>
                  <a:cubicBezTo>
                    <a:pt x="7471" y="14683"/>
                    <a:pt x="8188" y="14400"/>
                    <a:pt x="8889" y="14081"/>
                  </a:cubicBezTo>
                  <a:close/>
                  <a:moveTo>
                    <a:pt x="8889" y="0"/>
                  </a:moveTo>
                  <a:cubicBezTo>
                    <a:pt x="7396" y="0"/>
                    <a:pt x="6312" y="1708"/>
                    <a:pt x="5658" y="4014"/>
                  </a:cubicBezTo>
                  <a:cubicBezTo>
                    <a:pt x="4902" y="3825"/>
                    <a:pt x="4201" y="3719"/>
                    <a:pt x="3568" y="3698"/>
                  </a:cubicBezTo>
                  <a:cubicBezTo>
                    <a:pt x="3260" y="3171"/>
                    <a:pt x="2700" y="2861"/>
                    <a:pt x="2111" y="2861"/>
                  </a:cubicBezTo>
                  <a:cubicBezTo>
                    <a:pt x="1963" y="2861"/>
                    <a:pt x="1813" y="2881"/>
                    <a:pt x="1665" y="2921"/>
                  </a:cubicBezTo>
                  <a:cubicBezTo>
                    <a:pt x="928" y="3123"/>
                    <a:pt x="419" y="3792"/>
                    <a:pt x="422" y="4556"/>
                  </a:cubicBezTo>
                  <a:cubicBezTo>
                    <a:pt x="422" y="4716"/>
                    <a:pt x="449" y="4876"/>
                    <a:pt x="497" y="5026"/>
                  </a:cubicBezTo>
                  <a:cubicBezTo>
                    <a:pt x="63" y="6017"/>
                    <a:pt x="485" y="7372"/>
                    <a:pt x="1726" y="8878"/>
                  </a:cubicBezTo>
                  <a:cubicBezTo>
                    <a:pt x="1933" y="9130"/>
                    <a:pt x="2183" y="9383"/>
                    <a:pt x="2430" y="9636"/>
                  </a:cubicBezTo>
                  <a:cubicBezTo>
                    <a:pt x="2183" y="9892"/>
                    <a:pt x="1933" y="10145"/>
                    <a:pt x="1726" y="10398"/>
                  </a:cubicBezTo>
                  <a:cubicBezTo>
                    <a:pt x="407" y="12000"/>
                    <a:pt x="0" y="13434"/>
                    <a:pt x="578" y="14436"/>
                  </a:cubicBezTo>
                  <a:cubicBezTo>
                    <a:pt x="1045" y="15246"/>
                    <a:pt x="2003" y="15593"/>
                    <a:pt x="3225" y="15593"/>
                  </a:cubicBezTo>
                  <a:cubicBezTo>
                    <a:pt x="3954" y="15593"/>
                    <a:pt x="4782" y="15460"/>
                    <a:pt x="5652" y="15240"/>
                  </a:cubicBezTo>
                  <a:cubicBezTo>
                    <a:pt x="6306" y="17556"/>
                    <a:pt x="7396" y="19272"/>
                    <a:pt x="8889" y="19272"/>
                  </a:cubicBezTo>
                  <a:cubicBezTo>
                    <a:pt x="10383" y="19272"/>
                    <a:pt x="11473" y="17559"/>
                    <a:pt x="12126" y="15246"/>
                  </a:cubicBezTo>
                  <a:cubicBezTo>
                    <a:pt x="12810" y="15424"/>
                    <a:pt x="13509" y="15532"/>
                    <a:pt x="14210" y="15572"/>
                  </a:cubicBezTo>
                  <a:cubicBezTo>
                    <a:pt x="14519" y="16101"/>
                    <a:pt x="15083" y="16413"/>
                    <a:pt x="15674" y="16413"/>
                  </a:cubicBezTo>
                  <a:cubicBezTo>
                    <a:pt x="15820" y="16413"/>
                    <a:pt x="15968" y="16394"/>
                    <a:pt x="16113" y="16354"/>
                  </a:cubicBezTo>
                  <a:cubicBezTo>
                    <a:pt x="16851" y="16153"/>
                    <a:pt x="17363" y="15484"/>
                    <a:pt x="17360" y="14719"/>
                  </a:cubicBezTo>
                  <a:cubicBezTo>
                    <a:pt x="17357" y="14560"/>
                    <a:pt x="17333" y="14400"/>
                    <a:pt x="17285" y="14247"/>
                  </a:cubicBezTo>
                  <a:cubicBezTo>
                    <a:pt x="17718" y="13256"/>
                    <a:pt x="17297" y="11904"/>
                    <a:pt x="16056" y="10398"/>
                  </a:cubicBezTo>
                  <a:cubicBezTo>
                    <a:pt x="15848" y="10142"/>
                    <a:pt x="15595" y="9889"/>
                    <a:pt x="15351" y="9636"/>
                  </a:cubicBezTo>
                  <a:cubicBezTo>
                    <a:pt x="15595" y="9383"/>
                    <a:pt x="15848" y="9130"/>
                    <a:pt x="16056" y="8878"/>
                  </a:cubicBezTo>
                  <a:cubicBezTo>
                    <a:pt x="17261" y="7414"/>
                    <a:pt x="17694" y="6095"/>
                    <a:pt x="17279" y="5044"/>
                  </a:cubicBezTo>
                  <a:cubicBezTo>
                    <a:pt x="17330" y="4885"/>
                    <a:pt x="17357" y="4722"/>
                    <a:pt x="17360" y="4556"/>
                  </a:cubicBezTo>
                  <a:cubicBezTo>
                    <a:pt x="17363" y="3792"/>
                    <a:pt x="16851" y="3120"/>
                    <a:pt x="16113" y="2918"/>
                  </a:cubicBezTo>
                  <a:cubicBezTo>
                    <a:pt x="15967" y="2879"/>
                    <a:pt x="15819" y="2860"/>
                    <a:pt x="15673" y="2860"/>
                  </a:cubicBezTo>
                  <a:cubicBezTo>
                    <a:pt x="15080" y="2860"/>
                    <a:pt x="14517" y="3173"/>
                    <a:pt x="14210" y="3704"/>
                  </a:cubicBezTo>
                  <a:cubicBezTo>
                    <a:pt x="13506" y="3743"/>
                    <a:pt x="12810" y="3852"/>
                    <a:pt x="12126" y="4029"/>
                  </a:cubicBezTo>
                  <a:cubicBezTo>
                    <a:pt x="11473" y="1714"/>
                    <a:pt x="10383" y="0"/>
                    <a:pt x="88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30" name="Google Shape;7130;p61"/>
            <p:cNvSpPr/>
            <p:nvPr/>
          </p:nvSpPr>
          <p:spPr>
            <a:xfrm>
              <a:off x="2284200" y="4005050"/>
              <a:ext cx="84700" cy="84700"/>
            </a:xfrm>
            <a:custGeom>
              <a:avLst/>
              <a:gdLst/>
              <a:ahLst/>
              <a:cxnLst/>
              <a:rect l="l" t="t" r="r" b="b"/>
              <a:pathLst>
                <a:path w="3388" h="3388" extrusionOk="0">
                  <a:moveTo>
                    <a:pt x="1692" y="0"/>
                  </a:moveTo>
                  <a:cubicBezTo>
                    <a:pt x="756" y="0"/>
                    <a:pt x="0" y="756"/>
                    <a:pt x="0" y="1692"/>
                  </a:cubicBezTo>
                  <a:cubicBezTo>
                    <a:pt x="0" y="2629"/>
                    <a:pt x="756" y="3388"/>
                    <a:pt x="1692" y="3388"/>
                  </a:cubicBezTo>
                  <a:cubicBezTo>
                    <a:pt x="2629" y="3388"/>
                    <a:pt x="3388" y="2629"/>
                    <a:pt x="3388" y="1692"/>
                  </a:cubicBezTo>
                  <a:cubicBezTo>
                    <a:pt x="3388" y="756"/>
                    <a:pt x="2629" y="0"/>
                    <a:pt x="1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131" name="Google Shape;7131;p61"/>
          <p:cNvGrpSpPr/>
          <p:nvPr/>
        </p:nvGrpSpPr>
        <p:grpSpPr>
          <a:xfrm>
            <a:off x="6317413" y="3125970"/>
            <a:ext cx="293416" cy="339253"/>
            <a:chOff x="2710875" y="3806450"/>
            <a:chExt cx="416725" cy="481825"/>
          </a:xfrm>
        </p:grpSpPr>
        <p:sp>
          <p:nvSpPr>
            <p:cNvPr id="7132" name="Google Shape;7132;p61"/>
            <p:cNvSpPr/>
            <p:nvPr/>
          </p:nvSpPr>
          <p:spPr>
            <a:xfrm>
              <a:off x="2710875" y="4144450"/>
              <a:ext cx="416725" cy="143825"/>
            </a:xfrm>
            <a:custGeom>
              <a:avLst/>
              <a:gdLst/>
              <a:ahLst/>
              <a:cxnLst/>
              <a:rect l="l" t="t" r="r" b="b"/>
              <a:pathLst>
                <a:path w="16669" h="5753" extrusionOk="0">
                  <a:moveTo>
                    <a:pt x="2313" y="1"/>
                  </a:moveTo>
                  <a:lnTo>
                    <a:pt x="260" y="3590"/>
                  </a:lnTo>
                  <a:cubicBezTo>
                    <a:pt x="1" y="4039"/>
                    <a:pt x="1" y="4590"/>
                    <a:pt x="266" y="5036"/>
                  </a:cubicBezTo>
                  <a:cubicBezTo>
                    <a:pt x="517" y="5479"/>
                    <a:pt x="986" y="5752"/>
                    <a:pt x="1495" y="5752"/>
                  </a:cubicBezTo>
                  <a:cubicBezTo>
                    <a:pt x="1498" y="5752"/>
                    <a:pt x="1501" y="5752"/>
                    <a:pt x="1503" y="5752"/>
                  </a:cubicBezTo>
                  <a:lnTo>
                    <a:pt x="15165" y="5752"/>
                  </a:lnTo>
                  <a:cubicBezTo>
                    <a:pt x="15168" y="5752"/>
                    <a:pt x="15171" y="5752"/>
                    <a:pt x="15174" y="5752"/>
                  </a:cubicBezTo>
                  <a:cubicBezTo>
                    <a:pt x="15682" y="5752"/>
                    <a:pt x="16151" y="5479"/>
                    <a:pt x="16403" y="5036"/>
                  </a:cubicBezTo>
                  <a:cubicBezTo>
                    <a:pt x="16668" y="4590"/>
                    <a:pt x="16668" y="4039"/>
                    <a:pt x="16409" y="3590"/>
                  </a:cubicBezTo>
                  <a:lnTo>
                    <a:pt x="143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33" name="Google Shape;7133;p61"/>
            <p:cNvSpPr/>
            <p:nvPr/>
          </p:nvSpPr>
          <p:spPr>
            <a:xfrm>
              <a:off x="2784800" y="3806450"/>
              <a:ext cx="268850" cy="309800"/>
            </a:xfrm>
            <a:custGeom>
              <a:avLst/>
              <a:gdLst/>
              <a:ahLst/>
              <a:cxnLst/>
              <a:rect l="l" t="t" r="r" b="b"/>
              <a:pathLst>
                <a:path w="10754" h="12392" extrusionOk="0">
                  <a:moveTo>
                    <a:pt x="5379" y="8113"/>
                  </a:moveTo>
                  <a:cubicBezTo>
                    <a:pt x="5882" y="8113"/>
                    <a:pt x="6132" y="8721"/>
                    <a:pt x="5776" y="9076"/>
                  </a:cubicBezTo>
                  <a:cubicBezTo>
                    <a:pt x="5661" y="9192"/>
                    <a:pt x="5519" y="9244"/>
                    <a:pt x="5380" y="9244"/>
                  </a:cubicBezTo>
                  <a:cubicBezTo>
                    <a:pt x="5091" y="9244"/>
                    <a:pt x="4813" y="9019"/>
                    <a:pt x="4813" y="8679"/>
                  </a:cubicBezTo>
                  <a:cubicBezTo>
                    <a:pt x="4813" y="8366"/>
                    <a:pt x="5066" y="8113"/>
                    <a:pt x="5379" y="8113"/>
                  </a:cubicBezTo>
                  <a:close/>
                  <a:moveTo>
                    <a:pt x="4280" y="9989"/>
                  </a:moveTo>
                  <a:cubicBezTo>
                    <a:pt x="4783" y="9989"/>
                    <a:pt x="5036" y="10597"/>
                    <a:pt x="4680" y="10952"/>
                  </a:cubicBezTo>
                  <a:cubicBezTo>
                    <a:pt x="4566" y="11067"/>
                    <a:pt x="4425" y="11118"/>
                    <a:pt x="4286" y="11118"/>
                  </a:cubicBezTo>
                  <a:cubicBezTo>
                    <a:pt x="3996" y="11118"/>
                    <a:pt x="3717" y="10892"/>
                    <a:pt x="3717" y="10552"/>
                  </a:cubicBezTo>
                  <a:cubicBezTo>
                    <a:pt x="3717" y="10242"/>
                    <a:pt x="3970" y="9989"/>
                    <a:pt x="4280" y="9989"/>
                  </a:cubicBezTo>
                  <a:close/>
                  <a:moveTo>
                    <a:pt x="6475" y="9989"/>
                  </a:moveTo>
                  <a:cubicBezTo>
                    <a:pt x="6978" y="9989"/>
                    <a:pt x="7231" y="10597"/>
                    <a:pt x="6875" y="10952"/>
                  </a:cubicBezTo>
                  <a:cubicBezTo>
                    <a:pt x="6761" y="11067"/>
                    <a:pt x="6620" y="11118"/>
                    <a:pt x="6481" y="11118"/>
                  </a:cubicBezTo>
                  <a:cubicBezTo>
                    <a:pt x="6191" y="11118"/>
                    <a:pt x="5912" y="10892"/>
                    <a:pt x="5912" y="10552"/>
                  </a:cubicBezTo>
                  <a:cubicBezTo>
                    <a:pt x="5912" y="10242"/>
                    <a:pt x="6162" y="9989"/>
                    <a:pt x="6475" y="9989"/>
                  </a:cubicBezTo>
                  <a:close/>
                  <a:moveTo>
                    <a:pt x="1744" y="0"/>
                  </a:moveTo>
                  <a:cubicBezTo>
                    <a:pt x="1434" y="0"/>
                    <a:pt x="1181" y="253"/>
                    <a:pt x="1181" y="566"/>
                  </a:cubicBezTo>
                  <a:cubicBezTo>
                    <a:pt x="1181" y="877"/>
                    <a:pt x="1434" y="1130"/>
                    <a:pt x="1744" y="1130"/>
                  </a:cubicBezTo>
                  <a:lnTo>
                    <a:pt x="2259" y="1130"/>
                  </a:lnTo>
                  <a:lnTo>
                    <a:pt x="2259" y="8444"/>
                  </a:lnTo>
                  <a:lnTo>
                    <a:pt x="1" y="12392"/>
                  </a:lnTo>
                  <a:lnTo>
                    <a:pt x="10754" y="12392"/>
                  </a:lnTo>
                  <a:lnTo>
                    <a:pt x="8496" y="8444"/>
                  </a:lnTo>
                  <a:lnTo>
                    <a:pt x="8496" y="1130"/>
                  </a:lnTo>
                  <a:lnTo>
                    <a:pt x="9010" y="1130"/>
                  </a:lnTo>
                  <a:cubicBezTo>
                    <a:pt x="9321" y="1130"/>
                    <a:pt x="9574" y="877"/>
                    <a:pt x="9574" y="566"/>
                  </a:cubicBezTo>
                  <a:cubicBezTo>
                    <a:pt x="9574" y="253"/>
                    <a:pt x="9321" y="0"/>
                    <a:pt x="90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134" name="Google Shape;7134;p61"/>
          <p:cNvGrpSpPr/>
          <p:nvPr/>
        </p:nvGrpSpPr>
        <p:grpSpPr>
          <a:xfrm>
            <a:off x="6712457" y="3166412"/>
            <a:ext cx="339253" cy="258369"/>
            <a:chOff x="3271200" y="3863875"/>
            <a:chExt cx="481825" cy="366950"/>
          </a:xfrm>
        </p:grpSpPr>
        <p:sp>
          <p:nvSpPr>
            <p:cNvPr id="7135" name="Google Shape;7135;p61"/>
            <p:cNvSpPr/>
            <p:nvPr/>
          </p:nvSpPr>
          <p:spPr>
            <a:xfrm>
              <a:off x="3271200" y="3920350"/>
              <a:ext cx="283225" cy="310475"/>
            </a:xfrm>
            <a:custGeom>
              <a:avLst/>
              <a:gdLst/>
              <a:ahLst/>
              <a:cxnLst/>
              <a:rect l="l" t="t" r="r" b="b"/>
              <a:pathLst>
                <a:path w="11329" h="12419" extrusionOk="0">
                  <a:moveTo>
                    <a:pt x="1693" y="0"/>
                  </a:moveTo>
                  <a:cubicBezTo>
                    <a:pt x="756" y="0"/>
                    <a:pt x="0" y="756"/>
                    <a:pt x="0" y="1693"/>
                  </a:cubicBezTo>
                  <a:lnTo>
                    <a:pt x="0" y="8468"/>
                  </a:lnTo>
                  <a:cubicBezTo>
                    <a:pt x="0" y="9405"/>
                    <a:pt x="756" y="10160"/>
                    <a:pt x="1693" y="10163"/>
                  </a:cubicBezTo>
                  <a:lnTo>
                    <a:pt x="2861" y="10163"/>
                  </a:lnTo>
                  <a:cubicBezTo>
                    <a:pt x="2861" y="11410"/>
                    <a:pt x="3870" y="12419"/>
                    <a:pt x="5120" y="12419"/>
                  </a:cubicBezTo>
                  <a:cubicBezTo>
                    <a:pt x="6366" y="12419"/>
                    <a:pt x="7378" y="11410"/>
                    <a:pt x="7378" y="10163"/>
                  </a:cubicBezTo>
                  <a:lnTo>
                    <a:pt x="9070" y="10163"/>
                  </a:lnTo>
                  <a:lnTo>
                    <a:pt x="9070" y="6679"/>
                  </a:lnTo>
                  <a:cubicBezTo>
                    <a:pt x="9070" y="6356"/>
                    <a:pt x="9350" y="6116"/>
                    <a:pt x="9645" y="6116"/>
                  </a:cubicBezTo>
                  <a:cubicBezTo>
                    <a:pt x="9705" y="6116"/>
                    <a:pt x="9765" y="6126"/>
                    <a:pt x="9823" y="6146"/>
                  </a:cubicBezTo>
                  <a:cubicBezTo>
                    <a:pt x="9938" y="6187"/>
                    <a:pt x="10055" y="6206"/>
                    <a:pt x="10172" y="6206"/>
                  </a:cubicBezTo>
                  <a:cubicBezTo>
                    <a:pt x="10766" y="6206"/>
                    <a:pt x="11329" y="5708"/>
                    <a:pt x="11329" y="5080"/>
                  </a:cubicBezTo>
                  <a:cubicBezTo>
                    <a:pt x="11329" y="4453"/>
                    <a:pt x="10766" y="3954"/>
                    <a:pt x="10172" y="3954"/>
                  </a:cubicBezTo>
                  <a:cubicBezTo>
                    <a:pt x="10055" y="3954"/>
                    <a:pt x="9938" y="3974"/>
                    <a:pt x="9823" y="4014"/>
                  </a:cubicBezTo>
                  <a:cubicBezTo>
                    <a:pt x="9759" y="4037"/>
                    <a:pt x="9695" y="4048"/>
                    <a:pt x="9632" y="4048"/>
                  </a:cubicBezTo>
                  <a:cubicBezTo>
                    <a:pt x="9333" y="4048"/>
                    <a:pt x="9070" y="3805"/>
                    <a:pt x="9070" y="3484"/>
                  </a:cubicBezTo>
                  <a:lnTo>
                    <a:pt x="9070" y="0"/>
                  </a:lnTo>
                  <a:lnTo>
                    <a:pt x="6381" y="0"/>
                  </a:lnTo>
                  <a:cubicBezTo>
                    <a:pt x="5894" y="0"/>
                    <a:pt x="5635" y="576"/>
                    <a:pt x="5960" y="940"/>
                  </a:cubicBezTo>
                  <a:cubicBezTo>
                    <a:pt x="6610" y="1669"/>
                    <a:pt x="6095" y="2822"/>
                    <a:pt x="5120" y="2822"/>
                  </a:cubicBezTo>
                  <a:cubicBezTo>
                    <a:pt x="4141" y="2822"/>
                    <a:pt x="3626" y="1669"/>
                    <a:pt x="4276" y="940"/>
                  </a:cubicBezTo>
                  <a:cubicBezTo>
                    <a:pt x="4602" y="576"/>
                    <a:pt x="4343" y="0"/>
                    <a:pt x="3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36" name="Google Shape;7136;p61"/>
            <p:cNvSpPr/>
            <p:nvPr/>
          </p:nvSpPr>
          <p:spPr>
            <a:xfrm>
              <a:off x="3526175" y="3863875"/>
              <a:ext cx="226850" cy="310575"/>
            </a:xfrm>
            <a:custGeom>
              <a:avLst/>
              <a:gdLst/>
              <a:ahLst/>
              <a:cxnLst/>
              <a:rect l="l" t="t" r="r" b="b"/>
              <a:pathLst>
                <a:path w="9074" h="12423" extrusionOk="0">
                  <a:moveTo>
                    <a:pt x="3954" y="1"/>
                  </a:moveTo>
                  <a:cubicBezTo>
                    <a:pt x="2705" y="1"/>
                    <a:pt x="1696" y="1010"/>
                    <a:pt x="1696" y="2259"/>
                  </a:cubicBezTo>
                  <a:lnTo>
                    <a:pt x="1" y="2259"/>
                  </a:lnTo>
                  <a:lnTo>
                    <a:pt x="1" y="5081"/>
                  </a:lnTo>
                  <a:cubicBezTo>
                    <a:pt x="1247" y="5081"/>
                    <a:pt x="2259" y="6093"/>
                    <a:pt x="2259" y="7339"/>
                  </a:cubicBezTo>
                  <a:cubicBezTo>
                    <a:pt x="2259" y="8586"/>
                    <a:pt x="1247" y="9598"/>
                    <a:pt x="1" y="9598"/>
                  </a:cubicBezTo>
                  <a:lnTo>
                    <a:pt x="1" y="12422"/>
                  </a:lnTo>
                  <a:lnTo>
                    <a:pt x="7378" y="12422"/>
                  </a:lnTo>
                  <a:cubicBezTo>
                    <a:pt x="8315" y="12419"/>
                    <a:pt x="9070" y="11664"/>
                    <a:pt x="9073" y="10727"/>
                  </a:cubicBezTo>
                  <a:lnTo>
                    <a:pt x="9073" y="3952"/>
                  </a:lnTo>
                  <a:cubicBezTo>
                    <a:pt x="9070" y="3015"/>
                    <a:pt x="8315" y="2259"/>
                    <a:pt x="7378" y="2259"/>
                  </a:cubicBezTo>
                  <a:lnTo>
                    <a:pt x="6213" y="2259"/>
                  </a:lnTo>
                  <a:cubicBezTo>
                    <a:pt x="6213" y="1010"/>
                    <a:pt x="5201" y="1"/>
                    <a:pt x="39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137" name="Google Shape;7137;p61"/>
          <p:cNvGrpSpPr/>
          <p:nvPr/>
        </p:nvGrpSpPr>
        <p:grpSpPr>
          <a:xfrm>
            <a:off x="7147952" y="3126199"/>
            <a:ext cx="295528" cy="338795"/>
            <a:chOff x="3895050" y="3806775"/>
            <a:chExt cx="419725" cy="481175"/>
          </a:xfrm>
        </p:grpSpPr>
        <p:sp>
          <p:nvSpPr>
            <p:cNvPr id="7138" name="Google Shape;7138;p61"/>
            <p:cNvSpPr/>
            <p:nvPr/>
          </p:nvSpPr>
          <p:spPr>
            <a:xfrm>
              <a:off x="3895050" y="3942650"/>
              <a:ext cx="419725" cy="345300"/>
            </a:xfrm>
            <a:custGeom>
              <a:avLst/>
              <a:gdLst/>
              <a:ahLst/>
              <a:cxnLst/>
              <a:rect l="l" t="t" r="r" b="b"/>
              <a:pathLst>
                <a:path w="16789" h="13812" extrusionOk="0">
                  <a:moveTo>
                    <a:pt x="4448" y="1"/>
                  </a:moveTo>
                  <a:cubicBezTo>
                    <a:pt x="4233" y="1"/>
                    <a:pt x="4016" y="18"/>
                    <a:pt x="3801" y="54"/>
                  </a:cubicBezTo>
                  <a:cubicBezTo>
                    <a:pt x="1545" y="418"/>
                    <a:pt x="1" y="2604"/>
                    <a:pt x="356" y="4929"/>
                  </a:cubicBezTo>
                  <a:cubicBezTo>
                    <a:pt x="994" y="9100"/>
                    <a:pt x="2205" y="11942"/>
                    <a:pt x="3858" y="13147"/>
                  </a:cubicBezTo>
                  <a:cubicBezTo>
                    <a:pt x="4470" y="13592"/>
                    <a:pt x="5129" y="13811"/>
                    <a:pt x="5863" y="13811"/>
                  </a:cubicBezTo>
                  <a:cubicBezTo>
                    <a:pt x="6071" y="13811"/>
                    <a:pt x="6286" y="13793"/>
                    <a:pt x="6508" y="13758"/>
                  </a:cubicBezTo>
                  <a:cubicBezTo>
                    <a:pt x="7125" y="13659"/>
                    <a:pt x="7610" y="13406"/>
                    <a:pt x="7999" y="12987"/>
                  </a:cubicBezTo>
                  <a:lnTo>
                    <a:pt x="8396" y="12557"/>
                  </a:lnTo>
                  <a:lnTo>
                    <a:pt x="8791" y="12987"/>
                  </a:lnTo>
                  <a:cubicBezTo>
                    <a:pt x="9179" y="13406"/>
                    <a:pt x="9667" y="13659"/>
                    <a:pt x="10281" y="13758"/>
                  </a:cubicBezTo>
                  <a:cubicBezTo>
                    <a:pt x="10503" y="13793"/>
                    <a:pt x="10718" y="13811"/>
                    <a:pt x="10927" y="13811"/>
                  </a:cubicBezTo>
                  <a:cubicBezTo>
                    <a:pt x="11660" y="13811"/>
                    <a:pt x="12319" y="13592"/>
                    <a:pt x="12931" y="13147"/>
                  </a:cubicBezTo>
                  <a:cubicBezTo>
                    <a:pt x="14587" y="11942"/>
                    <a:pt x="15795" y="9100"/>
                    <a:pt x="16433" y="4929"/>
                  </a:cubicBezTo>
                  <a:cubicBezTo>
                    <a:pt x="16788" y="2604"/>
                    <a:pt x="15244" y="418"/>
                    <a:pt x="12988" y="54"/>
                  </a:cubicBezTo>
                  <a:cubicBezTo>
                    <a:pt x="12773" y="18"/>
                    <a:pt x="12556" y="1"/>
                    <a:pt x="12341" y="1"/>
                  </a:cubicBezTo>
                  <a:cubicBezTo>
                    <a:pt x="11461" y="1"/>
                    <a:pt x="10599" y="293"/>
                    <a:pt x="9893" y="840"/>
                  </a:cubicBezTo>
                  <a:cubicBezTo>
                    <a:pt x="9601" y="1063"/>
                    <a:pt x="9263" y="1216"/>
                    <a:pt x="8905" y="1292"/>
                  </a:cubicBezTo>
                  <a:cubicBezTo>
                    <a:pt x="8736" y="1326"/>
                    <a:pt x="8567" y="1343"/>
                    <a:pt x="8397" y="1343"/>
                  </a:cubicBezTo>
                  <a:cubicBezTo>
                    <a:pt x="8296" y="1343"/>
                    <a:pt x="8196" y="1337"/>
                    <a:pt x="8095" y="1325"/>
                  </a:cubicBezTo>
                  <a:cubicBezTo>
                    <a:pt x="7658" y="1273"/>
                    <a:pt x="7246" y="1105"/>
                    <a:pt x="6896" y="840"/>
                  </a:cubicBezTo>
                  <a:cubicBezTo>
                    <a:pt x="6190" y="293"/>
                    <a:pt x="5328" y="1"/>
                    <a:pt x="44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39" name="Google Shape;7139;p61"/>
            <p:cNvSpPr/>
            <p:nvPr/>
          </p:nvSpPr>
          <p:spPr>
            <a:xfrm>
              <a:off x="4016325" y="3806775"/>
              <a:ext cx="199225" cy="142475"/>
            </a:xfrm>
            <a:custGeom>
              <a:avLst/>
              <a:gdLst/>
              <a:ahLst/>
              <a:cxnLst/>
              <a:rect l="l" t="t" r="r" b="b"/>
              <a:pathLst>
                <a:path w="7969" h="5699" extrusionOk="0">
                  <a:moveTo>
                    <a:pt x="1350" y="0"/>
                  </a:moveTo>
                  <a:cubicBezTo>
                    <a:pt x="1132" y="0"/>
                    <a:pt x="925" y="129"/>
                    <a:pt x="832" y="343"/>
                  </a:cubicBezTo>
                  <a:cubicBezTo>
                    <a:pt x="799" y="424"/>
                    <a:pt x="1" y="2330"/>
                    <a:pt x="678" y="4101"/>
                  </a:cubicBezTo>
                  <a:cubicBezTo>
                    <a:pt x="736" y="4242"/>
                    <a:pt x="796" y="4381"/>
                    <a:pt x="868" y="4516"/>
                  </a:cubicBezTo>
                  <a:cubicBezTo>
                    <a:pt x="1534" y="4691"/>
                    <a:pt x="2157" y="4995"/>
                    <a:pt x="2702" y="5414"/>
                  </a:cubicBezTo>
                  <a:cubicBezTo>
                    <a:pt x="2950" y="5603"/>
                    <a:pt x="3247" y="5698"/>
                    <a:pt x="3544" y="5698"/>
                  </a:cubicBezTo>
                  <a:cubicBezTo>
                    <a:pt x="3840" y="5698"/>
                    <a:pt x="4137" y="5603"/>
                    <a:pt x="4385" y="5414"/>
                  </a:cubicBezTo>
                  <a:cubicBezTo>
                    <a:pt x="4442" y="5368"/>
                    <a:pt x="4503" y="5326"/>
                    <a:pt x="4563" y="5284"/>
                  </a:cubicBezTo>
                  <a:cubicBezTo>
                    <a:pt x="4870" y="4592"/>
                    <a:pt x="5355" y="3968"/>
                    <a:pt x="6020" y="3417"/>
                  </a:cubicBezTo>
                  <a:cubicBezTo>
                    <a:pt x="6478" y="3035"/>
                    <a:pt x="6987" y="2722"/>
                    <a:pt x="7532" y="2484"/>
                  </a:cubicBezTo>
                  <a:cubicBezTo>
                    <a:pt x="7824" y="2372"/>
                    <a:pt x="7969" y="2044"/>
                    <a:pt x="7854" y="1752"/>
                  </a:cubicBezTo>
                  <a:cubicBezTo>
                    <a:pt x="7768" y="1529"/>
                    <a:pt x="7554" y="1392"/>
                    <a:pt x="7327" y="1392"/>
                  </a:cubicBezTo>
                  <a:cubicBezTo>
                    <a:pt x="7260" y="1392"/>
                    <a:pt x="7192" y="1404"/>
                    <a:pt x="7125" y="1430"/>
                  </a:cubicBezTo>
                  <a:lnTo>
                    <a:pt x="7125" y="1433"/>
                  </a:lnTo>
                  <a:cubicBezTo>
                    <a:pt x="7089" y="1445"/>
                    <a:pt x="6243" y="1776"/>
                    <a:pt x="5334" y="2520"/>
                  </a:cubicBezTo>
                  <a:cubicBezTo>
                    <a:pt x="4997" y="2794"/>
                    <a:pt x="4689" y="3098"/>
                    <a:pt x="4412" y="3429"/>
                  </a:cubicBezTo>
                  <a:cubicBezTo>
                    <a:pt x="4367" y="3194"/>
                    <a:pt x="4301" y="2965"/>
                    <a:pt x="4217" y="2743"/>
                  </a:cubicBezTo>
                  <a:cubicBezTo>
                    <a:pt x="3536" y="972"/>
                    <a:pt x="1669" y="90"/>
                    <a:pt x="1588" y="54"/>
                  </a:cubicBezTo>
                  <a:cubicBezTo>
                    <a:pt x="1511" y="17"/>
                    <a:pt x="1430" y="0"/>
                    <a:pt x="13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140" name="Google Shape;7140;p61"/>
          <p:cNvGrpSpPr/>
          <p:nvPr/>
        </p:nvGrpSpPr>
        <p:grpSpPr>
          <a:xfrm>
            <a:off x="7551234" y="3125979"/>
            <a:ext cx="336296" cy="339235"/>
            <a:chOff x="4464775" y="3806475"/>
            <a:chExt cx="477625" cy="481800"/>
          </a:xfrm>
        </p:grpSpPr>
        <p:sp>
          <p:nvSpPr>
            <p:cNvPr id="7141" name="Google Shape;7141;p61"/>
            <p:cNvSpPr/>
            <p:nvPr/>
          </p:nvSpPr>
          <p:spPr>
            <a:xfrm>
              <a:off x="4726375" y="3806475"/>
              <a:ext cx="56500" cy="141125"/>
            </a:xfrm>
            <a:custGeom>
              <a:avLst/>
              <a:gdLst/>
              <a:ahLst/>
              <a:cxnLst/>
              <a:rect l="l" t="t" r="r" b="b"/>
              <a:pathLst>
                <a:path w="2260" h="5645" extrusionOk="0">
                  <a:moveTo>
                    <a:pt x="1133" y="1"/>
                  </a:moveTo>
                  <a:cubicBezTo>
                    <a:pt x="978" y="1"/>
                    <a:pt x="823" y="64"/>
                    <a:pt x="712" y="189"/>
                  </a:cubicBezTo>
                  <a:cubicBezTo>
                    <a:pt x="504" y="421"/>
                    <a:pt x="522" y="776"/>
                    <a:pt x="754" y="984"/>
                  </a:cubicBezTo>
                  <a:cubicBezTo>
                    <a:pt x="832" y="1056"/>
                    <a:pt x="1130" y="1385"/>
                    <a:pt x="1130" y="1695"/>
                  </a:cubicBezTo>
                  <a:cubicBezTo>
                    <a:pt x="1130" y="1990"/>
                    <a:pt x="850" y="2315"/>
                    <a:pt x="754" y="2402"/>
                  </a:cubicBezTo>
                  <a:cubicBezTo>
                    <a:pt x="678" y="2472"/>
                    <a:pt x="1" y="3101"/>
                    <a:pt x="1" y="3953"/>
                  </a:cubicBezTo>
                  <a:cubicBezTo>
                    <a:pt x="1" y="4802"/>
                    <a:pt x="675" y="5432"/>
                    <a:pt x="754" y="5501"/>
                  </a:cubicBezTo>
                  <a:cubicBezTo>
                    <a:pt x="861" y="5597"/>
                    <a:pt x="995" y="5644"/>
                    <a:pt x="1128" y="5644"/>
                  </a:cubicBezTo>
                  <a:cubicBezTo>
                    <a:pt x="1283" y="5644"/>
                    <a:pt x="1437" y="5580"/>
                    <a:pt x="1549" y="5456"/>
                  </a:cubicBezTo>
                  <a:cubicBezTo>
                    <a:pt x="1757" y="5224"/>
                    <a:pt x="1735" y="4869"/>
                    <a:pt x="1507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7" y="3242"/>
                  </a:cubicBezTo>
                  <a:cubicBezTo>
                    <a:pt x="1585" y="3173"/>
                    <a:pt x="2259" y="2544"/>
                    <a:pt x="2259" y="1692"/>
                  </a:cubicBezTo>
                  <a:cubicBezTo>
                    <a:pt x="2259" y="842"/>
                    <a:pt x="1585" y="213"/>
                    <a:pt x="1507" y="144"/>
                  </a:cubicBezTo>
                  <a:cubicBezTo>
                    <a:pt x="1399" y="48"/>
                    <a:pt x="1266" y="1"/>
                    <a:pt x="11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42" name="Google Shape;7142;p61"/>
            <p:cNvSpPr/>
            <p:nvPr/>
          </p:nvSpPr>
          <p:spPr>
            <a:xfrm>
              <a:off x="4641700" y="3806475"/>
              <a:ext cx="56475" cy="141125"/>
            </a:xfrm>
            <a:custGeom>
              <a:avLst/>
              <a:gdLst/>
              <a:ahLst/>
              <a:cxnLst/>
              <a:rect l="l" t="t" r="r" b="b"/>
              <a:pathLst>
                <a:path w="2259" h="5645" extrusionOk="0">
                  <a:moveTo>
                    <a:pt x="1132" y="1"/>
                  </a:moveTo>
                  <a:cubicBezTo>
                    <a:pt x="977" y="1"/>
                    <a:pt x="823" y="64"/>
                    <a:pt x="711" y="189"/>
                  </a:cubicBezTo>
                  <a:cubicBezTo>
                    <a:pt x="503" y="421"/>
                    <a:pt x="521" y="776"/>
                    <a:pt x="753" y="984"/>
                  </a:cubicBezTo>
                  <a:cubicBezTo>
                    <a:pt x="831" y="1056"/>
                    <a:pt x="1130" y="1385"/>
                    <a:pt x="1130" y="1695"/>
                  </a:cubicBezTo>
                  <a:cubicBezTo>
                    <a:pt x="1130" y="1990"/>
                    <a:pt x="849" y="2315"/>
                    <a:pt x="753" y="2402"/>
                  </a:cubicBezTo>
                  <a:cubicBezTo>
                    <a:pt x="678" y="2472"/>
                    <a:pt x="0" y="3101"/>
                    <a:pt x="0" y="3953"/>
                  </a:cubicBezTo>
                  <a:cubicBezTo>
                    <a:pt x="0" y="4802"/>
                    <a:pt x="675" y="5432"/>
                    <a:pt x="753" y="5501"/>
                  </a:cubicBezTo>
                  <a:cubicBezTo>
                    <a:pt x="860" y="5597"/>
                    <a:pt x="994" y="5644"/>
                    <a:pt x="1127" y="5644"/>
                  </a:cubicBezTo>
                  <a:cubicBezTo>
                    <a:pt x="1282" y="5644"/>
                    <a:pt x="1436" y="5580"/>
                    <a:pt x="1548" y="5456"/>
                  </a:cubicBezTo>
                  <a:cubicBezTo>
                    <a:pt x="1756" y="5224"/>
                    <a:pt x="1735" y="4869"/>
                    <a:pt x="1506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6" y="3242"/>
                  </a:cubicBezTo>
                  <a:cubicBezTo>
                    <a:pt x="1581" y="3173"/>
                    <a:pt x="2259" y="2544"/>
                    <a:pt x="2259" y="1692"/>
                  </a:cubicBezTo>
                  <a:cubicBezTo>
                    <a:pt x="2259" y="842"/>
                    <a:pt x="1581" y="213"/>
                    <a:pt x="1506" y="144"/>
                  </a:cubicBezTo>
                  <a:cubicBezTo>
                    <a:pt x="1399" y="48"/>
                    <a:pt x="1265" y="1"/>
                    <a:pt x="1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43" name="Google Shape;7143;p61"/>
            <p:cNvSpPr/>
            <p:nvPr/>
          </p:nvSpPr>
          <p:spPr>
            <a:xfrm>
              <a:off x="4557000" y="3806475"/>
              <a:ext cx="56500" cy="141125"/>
            </a:xfrm>
            <a:custGeom>
              <a:avLst/>
              <a:gdLst/>
              <a:ahLst/>
              <a:cxnLst/>
              <a:rect l="l" t="t" r="r" b="b"/>
              <a:pathLst>
                <a:path w="2260" h="5645" extrusionOk="0">
                  <a:moveTo>
                    <a:pt x="1132" y="1"/>
                  </a:moveTo>
                  <a:cubicBezTo>
                    <a:pt x="977" y="1"/>
                    <a:pt x="823" y="64"/>
                    <a:pt x="711" y="189"/>
                  </a:cubicBezTo>
                  <a:cubicBezTo>
                    <a:pt x="504" y="421"/>
                    <a:pt x="522" y="776"/>
                    <a:pt x="753" y="984"/>
                  </a:cubicBezTo>
                  <a:cubicBezTo>
                    <a:pt x="832" y="1056"/>
                    <a:pt x="1130" y="1385"/>
                    <a:pt x="1130" y="1695"/>
                  </a:cubicBezTo>
                  <a:cubicBezTo>
                    <a:pt x="1130" y="1990"/>
                    <a:pt x="850" y="2315"/>
                    <a:pt x="753" y="2402"/>
                  </a:cubicBezTo>
                  <a:cubicBezTo>
                    <a:pt x="678" y="2472"/>
                    <a:pt x="1" y="3101"/>
                    <a:pt x="1" y="3953"/>
                  </a:cubicBezTo>
                  <a:cubicBezTo>
                    <a:pt x="1" y="4802"/>
                    <a:pt x="675" y="5432"/>
                    <a:pt x="753" y="5501"/>
                  </a:cubicBezTo>
                  <a:cubicBezTo>
                    <a:pt x="861" y="5597"/>
                    <a:pt x="994" y="5644"/>
                    <a:pt x="1127" y="5644"/>
                  </a:cubicBezTo>
                  <a:cubicBezTo>
                    <a:pt x="1282" y="5644"/>
                    <a:pt x="1437" y="5580"/>
                    <a:pt x="1548" y="5456"/>
                  </a:cubicBezTo>
                  <a:cubicBezTo>
                    <a:pt x="1756" y="5224"/>
                    <a:pt x="1735" y="4869"/>
                    <a:pt x="1506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6" y="3242"/>
                  </a:cubicBezTo>
                  <a:cubicBezTo>
                    <a:pt x="1582" y="3173"/>
                    <a:pt x="2259" y="2544"/>
                    <a:pt x="2259" y="1692"/>
                  </a:cubicBezTo>
                  <a:cubicBezTo>
                    <a:pt x="2259" y="842"/>
                    <a:pt x="1582" y="213"/>
                    <a:pt x="1506" y="144"/>
                  </a:cubicBezTo>
                  <a:cubicBezTo>
                    <a:pt x="1399" y="48"/>
                    <a:pt x="1265" y="1"/>
                    <a:pt x="1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44" name="Google Shape;7144;p61"/>
            <p:cNvSpPr/>
            <p:nvPr/>
          </p:nvSpPr>
          <p:spPr>
            <a:xfrm>
              <a:off x="4464775" y="4230875"/>
              <a:ext cx="395250" cy="57400"/>
            </a:xfrm>
            <a:custGeom>
              <a:avLst/>
              <a:gdLst/>
              <a:ahLst/>
              <a:cxnLst/>
              <a:rect l="l" t="t" r="r" b="b"/>
              <a:pathLst>
                <a:path w="15810" h="2296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910" y="1130"/>
                  </a:lnTo>
                  <a:lnTo>
                    <a:pt x="2006" y="1359"/>
                  </a:lnTo>
                  <a:cubicBezTo>
                    <a:pt x="2291" y="1932"/>
                    <a:pt x="2875" y="2295"/>
                    <a:pt x="3516" y="2295"/>
                  </a:cubicBezTo>
                  <a:cubicBezTo>
                    <a:pt x="3519" y="2295"/>
                    <a:pt x="3521" y="2295"/>
                    <a:pt x="3524" y="2295"/>
                  </a:cubicBezTo>
                  <a:lnTo>
                    <a:pt x="12290" y="2295"/>
                  </a:lnTo>
                  <a:cubicBezTo>
                    <a:pt x="12292" y="2295"/>
                    <a:pt x="12295" y="2295"/>
                    <a:pt x="12298" y="2295"/>
                  </a:cubicBezTo>
                  <a:cubicBezTo>
                    <a:pt x="12936" y="2295"/>
                    <a:pt x="13520" y="1932"/>
                    <a:pt x="13804" y="1359"/>
                  </a:cubicBezTo>
                  <a:lnTo>
                    <a:pt x="13901" y="1130"/>
                  </a:lnTo>
                  <a:lnTo>
                    <a:pt x="15247" y="1130"/>
                  </a:lnTo>
                  <a:cubicBezTo>
                    <a:pt x="15557" y="1130"/>
                    <a:pt x="15810" y="877"/>
                    <a:pt x="15810" y="564"/>
                  </a:cubicBezTo>
                  <a:cubicBezTo>
                    <a:pt x="15810" y="251"/>
                    <a:pt x="15557" y="1"/>
                    <a:pt x="152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45" name="Google Shape;7145;p61"/>
            <p:cNvSpPr/>
            <p:nvPr/>
          </p:nvSpPr>
          <p:spPr>
            <a:xfrm>
              <a:off x="4840675" y="4007300"/>
              <a:ext cx="101725" cy="166025"/>
            </a:xfrm>
            <a:custGeom>
              <a:avLst/>
              <a:gdLst/>
              <a:ahLst/>
              <a:cxnLst/>
              <a:rect l="l" t="t" r="r" b="b"/>
              <a:pathLst>
                <a:path w="4069" h="6641" extrusionOk="0">
                  <a:moveTo>
                    <a:pt x="1870" y="0"/>
                  </a:moveTo>
                  <a:cubicBezTo>
                    <a:pt x="1852" y="380"/>
                    <a:pt x="1837" y="759"/>
                    <a:pt x="1795" y="1130"/>
                  </a:cubicBezTo>
                  <a:cubicBezTo>
                    <a:pt x="1927" y="1181"/>
                    <a:pt x="2048" y="1256"/>
                    <a:pt x="2150" y="1355"/>
                  </a:cubicBezTo>
                  <a:cubicBezTo>
                    <a:pt x="2800" y="2006"/>
                    <a:pt x="2433" y="3469"/>
                    <a:pt x="1352" y="4550"/>
                  </a:cubicBezTo>
                  <a:cubicBezTo>
                    <a:pt x="1177" y="4722"/>
                    <a:pt x="991" y="4879"/>
                    <a:pt x="792" y="5017"/>
                  </a:cubicBezTo>
                  <a:cubicBezTo>
                    <a:pt x="566" y="5577"/>
                    <a:pt x="301" y="6119"/>
                    <a:pt x="0" y="6640"/>
                  </a:cubicBezTo>
                  <a:cubicBezTo>
                    <a:pt x="747" y="6429"/>
                    <a:pt x="1506" y="5993"/>
                    <a:pt x="2150" y="5348"/>
                  </a:cubicBezTo>
                  <a:cubicBezTo>
                    <a:pt x="3716" y="3782"/>
                    <a:pt x="4068" y="1678"/>
                    <a:pt x="2948" y="557"/>
                  </a:cubicBezTo>
                  <a:cubicBezTo>
                    <a:pt x="2656" y="268"/>
                    <a:pt x="2280" y="97"/>
                    <a:pt x="18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46" name="Google Shape;7146;p61"/>
            <p:cNvSpPr/>
            <p:nvPr/>
          </p:nvSpPr>
          <p:spPr>
            <a:xfrm>
              <a:off x="4464775" y="3976800"/>
              <a:ext cx="395250" cy="225875"/>
            </a:xfrm>
            <a:custGeom>
              <a:avLst/>
              <a:gdLst/>
              <a:ahLst/>
              <a:cxnLst/>
              <a:rect l="l" t="t" r="r" b="b"/>
              <a:pathLst>
                <a:path w="15810" h="9035" extrusionOk="0">
                  <a:moveTo>
                    <a:pt x="564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3930"/>
                    <a:pt x="1157" y="7026"/>
                    <a:pt x="3075" y="9035"/>
                  </a:cubicBezTo>
                  <a:lnTo>
                    <a:pt x="12735" y="9035"/>
                  </a:lnTo>
                  <a:cubicBezTo>
                    <a:pt x="14654" y="7026"/>
                    <a:pt x="15810" y="3930"/>
                    <a:pt x="15810" y="564"/>
                  </a:cubicBezTo>
                  <a:cubicBezTo>
                    <a:pt x="15810" y="251"/>
                    <a:pt x="15557" y="1"/>
                    <a:pt x="152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147" name="Google Shape;7147;p61"/>
          <p:cNvGrpSpPr/>
          <p:nvPr/>
        </p:nvGrpSpPr>
        <p:grpSpPr>
          <a:xfrm>
            <a:off x="7974679" y="3125970"/>
            <a:ext cx="339253" cy="339253"/>
            <a:chOff x="5049725" y="3806450"/>
            <a:chExt cx="481825" cy="481825"/>
          </a:xfrm>
        </p:grpSpPr>
        <p:sp>
          <p:nvSpPr>
            <p:cNvPr id="7148" name="Google Shape;7148;p61"/>
            <p:cNvSpPr/>
            <p:nvPr/>
          </p:nvSpPr>
          <p:spPr>
            <a:xfrm>
              <a:off x="5361150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49" name="Google Shape;7149;p61"/>
            <p:cNvSpPr/>
            <p:nvPr/>
          </p:nvSpPr>
          <p:spPr>
            <a:xfrm>
              <a:off x="5191775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50" name="Google Shape;7150;p61"/>
            <p:cNvSpPr/>
            <p:nvPr/>
          </p:nvSpPr>
          <p:spPr>
            <a:xfrm>
              <a:off x="5049725" y="380645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0" y="8901"/>
                    <a:pt x="6686" y="9073"/>
                    <a:pt x="6246" y="9073"/>
                  </a:cubicBezTo>
                  <a:cubicBezTo>
                    <a:pt x="6028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3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0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9636" y="10196"/>
                  </a:moveTo>
                  <a:cubicBezTo>
                    <a:pt x="11955" y="10196"/>
                    <a:pt x="13981" y="11765"/>
                    <a:pt x="14557" y="14012"/>
                  </a:cubicBezTo>
                  <a:cubicBezTo>
                    <a:pt x="14635" y="14316"/>
                    <a:pt x="14454" y="14623"/>
                    <a:pt x="14153" y="14701"/>
                  </a:cubicBezTo>
                  <a:cubicBezTo>
                    <a:pt x="14107" y="14713"/>
                    <a:pt x="14060" y="14718"/>
                    <a:pt x="14014" y="14718"/>
                  </a:cubicBezTo>
                  <a:cubicBezTo>
                    <a:pt x="13760" y="14718"/>
                    <a:pt x="13530" y="14550"/>
                    <a:pt x="13464" y="14295"/>
                  </a:cubicBezTo>
                  <a:cubicBezTo>
                    <a:pt x="13015" y="12548"/>
                    <a:pt x="11440" y="11326"/>
                    <a:pt x="9636" y="11326"/>
                  </a:cubicBezTo>
                  <a:cubicBezTo>
                    <a:pt x="7833" y="11326"/>
                    <a:pt x="6258" y="12548"/>
                    <a:pt x="5809" y="14295"/>
                  </a:cubicBezTo>
                  <a:cubicBezTo>
                    <a:pt x="5743" y="14550"/>
                    <a:pt x="5512" y="14718"/>
                    <a:pt x="5260" y="14718"/>
                  </a:cubicBezTo>
                  <a:cubicBezTo>
                    <a:pt x="5215" y="14718"/>
                    <a:pt x="5169" y="14713"/>
                    <a:pt x="5122" y="14701"/>
                  </a:cubicBezTo>
                  <a:cubicBezTo>
                    <a:pt x="4818" y="14623"/>
                    <a:pt x="4638" y="14316"/>
                    <a:pt x="4716" y="14012"/>
                  </a:cubicBezTo>
                  <a:cubicBezTo>
                    <a:pt x="5291" y="11765"/>
                    <a:pt x="7318" y="10196"/>
                    <a:pt x="9636" y="10196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27" y="0"/>
                    <a:pt x="9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151" name="Google Shape;7151;p61"/>
          <p:cNvGrpSpPr/>
          <p:nvPr/>
        </p:nvGrpSpPr>
        <p:grpSpPr>
          <a:xfrm>
            <a:off x="1461983" y="3951798"/>
            <a:ext cx="339253" cy="339253"/>
            <a:chOff x="5651375" y="3806450"/>
            <a:chExt cx="481825" cy="481825"/>
          </a:xfrm>
        </p:grpSpPr>
        <p:sp>
          <p:nvSpPr>
            <p:cNvPr id="7152" name="Google Shape;7152;p61"/>
            <p:cNvSpPr/>
            <p:nvPr/>
          </p:nvSpPr>
          <p:spPr>
            <a:xfrm>
              <a:off x="5793425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53" name="Google Shape;7153;p61"/>
            <p:cNvSpPr/>
            <p:nvPr/>
          </p:nvSpPr>
          <p:spPr>
            <a:xfrm>
              <a:off x="5794475" y="4089725"/>
              <a:ext cx="195600" cy="84725"/>
            </a:xfrm>
            <a:custGeom>
              <a:avLst/>
              <a:gdLst/>
              <a:ahLst/>
              <a:cxnLst/>
              <a:rect l="l" t="t" r="r" b="b"/>
              <a:pathLst>
                <a:path w="7824" h="3389" extrusionOk="0">
                  <a:moveTo>
                    <a:pt x="1" y="1"/>
                  </a:moveTo>
                  <a:cubicBezTo>
                    <a:pt x="284" y="1943"/>
                    <a:pt x="1949" y="3385"/>
                    <a:pt x="3912" y="3388"/>
                  </a:cubicBezTo>
                  <a:cubicBezTo>
                    <a:pt x="5875" y="3385"/>
                    <a:pt x="7541" y="1943"/>
                    <a:pt x="78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54" name="Google Shape;7154;p61"/>
            <p:cNvSpPr/>
            <p:nvPr/>
          </p:nvSpPr>
          <p:spPr>
            <a:xfrm>
              <a:off x="5651375" y="380645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2" y="8901"/>
                    <a:pt x="6689" y="9073"/>
                    <a:pt x="6248" y="9073"/>
                  </a:cubicBezTo>
                  <a:cubicBezTo>
                    <a:pt x="6029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6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3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14153" y="10202"/>
                  </a:moveTo>
                  <a:cubicBezTo>
                    <a:pt x="14463" y="10202"/>
                    <a:pt x="14716" y="10452"/>
                    <a:pt x="14716" y="10766"/>
                  </a:cubicBezTo>
                  <a:cubicBezTo>
                    <a:pt x="14716" y="13566"/>
                    <a:pt x="12437" y="15849"/>
                    <a:pt x="9636" y="15849"/>
                  </a:cubicBezTo>
                  <a:cubicBezTo>
                    <a:pt x="6833" y="15849"/>
                    <a:pt x="4553" y="13566"/>
                    <a:pt x="4553" y="10766"/>
                  </a:cubicBezTo>
                  <a:cubicBezTo>
                    <a:pt x="4553" y="10452"/>
                    <a:pt x="4806" y="10202"/>
                    <a:pt x="5119" y="10202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30" y="0"/>
                    <a:pt x="9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55" name="Google Shape;7155;p61"/>
            <p:cNvSpPr/>
            <p:nvPr/>
          </p:nvSpPr>
          <p:spPr>
            <a:xfrm>
              <a:off x="5962800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156" name="Google Shape;7156;p61"/>
          <p:cNvGrpSpPr/>
          <p:nvPr/>
        </p:nvGrpSpPr>
        <p:grpSpPr>
          <a:xfrm>
            <a:off x="3360663" y="3953787"/>
            <a:ext cx="298503" cy="335275"/>
            <a:chOff x="6264300" y="3809300"/>
            <a:chExt cx="423950" cy="476175"/>
          </a:xfrm>
        </p:grpSpPr>
        <p:sp>
          <p:nvSpPr>
            <p:cNvPr id="7157" name="Google Shape;7157;p61"/>
            <p:cNvSpPr/>
            <p:nvPr/>
          </p:nvSpPr>
          <p:spPr>
            <a:xfrm>
              <a:off x="6346200" y="4002825"/>
              <a:ext cx="66950" cy="63225"/>
            </a:xfrm>
            <a:custGeom>
              <a:avLst/>
              <a:gdLst/>
              <a:ahLst/>
              <a:cxnLst/>
              <a:rect l="l" t="t" r="r" b="b"/>
              <a:pathLst>
                <a:path w="2678" h="2529" extrusionOk="0">
                  <a:moveTo>
                    <a:pt x="1365" y="1"/>
                  </a:moveTo>
                  <a:cubicBezTo>
                    <a:pt x="1058" y="1"/>
                    <a:pt x="751" y="118"/>
                    <a:pt x="516" y="351"/>
                  </a:cubicBezTo>
                  <a:cubicBezTo>
                    <a:pt x="272" y="598"/>
                    <a:pt x="88" y="992"/>
                    <a:pt x="46" y="1381"/>
                  </a:cubicBezTo>
                  <a:cubicBezTo>
                    <a:pt x="1" y="1757"/>
                    <a:pt x="88" y="2085"/>
                    <a:pt x="281" y="2281"/>
                  </a:cubicBezTo>
                  <a:cubicBezTo>
                    <a:pt x="454" y="2453"/>
                    <a:pt x="709" y="2528"/>
                    <a:pt x="985" y="2528"/>
                  </a:cubicBezTo>
                  <a:cubicBezTo>
                    <a:pt x="1425" y="2528"/>
                    <a:pt x="1917" y="2337"/>
                    <a:pt x="2211" y="2043"/>
                  </a:cubicBezTo>
                  <a:cubicBezTo>
                    <a:pt x="2678" y="1577"/>
                    <a:pt x="2678" y="818"/>
                    <a:pt x="2211" y="351"/>
                  </a:cubicBezTo>
                  <a:cubicBezTo>
                    <a:pt x="1978" y="118"/>
                    <a:pt x="1671" y="1"/>
                    <a:pt x="1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58" name="Google Shape;7158;p61"/>
            <p:cNvSpPr/>
            <p:nvPr/>
          </p:nvSpPr>
          <p:spPr>
            <a:xfrm>
              <a:off x="6539375" y="4002825"/>
              <a:ext cx="66950" cy="63200"/>
            </a:xfrm>
            <a:custGeom>
              <a:avLst/>
              <a:gdLst/>
              <a:ahLst/>
              <a:cxnLst/>
              <a:rect l="l" t="t" r="r" b="b"/>
              <a:pathLst>
                <a:path w="2678" h="2528" extrusionOk="0">
                  <a:moveTo>
                    <a:pt x="1314" y="1"/>
                  </a:moveTo>
                  <a:cubicBezTo>
                    <a:pt x="1007" y="1"/>
                    <a:pt x="701" y="118"/>
                    <a:pt x="468" y="351"/>
                  </a:cubicBezTo>
                  <a:cubicBezTo>
                    <a:pt x="1" y="818"/>
                    <a:pt x="1" y="1577"/>
                    <a:pt x="468" y="2043"/>
                  </a:cubicBezTo>
                  <a:cubicBezTo>
                    <a:pt x="761" y="2337"/>
                    <a:pt x="1252" y="2528"/>
                    <a:pt x="1691" y="2528"/>
                  </a:cubicBezTo>
                  <a:cubicBezTo>
                    <a:pt x="1968" y="2528"/>
                    <a:pt x="2224" y="2452"/>
                    <a:pt x="2398" y="2278"/>
                  </a:cubicBezTo>
                  <a:cubicBezTo>
                    <a:pt x="2591" y="2085"/>
                    <a:pt x="2678" y="1757"/>
                    <a:pt x="2633" y="1381"/>
                  </a:cubicBezTo>
                  <a:cubicBezTo>
                    <a:pt x="2588" y="992"/>
                    <a:pt x="2407" y="598"/>
                    <a:pt x="2160" y="351"/>
                  </a:cubicBezTo>
                  <a:cubicBezTo>
                    <a:pt x="1927" y="118"/>
                    <a:pt x="1620" y="1"/>
                    <a:pt x="13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59" name="Google Shape;7159;p61"/>
            <p:cNvSpPr/>
            <p:nvPr/>
          </p:nvSpPr>
          <p:spPr>
            <a:xfrm>
              <a:off x="6264300" y="3809300"/>
              <a:ext cx="423950" cy="476175"/>
            </a:xfrm>
            <a:custGeom>
              <a:avLst/>
              <a:gdLst/>
              <a:ahLst/>
              <a:cxnLst/>
              <a:rect l="l" t="t" r="r" b="b"/>
              <a:pathLst>
                <a:path w="16958" h="19047" extrusionOk="0">
                  <a:moveTo>
                    <a:pt x="4662" y="6571"/>
                  </a:moveTo>
                  <a:cubicBezTo>
                    <a:pt x="5263" y="6571"/>
                    <a:pt x="5864" y="6799"/>
                    <a:pt x="6324" y="7258"/>
                  </a:cubicBezTo>
                  <a:cubicBezTo>
                    <a:pt x="7249" y="8182"/>
                    <a:pt x="7240" y="9685"/>
                    <a:pt x="6303" y="10600"/>
                  </a:cubicBezTo>
                  <a:lnTo>
                    <a:pt x="6300" y="10600"/>
                  </a:lnTo>
                  <a:cubicBezTo>
                    <a:pt x="5791" y="11109"/>
                    <a:pt x="5014" y="11422"/>
                    <a:pt x="4268" y="11422"/>
                  </a:cubicBezTo>
                  <a:cubicBezTo>
                    <a:pt x="3705" y="11422"/>
                    <a:pt x="3154" y="11245"/>
                    <a:pt x="2744" y="10835"/>
                  </a:cubicBezTo>
                  <a:cubicBezTo>
                    <a:pt x="2301" y="10393"/>
                    <a:pt x="2094" y="9718"/>
                    <a:pt x="2181" y="8992"/>
                  </a:cubicBezTo>
                  <a:cubicBezTo>
                    <a:pt x="2256" y="8336"/>
                    <a:pt x="2548" y="7713"/>
                    <a:pt x="2982" y="7279"/>
                  </a:cubicBezTo>
                  <a:cubicBezTo>
                    <a:pt x="3442" y="6807"/>
                    <a:pt x="4052" y="6571"/>
                    <a:pt x="4662" y="6571"/>
                  </a:cubicBezTo>
                  <a:close/>
                  <a:moveTo>
                    <a:pt x="12317" y="6589"/>
                  </a:moveTo>
                  <a:cubicBezTo>
                    <a:pt x="12918" y="6589"/>
                    <a:pt x="13520" y="6818"/>
                    <a:pt x="13979" y="7276"/>
                  </a:cubicBezTo>
                  <a:cubicBezTo>
                    <a:pt x="14873" y="8173"/>
                    <a:pt x="15165" y="9884"/>
                    <a:pt x="14214" y="10835"/>
                  </a:cubicBezTo>
                  <a:cubicBezTo>
                    <a:pt x="13804" y="11245"/>
                    <a:pt x="13256" y="11422"/>
                    <a:pt x="12690" y="11422"/>
                  </a:cubicBezTo>
                  <a:cubicBezTo>
                    <a:pt x="11943" y="11422"/>
                    <a:pt x="11166" y="11109"/>
                    <a:pt x="10658" y="10600"/>
                  </a:cubicBezTo>
                  <a:cubicBezTo>
                    <a:pt x="9739" y="9682"/>
                    <a:pt x="9739" y="8194"/>
                    <a:pt x="10658" y="7276"/>
                  </a:cubicBezTo>
                  <a:cubicBezTo>
                    <a:pt x="11115" y="6818"/>
                    <a:pt x="11716" y="6589"/>
                    <a:pt x="12317" y="6589"/>
                  </a:cubicBezTo>
                  <a:close/>
                  <a:moveTo>
                    <a:pt x="8479" y="10841"/>
                  </a:moveTo>
                  <a:cubicBezTo>
                    <a:pt x="8669" y="10841"/>
                    <a:pt x="8858" y="10933"/>
                    <a:pt x="8971" y="11118"/>
                  </a:cubicBezTo>
                  <a:lnTo>
                    <a:pt x="10266" y="13238"/>
                  </a:lnTo>
                  <a:cubicBezTo>
                    <a:pt x="10435" y="13509"/>
                    <a:pt x="10347" y="13865"/>
                    <a:pt x="10076" y="14030"/>
                  </a:cubicBezTo>
                  <a:lnTo>
                    <a:pt x="10073" y="14030"/>
                  </a:lnTo>
                  <a:cubicBezTo>
                    <a:pt x="9980" y="14087"/>
                    <a:pt x="9877" y="14114"/>
                    <a:pt x="9775" y="14114"/>
                  </a:cubicBezTo>
                  <a:cubicBezTo>
                    <a:pt x="9582" y="14114"/>
                    <a:pt x="9393" y="14016"/>
                    <a:pt x="9284" y="13840"/>
                  </a:cubicBezTo>
                  <a:lnTo>
                    <a:pt x="8480" y="12522"/>
                  </a:lnTo>
                  <a:lnTo>
                    <a:pt x="7673" y="13840"/>
                  </a:lnTo>
                  <a:cubicBezTo>
                    <a:pt x="7565" y="14018"/>
                    <a:pt x="7376" y="14115"/>
                    <a:pt x="7182" y="14115"/>
                  </a:cubicBezTo>
                  <a:cubicBezTo>
                    <a:pt x="7079" y="14115"/>
                    <a:pt x="6975" y="14088"/>
                    <a:pt x="6881" y="14030"/>
                  </a:cubicBezTo>
                  <a:cubicBezTo>
                    <a:pt x="6610" y="13862"/>
                    <a:pt x="6526" y="13509"/>
                    <a:pt x="6692" y="13238"/>
                  </a:cubicBezTo>
                  <a:lnTo>
                    <a:pt x="7987" y="11118"/>
                  </a:lnTo>
                  <a:cubicBezTo>
                    <a:pt x="8100" y="10933"/>
                    <a:pt x="8289" y="10841"/>
                    <a:pt x="8479" y="10841"/>
                  </a:cubicBezTo>
                  <a:close/>
                  <a:moveTo>
                    <a:pt x="8474" y="1"/>
                  </a:moveTo>
                  <a:cubicBezTo>
                    <a:pt x="3801" y="1"/>
                    <a:pt x="1" y="3840"/>
                    <a:pt x="1" y="8553"/>
                  </a:cubicBezTo>
                  <a:lnTo>
                    <a:pt x="1" y="11856"/>
                  </a:lnTo>
                  <a:cubicBezTo>
                    <a:pt x="1" y="12883"/>
                    <a:pt x="449" y="13862"/>
                    <a:pt x="1229" y="14530"/>
                  </a:cubicBezTo>
                  <a:lnTo>
                    <a:pt x="2934" y="16000"/>
                  </a:lnTo>
                  <a:lnTo>
                    <a:pt x="2934" y="18472"/>
                  </a:lnTo>
                  <a:cubicBezTo>
                    <a:pt x="2934" y="18788"/>
                    <a:pt x="3193" y="19047"/>
                    <a:pt x="3512" y="19047"/>
                  </a:cubicBezTo>
                  <a:lnTo>
                    <a:pt x="5183" y="19047"/>
                  </a:lnTo>
                  <a:lnTo>
                    <a:pt x="5183" y="16536"/>
                  </a:lnTo>
                  <a:cubicBezTo>
                    <a:pt x="5192" y="16222"/>
                    <a:pt x="5448" y="15975"/>
                    <a:pt x="5761" y="15975"/>
                  </a:cubicBezTo>
                  <a:cubicBezTo>
                    <a:pt x="6071" y="15975"/>
                    <a:pt x="6327" y="16222"/>
                    <a:pt x="6336" y="16536"/>
                  </a:cubicBezTo>
                  <a:lnTo>
                    <a:pt x="6336" y="19047"/>
                  </a:lnTo>
                  <a:lnTo>
                    <a:pt x="7905" y="19047"/>
                  </a:lnTo>
                  <a:lnTo>
                    <a:pt x="7905" y="16536"/>
                  </a:lnTo>
                  <a:cubicBezTo>
                    <a:pt x="7905" y="16219"/>
                    <a:pt x="8161" y="15960"/>
                    <a:pt x="8480" y="15960"/>
                  </a:cubicBezTo>
                  <a:cubicBezTo>
                    <a:pt x="8797" y="15960"/>
                    <a:pt x="9056" y="16219"/>
                    <a:pt x="9056" y="16536"/>
                  </a:cubicBezTo>
                  <a:lnTo>
                    <a:pt x="9056" y="19047"/>
                  </a:lnTo>
                  <a:lnTo>
                    <a:pt x="10624" y="19047"/>
                  </a:lnTo>
                  <a:lnTo>
                    <a:pt x="10624" y="16536"/>
                  </a:lnTo>
                  <a:cubicBezTo>
                    <a:pt x="10630" y="16222"/>
                    <a:pt x="10886" y="15975"/>
                    <a:pt x="11200" y="15975"/>
                  </a:cubicBezTo>
                  <a:cubicBezTo>
                    <a:pt x="11513" y="15975"/>
                    <a:pt x="11766" y="16222"/>
                    <a:pt x="11775" y="16536"/>
                  </a:cubicBezTo>
                  <a:lnTo>
                    <a:pt x="11775" y="19047"/>
                  </a:lnTo>
                  <a:lnTo>
                    <a:pt x="13449" y="19047"/>
                  </a:lnTo>
                  <a:cubicBezTo>
                    <a:pt x="13765" y="19044"/>
                    <a:pt x="14024" y="18788"/>
                    <a:pt x="14024" y="18469"/>
                  </a:cubicBezTo>
                  <a:lnTo>
                    <a:pt x="14024" y="15997"/>
                  </a:lnTo>
                  <a:lnTo>
                    <a:pt x="15729" y="14530"/>
                  </a:lnTo>
                  <a:cubicBezTo>
                    <a:pt x="16508" y="13859"/>
                    <a:pt x="16957" y="12883"/>
                    <a:pt x="16957" y="11853"/>
                  </a:cubicBezTo>
                  <a:lnTo>
                    <a:pt x="16957" y="8462"/>
                  </a:lnTo>
                  <a:cubicBezTo>
                    <a:pt x="16948" y="3786"/>
                    <a:pt x="13154" y="1"/>
                    <a:pt x="84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160" name="Google Shape;7160;p61"/>
          <p:cNvGrpSpPr/>
          <p:nvPr/>
        </p:nvGrpSpPr>
        <p:grpSpPr>
          <a:xfrm>
            <a:off x="5039841" y="3538881"/>
            <a:ext cx="340573" cy="339271"/>
            <a:chOff x="898875" y="4399275"/>
            <a:chExt cx="483700" cy="481850"/>
          </a:xfrm>
        </p:grpSpPr>
        <p:sp>
          <p:nvSpPr>
            <p:cNvPr id="7161" name="Google Shape;7161;p61"/>
            <p:cNvSpPr/>
            <p:nvPr/>
          </p:nvSpPr>
          <p:spPr>
            <a:xfrm>
              <a:off x="992750" y="4642900"/>
              <a:ext cx="145300" cy="144100"/>
            </a:xfrm>
            <a:custGeom>
              <a:avLst/>
              <a:gdLst/>
              <a:ahLst/>
              <a:cxnLst/>
              <a:rect l="l" t="t" r="r" b="b"/>
              <a:pathLst>
                <a:path w="5812" h="5764" extrusionOk="0">
                  <a:moveTo>
                    <a:pt x="994" y="0"/>
                  </a:moveTo>
                  <a:lnTo>
                    <a:pt x="988" y="12"/>
                  </a:lnTo>
                  <a:cubicBezTo>
                    <a:pt x="988" y="9"/>
                    <a:pt x="991" y="6"/>
                    <a:pt x="991" y="3"/>
                  </a:cubicBezTo>
                  <a:lnTo>
                    <a:pt x="991" y="3"/>
                  </a:lnTo>
                  <a:lnTo>
                    <a:pt x="979" y="27"/>
                  </a:lnTo>
                  <a:lnTo>
                    <a:pt x="108" y="1759"/>
                  </a:lnTo>
                  <a:cubicBezTo>
                    <a:pt x="0" y="1976"/>
                    <a:pt x="42" y="2241"/>
                    <a:pt x="214" y="2415"/>
                  </a:cubicBezTo>
                  <a:lnTo>
                    <a:pt x="3397" y="5598"/>
                  </a:lnTo>
                  <a:cubicBezTo>
                    <a:pt x="3506" y="5707"/>
                    <a:pt x="3649" y="5763"/>
                    <a:pt x="3795" y="5763"/>
                  </a:cubicBezTo>
                  <a:cubicBezTo>
                    <a:pt x="3883" y="5763"/>
                    <a:pt x="3971" y="5743"/>
                    <a:pt x="4053" y="5701"/>
                  </a:cubicBezTo>
                  <a:lnTo>
                    <a:pt x="5797" y="4827"/>
                  </a:lnTo>
                  <a:lnTo>
                    <a:pt x="5800" y="4824"/>
                  </a:lnTo>
                  <a:lnTo>
                    <a:pt x="5812" y="4818"/>
                  </a:lnTo>
                  <a:lnTo>
                    <a:pt x="9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62" name="Google Shape;7162;p61"/>
            <p:cNvSpPr/>
            <p:nvPr/>
          </p:nvSpPr>
          <p:spPr>
            <a:xfrm>
              <a:off x="1138025" y="476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63" name="Google Shape;7163;p61"/>
            <p:cNvSpPr/>
            <p:nvPr/>
          </p:nvSpPr>
          <p:spPr>
            <a:xfrm>
              <a:off x="1269550" y="4399275"/>
              <a:ext cx="113025" cy="112125"/>
            </a:xfrm>
            <a:custGeom>
              <a:avLst/>
              <a:gdLst/>
              <a:ahLst/>
              <a:cxnLst/>
              <a:rect l="l" t="t" r="r" b="b"/>
              <a:pathLst>
                <a:path w="4521" h="4485" extrusionOk="0">
                  <a:moveTo>
                    <a:pt x="3066" y="1"/>
                  </a:moveTo>
                  <a:cubicBezTo>
                    <a:pt x="1947" y="1"/>
                    <a:pt x="938" y="82"/>
                    <a:pt x="0" y="239"/>
                  </a:cubicBezTo>
                  <a:lnTo>
                    <a:pt x="9" y="895"/>
                  </a:lnTo>
                  <a:cubicBezTo>
                    <a:pt x="34" y="2862"/>
                    <a:pt x="1623" y="4452"/>
                    <a:pt x="3590" y="4476"/>
                  </a:cubicBezTo>
                  <a:lnTo>
                    <a:pt x="4243" y="4485"/>
                  </a:lnTo>
                  <a:cubicBezTo>
                    <a:pt x="4439" y="3313"/>
                    <a:pt x="4520" y="2028"/>
                    <a:pt x="4469" y="561"/>
                  </a:cubicBezTo>
                  <a:cubicBezTo>
                    <a:pt x="4457" y="266"/>
                    <a:pt x="4219" y="28"/>
                    <a:pt x="3924" y="16"/>
                  </a:cubicBezTo>
                  <a:cubicBezTo>
                    <a:pt x="3631" y="6"/>
                    <a:pt x="3345" y="1"/>
                    <a:pt x="30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64" name="Google Shape;7164;p61"/>
            <p:cNvSpPr/>
            <p:nvPr/>
          </p:nvSpPr>
          <p:spPr>
            <a:xfrm>
              <a:off x="1161975" y="4531175"/>
              <a:ext cx="91400" cy="84350"/>
            </a:xfrm>
            <a:custGeom>
              <a:avLst/>
              <a:gdLst/>
              <a:ahLst/>
              <a:cxnLst/>
              <a:rect l="l" t="t" r="r" b="b"/>
              <a:pathLst>
                <a:path w="3656" h="3374" extrusionOk="0">
                  <a:moveTo>
                    <a:pt x="1821" y="1"/>
                  </a:moveTo>
                  <a:cubicBezTo>
                    <a:pt x="1137" y="1"/>
                    <a:pt x="523" y="415"/>
                    <a:pt x="262" y="1046"/>
                  </a:cubicBezTo>
                  <a:cubicBezTo>
                    <a:pt x="0" y="1678"/>
                    <a:pt x="145" y="2410"/>
                    <a:pt x="633" y="2894"/>
                  </a:cubicBezTo>
                  <a:cubicBezTo>
                    <a:pt x="952" y="3214"/>
                    <a:pt x="1391" y="3373"/>
                    <a:pt x="1830" y="3373"/>
                  </a:cubicBezTo>
                  <a:cubicBezTo>
                    <a:pt x="2269" y="3373"/>
                    <a:pt x="2707" y="3214"/>
                    <a:pt x="3027" y="2894"/>
                  </a:cubicBezTo>
                  <a:cubicBezTo>
                    <a:pt x="3511" y="2410"/>
                    <a:pt x="3656" y="1681"/>
                    <a:pt x="3394" y="1046"/>
                  </a:cubicBezTo>
                  <a:cubicBezTo>
                    <a:pt x="3132" y="413"/>
                    <a:pt x="2515" y="1"/>
                    <a:pt x="1828" y="1"/>
                  </a:cubicBezTo>
                  <a:cubicBezTo>
                    <a:pt x="1826" y="1"/>
                    <a:pt x="1823" y="1"/>
                    <a:pt x="18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65" name="Google Shape;7165;p61"/>
            <p:cNvSpPr/>
            <p:nvPr/>
          </p:nvSpPr>
          <p:spPr>
            <a:xfrm>
              <a:off x="1031050" y="4411100"/>
              <a:ext cx="338650" cy="338725"/>
            </a:xfrm>
            <a:custGeom>
              <a:avLst/>
              <a:gdLst/>
              <a:ahLst/>
              <a:cxnLst/>
              <a:rect l="l" t="t" r="r" b="b"/>
              <a:pathLst>
                <a:path w="13546" h="13549" extrusionOk="0">
                  <a:moveTo>
                    <a:pt x="7066" y="3673"/>
                  </a:moveTo>
                  <a:cubicBezTo>
                    <a:pt x="7800" y="3673"/>
                    <a:pt x="8522" y="3960"/>
                    <a:pt x="9062" y="4500"/>
                  </a:cubicBezTo>
                  <a:cubicBezTo>
                    <a:pt x="10170" y="5602"/>
                    <a:pt x="10170" y="7393"/>
                    <a:pt x="9062" y="8492"/>
                  </a:cubicBezTo>
                  <a:cubicBezTo>
                    <a:pt x="8522" y="9032"/>
                    <a:pt x="7800" y="9319"/>
                    <a:pt x="7066" y="9319"/>
                  </a:cubicBezTo>
                  <a:cubicBezTo>
                    <a:pt x="6702" y="9319"/>
                    <a:pt x="6334" y="9248"/>
                    <a:pt x="5984" y="9104"/>
                  </a:cubicBezTo>
                  <a:cubicBezTo>
                    <a:pt x="4930" y="8667"/>
                    <a:pt x="4244" y="7637"/>
                    <a:pt x="4244" y="6496"/>
                  </a:cubicBezTo>
                  <a:cubicBezTo>
                    <a:pt x="4244" y="5355"/>
                    <a:pt x="4930" y="4325"/>
                    <a:pt x="5984" y="3888"/>
                  </a:cubicBezTo>
                  <a:cubicBezTo>
                    <a:pt x="6334" y="3744"/>
                    <a:pt x="6702" y="3673"/>
                    <a:pt x="7066" y="3673"/>
                  </a:cubicBezTo>
                  <a:close/>
                  <a:moveTo>
                    <a:pt x="3868" y="9124"/>
                  </a:moveTo>
                  <a:cubicBezTo>
                    <a:pt x="4006" y="9124"/>
                    <a:pt x="4147" y="9176"/>
                    <a:pt x="4262" y="9290"/>
                  </a:cubicBezTo>
                  <a:cubicBezTo>
                    <a:pt x="4481" y="9510"/>
                    <a:pt x="4481" y="9869"/>
                    <a:pt x="4262" y="10088"/>
                  </a:cubicBezTo>
                  <a:cubicBezTo>
                    <a:pt x="4147" y="10204"/>
                    <a:pt x="4005" y="10255"/>
                    <a:pt x="3866" y="10255"/>
                  </a:cubicBezTo>
                  <a:cubicBezTo>
                    <a:pt x="3576" y="10255"/>
                    <a:pt x="3298" y="10031"/>
                    <a:pt x="3298" y="9691"/>
                  </a:cubicBezTo>
                  <a:cubicBezTo>
                    <a:pt x="3298" y="9350"/>
                    <a:pt x="3577" y="9124"/>
                    <a:pt x="3868" y="9124"/>
                  </a:cubicBezTo>
                  <a:close/>
                  <a:moveTo>
                    <a:pt x="8414" y="1"/>
                  </a:moveTo>
                  <a:cubicBezTo>
                    <a:pt x="6466" y="507"/>
                    <a:pt x="4888" y="1425"/>
                    <a:pt x="3518" y="2846"/>
                  </a:cubicBezTo>
                  <a:cubicBezTo>
                    <a:pt x="2169" y="4244"/>
                    <a:pt x="1000" y="6282"/>
                    <a:pt x="1" y="8212"/>
                  </a:cubicBezTo>
                  <a:lnTo>
                    <a:pt x="5337" y="13548"/>
                  </a:lnTo>
                  <a:cubicBezTo>
                    <a:pt x="7267" y="12549"/>
                    <a:pt x="9309" y="11380"/>
                    <a:pt x="10706" y="10031"/>
                  </a:cubicBezTo>
                  <a:cubicBezTo>
                    <a:pt x="12124" y="8664"/>
                    <a:pt x="13039" y="7086"/>
                    <a:pt x="13545" y="5138"/>
                  </a:cubicBezTo>
                  <a:lnTo>
                    <a:pt x="13112" y="5129"/>
                  </a:lnTo>
                  <a:cubicBezTo>
                    <a:pt x="10534" y="5099"/>
                    <a:pt x="8453" y="3015"/>
                    <a:pt x="8420" y="440"/>
                  </a:cubicBezTo>
                  <a:lnTo>
                    <a:pt x="84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66" name="Google Shape;7166;p61"/>
            <p:cNvSpPr/>
            <p:nvPr/>
          </p:nvSpPr>
          <p:spPr>
            <a:xfrm>
              <a:off x="1130500" y="4740450"/>
              <a:ext cx="108950" cy="111250"/>
            </a:xfrm>
            <a:custGeom>
              <a:avLst/>
              <a:gdLst/>
              <a:ahLst/>
              <a:cxnLst/>
              <a:rect l="l" t="t" r="r" b="b"/>
              <a:pathLst>
                <a:path w="4358" h="4450" extrusionOk="0">
                  <a:moveTo>
                    <a:pt x="4358" y="1"/>
                  </a:moveTo>
                  <a:lnTo>
                    <a:pt x="4358" y="1"/>
                  </a:lnTo>
                  <a:cubicBezTo>
                    <a:pt x="2906" y="877"/>
                    <a:pt x="1437" y="1609"/>
                    <a:pt x="1" y="2332"/>
                  </a:cubicBezTo>
                  <a:cubicBezTo>
                    <a:pt x="58" y="3090"/>
                    <a:pt x="112" y="3789"/>
                    <a:pt x="118" y="3882"/>
                  </a:cubicBezTo>
                  <a:cubicBezTo>
                    <a:pt x="118" y="4211"/>
                    <a:pt x="387" y="4450"/>
                    <a:pt x="683" y="4450"/>
                  </a:cubicBezTo>
                  <a:cubicBezTo>
                    <a:pt x="767" y="4450"/>
                    <a:pt x="854" y="4430"/>
                    <a:pt x="937" y="4388"/>
                  </a:cubicBezTo>
                  <a:cubicBezTo>
                    <a:pt x="1039" y="4295"/>
                    <a:pt x="3858" y="3208"/>
                    <a:pt x="43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67" name="Google Shape;7167;p61"/>
            <p:cNvSpPr/>
            <p:nvPr/>
          </p:nvSpPr>
          <p:spPr>
            <a:xfrm>
              <a:off x="927325" y="4539825"/>
              <a:ext cx="114150" cy="109800"/>
            </a:xfrm>
            <a:custGeom>
              <a:avLst/>
              <a:gdLst/>
              <a:ahLst/>
              <a:cxnLst/>
              <a:rect l="l" t="t" r="r" b="b"/>
              <a:pathLst>
                <a:path w="4566" h="4392" extrusionOk="0">
                  <a:moveTo>
                    <a:pt x="4565" y="1"/>
                  </a:moveTo>
                  <a:lnTo>
                    <a:pt x="4565" y="1"/>
                  </a:lnTo>
                  <a:cubicBezTo>
                    <a:pt x="1268" y="459"/>
                    <a:pt x="184" y="3334"/>
                    <a:pt x="91" y="3437"/>
                  </a:cubicBezTo>
                  <a:cubicBezTo>
                    <a:pt x="0" y="3611"/>
                    <a:pt x="9" y="3822"/>
                    <a:pt x="112" y="3988"/>
                  </a:cubicBezTo>
                  <a:cubicBezTo>
                    <a:pt x="295" y="4286"/>
                    <a:pt x="606" y="4232"/>
                    <a:pt x="723" y="4256"/>
                  </a:cubicBezTo>
                  <a:lnTo>
                    <a:pt x="2214" y="4391"/>
                  </a:lnTo>
                  <a:cubicBezTo>
                    <a:pt x="2945" y="2928"/>
                    <a:pt x="3680" y="1458"/>
                    <a:pt x="4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68" name="Google Shape;7168;p61"/>
            <p:cNvSpPr/>
            <p:nvPr/>
          </p:nvSpPr>
          <p:spPr>
            <a:xfrm>
              <a:off x="898875" y="4711550"/>
              <a:ext cx="170825" cy="169575"/>
            </a:xfrm>
            <a:custGeom>
              <a:avLst/>
              <a:gdLst/>
              <a:ahLst/>
              <a:cxnLst/>
              <a:rect l="l" t="t" r="r" b="b"/>
              <a:pathLst>
                <a:path w="6833" h="6783" extrusionOk="0">
                  <a:moveTo>
                    <a:pt x="2846" y="1"/>
                  </a:moveTo>
                  <a:cubicBezTo>
                    <a:pt x="1747" y="1052"/>
                    <a:pt x="503" y="4602"/>
                    <a:pt x="63" y="6050"/>
                  </a:cubicBezTo>
                  <a:cubicBezTo>
                    <a:pt x="0" y="6252"/>
                    <a:pt x="54" y="6469"/>
                    <a:pt x="202" y="6616"/>
                  </a:cubicBezTo>
                  <a:cubicBezTo>
                    <a:pt x="309" y="6724"/>
                    <a:pt x="454" y="6782"/>
                    <a:pt x="602" y="6782"/>
                  </a:cubicBezTo>
                  <a:cubicBezTo>
                    <a:pt x="656" y="6782"/>
                    <a:pt x="711" y="6774"/>
                    <a:pt x="765" y="6758"/>
                  </a:cubicBezTo>
                  <a:cubicBezTo>
                    <a:pt x="2225" y="6318"/>
                    <a:pt x="5782" y="5084"/>
                    <a:pt x="6833" y="3981"/>
                  </a:cubicBezTo>
                  <a:cubicBezTo>
                    <a:pt x="6655" y="3900"/>
                    <a:pt x="6492" y="3789"/>
                    <a:pt x="6354" y="3650"/>
                  </a:cubicBezTo>
                  <a:lnTo>
                    <a:pt x="5167" y="2464"/>
                  </a:lnTo>
                  <a:lnTo>
                    <a:pt x="4767" y="2861"/>
                  </a:lnTo>
                  <a:cubicBezTo>
                    <a:pt x="4658" y="2967"/>
                    <a:pt x="4517" y="3020"/>
                    <a:pt x="4375" y="3020"/>
                  </a:cubicBezTo>
                  <a:cubicBezTo>
                    <a:pt x="4231" y="3020"/>
                    <a:pt x="4086" y="2965"/>
                    <a:pt x="3975" y="2855"/>
                  </a:cubicBezTo>
                  <a:cubicBezTo>
                    <a:pt x="3758" y="2638"/>
                    <a:pt x="3755" y="2286"/>
                    <a:pt x="3969" y="2063"/>
                  </a:cubicBezTo>
                  <a:lnTo>
                    <a:pt x="4369" y="1663"/>
                  </a:lnTo>
                  <a:lnTo>
                    <a:pt x="3171" y="464"/>
                  </a:lnTo>
                  <a:cubicBezTo>
                    <a:pt x="3035" y="329"/>
                    <a:pt x="2927" y="172"/>
                    <a:pt x="28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169" name="Google Shape;7169;p61"/>
          <p:cNvGrpSpPr/>
          <p:nvPr/>
        </p:nvGrpSpPr>
        <p:grpSpPr>
          <a:xfrm>
            <a:off x="5473575" y="3554133"/>
            <a:ext cx="339253" cy="308765"/>
            <a:chOff x="1492675" y="4420975"/>
            <a:chExt cx="481825" cy="438525"/>
          </a:xfrm>
        </p:grpSpPr>
        <p:sp>
          <p:nvSpPr>
            <p:cNvPr id="7170" name="Google Shape;7170;p61"/>
            <p:cNvSpPr/>
            <p:nvPr/>
          </p:nvSpPr>
          <p:spPr>
            <a:xfrm>
              <a:off x="1841375" y="4649825"/>
              <a:ext cx="43325" cy="43300"/>
            </a:xfrm>
            <a:custGeom>
              <a:avLst/>
              <a:gdLst/>
              <a:ahLst/>
              <a:cxnLst/>
              <a:rect l="l" t="t" r="r" b="b"/>
              <a:pathLst>
                <a:path w="1733" h="1732" extrusionOk="0">
                  <a:moveTo>
                    <a:pt x="868" y="0"/>
                  </a:moveTo>
                  <a:cubicBezTo>
                    <a:pt x="389" y="0"/>
                    <a:pt x="1" y="386"/>
                    <a:pt x="1" y="865"/>
                  </a:cubicBezTo>
                  <a:cubicBezTo>
                    <a:pt x="1" y="1343"/>
                    <a:pt x="389" y="1732"/>
                    <a:pt x="868" y="1732"/>
                  </a:cubicBezTo>
                  <a:cubicBezTo>
                    <a:pt x="1347" y="1732"/>
                    <a:pt x="1732" y="1343"/>
                    <a:pt x="1732" y="865"/>
                  </a:cubicBezTo>
                  <a:cubicBezTo>
                    <a:pt x="1732" y="386"/>
                    <a:pt x="1347" y="0"/>
                    <a:pt x="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71" name="Google Shape;7171;p61"/>
            <p:cNvSpPr/>
            <p:nvPr/>
          </p:nvSpPr>
          <p:spPr>
            <a:xfrm>
              <a:off x="1582425" y="4649825"/>
              <a:ext cx="43300" cy="43300"/>
            </a:xfrm>
            <a:custGeom>
              <a:avLst/>
              <a:gdLst/>
              <a:ahLst/>
              <a:cxnLst/>
              <a:rect l="l" t="t" r="r" b="b"/>
              <a:pathLst>
                <a:path w="1732" h="1732" extrusionOk="0">
                  <a:moveTo>
                    <a:pt x="864" y="0"/>
                  </a:moveTo>
                  <a:cubicBezTo>
                    <a:pt x="386" y="0"/>
                    <a:pt x="0" y="386"/>
                    <a:pt x="0" y="865"/>
                  </a:cubicBezTo>
                  <a:cubicBezTo>
                    <a:pt x="0" y="1343"/>
                    <a:pt x="386" y="1732"/>
                    <a:pt x="864" y="1732"/>
                  </a:cubicBezTo>
                  <a:cubicBezTo>
                    <a:pt x="1343" y="1732"/>
                    <a:pt x="1732" y="1343"/>
                    <a:pt x="1732" y="865"/>
                  </a:cubicBezTo>
                  <a:cubicBezTo>
                    <a:pt x="1732" y="386"/>
                    <a:pt x="1343" y="0"/>
                    <a:pt x="8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72" name="Google Shape;7172;p61"/>
            <p:cNvSpPr/>
            <p:nvPr/>
          </p:nvSpPr>
          <p:spPr>
            <a:xfrm>
              <a:off x="1492675" y="4420975"/>
              <a:ext cx="481825" cy="356475"/>
            </a:xfrm>
            <a:custGeom>
              <a:avLst/>
              <a:gdLst/>
              <a:ahLst/>
              <a:cxnLst/>
              <a:rect l="l" t="t" r="r" b="b"/>
              <a:pathLst>
                <a:path w="19273" h="14259" extrusionOk="0">
                  <a:moveTo>
                    <a:pt x="12783" y="1126"/>
                  </a:moveTo>
                  <a:cubicBezTo>
                    <a:pt x="14322" y="1126"/>
                    <a:pt x="15629" y="2382"/>
                    <a:pt x="15822" y="4047"/>
                  </a:cubicBezTo>
                  <a:cubicBezTo>
                    <a:pt x="15825" y="4065"/>
                    <a:pt x="15828" y="4083"/>
                    <a:pt x="15831" y="4099"/>
                  </a:cubicBezTo>
                  <a:lnTo>
                    <a:pt x="16198" y="5854"/>
                  </a:lnTo>
                  <a:lnTo>
                    <a:pt x="9381" y="5854"/>
                  </a:lnTo>
                  <a:lnTo>
                    <a:pt x="11672" y="4099"/>
                  </a:lnTo>
                  <a:cubicBezTo>
                    <a:pt x="11925" y="3909"/>
                    <a:pt x="11973" y="3550"/>
                    <a:pt x="11784" y="3301"/>
                  </a:cubicBezTo>
                  <a:cubicBezTo>
                    <a:pt x="11672" y="3157"/>
                    <a:pt x="11504" y="3082"/>
                    <a:pt x="11334" y="3082"/>
                  </a:cubicBezTo>
                  <a:cubicBezTo>
                    <a:pt x="11212" y="3082"/>
                    <a:pt x="11089" y="3121"/>
                    <a:pt x="10986" y="3201"/>
                  </a:cubicBezTo>
                  <a:lnTo>
                    <a:pt x="7598" y="5800"/>
                  </a:lnTo>
                  <a:cubicBezTo>
                    <a:pt x="7577" y="5818"/>
                    <a:pt x="7556" y="5836"/>
                    <a:pt x="7535" y="5854"/>
                  </a:cubicBezTo>
                  <a:lnTo>
                    <a:pt x="3072" y="5854"/>
                  </a:lnTo>
                  <a:lnTo>
                    <a:pt x="3440" y="4099"/>
                  </a:lnTo>
                  <a:cubicBezTo>
                    <a:pt x="3446" y="4083"/>
                    <a:pt x="3446" y="4065"/>
                    <a:pt x="3449" y="4047"/>
                  </a:cubicBezTo>
                  <a:cubicBezTo>
                    <a:pt x="3641" y="2382"/>
                    <a:pt x="4948" y="1126"/>
                    <a:pt x="6490" y="1126"/>
                  </a:cubicBezTo>
                  <a:close/>
                  <a:moveTo>
                    <a:pt x="11404" y="9606"/>
                  </a:moveTo>
                  <a:cubicBezTo>
                    <a:pt x="11718" y="9606"/>
                    <a:pt x="11967" y="9856"/>
                    <a:pt x="11967" y="10169"/>
                  </a:cubicBezTo>
                  <a:cubicBezTo>
                    <a:pt x="11967" y="10482"/>
                    <a:pt x="11718" y="10735"/>
                    <a:pt x="11404" y="10735"/>
                  </a:cubicBezTo>
                  <a:lnTo>
                    <a:pt x="7755" y="10735"/>
                  </a:lnTo>
                  <a:cubicBezTo>
                    <a:pt x="7442" y="10735"/>
                    <a:pt x="7189" y="10482"/>
                    <a:pt x="7189" y="10169"/>
                  </a:cubicBezTo>
                  <a:cubicBezTo>
                    <a:pt x="7189" y="9856"/>
                    <a:pt x="7442" y="9606"/>
                    <a:pt x="7755" y="9606"/>
                  </a:cubicBezTo>
                  <a:close/>
                  <a:moveTo>
                    <a:pt x="4457" y="8025"/>
                  </a:moveTo>
                  <a:cubicBezTo>
                    <a:pt x="5264" y="8025"/>
                    <a:pt x="5990" y="8510"/>
                    <a:pt x="6300" y="9254"/>
                  </a:cubicBezTo>
                  <a:cubicBezTo>
                    <a:pt x="6607" y="10001"/>
                    <a:pt x="6439" y="10859"/>
                    <a:pt x="5867" y="11428"/>
                  </a:cubicBezTo>
                  <a:cubicBezTo>
                    <a:pt x="5486" y="11811"/>
                    <a:pt x="4976" y="12014"/>
                    <a:pt x="4456" y="12014"/>
                  </a:cubicBezTo>
                  <a:cubicBezTo>
                    <a:pt x="4199" y="12014"/>
                    <a:pt x="3940" y="11964"/>
                    <a:pt x="3693" y="11862"/>
                  </a:cubicBezTo>
                  <a:cubicBezTo>
                    <a:pt x="2949" y="11554"/>
                    <a:pt x="2461" y="10826"/>
                    <a:pt x="2461" y="10019"/>
                  </a:cubicBezTo>
                  <a:cubicBezTo>
                    <a:pt x="2464" y="8920"/>
                    <a:pt x="3355" y="8025"/>
                    <a:pt x="4454" y="8025"/>
                  </a:cubicBezTo>
                  <a:close/>
                  <a:moveTo>
                    <a:pt x="14816" y="8025"/>
                  </a:moveTo>
                  <a:cubicBezTo>
                    <a:pt x="15915" y="8025"/>
                    <a:pt x="16810" y="8917"/>
                    <a:pt x="16810" y="10019"/>
                  </a:cubicBezTo>
                  <a:cubicBezTo>
                    <a:pt x="16810" y="10826"/>
                    <a:pt x="16325" y="11554"/>
                    <a:pt x="15578" y="11862"/>
                  </a:cubicBezTo>
                  <a:cubicBezTo>
                    <a:pt x="15332" y="11964"/>
                    <a:pt x="15073" y="12014"/>
                    <a:pt x="14816" y="12014"/>
                  </a:cubicBezTo>
                  <a:cubicBezTo>
                    <a:pt x="14297" y="12014"/>
                    <a:pt x="13786" y="11811"/>
                    <a:pt x="13404" y="11428"/>
                  </a:cubicBezTo>
                  <a:cubicBezTo>
                    <a:pt x="12835" y="10859"/>
                    <a:pt x="12663" y="10001"/>
                    <a:pt x="12973" y="9254"/>
                  </a:cubicBezTo>
                  <a:cubicBezTo>
                    <a:pt x="13280" y="8510"/>
                    <a:pt x="14009" y="8025"/>
                    <a:pt x="14816" y="8025"/>
                  </a:cubicBezTo>
                  <a:close/>
                  <a:moveTo>
                    <a:pt x="6490" y="0"/>
                  </a:moveTo>
                  <a:cubicBezTo>
                    <a:pt x="4385" y="0"/>
                    <a:pt x="2599" y="1671"/>
                    <a:pt x="2331" y="3894"/>
                  </a:cubicBezTo>
                  <a:lnTo>
                    <a:pt x="1907" y="5917"/>
                  </a:lnTo>
                  <a:cubicBezTo>
                    <a:pt x="799" y="6143"/>
                    <a:pt x="1" y="7119"/>
                    <a:pt x="1" y="8251"/>
                  </a:cubicBezTo>
                  <a:lnTo>
                    <a:pt x="1" y="11877"/>
                  </a:lnTo>
                  <a:cubicBezTo>
                    <a:pt x="1" y="13192"/>
                    <a:pt x="1064" y="14255"/>
                    <a:pt x="2380" y="14258"/>
                  </a:cubicBezTo>
                  <a:lnTo>
                    <a:pt x="16894" y="14258"/>
                  </a:lnTo>
                  <a:cubicBezTo>
                    <a:pt x="18207" y="14255"/>
                    <a:pt x="19270" y="13192"/>
                    <a:pt x="19273" y="11880"/>
                  </a:cubicBezTo>
                  <a:lnTo>
                    <a:pt x="19273" y="8251"/>
                  </a:lnTo>
                  <a:cubicBezTo>
                    <a:pt x="19270" y="7119"/>
                    <a:pt x="18472" y="6143"/>
                    <a:pt x="17364" y="5917"/>
                  </a:cubicBezTo>
                  <a:lnTo>
                    <a:pt x="16939" y="3894"/>
                  </a:lnTo>
                  <a:cubicBezTo>
                    <a:pt x="16671" y="1671"/>
                    <a:pt x="14885" y="0"/>
                    <a:pt x="127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73" name="Google Shape;7173;p61"/>
            <p:cNvSpPr/>
            <p:nvPr/>
          </p:nvSpPr>
          <p:spPr>
            <a:xfrm>
              <a:off x="1546875" y="4805650"/>
              <a:ext cx="118975" cy="53850"/>
            </a:xfrm>
            <a:custGeom>
              <a:avLst/>
              <a:gdLst/>
              <a:ahLst/>
              <a:cxnLst/>
              <a:rect l="l" t="t" r="r" b="b"/>
              <a:pathLst>
                <a:path w="4759" h="2154" extrusionOk="0">
                  <a:moveTo>
                    <a:pt x="1" y="1"/>
                  </a:moveTo>
                  <a:lnTo>
                    <a:pt x="1" y="458"/>
                  </a:lnTo>
                  <a:cubicBezTo>
                    <a:pt x="1" y="1395"/>
                    <a:pt x="757" y="2151"/>
                    <a:pt x="1693" y="2154"/>
                  </a:cubicBezTo>
                  <a:lnTo>
                    <a:pt x="3063" y="2154"/>
                  </a:lnTo>
                  <a:cubicBezTo>
                    <a:pt x="4000" y="2151"/>
                    <a:pt x="4756" y="1395"/>
                    <a:pt x="4759" y="458"/>
                  </a:cubicBezTo>
                  <a:lnTo>
                    <a:pt x="47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74" name="Google Shape;7174;p61"/>
            <p:cNvSpPr/>
            <p:nvPr/>
          </p:nvSpPr>
          <p:spPr>
            <a:xfrm>
              <a:off x="1801325" y="4805650"/>
              <a:ext cx="118975" cy="53850"/>
            </a:xfrm>
            <a:custGeom>
              <a:avLst/>
              <a:gdLst/>
              <a:ahLst/>
              <a:cxnLst/>
              <a:rect l="l" t="t" r="r" b="b"/>
              <a:pathLst>
                <a:path w="4759" h="2154" extrusionOk="0">
                  <a:moveTo>
                    <a:pt x="1" y="1"/>
                  </a:moveTo>
                  <a:lnTo>
                    <a:pt x="1" y="458"/>
                  </a:lnTo>
                  <a:cubicBezTo>
                    <a:pt x="1" y="1395"/>
                    <a:pt x="757" y="2151"/>
                    <a:pt x="1693" y="2154"/>
                  </a:cubicBezTo>
                  <a:lnTo>
                    <a:pt x="3063" y="2154"/>
                  </a:lnTo>
                  <a:cubicBezTo>
                    <a:pt x="4000" y="2151"/>
                    <a:pt x="4756" y="1395"/>
                    <a:pt x="4759" y="458"/>
                  </a:cubicBezTo>
                  <a:lnTo>
                    <a:pt x="47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175" name="Google Shape;7175;p61"/>
          <p:cNvGrpSpPr/>
          <p:nvPr/>
        </p:nvGrpSpPr>
        <p:grpSpPr>
          <a:xfrm>
            <a:off x="5878556" y="3539558"/>
            <a:ext cx="342580" cy="337915"/>
            <a:chOff x="2084100" y="4400250"/>
            <a:chExt cx="486550" cy="479925"/>
          </a:xfrm>
        </p:grpSpPr>
        <p:sp>
          <p:nvSpPr>
            <p:cNvPr id="7176" name="Google Shape;7176;p61"/>
            <p:cNvSpPr/>
            <p:nvPr/>
          </p:nvSpPr>
          <p:spPr>
            <a:xfrm>
              <a:off x="2084100" y="4652250"/>
              <a:ext cx="105325" cy="90050"/>
            </a:xfrm>
            <a:custGeom>
              <a:avLst/>
              <a:gdLst/>
              <a:ahLst/>
              <a:cxnLst/>
              <a:rect l="l" t="t" r="r" b="b"/>
              <a:pathLst>
                <a:path w="4213" h="3602" extrusionOk="0">
                  <a:moveTo>
                    <a:pt x="2260" y="1"/>
                  </a:moveTo>
                  <a:cubicBezTo>
                    <a:pt x="2109" y="1"/>
                    <a:pt x="1966" y="60"/>
                    <a:pt x="1858" y="168"/>
                  </a:cubicBezTo>
                  <a:lnTo>
                    <a:pt x="259" y="1764"/>
                  </a:lnTo>
                  <a:cubicBezTo>
                    <a:pt x="0" y="2023"/>
                    <a:pt x="54" y="2457"/>
                    <a:pt x="367" y="2647"/>
                  </a:cubicBezTo>
                  <a:lnTo>
                    <a:pt x="1957" y="3601"/>
                  </a:lnTo>
                  <a:cubicBezTo>
                    <a:pt x="2078" y="3228"/>
                    <a:pt x="2274" y="2885"/>
                    <a:pt x="2533" y="2592"/>
                  </a:cubicBezTo>
                  <a:lnTo>
                    <a:pt x="4213" y="274"/>
                  </a:lnTo>
                  <a:lnTo>
                    <a:pt x="2337" y="6"/>
                  </a:lnTo>
                  <a:cubicBezTo>
                    <a:pt x="2311" y="2"/>
                    <a:pt x="2285" y="1"/>
                    <a:pt x="2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77" name="Google Shape;7177;p61"/>
            <p:cNvSpPr/>
            <p:nvPr/>
          </p:nvSpPr>
          <p:spPr>
            <a:xfrm>
              <a:off x="2372575" y="4644175"/>
              <a:ext cx="175875" cy="226275"/>
            </a:xfrm>
            <a:custGeom>
              <a:avLst/>
              <a:gdLst/>
              <a:ahLst/>
              <a:cxnLst/>
              <a:rect l="l" t="t" r="r" b="b"/>
              <a:pathLst>
                <a:path w="7035" h="9051" extrusionOk="0">
                  <a:moveTo>
                    <a:pt x="4469" y="1"/>
                  </a:moveTo>
                  <a:cubicBezTo>
                    <a:pt x="3981" y="467"/>
                    <a:pt x="3466" y="901"/>
                    <a:pt x="2927" y="1304"/>
                  </a:cubicBezTo>
                  <a:lnTo>
                    <a:pt x="0" y="3436"/>
                  </a:lnTo>
                  <a:lnTo>
                    <a:pt x="3406" y="8787"/>
                  </a:lnTo>
                  <a:cubicBezTo>
                    <a:pt x="3514" y="8960"/>
                    <a:pt x="3697" y="9050"/>
                    <a:pt x="3882" y="9050"/>
                  </a:cubicBezTo>
                  <a:cubicBezTo>
                    <a:pt x="4025" y="9050"/>
                    <a:pt x="4170" y="8996"/>
                    <a:pt x="4282" y="8884"/>
                  </a:cubicBezTo>
                  <a:cubicBezTo>
                    <a:pt x="5818" y="7348"/>
                    <a:pt x="5990" y="7173"/>
                    <a:pt x="6821" y="6345"/>
                  </a:cubicBezTo>
                  <a:cubicBezTo>
                    <a:pt x="7034" y="6125"/>
                    <a:pt x="7031" y="5773"/>
                    <a:pt x="6812" y="5553"/>
                  </a:cubicBezTo>
                  <a:cubicBezTo>
                    <a:pt x="6702" y="5444"/>
                    <a:pt x="6558" y="5389"/>
                    <a:pt x="6413" y="5389"/>
                  </a:cubicBezTo>
                  <a:cubicBezTo>
                    <a:pt x="6272" y="5389"/>
                    <a:pt x="6130" y="5441"/>
                    <a:pt x="6020" y="5547"/>
                  </a:cubicBezTo>
                  <a:lnTo>
                    <a:pt x="5800" y="5767"/>
                  </a:lnTo>
                  <a:lnTo>
                    <a:pt x="5201" y="3174"/>
                  </a:lnTo>
                  <a:lnTo>
                    <a:pt x="5920" y="2455"/>
                  </a:lnTo>
                  <a:cubicBezTo>
                    <a:pt x="6134" y="2232"/>
                    <a:pt x="6131" y="1880"/>
                    <a:pt x="5914" y="1663"/>
                  </a:cubicBezTo>
                  <a:cubicBezTo>
                    <a:pt x="5804" y="1551"/>
                    <a:pt x="5660" y="1496"/>
                    <a:pt x="5515" y="1496"/>
                  </a:cubicBezTo>
                  <a:cubicBezTo>
                    <a:pt x="5374" y="1496"/>
                    <a:pt x="5232" y="1548"/>
                    <a:pt x="5122" y="1654"/>
                  </a:cubicBezTo>
                  <a:lnTo>
                    <a:pt x="4903" y="1877"/>
                  </a:lnTo>
                  <a:lnTo>
                    <a:pt x="446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78" name="Google Shape;7178;p61"/>
            <p:cNvSpPr/>
            <p:nvPr/>
          </p:nvSpPr>
          <p:spPr>
            <a:xfrm>
              <a:off x="2093950" y="4419400"/>
              <a:ext cx="228500" cy="174750"/>
            </a:xfrm>
            <a:custGeom>
              <a:avLst/>
              <a:gdLst/>
              <a:ahLst/>
              <a:cxnLst/>
              <a:rect l="l" t="t" r="r" b="b"/>
              <a:pathLst>
                <a:path w="9140" h="6990" extrusionOk="0">
                  <a:moveTo>
                    <a:pt x="3194" y="1"/>
                  </a:moveTo>
                  <a:cubicBezTo>
                    <a:pt x="3049" y="1"/>
                    <a:pt x="2905" y="56"/>
                    <a:pt x="2795" y="166"/>
                  </a:cubicBezTo>
                  <a:lnTo>
                    <a:pt x="257" y="2704"/>
                  </a:lnTo>
                  <a:cubicBezTo>
                    <a:pt x="1" y="2960"/>
                    <a:pt x="46" y="3385"/>
                    <a:pt x="350" y="3580"/>
                  </a:cubicBezTo>
                  <a:lnTo>
                    <a:pt x="5707" y="6989"/>
                  </a:lnTo>
                  <a:lnTo>
                    <a:pt x="7824" y="4071"/>
                  </a:lnTo>
                  <a:cubicBezTo>
                    <a:pt x="8230" y="3526"/>
                    <a:pt x="8670" y="3008"/>
                    <a:pt x="9140" y="2517"/>
                  </a:cubicBezTo>
                  <a:lnTo>
                    <a:pt x="7264" y="2084"/>
                  </a:lnTo>
                  <a:lnTo>
                    <a:pt x="7484" y="1864"/>
                  </a:lnTo>
                  <a:cubicBezTo>
                    <a:pt x="7697" y="1641"/>
                    <a:pt x="7694" y="1289"/>
                    <a:pt x="7478" y="1072"/>
                  </a:cubicBezTo>
                  <a:cubicBezTo>
                    <a:pt x="7368" y="961"/>
                    <a:pt x="7223" y="905"/>
                    <a:pt x="7078" y="905"/>
                  </a:cubicBezTo>
                  <a:cubicBezTo>
                    <a:pt x="6937" y="905"/>
                    <a:pt x="6795" y="958"/>
                    <a:pt x="6686" y="1063"/>
                  </a:cubicBezTo>
                  <a:lnTo>
                    <a:pt x="5966" y="1786"/>
                  </a:lnTo>
                  <a:lnTo>
                    <a:pt x="3370" y="1186"/>
                  </a:lnTo>
                  <a:lnTo>
                    <a:pt x="3593" y="964"/>
                  </a:lnTo>
                  <a:cubicBezTo>
                    <a:pt x="3813" y="744"/>
                    <a:pt x="3813" y="385"/>
                    <a:pt x="3593" y="166"/>
                  </a:cubicBezTo>
                  <a:cubicBezTo>
                    <a:pt x="3483" y="56"/>
                    <a:pt x="3339" y="1"/>
                    <a:pt x="31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79" name="Google Shape;7179;p61"/>
            <p:cNvSpPr/>
            <p:nvPr/>
          </p:nvSpPr>
          <p:spPr>
            <a:xfrm>
              <a:off x="2224425" y="4777500"/>
              <a:ext cx="90425" cy="102675"/>
            </a:xfrm>
            <a:custGeom>
              <a:avLst/>
              <a:gdLst/>
              <a:ahLst/>
              <a:cxnLst/>
              <a:rect l="l" t="t" r="r" b="b"/>
              <a:pathLst>
                <a:path w="3617" h="4107" extrusionOk="0">
                  <a:moveTo>
                    <a:pt x="3324" y="0"/>
                  </a:moveTo>
                  <a:lnTo>
                    <a:pt x="846" y="1804"/>
                  </a:lnTo>
                  <a:cubicBezTo>
                    <a:pt x="638" y="1994"/>
                    <a:pt x="340" y="2144"/>
                    <a:pt x="0" y="2250"/>
                  </a:cubicBezTo>
                  <a:lnTo>
                    <a:pt x="949" y="3831"/>
                  </a:lnTo>
                  <a:cubicBezTo>
                    <a:pt x="1057" y="4011"/>
                    <a:pt x="1245" y="4106"/>
                    <a:pt x="1435" y="4106"/>
                  </a:cubicBezTo>
                  <a:cubicBezTo>
                    <a:pt x="1578" y="4106"/>
                    <a:pt x="1723" y="4052"/>
                    <a:pt x="1834" y="3939"/>
                  </a:cubicBezTo>
                  <a:lnTo>
                    <a:pt x="3430" y="2343"/>
                  </a:lnTo>
                  <a:cubicBezTo>
                    <a:pt x="3556" y="2217"/>
                    <a:pt x="3617" y="2039"/>
                    <a:pt x="3589" y="1864"/>
                  </a:cubicBezTo>
                  <a:lnTo>
                    <a:pt x="33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80" name="Google Shape;7180;p61"/>
            <p:cNvSpPr/>
            <p:nvPr/>
          </p:nvSpPr>
          <p:spPr>
            <a:xfrm>
              <a:off x="2454100" y="4400250"/>
              <a:ext cx="116550" cy="107300"/>
            </a:xfrm>
            <a:custGeom>
              <a:avLst/>
              <a:gdLst/>
              <a:ahLst/>
              <a:cxnLst/>
              <a:rect l="l" t="t" r="r" b="b"/>
              <a:pathLst>
                <a:path w="4662" h="4292" extrusionOk="0">
                  <a:moveTo>
                    <a:pt x="2188" y="0"/>
                  </a:moveTo>
                  <a:cubicBezTo>
                    <a:pt x="1911" y="0"/>
                    <a:pt x="1630" y="51"/>
                    <a:pt x="1361" y="155"/>
                  </a:cubicBezTo>
                  <a:cubicBezTo>
                    <a:pt x="1015" y="287"/>
                    <a:pt x="675" y="432"/>
                    <a:pt x="341" y="588"/>
                  </a:cubicBezTo>
                  <a:cubicBezTo>
                    <a:pt x="0" y="1600"/>
                    <a:pt x="265" y="2717"/>
                    <a:pt x="1021" y="3470"/>
                  </a:cubicBezTo>
                  <a:cubicBezTo>
                    <a:pt x="1558" y="4004"/>
                    <a:pt x="2275" y="4291"/>
                    <a:pt x="3007" y="4291"/>
                  </a:cubicBezTo>
                  <a:cubicBezTo>
                    <a:pt x="3307" y="4291"/>
                    <a:pt x="3609" y="4243"/>
                    <a:pt x="3903" y="4145"/>
                  </a:cubicBezTo>
                  <a:cubicBezTo>
                    <a:pt x="4060" y="3813"/>
                    <a:pt x="4204" y="3473"/>
                    <a:pt x="4337" y="3130"/>
                  </a:cubicBezTo>
                  <a:cubicBezTo>
                    <a:pt x="4662" y="2281"/>
                    <a:pt x="4457" y="1320"/>
                    <a:pt x="3816" y="676"/>
                  </a:cubicBezTo>
                  <a:cubicBezTo>
                    <a:pt x="3375" y="235"/>
                    <a:pt x="2787" y="0"/>
                    <a:pt x="21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81" name="Google Shape;7181;p61"/>
            <p:cNvSpPr/>
            <p:nvPr/>
          </p:nvSpPr>
          <p:spPr>
            <a:xfrm>
              <a:off x="2152975" y="4431500"/>
              <a:ext cx="381925" cy="377725"/>
            </a:xfrm>
            <a:custGeom>
              <a:avLst/>
              <a:gdLst/>
              <a:ahLst/>
              <a:cxnLst/>
              <a:rect l="l" t="t" r="r" b="b"/>
              <a:pathLst>
                <a:path w="15277" h="15109" extrusionOk="0">
                  <a:moveTo>
                    <a:pt x="11062" y="3658"/>
                  </a:moveTo>
                  <a:cubicBezTo>
                    <a:pt x="11207" y="3658"/>
                    <a:pt x="11353" y="3714"/>
                    <a:pt x="11464" y="3825"/>
                  </a:cubicBezTo>
                  <a:cubicBezTo>
                    <a:pt x="11681" y="4042"/>
                    <a:pt x="11684" y="4394"/>
                    <a:pt x="11470" y="4617"/>
                  </a:cubicBezTo>
                  <a:lnTo>
                    <a:pt x="9076" y="7011"/>
                  </a:lnTo>
                  <a:cubicBezTo>
                    <a:pt x="8965" y="7122"/>
                    <a:pt x="8820" y="7178"/>
                    <a:pt x="8675" y="7178"/>
                  </a:cubicBezTo>
                  <a:cubicBezTo>
                    <a:pt x="8530" y="7178"/>
                    <a:pt x="8385" y="7122"/>
                    <a:pt x="8275" y="7011"/>
                  </a:cubicBezTo>
                  <a:cubicBezTo>
                    <a:pt x="8055" y="6791"/>
                    <a:pt x="8055" y="6433"/>
                    <a:pt x="8275" y="6213"/>
                  </a:cubicBezTo>
                  <a:lnTo>
                    <a:pt x="10672" y="3816"/>
                  </a:lnTo>
                  <a:cubicBezTo>
                    <a:pt x="10781" y="3711"/>
                    <a:pt x="10921" y="3658"/>
                    <a:pt x="11062" y="3658"/>
                  </a:cubicBezTo>
                  <a:close/>
                  <a:moveTo>
                    <a:pt x="11136" y="1"/>
                  </a:moveTo>
                  <a:lnTo>
                    <a:pt x="11136" y="1"/>
                  </a:lnTo>
                  <a:cubicBezTo>
                    <a:pt x="9278" y="1079"/>
                    <a:pt x="7658" y="2524"/>
                    <a:pt x="6378" y="4253"/>
                  </a:cubicBezTo>
                  <a:lnTo>
                    <a:pt x="624" y="12169"/>
                  </a:lnTo>
                  <a:cubicBezTo>
                    <a:pt x="0" y="12877"/>
                    <a:pt x="15" y="13979"/>
                    <a:pt x="660" y="14623"/>
                  </a:cubicBezTo>
                  <a:cubicBezTo>
                    <a:pt x="992" y="14957"/>
                    <a:pt x="1464" y="15108"/>
                    <a:pt x="1921" y="15108"/>
                  </a:cubicBezTo>
                  <a:cubicBezTo>
                    <a:pt x="2351" y="15108"/>
                    <a:pt x="2767" y="14974"/>
                    <a:pt x="3039" y="14732"/>
                  </a:cubicBezTo>
                  <a:lnTo>
                    <a:pt x="11037" y="8905"/>
                  </a:lnTo>
                  <a:cubicBezTo>
                    <a:pt x="12759" y="7628"/>
                    <a:pt x="14201" y="6014"/>
                    <a:pt x="15276" y="4162"/>
                  </a:cubicBezTo>
                  <a:lnTo>
                    <a:pt x="15276" y="4162"/>
                  </a:lnTo>
                  <a:cubicBezTo>
                    <a:pt x="15201" y="4166"/>
                    <a:pt x="15126" y="4168"/>
                    <a:pt x="15052" y="4168"/>
                  </a:cubicBezTo>
                  <a:cubicBezTo>
                    <a:pt x="13942" y="4168"/>
                    <a:pt x="12979" y="3729"/>
                    <a:pt x="12265" y="3018"/>
                  </a:cubicBezTo>
                  <a:cubicBezTo>
                    <a:pt x="11446" y="2199"/>
                    <a:pt x="11076" y="1091"/>
                    <a:pt x="11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182" name="Google Shape;7182;p61"/>
          <p:cNvGrpSpPr/>
          <p:nvPr/>
        </p:nvGrpSpPr>
        <p:grpSpPr>
          <a:xfrm>
            <a:off x="6315036" y="3538907"/>
            <a:ext cx="298169" cy="339218"/>
            <a:chOff x="2707950" y="4399325"/>
            <a:chExt cx="423475" cy="481775"/>
          </a:xfrm>
        </p:grpSpPr>
        <p:sp>
          <p:nvSpPr>
            <p:cNvPr id="7183" name="Google Shape;7183;p61"/>
            <p:cNvSpPr/>
            <p:nvPr/>
          </p:nvSpPr>
          <p:spPr>
            <a:xfrm>
              <a:off x="2905550" y="4515000"/>
              <a:ext cx="28275" cy="366100"/>
            </a:xfrm>
            <a:custGeom>
              <a:avLst/>
              <a:gdLst/>
              <a:ahLst/>
              <a:cxnLst/>
              <a:rect l="l" t="t" r="r" b="b"/>
              <a:pathLst>
                <a:path w="1131" h="14644" extrusionOk="0">
                  <a:moveTo>
                    <a:pt x="1" y="0"/>
                  </a:moveTo>
                  <a:lnTo>
                    <a:pt x="1" y="14644"/>
                  </a:lnTo>
                  <a:lnTo>
                    <a:pt x="1130" y="14644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84" name="Google Shape;7184;p61"/>
            <p:cNvSpPr/>
            <p:nvPr/>
          </p:nvSpPr>
          <p:spPr>
            <a:xfrm>
              <a:off x="2962025" y="4710725"/>
              <a:ext cx="141175" cy="29225"/>
            </a:xfrm>
            <a:custGeom>
              <a:avLst/>
              <a:gdLst/>
              <a:ahLst/>
              <a:cxnLst/>
              <a:rect l="l" t="t" r="r" b="b"/>
              <a:pathLst>
                <a:path w="5647" h="1169" extrusionOk="0">
                  <a:moveTo>
                    <a:pt x="0" y="0"/>
                  </a:moveTo>
                  <a:lnTo>
                    <a:pt x="0" y="1169"/>
                  </a:lnTo>
                  <a:lnTo>
                    <a:pt x="5646" y="1169"/>
                  </a:lnTo>
                  <a:lnTo>
                    <a:pt x="56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85" name="Google Shape;7185;p61"/>
            <p:cNvSpPr/>
            <p:nvPr/>
          </p:nvSpPr>
          <p:spPr>
            <a:xfrm>
              <a:off x="2962025" y="4768175"/>
              <a:ext cx="141175" cy="112925"/>
            </a:xfrm>
            <a:custGeom>
              <a:avLst/>
              <a:gdLst/>
              <a:ahLst/>
              <a:cxnLst/>
              <a:rect l="l" t="t" r="r" b="b"/>
              <a:pathLst>
                <a:path w="5647" h="4517" extrusionOk="0">
                  <a:moveTo>
                    <a:pt x="0" y="0"/>
                  </a:moveTo>
                  <a:lnTo>
                    <a:pt x="0" y="4517"/>
                  </a:lnTo>
                  <a:lnTo>
                    <a:pt x="3951" y="4517"/>
                  </a:lnTo>
                  <a:cubicBezTo>
                    <a:pt x="4888" y="4517"/>
                    <a:pt x="5646" y="3758"/>
                    <a:pt x="5646" y="2825"/>
                  </a:cubicBezTo>
                  <a:lnTo>
                    <a:pt x="56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86" name="Google Shape;7186;p61"/>
            <p:cNvSpPr/>
            <p:nvPr/>
          </p:nvSpPr>
          <p:spPr>
            <a:xfrm>
              <a:off x="2736175" y="4710725"/>
              <a:ext cx="141175" cy="29225"/>
            </a:xfrm>
            <a:custGeom>
              <a:avLst/>
              <a:gdLst/>
              <a:ahLst/>
              <a:cxnLst/>
              <a:rect l="l" t="t" r="r" b="b"/>
              <a:pathLst>
                <a:path w="5647" h="1169" extrusionOk="0">
                  <a:moveTo>
                    <a:pt x="1" y="0"/>
                  </a:moveTo>
                  <a:lnTo>
                    <a:pt x="1" y="1169"/>
                  </a:lnTo>
                  <a:lnTo>
                    <a:pt x="5647" y="1169"/>
                  </a:lnTo>
                  <a:lnTo>
                    <a:pt x="56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87" name="Google Shape;7187;p61"/>
            <p:cNvSpPr/>
            <p:nvPr/>
          </p:nvSpPr>
          <p:spPr>
            <a:xfrm>
              <a:off x="2736175" y="4768175"/>
              <a:ext cx="141175" cy="112925"/>
            </a:xfrm>
            <a:custGeom>
              <a:avLst/>
              <a:gdLst/>
              <a:ahLst/>
              <a:cxnLst/>
              <a:rect l="l" t="t" r="r" b="b"/>
              <a:pathLst>
                <a:path w="5647" h="4517" extrusionOk="0">
                  <a:moveTo>
                    <a:pt x="1" y="0"/>
                  </a:moveTo>
                  <a:lnTo>
                    <a:pt x="1" y="2825"/>
                  </a:lnTo>
                  <a:cubicBezTo>
                    <a:pt x="1" y="3758"/>
                    <a:pt x="759" y="4517"/>
                    <a:pt x="1693" y="4517"/>
                  </a:cubicBezTo>
                  <a:lnTo>
                    <a:pt x="5647" y="4517"/>
                  </a:lnTo>
                  <a:lnTo>
                    <a:pt x="56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88" name="Google Shape;7188;p61"/>
            <p:cNvSpPr/>
            <p:nvPr/>
          </p:nvSpPr>
          <p:spPr>
            <a:xfrm>
              <a:off x="2707950" y="4515075"/>
              <a:ext cx="169400" cy="82825"/>
            </a:xfrm>
            <a:custGeom>
              <a:avLst/>
              <a:gdLst/>
              <a:ahLst/>
              <a:cxnLst/>
              <a:rect l="l" t="t" r="r" b="b"/>
              <a:pathLst>
                <a:path w="6776" h="3313" extrusionOk="0">
                  <a:moveTo>
                    <a:pt x="1693" y="0"/>
                  </a:moveTo>
                  <a:cubicBezTo>
                    <a:pt x="759" y="0"/>
                    <a:pt x="0" y="756"/>
                    <a:pt x="0" y="1693"/>
                  </a:cubicBezTo>
                  <a:lnTo>
                    <a:pt x="0" y="2747"/>
                  </a:lnTo>
                  <a:cubicBezTo>
                    <a:pt x="0" y="3060"/>
                    <a:pt x="253" y="3313"/>
                    <a:pt x="563" y="3313"/>
                  </a:cubicBezTo>
                  <a:lnTo>
                    <a:pt x="6776" y="3313"/>
                  </a:lnTo>
                  <a:lnTo>
                    <a:pt x="67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89" name="Google Shape;7189;p61"/>
            <p:cNvSpPr/>
            <p:nvPr/>
          </p:nvSpPr>
          <p:spPr>
            <a:xfrm>
              <a:off x="2736175" y="4626025"/>
              <a:ext cx="141175" cy="56500"/>
            </a:xfrm>
            <a:custGeom>
              <a:avLst/>
              <a:gdLst/>
              <a:ahLst/>
              <a:cxnLst/>
              <a:rect l="l" t="t" r="r" b="b"/>
              <a:pathLst>
                <a:path w="5647" h="2260" extrusionOk="0">
                  <a:moveTo>
                    <a:pt x="1" y="1"/>
                  </a:moveTo>
                  <a:lnTo>
                    <a:pt x="1" y="2259"/>
                  </a:lnTo>
                  <a:lnTo>
                    <a:pt x="5647" y="2259"/>
                  </a:lnTo>
                  <a:lnTo>
                    <a:pt x="5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90" name="Google Shape;7190;p61"/>
            <p:cNvSpPr/>
            <p:nvPr/>
          </p:nvSpPr>
          <p:spPr>
            <a:xfrm>
              <a:off x="2850525" y="4430375"/>
              <a:ext cx="138325" cy="56500"/>
            </a:xfrm>
            <a:custGeom>
              <a:avLst/>
              <a:gdLst/>
              <a:ahLst/>
              <a:cxnLst/>
              <a:rect l="l" t="t" r="r" b="b"/>
              <a:pathLst>
                <a:path w="5533" h="2260" extrusionOk="0">
                  <a:moveTo>
                    <a:pt x="2765" y="1"/>
                  </a:moveTo>
                  <a:cubicBezTo>
                    <a:pt x="1500" y="1"/>
                    <a:pt x="275" y="916"/>
                    <a:pt x="1" y="2259"/>
                  </a:cubicBezTo>
                  <a:lnTo>
                    <a:pt x="5532" y="2259"/>
                  </a:lnTo>
                  <a:cubicBezTo>
                    <a:pt x="5258" y="910"/>
                    <a:pt x="4030" y="1"/>
                    <a:pt x="2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91" name="Google Shape;7191;p61"/>
            <p:cNvSpPr/>
            <p:nvPr/>
          </p:nvSpPr>
          <p:spPr>
            <a:xfrm>
              <a:off x="2974300" y="4399350"/>
              <a:ext cx="129650" cy="87525"/>
            </a:xfrm>
            <a:custGeom>
              <a:avLst/>
              <a:gdLst/>
              <a:ahLst/>
              <a:cxnLst/>
              <a:rect l="l" t="t" r="r" b="b"/>
              <a:pathLst>
                <a:path w="5186" h="3501" extrusionOk="0">
                  <a:moveTo>
                    <a:pt x="2058" y="0"/>
                  </a:moveTo>
                  <a:cubicBezTo>
                    <a:pt x="1374" y="0"/>
                    <a:pt x="670" y="239"/>
                    <a:pt x="0" y="775"/>
                  </a:cubicBezTo>
                  <a:cubicBezTo>
                    <a:pt x="931" y="1398"/>
                    <a:pt x="1554" y="2389"/>
                    <a:pt x="1714" y="3500"/>
                  </a:cubicBezTo>
                  <a:lnTo>
                    <a:pt x="4397" y="3500"/>
                  </a:lnTo>
                  <a:cubicBezTo>
                    <a:pt x="4842" y="3497"/>
                    <a:pt x="5185" y="3109"/>
                    <a:pt x="5131" y="2666"/>
                  </a:cubicBezTo>
                  <a:cubicBezTo>
                    <a:pt x="5128" y="2639"/>
                    <a:pt x="5125" y="2609"/>
                    <a:pt x="5119" y="2579"/>
                  </a:cubicBezTo>
                  <a:cubicBezTo>
                    <a:pt x="4936" y="1482"/>
                    <a:pt x="4207" y="609"/>
                    <a:pt x="3171" y="212"/>
                  </a:cubicBezTo>
                  <a:cubicBezTo>
                    <a:pt x="2813" y="74"/>
                    <a:pt x="2438" y="0"/>
                    <a:pt x="20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92" name="Google Shape;7192;p61"/>
            <p:cNvSpPr/>
            <p:nvPr/>
          </p:nvSpPr>
          <p:spPr>
            <a:xfrm>
              <a:off x="2735425" y="4399325"/>
              <a:ext cx="129650" cy="87475"/>
            </a:xfrm>
            <a:custGeom>
              <a:avLst/>
              <a:gdLst/>
              <a:ahLst/>
              <a:cxnLst/>
              <a:rect l="l" t="t" r="r" b="b"/>
              <a:pathLst>
                <a:path w="5186" h="3499" extrusionOk="0">
                  <a:moveTo>
                    <a:pt x="3150" y="0"/>
                  </a:moveTo>
                  <a:cubicBezTo>
                    <a:pt x="2765" y="0"/>
                    <a:pt x="2385" y="77"/>
                    <a:pt x="2015" y="219"/>
                  </a:cubicBezTo>
                  <a:cubicBezTo>
                    <a:pt x="979" y="616"/>
                    <a:pt x="250" y="1483"/>
                    <a:pt x="67" y="2580"/>
                  </a:cubicBezTo>
                  <a:cubicBezTo>
                    <a:pt x="64" y="2610"/>
                    <a:pt x="58" y="2637"/>
                    <a:pt x="55" y="2667"/>
                  </a:cubicBezTo>
                  <a:cubicBezTo>
                    <a:pt x="0" y="3110"/>
                    <a:pt x="344" y="3498"/>
                    <a:pt x="789" y="3498"/>
                  </a:cubicBezTo>
                  <a:lnTo>
                    <a:pt x="3475" y="3498"/>
                  </a:lnTo>
                  <a:cubicBezTo>
                    <a:pt x="3632" y="2390"/>
                    <a:pt x="4255" y="1399"/>
                    <a:pt x="5186" y="776"/>
                  </a:cubicBezTo>
                  <a:cubicBezTo>
                    <a:pt x="4510" y="236"/>
                    <a:pt x="3823" y="0"/>
                    <a:pt x="31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93" name="Google Shape;7193;p61"/>
            <p:cNvSpPr/>
            <p:nvPr/>
          </p:nvSpPr>
          <p:spPr>
            <a:xfrm>
              <a:off x="2962025" y="4515075"/>
              <a:ext cx="169400" cy="82825"/>
            </a:xfrm>
            <a:custGeom>
              <a:avLst/>
              <a:gdLst/>
              <a:ahLst/>
              <a:cxnLst/>
              <a:rect l="l" t="t" r="r" b="b"/>
              <a:pathLst>
                <a:path w="6776" h="3313" extrusionOk="0">
                  <a:moveTo>
                    <a:pt x="0" y="0"/>
                  </a:moveTo>
                  <a:lnTo>
                    <a:pt x="0" y="3313"/>
                  </a:lnTo>
                  <a:lnTo>
                    <a:pt x="6209" y="3313"/>
                  </a:lnTo>
                  <a:cubicBezTo>
                    <a:pt x="6523" y="3313"/>
                    <a:pt x="6776" y="3060"/>
                    <a:pt x="6776" y="2747"/>
                  </a:cubicBezTo>
                  <a:lnTo>
                    <a:pt x="6776" y="1693"/>
                  </a:lnTo>
                  <a:cubicBezTo>
                    <a:pt x="6776" y="756"/>
                    <a:pt x="6017" y="0"/>
                    <a:pt x="5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94" name="Google Shape;7194;p61"/>
            <p:cNvSpPr/>
            <p:nvPr/>
          </p:nvSpPr>
          <p:spPr>
            <a:xfrm>
              <a:off x="2962025" y="4626025"/>
              <a:ext cx="141175" cy="56500"/>
            </a:xfrm>
            <a:custGeom>
              <a:avLst/>
              <a:gdLst/>
              <a:ahLst/>
              <a:cxnLst/>
              <a:rect l="l" t="t" r="r" b="b"/>
              <a:pathLst>
                <a:path w="5647" h="2260" extrusionOk="0">
                  <a:moveTo>
                    <a:pt x="0" y="1"/>
                  </a:moveTo>
                  <a:lnTo>
                    <a:pt x="0" y="2259"/>
                  </a:lnTo>
                  <a:lnTo>
                    <a:pt x="5646" y="2259"/>
                  </a:lnTo>
                  <a:lnTo>
                    <a:pt x="56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195" name="Google Shape;7195;p61"/>
          <p:cNvGrpSpPr/>
          <p:nvPr/>
        </p:nvGrpSpPr>
        <p:grpSpPr>
          <a:xfrm>
            <a:off x="6744555" y="3538881"/>
            <a:ext cx="275057" cy="339271"/>
            <a:chOff x="3330525" y="4399275"/>
            <a:chExt cx="390650" cy="481850"/>
          </a:xfrm>
        </p:grpSpPr>
        <p:sp>
          <p:nvSpPr>
            <p:cNvPr id="7196" name="Google Shape;7196;p61"/>
            <p:cNvSpPr/>
            <p:nvPr/>
          </p:nvSpPr>
          <p:spPr>
            <a:xfrm>
              <a:off x="3543950" y="4648550"/>
              <a:ext cx="78450" cy="95775"/>
            </a:xfrm>
            <a:custGeom>
              <a:avLst/>
              <a:gdLst/>
              <a:ahLst/>
              <a:cxnLst/>
              <a:rect l="l" t="t" r="r" b="b"/>
              <a:pathLst>
                <a:path w="3138" h="3831" extrusionOk="0">
                  <a:moveTo>
                    <a:pt x="2677" y="0"/>
                  </a:moveTo>
                  <a:cubicBezTo>
                    <a:pt x="2298" y="356"/>
                    <a:pt x="1861" y="648"/>
                    <a:pt x="1388" y="858"/>
                  </a:cubicBezTo>
                  <a:lnTo>
                    <a:pt x="0" y="2948"/>
                  </a:lnTo>
                  <a:lnTo>
                    <a:pt x="880" y="3831"/>
                  </a:lnTo>
                  <a:lnTo>
                    <a:pt x="3138" y="443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97" name="Google Shape;7197;p61"/>
            <p:cNvSpPr/>
            <p:nvPr/>
          </p:nvSpPr>
          <p:spPr>
            <a:xfrm>
              <a:off x="3427250" y="4456050"/>
              <a:ext cx="197650" cy="197175"/>
            </a:xfrm>
            <a:custGeom>
              <a:avLst/>
              <a:gdLst/>
              <a:ahLst/>
              <a:cxnLst/>
              <a:rect l="l" t="t" r="r" b="b"/>
              <a:pathLst>
                <a:path w="7906" h="7887" extrusionOk="0">
                  <a:moveTo>
                    <a:pt x="7520" y="0"/>
                  </a:moveTo>
                  <a:cubicBezTo>
                    <a:pt x="6863" y="1374"/>
                    <a:pt x="5475" y="2247"/>
                    <a:pt x="3952" y="2247"/>
                  </a:cubicBezTo>
                  <a:lnTo>
                    <a:pt x="1" y="2247"/>
                  </a:lnTo>
                  <a:lnTo>
                    <a:pt x="1" y="3942"/>
                  </a:lnTo>
                  <a:cubicBezTo>
                    <a:pt x="1" y="5698"/>
                    <a:pt x="1154" y="7137"/>
                    <a:pt x="2587" y="7643"/>
                  </a:cubicBezTo>
                  <a:lnTo>
                    <a:pt x="2597" y="7643"/>
                  </a:lnTo>
                  <a:cubicBezTo>
                    <a:pt x="3006" y="7806"/>
                    <a:pt x="3480" y="7887"/>
                    <a:pt x="3953" y="7887"/>
                  </a:cubicBezTo>
                  <a:cubicBezTo>
                    <a:pt x="4426" y="7887"/>
                    <a:pt x="4899" y="7806"/>
                    <a:pt x="5307" y="7643"/>
                  </a:cubicBezTo>
                  <a:lnTo>
                    <a:pt x="5319" y="7643"/>
                  </a:lnTo>
                  <a:cubicBezTo>
                    <a:pt x="6451" y="7306"/>
                    <a:pt x="7905" y="5848"/>
                    <a:pt x="7905" y="3942"/>
                  </a:cubicBezTo>
                  <a:lnTo>
                    <a:pt x="7905" y="1684"/>
                  </a:lnTo>
                  <a:cubicBezTo>
                    <a:pt x="7905" y="1100"/>
                    <a:pt x="7776" y="524"/>
                    <a:pt x="7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98" name="Google Shape;7198;p61"/>
            <p:cNvSpPr/>
            <p:nvPr/>
          </p:nvSpPr>
          <p:spPr>
            <a:xfrm>
              <a:off x="3428150" y="4399275"/>
              <a:ext cx="166925" cy="84725"/>
            </a:xfrm>
            <a:custGeom>
              <a:avLst/>
              <a:gdLst/>
              <a:ahLst/>
              <a:cxnLst/>
              <a:rect l="l" t="t" r="r" b="b"/>
              <a:pathLst>
                <a:path w="6677" h="3389" extrusionOk="0">
                  <a:moveTo>
                    <a:pt x="3921" y="1"/>
                  </a:moveTo>
                  <a:cubicBezTo>
                    <a:pt x="3917" y="1"/>
                    <a:pt x="3913" y="1"/>
                    <a:pt x="3910" y="1"/>
                  </a:cubicBezTo>
                  <a:cubicBezTo>
                    <a:pt x="1946" y="4"/>
                    <a:pt x="284" y="1446"/>
                    <a:pt x="1" y="3389"/>
                  </a:cubicBezTo>
                  <a:lnTo>
                    <a:pt x="3910" y="3389"/>
                  </a:lnTo>
                  <a:cubicBezTo>
                    <a:pt x="5247" y="3389"/>
                    <a:pt x="6403" y="2452"/>
                    <a:pt x="6677" y="1142"/>
                  </a:cubicBezTo>
                  <a:cubicBezTo>
                    <a:pt x="5945" y="410"/>
                    <a:pt x="4953" y="1"/>
                    <a:pt x="39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99" name="Google Shape;7199;p61"/>
            <p:cNvSpPr/>
            <p:nvPr/>
          </p:nvSpPr>
          <p:spPr>
            <a:xfrm>
              <a:off x="3330525" y="4674000"/>
              <a:ext cx="181225" cy="207125"/>
            </a:xfrm>
            <a:custGeom>
              <a:avLst/>
              <a:gdLst/>
              <a:ahLst/>
              <a:cxnLst/>
              <a:rect l="l" t="t" r="r" b="b"/>
              <a:pathLst>
                <a:path w="7249" h="8285" extrusionOk="0">
                  <a:moveTo>
                    <a:pt x="2972" y="0"/>
                  </a:moveTo>
                  <a:lnTo>
                    <a:pt x="1455" y="440"/>
                  </a:lnTo>
                  <a:cubicBezTo>
                    <a:pt x="542" y="744"/>
                    <a:pt x="0" y="1716"/>
                    <a:pt x="235" y="2620"/>
                  </a:cubicBezTo>
                  <a:lnTo>
                    <a:pt x="1229" y="7832"/>
                  </a:lnTo>
                  <a:cubicBezTo>
                    <a:pt x="1289" y="8091"/>
                    <a:pt x="1518" y="8278"/>
                    <a:pt x="1783" y="8284"/>
                  </a:cubicBezTo>
                  <a:cubicBezTo>
                    <a:pt x="1787" y="8284"/>
                    <a:pt x="1792" y="8285"/>
                    <a:pt x="1796" y="8285"/>
                  </a:cubicBezTo>
                  <a:cubicBezTo>
                    <a:pt x="1816" y="8285"/>
                    <a:pt x="1835" y="8279"/>
                    <a:pt x="1852" y="8272"/>
                  </a:cubicBezTo>
                  <a:cubicBezTo>
                    <a:pt x="1861" y="8284"/>
                    <a:pt x="1861" y="8284"/>
                    <a:pt x="1873" y="8284"/>
                  </a:cubicBezTo>
                  <a:lnTo>
                    <a:pt x="7248" y="8284"/>
                  </a:lnTo>
                  <a:lnTo>
                    <a:pt x="7248" y="3364"/>
                  </a:lnTo>
                  <a:lnTo>
                    <a:pt x="6514" y="4086"/>
                  </a:lnTo>
                  <a:cubicBezTo>
                    <a:pt x="6410" y="4202"/>
                    <a:pt x="6270" y="4259"/>
                    <a:pt x="6126" y="4259"/>
                  </a:cubicBezTo>
                  <a:cubicBezTo>
                    <a:pt x="5952" y="4259"/>
                    <a:pt x="5772" y="4175"/>
                    <a:pt x="5646" y="4008"/>
                  </a:cubicBezTo>
                  <a:lnTo>
                    <a:pt x="29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200" name="Google Shape;7200;p61"/>
            <p:cNvSpPr/>
            <p:nvPr/>
          </p:nvSpPr>
          <p:spPr>
            <a:xfrm>
              <a:off x="3540175" y="4674000"/>
              <a:ext cx="181000" cy="207100"/>
            </a:xfrm>
            <a:custGeom>
              <a:avLst/>
              <a:gdLst/>
              <a:ahLst/>
              <a:cxnLst/>
              <a:rect l="l" t="t" r="r" b="b"/>
              <a:pathLst>
                <a:path w="7240" h="8284" extrusionOk="0">
                  <a:moveTo>
                    <a:pt x="3951" y="4821"/>
                  </a:moveTo>
                  <a:cubicBezTo>
                    <a:pt x="4701" y="4821"/>
                    <a:pt x="4701" y="5950"/>
                    <a:pt x="3951" y="5950"/>
                  </a:cubicBezTo>
                  <a:lnTo>
                    <a:pt x="2822" y="5950"/>
                  </a:lnTo>
                  <a:cubicBezTo>
                    <a:pt x="2075" y="5950"/>
                    <a:pt x="2075" y="4821"/>
                    <a:pt x="2822" y="4821"/>
                  </a:cubicBezTo>
                  <a:close/>
                  <a:moveTo>
                    <a:pt x="4280" y="0"/>
                  </a:moveTo>
                  <a:lnTo>
                    <a:pt x="1603" y="4008"/>
                  </a:lnTo>
                  <a:cubicBezTo>
                    <a:pt x="1476" y="4178"/>
                    <a:pt x="1297" y="4257"/>
                    <a:pt x="1126" y="4257"/>
                  </a:cubicBezTo>
                  <a:cubicBezTo>
                    <a:pt x="977" y="4257"/>
                    <a:pt x="834" y="4197"/>
                    <a:pt x="735" y="4086"/>
                  </a:cubicBezTo>
                  <a:lnTo>
                    <a:pt x="1" y="3364"/>
                  </a:lnTo>
                  <a:lnTo>
                    <a:pt x="1" y="8284"/>
                  </a:lnTo>
                  <a:lnTo>
                    <a:pt x="5454" y="8284"/>
                  </a:lnTo>
                  <a:cubicBezTo>
                    <a:pt x="5722" y="8284"/>
                    <a:pt x="5954" y="8094"/>
                    <a:pt x="6008" y="7832"/>
                  </a:cubicBezTo>
                  <a:lnTo>
                    <a:pt x="7002" y="2653"/>
                  </a:lnTo>
                  <a:cubicBezTo>
                    <a:pt x="7240" y="1716"/>
                    <a:pt x="6707" y="744"/>
                    <a:pt x="5770" y="428"/>
                  </a:cubicBezTo>
                  <a:lnTo>
                    <a:pt x="42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201" name="Google Shape;7201;p61"/>
            <p:cNvSpPr/>
            <p:nvPr/>
          </p:nvSpPr>
          <p:spPr>
            <a:xfrm>
              <a:off x="3429975" y="4648850"/>
              <a:ext cx="78225" cy="95400"/>
            </a:xfrm>
            <a:custGeom>
              <a:avLst/>
              <a:gdLst/>
              <a:ahLst/>
              <a:cxnLst/>
              <a:rect l="l" t="t" r="r" b="b"/>
              <a:pathLst>
                <a:path w="3129" h="3816" extrusionOk="0">
                  <a:moveTo>
                    <a:pt x="452" y="0"/>
                  </a:moveTo>
                  <a:lnTo>
                    <a:pt x="0" y="440"/>
                  </a:lnTo>
                  <a:lnTo>
                    <a:pt x="2247" y="3816"/>
                  </a:lnTo>
                  <a:lnTo>
                    <a:pt x="3129" y="2936"/>
                  </a:lnTo>
                  <a:lnTo>
                    <a:pt x="1741" y="846"/>
                  </a:lnTo>
                  <a:cubicBezTo>
                    <a:pt x="1268" y="636"/>
                    <a:pt x="834" y="350"/>
                    <a:pt x="4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202" name="Google Shape;7202;p61"/>
            <p:cNvSpPr/>
            <p:nvPr/>
          </p:nvSpPr>
          <p:spPr>
            <a:xfrm>
              <a:off x="3514200" y="4681000"/>
              <a:ext cx="23150" cy="17550"/>
            </a:xfrm>
            <a:custGeom>
              <a:avLst/>
              <a:gdLst/>
              <a:ahLst/>
              <a:cxnLst/>
              <a:rect l="l" t="t" r="r" b="b"/>
              <a:pathLst>
                <a:path w="926" h="702" extrusionOk="0">
                  <a:moveTo>
                    <a:pt x="1" y="0"/>
                  </a:moveTo>
                  <a:lnTo>
                    <a:pt x="465" y="702"/>
                  </a:lnTo>
                  <a:lnTo>
                    <a:pt x="925" y="0"/>
                  </a:lnTo>
                  <a:lnTo>
                    <a:pt x="916" y="0"/>
                  </a:lnTo>
                  <a:cubicBezTo>
                    <a:pt x="769" y="12"/>
                    <a:pt x="609" y="24"/>
                    <a:pt x="465" y="24"/>
                  </a:cubicBezTo>
                  <a:cubicBezTo>
                    <a:pt x="317" y="24"/>
                    <a:pt x="157" y="12"/>
                    <a:pt x="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203" name="Google Shape;7203;p61"/>
          <p:cNvGrpSpPr/>
          <p:nvPr/>
        </p:nvGrpSpPr>
        <p:grpSpPr>
          <a:xfrm>
            <a:off x="7169084" y="3538890"/>
            <a:ext cx="253265" cy="339253"/>
            <a:chOff x="3938800" y="4399275"/>
            <a:chExt cx="359700" cy="481825"/>
          </a:xfrm>
        </p:grpSpPr>
        <p:sp>
          <p:nvSpPr>
            <p:cNvPr id="7204" name="Google Shape;7204;p61"/>
            <p:cNvSpPr/>
            <p:nvPr/>
          </p:nvSpPr>
          <p:spPr>
            <a:xfrm>
              <a:off x="4022650" y="4427525"/>
              <a:ext cx="166625" cy="84700"/>
            </a:xfrm>
            <a:custGeom>
              <a:avLst/>
              <a:gdLst/>
              <a:ahLst/>
              <a:cxnLst/>
              <a:rect l="l" t="t" r="r" b="b"/>
              <a:pathLst>
                <a:path w="6665" h="3388" extrusionOk="0">
                  <a:moveTo>
                    <a:pt x="3909" y="0"/>
                  </a:moveTo>
                  <a:cubicBezTo>
                    <a:pt x="1946" y="3"/>
                    <a:pt x="284" y="1446"/>
                    <a:pt x="1" y="3388"/>
                  </a:cubicBezTo>
                  <a:lnTo>
                    <a:pt x="3909" y="3388"/>
                  </a:lnTo>
                  <a:cubicBezTo>
                    <a:pt x="4807" y="3385"/>
                    <a:pt x="5647" y="2957"/>
                    <a:pt x="6180" y="2235"/>
                  </a:cubicBezTo>
                  <a:cubicBezTo>
                    <a:pt x="6421" y="1909"/>
                    <a:pt x="6589" y="1530"/>
                    <a:pt x="6665" y="1129"/>
                  </a:cubicBezTo>
                  <a:cubicBezTo>
                    <a:pt x="6135" y="602"/>
                    <a:pt x="5463" y="241"/>
                    <a:pt x="4734" y="91"/>
                  </a:cubicBezTo>
                  <a:cubicBezTo>
                    <a:pt x="4463" y="30"/>
                    <a:pt x="4186" y="0"/>
                    <a:pt x="3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205" name="Google Shape;7205;p61"/>
            <p:cNvSpPr/>
            <p:nvPr/>
          </p:nvSpPr>
          <p:spPr>
            <a:xfrm>
              <a:off x="4021450" y="4484275"/>
              <a:ext cx="197650" cy="199225"/>
            </a:xfrm>
            <a:custGeom>
              <a:avLst/>
              <a:gdLst/>
              <a:ahLst/>
              <a:cxnLst/>
              <a:rect l="l" t="t" r="r" b="b"/>
              <a:pathLst>
                <a:path w="7906" h="7969" extrusionOk="0">
                  <a:moveTo>
                    <a:pt x="7526" y="1"/>
                  </a:moveTo>
                  <a:cubicBezTo>
                    <a:pt x="7420" y="223"/>
                    <a:pt x="7291" y="434"/>
                    <a:pt x="7140" y="633"/>
                  </a:cubicBezTo>
                  <a:cubicBezTo>
                    <a:pt x="6396" y="1648"/>
                    <a:pt x="5216" y="2247"/>
                    <a:pt x="3957" y="2247"/>
                  </a:cubicBezTo>
                  <a:lnTo>
                    <a:pt x="4" y="2247"/>
                  </a:lnTo>
                  <a:lnTo>
                    <a:pt x="4" y="4018"/>
                  </a:lnTo>
                  <a:cubicBezTo>
                    <a:pt x="1" y="4635"/>
                    <a:pt x="148" y="5243"/>
                    <a:pt x="434" y="5788"/>
                  </a:cubicBezTo>
                  <a:lnTo>
                    <a:pt x="434" y="5800"/>
                  </a:lnTo>
                  <a:cubicBezTo>
                    <a:pt x="615" y="6159"/>
                    <a:pt x="850" y="6487"/>
                    <a:pt x="1133" y="6773"/>
                  </a:cubicBezTo>
                  <a:lnTo>
                    <a:pt x="1202" y="6839"/>
                  </a:lnTo>
                  <a:cubicBezTo>
                    <a:pt x="1967" y="7592"/>
                    <a:pt x="2962" y="7968"/>
                    <a:pt x="3958" y="7968"/>
                  </a:cubicBezTo>
                  <a:cubicBezTo>
                    <a:pt x="4959" y="7968"/>
                    <a:pt x="5959" y="7588"/>
                    <a:pt x="6725" y="6827"/>
                  </a:cubicBezTo>
                  <a:lnTo>
                    <a:pt x="6758" y="6794"/>
                  </a:lnTo>
                  <a:cubicBezTo>
                    <a:pt x="6972" y="6583"/>
                    <a:pt x="7158" y="6342"/>
                    <a:pt x="7312" y="6083"/>
                  </a:cubicBezTo>
                  <a:lnTo>
                    <a:pt x="7321" y="6083"/>
                  </a:lnTo>
                  <a:cubicBezTo>
                    <a:pt x="7703" y="5463"/>
                    <a:pt x="7905" y="4746"/>
                    <a:pt x="7902" y="4018"/>
                  </a:cubicBezTo>
                  <a:lnTo>
                    <a:pt x="7902" y="1684"/>
                  </a:lnTo>
                  <a:cubicBezTo>
                    <a:pt x="7902" y="1407"/>
                    <a:pt x="7875" y="1130"/>
                    <a:pt x="7818" y="859"/>
                  </a:cubicBezTo>
                  <a:cubicBezTo>
                    <a:pt x="7764" y="561"/>
                    <a:pt x="7664" y="272"/>
                    <a:pt x="75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206" name="Google Shape;7206;p61"/>
            <p:cNvSpPr/>
            <p:nvPr/>
          </p:nvSpPr>
          <p:spPr>
            <a:xfrm>
              <a:off x="4054050" y="4692500"/>
              <a:ext cx="132975" cy="47450"/>
            </a:xfrm>
            <a:custGeom>
              <a:avLst/>
              <a:gdLst/>
              <a:ahLst/>
              <a:cxnLst/>
              <a:rect l="l" t="t" r="r" b="b"/>
              <a:pathLst>
                <a:path w="5319" h="1898" extrusionOk="0">
                  <a:moveTo>
                    <a:pt x="5318" y="1"/>
                  </a:moveTo>
                  <a:lnTo>
                    <a:pt x="5318" y="1"/>
                  </a:lnTo>
                  <a:cubicBezTo>
                    <a:pt x="4550" y="498"/>
                    <a:pt x="3635" y="769"/>
                    <a:pt x="2653" y="769"/>
                  </a:cubicBezTo>
                  <a:cubicBezTo>
                    <a:pt x="2648" y="769"/>
                    <a:pt x="2643" y="769"/>
                    <a:pt x="2637" y="769"/>
                  </a:cubicBezTo>
                  <a:cubicBezTo>
                    <a:pt x="1703" y="769"/>
                    <a:pt x="791" y="507"/>
                    <a:pt x="0" y="13"/>
                  </a:cubicBezTo>
                  <a:lnTo>
                    <a:pt x="0" y="13"/>
                  </a:lnTo>
                  <a:cubicBezTo>
                    <a:pt x="82" y="272"/>
                    <a:pt x="202" y="516"/>
                    <a:pt x="362" y="736"/>
                  </a:cubicBezTo>
                  <a:cubicBezTo>
                    <a:pt x="898" y="1464"/>
                    <a:pt x="1747" y="1895"/>
                    <a:pt x="2653" y="1898"/>
                  </a:cubicBezTo>
                  <a:cubicBezTo>
                    <a:pt x="2660" y="1898"/>
                    <a:pt x="2667" y="1898"/>
                    <a:pt x="2674" y="1898"/>
                  </a:cubicBezTo>
                  <a:cubicBezTo>
                    <a:pt x="3870" y="1898"/>
                    <a:pt x="4935" y="1135"/>
                    <a:pt x="5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207" name="Google Shape;7207;p61"/>
            <p:cNvSpPr/>
            <p:nvPr/>
          </p:nvSpPr>
          <p:spPr>
            <a:xfrm>
              <a:off x="4163275" y="4399275"/>
              <a:ext cx="84275" cy="84200"/>
            </a:xfrm>
            <a:custGeom>
              <a:avLst/>
              <a:gdLst/>
              <a:ahLst/>
              <a:cxnLst/>
              <a:rect l="l" t="t" r="r" b="b"/>
              <a:pathLst>
                <a:path w="3371" h="3368" extrusionOk="0">
                  <a:moveTo>
                    <a:pt x="1090" y="1"/>
                  </a:moveTo>
                  <a:cubicBezTo>
                    <a:pt x="707" y="1"/>
                    <a:pt x="330" y="106"/>
                    <a:pt x="1" y="305"/>
                  </a:cubicBezTo>
                  <a:cubicBezTo>
                    <a:pt x="338" y="420"/>
                    <a:pt x="660" y="573"/>
                    <a:pt x="961" y="769"/>
                  </a:cubicBezTo>
                  <a:lnTo>
                    <a:pt x="961" y="781"/>
                  </a:lnTo>
                  <a:cubicBezTo>
                    <a:pt x="1443" y="1070"/>
                    <a:pt x="1874" y="1446"/>
                    <a:pt x="2226" y="1886"/>
                  </a:cubicBezTo>
                  <a:cubicBezTo>
                    <a:pt x="2587" y="2329"/>
                    <a:pt x="2871" y="2829"/>
                    <a:pt x="3060" y="3368"/>
                  </a:cubicBezTo>
                  <a:cubicBezTo>
                    <a:pt x="3262" y="3033"/>
                    <a:pt x="3370" y="2651"/>
                    <a:pt x="3364" y="2259"/>
                  </a:cubicBezTo>
                  <a:cubicBezTo>
                    <a:pt x="3361" y="1236"/>
                    <a:pt x="2672" y="341"/>
                    <a:pt x="1684" y="79"/>
                  </a:cubicBezTo>
                  <a:cubicBezTo>
                    <a:pt x="1615" y="58"/>
                    <a:pt x="1543" y="46"/>
                    <a:pt x="1467" y="46"/>
                  </a:cubicBezTo>
                  <a:cubicBezTo>
                    <a:pt x="1344" y="34"/>
                    <a:pt x="1232" y="1"/>
                    <a:pt x="1106" y="1"/>
                  </a:cubicBezTo>
                  <a:cubicBezTo>
                    <a:pt x="1101" y="1"/>
                    <a:pt x="1095" y="1"/>
                    <a:pt x="1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208" name="Google Shape;7208;p61"/>
            <p:cNvSpPr/>
            <p:nvPr/>
          </p:nvSpPr>
          <p:spPr>
            <a:xfrm>
              <a:off x="3938800" y="4692800"/>
              <a:ext cx="359700" cy="188300"/>
            </a:xfrm>
            <a:custGeom>
              <a:avLst/>
              <a:gdLst/>
              <a:ahLst/>
              <a:cxnLst/>
              <a:rect l="l" t="t" r="r" b="b"/>
              <a:pathLst>
                <a:path w="14388" h="7532" extrusionOk="0">
                  <a:moveTo>
                    <a:pt x="11160" y="4144"/>
                  </a:moveTo>
                  <a:cubicBezTo>
                    <a:pt x="11470" y="4144"/>
                    <a:pt x="11723" y="4397"/>
                    <a:pt x="11723" y="4710"/>
                  </a:cubicBezTo>
                  <a:cubicBezTo>
                    <a:pt x="11723" y="5021"/>
                    <a:pt x="11470" y="5274"/>
                    <a:pt x="11160" y="5274"/>
                  </a:cubicBezTo>
                  <a:lnTo>
                    <a:pt x="10031" y="5274"/>
                  </a:lnTo>
                  <a:cubicBezTo>
                    <a:pt x="9718" y="5274"/>
                    <a:pt x="9465" y="5021"/>
                    <a:pt x="9465" y="4710"/>
                  </a:cubicBezTo>
                  <a:cubicBezTo>
                    <a:pt x="9465" y="4397"/>
                    <a:pt x="9718" y="4144"/>
                    <a:pt x="10031" y="4144"/>
                  </a:cubicBezTo>
                  <a:close/>
                  <a:moveTo>
                    <a:pt x="3379" y="1"/>
                  </a:moveTo>
                  <a:lnTo>
                    <a:pt x="2385" y="248"/>
                  </a:lnTo>
                  <a:cubicBezTo>
                    <a:pt x="922" y="615"/>
                    <a:pt x="0" y="2067"/>
                    <a:pt x="295" y="3545"/>
                  </a:cubicBezTo>
                  <a:lnTo>
                    <a:pt x="1006" y="7080"/>
                  </a:lnTo>
                  <a:cubicBezTo>
                    <a:pt x="1060" y="7342"/>
                    <a:pt x="1292" y="7532"/>
                    <a:pt x="1560" y="7532"/>
                  </a:cubicBezTo>
                  <a:lnTo>
                    <a:pt x="12831" y="7532"/>
                  </a:lnTo>
                  <a:cubicBezTo>
                    <a:pt x="12833" y="7532"/>
                    <a:pt x="12835" y="7532"/>
                    <a:pt x="12837" y="7532"/>
                  </a:cubicBezTo>
                  <a:cubicBezTo>
                    <a:pt x="13103" y="7532"/>
                    <a:pt x="13331" y="7343"/>
                    <a:pt x="13382" y="7080"/>
                  </a:cubicBezTo>
                  <a:lnTo>
                    <a:pt x="14096" y="3545"/>
                  </a:lnTo>
                  <a:cubicBezTo>
                    <a:pt x="14388" y="2070"/>
                    <a:pt x="13476" y="621"/>
                    <a:pt x="12018" y="248"/>
                  </a:cubicBezTo>
                  <a:lnTo>
                    <a:pt x="11046" y="13"/>
                  </a:lnTo>
                  <a:cubicBezTo>
                    <a:pt x="10678" y="1506"/>
                    <a:pt x="9474" y="2648"/>
                    <a:pt x="7965" y="2943"/>
                  </a:cubicBezTo>
                  <a:cubicBezTo>
                    <a:pt x="7714" y="2991"/>
                    <a:pt x="7463" y="3015"/>
                    <a:pt x="7214" y="3015"/>
                  </a:cubicBezTo>
                  <a:cubicBezTo>
                    <a:pt x="5960" y="3015"/>
                    <a:pt x="4762" y="2417"/>
                    <a:pt x="4011" y="1377"/>
                  </a:cubicBezTo>
                  <a:cubicBezTo>
                    <a:pt x="3707" y="967"/>
                    <a:pt x="3493" y="498"/>
                    <a:pt x="3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209" name="Google Shape;7209;p61"/>
          <p:cNvGrpSpPr/>
          <p:nvPr/>
        </p:nvGrpSpPr>
        <p:grpSpPr>
          <a:xfrm>
            <a:off x="7639862" y="3538890"/>
            <a:ext cx="159039" cy="339253"/>
            <a:chOff x="4584850" y="4399275"/>
            <a:chExt cx="225875" cy="481825"/>
          </a:xfrm>
        </p:grpSpPr>
        <p:sp>
          <p:nvSpPr>
            <p:cNvPr id="7210" name="Google Shape;7210;p61"/>
            <p:cNvSpPr/>
            <p:nvPr/>
          </p:nvSpPr>
          <p:spPr>
            <a:xfrm>
              <a:off x="4655400" y="4399275"/>
              <a:ext cx="84700" cy="84725"/>
            </a:xfrm>
            <a:custGeom>
              <a:avLst/>
              <a:gdLst/>
              <a:ahLst/>
              <a:cxnLst/>
              <a:rect l="l" t="t" r="r" b="b"/>
              <a:pathLst>
                <a:path w="3388" h="3389" extrusionOk="0">
                  <a:moveTo>
                    <a:pt x="1696" y="1"/>
                  </a:moveTo>
                  <a:cubicBezTo>
                    <a:pt x="759" y="1"/>
                    <a:pt x="0" y="760"/>
                    <a:pt x="0" y="1696"/>
                  </a:cubicBezTo>
                  <a:cubicBezTo>
                    <a:pt x="0" y="2630"/>
                    <a:pt x="759" y="3389"/>
                    <a:pt x="1696" y="3389"/>
                  </a:cubicBezTo>
                  <a:cubicBezTo>
                    <a:pt x="2629" y="3389"/>
                    <a:pt x="3388" y="2630"/>
                    <a:pt x="3388" y="1696"/>
                  </a:cubicBezTo>
                  <a:cubicBezTo>
                    <a:pt x="3388" y="760"/>
                    <a:pt x="2629" y="1"/>
                    <a:pt x="1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211" name="Google Shape;7211;p61"/>
            <p:cNvSpPr/>
            <p:nvPr/>
          </p:nvSpPr>
          <p:spPr>
            <a:xfrm>
              <a:off x="4584850" y="4512200"/>
              <a:ext cx="225875" cy="368900"/>
            </a:xfrm>
            <a:custGeom>
              <a:avLst/>
              <a:gdLst/>
              <a:ahLst/>
              <a:cxnLst/>
              <a:rect l="l" t="t" r="r" b="b"/>
              <a:pathLst>
                <a:path w="9035" h="14756" extrusionOk="0">
                  <a:moveTo>
                    <a:pt x="2259" y="1"/>
                  </a:moveTo>
                  <a:cubicBezTo>
                    <a:pt x="1013" y="1"/>
                    <a:pt x="1" y="1052"/>
                    <a:pt x="1" y="2298"/>
                  </a:cubicBezTo>
                  <a:lnTo>
                    <a:pt x="1" y="5686"/>
                  </a:lnTo>
                  <a:cubicBezTo>
                    <a:pt x="1" y="6280"/>
                    <a:pt x="414" y="6792"/>
                    <a:pt x="1106" y="6792"/>
                  </a:cubicBezTo>
                  <a:cubicBezTo>
                    <a:pt x="1284" y="6792"/>
                    <a:pt x="1480" y="6758"/>
                    <a:pt x="1693" y="6683"/>
                  </a:cubicBezTo>
                  <a:lnTo>
                    <a:pt x="1693" y="13627"/>
                  </a:lnTo>
                  <a:cubicBezTo>
                    <a:pt x="1693" y="14250"/>
                    <a:pt x="2199" y="14756"/>
                    <a:pt x="2822" y="14756"/>
                  </a:cubicBezTo>
                  <a:cubicBezTo>
                    <a:pt x="3446" y="14756"/>
                    <a:pt x="3952" y="14250"/>
                    <a:pt x="3952" y="13627"/>
                  </a:cubicBezTo>
                  <a:lnTo>
                    <a:pt x="3952" y="9637"/>
                  </a:lnTo>
                  <a:cubicBezTo>
                    <a:pt x="3952" y="9324"/>
                    <a:pt x="4204" y="9074"/>
                    <a:pt x="4518" y="9074"/>
                  </a:cubicBezTo>
                  <a:cubicBezTo>
                    <a:pt x="4828" y="9074"/>
                    <a:pt x="5081" y="9324"/>
                    <a:pt x="5081" y="9637"/>
                  </a:cubicBezTo>
                  <a:lnTo>
                    <a:pt x="5081" y="13627"/>
                  </a:lnTo>
                  <a:cubicBezTo>
                    <a:pt x="5081" y="14250"/>
                    <a:pt x="5587" y="14756"/>
                    <a:pt x="6210" y="14756"/>
                  </a:cubicBezTo>
                  <a:cubicBezTo>
                    <a:pt x="6833" y="14756"/>
                    <a:pt x="7339" y="14250"/>
                    <a:pt x="7339" y="13627"/>
                  </a:cubicBezTo>
                  <a:lnTo>
                    <a:pt x="7339" y="6683"/>
                  </a:lnTo>
                  <a:cubicBezTo>
                    <a:pt x="7552" y="6758"/>
                    <a:pt x="7749" y="6792"/>
                    <a:pt x="7927" y="6792"/>
                  </a:cubicBezTo>
                  <a:cubicBezTo>
                    <a:pt x="8619" y="6792"/>
                    <a:pt x="9035" y="6280"/>
                    <a:pt x="9035" y="5686"/>
                  </a:cubicBezTo>
                  <a:lnTo>
                    <a:pt x="9035" y="2298"/>
                  </a:lnTo>
                  <a:cubicBezTo>
                    <a:pt x="9035" y="1052"/>
                    <a:pt x="8020" y="1"/>
                    <a:pt x="67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7212" name="Google Shape;7212;p61"/>
          <p:cNvSpPr/>
          <p:nvPr/>
        </p:nvSpPr>
        <p:spPr>
          <a:xfrm>
            <a:off x="7957998" y="3538820"/>
            <a:ext cx="372275" cy="339112"/>
          </a:xfrm>
          <a:custGeom>
            <a:avLst/>
            <a:gdLst/>
            <a:ahLst/>
            <a:cxnLst/>
            <a:rect l="l" t="t" r="r" b="b"/>
            <a:pathLst>
              <a:path w="21149" h="19265" extrusionOk="0">
                <a:moveTo>
                  <a:pt x="10580" y="3417"/>
                </a:moveTo>
                <a:cubicBezTo>
                  <a:pt x="12186" y="3417"/>
                  <a:pt x="13773" y="4040"/>
                  <a:pt x="14967" y="5236"/>
                </a:cubicBezTo>
                <a:cubicBezTo>
                  <a:pt x="16933" y="7199"/>
                  <a:pt x="17352" y="10231"/>
                  <a:pt x="15997" y="12655"/>
                </a:cubicBezTo>
                <a:lnTo>
                  <a:pt x="7550" y="4209"/>
                </a:lnTo>
                <a:cubicBezTo>
                  <a:pt x="8500" y="3676"/>
                  <a:pt x="9544" y="3417"/>
                  <a:pt x="10580" y="3417"/>
                </a:cubicBezTo>
                <a:close/>
                <a:moveTo>
                  <a:pt x="5156" y="6603"/>
                </a:moveTo>
                <a:lnTo>
                  <a:pt x="13600" y="15049"/>
                </a:lnTo>
                <a:cubicBezTo>
                  <a:pt x="12650" y="15584"/>
                  <a:pt x="11607" y="15844"/>
                  <a:pt x="10570" y="15844"/>
                </a:cubicBezTo>
                <a:cubicBezTo>
                  <a:pt x="8964" y="15844"/>
                  <a:pt x="7375" y="15218"/>
                  <a:pt x="6183" y="14019"/>
                </a:cubicBezTo>
                <a:cubicBezTo>
                  <a:pt x="4210" y="12059"/>
                  <a:pt x="3789" y="9024"/>
                  <a:pt x="5156" y="6603"/>
                </a:cubicBezTo>
                <a:close/>
                <a:moveTo>
                  <a:pt x="10574" y="0"/>
                </a:moveTo>
                <a:cubicBezTo>
                  <a:pt x="8127" y="0"/>
                  <a:pt x="5681" y="948"/>
                  <a:pt x="3789" y="2842"/>
                </a:cubicBezTo>
                <a:cubicBezTo>
                  <a:pt x="1" y="6630"/>
                  <a:pt x="1" y="12628"/>
                  <a:pt x="3789" y="16413"/>
                </a:cubicBezTo>
                <a:cubicBezTo>
                  <a:pt x="5662" y="18289"/>
                  <a:pt x="8113" y="19265"/>
                  <a:pt x="10576" y="19265"/>
                </a:cubicBezTo>
                <a:cubicBezTo>
                  <a:pt x="13036" y="19265"/>
                  <a:pt x="15488" y="18289"/>
                  <a:pt x="17361" y="16413"/>
                </a:cubicBezTo>
                <a:cubicBezTo>
                  <a:pt x="21149" y="12625"/>
                  <a:pt x="21149" y="6630"/>
                  <a:pt x="17361" y="2842"/>
                </a:cubicBezTo>
                <a:cubicBezTo>
                  <a:pt x="15467" y="948"/>
                  <a:pt x="13020" y="0"/>
                  <a:pt x="1057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7213" name="Google Shape;7213;p61"/>
          <p:cNvGrpSpPr/>
          <p:nvPr/>
        </p:nvGrpSpPr>
        <p:grpSpPr>
          <a:xfrm>
            <a:off x="1049680" y="3951795"/>
            <a:ext cx="339253" cy="339253"/>
            <a:chOff x="5642550" y="4399275"/>
            <a:chExt cx="481825" cy="481825"/>
          </a:xfrm>
        </p:grpSpPr>
        <p:sp>
          <p:nvSpPr>
            <p:cNvPr id="7214" name="Google Shape;7214;p61"/>
            <p:cNvSpPr/>
            <p:nvPr/>
          </p:nvSpPr>
          <p:spPr>
            <a:xfrm>
              <a:off x="5642550" y="43992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5283" y="7945"/>
                  </a:moveTo>
                  <a:cubicBezTo>
                    <a:pt x="15593" y="7945"/>
                    <a:pt x="15846" y="8195"/>
                    <a:pt x="15846" y="8508"/>
                  </a:cubicBezTo>
                  <a:lnTo>
                    <a:pt x="15846" y="10766"/>
                  </a:lnTo>
                  <a:cubicBezTo>
                    <a:pt x="15846" y="11079"/>
                    <a:pt x="15593" y="11332"/>
                    <a:pt x="15283" y="11332"/>
                  </a:cubicBezTo>
                  <a:lnTo>
                    <a:pt x="3991" y="11332"/>
                  </a:lnTo>
                  <a:cubicBezTo>
                    <a:pt x="3678" y="11332"/>
                    <a:pt x="3425" y="11079"/>
                    <a:pt x="3425" y="10766"/>
                  </a:cubicBezTo>
                  <a:lnTo>
                    <a:pt x="3425" y="8508"/>
                  </a:lnTo>
                  <a:cubicBezTo>
                    <a:pt x="3425" y="8195"/>
                    <a:pt x="3678" y="7945"/>
                    <a:pt x="3991" y="7945"/>
                  </a:cubicBezTo>
                  <a:close/>
                  <a:moveTo>
                    <a:pt x="9637" y="1"/>
                  </a:moveTo>
                  <a:cubicBezTo>
                    <a:pt x="4331" y="1"/>
                    <a:pt x="1" y="4331"/>
                    <a:pt x="1" y="9637"/>
                  </a:cubicBezTo>
                  <a:cubicBezTo>
                    <a:pt x="1" y="14946"/>
                    <a:pt x="4328" y="19273"/>
                    <a:pt x="9637" y="19273"/>
                  </a:cubicBezTo>
                  <a:cubicBezTo>
                    <a:pt x="14943" y="19273"/>
                    <a:pt x="19273" y="14946"/>
                    <a:pt x="19273" y="9637"/>
                  </a:cubicBezTo>
                  <a:cubicBezTo>
                    <a:pt x="19273" y="4331"/>
                    <a:pt x="14943" y="1"/>
                    <a:pt x="9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215" name="Google Shape;7215;p61"/>
            <p:cNvSpPr/>
            <p:nvPr/>
          </p:nvSpPr>
          <p:spPr>
            <a:xfrm>
              <a:off x="5756375" y="4626100"/>
              <a:ext cx="254100" cy="28275"/>
            </a:xfrm>
            <a:custGeom>
              <a:avLst/>
              <a:gdLst/>
              <a:ahLst/>
              <a:cxnLst/>
              <a:rect l="l" t="t" r="r" b="b"/>
              <a:pathLst>
                <a:path w="10164" h="1131" extrusionOk="0">
                  <a:moveTo>
                    <a:pt x="1" y="1"/>
                  </a:moveTo>
                  <a:lnTo>
                    <a:pt x="1" y="1130"/>
                  </a:lnTo>
                  <a:lnTo>
                    <a:pt x="10164" y="1130"/>
                  </a:lnTo>
                  <a:lnTo>
                    <a:pt x="101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216" name="Google Shape;7216;p61"/>
          <p:cNvGrpSpPr/>
          <p:nvPr/>
        </p:nvGrpSpPr>
        <p:grpSpPr>
          <a:xfrm>
            <a:off x="2859815" y="3963703"/>
            <a:ext cx="363316" cy="315437"/>
            <a:chOff x="6218300" y="4416175"/>
            <a:chExt cx="516000" cy="448000"/>
          </a:xfrm>
        </p:grpSpPr>
        <p:sp>
          <p:nvSpPr>
            <p:cNvPr id="7217" name="Google Shape;7217;p61"/>
            <p:cNvSpPr/>
            <p:nvPr/>
          </p:nvSpPr>
          <p:spPr>
            <a:xfrm>
              <a:off x="6462150" y="4525375"/>
              <a:ext cx="28250" cy="141250"/>
            </a:xfrm>
            <a:custGeom>
              <a:avLst/>
              <a:gdLst/>
              <a:ahLst/>
              <a:cxnLst/>
              <a:rect l="l" t="t" r="r" b="b"/>
              <a:pathLst>
                <a:path w="1130" h="5650" extrusionOk="0">
                  <a:moveTo>
                    <a:pt x="566" y="1"/>
                  </a:moveTo>
                  <a:cubicBezTo>
                    <a:pt x="253" y="1"/>
                    <a:pt x="0" y="254"/>
                    <a:pt x="0" y="567"/>
                  </a:cubicBezTo>
                  <a:lnTo>
                    <a:pt x="0" y="5087"/>
                  </a:lnTo>
                  <a:cubicBezTo>
                    <a:pt x="0" y="5397"/>
                    <a:pt x="253" y="5650"/>
                    <a:pt x="566" y="5650"/>
                  </a:cubicBezTo>
                  <a:cubicBezTo>
                    <a:pt x="877" y="5650"/>
                    <a:pt x="1130" y="5397"/>
                    <a:pt x="1130" y="5087"/>
                  </a:cubicBezTo>
                  <a:lnTo>
                    <a:pt x="1130" y="567"/>
                  </a:lnTo>
                  <a:cubicBezTo>
                    <a:pt x="1130" y="254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218" name="Google Shape;7218;p61"/>
            <p:cNvSpPr/>
            <p:nvPr/>
          </p:nvSpPr>
          <p:spPr>
            <a:xfrm>
              <a:off x="6218300" y="4416175"/>
              <a:ext cx="516000" cy="448000"/>
            </a:xfrm>
            <a:custGeom>
              <a:avLst/>
              <a:gdLst/>
              <a:ahLst/>
              <a:cxnLst/>
              <a:rect l="l" t="t" r="r" b="b"/>
              <a:pathLst>
                <a:path w="20640" h="17920" extrusionOk="0">
                  <a:moveTo>
                    <a:pt x="10320" y="3240"/>
                  </a:moveTo>
                  <a:cubicBezTo>
                    <a:pt x="11254" y="3240"/>
                    <a:pt x="12013" y="3998"/>
                    <a:pt x="12013" y="4935"/>
                  </a:cubicBezTo>
                  <a:lnTo>
                    <a:pt x="12013" y="9452"/>
                  </a:lnTo>
                  <a:cubicBezTo>
                    <a:pt x="12013" y="10385"/>
                    <a:pt x="11254" y="11144"/>
                    <a:pt x="10320" y="11144"/>
                  </a:cubicBezTo>
                  <a:cubicBezTo>
                    <a:pt x="9384" y="11144"/>
                    <a:pt x="8625" y="10385"/>
                    <a:pt x="8625" y="9452"/>
                  </a:cubicBezTo>
                  <a:lnTo>
                    <a:pt x="8625" y="4935"/>
                  </a:lnTo>
                  <a:cubicBezTo>
                    <a:pt x="8625" y="3998"/>
                    <a:pt x="9384" y="3240"/>
                    <a:pt x="10320" y="3240"/>
                  </a:cubicBezTo>
                  <a:close/>
                  <a:moveTo>
                    <a:pt x="10320" y="12274"/>
                  </a:moveTo>
                  <a:cubicBezTo>
                    <a:pt x="10538" y="12274"/>
                    <a:pt x="10758" y="12316"/>
                    <a:pt x="10968" y="12403"/>
                  </a:cubicBezTo>
                  <a:cubicBezTo>
                    <a:pt x="11600" y="12665"/>
                    <a:pt x="12013" y="13282"/>
                    <a:pt x="12013" y="13969"/>
                  </a:cubicBezTo>
                  <a:cubicBezTo>
                    <a:pt x="12013" y="14902"/>
                    <a:pt x="11254" y="15661"/>
                    <a:pt x="10320" y="15661"/>
                  </a:cubicBezTo>
                  <a:cubicBezTo>
                    <a:pt x="9634" y="15661"/>
                    <a:pt x="9017" y="15248"/>
                    <a:pt x="8755" y="14616"/>
                  </a:cubicBezTo>
                  <a:cubicBezTo>
                    <a:pt x="8493" y="13984"/>
                    <a:pt x="8637" y="13255"/>
                    <a:pt x="9122" y="12770"/>
                  </a:cubicBezTo>
                  <a:cubicBezTo>
                    <a:pt x="9446" y="12446"/>
                    <a:pt x="9880" y="12274"/>
                    <a:pt x="10320" y="12274"/>
                  </a:cubicBezTo>
                  <a:close/>
                  <a:moveTo>
                    <a:pt x="10319" y="1"/>
                  </a:moveTo>
                  <a:cubicBezTo>
                    <a:pt x="9352" y="1"/>
                    <a:pt x="8386" y="487"/>
                    <a:pt x="7848" y="1460"/>
                  </a:cubicBezTo>
                  <a:lnTo>
                    <a:pt x="1040" y="13731"/>
                  </a:lnTo>
                  <a:cubicBezTo>
                    <a:pt x="1" y="15613"/>
                    <a:pt x="1359" y="17919"/>
                    <a:pt x="3509" y="17919"/>
                  </a:cubicBezTo>
                  <a:lnTo>
                    <a:pt x="17129" y="17919"/>
                  </a:lnTo>
                  <a:cubicBezTo>
                    <a:pt x="19279" y="17919"/>
                    <a:pt x="20640" y="15616"/>
                    <a:pt x="19598" y="13731"/>
                  </a:cubicBezTo>
                  <a:lnTo>
                    <a:pt x="12790" y="1460"/>
                  </a:lnTo>
                  <a:cubicBezTo>
                    <a:pt x="12252" y="487"/>
                    <a:pt x="11286" y="1"/>
                    <a:pt x="103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219" name="Google Shape;7219;p61"/>
            <p:cNvSpPr/>
            <p:nvPr/>
          </p:nvSpPr>
          <p:spPr>
            <a:xfrm>
              <a:off x="6462150" y="475122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7" y="1130"/>
                    <a:pt x="1130" y="877"/>
                    <a:pt x="1130" y="567"/>
                  </a:cubicBezTo>
                  <a:cubicBezTo>
                    <a:pt x="1130" y="253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220" name="Google Shape;7220;p61"/>
          <p:cNvGrpSpPr/>
          <p:nvPr/>
        </p:nvGrpSpPr>
        <p:grpSpPr>
          <a:xfrm>
            <a:off x="5918879" y="3951792"/>
            <a:ext cx="339253" cy="339253"/>
            <a:chOff x="899850" y="4992125"/>
            <a:chExt cx="481825" cy="481825"/>
          </a:xfrm>
        </p:grpSpPr>
        <p:sp>
          <p:nvSpPr>
            <p:cNvPr id="7221" name="Google Shape;7221;p61"/>
            <p:cNvSpPr/>
            <p:nvPr/>
          </p:nvSpPr>
          <p:spPr>
            <a:xfrm>
              <a:off x="1126600" y="536010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0"/>
                    <a:pt x="0" y="564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6" y="1130"/>
                    <a:pt x="1129" y="877"/>
                    <a:pt x="1129" y="564"/>
                  </a:cubicBezTo>
                  <a:cubicBezTo>
                    <a:pt x="1129" y="250"/>
                    <a:pt x="876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222" name="Google Shape;7222;p61"/>
            <p:cNvSpPr/>
            <p:nvPr/>
          </p:nvSpPr>
          <p:spPr>
            <a:xfrm>
              <a:off x="1056050" y="5079900"/>
              <a:ext cx="169400" cy="194950"/>
            </a:xfrm>
            <a:custGeom>
              <a:avLst/>
              <a:gdLst/>
              <a:ahLst/>
              <a:cxnLst/>
              <a:rect l="l" t="t" r="r" b="b"/>
              <a:pathLst>
                <a:path w="6776" h="7798" extrusionOk="0">
                  <a:moveTo>
                    <a:pt x="3417" y="1"/>
                  </a:moveTo>
                  <a:cubicBezTo>
                    <a:pt x="1713" y="1"/>
                    <a:pt x="0" y="1115"/>
                    <a:pt x="0" y="3304"/>
                  </a:cubicBezTo>
                  <a:cubicBezTo>
                    <a:pt x="0" y="3614"/>
                    <a:pt x="250" y="3867"/>
                    <a:pt x="564" y="3867"/>
                  </a:cubicBezTo>
                  <a:cubicBezTo>
                    <a:pt x="877" y="3867"/>
                    <a:pt x="1130" y="3614"/>
                    <a:pt x="1130" y="3304"/>
                  </a:cubicBezTo>
                  <a:cubicBezTo>
                    <a:pt x="1130" y="2069"/>
                    <a:pt x="2111" y="1061"/>
                    <a:pt x="3388" y="1061"/>
                  </a:cubicBezTo>
                  <a:cubicBezTo>
                    <a:pt x="4665" y="1061"/>
                    <a:pt x="5647" y="2066"/>
                    <a:pt x="5647" y="3304"/>
                  </a:cubicBezTo>
                  <a:cubicBezTo>
                    <a:pt x="5647" y="4147"/>
                    <a:pt x="5174" y="4921"/>
                    <a:pt x="4424" y="5310"/>
                  </a:cubicBezTo>
                  <a:cubicBezTo>
                    <a:pt x="3617" y="5728"/>
                    <a:pt x="3108" y="6336"/>
                    <a:pt x="2912" y="7116"/>
                  </a:cubicBezTo>
                  <a:cubicBezTo>
                    <a:pt x="2870" y="7285"/>
                    <a:pt x="2906" y="7466"/>
                    <a:pt x="3015" y="7601"/>
                  </a:cubicBezTo>
                  <a:cubicBezTo>
                    <a:pt x="3118" y="7736"/>
                    <a:pt x="3277" y="7798"/>
                    <a:pt x="3439" y="7798"/>
                  </a:cubicBezTo>
                  <a:cubicBezTo>
                    <a:pt x="3686" y="7798"/>
                    <a:pt x="3938" y="7652"/>
                    <a:pt x="4005" y="7399"/>
                  </a:cubicBezTo>
                  <a:cubicBezTo>
                    <a:pt x="4129" y="6936"/>
                    <a:pt x="4445" y="6568"/>
                    <a:pt x="4945" y="6312"/>
                  </a:cubicBezTo>
                  <a:cubicBezTo>
                    <a:pt x="6071" y="5728"/>
                    <a:pt x="6776" y="4569"/>
                    <a:pt x="6776" y="3304"/>
                  </a:cubicBezTo>
                  <a:cubicBezTo>
                    <a:pt x="6776" y="1090"/>
                    <a:pt x="5101" y="1"/>
                    <a:pt x="34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223" name="Google Shape;7223;p61"/>
            <p:cNvSpPr/>
            <p:nvPr/>
          </p:nvSpPr>
          <p:spPr>
            <a:xfrm>
              <a:off x="89985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36" y="2334"/>
                  </a:moveTo>
                  <a:cubicBezTo>
                    <a:pt x="12223" y="2334"/>
                    <a:pt x="14153" y="4367"/>
                    <a:pt x="14153" y="6815"/>
                  </a:cubicBezTo>
                  <a:cubicBezTo>
                    <a:pt x="14153" y="8501"/>
                    <a:pt x="13214" y="10049"/>
                    <a:pt x="11714" y="10826"/>
                  </a:cubicBezTo>
                  <a:cubicBezTo>
                    <a:pt x="11401" y="10986"/>
                    <a:pt x="11362" y="11142"/>
                    <a:pt x="11344" y="11202"/>
                  </a:cubicBezTo>
                  <a:cubicBezTo>
                    <a:pt x="11141" y="11958"/>
                    <a:pt x="10458" y="12455"/>
                    <a:pt x="9710" y="12455"/>
                  </a:cubicBezTo>
                  <a:cubicBezTo>
                    <a:pt x="9569" y="12455"/>
                    <a:pt x="9426" y="12438"/>
                    <a:pt x="9284" y="12401"/>
                  </a:cubicBezTo>
                  <a:cubicBezTo>
                    <a:pt x="8383" y="12169"/>
                    <a:pt x="7841" y="11254"/>
                    <a:pt x="8064" y="10353"/>
                  </a:cubicBezTo>
                  <a:cubicBezTo>
                    <a:pt x="8338" y="9260"/>
                    <a:pt x="9061" y="8384"/>
                    <a:pt x="10154" y="7818"/>
                  </a:cubicBezTo>
                  <a:cubicBezTo>
                    <a:pt x="10832" y="7465"/>
                    <a:pt x="10973" y="6556"/>
                    <a:pt x="10434" y="6017"/>
                  </a:cubicBezTo>
                  <a:cubicBezTo>
                    <a:pt x="10219" y="5801"/>
                    <a:pt x="9934" y="5700"/>
                    <a:pt x="9650" y="5700"/>
                  </a:cubicBezTo>
                  <a:cubicBezTo>
                    <a:pt x="9078" y="5700"/>
                    <a:pt x="8507" y="6109"/>
                    <a:pt x="8507" y="6815"/>
                  </a:cubicBezTo>
                  <a:cubicBezTo>
                    <a:pt x="8507" y="7749"/>
                    <a:pt x="7748" y="8507"/>
                    <a:pt x="6812" y="8507"/>
                  </a:cubicBezTo>
                  <a:cubicBezTo>
                    <a:pt x="5875" y="8507"/>
                    <a:pt x="5119" y="7749"/>
                    <a:pt x="5119" y="6815"/>
                  </a:cubicBezTo>
                  <a:cubicBezTo>
                    <a:pt x="5119" y="4388"/>
                    <a:pt x="7028" y="2334"/>
                    <a:pt x="9636" y="2334"/>
                  </a:cubicBezTo>
                  <a:close/>
                  <a:moveTo>
                    <a:pt x="9636" y="13588"/>
                  </a:moveTo>
                  <a:cubicBezTo>
                    <a:pt x="9854" y="13588"/>
                    <a:pt x="10074" y="13630"/>
                    <a:pt x="10284" y="13717"/>
                  </a:cubicBezTo>
                  <a:cubicBezTo>
                    <a:pt x="10916" y="13979"/>
                    <a:pt x="11328" y="14596"/>
                    <a:pt x="11328" y="15283"/>
                  </a:cubicBezTo>
                  <a:cubicBezTo>
                    <a:pt x="11328" y="16219"/>
                    <a:pt x="10570" y="16975"/>
                    <a:pt x="9636" y="16978"/>
                  </a:cubicBezTo>
                  <a:cubicBezTo>
                    <a:pt x="8950" y="16978"/>
                    <a:pt x="8332" y="16562"/>
                    <a:pt x="8070" y="15930"/>
                  </a:cubicBezTo>
                  <a:cubicBezTo>
                    <a:pt x="7808" y="15298"/>
                    <a:pt x="7953" y="14569"/>
                    <a:pt x="8438" y="14084"/>
                  </a:cubicBezTo>
                  <a:cubicBezTo>
                    <a:pt x="8762" y="13760"/>
                    <a:pt x="9195" y="13588"/>
                    <a:pt x="9636" y="13588"/>
                  </a:cubicBezTo>
                  <a:close/>
                  <a:moveTo>
                    <a:pt x="9636" y="1"/>
                  </a:moveTo>
                  <a:cubicBezTo>
                    <a:pt x="4330" y="1"/>
                    <a:pt x="0" y="4331"/>
                    <a:pt x="0" y="9637"/>
                  </a:cubicBezTo>
                  <a:cubicBezTo>
                    <a:pt x="0" y="14945"/>
                    <a:pt x="4330" y="19273"/>
                    <a:pt x="9636" y="19273"/>
                  </a:cubicBezTo>
                  <a:cubicBezTo>
                    <a:pt x="14939" y="19273"/>
                    <a:pt x="19272" y="14945"/>
                    <a:pt x="19272" y="9637"/>
                  </a:cubicBezTo>
                  <a:cubicBezTo>
                    <a:pt x="19272" y="4331"/>
                    <a:pt x="14942" y="1"/>
                    <a:pt x="9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224" name="Google Shape;7224;p61"/>
          <p:cNvGrpSpPr/>
          <p:nvPr/>
        </p:nvGrpSpPr>
        <p:grpSpPr>
          <a:xfrm>
            <a:off x="5461708" y="3951792"/>
            <a:ext cx="339253" cy="339253"/>
            <a:chOff x="1492675" y="4992125"/>
            <a:chExt cx="481825" cy="481825"/>
          </a:xfrm>
        </p:grpSpPr>
        <p:sp>
          <p:nvSpPr>
            <p:cNvPr id="7225" name="Google Shape;7225;p61"/>
            <p:cNvSpPr/>
            <p:nvPr/>
          </p:nvSpPr>
          <p:spPr>
            <a:xfrm>
              <a:off x="149267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728" y="5990"/>
                  </a:moveTo>
                  <a:cubicBezTo>
                    <a:pt x="13161" y="5990"/>
                    <a:pt x="13595" y="6156"/>
                    <a:pt x="13925" y="6487"/>
                  </a:cubicBezTo>
                  <a:cubicBezTo>
                    <a:pt x="14587" y="7149"/>
                    <a:pt x="14587" y="8221"/>
                    <a:pt x="13928" y="8884"/>
                  </a:cubicBezTo>
                  <a:lnTo>
                    <a:pt x="10028" y="12780"/>
                  </a:lnTo>
                  <a:cubicBezTo>
                    <a:pt x="9709" y="13100"/>
                    <a:pt x="9278" y="13280"/>
                    <a:pt x="8830" y="13280"/>
                  </a:cubicBezTo>
                  <a:lnTo>
                    <a:pt x="8815" y="13280"/>
                  </a:lnTo>
                  <a:cubicBezTo>
                    <a:pt x="8811" y="13280"/>
                    <a:pt x="8807" y="13280"/>
                    <a:pt x="8804" y="13280"/>
                  </a:cubicBezTo>
                  <a:cubicBezTo>
                    <a:pt x="8362" y="13280"/>
                    <a:pt x="7936" y="13103"/>
                    <a:pt x="7622" y="12789"/>
                  </a:cubicBezTo>
                  <a:lnTo>
                    <a:pt x="5346" y="10528"/>
                  </a:lnTo>
                  <a:cubicBezTo>
                    <a:pt x="4632" y="9877"/>
                    <a:pt x="4605" y="8760"/>
                    <a:pt x="5288" y="8077"/>
                  </a:cubicBezTo>
                  <a:cubicBezTo>
                    <a:pt x="5620" y="7745"/>
                    <a:pt x="6053" y="7581"/>
                    <a:pt x="6485" y="7581"/>
                  </a:cubicBezTo>
                  <a:cubicBezTo>
                    <a:pt x="6944" y="7581"/>
                    <a:pt x="7402" y="7766"/>
                    <a:pt x="7737" y="8134"/>
                  </a:cubicBezTo>
                  <a:lnTo>
                    <a:pt x="8812" y="9206"/>
                  </a:lnTo>
                  <a:lnTo>
                    <a:pt x="11531" y="6487"/>
                  </a:lnTo>
                  <a:cubicBezTo>
                    <a:pt x="11861" y="6156"/>
                    <a:pt x="12294" y="5990"/>
                    <a:pt x="12728" y="5990"/>
                  </a:cubicBezTo>
                  <a:close/>
                  <a:moveTo>
                    <a:pt x="9637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3" y="4686"/>
                    <a:pt x="1" y="7098"/>
                    <a:pt x="1" y="9637"/>
                  </a:cubicBezTo>
                  <a:cubicBezTo>
                    <a:pt x="1" y="12175"/>
                    <a:pt x="1013" y="14587"/>
                    <a:pt x="2849" y="16424"/>
                  </a:cubicBezTo>
                  <a:cubicBezTo>
                    <a:pt x="4686" y="18261"/>
                    <a:pt x="7095" y="19273"/>
                    <a:pt x="9637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58" y="14587"/>
                    <a:pt x="19273" y="12175"/>
                    <a:pt x="19273" y="9637"/>
                  </a:cubicBezTo>
                  <a:cubicBezTo>
                    <a:pt x="19273" y="7098"/>
                    <a:pt x="18258" y="4686"/>
                    <a:pt x="16421" y="2849"/>
                  </a:cubicBezTo>
                  <a:cubicBezTo>
                    <a:pt x="14584" y="1012"/>
                    <a:pt x="12175" y="1"/>
                    <a:pt x="9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226" name="Google Shape;7226;p61"/>
            <p:cNvSpPr/>
            <p:nvPr/>
          </p:nvSpPr>
          <p:spPr>
            <a:xfrm>
              <a:off x="1639625" y="5170175"/>
              <a:ext cx="190100" cy="125750"/>
            </a:xfrm>
            <a:custGeom>
              <a:avLst/>
              <a:gdLst/>
              <a:ahLst/>
              <a:cxnLst/>
              <a:rect l="l" t="t" r="r" b="b"/>
              <a:pathLst>
                <a:path w="7604" h="5030" extrusionOk="0">
                  <a:moveTo>
                    <a:pt x="6852" y="0"/>
                  </a:moveTo>
                  <a:cubicBezTo>
                    <a:pt x="6851" y="0"/>
                    <a:pt x="6850" y="0"/>
                    <a:pt x="6848" y="0"/>
                  </a:cubicBezTo>
                  <a:cubicBezTo>
                    <a:pt x="6698" y="0"/>
                    <a:pt x="6556" y="57"/>
                    <a:pt x="6451" y="163"/>
                  </a:cubicBezTo>
                  <a:lnTo>
                    <a:pt x="3334" y="3279"/>
                  </a:lnTo>
                  <a:cubicBezTo>
                    <a:pt x="3224" y="3391"/>
                    <a:pt x="3080" y="3447"/>
                    <a:pt x="2935" y="3447"/>
                  </a:cubicBezTo>
                  <a:cubicBezTo>
                    <a:pt x="2791" y="3447"/>
                    <a:pt x="2646" y="3391"/>
                    <a:pt x="2536" y="3279"/>
                  </a:cubicBezTo>
                  <a:cubicBezTo>
                    <a:pt x="2533" y="3279"/>
                    <a:pt x="2533" y="3279"/>
                    <a:pt x="2530" y="3276"/>
                  </a:cubicBezTo>
                  <a:cubicBezTo>
                    <a:pt x="2521" y="3267"/>
                    <a:pt x="2509" y="3255"/>
                    <a:pt x="2497" y="3246"/>
                  </a:cubicBezTo>
                  <a:lnTo>
                    <a:pt x="1061" y="1810"/>
                  </a:lnTo>
                  <a:cubicBezTo>
                    <a:pt x="948" y="1678"/>
                    <a:pt x="789" y="1611"/>
                    <a:pt x="629" y="1611"/>
                  </a:cubicBezTo>
                  <a:cubicBezTo>
                    <a:pt x="486" y="1611"/>
                    <a:pt x="342" y="1666"/>
                    <a:pt x="233" y="1777"/>
                  </a:cubicBezTo>
                  <a:cubicBezTo>
                    <a:pt x="1" y="2009"/>
                    <a:pt x="16" y="2391"/>
                    <a:pt x="266" y="2605"/>
                  </a:cubicBezTo>
                  <a:lnTo>
                    <a:pt x="2542" y="4869"/>
                  </a:lnTo>
                  <a:cubicBezTo>
                    <a:pt x="2645" y="4972"/>
                    <a:pt x="2782" y="5029"/>
                    <a:pt x="2926" y="5029"/>
                  </a:cubicBezTo>
                  <a:cubicBezTo>
                    <a:pt x="2929" y="5029"/>
                    <a:pt x="2933" y="5029"/>
                    <a:pt x="2937" y="5029"/>
                  </a:cubicBezTo>
                  <a:lnTo>
                    <a:pt x="2943" y="5029"/>
                  </a:lnTo>
                  <a:cubicBezTo>
                    <a:pt x="3096" y="5029"/>
                    <a:pt x="3241" y="4969"/>
                    <a:pt x="3352" y="4860"/>
                  </a:cubicBezTo>
                  <a:lnTo>
                    <a:pt x="7249" y="964"/>
                  </a:lnTo>
                  <a:cubicBezTo>
                    <a:pt x="7603" y="606"/>
                    <a:pt x="7352" y="0"/>
                    <a:pt x="68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227" name="Google Shape;7227;p61"/>
          <p:cNvGrpSpPr/>
          <p:nvPr/>
        </p:nvGrpSpPr>
        <p:grpSpPr>
          <a:xfrm>
            <a:off x="5004462" y="3951792"/>
            <a:ext cx="339253" cy="339253"/>
            <a:chOff x="2085525" y="4992125"/>
            <a:chExt cx="481825" cy="481825"/>
          </a:xfrm>
        </p:grpSpPr>
        <p:sp>
          <p:nvSpPr>
            <p:cNvPr id="7228" name="Google Shape;7228;p61"/>
            <p:cNvSpPr/>
            <p:nvPr/>
          </p:nvSpPr>
          <p:spPr>
            <a:xfrm>
              <a:off x="2244150" y="5152125"/>
              <a:ext cx="164500" cy="161825"/>
            </a:xfrm>
            <a:custGeom>
              <a:avLst/>
              <a:gdLst/>
              <a:ahLst/>
              <a:cxnLst/>
              <a:rect l="l" t="t" r="r" b="b"/>
              <a:pathLst>
                <a:path w="6580" h="6473" extrusionOk="0">
                  <a:moveTo>
                    <a:pt x="618" y="1"/>
                  </a:moveTo>
                  <a:cubicBezTo>
                    <a:pt x="474" y="1"/>
                    <a:pt x="329" y="56"/>
                    <a:pt x="220" y="165"/>
                  </a:cubicBezTo>
                  <a:cubicBezTo>
                    <a:pt x="3" y="385"/>
                    <a:pt x="0" y="737"/>
                    <a:pt x="214" y="957"/>
                  </a:cubicBezTo>
                  <a:lnTo>
                    <a:pt x="2093" y="2836"/>
                  </a:lnTo>
                  <a:cubicBezTo>
                    <a:pt x="2313" y="3059"/>
                    <a:pt x="2313" y="3414"/>
                    <a:pt x="2093" y="3637"/>
                  </a:cubicBezTo>
                  <a:lnTo>
                    <a:pt x="214" y="5516"/>
                  </a:lnTo>
                  <a:cubicBezTo>
                    <a:pt x="0" y="5736"/>
                    <a:pt x="3" y="6088"/>
                    <a:pt x="220" y="6308"/>
                  </a:cubicBezTo>
                  <a:cubicBezTo>
                    <a:pt x="329" y="6418"/>
                    <a:pt x="474" y="6473"/>
                    <a:pt x="618" y="6473"/>
                  </a:cubicBezTo>
                  <a:cubicBezTo>
                    <a:pt x="760" y="6473"/>
                    <a:pt x="902" y="6420"/>
                    <a:pt x="1012" y="6314"/>
                  </a:cubicBezTo>
                  <a:lnTo>
                    <a:pt x="1018" y="6308"/>
                  </a:lnTo>
                  <a:lnTo>
                    <a:pt x="2897" y="4495"/>
                  </a:lnTo>
                  <a:cubicBezTo>
                    <a:pt x="3007" y="4390"/>
                    <a:pt x="3148" y="4337"/>
                    <a:pt x="3290" y="4337"/>
                  </a:cubicBezTo>
                  <a:cubicBezTo>
                    <a:pt x="3431" y="4337"/>
                    <a:pt x="3573" y="4390"/>
                    <a:pt x="3683" y="4495"/>
                  </a:cubicBezTo>
                  <a:lnTo>
                    <a:pt x="5562" y="6308"/>
                  </a:lnTo>
                  <a:lnTo>
                    <a:pt x="5568" y="6314"/>
                  </a:lnTo>
                  <a:cubicBezTo>
                    <a:pt x="5678" y="6420"/>
                    <a:pt x="5820" y="6473"/>
                    <a:pt x="5962" y="6473"/>
                  </a:cubicBezTo>
                  <a:cubicBezTo>
                    <a:pt x="6106" y="6473"/>
                    <a:pt x="6250" y="6418"/>
                    <a:pt x="6360" y="6308"/>
                  </a:cubicBezTo>
                  <a:cubicBezTo>
                    <a:pt x="6577" y="6088"/>
                    <a:pt x="6580" y="5736"/>
                    <a:pt x="6366" y="5516"/>
                  </a:cubicBezTo>
                  <a:lnTo>
                    <a:pt x="4487" y="3637"/>
                  </a:lnTo>
                  <a:cubicBezTo>
                    <a:pt x="4267" y="3414"/>
                    <a:pt x="4267" y="3059"/>
                    <a:pt x="4487" y="2836"/>
                  </a:cubicBezTo>
                  <a:lnTo>
                    <a:pt x="6366" y="957"/>
                  </a:lnTo>
                  <a:cubicBezTo>
                    <a:pt x="6580" y="737"/>
                    <a:pt x="6577" y="385"/>
                    <a:pt x="6360" y="165"/>
                  </a:cubicBezTo>
                  <a:cubicBezTo>
                    <a:pt x="6250" y="56"/>
                    <a:pt x="6106" y="1"/>
                    <a:pt x="5962" y="1"/>
                  </a:cubicBezTo>
                  <a:cubicBezTo>
                    <a:pt x="5820" y="1"/>
                    <a:pt x="5678" y="53"/>
                    <a:pt x="5568" y="159"/>
                  </a:cubicBezTo>
                  <a:lnTo>
                    <a:pt x="5562" y="165"/>
                  </a:lnTo>
                  <a:lnTo>
                    <a:pt x="3683" y="1978"/>
                  </a:lnTo>
                  <a:cubicBezTo>
                    <a:pt x="3573" y="2083"/>
                    <a:pt x="3431" y="2136"/>
                    <a:pt x="3290" y="2136"/>
                  </a:cubicBezTo>
                  <a:cubicBezTo>
                    <a:pt x="3148" y="2136"/>
                    <a:pt x="3007" y="2083"/>
                    <a:pt x="2897" y="1978"/>
                  </a:cubicBezTo>
                  <a:lnTo>
                    <a:pt x="1018" y="165"/>
                  </a:lnTo>
                  <a:lnTo>
                    <a:pt x="1012" y="159"/>
                  </a:lnTo>
                  <a:cubicBezTo>
                    <a:pt x="902" y="53"/>
                    <a:pt x="760" y="1"/>
                    <a:pt x="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229" name="Google Shape;7229;p61"/>
            <p:cNvSpPr/>
            <p:nvPr/>
          </p:nvSpPr>
          <p:spPr>
            <a:xfrm>
              <a:off x="208552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313" y="5263"/>
                  </a:moveTo>
                  <a:cubicBezTo>
                    <a:pt x="12748" y="5263"/>
                    <a:pt x="13183" y="5429"/>
                    <a:pt x="13515" y="5761"/>
                  </a:cubicBezTo>
                  <a:cubicBezTo>
                    <a:pt x="14174" y="6424"/>
                    <a:pt x="14171" y="7496"/>
                    <a:pt x="13509" y="8155"/>
                  </a:cubicBezTo>
                  <a:lnTo>
                    <a:pt x="12030" y="9637"/>
                  </a:lnTo>
                  <a:lnTo>
                    <a:pt x="13512" y="11118"/>
                  </a:lnTo>
                  <a:cubicBezTo>
                    <a:pt x="14174" y="11778"/>
                    <a:pt x="14177" y="12850"/>
                    <a:pt x="13515" y="13512"/>
                  </a:cubicBezTo>
                  <a:cubicBezTo>
                    <a:pt x="13184" y="13844"/>
                    <a:pt x="12749" y="14011"/>
                    <a:pt x="12315" y="14011"/>
                  </a:cubicBezTo>
                  <a:cubicBezTo>
                    <a:pt x="11883" y="14011"/>
                    <a:pt x="11451" y="13847"/>
                    <a:pt x="11121" y="13518"/>
                  </a:cubicBezTo>
                  <a:lnTo>
                    <a:pt x="9636" y="12088"/>
                  </a:lnTo>
                  <a:lnTo>
                    <a:pt x="8152" y="13518"/>
                  </a:lnTo>
                  <a:cubicBezTo>
                    <a:pt x="7822" y="13847"/>
                    <a:pt x="7390" y="14011"/>
                    <a:pt x="6958" y="14011"/>
                  </a:cubicBezTo>
                  <a:cubicBezTo>
                    <a:pt x="6523" y="14011"/>
                    <a:pt x="6087" y="13844"/>
                    <a:pt x="5755" y="13512"/>
                  </a:cubicBezTo>
                  <a:cubicBezTo>
                    <a:pt x="5095" y="12850"/>
                    <a:pt x="5098" y="11778"/>
                    <a:pt x="5761" y="11118"/>
                  </a:cubicBezTo>
                  <a:lnTo>
                    <a:pt x="7239" y="9637"/>
                  </a:lnTo>
                  <a:lnTo>
                    <a:pt x="5758" y="8155"/>
                  </a:lnTo>
                  <a:cubicBezTo>
                    <a:pt x="5095" y="7496"/>
                    <a:pt x="5092" y="6424"/>
                    <a:pt x="5755" y="5761"/>
                  </a:cubicBezTo>
                  <a:cubicBezTo>
                    <a:pt x="6085" y="5429"/>
                    <a:pt x="6519" y="5263"/>
                    <a:pt x="6954" y="5263"/>
                  </a:cubicBezTo>
                  <a:cubicBezTo>
                    <a:pt x="7386" y="5263"/>
                    <a:pt x="7818" y="5428"/>
                    <a:pt x="8149" y="5758"/>
                  </a:cubicBezTo>
                  <a:lnTo>
                    <a:pt x="9633" y="7188"/>
                  </a:lnTo>
                  <a:lnTo>
                    <a:pt x="11118" y="5758"/>
                  </a:lnTo>
                  <a:cubicBezTo>
                    <a:pt x="11448" y="5428"/>
                    <a:pt x="11881" y="5263"/>
                    <a:pt x="12313" y="5263"/>
                  </a:cubicBezTo>
                  <a:close/>
                  <a:moveTo>
                    <a:pt x="9636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2" y="4686"/>
                    <a:pt x="0" y="7098"/>
                    <a:pt x="0" y="9637"/>
                  </a:cubicBezTo>
                  <a:cubicBezTo>
                    <a:pt x="0" y="12175"/>
                    <a:pt x="1012" y="14587"/>
                    <a:pt x="2849" y="16424"/>
                  </a:cubicBezTo>
                  <a:cubicBezTo>
                    <a:pt x="4686" y="18261"/>
                    <a:pt x="7095" y="19273"/>
                    <a:pt x="9636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61" y="14587"/>
                    <a:pt x="19272" y="12175"/>
                    <a:pt x="19272" y="9637"/>
                  </a:cubicBezTo>
                  <a:cubicBezTo>
                    <a:pt x="19272" y="7098"/>
                    <a:pt x="18261" y="4686"/>
                    <a:pt x="16421" y="2849"/>
                  </a:cubicBezTo>
                  <a:cubicBezTo>
                    <a:pt x="14584" y="1012"/>
                    <a:pt x="12175" y="1"/>
                    <a:pt x="9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230" name="Google Shape;7230;p61"/>
          <p:cNvGrpSpPr/>
          <p:nvPr/>
        </p:nvGrpSpPr>
        <p:grpSpPr>
          <a:xfrm>
            <a:off x="6833221" y="3951792"/>
            <a:ext cx="339253" cy="339253"/>
            <a:chOff x="2678350" y="4992125"/>
            <a:chExt cx="481825" cy="481825"/>
          </a:xfrm>
        </p:grpSpPr>
        <p:sp>
          <p:nvSpPr>
            <p:cNvPr id="7231" name="Google Shape;7231;p61"/>
            <p:cNvSpPr/>
            <p:nvPr/>
          </p:nvSpPr>
          <p:spPr>
            <a:xfrm>
              <a:off x="2975725" y="5079150"/>
              <a:ext cx="56475" cy="309125"/>
            </a:xfrm>
            <a:custGeom>
              <a:avLst/>
              <a:gdLst/>
              <a:ahLst/>
              <a:cxnLst/>
              <a:rect l="l" t="t" r="r" b="b"/>
              <a:pathLst>
                <a:path w="2259" h="12365" extrusionOk="0">
                  <a:moveTo>
                    <a:pt x="2259" y="1"/>
                  </a:moveTo>
                  <a:cubicBezTo>
                    <a:pt x="943" y="272"/>
                    <a:pt x="0" y="1428"/>
                    <a:pt x="0" y="2768"/>
                  </a:cubicBezTo>
                  <a:lnTo>
                    <a:pt x="0" y="6722"/>
                  </a:lnTo>
                  <a:lnTo>
                    <a:pt x="563" y="6722"/>
                  </a:lnTo>
                  <a:cubicBezTo>
                    <a:pt x="877" y="6722"/>
                    <a:pt x="1130" y="6972"/>
                    <a:pt x="1130" y="7285"/>
                  </a:cubicBezTo>
                  <a:lnTo>
                    <a:pt x="1130" y="11802"/>
                  </a:lnTo>
                  <a:cubicBezTo>
                    <a:pt x="1130" y="12115"/>
                    <a:pt x="1379" y="12365"/>
                    <a:pt x="1693" y="12365"/>
                  </a:cubicBezTo>
                  <a:cubicBezTo>
                    <a:pt x="2006" y="12365"/>
                    <a:pt x="2259" y="12115"/>
                    <a:pt x="2259" y="11802"/>
                  </a:cubicBezTo>
                  <a:lnTo>
                    <a:pt x="22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232" name="Google Shape;7232;p61"/>
            <p:cNvSpPr/>
            <p:nvPr/>
          </p:nvSpPr>
          <p:spPr>
            <a:xfrm>
              <a:off x="2806350" y="5162500"/>
              <a:ext cx="84700" cy="225775"/>
            </a:xfrm>
            <a:custGeom>
              <a:avLst/>
              <a:gdLst/>
              <a:ahLst/>
              <a:cxnLst/>
              <a:rect l="l" t="t" r="r" b="b"/>
              <a:pathLst>
                <a:path w="3388" h="9031" extrusionOk="0">
                  <a:moveTo>
                    <a:pt x="0" y="0"/>
                  </a:moveTo>
                  <a:lnTo>
                    <a:pt x="0" y="563"/>
                  </a:lnTo>
                  <a:cubicBezTo>
                    <a:pt x="0" y="876"/>
                    <a:pt x="250" y="1129"/>
                    <a:pt x="563" y="1129"/>
                  </a:cubicBezTo>
                  <a:cubicBezTo>
                    <a:pt x="876" y="1129"/>
                    <a:pt x="1129" y="1379"/>
                    <a:pt x="1129" y="1692"/>
                  </a:cubicBezTo>
                  <a:lnTo>
                    <a:pt x="1129" y="8468"/>
                  </a:lnTo>
                  <a:cubicBezTo>
                    <a:pt x="1129" y="8781"/>
                    <a:pt x="1379" y="9031"/>
                    <a:pt x="1692" y="9031"/>
                  </a:cubicBezTo>
                  <a:cubicBezTo>
                    <a:pt x="2006" y="9031"/>
                    <a:pt x="2258" y="8781"/>
                    <a:pt x="2258" y="8468"/>
                  </a:cubicBezTo>
                  <a:lnTo>
                    <a:pt x="2258" y="1692"/>
                  </a:lnTo>
                  <a:cubicBezTo>
                    <a:pt x="2258" y="1379"/>
                    <a:pt x="2508" y="1129"/>
                    <a:pt x="2822" y="1129"/>
                  </a:cubicBezTo>
                  <a:cubicBezTo>
                    <a:pt x="3135" y="1129"/>
                    <a:pt x="3388" y="876"/>
                    <a:pt x="3388" y="563"/>
                  </a:cubicBezTo>
                  <a:lnTo>
                    <a:pt x="33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233" name="Google Shape;7233;p61"/>
            <p:cNvSpPr/>
            <p:nvPr/>
          </p:nvSpPr>
          <p:spPr>
            <a:xfrm>
              <a:off x="267835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071" y="2298"/>
                  </a:moveTo>
                  <a:cubicBezTo>
                    <a:pt x="9384" y="2298"/>
                    <a:pt x="9637" y="2548"/>
                    <a:pt x="9637" y="2861"/>
                  </a:cubicBezTo>
                  <a:lnTo>
                    <a:pt x="9637" y="6249"/>
                  </a:lnTo>
                  <a:lnTo>
                    <a:pt x="9637" y="7378"/>
                  </a:lnTo>
                  <a:cubicBezTo>
                    <a:pt x="9634" y="8095"/>
                    <a:pt x="9182" y="8736"/>
                    <a:pt x="8508" y="8977"/>
                  </a:cubicBezTo>
                  <a:lnTo>
                    <a:pt x="8508" y="15283"/>
                  </a:lnTo>
                  <a:cubicBezTo>
                    <a:pt x="8508" y="16219"/>
                    <a:pt x="7749" y="16975"/>
                    <a:pt x="6812" y="16975"/>
                  </a:cubicBezTo>
                  <a:cubicBezTo>
                    <a:pt x="5876" y="16975"/>
                    <a:pt x="5120" y="16219"/>
                    <a:pt x="5120" y="15283"/>
                  </a:cubicBezTo>
                  <a:lnTo>
                    <a:pt x="5120" y="8977"/>
                  </a:lnTo>
                  <a:cubicBezTo>
                    <a:pt x="4443" y="8736"/>
                    <a:pt x="3991" y="8095"/>
                    <a:pt x="3991" y="7378"/>
                  </a:cubicBezTo>
                  <a:lnTo>
                    <a:pt x="3991" y="2861"/>
                  </a:lnTo>
                  <a:cubicBezTo>
                    <a:pt x="3991" y="2548"/>
                    <a:pt x="4241" y="2298"/>
                    <a:pt x="4554" y="2298"/>
                  </a:cubicBezTo>
                  <a:cubicBezTo>
                    <a:pt x="4867" y="2298"/>
                    <a:pt x="5120" y="2548"/>
                    <a:pt x="5120" y="2861"/>
                  </a:cubicBezTo>
                  <a:lnTo>
                    <a:pt x="5120" y="5686"/>
                  </a:lnTo>
                  <a:lnTo>
                    <a:pt x="6249" y="5686"/>
                  </a:lnTo>
                  <a:lnTo>
                    <a:pt x="6249" y="2861"/>
                  </a:lnTo>
                  <a:cubicBezTo>
                    <a:pt x="6249" y="2548"/>
                    <a:pt x="6499" y="2298"/>
                    <a:pt x="6812" y="2298"/>
                  </a:cubicBezTo>
                  <a:cubicBezTo>
                    <a:pt x="7126" y="2298"/>
                    <a:pt x="7378" y="2548"/>
                    <a:pt x="7378" y="2861"/>
                  </a:cubicBezTo>
                  <a:lnTo>
                    <a:pt x="7378" y="5686"/>
                  </a:lnTo>
                  <a:lnTo>
                    <a:pt x="8508" y="5686"/>
                  </a:lnTo>
                  <a:lnTo>
                    <a:pt x="8508" y="2861"/>
                  </a:lnTo>
                  <a:cubicBezTo>
                    <a:pt x="8508" y="2548"/>
                    <a:pt x="8758" y="2298"/>
                    <a:pt x="9071" y="2298"/>
                  </a:cubicBezTo>
                  <a:close/>
                  <a:moveTo>
                    <a:pt x="14717" y="2298"/>
                  </a:moveTo>
                  <a:cubicBezTo>
                    <a:pt x="15030" y="2298"/>
                    <a:pt x="15283" y="2548"/>
                    <a:pt x="15283" y="2861"/>
                  </a:cubicBezTo>
                  <a:lnTo>
                    <a:pt x="15283" y="15283"/>
                  </a:lnTo>
                  <a:cubicBezTo>
                    <a:pt x="15283" y="16219"/>
                    <a:pt x="14524" y="16975"/>
                    <a:pt x="13588" y="16975"/>
                  </a:cubicBezTo>
                  <a:cubicBezTo>
                    <a:pt x="12651" y="16975"/>
                    <a:pt x="11895" y="16219"/>
                    <a:pt x="11895" y="15283"/>
                  </a:cubicBezTo>
                  <a:lnTo>
                    <a:pt x="11895" y="11332"/>
                  </a:lnTo>
                  <a:lnTo>
                    <a:pt x="11329" y="11332"/>
                  </a:lnTo>
                  <a:cubicBezTo>
                    <a:pt x="11016" y="11332"/>
                    <a:pt x="10766" y="11079"/>
                    <a:pt x="10766" y="10766"/>
                  </a:cubicBezTo>
                  <a:lnTo>
                    <a:pt x="10766" y="6249"/>
                  </a:lnTo>
                  <a:cubicBezTo>
                    <a:pt x="10766" y="4066"/>
                    <a:pt x="12534" y="2298"/>
                    <a:pt x="14717" y="2298"/>
                  </a:cubicBezTo>
                  <a:close/>
                  <a:moveTo>
                    <a:pt x="1693" y="1"/>
                  </a:moveTo>
                  <a:cubicBezTo>
                    <a:pt x="757" y="1"/>
                    <a:pt x="1" y="759"/>
                    <a:pt x="1" y="1696"/>
                  </a:cubicBezTo>
                  <a:lnTo>
                    <a:pt x="1" y="17580"/>
                  </a:lnTo>
                  <a:cubicBezTo>
                    <a:pt x="1" y="18514"/>
                    <a:pt x="757" y="19273"/>
                    <a:pt x="1693" y="19273"/>
                  </a:cubicBezTo>
                  <a:lnTo>
                    <a:pt x="17578" y="19273"/>
                  </a:lnTo>
                  <a:cubicBezTo>
                    <a:pt x="18514" y="19273"/>
                    <a:pt x="19270" y="18514"/>
                    <a:pt x="19273" y="17580"/>
                  </a:cubicBezTo>
                  <a:lnTo>
                    <a:pt x="19273" y="1696"/>
                  </a:lnTo>
                  <a:cubicBezTo>
                    <a:pt x="19270" y="759"/>
                    <a:pt x="18514" y="1"/>
                    <a:pt x="17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234" name="Google Shape;7234;p61"/>
          <p:cNvGrpSpPr/>
          <p:nvPr/>
        </p:nvGrpSpPr>
        <p:grpSpPr>
          <a:xfrm>
            <a:off x="4628816" y="3951792"/>
            <a:ext cx="339253" cy="339253"/>
            <a:chOff x="3271200" y="4992125"/>
            <a:chExt cx="481825" cy="481825"/>
          </a:xfrm>
        </p:grpSpPr>
        <p:sp>
          <p:nvSpPr>
            <p:cNvPr id="7235" name="Google Shape;7235;p61"/>
            <p:cNvSpPr/>
            <p:nvPr/>
          </p:nvSpPr>
          <p:spPr>
            <a:xfrm>
              <a:off x="3497950" y="510602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236" name="Google Shape;7236;p61"/>
            <p:cNvSpPr/>
            <p:nvPr/>
          </p:nvSpPr>
          <p:spPr>
            <a:xfrm>
              <a:off x="3497950" y="5218950"/>
              <a:ext cx="28250" cy="141175"/>
            </a:xfrm>
            <a:custGeom>
              <a:avLst/>
              <a:gdLst/>
              <a:ahLst/>
              <a:cxnLst/>
              <a:rect l="l" t="t" r="r" b="b"/>
              <a:pathLst>
                <a:path w="1130" h="5647" extrusionOk="0">
                  <a:moveTo>
                    <a:pt x="0" y="0"/>
                  </a:moveTo>
                  <a:lnTo>
                    <a:pt x="0" y="5647"/>
                  </a:lnTo>
                  <a:lnTo>
                    <a:pt x="1130" y="5647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237" name="Google Shape;7237;p61"/>
            <p:cNvSpPr/>
            <p:nvPr/>
          </p:nvSpPr>
          <p:spPr>
            <a:xfrm>
              <a:off x="327120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36" y="3427"/>
                  </a:moveTo>
                  <a:cubicBezTo>
                    <a:pt x="10320" y="3427"/>
                    <a:pt x="10937" y="3840"/>
                    <a:pt x="11199" y="4472"/>
                  </a:cubicBezTo>
                  <a:cubicBezTo>
                    <a:pt x="11461" y="5105"/>
                    <a:pt x="11317" y="5833"/>
                    <a:pt x="10832" y="6318"/>
                  </a:cubicBezTo>
                  <a:cubicBezTo>
                    <a:pt x="10508" y="6642"/>
                    <a:pt x="10074" y="6814"/>
                    <a:pt x="9634" y="6814"/>
                  </a:cubicBezTo>
                  <a:cubicBezTo>
                    <a:pt x="9415" y="6814"/>
                    <a:pt x="9195" y="6772"/>
                    <a:pt x="8986" y="6686"/>
                  </a:cubicBezTo>
                  <a:cubicBezTo>
                    <a:pt x="8354" y="6424"/>
                    <a:pt x="7941" y="5806"/>
                    <a:pt x="7941" y="5120"/>
                  </a:cubicBezTo>
                  <a:cubicBezTo>
                    <a:pt x="7941" y="4183"/>
                    <a:pt x="8700" y="3427"/>
                    <a:pt x="9636" y="3427"/>
                  </a:cubicBezTo>
                  <a:close/>
                  <a:moveTo>
                    <a:pt x="10766" y="7944"/>
                  </a:moveTo>
                  <a:cubicBezTo>
                    <a:pt x="11076" y="7944"/>
                    <a:pt x="11329" y="8194"/>
                    <a:pt x="11329" y="8507"/>
                  </a:cubicBezTo>
                  <a:lnTo>
                    <a:pt x="11329" y="14720"/>
                  </a:lnTo>
                  <a:lnTo>
                    <a:pt x="11895" y="14720"/>
                  </a:lnTo>
                  <a:cubicBezTo>
                    <a:pt x="12205" y="14720"/>
                    <a:pt x="12458" y="14969"/>
                    <a:pt x="12458" y="15283"/>
                  </a:cubicBezTo>
                  <a:cubicBezTo>
                    <a:pt x="12458" y="15596"/>
                    <a:pt x="12205" y="15849"/>
                    <a:pt x="11895" y="15849"/>
                  </a:cubicBezTo>
                  <a:lnTo>
                    <a:pt x="7378" y="15849"/>
                  </a:lnTo>
                  <a:cubicBezTo>
                    <a:pt x="7065" y="15849"/>
                    <a:pt x="6812" y="15596"/>
                    <a:pt x="6812" y="15283"/>
                  </a:cubicBezTo>
                  <a:cubicBezTo>
                    <a:pt x="6812" y="14969"/>
                    <a:pt x="7065" y="14720"/>
                    <a:pt x="7378" y="14720"/>
                  </a:cubicBezTo>
                  <a:lnTo>
                    <a:pt x="7941" y="14720"/>
                  </a:lnTo>
                  <a:lnTo>
                    <a:pt x="7941" y="9073"/>
                  </a:lnTo>
                  <a:lnTo>
                    <a:pt x="7378" y="9073"/>
                  </a:lnTo>
                  <a:cubicBezTo>
                    <a:pt x="7065" y="9073"/>
                    <a:pt x="6812" y="8821"/>
                    <a:pt x="6812" y="8507"/>
                  </a:cubicBezTo>
                  <a:cubicBezTo>
                    <a:pt x="6812" y="8194"/>
                    <a:pt x="7065" y="7944"/>
                    <a:pt x="7378" y="7944"/>
                  </a:cubicBezTo>
                  <a:close/>
                  <a:moveTo>
                    <a:pt x="1693" y="1"/>
                  </a:moveTo>
                  <a:cubicBezTo>
                    <a:pt x="756" y="1"/>
                    <a:pt x="0" y="759"/>
                    <a:pt x="0" y="1696"/>
                  </a:cubicBezTo>
                  <a:lnTo>
                    <a:pt x="0" y="17580"/>
                  </a:lnTo>
                  <a:cubicBezTo>
                    <a:pt x="0" y="18514"/>
                    <a:pt x="756" y="19273"/>
                    <a:pt x="1693" y="19273"/>
                  </a:cubicBezTo>
                  <a:lnTo>
                    <a:pt x="17577" y="19273"/>
                  </a:lnTo>
                  <a:cubicBezTo>
                    <a:pt x="18514" y="19273"/>
                    <a:pt x="19269" y="18514"/>
                    <a:pt x="19272" y="17580"/>
                  </a:cubicBezTo>
                  <a:lnTo>
                    <a:pt x="19272" y="1696"/>
                  </a:lnTo>
                  <a:cubicBezTo>
                    <a:pt x="19269" y="759"/>
                    <a:pt x="18514" y="1"/>
                    <a:pt x="17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238" name="Google Shape;7238;p61"/>
          <p:cNvGrpSpPr/>
          <p:nvPr/>
        </p:nvGrpSpPr>
        <p:grpSpPr>
          <a:xfrm>
            <a:off x="7290263" y="3952822"/>
            <a:ext cx="339411" cy="337193"/>
            <a:chOff x="3863900" y="4993625"/>
            <a:chExt cx="482050" cy="478900"/>
          </a:xfrm>
        </p:grpSpPr>
        <p:sp>
          <p:nvSpPr>
            <p:cNvPr id="7239" name="Google Shape;7239;p61"/>
            <p:cNvSpPr/>
            <p:nvPr/>
          </p:nvSpPr>
          <p:spPr>
            <a:xfrm>
              <a:off x="3877525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1" y="1913"/>
                    <a:pt x="0" y="1952"/>
                  </a:cubicBezTo>
                  <a:lnTo>
                    <a:pt x="8892" y="6589"/>
                  </a:lnTo>
                  <a:lnTo>
                    <a:pt x="12617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240" name="Google Shape;7240;p61"/>
            <p:cNvSpPr/>
            <p:nvPr/>
          </p:nvSpPr>
          <p:spPr>
            <a:xfrm>
              <a:off x="4113750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4" y="1"/>
                  </a:moveTo>
                  <a:lnTo>
                    <a:pt x="4836" y="2202"/>
                  </a:lnTo>
                  <a:lnTo>
                    <a:pt x="4836" y="4680"/>
                  </a:lnTo>
                  <a:cubicBezTo>
                    <a:pt x="4836" y="4993"/>
                    <a:pt x="4584" y="5246"/>
                    <a:pt x="4270" y="5246"/>
                  </a:cubicBezTo>
                  <a:cubicBezTo>
                    <a:pt x="3957" y="5246"/>
                    <a:pt x="3707" y="4993"/>
                    <a:pt x="3707" y="4680"/>
                  </a:cubicBezTo>
                  <a:lnTo>
                    <a:pt x="3707" y="2762"/>
                  </a:lnTo>
                  <a:lnTo>
                    <a:pt x="0" y="4593"/>
                  </a:lnTo>
                  <a:lnTo>
                    <a:pt x="0" y="13566"/>
                  </a:lnTo>
                  <a:cubicBezTo>
                    <a:pt x="12" y="13560"/>
                    <a:pt x="24" y="13557"/>
                    <a:pt x="37" y="13551"/>
                  </a:cubicBezTo>
                  <a:lnTo>
                    <a:pt x="8552" y="9236"/>
                  </a:lnTo>
                  <a:cubicBezTo>
                    <a:pt x="9004" y="9010"/>
                    <a:pt x="9287" y="8550"/>
                    <a:pt x="9287" y="8047"/>
                  </a:cubicBezTo>
                  <a:lnTo>
                    <a:pt x="9287" y="52"/>
                  </a:lnTo>
                  <a:cubicBezTo>
                    <a:pt x="9287" y="34"/>
                    <a:pt x="9287" y="19"/>
                    <a:pt x="92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241" name="Google Shape;7241;p61"/>
            <p:cNvSpPr/>
            <p:nvPr/>
          </p:nvSpPr>
          <p:spPr>
            <a:xfrm>
              <a:off x="3998800" y="4993625"/>
              <a:ext cx="334125" cy="168500"/>
            </a:xfrm>
            <a:custGeom>
              <a:avLst/>
              <a:gdLst/>
              <a:ahLst/>
              <a:cxnLst/>
              <a:rect l="l" t="t" r="r" b="b"/>
              <a:pathLst>
                <a:path w="13365" h="6740" extrusionOk="0">
                  <a:moveTo>
                    <a:pt x="4045" y="1"/>
                  </a:moveTo>
                  <a:cubicBezTo>
                    <a:pt x="3833" y="1"/>
                    <a:pt x="3623" y="51"/>
                    <a:pt x="3430" y="151"/>
                  </a:cubicBezTo>
                  <a:lnTo>
                    <a:pt x="0" y="1970"/>
                  </a:lnTo>
                  <a:lnTo>
                    <a:pt x="9013" y="6740"/>
                  </a:lnTo>
                  <a:lnTo>
                    <a:pt x="13364" y="4587"/>
                  </a:lnTo>
                  <a:cubicBezTo>
                    <a:pt x="13298" y="4536"/>
                    <a:pt x="13226" y="4491"/>
                    <a:pt x="13150" y="4454"/>
                  </a:cubicBezTo>
                  <a:lnTo>
                    <a:pt x="4638" y="139"/>
                  </a:lnTo>
                  <a:lnTo>
                    <a:pt x="4635" y="139"/>
                  </a:lnTo>
                  <a:cubicBezTo>
                    <a:pt x="4448" y="47"/>
                    <a:pt x="4246" y="1"/>
                    <a:pt x="4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242" name="Google Shape;7242;p61"/>
            <p:cNvSpPr/>
            <p:nvPr/>
          </p:nvSpPr>
          <p:spPr>
            <a:xfrm>
              <a:off x="3863900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6" y="1"/>
                  </a:moveTo>
                  <a:cubicBezTo>
                    <a:pt x="3" y="25"/>
                    <a:pt x="0" y="52"/>
                    <a:pt x="0" y="76"/>
                  </a:cubicBezTo>
                  <a:lnTo>
                    <a:pt x="0" y="8095"/>
                  </a:lnTo>
                  <a:cubicBezTo>
                    <a:pt x="0" y="8589"/>
                    <a:pt x="274" y="9043"/>
                    <a:pt x="714" y="9269"/>
                  </a:cubicBezTo>
                  <a:lnTo>
                    <a:pt x="8820" y="13572"/>
                  </a:lnTo>
                  <a:lnTo>
                    <a:pt x="8826" y="13575"/>
                  </a:lnTo>
                  <a:lnTo>
                    <a:pt x="8865" y="13596"/>
                  </a:lnTo>
                  <a:lnTo>
                    <a:pt x="8865" y="462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243" name="Google Shape;7243;p61"/>
          <p:cNvGrpSpPr/>
          <p:nvPr/>
        </p:nvGrpSpPr>
        <p:grpSpPr>
          <a:xfrm>
            <a:off x="7747437" y="3952822"/>
            <a:ext cx="339411" cy="337193"/>
            <a:chOff x="4456725" y="4993625"/>
            <a:chExt cx="482050" cy="478900"/>
          </a:xfrm>
        </p:grpSpPr>
        <p:sp>
          <p:nvSpPr>
            <p:cNvPr id="7244" name="Google Shape;7244;p61"/>
            <p:cNvSpPr/>
            <p:nvPr/>
          </p:nvSpPr>
          <p:spPr>
            <a:xfrm>
              <a:off x="4470350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2" y="1913"/>
                    <a:pt x="1" y="1952"/>
                  </a:cubicBezTo>
                  <a:lnTo>
                    <a:pt x="8893" y="6589"/>
                  </a:lnTo>
                  <a:lnTo>
                    <a:pt x="12618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245" name="Google Shape;7245;p61"/>
            <p:cNvSpPr/>
            <p:nvPr/>
          </p:nvSpPr>
          <p:spPr>
            <a:xfrm>
              <a:off x="4706575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5" y="1"/>
                  </a:moveTo>
                  <a:lnTo>
                    <a:pt x="4837" y="2202"/>
                  </a:lnTo>
                  <a:lnTo>
                    <a:pt x="4837" y="4680"/>
                  </a:lnTo>
                  <a:cubicBezTo>
                    <a:pt x="4837" y="4993"/>
                    <a:pt x="4584" y="5246"/>
                    <a:pt x="4271" y="5246"/>
                  </a:cubicBezTo>
                  <a:cubicBezTo>
                    <a:pt x="3958" y="5246"/>
                    <a:pt x="3708" y="4993"/>
                    <a:pt x="3708" y="4680"/>
                  </a:cubicBezTo>
                  <a:lnTo>
                    <a:pt x="3708" y="2762"/>
                  </a:lnTo>
                  <a:lnTo>
                    <a:pt x="1" y="4593"/>
                  </a:lnTo>
                  <a:lnTo>
                    <a:pt x="1" y="13566"/>
                  </a:lnTo>
                  <a:cubicBezTo>
                    <a:pt x="13" y="13560"/>
                    <a:pt x="25" y="13557"/>
                    <a:pt x="37" y="13551"/>
                  </a:cubicBezTo>
                  <a:lnTo>
                    <a:pt x="8553" y="9236"/>
                  </a:lnTo>
                  <a:cubicBezTo>
                    <a:pt x="9005" y="9010"/>
                    <a:pt x="9288" y="8550"/>
                    <a:pt x="9288" y="8047"/>
                  </a:cubicBezTo>
                  <a:lnTo>
                    <a:pt x="9288" y="52"/>
                  </a:lnTo>
                  <a:cubicBezTo>
                    <a:pt x="9288" y="34"/>
                    <a:pt x="9288" y="19"/>
                    <a:pt x="9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246" name="Google Shape;7246;p61"/>
            <p:cNvSpPr/>
            <p:nvPr/>
          </p:nvSpPr>
          <p:spPr>
            <a:xfrm>
              <a:off x="4591625" y="4993625"/>
              <a:ext cx="334125" cy="168500"/>
            </a:xfrm>
            <a:custGeom>
              <a:avLst/>
              <a:gdLst/>
              <a:ahLst/>
              <a:cxnLst/>
              <a:rect l="l" t="t" r="r" b="b"/>
              <a:pathLst>
                <a:path w="13365" h="6740" extrusionOk="0">
                  <a:moveTo>
                    <a:pt x="4045" y="1"/>
                  </a:moveTo>
                  <a:cubicBezTo>
                    <a:pt x="3834" y="1"/>
                    <a:pt x="3623" y="51"/>
                    <a:pt x="3431" y="151"/>
                  </a:cubicBezTo>
                  <a:lnTo>
                    <a:pt x="1" y="1970"/>
                  </a:lnTo>
                  <a:lnTo>
                    <a:pt x="9013" y="6740"/>
                  </a:lnTo>
                  <a:lnTo>
                    <a:pt x="13365" y="4587"/>
                  </a:lnTo>
                  <a:cubicBezTo>
                    <a:pt x="13298" y="4536"/>
                    <a:pt x="13226" y="4491"/>
                    <a:pt x="13151" y="4454"/>
                  </a:cubicBezTo>
                  <a:lnTo>
                    <a:pt x="4638" y="139"/>
                  </a:lnTo>
                  <a:lnTo>
                    <a:pt x="4635" y="139"/>
                  </a:lnTo>
                  <a:cubicBezTo>
                    <a:pt x="4448" y="47"/>
                    <a:pt x="4247" y="1"/>
                    <a:pt x="4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247" name="Google Shape;7247;p61"/>
            <p:cNvSpPr/>
            <p:nvPr/>
          </p:nvSpPr>
          <p:spPr>
            <a:xfrm>
              <a:off x="4456725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3277" y="4449"/>
                  </a:moveTo>
                  <a:cubicBezTo>
                    <a:pt x="3465" y="4449"/>
                    <a:pt x="3649" y="4542"/>
                    <a:pt x="3756" y="4713"/>
                  </a:cubicBezTo>
                  <a:lnTo>
                    <a:pt x="4632" y="6104"/>
                  </a:lnTo>
                  <a:lnTo>
                    <a:pt x="5559" y="5719"/>
                  </a:lnTo>
                  <a:cubicBezTo>
                    <a:pt x="5634" y="5686"/>
                    <a:pt x="5712" y="5670"/>
                    <a:pt x="5788" y="5670"/>
                  </a:cubicBezTo>
                  <a:cubicBezTo>
                    <a:pt x="6008" y="5670"/>
                    <a:pt x="6217" y="5800"/>
                    <a:pt x="6306" y="6017"/>
                  </a:cubicBezTo>
                  <a:cubicBezTo>
                    <a:pt x="6430" y="6309"/>
                    <a:pt x="6288" y="6643"/>
                    <a:pt x="5993" y="6761"/>
                  </a:cubicBezTo>
                  <a:lnTo>
                    <a:pt x="5243" y="7074"/>
                  </a:lnTo>
                  <a:lnTo>
                    <a:pt x="6032" y="8324"/>
                  </a:lnTo>
                  <a:cubicBezTo>
                    <a:pt x="6198" y="8586"/>
                    <a:pt x="6116" y="8935"/>
                    <a:pt x="5855" y="9101"/>
                  </a:cubicBezTo>
                  <a:cubicBezTo>
                    <a:pt x="5761" y="9160"/>
                    <a:pt x="5656" y="9189"/>
                    <a:pt x="5553" y="9189"/>
                  </a:cubicBezTo>
                  <a:cubicBezTo>
                    <a:pt x="5365" y="9189"/>
                    <a:pt x="5181" y="9095"/>
                    <a:pt x="5075" y="8926"/>
                  </a:cubicBezTo>
                  <a:lnTo>
                    <a:pt x="4186" y="7514"/>
                  </a:lnTo>
                  <a:lnTo>
                    <a:pt x="3310" y="7881"/>
                  </a:lnTo>
                  <a:cubicBezTo>
                    <a:pt x="3241" y="7908"/>
                    <a:pt x="3168" y="7923"/>
                    <a:pt x="3093" y="7923"/>
                  </a:cubicBezTo>
                  <a:cubicBezTo>
                    <a:pt x="2825" y="7923"/>
                    <a:pt x="2593" y="7733"/>
                    <a:pt x="2539" y="7471"/>
                  </a:cubicBezTo>
                  <a:cubicBezTo>
                    <a:pt x="2488" y="7206"/>
                    <a:pt x="2626" y="6941"/>
                    <a:pt x="2876" y="6839"/>
                  </a:cubicBezTo>
                  <a:lnTo>
                    <a:pt x="3575" y="6547"/>
                  </a:lnTo>
                  <a:lnTo>
                    <a:pt x="2801" y="5315"/>
                  </a:lnTo>
                  <a:cubicBezTo>
                    <a:pt x="2632" y="5050"/>
                    <a:pt x="2714" y="4701"/>
                    <a:pt x="2976" y="4535"/>
                  </a:cubicBezTo>
                  <a:cubicBezTo>
                    <a:pt x="3070" y="4477"/>
                    <a:pt x="3174" y="4449"/>
                    <a:pt x="3277" y="4449"/>
                  </a:cubicBezTo>
                  <a:close/>
                  <a:moveTo>
                    <a:pt x="7" y="1"/>
                  </a:moveTo>
                  <a:cubicBezTo>
                    <a:pt x="4" y="25"/>
                    <a:pt x="1" y="52"/>
                    <a:pt x="1" y="76"/>
                  </a:cubicBezTo>
                  <a:lnTo>
                    <a:pt x="1" y="8095"/>
                  </a:lnTo>
                  <a:cubicBezTo>
                    <a:pt x="1" y="8589"/>
                    <a:pt x="275" y="9043"/>
                    <a:pt x="714" y="9269"/>
                  </a:cubicBezTo>
                  <a:lnTo>
                    <a:pt x="8821" y="13572"/>
                  </a:lnTo>
                  <a:lnTo>
                    <a:pt x="8827" y="13575"/>
                  </a:lnTo>
                  <a:lnTo>
                    <a:pt x="8866" y="13596"/>
                  </a:lnTo>
                  <a:lnTo>
                    <a:pt x="8866" y="462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248" name="Google Shape;7248;p61"/>
          <p:cNvGrpSpPr/>
          <p:nvPr/>
        </p:nvGrpSpPr>
        <p:grpSpPr>
          <a:xfrm>
            <a:off x="6376030" y="3952813"/>
            <a:ext cx="339411" cy="337211"/>
            <a:chOff x="5049575" y="4993600"/>
            <a:chExt cx="482050" cy="478925"/>
          </a:xfrm>
        </p:grpSpPr>
        <p:sp>
          <p:nvSpPr>
            <p:cNvPr id="7249" name="Google Shape;7249;p61"/>
            <p:cNvSpPr/>
            <p:nvPr/>
          </p:nvSpPr>
          <p:spPr>
            <a:xfrm>
              <a:off x="5063200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1" y="1913"/>
                    <a:pt x="0" y="1952"/>
                  </a:cubicBezTo>
                  <a:lnTo>
                    <a:pt x="8892" y="6589"/>
                  </a:lnTo>
                  <a:lnTo>
                    <a:pt x="12617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250" name="Google Shape;7250;p61"/>
            <p:cNvSpPr/>
            <p:nvPr/>
          </p:nvSpPr>
          <p:spPr>
            <a:xfrm>
              <a:off x="5299425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4" y="1"/>
                  </a:moveTo>
                  <a:lnTo>
                    <a:pt x="4837" y="2202"/>
                  </a:lnTo>
                  <a:lnTo>
                    <a:pt x="4837" y="4680"/>
                  </a:lnTo>
                  <a:cubicBezTo>
                    <a:pt x="4837" y="4993"/>
                    <a:pt x="4584" y="5246"/>
                    <a:pt x="4271" y="5246"/>
                  </a:cubicBezTo>
                  <a:cubicBezTo>
                    <a:pt x="3957" y="5246"/>
                    <a:pt x="3707" y="4993"/>
                    <a:pt x="3707" y="4680"/>
                  </a:cubicBezTo>
                  <a:lnTo>
                    <a:pt x="3707" y="2762"/>
                  </a:lnTo>
                  <a:lnTo>
                    <a:pt x="1" y="4593"/>
                  </a:lnTo>
                  <a:lnTo>
                    <a:pt x="1" y="13566"/>
                  </a:lnTo>
                  <a:cubicBezTo>
                    <a:pt x="13" y="13560"/>
                    <a:pt x="25" y="13557"/>
                    <a:pt x="37" y="13551"/>
                  </a:cubicBezTo>
                  <a:lnTo>
                    <a:pt x="8553" y="9236"/>
                  </a:lnTo>
                  <a:cubicBezTo>
                    <a:pt x="9004" y="9010"/>
                    <a:pt x="9287" y="8550"/>
                    <a:pt x="9287" y="8047"/>
                  </a:cubicBezTo>
                  <a:lnTo>
                    <a:pt x="9287" y="52"/>
                  </a:lnTo>
                  <a:cubicBezTo>
                    <a:pt x="9287" y="34"/>
                    <a:pt x="9287" y="19"/>
                    <a:pt x="92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251" name="Google Shape;7251;p61"/>
            <p:cNvSpPr/>
            <p:nvPr/>
          </p:nvSpPr>
          <p:spPr>
            <a:xfrm>
              <a:off x="5184475" y="4993600"/>
              <a:ext cx="334125" cy="168525"/>
            </a:xfrm>
            <a:custGeom>
              <a:avLst/>
              <a:gdLst/>
              <a:ahLst/>
              <a:cxnLst/>
              <a:rect l="l" t="t" r="r" b="b"/>
              <a:pathLst>
                <a:path w="13365" h="6741" extrusionOk="0">
                  <a:moveTo>
                    <a:pt x="4040" y="0"/>
                  </a:moveTo>
                  <a:cubicBezTo>
                    <a:pt x="3830" y="0"/>
                    <a:pt x="3621" y="50"/>
                    <a:pt x="3430" y="149"/>
                  </a:cubicBezTo>
                  <a:lnTo>
                    <a:pt x="0" y="1971"/>
                  </a:lnTo>
                  <a:lnTo>
                    <a:pt x="9013" y="6741"/>
                  </a:lnTo>
                  <a:lnTo>
                    <a:pt x="13364" y="4588"/>
                  </a:lnTo>
                  <a:cubicBezTo>
                    <a:pt x="13298" y="4537"/>
                    <a:pt x="13226" y="4492"/>
                    <a:pt x="13151" y="4455"/>
                  </a:cubicBezTo>
                  <a:lnTo>
                    <a:pt x="4638" y="140"/>
                  </a:lnTo>
                  <a:lnTo>
                    <a:pt x="4635" y="140"/>
                  </a:lnTo>
                  <a:cubicBezTo>
                    <a:pt x="4446" y="47"/>
                    <a:pt x="4243" y="0"/>
                    <a:pt x="4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252" name="Google Shape;7252;p61"/>
            <p:cNvSpPr/>
            <p:nvPr/>
          </p:nvSpPr>
          <p:spPr>
            <a:xfrm>
              <a:off x="5049575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5803" y="5648"/>
                  </a:moveTo>
                  <a:cubicBezTo>
                    <a:pt x="5997" y="5648"/>
                    <a:pt x="6186" y="5748"/>
                    <a:pt x="6291" y="5927"/>
                  </a:cubicBezTo>
                  <a:cubicBezTo>
                    <a:pt x="6450" y="6195"/>
                    <a:pt x="6360" y="6541"/>
                    <a:pt x="6092" y="6701"/>
                  </a:cubicBezTo>
                  <a:lnTo>
                    <a:pt x="3843" y="8016"/>
                  </a:lnTo>
                  <a:lnTo>
                    <a:pt x="3834" y="8023"/>
                  </a:lnTo>
                  <a:lnTo>
                    <a:pt x="3831" y="8026"/>
                  </a:lnTo>
                  <a:lnTo>
                    <a:pt x="3818" y="8029"/>
                  </a:lnTo>
                  <a:cubicBezTo>
                    <a:pt x="3812" y="8032"/>
                    <a:pt x="3806" y="8035"/>
                    <a:pt x="3800" y="8038"/>
                  </a:cubicBezTo>
                  <a:lnTo>
                    <a:pt x="3785" y="8047"/>
                  </a:lnTo>
                  <a:lnTo>
                    <a:pt x="3767" y="8053"/>
                  </a:lnTo>
                  <a:lnTo>
                    <a:pt x="3752" y="8059"/>
                  </a:lnTo>
                  <a:lnTo>
                    <a:pt x="3734" y="8065"/>
                  </a:lnTo>
                  <a:lnTo>
                    <a:pt x="3716" y="8071"/>
                  </a:lnTo>
                  <a:lnTo>
                    <a:pt x="3698" y="8077"/>
                  </a:lnTo>
                  <a:cubicBezTo>
                    <a:pt x="3692" y="8077"/>
                    <a:pt x="3686" y="8080"/>
                    <a:pt x="3680" y="8080"/>
                  </a:cubicBezTo>
                  <a:cubicBezTo>
                    <a:pt x="3671" y="8083"/>
                    <a:pt x="3668" y="8083"/>
                    <a:pt x="3665" y="8083"/>
                  </a:cubicBezTo>
                  <a:lnTo>
                    <a:pt x="3641" y="8089"/>
                  </a:lnTo>
                  <a:lnTo>
                    <a:pt x="3629" y="8089"/>
                  </a:lnTo>
                  <a:cubicBezTo>
                    <a:pt x="3620" y="8089"/>
                    <a:pt x="3611" y="8092"/>
                    <a:pt x="3602" y="8092"/>
                  </a:cubicBezTo>
                  <a:lnTo>
                    <a:pt x="3484" y="8092"/>
                  </a:lnTo>
                  <a:lnTo>
                    <a:pt x="3466" y="8089"/>
                  </a:lnTo>
                  <a:cubicBezTo>
                    <a:pt x="3460" y="8089"/>
                    <a:pt x="3454" y="8086"/>
                    <a:pt x="3448" y="8086"/>
                  </a:cubicBezTo>
                  <a:cubicBezTo>
                    <a:pt x="3442" y="8083"/>
                    <a:pt x="3436" y="8083"/>
                    <a:pt x="3433" y="8080"/>
                  </a:cubicBezTo>
                  <a:lnTo>
                    <a:pt x="3412" y="8077"/>
                  </a:lnTo>
                  <a:cubicBezTo>
                    <a:pt x="3406" y="8077"/>
                    <a:pt x="3403" y="8074"/>
                    <a:pt x="3397" y="8071"/>
                  </a:cubicBezTo>
                  <a:lnTo>
                    <a:pt x="3376" y="8065"/>
                  </a:lnTo>
                  <a:lnTo>
                    <a:pt x="3361" y="8062"/>
                  </a:lnTo>
                  <a:lnTo>
                    <a:pt x="3343" y="8053"/>
                  </a:lnTo>
                  <a:lnTo>
                    <a:pt x="3328" y="8047"/>
                  </a:lnTo>
                  <a:lnTo>
                    <a:pt x="3310" y="8038"/>
                  </a:lnTo>
                  <a:lnTo>
                    <a:pt x="3295" y="8032"/>
                  </a:lnTo>
                  <a:cubicBezTo>
                    <a:pt x="3289" y="8029"/>
                    <a:pt x="3282" y="8026"/>
                    <a:pt x="3276" y="8019"/>
                  </a:cubicBezTo>
                  <a:lnTo>
                    <a:pt x="3261" y="8013"/>
                  </a:lnTo>
                  <a:lnTo>
                    <a:pt x="3246" y="8001"/>
                  </a:lnTo>
                  <a:cubicBezTo>
                    <a:pt x="3240" y="7998"/>
                    <a:pt x="3237" y="7995"/>
                    <a:pt x="3231" y="7992"/>
                  </a:cubicBezTo>
                  <a:lnTo>
                    <a:pt x="3216" y="7980"/>
                  </a:lnTo>
                  <a:cubicBezTo>
                    <a:pt x="3210" y="7977"/>
                    <a:pt x="3207" y="7974"/>
                    <a:pt x="3201" y="7968"/>
                  </a:cubicBezTo>
                  <a:cubicBezTo>
                    <a:pt x="3198" y="7965"/>
                    <a:pt x="3192" y="7962"/>
                    <a:pt x="3186" y="7956"/>
                  </a:cubicBezTo>
                  <a:lnTo>
                    <a:pt x="3174" y="7944"/>
                  </a:lnTo>
                  <a:lnTo>
                    <a:pt x="3159" y="7932"/>
                  </a:lnTo>
                  <a:lnTo>
                    <a:pt x="3147" y="7917"/>
                  </a:lnTo>
                  <a:cubicBezTo>
                    <a:pt x="3141" y="7914"/>
                    <a:pt x="3138" y="7908"/>
                    <a:pt x="3135" y="7905"/>
                  </a:cubicBezTo>
                  <a:lnTo>
                    <a:pt x="3120" y="7890"/>
                  </a:lnTo>
                  <a:lnTo>
                    <a:pt x="3111" y="7875"/>
                  </a:lnTo>
                  <a:cubicBezTo>
                    <a:pt x="3105" y="7869"/>
                    <a:pt x="3102" y="7863"/>
                    <a:pt x="3096" y="7857"/>
                  </a:cubicBezTo>
                  <a:lnTo>
                    <a:pt x="3087" y="7845"/>
                  </a:lnTo>
                  <a:lnTo>
                    <a:pt x="3075" y="7827"/>
                  </a:lnTo>
                  <a:lnTo>
                    <a:pt x="3069" y="7815"/>
                  </a:lnTo>
                  <a:lnTo>
                    <a:pt x="3069" y="7812"/>
                  </a:lnTo>
                  <a:lnTo>
                    <a:pt x="3063" y="7803"/>
                  </a:lnTo>
                  <a:lnTo>
                    <a:pt x="2415" y="6631"/>
                  </a:lnTo>
                  <a:cubicBezTo>
                    <a:pt x="2265" y="6357"/>
                    <a:pt x="2367" y="6014"/>
                    <a:pt x="2641" y="5863"/>
                  </a:cubicBezTo>
                  <a:lnTo>
                    <a:pt x="2635" y="5863"/>
                  </a:lnTo>
                  <a:cubicBezTo>
                    <a:pt x="2722" y="5816"/>
                    <a:pt x="2815" y="5793"/>
                    <a:pt x="2908" y="5793"/>
                  </a:cubicBezTo>
                  <a:cubicBezTo>
                    <a:pt x="3107" y="5793"/>
                    <a:pt x="3300" y="5899"/>
                    <a:pt x="3403" y="6086"/>
                  </a:cubicBezTo>
                  <a:lnTo>
                    <a:pt x="3770" y="6752"/>
                  </a:lnTo>
                  <a:lnTo>
                    <a:pt x="5520" y="5725"/>
                  </a:lnTo>
                  <a:cubicBezTo>
                    <a:pt x="5609" y="5673"/>
                    <a:pt x="5707" y="5648"/>
                    <a:pt x="5803" y="5648"/>
                  </a:cubicBezTo>
                  <a:close/>
                  <a:moveTo>
                    <a:pt x="6" y="1"/>
                  </a:moveTo>
                  <a:cubicBezTo>
                    <a:pt x="3" y="25"/>
                    <a:pt x="0" y="52"/>
                    <a:pt x="0" y="76"/>
                  </a:cubicBezTo>
                  <a:lnTo>
                    <a:pt x="0" y="8095"/>
                  </a:lnTo>
                  <a:cubicBezTo>
                    <a:pt x="0" y="8589"/>
                    <a:pt x="274" y="9043"/>
                    <a:pt x="714" y="9269"/>
                  </a:cubicBezTo>
                  <a:lnTo>
                    <a:pt x="8820" y="13572"/>
                  </a:lnTo>
                  <a:lnTo>
                    <a:pt x="8826" y="13575"/>
                  </a:lnTo>
                  <a:lnTo>
                    <a:pt x="8865" y="13596"/>
                  </a:lnTo>
                  <a:lnTo>
                    <a:pt x="8865" y="462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7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57" name="Google Shape;7257;p62"/>
          <p:cNvSpPr txBox="1">
            <a:spLocks noGrp="1"/>
          </p:cNvSpPr>
          <p:nvPr>
            <p:ph type="title" idx="4294967295"/>
          </p:nvPr>
        </p:nvSpPr>
        <p:spPr>
          <a:xfrm>
            <a:off x="849675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Educational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58" name="Google Shape;7258;p62"/>
          <p:cNvSpPr txBox="1">
            <a:spLocks noGrp="1"/>
          </p:cNvSpPr>
          <p:nvPr>
            <p:ph type="title" idx="4294967295"/>
          </p:nvPr>
        </p:nvSpPr>
        <p:spPr>
          <a:xfrm>
            <a:off x="4858400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Medical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259" name="Google Shape;7259;p62"/>
          <p:cNvGrpSpPr/>
          <p:nvPr/>
        </p:nvGrpSpPr>
        <p:grpSpPr>
          <a:xfrm>
            <a:off x="876361" y="1533504"/>
            <a:ext cx="322099" cy="370529"/>
            <a:chOff x="-42971725" y="3217825"/>
            <a:chExt cx="275675" cy="317125"/>
          </a:xfrm>
        </p:grpSpPr>
        <p:sp>
          <p:nvSpPr>
            <p:cNvPr id="7260" name="Google Shape;7260;p62"/>
            <p:cNvSpPr/>
            <p:nvPr/>
          </p:nvSpPr>
          <p:spPr>
            <a:xfrm>
              <a:off x="-42951250" y="3279250"/>
              <a:ext cx="233950" cy="152050"/>
            </a:xfrm>
            <a:custGeom>
              <a:avLst/>
              <a:gdLst/>
              <a:ahLst/>
              <a:cxnLst/>
              <a:rect l="l" t="t" r="r" b="b"/>
              <a:pathLst>
                <a:path w="9358" h="6082" extrusionOk="0">
                  <a:moveTo>
                    <a:pt x="379" y="1"/>
                  </a:moveTo>
                  <a:cubicBezTo>
                    <a:pt x="158" y="1"/>
                    <a:pt x="1" y="221"/>
                    <a:pt x="1" y="410"/>
                  </a:cubicBezTo>
                  <a:lnTo>
                    <a:pt x="1" y="6081"/>
                  </a:lnTo>
                  <a:lnTo>
                    <a:pt x="9357" y="6081"/>
                  </a:lnTo>
                  <a:lnTo>
                    <a:pt x="9357" y="410"/>
                  </a:lnTo>
                  <a:cubicBezTo>
                    <a:pt x="9357" y="158"/>
                    <a:pt x="9168" y="1"/>
                    <a:pt x="89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62"/>
            <p:cNvSpPr/>
            <p:nvPr/>
          </p:nvSpPr>
          <p:spPr>
            <a:xfrm>
              <a:off x="-42971725" y="3451750"/>
              <a:ext cx="275675" cy="83200"/>
            </a:xfrm>
            <a:custGeom>
              <a:avLst/>
              <a:gdLst/>
              <a:ahLst/>
              <a:cxnLst/>
              <a:rect l="l" t="t" r="r" b="b"/>
              <a:pathLst>
                <a:path w="11027" h="3328" extrusionOk="0">
                  <a:moveTo>
                    <a:pt x="63" y="0"/>
                  </a:moveTo>
                  <a:cubicBezTo>
                    <a:pt x="32" y="126"/>
                    <a:pt x="0" y="284"/>
                    <a:pt x="0" y="410"/>
                  </a:cubicBezTo>
                  <a:cubicBezTo>
                    <a:pt x="0" y="1103"/>
                    <a:pt x="536" y="1670"/>
                    <a:pt x="1198" y="1670"/>
                  </a:cubicBezTo>
                  <a:lnTo>
                    <a:pt x="3151" y="1670"/>
                  </a:lnTo>
                  <a:lnTo>
                    <a:pt x="2615" y="2710"/>
                  </a:lnTo>
                  <a:cubicBezTo>
                    <a:pt x="2521" y="2930"/>
                    <a:pt x="2615" y="3182"/>
                    <a:pt x="2836" y="3277"/>
                  </a:cubicBezTo>
                  <a:cubicBezTo>
                    <a:pt x="2889" y="3312"/>
                    <a:pt x="2949" y="3328"/>
                    <a:pt x="3009" y="3328"/>
                  </a:cubicBezTo>
                  <a:cubicBezTo>
                    <a:pt x="3166" y="3328"/>
                    <a:pt x="3326" y="3224"/>
                    <a:pt x="3371" y="3088"/>
                  </a:cubicBezTo>
                  <a:lnTo>
                    <a:pt x="4096" y="1639"/>
                  </a:lnTo>
                  <a:lnTo>
                    <a:pt x="5073" y="1639"/>
                  </a:lnTo>
                  <a:lnTo>
                    <a:pt x="5073" y="2867"/>
                  </a:lnTo>
                  <a:cubicBezTo>
                    <a:pt x="5073" y="3119"/>
                    <a:pt x="5262" y="3308"/>
                    <a:pt x="5514" y="3308"/>
                  </a:cubicBezTo>
                  <a:cubicBezTo>
                    <a:pt x="5734" y="3308"/>
                    <a:pt x="5892" y="3119"/>
                    <a:pt x="5892" y="2867"/>
                  </a:cubicBezTo>
                  <a:lnTo>
                    <a:pt x="5892" y="1639"/>
                  </a:lnTo>
                  <a:lnTo>
                    <a:pt x="6868" y="1639"/>
                  </a:lnTo>
                  <a:lnTo>
                    <a:pt x="7593" y="3088"/>
                  </a:lnTo>
                  <a:cubicBezTo>
                    <a:pt x="7688" y="3230"/>
                    <a:pt x="7835" y="3301"/>
                    <a:pt x="7983" y="3301"/>
                  </a:cubicBezTo>
                  <a:cubicBezTo>
                    <a:pt x="8032" y="3301"/>
                    <a:pt x="8081" y="3293"/>
                    <a:pt x="8129" y="3277"/>
                  </a:cubicBezTo>
                  <a:cubicBezTo>
                    <a:pt x="8349" y="3151"/>
                    <a:pt x="8412" y="2930"/>
                    <a:pt x="8349" y="2710"/>
                  </a:cubicBezTo>
                  <a:lnTo>
                    <a:pt x="7814" y="1670"/>
                  </a:lnTo>
                  <a:lnTo>
                    <a:pt x="9767" y="1670"/>
                  </a:lnTo>
                  <a:cubicBezTo>
                    <a:pt x="10429" y="1670"/>
                    <a:pt x="11027" y="1103"/>
                    <a:pt x="11027" y="410"/>
                  </a:cubicBezTo>
                  <a:cubicBezTo>
                    <a:pt x="11027" y="252"/>
                    <a:pt x="10964" y="126"/>
                    <a:pt x="10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62"/>
            <p:cNvSpPr/>
            <p:nvPr/>
          </p:nvSpPr>
          <p:spPr>
            <a:xfrm>
              <a:off x="-42866975" y="3217825"/>
              <a:ext cx="63025" cy="40975"/>
            </a:xfrm>
            <a:custGeom>
              <a:avLst/>
              <a:gdLst/>
              <a:ahLst/>
              <a:cxnLst/>
              <a:rect l="l" t="t" r="r" b="b"/>
              <a:pathLst>
                <a:path w="2521" h="1639" extrusionOk="0">
                  <a:moveTo>
                    <a:pt x="442" y="0"/>
                  </a:moveTo>
                  <a:cubicBezTo>
                    <a:pt x="221" y="0"/>
                    <a:pt x="1" y="189"/>
                    <a:pt x="1" y="410"/>
                  </a:cubicBezTo>
                  <a:lnTo>
                    <a:pt x="1" y="1639"/>
                  </a:lnTo>
                  <a:lnTo>
                    <a:pt x="2489" y="1639"/>
                  </a:lnTo>
                  <a:lnTo>
                    <a:pt x="2489" y="410"/>
                  </a:lnTo>
                  <a:lnTo>
                    <a:pt x="2521" y="410"/>
                  </a:lnTo>
                  <a:cubicBezTo>
                    <a:pt x="2521" y="189"/>
                    <a:pt x="2332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63" name="Google Shape;7263;p62"/>
          <p:cNvGrpSpPr/>
          <p:nvPr/>
        </p:nvGrpSpPr>
        <p:grpSpPr>
          <a:xfrm>
            <a:off x="848276" y="2002160"/>
            <a:ext cx="378270" cy="337551"/>
            <a:chOff x="-42996150" y="3612600"/>
            <a:chExt cx="323750" cy="288900"/>
          </a:xfrm>
        </p:grpSpPr>
        <p:sp>
          <p:nvSpPr>
            <p:cNvPr id="7264" name="Google Shape;7264;p62"/>
            <p:cNvSpPr/>
            <p:nvPr/>
          </p:nvSpPr>
          <p:spPr>
            <a:xfrm>
              <a:off x="-42914225" y="3612600"/>
              <a:ext cx="241825" cy="239275"/>
            </a:xfrm>
            <a:custGeom>
              <a:avLst/>
              <a:gdLst/>
              <a:ahLst/>
              <a:cxnLst/>
              <a:rect l="l" t="t" r="r" b="b"/>
              <a:pathLst>
                <a:path w="9673" h="9571" extrusionOk="0">
                  <a:moveTo>
                    <a:pt x="5963" y="1"/>
                  </a:moveTo>
                  <a:cubicBezTo>
                    <a:pt x="5661" y="1"/>
                    <a:pt x="5365" y="127"/>
                    <a:pt x="5136" y="371"/>
                  </a:cubicBezTo>
                  <a:lnTo>
                    <a:pt x="0" y="5507"/>
                  </a:lnTo>
                  <a:lnTo>
                    <a:pt x="4064" y="9571"/>
                  </a:lnTo>
                  <a:lnTo>
                    <a:pt x="9200" y="4436"/>
                  </a:lnTo>
                  <a:cubicBezTo>
                    <a:pt x="9672" y="3963"/>
                    <a:pt x="9672" y="3207"/>
                    <a:pt x="9200" y="2734"/>
                  </a:cubicBezTo>
                  <a:lnTo>
                    <a:pt x="6868" y="434"/>
                  </a:lnTo>
                  <a:cubicBezTo>
                    <a:pt x="6609" y="143"/>
                    <a:pt x="6283" y="1"/>
                    <a:pt x="59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62"/>
            <p:cNvSpPr/>
            <p:nvPr/>
          </p:nvSpPr>
          <p:spPr>
            <a:xfrm>
              <a:off x="-42946525" y="3762850"/>
              <a:ext cx="118950" cy="118950"/>
            </a:xfrm>
            <a:custGeom>
              <a:avLst/>
              <a:gdLst/>
              <a:ahLst/>
              <a:cxnLst/>
              <a:rect l="l" t="t" r="r" b="b"/>
              <a:pathLst>
                <a:path w="4758" h="4758" extrusionOk="0">
                  <a:moveTo>
                    <a:pt x="725" y="1"/>
                  </a:moveTo>
                  <a:lnTo>
                    <a:pt x="473" y="284"/>
                  </a:lnTo>
                  <a:cubicBezTo>
                    <a:pt x="253" y="505"/>
                    <a:pt x="95" y="820"/>
                    <a:pt x="95" y="1198"/>
                  </a:cubicBezTo>
                  <a:cubicBezTo>
                    <a:pt x="95" y="1450"/>
                    <a:pt x="190" y="1765"/>
                    <a:pt x="442" y="1986"/>
                  </a:cubicBezTo>
                  <a:cubicBezTo>
                    <a:pt x="631" y="2112"/>
                    <a:pt x="599" y="2458"/>
                    <a:pt x="442" y="2616"/>
                  </a:cubicBezTo>
                  <a:lnTo>
                    <a:pt x="1" y="3025"/>
                  </a:lnTo>
                  <a:lnTo>
                    <a:pt x="1733" y="4758"/>
                  </a:lnTo>
                  <a:lnTo>
                    <a:pt x="2174" y="4348"/>
                  </a:lnTo>
                  <a:cubicBezTo>
                    <a:pt x="2253" y="4270"/>
                    <a:pt x="2363" y="4230"/>
                    <a:pt x="2478" y="4230"/>
                  </a:cubicBezTo>
                  <a:cubicBezTo>
                    <a:pt x="2592" y="4230"/>
                    <a:pt x="2710" y="4270"/>
                    <a:pt x="2804" y="4348"/>
                  </a:cubicBezTo>
                  <a:cubicBezTo>
                    <a:pt x="3025" y="4569"/>
                    <a:pt x="3340" y="4695"/>
                    <a:pt x="3655" y="4695"/>
                  </a:cubicBezTo>
                  <a:cubicBezTo>
                    <a:pt x="3970" y="4695"/>
                    <a:pt x="4254" y="4569"/>
                    <a:pt x="4506" y="4348"/>
                  </a:cubicBezTo>
                  <a:lnTo>
                    <a:pt x="4758" y="4065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62"/>
            <p:cNvSpPr/>
            <p:nvPr/>
          </p:nvSpPr>
          <p:spPr>
            <a:xfrm>
              <a:off x="-42996150" y="3855800"/>
              <a:ext cx="78000" cy="45700"/>
            </a:xfrm>
            <a:custGeom>
              <a:avLst/>
              <a:gdLst/>
              <a:ahLst/>
              <a:cxnLst/>
              <a:rect l="l" t="t" r="r" b="b"/>
              <a:pathLst>
                <a:path w="3120" h="1828" extrusionOk="0">
                  <a:moveTo>
                    <a:pt x="1450" y="0"/>
                  </a:moveTo>
                  <a:lnTo>
                    <a:pt x="253" y="1166"/>
                  </a:lnTo>
                  <a:cubicBezTo>
                    <a:pt x="1" y="1355"/>
                    <a:pt x="190" y="1828"/>
                    <a:pt x="536" y="1828"/>
                  </a:cubicBezTo>
                  <a:lnTo>
                    <a:pt x="2773" y="1828"/>
                  </a:lnTo>
                  <a:cubicBezTo>
                    <a:pt x="2931" y="1828"/>
                    <a:pt x="3025" y="1765"/>
                    <a:pt x="3120" y="1670"/>
                  </a:cubicBezTo>
                  <a:lnTo>
                    <a:pt x="1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67" name="Google Shape;7267;p62"/>
          <p:cNvGrpSpPr/>
          <p:nvPr/>
        </p:nvGrpSpPr>
        <p:grpSpPr>
          <a:xfrm>
            <a:off x="851036" y="2411530"/>
            <a:ext cx="372749" cy="370909"/>
            <a:chOff x="-42994575" y="3950300"/>
            <a:chExt cx="319025" cy="317450"/>
          </a:xfrm>
        </p:grpSpPr>
        <p:sp>
          <p:nvSpPr>
            <p:cNvPr id="7268" name="Google Shape;7268;p62"/>
            <p:cNvSpPr/>
            <p:nvPr/>
          </p:nvSpPr>
          <p:spPr>
            <a:xfrm>
              <a:off x="-42930775" y="4225200"/>
              <a:ext cx="191425" cy="42550"/>
            </a:xfrm>
            <a:custGeom>
              <a:avLst/>
              <a:gdLst/>
              <a:ahLst/>
              <a:cxnLst/>
              <a:rect l="l" t="t" r="r" b="b"/>
              <a:pathLst>
                <a:path w="7657" h="1702" extrusionOk="0">
                  <a:moveTo>
                    <a:pt x="442" y="0"/>
                  </a:moveTo>
                  <a:cubicBezTo>
                    <a:pt x="190" y="0"/>
                    <a:pt x="1" y="221"/>
                    <a:pt x="1" y="441"/>
                  </a:cubicBezTo>
                  <a:lnTo>
                    <a:pt x="1" y="1292"/>
                  </a:lnTo>
                  <a:cubicBezTo>
                    <a:pt x="1" y="1512"/>
                    <a:pt x="190" y="1701"/>
                    <a:pt x="442" y="1701"/>
                  </a:cubicBezTo>
                  <a:lnTo>
                    <a:pt x="7215" y="1701"/>
                  </a:lnTo>
                  <a:cubicBezTo>
                    <a:pt x="7499" y="1701"/>
                    <a:pt x="7656" y="1512"/>
                    <a:pt x="7656" y="1292"/>
                  </a:cubicBezTo>
                  <a:lnTo>
                    <a:pt x="7656" y="441"/>
                  </a:lnTo>
                  <a:cubicBezTo>
                    <a:pt x="7656" y="221"/>
                    <a:pt x="7436" y="0"/>
                    <a:pt x="72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62"/>
            <p:cNvSpPr/>
            <p:nvPr/>
          </p:nvSpPr>
          <p:spPr>
            <a:xfrm>
              <a:off x="-42908725" y="4163750"/>
              <a:ext cx="148900" cy="42550"/>
            </a:xfrm>
            <a:custGeom>
              <a:avLst/>
              <a:gdLst/>
              <a:ahLst/>
              <a:cxnLst/>
              <a:rect l="l" t="t" r="r" b="b"/>
              <a:pathLst>
                <a:path w="5956" h="1702" extrusionOk="0">
                  <a:moveTo>
                    <a:pt x="442" y="1"/>
                  </a:moveTo>
                  <a:cubicBezTo>
                    <a:pt x="190" y="1"/>
                    <a:pt x="1" y="190"/>
                    <a:pt x="1" y="410"/>
                  </a:cubicBezTo>
                  <a:lnTo>
                    <a:pt x="1" y="1261"/>
                  </a:lnTo>
                  <a:cubicBezTo>
                    <a:pt x="1" y="1481"/>
                    <a:pt x="190" y="1702"/>
                    <a:pt x="442" y="1702"/>
                  </a:cubicBezTo>
                  <a:lnTo>
                    <a:pt x="5514" y="1702"/>
                  </a:lnTo>
                  <a:cubicBezTo>
                    <a:pt x="5735" y="1702"/>
                    <a:pt x="5955" y="1481"/>
                    <a:pt x="5955" y="1261"/>
                  </a:cubicBezTo>
                  <a:lnTo>
                    <a:pt x="5955" y="410"/>
                  </a:lnTo>
                  <a:cubicBezTo>
                    <a:pt x="5955" y="190"/>
                    <a:pt x="5735" y="1"/>
                    <a:pt x="55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62"/>
            <p:cNvSpPr/>
            <p:nvPr/>
          </p:nvSpPr>
          <p:spPr>
            <a:xfrm>
              <a:off x="-42994575" y="3950300"/>
              <a:ext cx="319025" cy="211125"/>
            </a:xfrm>
            <a:custGeom>
              <a:avLst/>
              <a:gdLst/>
              <a:ahLst/>
              <a:cxnLst/>
              <a:rect l="l" t="t" r="r" b="b"/>
              <a:pathLst>
                <a:path w="12761" h="8445" extrusionOk="0">
                  <a:moveTo>
                    <a:pt x="6428" y="852"/>
                  </a:moveTo>
                  <a:cubicBezTo>
                    <a:pt x="6648" y="852"/>
                    <a:pt x="6806" y="1009"/>
                    <a:pt x="6869" y="1261"/>
                  </a:cubicBezTo>
                  <a:lnTo>
                    <a:pt x="6869" y="1324"/>
                  </a:lnTo>
                  <a:cubicBezTo>
                    <a:pt x="6806" y="1513"/>
                    <a:pt x="6648" y="1702"/>
                    <a:pt x="6428" y="1702"/>
                  </a:cubicBezTo>
                  <a:cubicBezTo>
                    <a:pt x="6176" y="1702"/>
                    <a:pt x="6018" y="1576"/>
                    <a:pt x="5987" y="1324"/>
                  </a:cubicBezTo>
                  <a:lnTo>
                    <a:pt x="5987" y="1261"/>
                  </a:lnTo>
                  <a:cubicBezTo>
                    <a:pt x="6018" y="1041"/>
                    <a:pt x="6176" y="852"/>
                    <a:pt x="6428" y="852"/>
                  </a:cubicBezTo>
                  <a:close/>
                  <a:moveTo>
                    <a:pt x="2112" y="2742"/>
                  </a:moveTo>
                  <a:lnTo>
                    <a:pt x="3340" y="6396"/>
                  </a:lnTo>
                  <a:lnTo>
                    <a:pt x="914" y="6396"/>
                  </a:lnTo>
                  <a:lnTo>
                    <a:pt x="2112" y="2742"/>
                  </a:lnTo>
                  <a:close/>
                  <a:moveTo>
                    <a:pt x="10681" y="2742"/>
                  </a:moveTo>
                  <a:lnTo>
                    <a:pt x="11878" y="6396"/>
                  </a:lnTo>
                  <a:lnTo>
                    <a:pt x="9452" y="6396"/>
                  </a:lnTo>
                  <a:lnTo>
                    <a:pt x="10681" y="2742"/>
                  </a:lnTo>
                  <a:close/>
                  <a:moveTo>
                    <a:pt x="6333" y="1"/>
                  </a:moveTo>
                  <a:cubicBezTo>
                    <a:pt x="5798" y="1"/>
                    <a:pt x="5325" y="347"/>
                    <a:pt x="5168" y="852"/>
                  </a:cubicBezTo>
                  <a:lnTo>
                    <a:pt x="1292" y="852"/>
                  </a:lnTo>
                  <a:cubicBezTo>
                    <a:pt x="1103" y="852"/>
                    <a:pt x="914" y="1009"/>
                    <a:pt x="883" y="1198"/>
                  </a:cubicBezTo>
                  <a:cubicBezTo>
                    <a:pt x="820" y="1482"/>
                    <a:pt x="1040" y="1702"/>
                    <a:pt x="1292" y="1702"/>
                  </a:cubicBezTo>
                  <a:lnTo>
                    <a:pt x="1576" y="1702"/>
                  </a:lnTo>
                  <a:cubicBezTo>
                    <a:pt x="1" y="6491"/>
                    <a:pt x="32" y="6333"/>
                    <a:pt x="32" y="6459"/>
                  </a:cubicBezTo>
                  <a:cubicBezTo>
                    <a:pt x="64" y="7562"/>
                    <a:pt x="1009" y="8444"/>
                    <a:pt x="2112" y="8444"/>
                  </a:cubicBezTo>
                  <a:cubicBezTo>
                    <a:pt x="3277" y="8444"/>
                    <a:pt x="4159" y="7562"/>
                    <a:pt x="4159" y="6459"/>
                  </a:cubicBezTo>
                  <a:cubicBezTo>
                    <a:pt x="4159" y="6333"/>
                    <a:pt x="4222" y="6491"/>
                    <a:pt x="2647" y="1702"/>
                  </a:cubicBezTo>
                  <a:lnTo>
                    <a:pt x="5105" y="1702"/>
                  </a:lnTo>
                  <a:lnTo>
                    <a:pt x="5105" y="7342"/>
                  </a:lnTo>
                  <a:cubicBezTo>
                    <a:pt x="5105" y="7594"/>
                    <a:pt x="5325" y="7783"/>
                    <a:pt x="5546" y="7783"/>
                  </a:cubicBezTo>
                  <a:lnTo>
                    <a:pt x="7247" y="7783"/>
                  </a:lnTo>
                  <a:cubicBezTo>
                    <a:pt x="7499" y="7783"/>
                    <a:pt x="7688" y="7594"/>
                    <a:pt x="7688" y="7342"/>
                  </a:cubicBezTo>
                  <a:lnTo>
                    <a:pt x="7688" y="1702"/>
                  </a:lnTo>
                  <a:lnTo>
                    <a:pt x="10177" y="1702"/>
                  </a:lnTo>
                  <a:cubicBezTo>
                    <a:pt x="8602" y="6491"/>
                    <a:pt x="8633" y="6333"/>
                    <a:pt x="8633" y="6459"/>
                  </a:cubicBezTo>
                  <a:cubicBezTo>
                    <a:pt x="8665" y="7562"/>
                    <a:pt x="9578" y="8444"/>
                    <a:pt x="10681" y="8444"/>
                  </a:cubicBezTo>
                  <a:cubicBezTo>
                    <a:pt x="11815" y="8444"/>
                    <a:pt x="12729" y="7562"/>
                    <a:pt x="12729" y="6459"/>
                  </a:cubicBezTo>
                  <a:cubicBezTo>
                    <a:pt x="12729" y="6333"/>
                    <a:pt x="12760" y="6491"/>
                    <a:pt x="11185" y="1702"/>
                  </a:cubicBezTo>
                  <a:lnTo>
                    <a:pt x="11437" y="1702"/>
                  </a:lnTo>
                  <a:cubicBezTo>
                    <a:pt x="11626" y="1702"/>
                    <a:pt x="11815" y="1576"/>
                    <a:pt x="11847" y="1356"/>
                  </a:cubicBezTo>
                  <a:cubicBezTo>
                    <a:pt x="11910" y="1104"/>
                    <a:pt x="11689" y="852"/>
                    <a:pt x="11437" y="852"/>
                  </a:cubicBezTo>
                  <a:lnTo>
                    <a:pt x="7530" y="852"/>
                  </a:lnTo>
                  <a:cubicBezTo>
                    <a:pt x="7373" y="347"/>
                    <a:pt x="6900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71" name="Google Shape;7271;p62"/>
          <p:cNvGrpSpPr/>
          <p:nvPr/>
        </p:nvGrpSpPr>
        <p:grpSpPr>
          <a:xfrm>
            <a:off x="3004431" y="1558362"/>
            <a:ext cx="371785" cy="370879"/>
            <a:chOff x="-41111350" y="3239100"/>
            <a:chExt cx="318200" cy="317425"/>
          </a:xfrm>
        </p:grpSpPr>
        <p:sp>
          <p:nvSpPr>
            <p:cNvPr id="7272" name="Google Shape;7272;p62"/>
            <p:cNvSpPr/>
            <p:nvPr/>
          </p:nvSpPr>
          <p:spPr>
            <a:xfrm>
              <a:off x="-41111350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2930" y="1670"/>
                  </a:moveTo>
                  <a:cubicBezTo>
                    <a:pt x="3119" y="1670"/>
                    <a:pt x="3308" y="1859"/>
                    <a:pt x="3308" y="2048"/>
                  </a:cubicBezTo>
                  <a:lnTo>
                    <a:pt x="3308" y="2489"/>
                  </a:lnTo>
                  <a:lnTo>
                    <a:pt x="3749" y="2489"/>
                  </a:lnTo>
                  <a:cubicBezTo>
                    <a:pt x="4001" y="2489"/>
                    <a:pt x="4159" y="2678"/>
                    <a:pt x="4159" y="2930"/>
                  </a:cubicBezTo>
                  <a:cubicBezTo>
                    <a:pt x="4159" y="3151"/>
                    <a:pt x="3938" y="3340"/>
                    <a:pt x="3749" y="3340"/>
                  </a:cubicBezTo>
                  <a:lnTo>
                    <a:pt x="3308" y="3340"/>
                  </a:lnTo>
                  <a:lnTo>
                    <a:pt x="3308" y="3781"/>
                  </a:lnTo>
                  <a:cubicBezTo>
                    <a:pt x="3308" y="4001"/>
                    <a:pt x="3119" y="4159"/>
                    <a:pt x="2930" y="4159"/>
                  </a:cubicBezTo>
                  <a:cubicBezTo>
                    <a:pt x="2710" y="4159"/>
                    <a:pt x="2520" y="3970"/>
                    <a:pt x="2520" y="3781"/>
                  </a:cubicBezTo>
                  <a:lnTo>
                    <a:pt x="2520" y="3340"/>
                  </a:lnTo>
                  <a:lnTo>
                    <a:pt x="2079" y="3340"/>
                  </a:lnTo>
                  <a:cubicBezTo>
                    <a:pt x="1859" y="3340"/>
                    <a:pt x="1701" y="3151"/>
                    <a:pt x="1701" y="2930"/>
                  </a:cubicBezTo>
                  <a:cubicBezTo>
                    <a:pt x="1701" y="2678"/>
                    <a:pt x="1859" y="2489"/>
                    <a:pt x="2079" y="2489"/>
                  </a:cubicBezTo>
                  <a:lnTo>
                    <a:pt x="2520" y="2489"/>
                  </a:lnTo>
                  <a:lnTo>
                    <a:pt x="2520" y="2048"/>
                  </a:lnTo>
                  <a:cubicBezTo>
                    <a:pt x="2520" y="1827"/>
                    <a:pt x="2710" y="1670"/>
                    <a:pt x="2930" y="1670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441"/>
                  </a:cubicBezTo>
                  <a:lnTo>
                    <a:pt x="0" y="5387"/>
                  </a:lnTo>
                  <a:cubicBezTo>
                    <a:pt x="32" y="5639"/>
                    <a:pt x="221" y="5797"/>
                    <a:pt x="441" y="5797"/>
                  </a:cubicBezTo>
                  <a:lnTo>
                    <a:pt x="5387" y="5797"/>
                  </a:lnTo>
                  <a:cubicBezTo>
                    <a:pt x="5639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39" y="0"/>
                    <a:pt x="5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62"/>
            <p:cNvSpPr/>
            <p:nvPr/>
          </p:nvSpPr>
          <p:spPr>
            <a:xfrm>
              <a:off x="-41110575" y="3412375"/>
              <a:ext cx="146525" cy="144150"/>
            </a:xfrm>
            <a:custGeom>
              <a:avLst/>
              <a:gdLst/>
              <a:ahLst/>
              <a:cxnLst/>
              <a:rect l="l" t="t" r="r" b="b"/>
              <a:pathLst>
                <a:path w="5861" h="5766" extrusionOk="0">
                  <a:moveTo>
                    <a:pt x="3450" y="1859"/>
                  </a:moveTo>
                  <a:cubicBezTo>
                    <a:pt x="3561" y="1859"/>
                    <a:pt x="3671" y="1890"/>
                    <a:pt x="3750" y="1953"/>
                  </a:cubicBezTo>
                  <a:cubicBezTo>
                    <a:pt x="3907" y="2111"/>
                    <a:pt x="3907" y="2395"/>
                    <a:pt x="3750" y="2552"/>
                  </a:cubicBezTo>
                  <a:lnTo>
                    <a:pt x="3466" y="2836"/>
                  </a:lnTo>
                  <a:lnTo>
                    <a:pt x="3750" y="3119"/>
                  </a:lnTo>
                  <a:cubicBezTo>
                    <a:pt x="3907" y="3277"/>
                    <a:pt x="3907" y="3529"/>
                    <a:pt x="3750" y="3686"/>
                  </a:cubicBezTo>
                  <a:cubicBezTo>
                    <a:pt x="3671" y="3765"/>
                    <a:pt x="3561" y="3804"/>
                    <a:pt x="3450" y="3804"/>
                  </a:cubicBezTo>
                  <a:cubicBezTo>
                    <a:pt x="3340" y="3804"/>
                    <a:pt x="3230" y="3765"/>
                    <a:pt x="3151" y="3686"/>
                  </a:cubicBezTo>
                  <a:lnTo>
                    <a:pt x="2899" y="3434"/>
                  </a:lnTo>
                  <a:lnTo>
                    <a:pt x="2616" y="3686"/>
                  </a:lnTo>
                  <a:cubicBezTo>
                    <a:pt x="2537" y="3765"/>
                    <a:pt x="2426" y="3804"/>
                    <a:pt x="2316" y="3804"/>
                  </a:cubicBezTo>
                  <a:cubicBezTo>
                    <a:pt x="2206" y="3804"/>
                    <a:pt x="2096" y="3765"/>
                    <a:pt x="2017" y="3686"/>
                  </a:cubicBezTo>
                  <a:cubicBezTo>
                    <a:pt x="1859" y="3529"/>
                    <a:pt x="1859" y="3277"/>
                    <a:pt x="2017" y="3119"/>
                  </a:cubicBezTo>
                  <a:lnTo>
                    <a:pt x="2300" y="2836"/>
                  </a:lnTo>
                  <a:lnTo>
                    <a:pt x="2017" y="2552"/>
                  </a:lnTo>
                  <a:cubicBezTo>
                    <a:pt x="1859" y="2395"/>
                    <a:pt x="1859" y="2111"/>
                    <a:pt x="2017" y="1953"/>
                  </a:cubicBezTo>
                  <a:cubicBezTo>
                    <a:pt x="2096" y="1890"/>
                    <a:pt x="2206" y="1859"/>
                    <a:pt x="2316" y="1859"/>
                  </a:cubicBezTo>
                  <a:cubicBezTo>
                    <a:pt x="2426" y="1859"/>
                    <a:pt x="2537" y="1890"/>
                    <a:pt x="2616" y="1953"/>
                  </a:cubicBezTo>
                  <a:lnTo>
                    <a:pt x="2899" y="2237"/>
                  </a:lnTo>
                  <a:lnTo>
                    <a:pt x="3151" y="1953"/>
                  </a:lnTo>
                  <a:cubicBezTo>
                    <a:pt x="3230" y="1890"/>
                    <a:pt x="3340" y="1859"/>
                    <a:pt x="3450" y="1859"/>
                  </a:cubicBez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lnTo>
                    <a:pt x="1" y="5356"/>
                  </a:lnTo>
                  <a:cubicBezTo>
                    <a:pt x="1" y="5608"/>
                    <a:pt x="221" y="5766"/>
                    <a:pt x="442" y="5766"/>
                  </a:cubicBezTo>
                  <a:lnTo>
                    <a:pt x="5419" y="5766"/>
                  </a:lnTo>
                  <a:cubicBezTo>
                    <a:pt x="5640" y="5766"/>
                    <a:pt x="5861" y="5545"/>
                    <a:pt x="5861" y="5356"/>
                  </a:cubicBezTo>
                  <a:lnTo>
                    <a:pt x="5861" y="378"/>
                  </a:lnTo>
                  <a:cubicBezTo>
                    <a:pt x="5861" y="158"/>
                    <a:pt x="5640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62"/>
            <p:cNvSpPr/>
            <p:nvPr/>
          </p:nvSpPr>
          <p:spPr>
            <a:xfrm>
              <a:off x="-40938875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3750" y="2457"/>
                  </a:moveTo>
                  <a:cubicBezTo>
                    <a:pt x="3970" y="2457"/>
                    <a:pt x="4128" y="2646"/>
                    <a:pt x="4128" y="2867"/>
                  </a:cubicBezTo>
                  <a:cubicBezTo>
                    <a:pt x="4159" y="3151"/>
                    <a:pt x="3970" y="3308"/>
                    <a:pt x="3750" y="3308"/>
                  </a:cubicBezTo>
                  <a:lnTo>
                    <a:pt x="2080" y="3308"/>
                  </a:lnTo>
                  <a:cubicBezTo>
                    <a:pt x="1859" y="3308"/>
                    <a:pt x="1702" y="3119"/>
                    <a:pt x="1702" y="2867"/>
                  </a:cubicBezTo>
                  <a:cubicBezTo>
                    <a:pt x="1702" y="2646"/>
                    <a:pt x="1891" y="2457"/>
                    <a:pt x="2080" y="2457"/>
                  </a:cubicBez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387"/>
                  </a:lnTo>
                  <a:cubicBezTo>
                    <a:pt x="1" y="5639"/>
                    <a:pt x="190" y="5797"/>
                    <a:pt x="442" y="5797"/>
                  </a:cubicBezTo>
                  <a:lnTo>
                    <a:pt x="5388" y="5797"/>
                  </a:lnTo>
                  <a:cubicBezTo>
                    <a:pt x="5640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62"/>
            <p:cNvSpPr/>
            <p:nvPr/>
          </p:nvSpPr>
          <p:spPr>
            <a:xfrm>
              <a:off x="-40938875" y="3411575"/>
              <a:ext cx="145725" cy="144950"/>
            </a:xfrm>
            <a:custGeom>
              <a:avLst/>
              <a:gdLst/>
              <a:ahLst/>
              <a:cxnLst/>
              <a:rect l="l" t="t" r="r" b="b"/>
              <a:pathLst>
                <a:path w="5829" h="5798" extrusionOk="0">
                  <a:moveTo>
                    <a:pt x="3750" y="1639"/>
                  </a:moveTo>
                  <a:cubicBezTo>
                    <a:pt x="3970" y="1639"/>
                    <a:pt x="4128" y="1859"/>
                    <a:pt x="4128" y="2080"/>
                  </a:cubicBezTo>
                  <a:cubicBezTo>
                    <a:pt x="4159" y="2332"/>
                    <a:pt x="3970" y="2490"/>
                    <a:pt x="3750" y="2490"/>
                  </a:cubicBezTo>
                  <a:lnTo>
                    <a:pt x="2080" y="2490"/>
                  </a:lnTo>
                  <a:cubicBezTo>
                    <a:pt x="1859" y="2490"/>
                    <a:pt x="1702" y="2269"/>
                    <a:pt x="1702" y="2080"/>
                  </a:cubicBezTo>
                  <a:cubicBezTo>
                    <a:pt x="1702" y="1859"/>
                    <a:pt x="1891" y="1639"/>
                    <a:pt x="2080" y="1639"/>
                  </a:cubicBezTo>
                  <a:close/>
                  <a:moveTo>
                    <a:pt x="3750" y="3309"/>
                  </a:moveTo>
                  <a:cubicBezTo>
                    <a:pt x="3970" y="3309"/>
                    <a:pt x="4128" y="3498"/>
                    <a:pt x="4128" y="3687"/>
                  </a:cubicBezTo>
                  <a:cubicBezTo>
                    <a:pt x="4159" y="3970"/>
                    <a:pt x="3970" y="4128"/>
                    <a:pt x="3750" y="4128"/>
                  </a:cubicBezTo>
                  <a:lnTo>
                    <a:pt x="2080" y="4128"/>
                  </a:lnTo>
                  <a:cubicBezTo>
                    <a:pt x="1859" y="4128"/>
                    <a:pt x="1702" y="3939"/>
                    <a:pt x="1702" y="3687"/>
                  </a:cubicBezTo>
                  <a:cubicBezTo>
                    <a:pt x="1702" y="3466"/>
                    <a:pt x="1891" y="3309"/>
                    <a:pt x="2080" y="3309"/>
                  </a:cubicBez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5388"/>
                  </a:lnTo>
                  <a:cubicBezTo>
                    <a:pt x="1" y="5640"/>
                    <a:pt x="190" y="5798"/>
                    <a:pt x="442" y="5798"/>
                  </a:cubicBezTo>
                  <a:lnTo>
                    <a:pt x="5388" y="5798"/>
                  </a:lnTo>
                  <a:cubicBezTo>
                    <a:pt x="5640" y="5798"/>
                    <a:pt x="5829" y="5577"/>
                    <a:pt x="5829" y="5388"/>
                  </a:cubicBezTo>
                  <a:lnTo>
                    <a:pt x="5829" y="410"/>
                  </a:ln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76" name="Google Shape;7276;p62"/>
          <p:cNvGrpSpPr/>
          <p:nvPr/>
        </p:nvGrpSpPr>
        <p:grpSpPr>
          <a:xfrm>
            <a:off x="3000751" y="1993894"/>
            <a:ext cx="379146" cy="370967"/>
            <a:chOff x="-41117650" y="3605525"/>
            <a:chExt cx="324500" cy="317500"/>
          </a:xfrm>
        </p:grpSpPr>
        <p:sp>
          <p:nvSpPr>
            <p:cNvPr id="7277" name="Google Shape;7277;p62"/>
            <p:cNvSpPr/>
            <p:nvPr/>
          </p:nvSpPr>
          <p:spPr>
            <a:xfrm>
              <a:off x="-41016850" y="3605525"/>
              <a:ext cx="106350" cy="105375"/>
            </a:xfrm>
            <a:custGeom>
              <a:avLst/>
              <a:gdLst/>
              <a:ahLst/>
              <a:cxnLst/>
              <a:rect l="l" t="t" r="r" b="b"/>
              <a:pathLst>
                <a:path w="4254" h="4215" extrusionOk="0">
                  <a:moveTo>
                    <a:pt x="2064" y="1"/>
                  </a:moveTo>
                  <a:cubicBezTo>
                    <a:pt x="1954" y="1"/>
                    <a:pt x="1844" y="40"/>
                    <a:pt x="1765" y="119"/>
                  </a:cubicBezTo>
                  <a:lnTo>
                    <a:pt x="1" y="1883"/>
                  </a:lnTo>
                  <a:lnTo>
                    <a:pt x="2332" y="4214"/>
                  </a:lnTo>
                  <a:lnTo>
                    <a:pt x="4096" y="2450"/>
                  </a:lnTo>
                  <a:cubicBezTo>
                    <a:pt x="4254" y="2293"/>
                    <a:pt x="4254" y="2009"/>
                    <a:pt x="4096" y="1852"/>
                  </a:cubicBezTo>
                  <a:lnTo>
                    <a:pt x="2364" y="119"/>
                  </a:lnTo>
                  <a:cubicBezTo>
                    <a:pt x="2285" y="40"/>
                    <a:pt x="2175" y="1"/>
                    <a:pt x="20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62"/>
            <p:cNvSpPr/>
            <p:nvPr/>
          </p:nvSpPr>
          <p:spPr>
            <a:xfrm>
              <a:off x="-40900275" y="3721300"/>
              <a:ext cx="107125" cy="105375"/>
            </a:xfrm>
            <a:custGeom>
              <a:avLst/>
              <a:gdLst/>
              <a:ahLst/>
              <a:cxnLst/>
              <a:rect l="l" t="t" r="r" b="b"/>
              <a:pathLst>
                <a:path w="4285" h="4215" extrusionOk="0">
                  <a:moveTo>
                    <a:pt x="2064" y="1"/>
                  </a:moveTo>
                  <a:cubicBezTo>
                    <a:pt x="1954" y="1"/>
                    <a:pt x="1843" y="40"/>
                    <a:pt x="1765" y="119"/>
                  </a:cubicBezTo>
                  <a:lnTo>
                    <a:pt x="0" y="1915"/>
                  </a:lnTo>
                  <a:lnTo>
                    <a:pt x="2300" y="4215"/>
                  </a:lnTo>
                  <a:lnTo>
                    <a:pt x="4128" y="2482"/>
                  </a:lnTo>
                  <a:cubicBezTo>
                    <a:pt x="4285" y="2324"/>
                    <a:pt x="4285" y="2072"/>
                    <a:pt x="4128" y="1915"/>
                  </a:cubicBezTo>
                  <a:lnTo>
                    <a:pt x="2363" y="119"/>
                  </a:lnTo>
                  <a:cubicBezTo>
                    <a:pt x="2285" y="40"/>
                    <a:pt x="2174" y="1"/>
                    <a:pt x="20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62"/>
            <p:cNvSpPr/>
            <p:nvPr/>
          </p:nvSpPr>
          <p:spPr>
            <a:xfrm>
              <a:off x="-41117650" y="3668350"/>
              <a:ext cx="262300" cy="254675"/>
            </a:xfrm>
            <a:custGeom>
              <a:avLst/>
              <a:gdLst/>
              <a:ahLst/>
              <a:cxnLst/>
              <a:rect l="l" t="t" r="r" b="b"/>
              <a:pathLst>
                <a:path w="10492" h="10187" extrusionOk="0">
                  <a:moveTo>
                    <a:pt x="3497" y="0"/>
                  </a:moveTo>
                  <a:lnTo>
                    <a:pt x="1764" y="1733"/>
                  </a:lnTo>
                  <a:cubicBezTo>
                    <a:pt x="1166" y="2332"/>
                    <a:pt x="725" y="3088"/>
                    <a:pt x="504" y="3812"/>
                  </a:cubicBezTo>
                  <a:cubicBezTo>
                    <a:pt x="0" y="5514"/>
                    <a:pt x="410" y="7404"/>
                    <a:pt x="1764" y="8759"/>
                  </a:cubicBezTo>
                  <a:cubicBezTo>
                    <a:pt x="2667" y="9661"/>
                    <a:pt x="3919" y="10187"/>
                    <a:pt x="5273" y="10187"/>
                  </a:cubicBezTo>
                  <a:cubicBezTo>
                    <a:pt x="5384" y="10187"/>
                    <a:pt x="5496" y="10183"/>
                    <a:pt x="5608" y="10176"/>
                  </a:cubicBezTo>
                  <a:cubicBezTo>
                    <a:pt x="6679" y="10082"/>
                    <a:pt x="7876" y="9609"/>
                    <a:pt x="8758" y="8759"/>
                  </a:cubicBezTo>
                  <a:lnTo>
                    <a:pt x="10491" y="7026"/>
                  </a:lnTo>
                  <a:lnTo>
                    <a:pt x="8191" y="4694"/>
                  </a:lnTo>
                  <a:lnTo>
                    <a:pt x="6396" y="6396"/>
                  </a:lnTo>
                  <a:cubicBezTo>
                    <a:pt x="6077" y="6715"/>
                    <a:pt x="5645" y="6880"/>
                    <a:pt x="5214" y="6880"/>
                  </a:cubicBezTo>
                  <a:cubicBezTo>
                    <a:pt x="4794" y="6880"/>
                    <a:pt x="4375" y="6722"/>
                    <a:pt x="4064" y="6396"/>
                  </a:cubicBezTo>
                  <a:cubicBezTo>
                    <a:pt x="3434" y="5766"/>
                    <a:pt x="3434" y="4694"/>
                    <a:pt x="4064" y="4064"/>
                  </a:cubicBezTo>
                  <a:lnTo>
                    <a:pt x="5797" y="2332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80" name="Google Shape;7280;p62"/>
          <p:cNvSpPr/>
          <p:nvPr/>
        </p:nvSpPr>
        <p:spPr>
          <a:xfrm>
            <a:off x="3006881" y="2443479"/>
            <a:ext cx="372720" cy="361678"/>
          </a:xfrm>
          <a:custGeom>
            <a:avLst/>
            <a:gdLst/>
            <a:ahLst/>
            <a:cxnLst/>
            <a:rect l="l" t="t" r="r" b="b"/>
            <a:pathLst>
              <a:path w="12760" h="12382" extrusionOk="0">
                <a:moveTo>
                  <a:pt x="2080" y="1"/>
                </a:moveTo>
                <a:cubicBezTo>
                  <a:pt x="946" y="1"/>
                  <a:pt x="32" y="946"/>
                  <a:pt x="1" y="2080"/>
                </a:cubicBezTo>
                <a:lnTo>
                  <a:pt x="1" y="9515"/>
                </a:lnTo>
                <a:cubicBezTo>
                  <a:pt x="1" y="11090"/>
                  <a:pt x="1261" y="12382"/>
                  <a:pt x="2899" y="12382"/>
                </a:cubicBezTo>
                <a:cubicBezTo>
                  <a:pt x="4537" y="12382"/>
                  <a:pt x="5798" y="11090"/>
                  <a:pt x="5829" y="9515"/>
                </a:cubicBezTo>
                <a:cubicBezTo>
                  <a:pt x="5829" y="9295"/>
                  <a:pt x="6144" y="9137"/>
                  <a:pt x="6365" y="9074"/>
                </a:cubicBezTo>
                <a:cubicBezTo>
                  <a:pt x="6617" y="9074"/>
                  <a:pt x="6932" y="9295"/>
                  <a:pt x="6932" y="9515"/>
                </a:cubicBezTo>
                <a:cubicBezTo>
                  <a:pt x="6932" y="11122"/>
                  <a:pt x="8223" y="12382"/>
                  <a:pt x="9830" y="12382"/>
                </a:cubicBezTo>
                <a:cubicBezTo>
                  <a:pt x="11374" y="12382"/>
                  <a:pt x="12760" y="11216"/>
                  <a:pt x="12760" y="9452"/>
                </a:cubicBezTo>
                <a:lnTo>
                  <a:pt x="12760" y="2080"/>
                </a:lnTo>
                <a:cubicBezTo>
                  <a:pt x="12760" y="946"/>
                  <a:pt x="11815" y="32"/>
                  <a:pt x="10681" y="1"/>
                </a:cubicBezTo>
                <a:cubicBezTo>
                  <a:pt x="10114" y="1"/>
                  <a:pt x="9578" y="221"/>
                  <a:pt x="9200" y="568"/>
                </a:cubicBezTo>
                <a:cubicBezTo>
                  <a:pt x="9043" y="725"/>
                  <a:pt x="9043" y="1009"/>
                  <a:pt x="9200" y="1166"/>
                </a:cubicBezTo>
                <a:cubicBezTo>
                  <a:pt x="9279" y="1245"/>
                  <a:pt x="9389" y="1284"/>
                  <a:pt x="9499" y="1284"/>
                </a:cubicBezTo>
                <a:cubicBezTo>
                  <a:pt x="9610" y="1284"/>
                  <a:pt x="9720" y="1245"/>
                  <a:pt x="9799" y="1166"/>
                </a:cubicBezTo>
                <a:cubicBezTo>
                  <a:pt x="10051" y="946"/>
                  <a:pt x="10366" y="820"/>
                  <a:pt x="10681" y="820"/>
                </a:cubicBezTo>
                <a:cubicBezTo>
                  <a:pt x="11342" y="820"/>
                  <a:pt x="11878" y="1355"/>
                  <a:pt x="11878" y="2080"/>
                </a:cubicBezTo>
                <a:lnTo>
                  <a:pt x="11878" y="7499"/>
                </a:lnTo>
                <a:cubicBezTo>
                  <a:pt x="11374" y="6963"/>
                  <a:pt x="10618" y="6648"/>
                  <a:pt x="9799" y="6648"/>
                </a:cubicBezTo>
                <a:cubicBezTo>
                  <a:pt x="8570" y="6648"/>
                  <a:pt x="7562" y="7404"/>
                  <a:pt x="7121" y="8444"/>
                </a:cubicBezTo>
                <a:cubicBezTo>
                  <a:pt x="6932" y="8349"/>
                  <a:pt x="6585" y="8286"/>
                  <a:pt x="6365" y="8286"/>
                </a:cubicBezTo>
                <a:cubicBezTo>
                  <a:pt x="6144" y="8286"/>
                  <a:pt x="5798" y="8381"/>
                  <a:pt x="5640" y="8444"/>
                </a:cubicBezTo>
                <a:cubicBezTo>
                  <a:pt x="5199" y="7404"/>
                  <a:pt x="4191" y="6648"/>
                  <a:pt x="2962" y="6648"/>
                </a:cubicBezTo>
                <a:cubicBezTo>
                  <a:pt x="2111" y="6648"/>
                  <a:pt x="1418" y="6995"/>
                  <a:pt x="851" y="7499"/>
                </a:cubicBezTo>
                <a:lnTo>
                  <a:pt x="851" y="2080"/>
                </a:lnTo>
                <a:cubicBezTo>
                  <a:pt x="851" y="1418"/>
                  <a:pt x="1418" y="851"/>
                  <a:pt x="2080" y="820"/>
                </a:cubicBezTo>
                <a:cubicBezTo>
                  <a:pt x="2426" y="820"/>
                  <a:pt x="2742" y="977"/>
                  <a:pt x="2962" y="1166"/>
                </a:cubicBezTo>
                <a:cubicBezTo>
                  <a:pt x="3041" y="1245"/>
                  <a:pt x="3151" y="1284"/>
                  <a:pt x="3257" y="1284"/>
                </a:cubicBezTo>
                <a:cubicBezTo>
                  <a:pt x="3364" y="1284"/>
                  <a:pt x="3466" y="1245"/>
                  <a:pt x="3529" y="1166"/>
                </a:cubicBezTo>
                <a:cubicBezTo>
                  <a:pt x="3687" y="1009"/>
                  <a:pt x="3687" y="725"/>
                  <a:pt x="3529" y="568"/>
                </a:cubicBezTo>
                <a:cubicBezTo>
                  <a:pt x="3183" y="221"/>
                  <a:pt x="2647" y="1"/>
                  <a:pt x="208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81" name="Google Shape;7281;p62"/>
          <p:cNvGrpSpPr/>
          <p:nvPr/>
        </p:nvGrpSpPr>
        <p:grpSpPr>
          <a:xfrm>
            <a:off x="1827005" y="2885417"/>
            <a:ext cx="216271" cy="371814"/>
            <a:chOff x="-39205300" y="3220175"/>
            <a:chExt cx="185100" cy="318225"/>
          </a:xfrm>
        </p:grpSpPr>
        <p:sp>
          <p:nvSpPr>
            <p:cNvPr id="7282" name="Google Shape;7282;p62"/>
            <p:cNvSpPr/>
            <p:nvPr/>
          </p:nvSpPr>
          <p:spPr>
            <a:xfrm>
              <a:off x="-39205300" y="3220175"/>
              <a:ext cx="185100" cy="111875"/>
            </a:xfrm>
            <a:custGeom>
              <a:avLst/>
              <a:gdLst/>
              <a:ahLst/>
              <a:cxnLst/>
              <a:rect l="l" t="t" r="r" b="b"/>
              <a:pathLst>
                <a:path w="7404" h="4475" extrusionOk="0">
                  <a:moveTo>
                    <a:pt x="1229" y="1"/>
                  </a:moveTo>
                  <a:cubicBezTo>
                    <a:pt x="567" y="1"/>
                    <a:pt x="0" y="568"/>
                    <a:pt x="0" y="1261"/>
                  </a:cubicBezTo>
                  <a:cubicBezTo>
                    <a:pt x="0" y="1797"/>
                    <a:pt x="315" y="2269"/>
                    <a:pt x="819" y="2458"/>
                  </a:cubicBezTo>
                  <a:lnTo>
                    <a:pt x="819" y="4475"/>
                  </a:lnTo>
                  <a:lnTo>
                    <a:pt x="6616" y="4475"/>
                  </a:lnTo>
                  <a:lnTo>
                    <a:pt x="6616" y="2458"/>
                  </a:lnTo>
                  <a:lnTo>
                    <a:pt x="6585" y="2458"/>
                  </a:lnTo>
                  <a:cubicBezTo>
                    <a:pt x="7057" y="2301"/>
                    <a:pt x="7404" y="1828"/>
                    <a:pt x="7404" y="1261"/>
                  </a:cubicBezTo>
                  <a:cubicBezTo>
                    <a:pt x="7404" y="600"/>
                    <a:pt x="6868" y="64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62"/>
            <p:cNvSpPr/>
            <p:nvPr/>
          </p:nvSpPr>
          <p:spPr>
            <a:xfrm>
              <a:off x="-39184825" y="3353300"/>
              <a:ext cx="144950" cy="185100"/>
            </a:xfrm>
            <a:custGeom>
              <a:avLst/>
              <a:gdLst/>
              <a:ahLst/>
              <a:cxnLst/>
              <a:rect l="l" t="t" r="r" b="b"/>
              <a:pathLst>
                <a:path w="5798" h="7404" extrusionOk="0">
                  <a:moveTo>
                    <a:pt x="0" y="0"/>
                  </a:moveTo>
                  <a:lnTo>
                    <a:pt x="0" y="819"/>
                  </a:lnTo>
                  <a:lnTo>
                    <a:pt x="2111" y="819"/>
                  </a:lnTo>
                  <a:cubicBezTo>
                    <a:pt x="2332" y="819"/>
                    <a:pt x="2489" y="1040"/>
                    <a:pt x="2489" y="1260"/>
                  </a:cubicBezTo>
                  <a:cubicBezTo>
                    <a:pt x="2489" y="1513"/>
                    <a:pt x="2300" y="1702"/>
                    <a:pt x="2111" y="1702"/>
                  </a:cubicBezTo>
                  <a:lnTo>
                    <a:pt x="0" y="1702"/>
                  </a:lnTo>
                  <a:lnTo>
                    <a:pt x="0" y="2521"/>
                  </a:lnTo>
                  <a:lnTo>
                    <a:pt x="2111" y="2521"/>
                  </a:lnTo>
                  <a:cubicBezTo>
                    <a:pt x="2332" y="2521"/>
                    <a:pt x="2489" y="2710"/>
                    <a:pt x="2489" y="2930"/>
                  </a:cubicBezTo>
                  <a:cubicBezTo>
                    <a:pt x="2489" y="3151"/>
                    <a:pt x="2300" y="3340"/>
                    <a:pt x="2111" y="3340"/>
                  </a:cubicBezTo>
                  <a:lnTo>
                    <a:pt x="0" y="3340"/>
                  </a:lnTo>
                  <a:lnTo>
                    <a:pt x="0" y="4190"/>
                  </a:lnTo>
                  <a:lnTo>
                    <a:pt x="2111" y="4190"/>
                  </a:lnTo>
                  <a:cubicBezTo>
                    <a:pt x="2332" y="4190"/>
                    <a:pt x="2489" y="4379"/>
                    <a:pt x="2489" y="4600"/>
                  </a:cubicBezTo>
                  <a:cubicBezTo>
                    <a:pt x="2458" y="4726"/>
                    <a:pt x="2300" y="4915"/>
                    <a:pt x="2048" y="4915"/>
                  </a:cubicBezTo>
                  <a:lnTo>
                    <a:pt x="63" y="4915"/>
                  </a:lnTo>
                  <a:cubicBezTo>
                    <a:pt x="252" y="6427"/>
                    <a:pt x="1512" y="7404"/>
                    <a:pt x="2899" y="7404"/>
                  </a:cubicBezTo>
                  <a:cubicBezTo>
                    <a:pt x="4474" y="7404"/>
                    <a:pt x="5797" y="6112"/>
                    <a:pt x="5797" y="4537"/>
                  </a:cubicBez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84" name="Google Shape;7284;p62"/>
          <p:cNvGrpSpPr/>
          <p:nvPr/>
        </p:nvGrpSpPr>
        <p:grpSpPr>
          <a:xfrm>
            <a:off x="1792533" y="3345488"/>
            <a:ext cx="300016" cy="369273"/>
            <a:chOff x="-39248625" y="3588600"/>
            <a:chExt cx="256775" cy="316050"/>
          </a:xfrm>
        </p:grpSpPr>
        <p:sp>
          <p:nvSpPr>
            <p:cNvPr id="7285" name="Google Shape;7285;p62"/>
            <p:cNvSpPr/>
            <p:nvPr/>
          </p:nvSpPr>
          <p:spPr>
            <a:xfrm>
              <a:off x="-39248625" y="3588600"/>
              <a:ext cx="256775" cy="316050"/>
            </a:xfrm>
            <a:custGeom>
              <a:avLst/>
              <a:gdLst/>
              <a:ahLst/>
              <a:cxnLst/>
              <a:rect l="l" t="t" r="r" b="b"/>
              <a:pathLst>
                <a:path w="10271" h="12642" extrusionOk="0">
                  <a:moveTo>
                    <a:pt x="5364" y="0"/>
                  </a:moveTo>
                  <a:cubicBezTo>
                    <a:pt x="5041" y="0"/>
                    <a:pt x="4710" y="118"/>
                    <a:pt x="4443" y="355"/>
                  </a:cubicBezTo>
                  <a:lnTo>
                    <a:pt x="3277" y="1552"/>
                  </a:lnTo>
                  <a:cubicBezTo>
                    <a:pt x="2804" y="2025"/>
                    <a:pt x="2804" y="2812"/>
                    <a:pt x="3277" y="3316"/>
                  </a:cubicBezTo>
                  <a:lnTo>
                    <a:pt x="3938" y="3978"/>
                  </a:lnTo>
                  <a:lnTo>
                    <a:pt x="1702" y="6215"/>
                  </a:lnTo>
                  <a:cubicBezTo>
                    <a:pt x="1544" y="6152"/>
                    <a:pt x="1355" y="6057"/>
                    <a:pt x="1135" y="6057"/>
                  </a:cubicBezTo>
                  <a:cubicBezTo>
                    <a:pt x="1119" y="6056"/>
                    <a:pt x="1104" y="6056"/>
                    <a:pt x="1089" y="6056"/>
                  </a:cubicBezTo>
                  <a:cubicBezTo>
                    <a:pt x="538" y="6056"/>
                    <a:pt x="0" y="6611"/>
                    <a:pt x="0" y="7286"/>
                  </a:cubicBezTo>
                  <a:cubicBezTo>
                    <a:pt x="0" y="7947"/>
                    <a:pt x="567" y="8515"/>
                    <a:pt x="1229" y="8515"/>
                  </a:cubicBezTo>
                  <a:cubicBezTo>
                    <a:pt x="1418" y="8515"/>
                    <a:pt x="1576" y="8483"/>
                    <a:pt x="1733" y="8388"/>
                  </a:cubicBezTo>
                  <a:lnTo>
                    <a:pt x="3560" y="10216"/>
                  </a:lnTo>
                  <a:cubicBezTo>
                    <a:pt x="2993" y="10720"/>
                    <a:pt x="2615" y="11381"/>
                    <a:pt x="2521" y="12169"/>
                  </a:cubicBezTo>
                  <a:cubicBezTo>
                    <a:pt x="2489" y="12421"/>
                    <a:pt x="2678" y="12642"/>
                    <a:pt x="2930" y="12642"/>
                  </a:cubicBezTo>
                  <a:lnTo>
                    <a:pt x="8633" y="12642"/>
                  </a:lnTo>
                  <a:cubicBezTo>
                    <a:pt x="8853" y="12642"/>
                    <a:pt x="9074" y="12421"/>
                    <a:pt x="9011" y="12169"/>
                  </a:cubicBezTo>
                  <a:cubicBezTo>
                    <a:pt x="8790" y="10562"/>
                    <a:pt x="7404" y="9334"/>
                    <a:pt x="5766" y="9334"/>
                  </a:cubicBezTo>
                  <a:cubicBezTo>
                    <a:pt x="5199" y="9334"/>
                    <a:pt x="4695" y="9491"/>
                    <a:pt x="4222" y="9743"/>
                  </a:cubicBezTo>
                  <a:lnTo>
                    <a:pt x="2300" y="7853"/>
                  </a:lnTo>
                  <a:cubicBezTo>
                    <a:pt x="2363" y="7695"/>
                    <a:pt x="2395" y="7475"/>
                    <a:pt x="2395" y="7286"/>
                  </a:cubicBezTo>
                  <a:cubicBezTo>
                    <a:pt x="2395" y="7097"/>
                    <a:pt x="2363" y="6939"/>
                    <a:pt x="2300" y="6782"/>
                  </a:cubicBezTo>
                  <a:lnTo>
                    <a:pt x="4285" y="4797"/>
                  </a:lnTo>
                  <a:lnTo>
                    <a:pt x="4285" y="4797"/>
                  </a:lnTo>
                  <a:cubicBezTo>
                    <a:pt x="4253" y="5742"/>
                    <a:pt x="4537" y="6624"/>
                    <a:pt x="5073" y="7317"/>
                  </a:cubicBezTo>
                  <a:lnTo>
                    <a:pt x="10271" y="2119"/>
                  </a:lnTo>
                  <a:cubicBezTo>
                    <a:pt x="9636" y="1606"/>
                    <a:pt x="8888" y="1321"/>
                    <a:pt x="8026" y="1321"/>
                  </a:cubicBezTo>
                  <a:cubicBezTo>
                    <a:pt x="7776" y="1321"/>
                    <a:pt x="7516" y="1345"/>
                    <a:pt x="7246" y="1394"/>
                  </a:cubicBezTo>
                  <a:lnTo>
                    <a:pt x="6238" y="355"/>
                  </a:lnTo>
                  <a:cubicBezTo>
                    <a:pt x="6002" y="118"/>
                    <a:pt x="5687" y="0"/>
                    <a:pt x="5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62"/>
            <p:cNvSpPr/>
            <p:nvPr/>
          </p:nvSpPr>
          <p:spPr>
            <a:xfrm>
              <a:off x="-39076150" y="3684875"/>
              <a:ext cx="84300" cy="80300"/>
            </a:xfrm>
            <a:custGeom>
              <a:avLst/>
              <a:gdLst/>
              <a:ahLst/>
              <a:cxnLst/>
              <a:rect l="l" t="t" r="r" b="b"/>
              <a:pathLst>
                <a:path w="3372" h="3212" extrusionOk="0">
                  <a:moveTo>
                    <a:pt x="2868" y="1"/>
                  </a:moveTo>
                  <a:lnTo>
                    <a:pt x="1" y="2868"/>
                  </a:lnTo>
                  <a:cubicBezTo>
                    <a:pt x="353" y="3098"/>
                    <a:pt x="757" y="3212"/>
                    <a:pt x="1156" y="3212"/>
                  </a:cubicBezTo>
                  <a:cubicBezTo>
                    <a:pt x="1686" y="3212"/>
                    <a:pt x="2207" y="3011"/>
                    <a:pt x="2584" y="2616"/>
                  </a:cubicBezTo>
                  <a:cubicBezTo>
                    <a:pt x="3309" y="1891"/>
                    <a:pt x="3372" y="85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87" name="Google Shape;7287;p62"/>
          <p:cNvSpPr/>
          <p:nvPr/>
        </p:nvSpPr>
        <p:spPr>
          <a:xfrm>
            <a:off x="1763554" y="3801114"/>
            <a:ext cx="363548" cy="370909"/>
          </a:xfrm>
          <a:custGeom>
            <a:avLst/>
            <a:gdLst/>
            <a:ahLst/>
            <a:cxnLst/>
            <a:rect l="l" t="t" r="r" b="b"/>
            <a:pathLst>
              <a:path w="12446" h="12698" extrusionOk="0">
                <a:moveTo>
                  <a:pt x="6239" y="1"/>
                </a:moveTo>
                <a:cubicBezTo>
                  <a:pt x="5105" y="1"/>
                  <a:pt x="4191" y="915"/>
                  <a:pt x="4159" y="2112"/>
                </a:cubicBezTo>
                <a:cubicBezTo>
                  <a:pt x="4159" y="3088"/>
                  <a:pt x="4852" y="3939"/>
                  <a:pt x="5798" y="4097"/>
                </a:cubicBezTo>
                <a:lnTo>
                  <a:pt x="5798" y="5294"/>
                </a:lnTo>
                <a:cubicBezTo>
                  <a:pt x="4852" y="5483"/>
                  <a:pt x="4159" y="6333"/>
                  <a:pt x="4159" y="7310"/>
                </a:cubicBezTo>
                <a:cubicBezTo>
                  <a:pt x="4159" y="7657"/>
                  <a:pt x="4222" y="7972"/>
                  <a:pt x="4380" y="8255"/>
                </a:cubicBezTo>
                <a:lnTo>
                  <a:pt x="3403" y="9043"/>
                </a:lnTo>
                <a:cubicBezTo>
                  <a:pt x="3057" y="8728"/>
                  <a:pt x="2584" y="8570"/>
                  <a:pt x="2112" y="8570"/>
                </a:cubicBezTo>
                <a:cubicBezTo>
                  <a:pt x="946" y="8602"/>
                  <a:pt x="1" y="9515"/>
                  <a:pt x="1" y="10650"/>
                </a:cubicBezTo>
                <a:cubicBezTo>
                  <a:pt x="1" y="11784"/>
                  <a:pt x="946" y="12697"/>
                  <a:pt x="2112" y="12697"/>
                </a:cubicBezTo>
                <a:cubicBezTo>
                  <a:pt x="3246" y="12697"/>
                  <a:pt x="4128" y="11752"/>
                  <a:pt x="4191" y="10650"/>
                </a:cubicBezTo>
                <a:cubicBezTo>
                  <a:pt x="4191" y="10303"/>
                  <a:pt x="4096" y="9988"/>
                  <a:pt x="3939" y="9704"/>
                </a:cubicBezTo>
                <a:lnTo>
                  <a:pt x="4947" y="8917"/>
                </a:lnTo>
                <a:cubicBezTo>
                  <a:pt x="5294" y="9232"/>
                  <a:pt x="5766" y="9389"/>
                  <a:pt x="6239" y="9389"/>
                </a:cubicBezTo>
                <a:cubicBezTo>
                  <a:pt x="6743" y="9389"/>
                  <a:pt x="7184" y="9200"/>
                  <a:pt x="7530" y="8917"/>
                </a:cubicBezTo>
                <a:lnTo>
                  <a:pt x="8507" y="9704"/>
                </a:lnTo>
                <a:cubicBezTo>
                  <a:pt x="8350" y="9988"/>
                  <a:pt x="8287" y="10303"/>
                  <a:pt x="8287" y="10650"/>
                </a:cubicBezTo>
                <a:cubicBezTo>
                  <a:pt x="8287" y="11784"/>
                  <a:pt x="9232" y="12697"/>
                  <a:pt x="10366" y="12697"/>
                </a:cubicBezTo>
                <a:cubicBezTo>
                  <a:pt x="11500" y="12697"/>
                  <a:pt x="12414" y="11752"/>
                  <a:pt x="12445" y="10650"/>
                </a:cubicBezTo>
                <a:cubicBezTo>
                  <a:pt x="12445" y="9515"/>
                  <a:pt x="11563" y="8602"/>
                  <a:pt x="10366" y="8570"/>
                </a:cubicBezTo>
                <a:cubicBezTo>
                  <a:pt x="9862" y="8570"/>
                  <a:pt x="9421" y="8759"/>
                  <a:pt x="9074" y="9043"/>
                </a:cubicBezTo>
                <a:lnTo>
                  <a:pt x="8097" y="8255"/>
                </a:lnTo>
                <a:cubicBezTo>
                  <a:pt x="8255" y="7972"/>
                  <a:pt x="8318" y="7657"/>
                  <a:pt x="8318" y="7310"/>
                </a:cubicBezTo>
                <a:cubicBezTo>
                  <a:pt x="8318" y="6333"/>
                  <a:pt x="7625" y="5451"/>
                  <a:pt x="6680" y="5294"/>
                </a:cubicBezTo>
                <a:lnTo>
                  <a:pt x="6680" y="4097"/>
                </a:lnTo>
                <a:cubicBezTo>
                  <a:pt x="7625" y="3908"/>
                  <a:pt x="8318" y="3088"/>
                  <a:pt x="8318" y="2112"/>
                </a:cubicBezTo>
                <a:cubicBezTo>
                  <a:pt x="8318" y="946"/>
                  <a:pt x="7404" y="64"/>
                  <a:pt x="623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88" name="Google Shape;7288;p62"/>
          <p:cNvSpPr/>
          <p:nvPr/>
        </p:nvSpPr>
        <p:spPr>
          <a:xfrm>
            <a:off x="3953101" y="2872552"/>
            <a:ext cx="369974" cy="368601"/>
          </a:xfrm>
          <a:custGeom>
            <a:avLst/>
            <a:gdLst/>
            <a:ahLst/>
            <a:cxnLst/>
            <a:rect l="l" t="t" r="r" b="b"/>
            <a:pathLst>
              <a:path w="12666" h="12619" extrusionOk="0">
                <a:moveTo>
                  <a:pt x="9294" y="1"/>
                </a:moveTo>
                <a:cubicBezTo>
                  <a:pt x="9192" y="1"/>
                  <a:pt x="9089" y="40"/>
                  <a:pt x="9011" y="119"/>
                </a:cubicBezTo>
                <a:lnTo>
                  <a:pt x="7593" y="1537"/>
                </a:lnTo>
                <a:lnTo>
                  <a:pt x="9011" y="2954"/>
                </a:lnTo>
                <a:cubicBezTo>
                  <a:pt x="9168" y="3112"/>
                  <a:pt x="9168" y="3395"/>
                  <a:pt x="9011" y="3553"/>
                </a:cubicBezTo>
                <a:cubicBezTo>
                  <a:pt x="8932" y="3632"/>
                  <a:pt x="8822" y="3671"/>
                  <a:pt x="8711" y="3671"/>
                </a:cubicBezTo>
                <a:cubicBezTo>
                  <a:pt x="8601" y="3671"/>
                  <a:pt x="8491" y="3632"/>
                  <a:pt x="8412" y="3553"/>
                </a:cubicBezTo>
                <a:lnTo>
                  <a:pt x="6994" y="2135"/>
                </a:lnTo>
                <a:lnTo>
                  <a:pt x="5923" y="3206"/>
                </a:lnTo>
                <a:lnTo>
                  <a:pt x="7341" y="4624"/>
                </a:lnTo>
                <a:cubicBezTo>
                  <a:pt x="7498" y="4782"/>
                  <a:pt x="7498" y="5034"/>
                  <a:pt x="7341" y="5191"/>
                </a:cubicBezTo>
                <a:cubicBezTo>
                  <a:pt x="7262" y="5270"/>
                  <a:pt x="7160" y="5309"/>
                  <a:pt x="7053" y="5309"/>
                </a:cubicBezTo>
                <a:cubicBezTo>
                  <a:pt x="6947" y="5309"/>
                  <a:pt x="6837" y="5270"/>
                  <a:pt x="6742" y="5191"/>
                </a:cubicBezTo>
                <a:lnTo>
                  <a:pt x="5356" y="3773"/>
                </a:lnTo>
                <a:lnTo>
                  <a:pt x="4285" y="4845"/>
                </a:lnTo>
                <a:lnTo>
                  <a:pt x="5703" y="6262"/>
                </a:lnTo>
                <a:cubicBezTo>
                  <a:pt x="5860" y="6420"/>
                  <a:pt x="5860" y="6703"/>
                  <a:pt x="5703" y="6861"/>
                </a:cubicBezTo>
                <a:cubicBezTo>
                  <a:pt x="5624" y="6940"/>
                  <a:pt x="5514" y="6979"/>
                  <a:pt x="5403" y="6979"/>
                </a:cubicBezTo>
                <a:cubicBezTo>
                  <a:pt x="5293" y="6979"/>
                  <a:pt x="5183" y="6940"/>
                  <a:pt x="5104" y="6861"/>
                </a:cubicBezTo>
                <a:lnTo>
                  <a:pt x="3686" y="5443"/>
                </a:lnTo>
                <a:lnTo>
                  <a:pt x="2615" y="6514"/>
                </a:lnTo>
                <a:lnTo>
                  <a:pt x="4096" y="7932"/>
                </a:lnTo>
                <a:cubicBezTo>
                  <a:pt x="4253" y="8090"/>
                  <a:pt x="4253" y="8373"/>
                  <a:pt x="4096" y="8499"/>
                </a:cubicBezTo>
                <a:cubicBezTo>
                  <a:pt x="4017" y="8578"/>
                  <a:pt x="3907" y="8617"/>
                  <a:pt x="3797" y="8617"/>
                </a:cubicBezTo>
                <a:cubicBezTo>
                  <a:pt x="3686" y="8617"/>
                  <a:pt x="3576" y="8578"/>
                  <a:pt x="3497" y="8499"/>
                </a:cubicBezTo>
                <a:lnTo>
                  <a:pt x="2048" y="7081"/>
                </a:lnTo>
                <a:lnTo>
                  <a:pt x="158" y="8972"/>
                </a:lnTo>
                <a:cubicBezTo>
                  <a:pt x="0" y="9129"/>
                  <a:pt x="0" y="9413"/>
                  <a:pt x="158" y="9570"/>
                </a:cubicBezTo>
                <a:lnTo>
                  <a:pt x="3056" y="12500"/>
                </a:lnTo>
                <a:cubicBezTo>
                  <a:pt x="3135" y="12579"/>
                  <a:pt x="3245" y="12618"/>
                  <a:pt x="3356" y="12618"/>
                </a:cubicBezTo>
                <a:cubicBezTo>
                  <a:pt x="3466" y="12618"/>
                  <a:pt x="3576" y="12579"/>
                  <a:pt x="3655" y="12500"/>
                </a:cubicBezTo>
                <a:lnTo>
                  <a:pt x="12508" y="3616"/>
                </a:lnTo>
                <a:cubicBezTo>
                  <a:pt x="12665" y="3458"/>
                  <a:pt x="12665" y="3206"/>
                  <a:pt x="12508" y="3049"/>
                </a:cubicBezTo>
                <a:lnTo>
                  <a:pt x="9578" y="119"/>
                </a:lnTo>
                <a:cubicBezTo>
                  <a:pt x="9499" y="40"/>
                  <a:pt x="9397" y="1"/>
                  <a:pt x="929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89" name="Google Shape;7289;p62"/>
          <p:cNvGrpSpPr/>
          <p:nvPr/>
        </p:nvGrpSpPr>
        <p:grpSpPr>
          <a:xfrm>
            <a:off x="1243246" y="1533504"/>
            <a:ext cx="429504" cy="370879"/>
            <a:chOff x="-42651700" y="3217825"/>
            <a:chExt cx="367600" cy="317425"/>
          </a:xfrm>
        </p:grpSpPr>
        <p:sp>
          <p:nvSpPr>
            <p:cNvPr id="7290" name="Google Shape;7290;p62"/>
            <p:cNvSpPr/>
            <p:nvPr/>
          </p:nvSpPr>
          <p:spPr>
            <a:xfrm>
              <a:off x="-42651700" y="3239075"/>
              <a:ext cx="367600" cy="296175"/>
            </a:xfrm>
            <a:custGeom>
              <a:avLst/>
              <a:gdLst/>
              <a:ahLst/>
              <a:cxnLst/>
              <a:rect l="l" t="t" r="r" b="b"/>
              <a:pathLst>
                <a:path w="14704" h="11847" extrusionOk="0">
                  <a:moveTo>
                    <a:pt x="7370" y="797"/>
                  </a:moveTo>
                  <a:cubicBezTo>
                    <a:pt x="8536" y="797"/>
                    <a:pt x="9694" y="1246"/>
                    <a:pt x="10576" y="2143"/>
                  </a:cubicBezTo>
                  <a:cubicBezTo>
                    <a:pt x="12340" y="3908"/>
                    <a:pt x="12340" y="6775"/>
                    <a:pt x="10576" y="8539"/>
                  </a:cubicBezTo>
                  <a:cubicBezTo>
                    <a:pt x="9757" y="9390"/>
                    <a:pt x="8623" y="9894"/>
                    <a:pt x="7363" y="9894"/>
                  </a:cubicBezTo>
                  <a:cubicBezTo>
                    <a:pt x="6102" y="9894"/>
                    <a:pt x="4937" y="9358"/>
                    <a:pt x="4118" y="8539"/>
                  </a:cubicBezTo>
                  <a:cubicBezTo>
                    <a:pt x="2353" y="6775"/>
                    <a:pt x="2353" y="3908"/>
                    <a:pt x="4118" y="2143"/>
                  </a:cubicBezTo>
                  <a:cubicBezTo>
                    <a:pt x="5031" y="1246"/>
                    <a:pt x="6205" y="797"/>
                    <a:pt x="7370" y="797"/>
                  </a:cubicBezTo>
                  <a:close/>
                  <a:moveTo>
                    <a:pt x="7326" y="1"/>
                  </a:moveTo>
                  <a:cubicBezTo>
                    <a:pt x="2091" y="1"/>
                    <a:pt x="0" y="6750"/>
                    <a:pt x="4275" y="9768"/>
                  </a:cubicBezTo>
                  <a:lnTo>
                    <a:pt x="3424" y="11280"/>
                  </a:lnTo>
                  <a:cubicBezTo>
                    <a:pt x="3298" y="11532"/>
                    <a:pt x="3487" y="11847"/>
                    <a:pt x="3771" y="11847"/>
                  </a:cubicBezTo>
                  <a:cubicBezTo>
                    <a:pt x="3929" y="11847"/>
                    <a:pt x="4086" y="11784"/>
                    <a:pt x="4118" y="11626"/>
                  </a:cubicBezTo>
                  <a:lnTo>
                    <a:pt x="5000" y="10209"/>
                  </a:lnTo>
                  <a:cubicBezTo>
                    <a:pt x="5740" y="10571"/>
                    <a:pt x="6543" y="10752"/>
                    <a:pt x="7351" y="10752"/>
                  </a:cubicBezTo>
                  <a:cubicBezTo>
                    <a:pt x="8158" y="10752"/>
                    <a:pt x="8969" y="10571"/>
                    <a:pt x="9725" y="10209"/>
                  </a:cubicBezTo>
                  <a:lnTo>
                    <a:pt x="10576" y="11626"/>
                  </a:lnTo>
                  <a:cubicBezTo>
                    <a:pt x="10671" y="11784"/>
                    <a:pt x="10828" y="11847"/>
                    <a:pt x="10923" y="11847"/>
                  </a:cubicBezTo>
                  <a:cubicBezTo>
                    <a:pt x="11238" y="11847"/>
                    <a:pt x="11458" y="11532"/>
                    <a:pt x="11301" y="11280"/>
                  </a:cubicBezTo>
                  <a:lnTo>
                    <a:pt x="10419" y="9768"/>
                  </a:lnTo>
                  <a:cubicBezTo>
                    <a:pt x="14703" y="6775"/>
                    <a:pt x="12592" y="1"/>
                    <a:pt x="7363" y="1"/>
                  </a:cubicBezTo>
                  <a:cubicBezTo>
                    <a:pt x="7350" y="1"/>
                    <a:pt x="7338" y="1"/>
                    <a:pt x="73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62"/>
            <p:cNvSpPr/>
            <p:nvPr/>
          </p:nvSpPr>
          <p:spPr>
            <a:xfrm>
              <a:off x="-42419600" y="3217825"/>
              <a:ext cx="106350" cy="106350"/>
            </a:xfrm>
            <a:custGeom>
              <a:avLst/>
              <a:gdLst/>
              <a:ahLst/>
              <a:cxnLst/>
              <a:rect l="l" t="t" r="r" b="b"/>
              <a:pathLst>
                <a:path w="4254" h="4254" extrusionOk="0">
                  <a:moveTo>
                    <a:pt x="1355" y="0"/>
                  </a:moveTo>
                  <a:cubicBezTo>
                    <a:pt x="882" y="0"/>
                    <a:pt x="410" y="95"/>
                    <a:pt x="0" y="315"/>
                  </a:cubicBezTo>
                  <a:cubicBezTo>
                    <a:pt x="1891" y="946"/>
                    <a:pt x="3340" y="2395"/>
                    <a:pt x="3938" y="4254"/>
                  </a:cubicBezTo>
                  <a:cubicBezTo>
                    <a:pt x="4128" y="3844"/>
                    <a:pt x="4254" y="3371"/>
                    <a:pt x="4254" y="2899"/>
                  </a:cubicBezTo>
                  <a:cubicBezTo>
                    <a:pt x="4254" y="1292"/>
                    <a:pt x="2962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62"/>
            <p:cNvSpPr/>
            <p:nvPr/>
          </p:nvSpPr>
          <p:spPr>
            <a:xfrm>
              <a:off x="-42623600" y="3218600"/>
              <a:ext cx="106350" cy="106375"/>
            </a:xfrm>
            <a:custGeom>
              <a:avLst/>
              <a:gdLst/>
              <a:ahLst/>
              <a:cxnLst/>
              <a:rect l="l" t="t" r="r" b="b"/>
              <a:pathLst>
                <a:path w="4254" h="4255" extrusionOk="0">
                  <a:moveTo>
                    <a:pt x="2931" y="1"/>
                  </a:moveTo>
                  <a:cubicBezTo>
                    <a:pt x="1292" y="1"/>
                    <a:pt x="1" y="1293"/>
                    <a:pt x="1" y="2899"/>
                  </a:cubicBezTo>
                  <a:cubicBezTo>
                    <a:pt x="1" y="3372"/>
                    <a:pt x="127" y="3845"/>
                    <a:pt x="316" y="4254"/>
                  </a:cubicBezTo>
                  <a:cubicBezTo>
                    <a:pt x="977" y="2364"/>
                    <a:pt x="2426" y="915"/>
                    <a:pt x="4254" y="316"/>
                  </a:cubicBezTo>
                  <a:cubicBezTo>
                    <a:pt x="3876" y="127"/>
                    <a:pt x="3403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62"/>
            <p:cNvSpPr/>
            <p:nvPr/>
          </p:nvSpPr>
          <p:spPr>
            <a:xfrm>
              <a:off x="-42561375" y="3279250"/>
              <a:ext cx="185900" cy="186700"/>
            </a:xfrm>
            <a:custGeom>
              <a:avLst/>
              <a:gdLst/>
              <a:ahLst/>
              <a:cxnLst/>
              <a:rect l="l" t="t" r="r" b="b"/>
              <a:pathLst>
                <a:path w="7436" h="7468" extrusionOk="0">
                  <a:moveTo>
                    <a:pt x="3781" y="1671"/>
                  </a:moveTo>
                  <a:cubicBezTo>
                    <a:pt x="4033" y="1671"/>
                    <a:pt x="4191" y="1860"/>
                    <a:pt x="4191" y="2112"/>
                  </a:cubicBezTo>
                  <a:lnTo>
                    <a:pt x="4191" y="3340"/>
                  </a:lnTo>
                  <a:lnTo>
                    <a:pt x="5388" y="3340"/>
                  </a:lnTo>
                  <a:cubicBezTo>
                    <a:pt x="5640" y="3340"/>
                    <a:pt x="5829" y="3529"/>
                    <a:pt x="5829" y="3750"/>
                  </a:cubicBezTo>
                  <a:cubicBezTo>
                    <a:pt x="5829" y="4002"/>
                    <a:pt x="5640" y="4128"/>
                    <a:pt x="5388" y="4128"/>
                  </a:cubicBezTo>
                  <a:lnTo>
                    <a:pt x="3750" y="4128"/>
                  </a:lnTo>
                  <a:cubicBezTo>
                    <a:pt x="3498" y="4128"/>
                    <a:pt x="3308" y="3939"/>
                    <a:pt x="3308" y="3750"/>
                  </a:cubicBezTo>
                  <a:lnTo>
                    <a:pt x="3308" y="2112"/>
                  </a:lnTo>
                  <a:lnTo>
                    <a:pt x="3340" y="2112"/>
                  </a:lnTo>
                  <a:cubicBezTo>
                    <a:pt x="3340" y="1860"/>
                    <a:pt x="3529" y="1671"/>
                    <a:pt x="3781" y="1671"/>
                  </a:cubicBezTo>
                  <a:close/>
                  <a:moveTo>
                    <a:pt x="3750" y="1"/>
                  </a:moveTo>
                  <a:cubicBezTo>
                    <a:pt x="1702" y="1"/>
                    <a:pt x="32" y="1671"/>
                    <a:pt x="0" y="3750"/>
                  </a:cubicBezTo>
                  <a:cubicBezTo>
                    <a:pt x="32" y="5798"/>
                    <a:pt x="1702" y="7467"/>
                    <a:pt x="3750" y="7467"/>
                  </a:cubicBezTo>
                  <a:cubicBezTo>
                    <a:pt x="5797" y="7467"/>
                    <a:pt x="7436" y="5798"/>
                    <a:pt x="7436" y="3750"/>
                  </a:cubicBezTo>
                  <a:cubicBezTo>
                    <a:pt x="7436" y="1702"/>
                    <a:pt x="5797" y="64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94" name="Google Shape;7294;p62"/>
          <p:cNvGrpSpPr/>
          <p:nvPr/>
        </p:nvGrpSpPr>
        <p:grpSpPr>
          <a:xfrm>
            <a:off x="1278678" y="1973154"/>
            <a:ext cx="358640" cy="363226"/>
            <a:chOff x="-42617300" y="3587775"/>
            <a:chExt cx="306950" cy="310875"/>
          </a:xfrm>
        </p:grpSpPr>
        <p:sp>
          <p:nvSpPr>
            <p:cNvPr id="7295" name="Google Shape;7295;p62"/>
            <p:cNvSpPr/>
            <p:nvPr/>
          </p:nvSpPr>
          <p:spPr>
            <a:xfrm>
              <a:off x="-42617300" y="3587775"/>
              <a:ext cx="306950" cy="310875"/>
            </a:xfrm>
            <a:custGeom>
              <a:avLst/>
              <a:gdLst/>
              <a:ahLst/>
              <a:cxnLst/>
              <a:rect l="l" t="t" r="r" b="b"/>
              <a:pathLst>
                <a:path w="12278" h="12435" extrusionOk="0">
                  <a:moveTo>
                    <a:pt x="5905" y="860"/>
                  </a:moveTo>
                  <a:cubicBezTo>
                    <a:pt x="6421" y="860"/>
                    <a:pt x="6926" y="1412"/>
                    <a:pt x="7341" y="2467"/>
                  </a:cubicBezTo>
                  <a:cubicBezTo>
                    <a:pt x="6837" y="2593"/>
                    <a:pt x="6365" y="2782"/>
                    <a:pt x="5892" y="3003"/>
                  </a:cubicBezTo>
                  <a:cubicBezTo>
                    <a:pt x="5419" y="2782"/>
                    <a:pt x="4947" y="2593"/>
                    <a:pt x="4443" y="2467"/>
                  </a:cubicBezTo>
                  <a:cubicBezTo>
                    <a:pt x="4893" y="1381"/>
                    <a:pt x="5404" y="860"/>
                    <a:pt x="5905" y="860"/>
                  </a:cubicBezTo>
                  <a:close/>
                  <a:moveTo>
                    <a:pt x="4191" y="3255"/>
                  </a:moveTo>
                  <a:cubicBezTo>
                    <a:pt x="4443" y="3349"/>
                    <a:pt x="4632" y="3381"/>
                    <a:pt x="4884" y="3475"/>
                  </a:cubicBezTo>
                  <a:cubicBezTo>
                    <a:pt x="4726" y="3538"/>
                    <a:pt x="4600" y="3601"/>
                    <a:pt x="4443" y="3696"/>
                  </a:cubicBezTo>
                  <a:cubicBezTo>
                    <a:pt x="4285" y="3790"/>
                    <a:pt x="4159" y="3853"/>
                    <a:pt x="4002" y="3948"/>
                  </a:cubicBezTo>
                  <a:cubicBezTo>
                    <a:pt x="4096" y="3727"/>
                    <a:pt x="4159" y="3507"/>
                    <a:pt x="4191" y="3255"/>
                  </a:cubicBezTo>
                  <a:close/>
                  <a:moveTo>
                    <a:pt x="7625" y="3318"/>
                  </a:moveTo>
                  <a:cubicBezTo>
                    <a:pt x="7688" y="3507"/>
                    <a:pt x="7751" y="3727"/>
                    <a:pt x="7782" y="3979"/>
                  </a:cubicBezTo>
                  <a:cubicBezTo>
                    <a:pt x="7499" y="3790"/>
                    <a:pt x="7247" y="3633"/>
                    <a:pt x="6963" y="3507"/>
                  </a:cubicBezTo>
                  <a:cubicBezTo>
                    <a:pt x="7184" y="3412"/>
                    <a:pt x="7404" y="3349"/>
                    <a:pt x="7625" y="3318"/>
                  </a:cubicBezTo>
                  <a:close/>
                  <a:moveTo>
                    <a:pt x="2611" y="3034"/>
                  </a:moveTo>
                  <a:cubicBezTo>
                    <a:pt x="2846" y="3034"/>
                    <a:pt x="3110" y="3054"/>
                    <a:pt x="3403" y="3097"/>
                  </a:cubicBezTo>
                  <a:cubicBezTo>
                    <a:pt x="3309" y="3570"/>
                    <a:pt x="3183" y="4042"/>
                    <a:pt x="3151" y="4609"/>
                  </a:cubicBezTo>
                  <a:cubicBezTo>
                    <a:pt x="2742" y="4924"/>
                    <a:pt x="2363" y="5240"/>
                    <a:pt x="1954" y="5586"/>
                  </a:cubicBezTo>
                  <a:cubicBezTo>
                    <a:pt x="712" y="4068"/>
                    <a:pt x="945" y="3034"/>
                    <a:pt x="2611" y="3034"/>
                  </a:cubicBezTo>
                  <a:close/>
                  <a:moveTo>
                    <a:pt x="9301" y="3075"/>
                  </a:moveTo>
                  <a:cubicBezTo>
                    <a:pt x="10879" y="3075"/>
                    <a:pt x="11079" y="4102"/>
                    <a:pt x="9862" y="5618"/>
                  </a:cubicBezTo>
                  <a:cubicBezTo>
                    <a:pt x="9515" y="5271"/>
                    <a:pt x="9137" y="4924"/>
                    <a:pt x="8696" y="4641"/>
                  </a:cubicBezTo>
                  <a:cubicBezTo>
                    <a:pt x="8601" y="4137"/>
                    <a:pt x="8538" y="3601"/>
                    <a:pt x="8412" y="3160"/>
                  </a:cubicBezTo>
                  <a:cubicBezTo>
                    <a:pt x="8746" y="3102"/>
                    <a:pt x="9042" y="3075"/>
                    <a:pt x="9301" y="3075"/>
                  </a:cubicBezTo>
                  <a:close/>
                  <a:moveTo>
                    <a:pt x="8822" y="5744"/>
                  </a:moveTo>
                  <a:cubicBezTo>
                    <a:pt x="9011" y="5901"/>
                    <a:pt x="9169" y="6059"/>
                    <a:pt x="9326" y="6216"/>
                  </a:cubicBezTo>
                  <a:cubicBezTo>
                    <a:pt x="9169" y="6374"/>
                    <a:pt x="8980" y="6531"/>
                    <a:pt x="8822" y="6689"/>
                  </a:cubicBezTo>
                  <a:lnTo>
                    <a:pt x="8822" y="5744"/>
                  </a:lnTo>
                  <a:close/>
                  <a:moveTo>
                    <a:pt x="3025" y="5775"/>
                  </a:moveTo>
                  <a:lnTo>
                    <a:pt x="3025" y="6720"/>
                  </a:lnTo>
                  <a:cubicBezTo>
                    <a:pt x="2836" y="6563"/>
                    <a:pt x="2679" y="6405"/>
                    <a:pt x="2521" y="6248"/>
                  </a:cubicBezTo>
                  <a:cubicBezTo>
                    <a:pt x="2679" y="6090"/>
                    <a:pt x="2868" y="5933"/>
                    <a:pt x="3025" y="5775"/>
                  </a:cubicBezTo>
                  <a:close/>
                  <a:moveTo>
                    <a:pt x="5892" y="3885"/>
                  </a:moveTo>
                  <a:cubicBezTo>
                    <a:pt x="6617" y="4200"/>
                    <a:pt x="7278" y="4609"/>
                    <a:pt x="7908" y="5082"/>
                  </a:cubicBezTo>
                  <a:cubicBezTo>
                    <a:pt x="8003" y="5838"/>
                    <a:pt x="8003" y="6626"/>
                    <a:pt x="7908" y="7413"/>
                  </a:cubicBezTo>
                  <a:cubicBezTo>
                    <a:pt x="7278" y="7823"/>
                    <a:pt x="6585" y="8232"/>
                    <a:pt x="5892" y="8579"/>
                  </a:cubicBezTo>
                  <a:cubicBezTo>
                    <a:pt x="5545" y="8421"/>
                    <a:pt x="5230" y="8232"/>
                    <a:pt x="4884" y="8043"/>
                  </a:cubicBezTo>
                  <a:cubicBezTo>
                    <a:pt x="4537" y="7823"/>
                    <a:pt x="4191" y="7634"/>
                    <a:pt x="3876" y="7413"/>
                  </a:cubicBezTo>
                  <a:cubicBezTo>
                    <a:pt x="3844" y="6657"/>
                    <a:pt x="3844" y="5870"/>
                    <a:pt x="3876" y="5082"/>
                  </a:cubicBezTo>
                  <a:cubicBezTo>
                    <a:pt x="4191" y="4830"/>
                    <a:pt x="4537" y="4641"/>
                    <a:pt x="4884" y="4452"/>
                  </a:cubicBezTo>
                  <a:cubicBezTo>
                    <a:pt x="5230" y="4263"/>
                    <a:pt x="5577" y="4042"/>
                    <a:pt x="5892" y="3885"/>
                  </a:cubicBezTo>
                  <a:close/>
                  <a:moveTo>
                    <a:pt x="4033" y="8516"/>
                  </a:moveTo>
                  <a:cubicBezTo>
                    <a:pt x="4159" y="8579"/>
                    <a:pt x="4317" y="8674"/>
                    <a:pt x="4474" y="8737"/>
                  </a:cubicBezTo>
                  <a:cubicBezTo>
                    <a:pt x="4632" y="8831"/>
                    <a:pt x="4758" y="8894"/>
                    <a:pt x="4915" y="8989"/>
                  </a:cubicBezTo>
                  <a:cubicBezTo>
                    <a:pt x="4663" y="9052"/>
                    <a:pt x="4474" y="9146"/>
                    <a:pt x="4254" y="9178"/>
                  </a:cubicBezTo>
                  <a:cubicBezTo>
                    <a:pt x="4159" y="8926"/>
                    <a:pt x="4096" y="8737"/>
                    <a:pt x="4033" y="8516"/>
                  </a:cubicBezTo>
                  <a:close/>
                  <a:moveTo>
                    <a:pt x="7782" y="8516"/>
                  </a:moveTo>
                  <a:cubicBezTo>
                    <a:pt x="7751" y="8737"/>
                    <a:pt x="7688" y="8989"/>
                    <a:pt x="7625" y="9178"/>
                  </a:cubicBezTo>
                  <a:cubicBezTo>
                    <a:pt x="7404" y="9083"/>
                    <a:pt x="7184" y="9052"/>
                    <a:pt x="6963" y="8989"/>
                  </a:cubicBezTo>
                  <a:cubicBezTo>
                    <a:pt x="7278" y="8831"/>
                    <a:pt x="7499" y="8674"/>
                    <a:pt x="7782" y="8516"/>
                  </a:cubicBezTo>
                  <a:close/>
                  <a:moveTo>
                    <a:pt x="1954" y="6846"/>
                  </a:moveTo>
                  <a:cubicBezTo>
                    <a:pt x="2300" y="7193"/>
                    <a:pt x="2710" y="7571"/>
                    <a:pt x="3151" y="7823"/>
                  </a:cubicBezTo>
                  <a:cubicBezTo>
                    <a:pt x="3214" y="8358"/>
                    <a:pt x="3309" y="8863"/>
                    <a:pt x="3403" y="9335"/>
                  </a:cubicBezTo>
                  <a:cubicBezTo>
                    <a:pt x="3090" y="9388"/>
                    <a:pt x="2806" y="9414"/>
                    <a:pt x="2555" y="9414"/>
                  </a:cubicBezTo>
                  <a:cubicBezTo>
                    <a:pt x="1015" y="9414"/>
                    <a:pt x="681" y="8445"/>
                    <a:pt x="1954" y="6846"/>
                  </a:cubicBezTo>
                  <a:close/>
                  <a:moveTo>
                    <a:pt x="9925" y="6846"/>
                  </a:moveTo>
                  <a:lnTo>
                    <a:pt x="9925" y="6846"/>
                  </a:lnTo>
                  <a:cubicBezTo>
                    <a:pt x="11167" y="8392"/>
                    <a:pt x="10934" y="9430"/>
                    <a:pt x="9267" y="9430"/>
                  </a:cubicBezTo>
                  <a:cubicBezTo>
                    <a:pt x="9032" y="9430"/>
                    <a:pt x="8768" y="9410"/>
                    <a:pt x="8475" y="9367"/>
                  </a:cubicBezTo>
                  <a:cubicBezTo>
                    <a:pt x="8538" y="8894"/>
                    <a:pt x="8664" y="8390"/>
                    <a:pt x="8727" y="7823"/>
                  </a:cubicBezTo>
                  <a:cubicBezTo>
                    <a:pt x="9137" y="7508"/>
                    <a:pt x="9515" y="7193"/>
                    <a:pt x="9925" y="6846"/>
                  </a:cubicBezTo>
                  <a:close/>
                  <a:moveTo>
                    <a:pt x="5924" y="9461"/>
                  </a:moveTo>
                  <a:cubicBezTo>
                    <a:pt x="6396" y="9650"/>
                    <a:pt x="6869" y="9839"/>
                    <a:pt x="7404" y="9965"/>
                  </a:cubicBezTo>
                  <a:cubicBezTo>
                    <a:pt x="6962" y="11056"/>
                    <a:pt x="6440" y="11607"/>
                    <a:pt x="5922" y="11607"/>
                  </a:cubicBezTo>
                  <a:cubicBezTo>
                    <a:pt x="5408" y="11607"/>
                    <a:pt x="4898" y="11064"/>
                    <a:pt x="4474" y="9965"/>
                  </a:cubicBezTo>
                  <a:cubicBezTo>
                    <a:pt x="4978" y="9839"/>
                    <a:pt x="5451" y="9650"/>
                    <a:pt x="5924" y="9461"/>
                  </a:cubicBezTo>
                  <a:close/>
                  <a:moveTo>
                    <a:pt x="5931" y="1"/>
                  </a:moveTo>
                  <a:cubicBezTo>
                    <a:pt x="5817" y="1"/>
                    <a:pt x="5699" y="14"/>
                    <a:pt x="5577" y="41"/>
                  </a:cubicBezTo>
                  <a:cubicBezTo>
                    <a:pt x="4632" y="262"/>
                    <a:pt x="4002" y="1333"/>
                    <a:pt x="3655" y="2278"/>
                  </a:cubicBezTo>
                  <a:cubicBezTo>
                    <a:pt x="3326" y="2223"/>
                    <a:pt x="2973" y="2187"/>
                    <a:pt x="2624" y="2187"/>
                  </a:cubicBezTo>
                  <a:cubicBezTo>
                    <a:pt x="1770" y="2187"/>
                    <a:pt x="939" y="2404"/>
                    <a:pt x="536" y="3097"/>
                  </a:cubicBezTo>
                  <a:cubicBezTo>
                    <a:pt x="1" y="4074"/>
                    <a:pt x="662" y="5334"/>
                    <a:pt x="1387" y="6216"/>
                  </a:cubicBezTo>
                  <a:cubicBezTo>
                    <a:pt x="788" y="6972"/>
                    <a:pt x="158" y="8043"/>
                    <a:pt x="379" y="8926"/>
                  </a:cubicBezTo>
                  <a:cubicBezTo>
                    <a:pt x="599" y="9650"/>
                    <a:pt x="1166" y="10028"/>
                    <a:pt x="1922" y="10186"/>
                  </a:cubicBezTo>
                  <a:cubicBezTo>
                    <a:pt x="2157" y="10241"/>
                    <a:pt x="2410" y="10266"/>
                    <a:pt x="2668" y="10266"/>
                  </a:cubicBezTo>
                  <a:cubicBezTo>
                    <a:pt x="2998" y="10266"/>
                    <a:pt x="3337" y="10225"/>
                    <a:pt x="3655" y="10154"/>
                  </a:cubicBezTo>
                  <a:cubicBezTo>
                    <a:pt x="4221" y="11678"/>
                    <a:pt x="5076" y="12434"/>
                    <a:pt x="5929" y="12434"/>
                  </a:cubicBezTo>
                  <a:cubicBezTo>
                    <a:pt x="6786" y="12434"/>
                    <a:pt x="7639" y="11670"/>
                    <a:pt x="8192" y="10154"/>
                  </a:cubicBezTo>
                  <a:cubicBezTo>
                    <a:pt x="8550" y="10215"/>
                    <a:pt x="8882" y="10243"/>
                    <a:pt x="9186" y="10243"/>
                  </a:cubicBezTo>
                  <a:cubicBezTo>
                    <a:pt x="11589" y="10243"/>
                    <a:pt x="12278" y="8453"/>
                    <a:pt x="10460" y="6216"/>
                  </a:cubicBezTo>
                  <a:cubicBezTo>
                    <a:pt x="12272" y="4014"/>
                    <a:pt x="11618" y="2182"/>
                    <a:pt x="9217" y="2182"/>
                  </a:cubicBezTo>
                  <a:cubicBezTo>
                    <a:pt x="8904" y="2182"/>
                    <a:pt x="8562" y="2213"/>
                    <a:pt x="8192" y="2278"/>
                  </a:cubicBezTo>
                  <a:cubicBezTo>
                    <a:pt x="7765" y="1139"/>
                    <a:pt x="7004" y="1"/>
                    <a:pt x="5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62"/>
            <p:cNvSpPr/>
            <p:nvPr/>
          </p:nvSpPr>
          <p:spPr>
            <a:xfrm>
              <a:off x="-42500725" y="3712425"/>
              <a:ext cx="63025" cy="62275"/>
            </a:xfrm>
            <a:custGeom>
              <a:avLst/>
              <a:gdLst/>
              <a:ahLst/>
              <a:cxnLst/>
              <a:rect l="l" t="t" r="r" b="b"/>
              <a:pathLst>
                <a:path w="2521" h="2491" extrusionOk="0">
                  <a:moveTo>
                    <a:pt x="1313" y="0"/>
                  </a:moveTo>
                  <a:cubicBezTo>
                    <a:pt x="1295" y="0"/>
                    <a:pt x="1278" y="1"/>
                    <a:pt x="1261" y="1"/>
                  </a:cubicBezTo>
                  <a:cubicBezTo>
                    <a:pt x="599" y="1"/>
                    <a:pt x="0" y="569"/>
                    <a:pt x="63" y="1230"/>
                  </a:cubicBezTo>
                  <a:cubicBezTo>
                    <a:pt x="0" y="1955"/>
                    <a:pt x="567" y="2490"/>
                    <a:pt x="1261" y="2490"/>
                  </a:cubicBezTo>
                  <a:cubicBezTo>
                    <a:pt x="1954" y="2490"/>
                    <a:pt x="2521" y="1955"/>
                    <a:pt x="2489" y="1230"/>
                  </a:cubicBezTo>
                  <a:cubicBezTo>
                    <a:pt x="2489" y="585"/>
                    <a:pt x="1980" y="0"/>
                    <a:pt x="13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97" name="Google Shape;7297;p62"/>
          <p:cNvSpPr/>
          <p:nvPr/>
        </p:nvSpPr>
        <p:spPr>
          <a:xfrm>
            <a:off x="1275131" y="2412197"/>
            <a:ext cx="371785" cy="369974"/>
          </a:xfrm>
          <a:custGeom>
            <a:avLst/>
            <a:gdLst/>
            <a:ahLst/>
            <a:cxnLst/>
            <a:rect l="l" t="t" r="r" b="b"/>
            <a:pathLst>
              <a:path w="12728" h="12666" extrusionOk="0">
                <a:moveTo>
                  <a:pt x="1859" y="3308"/>
                </a:moveTo>
                <a:lnTo>
                  <a:pt x="1859" y="5230"/>
                </a:lnTo>
                <a:lnTo>
                  <a:pt x="882" y="5230"/>
                </a:lnTo>
                <a:lnTo>
                  <a:pt x="882" y="3308"/>
                </a:lnTo>
                <a:close/>
                <a:moveTo>
                  <a:pt x="5765" y="2458"/>
                </a:moveTo>
                <a:cubicBezTo>
                  <a:pt x="5860" y="2458"/>
                  <a:pt x="5986" y="2584"/>
                  <a:pt x="5986" y="2710"/>
                </a:cubicBezTo>
                <a:lnTo>
                  <a:pt x="5986" y="5230"/>
                </a:lnTo>
                <a:lnTo>
                  <a:pt x="2678" y="5230"/>
                </a:lnTo>
                <a:lnTo>
                  <a:pt x="2678" y="2710"/>
                </a:lnTo>
                <a:cubicBezTo>
                  <a:pt x="2678" y="2584"/>
                  <a:pt x="2772" y="2458"/>
                  <a:pt x="2930" y="2458"/>
                </a:cubicBezTo>
                <a:close/>
                <a:moveTo>
                  <a:pt x="9893" y="2458"/>
                </a:moveTo>
                <a:cubicBezTo>
                  <a:pt x="10019" y="2458"/>
                  <a:pt x="10113" y="2584"/>
                  <a:pt x="10113" y="2710"/>
                </a:cubicBezTo>
                <a:lnTo>
                  <a:pt x="10113" y="5230"/>
                </a:lnTo>
                <a:lnTo>
                  <a:pt x="6837" y="5230"/>
                </a:lnTo>
                <a:lnTo>
                  <a:pt x="6837" y="2710"/>
                </a:lnTo>
                <a:cubicBezTo>
                  <a:pt x="6805" y="2584"/>
                  <a:pt x="6900" y="2458"/>
                  <a:pt x="7057" y="2458"/>
                </a:cubicBezTo>
                <a:close/>
                <a:moveTo>
                  <a:pt x="11940" y="3308"/>
                </a:moveTo>
                <a:lnTo>
                  <a:pt x="11940" y="5230"/>
                </a:lnTo>
                <a:lnTo>
                  <a:pt x="10964" y="5230"/>
                </a:lnTo>
                <a:lnTo>
                  <a:pt x="10964" y="3308"/>
                </a:lnTo>
                <a:close/>
                <a:moveTo>
                  <a:pt x="7215" y="6900"/>
                </a:moveTo>
                <a:cubicBezTo>
                  <a:pt x="7435" y="6900"/>
                  <a:pt x="7656" y="7089"/>
                  <a:pt x="7656" y="7278"/>
                </a:cubicBezTo>
                <a:cubicBezTo>
                  <a:pt x="7656" y="7530"/>
                  <a:pt x="7435" y="7719"/>
                  <a:pt x="7215" y="7719"/>
                </a:cubicBezTo>
                <a:lnTo>
                  <a:pt x="5545" y="7719"/>
                </a:lnTo>
                <a:cubicBezTo>
                  <a:pt x="5324" y="7719"/>
                  <a:pt x="5135" y="7530"/>
                  <a:pt x="5135" y="7278"/>
                </a:cubicBezTo>
                <a:cubicBezTo>
                  <a:pt x="5135" y="7026"/>
                  <a:pt x="5324" y="6900"/>
                  <a:pt x="5545" y="6900"/>
                </a:cubicBezTo>
                <a:close/>
                <a:moveTo>
                  <a:pt x="3088" y="6900"/>
                </a:moveTo>
                <a:cubicBezTo>
                  <a:pt x="3749" y="6900"/>
                  <a:pt x="4285" y="7436"/>
                  <a:pt x="4348" y="8097"/>
                </a:cubicBezTo>
                <a:cubicBezTo>
                  <a:pt x="4348" y="8790"/>
                  <a:pt x="3781" y="9326"/>
                  <a:pt x="3088" y="9326"/>
                </a:cubicBezTo>
                <a:cubicBezTo>
                  <a:pt x="2394" y="9326"/>
                  <a:pt x="1859" y="8790"/>
                  <a:pt x="1859" y="8097"/>
                </a:cubicBezTo>
                <a:cubicBezTo>
                  <a:pt x="1859" y="7436"/>
                  <a:pt x="2394" y="6900"/>
                  <a:pt x="3088" y="6900"/>
                </a:cubicBezTo>
                <a:close/>
                <a:moveTo>
                  <a:pt x="7215" y="8570"/>
                </a:moveTo>
                <a:cubicBezTo>
                  <a:pt x="7435" y="8570"/>
                  <a:pt x="7656" y="8790"/>
                  <a:pt x="7656" y="8979"/>
                </a:cubicBezTo>
                <a:cubicBezTo>
                  <a:pt x="7656" y="9168"/>
                  <a:pt x="7435" y="9357"/>
                  <a:pt x="7215" y="9357"/>
                </a:cubicBezTo>
                <a:lnTo>
                  <a:pt x="5545" y="9357"/>
                </a:lnTo>
                <a:cubicBezTo>
                  <a:pt x="5324" y="9357"/>
                  <a:pt x="5135" y="9168"/>
                  <a:pt x="5135" y="8979"/>
                </a:cubicBezTo>
                <a:cubicBezTo>
                  <a:pt x="5135" y="8727"/>
                  <a:pt x="5324" y="8570"/>
                  <a:pt x="5545" y="8570"/>
                </a:cubicBezTo>
                <a:close/>
                <a:moveTo>
                  <a:pt x="9790" y="6930"/>
                </a:moveTo>
                <a:cubicBezTo>
                  <a:pt x="10428" y="6930"/>
                  <a:pt x="10964" y="7456"/>
                  <a:pt x="10964" y="8160"/>
                </a:cubicBezTo>
                <a:cubicBezTo>
                  <a:pt x="10964" y="8822"/>
                  <a:pt x="10397" y="9357"/>
                  <a:pt x="9735" y="9357"/>
                </a:cubicBezTo>
                <a:cubicBezTo>
                  <a:pt x="9073" y="9357"/>
                  <a:pt x="8506" y="8822"/>
                  <a:pt x="8506" y="8160"/>
                </a:cubicBezTo>
                <a:cubicBezTo>
                  <a:pt x="8506" y="7467"/>
                  <a:pt x="9073" y="6931"/>
                  <a:pt x="9735" y="6931"/>
                </a:cubicBezTo>
                <a:cubicBezTo>
                  <a:pt x="9754" y="6931"/>
                  <a:pt x="9772" y="6930"/>
                  <a:pt x="9790" y="6930"/>
                </a:cubicBezTo>
                <a:close/>
                <a:moveTo>
                  <a:pt x="3875" y="0"/>
                </a:moveTo>
                <a:cubicBezTo>
                  <a:pt x="2709" y="0"/>
                  <a:pt x="1827" y="946"/>
                  <a:pt x="1764" y="2080"/>
                </a:cubicBezTo>
                <a:lnTo>
                  <a:pt x="1764" y="2458"/>
                </a:lnTo>
                <a:lnTo>
                  <a:pt x="410" y="2458"/>
                </a:lnTo>
                <a:cubicBezTo>
                  <a:pt x="158" y="2458"/>
                  <a:pt x="0" y="2678"/>
                  <a:pt x="0" y="2899"/>
                </a:cubicBezTo>
                <a:lnTo>
                  <a:pt x="0" y="5671"/>
                </a:lnTo>
                <a:cubicBezTo>
                  <a:pt x="32" y="5860"/>
                  <a:pt x="252" y="6049"/>
                  <a:pt x="473" y="6049"/>
                </a:cubicBezTo>
                <a:lnTo>
                  <a:pt x="1449" y="6049"/>
                </a:lnTo>
                <a:cubicBezTo>
                  <a:pt x="1197" y="6427"/>
                  <a:pt x="1040" y="6837"/>
                  <a:pt x="1040" y="7278"/>
                </a:cubicBezTo>
                <a:lnTo>
                  <a:pt x="1040" y="9767"/>
                </a:lnTo>
                <a:cubicBezTo>
                  <a:pt x="1040" y="10302"/>
                  <a:pt x="1386" y="10744"/>
                  <a:pt x="1859" y="10933"/>
                </a:cubicBezTo>
                <a:lnTo>
                  <a:pt x="1859" y="12256"/>
                </a:lnTo>
                <a:cubicBezTo>
                  <a:pt x="1859" y="12476"/>
                  <a:pt x="2048" y="12665"/>
                  <a:pt x="2300" y="12665"/>
                </a:cubicBezTo>
                <a:lnTo>
                  <a:pt x="3938" y="12665"/>
                </a:lnTo>
                <a:cubicBezTo>
                  <a:pt x="4190" y="12665"/>
                  <a:pt x="4348" y="12476"/>
                  <a:pt x="4348" y="12256"/>
                </a:cubicBezTo>
                <a:lnTo>
                  <a:pt x="4348" y="10996"/>
                </a:lnTo>
                <a:lnTo>
                  <a:pt x="8475" y="10996"/>
                </a:lnTo>
                <a:lnTo>
                  <a:pt x="8475" y="12256"/>
                </a:lnTo>
                <a:cubicBezTo>
                  <a:pt x="8475" y="12476"/>
                  <a:pt x="8664" y="12665"/>
                  <a:pt x="8884" y="12665"/>
                </a:cubicBezTo>
                <a:lnTo>
                  <a:pt x="10523" y="12665"/>
                </a:lnTo>
                <a:cubicBezTo>
                  <a:pt x="10775" y="12665"/>
                  <a:pt x="10901" y="12476"/>
                  <a:pt x="10901" y="12256"/>
                </a:cubicBezTo>
                <a:lnTo>
                  <a:pt x="10901" y="10933"/>
                </a:lnTo>
                <a:cubicBezTo>
                  <a:pt x="11373" y="10775"/>
                  <a:pt x="11751" y="10302"/>
                  <a:pt x="11751" y="9767"/>
                </a:cubicBezTo>
                <a:lnTo>
                  <a:pt x="11751" y="7278"/>
                </a:lnTo>
                <a:cubicBezTo>
                  <a:pt x="11751" y="6805"/>
                  <a:pt x="11594" y="6364"/>
                  <a:pt x="11310" y="6049"/>
                </a:cubicBezTo>
                <a:lnTo>
                  <a:pt x="12287" y="6049"/>
                </a:lnTo>
                <a:cubicBezTo>
                  <a:pt x="12539" y="6049"/>
                  <a:pt x="12728" y="5860"/>
                  <a:pt x="12728" y="5671"/>
                </a:cubicBezTo>
                <a:lnTo>
                  <a:pt x="12728" y="2899"/>
                </a:lnTo>
                <a:cubicBezTo>
                  <a:pt x="12728" y="2678"/>
                  <a:pt x="12539" y="2458"/>
                  <a:pt x="12287" y="2458"/>
                </a:cubicBezTo>
                <a:lnTo>
                  <a:pt x="10901" y="2458"/>
                </a:lnTo>
                <a:lnTo>
                  <a:pt x="10901" y="2080"/>
                </a:lnTo>
                <a:cubicBezTo>
                  <a:pt x="10901" y="946"/>
                  <a:pt x="9987" y="32"/>
                  <a:pt x="882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98" name="Google Shape;7298;p62"/>
          <p:cNvGrpSpPr/>
          <p:nvPr/>
        </p:nvGrpSpPr>
        <p:grpSpPr>
          <a:xfrm>
            <a:off x="3450506" y="1557895"/>
            <a:ext cx="376926" cy="370324"/>
            <a:chOff x="-40748275" y="3238700"/>
            <a:chExt cx="322600" cy="316950"/>
          </a:xfrm>
        </p:grpSpPr>
        <p:sp>
          <p:nvSpPr>
            <p:cNvPr id="7299" name="Google Shape;7299;p62"/>
            <p:cNvSpPr/>
            <p:nvPr/>
          </p:nvSpPr>
          <p:spPr>
            <a:xfrm>
              <a:off x="-40709675" y="3273750"/>
              <a:ext cx="84300" cy="84300"/>
            </a:xfrm>
            <a:custGeom>
              <a:avLst/>
              <a:gdLst/>
              <a:ahLst/>
              <a:cxnLst/>
              <a:rect l="l" t="t" r="r" b="b"/>
              <a:pathLst>
                <a:path w="3372" h="3372" extrusionOk="0">
                  <a:moveTo>
                    <a:pt x="2710" y="0"/>
                  </a:moveTo>
                  <a:lnTo>
                    <a:pt x="1" y="2710"/>
                  </a:lnTo>
                  <a:lnTo>
                    <a:pt x="694" y="3371"/>
                  </a:lnTo>
                  <a:lnTo>
                    <a:pt x="3372" y="662"/>
                  </a:lnTo>
                  <a:lnTo>
                    <a:pt x="27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62"/>
            <p:cNvSpPr/>
            <p:nvPr/>
          </p:nvSpPr>
          <p:spPr>
            <a:xfrm>
              <a:off x="-40578925" y="3247175"/>
              <a:ext cx="151250" cy="149475"/>
            </a:xfrm>
            <a:custGeom>
              <a:avLst/>
              <a:gdLst/>
              <a:ahLst/>
              <a:cxnLst/>
              <a:rect l="l" t="t" r="r" b="b"/>
              <a:pathLst>
                <a:path w="6050" h="5979" extrusionOk="0">
                  <a:moveTo>
                    <a:pt x="2663" y="0"/>
                  </a:moveTo>
                  <a:cubicBezTo>
                    <a:pt x="2552" y="0"/>
                    <a:pt x="2442" y="39"/>
                    <a:pt x="2363" y="118"/>
                  </a:cubicBezTo>
                  <a:lnTo>
                    <a:pt x="1261" y="1221"/>
                  </a:lnTo>
                  <a:lnTo>
                    <a:pt x="2678" y="2639"/>
                  </a:lnTo>
                  <a:cubicBezTo>
                    <a:pt x="2836" y="2796"/>
                    <a:pt x="2836" y="3080"/>
                    <a:pt x="2678" y="3237"/>
                  </a:cubicBezTo>
                  <a:cubicBezTo>
                    <a:pt x="2637" y="3278"/>
                    <a:pt x="2560" y="3302"/>
                    <a:pt x="2473" y="3302"/>
                  </a:cubicBezTo>
                  <a:cubicBezTo>
                    <a:pt x="2360" y="3302"/>
                    <a:pt x="2232" y="3263"/>
                    <a:pt x="2143" y="3174"/>
                  </a:cubicBezTo>
                  <a:lnTo>
                    <a:pt x="725" y="1756"/>
                  </a:lnTo>
                  <a:lnTo>
                    <a:pt x="0" y="2481"/>
                  </a:lnTo>
                  <a:lnTo>
                    <a:pt x="3529" y="5978"/>
                  </a:lnTo>
                  <a:lnTo>
                    <a:pt x="5892" y="3615"/>
                  </a:lnTo>
                  <a:cubicBezTo>
                    <a:pt x="6049" y="3458"/>
                    <a:pt x="6049" y="3174"/>
                    <a:pt x="5892" y="3017"/>
                  </a:cubicBezTo>
                  <a:lnTo>
                    <a:pt x="2962" y="118"/>
                  </a:lnTo>
                  <a:cubicBezTo>
                    <a:pt x="2883" y="39"/>
                    <a:pt x="2773" y="0"/>
                    <a:pt x="2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62"/>
            <p:cNvSpPr/>
            <p:nvPr/>
          </p:nvSpPr>
          <p:spPr>
            <a:xfrm>
              <a:off x="-40678175" y="3305250"/>
              <a:ext cx="213475" cy="213475"/>
            </a:xfrm>
            <a:custGeom>
              <a:avLst/>
              <a:gdLst/>
              <a:ahLst/>
              <a:cxnLst/>
              <a:rect l="l" t="t" r="r" b="b"/>
              <a:pathLst>
                <a:path w="8539" h="8539" extrusionOk="0">
                  <a:moveTo>
                    <a:pt x="2679" y="0"/>
                  </a:moveTo>
                  <a:lnTo>
                    <a:pt x="1" y="2678"/>
                  </a:lnTo>
                  <a:lnTo>
                    <a:pt x="5861" y="8538"/>
                  </a:lnTo>
                  <a:lnTo>
                    <a:pt x="8539" y="5860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62"/>
            <p:cNvSpPr/>
            <p:nvPr/>
          </p:nvSpPr>
          <p:spPr>
            <a:xfrm>
              <a:off x="-40513550" y="3469850"/>
              <a:ext cx="87875" cy="85800"/>
            </a:xfrm>
            <a:custGeom>
              <a:avLst/>
              <a:gdLst/>
              <a:ahLst/>
              <a:cxnLst/>
              <a:rect l="l" t="t" r="r" b="b"/>
              <a:pathLst>
                <a:path w="3515" h="3432" extrusionOk="0">
                  <a:moveTo>
                    <a:pt x="2426" y="1"/>
                  </a:moveTo>
                  <a:lnTo>
                    <a:pt x="0" y="2427"/>
                  </a:lnTo>
                  <a:lnTo>
                    <a:pt x="2899" y="3404"/>
                  </a:lnTo>
                  <a:cubicBezTo>
                    <a:pt x="2948" y="3423"/>
                    <a:pt x="2996" y="3432"/>
                    <a:pt x="3044" y="3432"/>
                  </a:cubicBezTo>
                  <a:cubicBezTo>
                    <a:pt x="3302" y="3432"/>
                    <a:pt x="3514" y="3166"/>
                    <a:pt x="3434" y="2899"/>
                  </a:cubicBezTo>
                  <a:lnTo>
                    <a:pt x="24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62"/>
            <p:cNvSpPr/>
            <p:nvPr/>
          </p:nvSpPr>
          <p:spPr>
            <a:xfrm>
              <a:off x="-40738025" y="3404500"/>
              <a:ext cx="150450" cy="149475"/>
            </a:xfrm>
            <a:custGeom>
              <a:avLst/>
              <a:gdLst/>
              <a:ahLst/>
              <a:cxnLst/>
              <a:rect l="l" t="t" r="r" b="b"/>
              <a:pathLst>
                <a:path w="6018" h="5979" extrusionOk="0">
                  <a:moveTo>
                    <a:pt x="2521" y="0"/>
                  </a:moveTo>
                  <a:lnTo>
                    <a:pt x="1796" y="725"/>
                  </a:lnTo>
                  <a:lnTo>
                    <a:pt x="3308" y="2205"/>
                  </a:lnTo>
                  <a:cubicBezTo>
                    <a:pt x="3466" y="2363"/>
                    <a:pt x="3466" y="2646"/>
                    <a:pt x="3308" y="2804"/>
                  </a:cubicBezTo>
                  <a:cubicBezTo>
                    <a:pt x="3230" y="2883"/>
                    <a:pt x="3119" y="2922"/>
                    <a:pt x="3009" y="2922"/>
                  </a:cubicBezTo>
                  <a:cubicBezTo>
                    <a:pt x="2899" y="2922"/>
                    <a:pt x="2789" y="2883"/>
                    <a:pt x="2710" y="2804"/>
                  </a:cubicBezTo>
                  <a:lnTo>
                    <a:pt x="1229" y="1292"/>
                  </a:lnTo>
                  <a:lnTo>
                    <a:pt x="158" y="2363"/>
                  </a:lnTo>
                  <a:cubicBezTo>
                    <a:pt x="0" y="2520"/>
                    <a:pt x="0" y="2804"/>
                    <a:pt x="158" y="2962"/>
                  </a:cubicBezTo>
                  <a:lnTo>
                    <a:pt x="3056" y="5860"/>
                  </a:lnTo>
                  <a:cubicBezTo>
                    <a:pt x="3135" y="5939"/>
                    <a:pt x="3245" y="5978"/>
                    <a:pt x="3356" y="5978"/>
                  </a:cubicBezTo>
                  <a:cubicBezTo>
                    <a:pt x="3466" y="5978"/>
                    <a:pt x="3576" y="5939"/>
                    <a:pt x="3655" y="5860"/>
                  </a:cubicBezTo>
                  <a:lnTo>
                    <a:pt x="6018" y="3497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62"/>
            <p:cNvSpPr/>
            <p:nvPr/>
          </p:nvSpPr>
          <p:spPr>
            <a:xfrm>
              <a:off x="-40748275" y="3238700"/>
              <a:ext cx="92175" cy="87850"/>
            </a:xfrm>
            <a:custGeom>
              <a:avLst/>
              <a:gdLst/>
              <a:ahLst/>
              <a:cxnLst/>
              <a:rect l="l" t="t" r="r" b="b"/>
              <a:pathLst>
                <a:path w="3687" h="3514" extrusionOk="0">
                  <a:moveTo>
                    <a:pt x="2281" y="0"/>
                  </a:moveTo>
                  <a:cubicBezTo>
                    <a:pt x="1915" y="0"/>
                    <a:pt x="1545" y="142"/>
                    <a:pt x="1261" y="426"/>
                  </a:cubicBezTo>
                  <a:lnTo>
                    <a:pt x="568" y="1119"/>
                  </a:lnTo>
                  <a:cubicBezTo>
                    <a:pt x="1" y="1686"/>
                    <a:pt x="1" y="2568"/>
                    <a:pt x="568" y="3135"/>
                  </a:cubicBezTo>
                  <a:lnTo>
                    <a:pt x="946" y="3513"/>
                  </a:lnTo>
                  <a:lnTo>
                    <a:pt x="3687" y="804"/>
                  </a:lnTo>
                  <a:lnTo>
                    <a:pt x="3277" y="426"/>
                  </a:lnTo>
                  <a:cubicBezTo>
                    <a:pt x="3010" y="142"/>
                    <a:pt x="2647" y="0"/>
                    <a:pt x="22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05" name="Google Shape;7305;p62"/>
          <p:cNvGrpSpPr/>
          <p:nvPr/>
        </p:nvGrpSpPr>
        <p:grpSpPr>
          <a:xfrm>
            <a:off x="3453062" y="2025879"/>
            <a:ext cx="371814" cy="338690"/>
            <a:chOff x="-40745125" y="3632900"/>
            <a:chExt cx="318225" cy="289875"/>
          </a:xfrm>
        </p:grpSpPr>
        <p:sp>
          <p:nvSpPr>
            <p:cNvPr id="7306" name="Google Shape;7306;p62"/>
            <p:cNvSpPr/>
            <p:nvPr/>
          </p:nvSpPr>
          <p:spPr>
            <a:xfrm>
              <a:off x="-40745125" y="3632900"/>
              <a:ext cx="300125" cy="82725"/>
            </a:xfrm>
            <a:custGeom>
              <a:avLst/>
              <a:gdLst/>
              <a:ahLst/>
              <a:cxnLst/>
              <a:rect l="l" t="t" r="r" b="b"/>
              <a:pathLst>
                <a:path w="12005" h="3309" extrusionOk="0">
                  <a:moveTo>
                    <a:pt x="1671" y="0"/>
                  </a:moveTo>
                  <a:cubicBezTo>
                    <a:pt x="757" y="0"/>
                    <a:pt x="1" y="757"/>
                    <a:pt x="1" y="1670"/>
                  </a:cubicBezTo>
                  <a:cubicBezTo>
                    <a:pt x="1" y="2552"/>
                    <a:pt x="757" y="3308"/>
                    <a:pt x="1671" y="3308"/>
                  </a:cubicBezTo>
                  <a:lnTo>
                    <a:pt x="11469" y="3308"/>
                  </a:lnTo>
                  <a:cubicBezTo>
                    <a:pt x="11815" y="3308"/>
                    <a:pt x="12004" y="2930"/>
                    <a:pt x="11784" y="2647"/>
                  </a:cubicBezTo>
                  <a:cubicBezTo>
                    <a:pt x="11595" y="2363"/>
                    <a:pt x="11469" y="2017"/>
                    <a:pt x="11469" y="1670"/>
                  </a:cubicBezTo>
                  <a:cubicBezTo>
                    <a:pt x="11469" y="1292"/>
                    <a:pt x="11595" y="946"/>
                    <a:pt x="11784" y="662"/>
                  </a:cubicBezTo>
                  <a:cubicBezTo>
                    <a:pt x="11973" y="410"/>
                    <a:pt x="11784" y="0"/>
                    <a:pt x="114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62"/>
            <p:cNvSpPr/>
            <p:nvPr/>
          </p:nvSpPr>
          <p:spPr>
            <a:xfrm>
              <a:off x="-40508050" y="3736075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2" y="3309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62"/>
            <p:cNvSpPr/>
            <p:nvPr/>
          </p:nvSpPr>
          <p:spPr>
            <a:xfrm>
              <a:off x="-40466300" y="3736875"/>
              <a:ext cx="39400" cy="82725"/>
            </a:xfrm>
            <a:custGeom>
              <a:avLst/>
              <a:gdLst/>
              <a:ahLst/>
              <a:cxnLst/>
              <a:rect l="l" t="t" r="r" b="b"/>
              <a:pathLst>
                <a:path w="1576" h="3309" extrusionOk="0">
                  <a:moveTo>
                    <a:pt x="1" y="0"/>
                  </a:moveTo>
                  <a:lnTo>
                    <a:pt x="1" y="3308"/>
                  </a:lnTo>
                  <a:lnTo>
                    <a:pt x="1198" y="3308"/>
                  </a:lnTo>
                  <a:cubicBezTo>
                    <a:pt x="1387" y="3277"/>
                    <a:pt x="1576" y="3088"/>
                    <a:pt x="1576" y="2899"/>
                  </a:cubicBezTo>
                  <a:lnTo>
                    <a:pt x="1576" y="410"/>
                  </a:lnTo>
                  <a:cubicBezTo>
                    <a:pt x="1576" y="158"/>
                    <a:pt x="1387" y="0"/>
                    <a:pt x="1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62"/>
            <p:cNvSpPr/>
            <p:nvPr/>
          </p:nvSpPr>
          <p:spPr>
            <a:xfrm>
              <a:off x="-40723050" y="3736075"/>
              <a:ext cx="194550" cy="82725"/>
            </a:xfrm>
            <a:custGeom>
              <a:avLst/>
              <a:gdLst/>
              <a:ahLst/>
              <a:cxnLst/>
              <a:rect l="l" t="t" r="r" b="b"/>
              <a:pathLst>
                <a:path w="7782" h="3309" extrusionOk="0"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931"/>
                  </a:lnTo>
                  <a:cubicBezTo>
                    <a:pt x="0" y="3151"/>
                    <a:pt x="189" y="3309"/>
                    <a:pt x="441" y="3309"/>
                  </a:cubicBezTo>
                  <a:lnTo>
                    <a:pt x="7782" y="3309"/>
                  </a:lnTo>
                  <a:lnTo>
                    <a:pt x="77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62"/>
            <p:cNvSpPr/>
            <p:nvPr/>
          </p:nvSpPr>
          <p:spPr>
            <a:xfrm>
              <a:off x="-40681325" y="3839250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1" y="3309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62"/>
            <p:cNvSpPr/>
            <p:nvPr/>
          </p:nvSpPr>
          <p:spPr>
            <a:xfrm>
              <a:off x="-40639575" y="3840825"/>
              <a:ext cx="190625" cy="81950"/>
            </a:xfrm>
            <a:custGeom>
              <a:avLst/>
              <a:gdLst/>
              <a:ahLst/>
              <a:cxnLst/>
              <a:rect l="l" t="t" r="r" b="b"/>
              <a:pathLst>
                <a:path w="7625" h="3278" extrusionOk="0">
                  <a:moveTo>
                    <a:pt x="1" y="1"/>
                  </a:moveTo>
                  <a:lnTo>
                    <a:pt x="1" y="3277"/>
                  </a:lnTo>
                  <a:lnTo>
                    <a:pt x="7247" y="3277"/>
                  </a:lnTo>
                  <a:cubicBezTo>
                    <a:pt x="7467" y="3277"/>
                    <a:pt x="7625" y="3057"/>
                    <a:pt x="7625" y="2868"/>
                  </a:cubicBezTo>
                  <a:lnTo>
                    <a:pt x="7625" y="379"/>
                  </a:lnTo>
                  <a:cubicBezTo>
                    <a:pt x="7625" y="158"/>
                    <a:pt x="7436" y="1"/>
                    <a:pt x="72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62"/>
            <p:cNvSpPr/>
            <p:nvPr/>
          </p:nvSpPr>
          <p:spPr>
            <a:xfrm>
              <a:off x="-40745125" y="3840050"/>
              <a:ext cx="43350" cy="82725"/>
            </a:xfrm>
            <a:custGeom>
              <a:avLst/>
              <a:gdLst/>
              <a:ahLst/>
              <a:cxnLst/>
              <a:rect l="l" t="t" r="r" b="b"/>
              <a:pathLst>
                <a:path w="1734" h="3309" extrusionOk="0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lnTo>
                    <a:pt x="1" y="2867"/>
                  </a:lnTo>
                  <a:cubicBezTo>
                    <a:pt x="1" y="3088"/>
                    <a:pt x="190" y="3308"/>
                    <a:pt x="442" y="3308"/>
                  </a:cubicBezTo>
                  <a:lnTo>
                    <a:pt x="1734" y="3308"/>
                  </a:lnTo>
                  <a:lnTo>
                    <a:pt x="17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13" name="Google Shape;7313;p62"/>
          <p:cNvGrpSpPr/>
          <p:nvPr/>
        </p:nvGrpSpPr>
        <p:grpSpPr>
          <a:xfrm>
            <a:off x="3457209" y="2437089"/>
            <a:ext cx="363518" cy="370178"/>
            <a:chOff x="-40742750" y="3972175"/>
            <a:chExt cx="311125" cy="316825"/>
          </a:xfrm>
        </p:grpSpPr>
        <p:sp>
          <p:nvSpPr>
            <p:cNvPr id="7314" name="Google Shape;7314;p62"/>
            <p:cNvSpPr/>
            <p:nvPr/>
          </p:nvSpPr>
          <p:spPr>
            <a:xfrm>
              <a:off x="-40699425" y="4118075"/>
              <a:ext cx="226850" cy="101625"/>
            </a:xfrm>
            <a:custGeom>
              <a:avLst/>
              <a:gdLst/>
              <a:ahLst/>
              <a:cxnLst/>
              <a:rect l="l" t="t" r="r" b="b"/>
              <a:pathLst>
                <a:path w="9074" h="4065" extrusionOk="0">
                  <a:moveTo>
                    <a:pt x="0" y="0"/>
                  </a:moveTo>
                  <a:lnTo>
                    <a:pt x="0" y="2017"/>
                  </a:lnTo>
                  <a:cubicBezTo>
                    <a:pt x="0" y="3529"/>
                    <a:pt x="2741" y="4065"/>
                    <a:pt x="4505" y="4065"/>
                  </a:cubicBezTo>
                  <a:cubicBezTo>
                    <a:pt x="6774" y="4065"/>
                    <a:pt x="9074" y="3371"/>
                    <a:pt x="9074" y="2017"/>
                  </a:cubicBezTo>
                  <a:lnTo>
                    <a:pt x="9074" y="0"/>
                  </a:lnTo>
                  <a:lnTo>
                    <a:pt x="5135" y="2237"/>
                  </a:lnTo>
                  <a:cubicBezTo>
                    <a:pt x="4953" y="2359"/>
                    <a:pt x="4748" y="2415"/>
                    <a:pt x="4546" y="2415"/>
                  </a:cubicBezTo>
                  <a:cubicBezTo>
                    <a:pt x="4330" y="2415"/>
                    <a:pt x="4117" y="2351"/>
                    <a:pt x="3938" y="2237"/>
                  </a:cubicBezTo>
                  <a:cubicBezTo>
                    <a:pt x="3623" y="2048"/>
                    <a:pt x="315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62"/>
            <p:cNvSpPr/>
            <p:nvPr/>
          </p:nvSpPr>
          <p:spPr>
            <a:xfrm>
              <a:off x="-40742750" y="3972175"/>
              <a:ext cx="311125" cy="316825"/>
            </a:xfrm>
            <a:custGeom>
              <a:avLst/>
              <a:gdLst/>
              <a:ahLst/>
              <a:cxnLst/>
              <a:rect l="l" t="t" r="r" b="b"/>
              <a:pathLst>
                <a:path w="12445" h="12673" extrusionOk="0">
                  <a:moveTo>
                    <a:pt x="6254" y="0"/>
                  </a:moveTo>
                  <a:cubicBezTo>
                    <a:pt x="6183" y="0"/>
                    <a:pt x="6112" y="24"/>
                    <a:pt x="6049" y="71"/>
                  </a:cubicBezTo>
                  <a:lnTo>
                    <a:pt x="284" y="3379"/>
                  </a:lnTo>
                  <a:cubicBezTo>
                    <a:pt x="0" y="3537"/>
                    <a:pt x="0" y="3915"/>
                    <a:pt x="284" y="4072"/>
                  </a:cubicBezTo>
                  <a:lnTo>
                    <a:pt x="6049" y="7380"/>
                  </a:lnTo>
                  <a:cubicBezTo>
                    <a:pt x="6112" y="7427"/>
                    <a:pt x="6183" y="7451"/>
                    <a:pt x="6254" y="7451"/>
                  </a:cubicBezTo>
                  <a:cubicBezTo>
                    <a:pt x="6325" y="7451"/>
                    <a:pt x="6396" y="7427"/>
                    <a:pt x="6459" y="7380"/>
                  </a:cubicBezTo>
                  <a:cubicBezTo>
                    <a:pt x="11374" y="4545"/>
                    <a:pt x="11626" y="4419"/>
                    <a:pt x="11626" y="4419"/>
                  </a:cubicBezTo>
                  <a:lnTo>
                    <a:pt x="11626" y="12263"/>
                  </a:lnTo>
                  <a:cubicBezTo>
                    <a:pt x="11657" y="12515"/>
                    <a:pt x="11846" y="12673"/>
                    <a:pt x="12035" y="12673"/>
                  </a:cubicBezTo>
                  <a:cubicBezTo>
                    <a:pt x="12287" y="12673"/>
                    <a:pt x="12445" y="12452"/>
                    <a:pt x="12445" y="12263"/>
                  </a:cubicBezTo>
                  <a:lnTo>
                    <a:pt x="12445" y="3726"/>
                  </a:lnTo>
                  <a:cubicBezTo>
                    <a:pt x="12445" y="3568"/>
                    <a:pt x="12319" y="3411"/>
                    <a:pt x="12256" y="3379"/>
                  </a:cubicBezTo>
                  <a:lnTo>
                    <a:pt x="6459" y="71"/>
                  </a:lnTo>
                  <a:cubicBezTo>
                    <a:pt x="6396" y="24"/>
                    <a:pt x="6325" y="0"/>
                    <a:pt x="62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16" name="Google Shape;7316;p62"/>
          <p:cNvGrpSpPr/>
          <p:nvPr/>
        </p:nvGrpSpPr>
        <p:grpSpPr>
          <a:xfrm>
            <a:off x="2239871" y="2887257"/>
            <a:ext cx="266892" cy="369974"/>
            <a:chOff x="-38860325" y="3221750"/>
            <a:chExt cx="228425" cy="316650"/>
          </a:xfrm>
        </p:grpSpPr>
        <p:sp>
          <p:nvSpPr>
            <p:cNvPr id="7317" name="Google Shape;7317;p62"/>
            <p:cNvSpPr/>
            <p:nvPr/>
          </p:nvSpPr>
          <p:spPr>
            <a:xfrm>
              <a:off x="-38735875" y="3222550"/>
              <a:ext cx="103975" cy="123675"/>
            </a:xfrm>
            <a:custGeom>
              <a:avLst/>
              <a:gdLst/>
              <a:ahLst/>
              <a:cxnLst/>
              <a:rect l="l" t="t" r="r" b="b"/>
              <a:pathLst>
                <a:path w="4159" h="4947" extrusionOk="0">
                  <a:moveTo>
                    <a:pt x="0" y="0"/>
                  </a:moveTo>
                  <a:lnTo>
                    <a:pt x="0" y="2552"/>
                  </a:lnTo>
                  <a:cubicBezTo>
                    <a:pt x="473" y="2710"/>
                    <a:pt x="851" y="3182"/>
                    <a:pt x="851" y="3750"/>
                  </a:cubicBezTo>
                  <a:lnTo>
                    <a:pt x="851" y="4947"/>
                  </a:lnTo>
                  <a:lnTo>
                    <a:pt x="4159" y="4947"/>
                  </a:lnTo>
                  <a:lnTo>
                    <a:pt x="4159" y="3687"/>
                  </a:lnTo>
                  <a:cubicBezTo>
                    <a:pt x="4159" y="1639"/>
                    <a:pt x="2489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62"/>
            <p:cNvSpPr/>
            <p:nvPr/>
          </p:nvSpPr>
          <p:spPr>
            <a:xfrm>
              <a:off x="-38756375" y="3302875"/>
              <a:ext cx="22075" cy="63050"/>
            </a:xfrm>
            <a:custGeom>
              <a:avLst/>
              <a:gdLst/>
              <a:ahLst/>
              <a:cxnLst/>
              <a:rect l="l" t="t" r="r" b="b"/>
              <a:pathLst>
                <a:path w="883" h="2522" extrusionOk="0">
                  <a:moveTo>
                    <a:pt x="474" y="1"/>
                  </a:moveTo>
                  <a:cubicBezTo>
                    <a:pt x="253" y="1"/>
                    <a:pt x="95" y="222"/>
                    <a:pt x="95" y="442"/>
                  </a:cubicBezTo>
                  <a:lnTo>
                    <a:pt x="95" y="2112"/>
                  </a:lnTo>
                  <a:cubicBezTo>
                    <a:pt x="1" y="2332"/>
                    <a:pt x="190" y="2521"/>
                    <a:pt x="442" y="2521"/>
                  </a:cubicBezTo>
                  <a:cubicBezTo>
                    <a:pt x="663" y="2521"/>
                    <a:pt x="820" y="2332"/>
                    <a:pt x="883" y="2112"/>
                  </a:cubicBezTo>
                  <a:lnTo>
                    <a:pt x="883" y="442"/>
                  </a:lnTo>
                  <a:cubicBezTo>
                    <a:pt x="883" y="222"/>
                    <a:pt x="663" y="64"/>
                    <a:pt x="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62"/>
            <p:cNvSpPr/>
            <p:nvPr/>
          </p:nvSpPr>
          <p:spPr>
            <a:xfrm>
              <a:off x="-38859550" y="3221750"/>
              <a:ext cx="103200" cy="122900"/>
            </a:xfrm>
            <a:custGeom>
              <a:avLst/>
              <a:gdLst/>
              <a:ahLst/>
              <a:cxnLst/>
              <a:rect l="l" t="t" r="r" b="b"/>
              <a:pathLst>
                <a:path w="4128" h="4916" extrusionOk="0">
                  <a:moveTo>
                    <a:pt x="3687" y="1"/>
                  </a:moveTo>
                  <a:cubicBezTo>
                    <a:pt x="1671" y="1"/>
                    <a:pt x="1" y="1639"/>
                    <a:pt x="1" y="3687"/>
                  </a:cubicBezTo>
                  <a:lnTo>
                    <a:pt x="1" y="4916"/>
                  </a:lnTo>
                  <a:lnTo>
                    <a:pt x="3309" y="4916"/>
                  </a:lnTo>
                  <a:lnTo>
                    <a:pt x="3309" y="3687"/>
                  </a:lnTo>
                  <a:cubicBezTo>
                    <a:pt x="3309" y="3151"/>
                    <a:pt x="3655" y="2710"/>
                    <a:pt x="4128" y="2521"/>
                  </a:cubicBezTo>
                  <a:lnTo>
                    <a:pt x="412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62"/>
            <p:cNvSpPr/>
            <p:nvPr/>
          </p:nvSpPr>
          <p:spPr>
            <a:xfrm>
              <a:off x="-38860325" y="3367475"/>
              <a:ext cx="228425" cy="170925"/>
            </a:xfrm>
            <a:custGeom>
              <a:avLst/>
              <a:gdLst/>
              <a:ahLst/>
              <a:cxnLst/>
              <a:rect l="l" t="t" r="r" b="b"/>
              <a:pathLst>
                <a:path w="9137" h="6837" extrusionOk="0">
                  <a:moveTo>
                    <a:pt x="0" y="0"/>
                  </a:moveTo>
                  <a:lnTo>
                    <a:pt x="0" y="3151"/>
                  </a:lnTo>
                  <a:cubicBezTo>
                    <a:pt x="0" y="5199"/>
                    <a:pt x="1639" y="6837"/>
                    <a:pt x="3686" y="6837"/>
                  </a:cubicBezTo>
                  <a:lnTo>
                    <a:pt x="5356" y="6837"/>
                  </a:lnTo>
                  <a:cubicBezTo>
                    <a:pt x="7467" y="6837"/>
                    <a:pt x="9137" y="5199"/>
                    <a:pt x="9137" y="3151"/>
                  </a:cubicBezTo>
                  <a:lnTo>
                    <a:pt x="9137" y="0"/>
                  </a:lnTo>
                  <a:lnTo>
                    <a:pt x="5734" y="0"/>
                  </a:lnTo>
                  <a:cubicBezTo>
                    <a:pt x="5577" y="473"/>
                    <a:pt x="5104" y="819"/>
                    <a:pt x="4568" y="819"/>
                  </a:cubicBezTo>
                  <a:cubicBezTo>
                    <a:pt x="4001" y="819"/>
                    <a:pt x="3560" y="473"/>
                    <a:pt x="33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21" name="Google Shape;7321;p62"/>
          <p:cNvGrpSpPr/>
          <p:nvPr/>
        </p:nvGrpSpPr>
        <p:grpSpPr>
          <a:xfrm>
            <a:off x="2190678" y="3349314"/>
            <a:ext cx="380081" cy="367111"/>
            <a:chOff x="-38905225" y="3591875"/>
            <a:chExt cx="325300" cy="314200"/>
          </a:xfrm>
        </p:grpSpPr>
        <p:sp>
          <p:nvSpPr>
            <p:cNvPr id="7322" name="Google Shape;7322;p62"/>
            <p:cNvSpPr/>
            <p:nvPr/>
          </p:nvSpPr>
          <p:spPr>
            <a:xfrm>
              <a:off x="-38716975" y="3591875"/>
              <a:ext cx="137050" cy="131625"/>
            </a:xfrm>
            <a:custGeom>
              <a:avLst/>
              <a:gdLst/>
              <a:ahLst/>
              <a:cxnLst/>
              <a:rect l="l" t="t" r="r" b="b"/>
              <a:pathLst>
                <a:path w="5482" h="5265" extrusionOk="0">
                  <a:moveTo>
                    <a:pt x="1543" y="1"/>
                  </a:moveTo>
                  <a:cubicBezTo>
                    <a:pt x="987" y="1"/>
                    <a:pt x="447" y="38"/>
                    <a:pt x="0" y="98"/>
                  </a:cubicBezTo>
                  <a:lnTo>
                    <a:pt x="5167" y="5265"/>
                  </a:lnTo>
                  <a:cubicBezTo>
                    <a:pt x="5482" y="3311"/>
                    <a:pt x="5198" y="1326"/>
                    <a:pt x="4568" y="696"/>
                  </a:cubicBezTo>
                  <a:cubicBezTo>
                    <a:pt x="4029" y="178"/>
                    <a:pt x="2751" y="1"/>
                    <a:pt x="15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62"/>
            <p:cNvSpPr/>
            <p:nvPr/>
          </p:nvSpPr>
          <p:spPr>
            <a:xfrm>
              <a:off x="-38905225" y="3774675"/>
              <a:ext cx="137075" cy="131400"/>
            </a:xfrm>
            <a:custGeom>
              <a:avLst/>
              <a:gdLst/>
              <a:ahLst/>
              <a:cxnLst/>
              <a:rect l="l" t="t" r="r" b="b"/>
              <a:pathLst>
                <a:path w="5483" h="5256" extrusionOk="0">
                  <a:moveTo>
                    <a:pt x="316" y="0"/>
                  </a:moveTo>
                  <a:lnTo>
                    <a:pt x="316" y="0"/>
                  </a:lnTo>
                  <a:cubicBezTo>
                    <a:pt x="0" y="1922"/>
                    <a:pt x="253" y="3907"/>
                    <a:pt x="914" y="4569"/>
                  </a:cubicBezTo>
                  <a:cubicBezTo>
                    <a:pt x="1376" y="5031"/>
                    <a:pt x="2601" y="5256"/>
                    <a:pt x="3967" y="5256"/>
                  </a:cubicBezTo>
                  <a:cubicBezTo>
                    <a:pt x="4464" y="5256"/>
                    <a:pt x="4979" y="5226"/>
                    <a:pt x="5482" y="5167"/>
                  </a:cubicBezTo>
                  <a:lnTo>
                    <a:pt x="3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62"/>
            <p:cNvSpPr/>
            <p:nvPr/>
          </p:nvSpPr>
          <p:spPr>
            <a:xfrm>
              <a:off x="-38891050" y="3599025"/>
              <a:ext cx="298525" cy="300900"/>
            </a:xfrm>
            <a:custGeom>
              <a:avLst/>
              <a:gdLst/>
              <a:ahLst/>
              <a:cxnLst/>
              <a:rect l="l" t="t" r="r" b="b"/>
              <a:pathLst>
                <a:path w="11941" h="12036" extrusionOk="0">
                  <a:moveTo>
                    <a:pt x="6349" y="2687"/>
                  </a:moveTo>
                  <a:cubicBezTo>
                    <a:pt x="6459" y="2687"/>
                    <a:pt x="6569" y="2726"/>
                    <a:pt x="6648" y="2805"/>
                  </a:cubicBezTo>
                  <a:lnTo>
                    <a:pt x="7593" y="3750"/>
                  </a:lnTo>
                  <a:lnTo>
                    <a:pt x="7719" y="3655"/>
                  </a:lnTo>
                  <a:cubicBezTo>
                    <a:pt x="7798" y="3577"/>
                    <a:pt x="7908" y="3537"/>
                    <a:pt x="8019" y="3537"/>
                  </a:cubicBezTo>
                  <a:cubicBezTo>
                    <a:pt x="8129" y="3537"/>
                    <a:pt x="8239" y="3577"/>
                    <a:pt x="8318" y="3655"/>
                  </a:cubicBezTo>
                  <a:cubicBezTo>
                    <a:pt x="8475" y="3813"/>
                    <a:pt x="8475" y="4065"/>
                    <a:pt x="8318" y="4222"/>
                  </a:cubicBezTo>
                  <a:lnTo>
                    <a:pt x="8192" y="4348"/>
                  </a:lnTo>
                  <a:lnTo>
                    <a:pt x="9137" y="5294"/>
                  </a:lnTo>
                  <a:cubicBezTo>
                    <a:pt x="9295" y="5451"/>
                    <a:pt x="9295" y="5735"/>
                    <a:pt x="9137" y="5892"/>
                  </a:cubicBezTo>
                  <a:cubicBezTo>
                    <a:pt x="9058" y="5971"/>
                    <a:pt x="8948" y="6010"/>
                    <a:pt x="8838" y="6010"/>
                  </a:cubicBezTo>
                  <a:cubicBezTo>
                    <a:pt x="8727" y="6010"/>
                    <a:pt x="8617" y="5971"/>
                    <a:pt x="8538" y="5892"/>
                  </a:cubicBezTo>
                  <a:lnTo>
                    <a:pt x="7593" y="4947"/>
                  </a:lnTo>
                  <a:lnTo>
                    <a:pt x="6522" y="6018"/>
                  </a:lnTo>
                  <a:lnTo>
                    <a:pt x="7467" y="6963"/>
                  </a:lnTo>
                  <a:cubicBezTo>
                    <a:pt x="7625" y="7089"/>
                    <a:pt x="7625" y="7373"/>
                    <a:pt x="7467" y="7530"/>
                  </a:cubicBezTo>
                  <a:cubicBezTo>
                    <a:pt x="7388" y="7609"/>
                    <a:pt x="7286" y="7649"/>
                    <a:pt x="7184" y="7649"/>
                  </a:cubicBezTo>
                  <a:cubicBezTo>
                    <a:pt x="7081" y="7649"/>
                    <a:pt x="6979" y="7609"/>
                    <a:pt x="6900" y="7530"/>
                  </a:cubicBezTo>
                  <a:lnTo>
                    <a:pt x="5955" y="6585"/>
                  </a:lnTo>
                  <a:lnTo>
                    <a:pt x="4884" y="7656"/>
                  </a:lnTo>
                  <a:lnTo>
                    <a:pt x="5829" y="8602"/>
                  </a:lnTo>
                  <a:cubicBezTo>
                    <a:pt x="5987" y="8759"/>
                    <a:pt x="5987" y="9043"/>
                    <a:pt x="5829" y="9200"/>
                  </a:cubicBezTo>
                  <a:cubicBezTo>
                    <a:pt x="5750" y="9279"/>
                    <a:pt x="5640" y="9318"/>
                    <a:pt x="5530" y="9318"/>
                  </a:cubicBezTo>
                  <a:cubicBezTo>
                    <a:pt x="5419" y="9318"/>
                    <a:pt x="5309" y="9279"/>
                    <a:pt x="5230" y="9200"/>
                  </a:cubicBezTo>
                  <a:lnTo>
                    <a:pt x="4285" y="8255"/>
                  </a:lnTo>
                  <a:lnTo>
                    <a:pt x="4159" y="8381"/>
                  </a:lnTo>
                  <a:cubicBezTo>
                    <a:pt x="4080" y="8460"/>
                    <a:pt x="3978" y="8499"/>
                    <a:pt x="3876" y="8499"/>
                  </a:cubicBezTo>
                  <a:cubicBezTo>
                    <a:pt x="3773" y="8499"/>
                    <a:pt x="3671" y="8460"/>
                    <a:pt x="3592" y="8381"/>
                  </a:cubicBezTo>
                  <a:cubicBezTo>
                    <a:pt x="3435" y="8224"/>
                    <a:pt x="3435" y="7940"/>
                    <a:pt x="3592" y="7782"/>
                  </a:cubicBezTo>
                  <a:lnTo>
                    <a:pt x="3687" y="7656"/>
                  </a:lnTo>
                  <a:lnTo>
                    <a:pt x="2742" y="6711"/>
                  </a:lnTo>
                  <a:cubicBezTo>
                    <a:pt x="2584" y="6554"/>
                    <a:pt x="2584" y="6270"/>
                    <a:pt x="2742" y="6113"/>
                  </a:cubicBezTo>
                  <a:cubicBezTo>
                    <a:pt x="2820" y="6034"/>
                    <a:pt x="2931" y="5995"/>
                    <a:pt x="3041" y="5995"/>
                  </a:cubicBezTo>
                  <a:cubicBezTo>
                    <a:pt x="3151" y="5995"/>
                    <a:pt x="3261" y="6034"/>
                    <a:pt x="3340" y="6113"/>
                  </a:cubicBezTo>
                  <a:lnTo>
                    <a:pt x="4285" y="7058"/>
                  </a:lnTo>
                  <a:lnTo>
                    <a:pt x="5356" y="6018"/>
                  </a:lnTo>
                  <a:lnTo>
                    <a:pt x="4411" y="5073"/>
                  </a:lnTo>
                  <a:cubicBezTo>
                    <a:pt x="4254" y="4916"/>
                    <a:pt x="4254" y="4632"/>
                    <a:pt x="4411" y="4474"/>
                  </a:cubicBezTo>
                  <a:cubicBezTo>
                    <a:pt x="4490" y="4396"/>
                    <a:pt x="4600" y="4356"/>
                    <a:pt x="4711" y="4356"/>
                  </a:cubicBezTo>
                  <a:cubicBezTo>
                    <a:pt x="4821" y="4356"/>
                    <a:pt x="4931" y="4396"/>
                    <a:pt x="5010" y="4474"/>
                  </a:cubicBezTo>
                  <a:lnTo>
                    <a:pt x="5955" y="5420"/>
                  </a:lnTo>
                  <a:lnTo>
                    <a:pt x="6995" y="4348"/>
                  </a:lnTo>
                  <a:lnTo>
                    <a:pt x="6050" y="3403"/>
                  </a:lnTo>
                  <a:cubicBezTo>
                    <a:pt x="5892" y="3246"/>
                    <a:pt x="5892" y="2962"/>
                    <a:pt x="6050" y="2805"/>
                  </a:cubicBezTo>
                  <a:cubicBezTo>
                    <a:pt x="6128" y="2726"/>
                    <a:pt x="6239" y="2687"/>
                    <a:pt x="6349" y="2687"/>
                  </a:cubicBezTo>
                  <a:close/>
                  <a:moveTo>
                    <a:pt x="5987" y="1"/>
                  </a:moveTo>
                  <a:cubicBezTo>
                    <a:pt x="2805" y="757"/>
                    <a:pt x="788" y="3025"/>
                    <a:pt x="1" y="6081"/>
                  </a:cubicBezTo>
                  <a:lnTo>
                    <a:pt x="5955" y="12036"/>
                  </a:lnTo>
                  <a:cubicBezTo>
                    <a:pt x="9106" y="11248"/>
                    <a:pt x="11153" y="9043"/>
                    <a:pt x="11941" y="5955"/>
                  </a:cubicBezTo>
                  <a:lnTo>
                    <a:pt x="59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25" name="Google Shape;7325;p62"/>
          <p:cNvSpPr/>
          <p:nvPr/>
        </p:nvSpPr>
        <p:spPr>
          <a:xfrm>
            <a:off x="2198491" y="3859092"/>
            <a:ext cx="369974" cy="312927"/>
          </a:xfrm>
          <a:custGeom>
            <a:avLst/>
            <a:gdLst/>
            <a:ahLst/>
            <a:cxnLst/>
            <a:rect l="l" t="t" r="r" b="b"/>
            <a:pathLst>
              <a:path w="12666" h="10713" extrusionOk="0">
                <a:moveTo>
                  <a:pt x="1765" y="3309"/>
                </a:moveTo>
                <a:lnTo>
                  <a:pt x="1765" y="7058"/>
                </a:lnTo>
                <a:cubicBezTo>
                  <a:pt x="1765" y="7278"/>
                  <a:pt x="1954" y="7436"/>
                  <a:pt x="2206" y="7436"/>
                </a:cubicBezTo>
                <a:lnTo>
                  <a:pt x="2615" y="7436"/>
                </a:lnTo>
                <a:lnTo>
                  <a:pt x="2615" y="9925"/>
                </a:lnTo>
                <a:lnTo>
                  <a:pt x="788" y="9925"/>
                </a:lnTo>
                <a:lnTo>
                  <a:pt x="788" y="3309"/>
                </a:lnTo>
                <a:close/>
                <a:moveTo>
                  <a:pt x="5073" y="3309"/>
                </a:moveTo>
                <a:lnTo>
                  <a:pt x="5073" y="7058"/>
                </a:lnTo>
                <a:cubicBezTo>
                  <a:pt x="5073" y="7278"/>
                  <a:pt x="5262" y="7436"/>
                  <a:pt x="5514" y="7436"/>
                </a:cubicBezTo>
                <a:lnTo>
                  <a:pt x="5892" y="7436"/>
                </a:lnTo>
                <a:lnTo>
                  <a:pt x="5892" y="9925"/>
                </a:lnTo>
                <a:lnTo>
                  <a:pt x="3403" y="9925"/>
                </a:lnTo>
                <a:lnTo>
                  <a:pt x="3403" y="7436"/>
                </a:lnTo>
                <a:lnTo>
                  <a:pt x="3813" y="7436"/>
                </a:lnTo>
                <a:cubicBezTo>
                  <a:pt x="4033" y="7436"/>
                  <a:pt x="4254" y="7247"/>
                  <a:pt x="4254" y="7058"/>
                </a:cubicBezTo>
                <a:lnTo>
                  <a:pt x="4254" y="3309"/>
                </a:lnTo>
                <a:close/>
                <a:moveTo>
                  <a:pt x="8412" y="3309"/>
                </a:moveTo>
                <a:lnTo>
                  <a:pt x="8412" y="7058"/>
                </a:lnTo>
                <a:cubicBezTo>
                  <a:pt x="8412" y="7278"/>
                  <a:pt x="8601" y="7436"/>
                  <a:pt x="8853" y="7436"/>
                </a:cubicBezTo>
                <a:lnTo>
                  <a:pt x="9294" y="7436"/>
                </a:lnTo>
                <a:lnTo>
                  <a:pt x="9294" y="9925"/>
                </a:lnTo>
                <a:lnTo>
                  <a:pt x="6711" y="9925"/>
                </a:lnTo>
                <a:lnTo>
                  <a:pt x="6711" y="7436"/>
                </a:lnTo>
                <a:lnTo>
                  <a:pt x="7152" y="7436"/>
                </a:lnTo>
                <a:cubicBezTo>
                  <a:pt x="7404" y="7436"/>
                  <a:pt x="7593" y="7247"/>
                  <a:pt x="7593" y="7058"/>
                </a:cubicBezTo>
                <a:lnTo>
                  <a:pt x="7593" y="3309"/>
                </a:lnTo>
                <a:close/>
                <a:moveTo>
                  <a:pt x="11815" y="3309"/>
                </a:moveTo>
                <a:lnTo>
                  <a:pt x="11815" y="9925"/>
                </a:lnTo>
                <a:lnTo>
                  <a:pt x="9988" y="9925"/>
                </a:lnTo>
                <a:lnTo>
                  <a:pt x="9988" y="7436"/>
                </a:lnTo>
                <a:lnTo>
                  <a:pt x="10429" y="7436"/>
                </a:lnTo>
                <a:cubicBezTo>
                  <a:pt x="10649" y="7436"/>
                  <a:pt x="10870" y="7247"/>
                  <a:pt x="10870" y="7058"/>
                </a:cubicBezTo>
                <a:lnTo>
                  <a:pt x="10870" y="3309"/>
                </a:lnTo>
                <a:close/>
                <a:moveTo>
                  <a:pt x="379" y="1"/>
                </a:moveTo>
                <a:cubicBezTo>
                  <a:pt x="158" y="1"/>
                  <a:pt x="1" y="190"/>
                  <a:pt x="1" y="379"/>
                </a:cubicBezTo>
                <a:lnTo>
                  <a:pt x="1" y="10334"/>
                </a:lnTo>
                <a:cubicBezTo>
                  <a:pt x="1" y="10555"/>
                  <a:pt x="190" y="10712"/>
                  <a:pt x="379" y="10712"/>
                </a:cubicBezTo>
                <a:lnTo>
                  <a:pt x="12224" y="10712"/>
                </a:lnTo>
                <a:cubicBezTo>
                  <a:pt x="12476" y="10712"/>
                  <a:pt x="12665" y="10523"/>
                  <a:pt x="12665" y="10334"/>
                </a:cubicBezTo>
                <a:lnTo>
                  <a:pt x="12665" y="379"/>
                </a:lnTo>
                <a:cubicBezTo>
                  <a:pt x="12634" y="190"/>
                  <a:pt x="12445" y="1"/>
                  <a:pt x="1222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26" name="Google Shape;7326;p62"/>
          <p:cNvGrpSpPr/>
          <p:nvPr/>
        </p:nvGrpSpPr>
        <p:grpSpPr>
          <a:xfrm>
            <a:off x="3997427" y="3334394"/>
            <a:ext cx="290815" cy="369740"/>
            <a:chOff x="-37370925" y="3579105"/>
            <a:chExt cx="248900" cy="316450"/>
          </a:xfrm>
        </p:grpSpPr>
        <p:sp>
          <p:nvSpPr>
            <p:cNvPr id="7327" name="Google Shape;7327;p62"/>
            <p:cNvSpPr/>
            <p:nvPr/>
          </p:nvSpPr>
          <p:spPr>
            <a:xfrm>
              <a:off x="-37268550" y="3671055"/>
              <a:ext cx="83525" cy="82525"/>
            </a:xfrm>
            <a:custGeom>
              <a:avLst/>
              <a:gdLst/>
              <a:ahLst/>
              <a:cxnLst/>
              <a:rect l="l" t="t" r="r" b="b"/>
              <a:pathLst>
                <a:path w="3341" h="3301" extrusionOk="0">
                  <a:moveTo>
                    <a:pt x="2238" y="1"/>
                  </a:moveTo>
                  <a:lnTo>
                    <a:pt x="1" y="2237"/>
                  </a:lnTo>
                  <a:lnTo>
                    <a:pt x="946" y="3183"/>
                  </a:lnTo>
                  <a:cubicBezTo>
                    <a:pt x="1040" y="3261"/>
                    <a:pt x="1151" y="3301"/>
                    <a:pt x="1257" y="3301"/>
                  </a:cubicBezTo>
                  <a:cubicBezTo>
                    <a:pt x="1363" y="3301"/>
                    <a:pt x="1466" y="3261"/>
                    <a:pt x="1545" y="3183"/>
                  </a:cubicBezTo>
                  <a:lnTo>
                    <a:pt x="3183" y="1544"/>
                  </a:lnTo>
                  <a:cubicBezTo>
                    <a:pt x="3340" y="1387"/>
                    <a:pt x="3340" y="1103"/>
                    <a:pt x="3183" y="946"/>
                  </a:cubicBezTo>
                  <a:lnTo>
                    <a:pt x="22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62"/>
            <p:cNvSpPr/>
            <p:nvPr/>
          </p:nvSpPr>
          <p:spPr>
            <a:xfrm>
              <a:off x="-37370925" y="3579105"/>
              <a:ext cx="248900" cy="316450"/>
            </a:xfrm>
            <a:custGeom>
              <a:avLst/>
              <a:gdLst/>
              <a:ahLst/>
              <a:cxnLst/>
              <a:rect l="l" t="t" r="r" b="b"/>
              <a:pathLst>
                <a:path w="9956" h="12658" extrusionOk="0">
                  <a:moveTo>
                    <a:pt x="4537" y="8625"/>
                  </a:moveTo>
                  <a:cubicBezTo>
                    <a:pt x="4757" y="8625"/>
                    <a:pt x="4946" y="8845"/>
                    <a:pt x="4946" y="9066"/>
                  </a:cubicBezTo>
                  <a:cubicBezTo>
                    <a:pt x="4915" y="9255"/>
                    <a:pt x="4757" y="9475"/>
                    <a:pt x="4537" y="9475"/>
                  </a:cubicBezTo>
                  <a:cubicBezTo>
                    <a:pt x="4285" y="9475"/>
                    <a:pt x="4096" y="9255"/>
                    <a:pt x="4096" y="9066"/>
                  </a:cubicBezTo>
                  <a:cubicBezTo>
                    <a:pt x="4096" y="8845"/>
                    <a:pt x="4285" y="8625"/>
                    <a:pt x="4537" y="8625"/>
                  </a:cubicBezTo>
                  <a:close/>
                  <a:moveTo>
                    <a:pt x="2615" y="0"/>
                  </a:moveTo>
                  <a:cubicBezTo>
                    <a:pt x="2513" y="0"/>
                    <a:pt x="2410" y="40"/>
                    <a:pt x="2332" y="119"/>
                  </a:cubicBezTo>
                  <a:lnTo>
                    <a:pt x="662" y="1788"/>
                  </a:lnTo>
                  <a:cubicBezTo>
                    <a:pt x="504" y="1946"/>
                    <a:pt x="504" y="2229"/>
                    <a:pt x="662" y="2355"/>
                  </a:cubicBezTo>
                  <a:lnTo>
                    <a:pt x="1764" y="3458"/>
                  </a:lnTo>
                  <a:cubicBezTo>
                    <a:pt x="1166" y="4183"/>
                    <a:pt x="819" y="5096"/>
                    <a:pt x="819" y="6073"/>
                  </a:cubicBezTo>
                  <a:cubicBezTo>
                    <a:pt x="819" y="7774"/>
                    <a:pt x="1859" y="9223"/>
                    <a:pt x="3308" y="9853"/>
                  </a:cubicBezTo>
                  <a:lnTo>
                    <a:pt x="3308" y="10200"/>
                  </a:lnTo>
                  <a:lnTo>
                    <a:pt x="1229" y="10200"/>
                  </a:lnTo>
                  <a:cubicBezTo>
                    <a:pt x="536" y="10200"/>
                    <a:pt x="0" y="10767"/>
                    <a:pt x="0" y="11429"/>
                  </a:cubicBezTo>
                  <a:lnTo>
                    <a:pt x="0" y="12248"/>
                  </a:lnTo>
                  <a:cubicBezTo>
                    <a:pt x="0" y="12500"/>
                    <a:pt x="189" y="12657"/>
                    <a:pt x="441" y="12657"/>
                  </a:cubicBezTo>
                  <a:lnTo>
                    <a:pt x="8696" y="12657"/>
                  </a:lnTo>
                  <a:cubicBezTo>
                    <a:pt x="8948" y="12657"/>
                    <a:pt x="9137" y="12468"/>
                    <a:pt x="9137" y="12248"/>
                  </a:cubicBezTo>
                  <a:lnTo>
                    <a:pt x="9137" y="11429"/>
                  </a:lnTo>
                  <a:cubicBezTo>
                    <a:pt x="9137" y="10767"/>
                    <a:pt x="8570" y="10200"/>
                    <a:pt x="7876" y="10200"/>
                  </a:cubicBezTo>
                  <a:lnTo>
                    <a:pt x="5797" y="10200"/>
                  </a:lnTo>
                  <a:lnTo>
                    <a:pt x="5797" y="10137"/>
                  </a:lnTo>
                  <a:cubicBezTo>
                    <a:pt x="7120" y="9853"/>
                    <a:pt x="8223" y="8940"/>
                    <a:pt x="8790" y="7743"/>
                  </a:cubicBezTo>
                  <a:lnTo>
                    <a:pt x="9515" y="7743"/>
                  </a:lnTo>
                  <a:cubicBezTo>
                    <a:pt x="9767" y="7743"/>
                    <a:pt x="9956" y="7522"/>
                    <a:pt x="9956" y="7333"/>
                  </a:cubicBezTo>
                  <a:cubicBezTo>
                    <a:pt x="9893" y="7176"/>
                    <a:pt x="9735" y="6987"/>
                    <a:pt x="9483" y="6987"/>
                  </a:cubicBezTo>
                  <a:lnTo>
                    <a:pt x="6994" y="6987"/>
                  </a:lnTo>
                  <a:cubicBezTo>
                    <a:pt x="6774" y="6987"/>
                    <a:pt x="6585" y="7176"/>
                    <a:pt x="6585" y="7365"/>
                  </a:cubicBezTo>
                  <a:cubicBezTo>
                    <a:pt x="6585" y="7617"/>
                    <a:pt x="6774" y="7774"/>
                    <a:pt x="6994" y="7774"/>
                  </a:cubicBezTo>
                  <a:lnTo>
                    <a:pt x="7845" y="7774"/>
                  </a:lnTo>
                  <a:cubicBezTo>
                    <a:pt x="7404" y="8530"/>
                    <a:pt x="6648" y="9097"/>
                    <a:pt x="5734" y="9318"/>
                  </a:cubicBezTo>
                  <a:lnTo>
                    <a:pt x="5734" y="8971"/>
                  </a:lnTo>
                  <a:cubicBezTo>
                    <a:pt x="5734" y="8310"/>
                    <a:pt x="5198" y="7774"/>
                    <a:pt x="4537" y="7743"/>
                  </a:cubicBezTo>
                  <a:cubicBezTo>
                    <a:pt x="3844" y="7743"/>
                    <a:pt x="3308" y="8278"/>
                    <a:pt x="3308" y="8940"/>
                  </a:cubicBezTo>
                  <a:cubicBezTo>
                    <a:pt x="2332" y="8373"/>
                    <a:pt x="1638" y="7302"/>
                    <a:pt x="1638" y="6073"/>
                  </a:cubicBezTo>
                  <a:cubicBezTo>
                    <a:pt x="1638" y="5285"/>
                    <a:pt x="1922" y="4624"/>
                    <a:pt x="2363" y="4057"/>
                  </a:cubicBezTo>
                  <a:lnTo>
                    <a:pt x="3529" y="5254"/>
                  </a:lnTo>
                  <a:lnTo>
                    <a:pt x="5797" y="3017"/>
                  </a:lnTo>
                  <a:lnTo>
                    <a:pt x="2899" y="119"/>
                  </a:lnTo>
                  <a:cubicBezTo>
                    <a:pt x="2820" y="40"/>
                    <a:pt x="2717" y="0"/>
                    <a:pt x="26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29" name="Google Shape;7329;p62"/>
          <p:cNvSpPr/>
          <p:nvPr/>
        </p:nvSpPr>
        <p:spPr>
          <a:xfrm>
            <a:off x="1697481" y="1534192"/>
            <a:ext cx="364453" cy="369419"/>
          </a:xfrm>
          <a:custGeom>
            <a:avLst/>
            <a:gdLst/>
            <a:ahLst/>
            <a:cxnLst/>
            <a:rect l="l" t="t" r="r" b="b"/>
            <a:pathLst>
              <a:path w="12477" h="12647" extrusionOk="0">
                <a:moveTo>
                  <a:pt x="3750" y="4538"/>
                </a:moveTo>
                <a:cubicBezTo>
                  <a:pt x="4223" y="4538"/>
                  <a:pt x="4601" y="4884"/>
                  <a:pt x="4601" y="5357"/>
                </a:cubicBezTo>
                <a:cubicBezTo>
                  <a:pt x="4601" y="5829"/>
                  <a:pt x="4223" y="6176"/>
                  <a:pt x="3750" y="6176"/>
                </a:cubicBezTo>
                <a:cubicBezTo>
                  <a:pt x="3277" y="6176"/>
                  <a:pt x="2931" y="5829"/>
                  <a:pt x="2931" y="5357"/>
                </a:cubicBezTo>
                <a:cubicBezTo>
                  <a:pt x="2931" y="4884"/>
                  <a:pt x="3277" y="4538"/>
                  <a:pt x="3750" y="4538"/>
                </a:cubicBezTo>
                <a:close/>
                <a:moveTo>
                  <a:pt x="6239" y="4538"/>
                </a:moveTo>
                <a:cubicBezTo>
                  <a:pt x="6711" y="4538"/>
                  <a:pt x="7058" y="4884"/>
                  <a:pt x="7058" y="5357"/>
                </a:cubicBezTo>
                <a:cubicBezTo>
                  <a:pt x="7058" y="5829"/>
                  <a:pt x="6711" y="6176"/>
                  <a:pt x="6239" y="6176"/>
                </a:cubicBezTo>
                <a:cubicBezTo>
                  <a:pt x="5766" y="6176"/>
                  <a:pt x="5420" y="5829"/>
                  <a:pt x="5420" y="5357"/>
                </a:cubicBezTo>
                <a:cubicBezTo>
                  <a:pt x="5420" y="4884"/>
                  <a:pt x="5766" y="4538"/>
                  <a:pt x="6239" y="4538"/>
                </a:cubicBezTo>
                <a:close/>
                <a:moveTo>
                  <a:pt x="8728" y="4538"/>
                </a:moveTo>
                <a:cubicBezTo>
                  <a:pt x="9200" y="4538"/>
                  <a:pt x="9547" y="4884"/>
                  <a:pt x="9547" y="5357"/>
                </a:cubicBezTo>
                <a:cubicBezTo>
                  <a:pt x="9547" y="5829"/>
                  <a:pt x="9200" y="6176"/>
                  <a:pt x="8728" y="6176"/>
                </a:cubicBezTo>
                <a:cubicBezTo>
                  <a:pt x="8255" y="6176"/>
                  <a:pt x="7877" y="5829"/>
                  <a:pt x="7877" y="5357"/>
                </a:cubicBezTo>
                <a:cubicBezTo>
                  <a:pt x="7877" y="4884"/>
                  <a:pt x="8255" y="4538"/>
                  <a:pt x="8728" y="4538"/>
                </a:cubicBezTo>
                <a:close/>
                <a:moveTo>
                  <a:pt x="6239" y="1"/>
                </a:moveTo>
                <a:cubicBezTo>
                  <a:pt x="2805" y="1"/>
                  <a:pt x="1" y="2395"/>
                  <a:pt x="1" y="5357"/>
                </a:cubicBezTo>
                <a:cubicBezTo>
                  <a:pt x="1" y="7436"/>
                  <a:pt x="1387" y="9200"/>
                  <a:pt x="3309" y="10082"/>
                </a:cubicBezTo>
                <a:lnTo>
                  <a:pt x="3309" y="12256"/>
                </a:lnTo>
                <a:cubicBezTo>
                  <a:pt x="3309" y="12486"/>
                  <a:pt x="3502" y="12646"/>
                  <a:pt x="3715" y="12646"/>
                </a:cubicBezTo>
                <a:cubicBezTo>
                  <a:pt x="3824" y="12646"/>
                  <a:pt x="3938" y="12604"/>
                  <a:pt x="4034" y="12508"/>
                </a:cubicBezTo>
                <a:lnTo>
                  <a:pt x="5609" y="10681"/>
                </a:lnTo>
                <a:cubicBezTo>
                  <a:pt x="5798" y="10681"/>
                  <a:pt x="5987" y="10713"/>
                  <a:pt x="6239" y="10713"/>
                </a:cubicBezTo>
                <a:cubicBezTo>
                  <a:pt x="9641" y="10713"/>
                  <a:pt x="12477" y="8350"/>
                  <a:pt x="12477" y="5357"/>
                </a:cubicBezTo>
                <a:cubicBezTo>
                  <a:pt x="12477" y="2395"/>
                  <a:pt x="9704" y="1"/>
                  <a:pt x="623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30" name="Google Shape;7330;p62"/>
          <p:cNvSpPr/>
          <p:nvPr/>
        </p:nvSpPr>
        <p:spPr>
          <a:xfrm>
            <a:off x="1722323" y="1969494"/>
            <a:ext cx="314767" cy="371814"/>
          </a:xfrm>
          <a:custGeom>
            <a:avLst/>
            <a:gdLst/>
            <a:ahLst/>
            <a:cxnLst/>
            <a:rect l="l" t="t" r="r" b="b"/>
            <a:pathLst>
              <a:path w="10776" h="12729" extrusionOk="0">
                <a:moveTo>
                  <a:pt x="1670" y="851"/>
                </a:moveTo>
                <a:lnTo>
                  <a:pt x="1670" y="9326"/>
                </a:lnTo>
                <a:cubicBezTo>
                  <a:pt x="1355" y="9326"/>
                  <a:pt x="1072" y="9421"/>
                  <a:pt x="851" y="9578"/>
                </a:cubicBezTo>
                <a:lnTo>
                  <a:pt x="851" y="2049"/>
                </a:lnTo>
                <a:cubicBezTo>
                  <a:pt x="851" y="1481"/>
                  <a:pt x="1198" y="1072"/>
                  <a:pt x="1670" y="851"/>
                </a:cubicBezTo>
                <a:close/>
                <a:moveTo>
                  <a:pt x="9925" y="10177"/>
                </a:moveTo>
                <a:lnTo>
                  <a:pt x="9925" y="10208"/>
                </a:lnTo>
                <a:lnTo>
                  <a:pt x="9925" y="11846"/>
                </a:lnTo>
                <a:lnTo>
                  <a:pt x="1670" y="11846"/>
                </a:lnTo>
                <a:cubicBezTo>
                  <a:pt x="1229" y="11846"/>
                  <a:pt x="851" y="11468"/>
                  <a:pt x="851" y="11027"/>
                </a:cubicBezTo>
                <a:cubicBezTo>
                  <a:pt x="851" y="10586"/>
                  <a:pt x="1229" y="10177"/>
                  <a:pt x="1670" y="10177"/>
                </a:cubicBezTo>
                <a:close/>
                <a:moveTo>
                  <a:pt x="2111" y="1"/>
                </a:moveTo>
                <a:cubicBezTo>
                  <a:pt x="914" y="1"/>
                  <a:pt x="1" y="946"/>
                  <a:pt x="1" y="2080"/>
                </a:cubicBezTo>
                <a:lnTo>
                  <a:pt x="1" y="11059"/>
                </a:lnTo>
                <a:cubicBezTo>
                  <a:pt x="1" y="11973"/>
                  <a:pt x="757" y="12729"/>
                  <a:pt x="1670" y="12729"/>
                </a:cubicBezTo>
                <a:lnTo>
                  <a:pt x="10334" y="12729"/>
                </a:lnTo>
                <a:cubicBezTo>
                  <a:pt x="10586" y="12729"/>
                  <a:pt x="10775" y="12508"/>
                  <a:pt x="10775" y="12319"/>
                </a:cubicBezTo>
                <a:lnTo>
                  <a:pt x="10775" y="473"/>
                </a:lnTo>
                <a:cubicBezTo>
                  <a:pt x="10775" y="221"/>
                  <a:pt x="10586" y="64"/>
                  <a:pt x="10334" y="64"/>
                </a:cubicBezTo>
                <a:lnTo>
                  <a:pt x="9105" y="64"/>
                </a:lnTo>
                <a:lnTo>
                  <a:pt x="9105" y="3781"/>
                </a:lnTo>
                <a:cubicBezTo>
                  <a:pt x="9105" y="4011"/>
                  <a:pt x="8912" y="4171"/>
                  <a:pt x="8708" y="4171"/>
                </a:cubicBezTo>
                <a:cubicBezTo>
                  <a:pt x="8604" y="4171"/>
                  <a:pt x="8498" y="4129"/>
                  <a:pt x="8412" y="4033"/>
                </a:cubicBezTo>
                <a:lnTo>
                  <a:pt x="7845" y="3498"/>
                </a:lnTo>
                <a:lnTo>
                  <a:pt x="7310" y="4033"/>
                </a:lnTo>
                <a:cubicBezTo>
                  <a:pt x="7214" y="4129"/>
                  <a:pt x="7100" y="4171"/>
                  <a:pt x="6991" y="4171"/>
                </a:cubicBezTo>
                <a:cubicBezTo>
                  <a:pt x="6778" y="4171"/>
                  <a:pt x="6585" y="4011"/>
                  <a:pt x="6585" y="3781"/>
                </a:cubicBezTo>
                <a:lnTo>
                  <a:pt x="6585" y="64"/>
                </a:lnTo>
                <a:lnTo>
                  <a:pt x="2111" y="64"/>
                </a:lnTo>
                <a:lnTo>
                  <a:pt x="2111" y="1"/>
                </a:ln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31" name="Google Shape;7331;p62"/>
          <p:cNvGrpSpPr/>
          <p:nvPr/>
        </p:nvGrpSpPr>
        <p:grpSpPr>
          <a:xfrm>
            <a:off x="1690803" y="2412465"/>
            <a:ext cx="371814" cy="369974"/>
            <a:chOff x="-42259725" y="3951100"/>
            <a:chExt cx="318225" cy="316650"/>
          </a:xfrm>
        </p:grpSpPr>
        <p:sp>
          <p:nvSpPr>
            <p:cNvPr id="7332" name="Google Shape;7332;p62"/>
            <p:cNvSpPr/>
            <p:nvPr/>
          </p:nvSpPr>
          <p:spPr>
            <a:xfrm>
              <a:off x="-42258150" y="3951100"/>
              <a:ext cx="316650" cy="123675"/>
            </a:xfrm>
            <a:custGeom>
              <a:avLst/>
              <a:gdLst/>
              <a:ahLst/>
              <a:cxnLst/>
              <a:rect l="l" t="t" r="r" b="b"/>
              <a:pathLst>
                <a:path w="12666" h="4947" extrusionOk="0">
                  <a:moveTo>
                    <a:pt x="2868" y="820"/>
                  </a:moveTo>
                  <a:cubicBezTo>
                    <a:pt x="3120" y="820"/>
                    <a:pt x="3277" y="1009"/>
                    <a:pt x="3277" y="1261"/>
                  </a:cubicBezTo>
                  <a:lnTo>
                    <a:pt x="3277" y="2899"/>
                  </a:lnTo>
                  <a:cubicBezTo>
                    <a:pt x="3277" y="3151"/>
                    <a:pt x="3057" y="3308"/>
                    <a:pt x="2868" y="3308"/>
                  </a:cubicBezTo>
                  <a:cubicBezTo>
                    <a:pt x="2647" y="3308"/>
                    <a:pt x="2490" y="3119"/>
                    <a:pt x="2427" y="2899"/>
                  </a:cubicBezTo>
                  <a:lnTo>
                    <a:pt x="2427" y="1261"/>
                  </a:lnTo>
                  <a:cubicBezTo>
                    <a:pt x="2427" y="1009"/>
                    <a:pt x="2647" y="851"/>
                    <a:pt x="2868" y="820"/>
                  </a:cubicBezTo>
                  <a:close/>
                  <a:moveTo>
                    <a:pt x="9767" y="820"/>
                  </a:moveTo>
                  <a:cubicBezTo>
                    <a:pt x="9988" y="820"/>
                    <a:pt x="10145" y="1009"/>
                    <a:pt x="10145" y="1261"/>
                  </a:cubicBezTo>
                  <a:lnTo>
                    <a:pt x="10145" y="2899"/>
                  </a:lnTo>
                  <a:cubicBezTo>
                    <a:pt x="10145" y="3151"/>
                    <a:pt x="9956" y="3308"/>
                    <a:pt x="9767" y="3308"/>
                  </a:cubicBezTo>
                  <a:cubicBezTo>
                    <a:pt x="9515" y="3308"/>
                    <a:pt x="9358" y="3119"/>
                    <a:pt x="9326" y="2899"/>
                  </a:cubicBezTo>
                  <a:lnTo>
                    <a:pt x="9326" y="1261"/>
                  </a:lnTo>
                  <a:cubicBezTo>
                    <a:pt x="9326" y="1009"/>
                    <a:pt x="9515" y="851"/>
                    <a:pt x="9767" y="820"/>
                  </a:cubicBezTo>
                  <a:close/>
                  <a:moveTo>
                    <a:pt x="2868" y="0"/>
                  </a:moveTo>
                  <a:cubicBezTo>
                    <a:pt x="2206" y="0"/>
                    <a:pt x="1639" y="536"/>
                    <a:pt x="1608" y="1229"/>
                  </a:cubicBezTo>
                  <a:lnTo>
                    <a:pt x="1608" y="1639"/>
                  </a:lnTo>
                  <a:lnTo>
                    <a:pt x="1230" y="1639"/>
                  </a:lnTo>
                  <a:cubicBezTo>
                    <a:pt x="536" y="1639"/>
                    <a:pt x="1" y="2206"/>
                    <a:pt x="1" y="2867"/>
                  </a:cubicBezTo>
                  <a:lnTo>
                    <a:pt x="1" y="4947"/>
                  </a:lnTo>
                  <a:lnTo>
                    <a:pt x="12666" y="4947"/>
                  </a:lnTo>
                  <a:lnTo>
                    <a:pt x="12666" y="2867"/>
                  </a:lnTo>
                  <a:cubicBezTo>
                    <a:pt x="12634" y="2206"/>
                    <a:pt x="12036" y="1639"/>
                    <a:pt x="11374" y="1639"/>
                  </a:cubicBezTo>
                  <a:lnTo>
                    <a:pt x="10996" y="1639"/>
                  </a:lnTo>
                  <a:lnTo>
                    <a:pt x="10996" y="1229"/>
                  </a:lnTo>
                  <a:cubicBezTo>
                    <a:pt x="10996" y="536"/>
                    <a:pt x="10429" y="0"/>
                    <a:pt x="9767" y="0"/>
                  </a:cubicBezTo>
                  <a:cubicBezTo>
                    <a:pt x="9106" y="0"/>
                    <a:pt x="8539" y="536"/>
                    <a:pt x="8507" y="1229"/>
                  </a:cubicBezTo>
                  <a:lnTo>
                    <a:pt x="8507" y="1639"/>
                  </a:lnTo>
                  <a:lnTo>
                    <a:pt x="4097" y="1639"/>
                  </a:lnTo>
                  <a:lnTo>
                    <a:pt x="4097" y="1229"/>
                  </a:lnTo>
                  <a:cubicBezTo>
                    <a:pt x="4097" y="536"/>
                    <a:pt x="3561" y="0"/>
                    <a:pt x="2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62"/>
            <p:cNvSpPr/>
            <p:nvPr/>
          </p:nvSpPr>
          <p:spPr>
            <a:xfrm>
              <a:off x="-42259725" y="4096800"/>
              <a:ext cx="316650" cy="170950"/>
            </a:xfrm>
            <a:custGeom>
              <a:avLst/>
              <a:gdLst/>
              <a:ahLst/>
              <a:cxnLst/>
              <a:rect l="l" t="t" r="r" b="b"/>
              <a:pathLst>
                <a:path w="12666" h="6838" extrusionOk="0">
                  <a:moveTo>
                    <a:pt x="1" y="1"/>
                  </a:moveTo>
                  <a:lnTo>
                    <a:pt x="1" y="5640"/>
                  </a:lnTo>
                  <a:lnTo>
                    <a:pt x="32" y="5640"/>
                  </a:lnTo>
                  <a:cubicBezTo>
                    <a:pt x="32" y="6302"/>
                    <a:pt x="568" y="6837"/>
                    <a:pt x="1261" y="6837"/>
                  </a:cubicBezTo>
                  <a:lnTo>
                    <a:pt x="11437" y="6837"/>
                  </a:lnTo>
                  <a:cubicBezTo>
                    <a:pt x="12099" y="6837"/>
                    <a:pt x="12666" y="6302"/>
                    <a:pt x="12666" y="5640"/>
                  </a:cubicBezTo>
                  <a:lnTo>
                    <a:pt x="126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34" name="Google Shape;7334;p62"/>
          <p:cNvGrpSpPr/>
          <p:nvPr/>
        </p:nvGrpSpPr>
        <p:grpSpPr>
          <a:xfrm>
            <a:off x="3889164" y="1591486"/>
            <a:ext cx="370879" cy="337755"/>
            <a:chOff x="-40378075" y="3267450"/>
            <a:chExt cx="317425" cy="289075"/>
          </a:xfrm>
        </p:grpSpPr>
        <p:sp>
          <p:nvSpPr>
            <p:cNvPr id="7335" name="Google Shape;7335;p62"/>
            <p:cNvSpPr/>
            <p:nvPr/>
          </p:nvSpPr>
          <p:spPr>
            <a:xfrm>
              <a:off x="-40218975" y="3308400"/>
              <a:ext cx="158325" cy="248125"/>
            </a:xfrm>
            <a:custGeom>
              <a:avLst/>
              <a:gdLst/>
              <a:ahLst/>
              <a:cxnLst/>
              <a:rect l="l" t="t" r="r" b="b"/>
              <a:pathLst>
                <a:path w="6333" h="9925" extrusionOk="0">
                  <a:moveTo>
                    <a:pt x="4694" y="1"/>
                  </a:moveTo>
                  <a:lnTo>
                    <a:pt x="4694" y="7877"/>
                  </a:lnTo>
                  <a:cubicBezTo>
                    <a:pt x="4694" y="8097"/>
                    <a:pt x="4474" y="8255"/>
                    <a:pt x="4253" y="8255"/>
                  </a:cubicBezTo>
                  <a:cubicBezTo>
                    <a:pt x="2993" y="8255"/>
                    <a:pt x="1638" y="8696"/>
                    <a:pt x="693" y="9452"/>
                  </a:cubicBezTo>
                  <a:cubicBezTo>
                    <a:pt x="536" y="9546"/>
                    <a:pt x="189" y="9925"/>
                    <a:pt x="0" y="9925"/>
                  </a:cubicBezTo>
                  <a:lnTo>
                    <a:pt x="5073" y="9925"/>
                  </a:lnTo>
                  <a:cubicBezTo>
                    <a:pt x="5734" y="9925"/>
                    <a:pt x="6333" y="9357"/>
                    <a:pt x="6333" y="8696"/>
                  </a:cubicBezTo>
                  <a:lnTo>
                    <a:pt x="6333" y="1229"/>
                  </a:lnTo>
                  <a:cubicBezTo>
                    <a:pt x="6333" y="536"/>
                    <a:pt x="5766" y="1"/>
                    <a:pt x="50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62"/>
            <p:cNvSpPr/>
            <p:nvPr/>
          </p:nvSpPr>
          <p:spPr>
            <a:xfrm>
              <a:off x="-40316650" y="3267450"/>
              <a:ext cx="86675" cy="257575"/>
            </a:xfrm>
            <a:custGeom>
              <a:avLst/>
              <a:gdLst/>
              <a:ahLst/>
              <a:cxnLst/>
              <a:rect l="l" t="t" r="r" b="b"/>
              <a:pathLst>
                <a:path w="3467" h="10303" extrusionOk="0">
                  <a:moveTo>
                    <a:pt x="1" y="0"/>
                  </a:moveTo>
                  <a:lnTo>
                    <a:pt x="1" y="9105"/>
                  </a:lnTo>
                  <a:cubicBezTo>
                    <a:pt x="1166" y="9200"/>
                    <a:pt x="2489" y="9578"/>
                    <a:pt x="3466" y="10302"/>
                  </a:cubicBezTo>
                  <a:lnTo>
                    <a:pt x="3466" y="1197"/>
                  </a:lnTo>
                  <a:cubicBezTo>
                    <a:pt x="2489" y="473"/>
                    <a:pt x="1229" y="9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62"/>
            <p:cNvSpPr/>
            <p:nvPr/>
          </p:nvSpPr>
          <p:spPr>
            <a:xfrm>
              <a:off x="-40209525" y="3267450"/>
              <a:ext cx="86650" cy="257575"/>
            </a:xfrm>
            <a:custGeom>
              <a:avLst/>
              <a:gdLst/>
              <a:ahLst/>
              <a:cxnLst/>
              <a:rect l="l" t="t" r="r" b="b"/>
              <a:pathLst>
                <a:path w="3466" h="10303" extrusionOk="0">
                  <a:moveTo>
                    <a:pt x="3466" y="0"/>
                  </a:moveTo>
                  <a:cubicBezTo>
                    <a:pt x="2300" y="95"/>
                    <a:pt x="977" y="473"/>
                    <a:pt x="0" y="1197"/>
                  </a:cubicBezTo>
                  <a:lnTo>
                    <a:pt x="0" y="10302"/>
                  </a:lnTo>
                  <a:cubicBezTo>
                    <a:pt x="977" y="9578"/>
                    <a:pt x="2237" y="9200"/>
                    <a:pt x="3466" y="9105"/>
                  </a:cubicBezTo>
                  <a:lnTo>
                    <a:pt x="34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62"/>
            <p:cNvSpPr/>
            <p:nvPr/>
          </p:nvSpPr>
          <p:spPr>
            <a:xfrm>
              <a:off x="-40378075" y="3308400"/>
              <a:ext cx="157550" cy="248125"/>
            </a:xfrm>
            <a:custGeom>
              <a:avLst/>
              <a:gdLst/>
              <a:ahLst/>
              <a:cxnLst/>
              <a:rect l="l" t="t" r="r" b="b"/>
              <a:pathLst>
                <a:path w="6302" h="9925" extrusionOk="0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664"/>
                  </a:lnTo>
                  <a:cubicBezTo>
                    <a:pt x="32" y="9357"/>
                    <a:pt x="567" y="9925"/>
                    <a:pt x="1229" y="9925"/>
                  </a:cubicBezTo>
                  <a:lnTo>
                    <a:pt x="6301" y="9925"/>
                  </a:lnTo>
                  <a:cubicBezTo>
                    <a:pt x="6112" y="9925"/>
                    <a:pt x="5766" y="9609"/>
                    <a:pt x="5608" y="9452"/>
                  </a:cubicBezTo>
                  <a:cubicBezTo>
                    <a:pt x="4631" y="8664"/>
                    <a:pt x="3277" y="8255"/>
                    <a:pt x="2048" y="8255"/>
                  </a:cubicBezTo>
                  <a:cubicBezTo>
                    <a:pt x="1828" y="8255"/>
                    <a:pt x="1638" y="8066"/>
                    <a:pt x="1638" y="7877"/>
                  </a:cubicBezTo>
                  <a:lnTo>
                    <a:pt x="16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39" name="Google Shape;7339;p62"/>
          <p:cNvGrpSpPr/>
          <p:nvPr/>
        </p:nvGrpSpPr>
        <p:grpSpPr>
          <a:xfrm>
            <a:off x="3892830" y="1992754"/>
            <a:ext cx="363548" cy="369974"/>
            <a:chOff x="-40372575" y="3604550"/>
            <a:chExt cx="311150" cy="316650"/>
          </a:xfrm>
        </p:grpSpPr>
        <p:sp>
          <p:nvSpPr>
            <p:cNvPr id="7340" name="Google Shape;7340;p62"/>
            <p:cNvSpPr/>
            <p:nvPr/>
          </p:nvSpPr>
          <p:spPr>
            <a:xfrm>
              <a:off x="-40372575" y="3604550"/>
              <a:ext cx="311150" cy="134475"/>
            </a:xfrm>
            <a:custGeom>
              <a:avLst/>
              <a:gdLst/>
              <a:ahLst/>
              <a:cxnLst/>
              <a:rect l="l" t="t" r="r" b="b"/>
              <a:pathLst>
                <a:path w="12446" h="5379" extrusionOk="0">
                  <a:moveTo>
                    <a:pt x="3088" y="0"/>
                  </a:moveTo>
                  <a:cubicBezTo>
                    <a:pt x="1639" y="0"/>
                    <a:pt x="316" y="1008"/>
                    <a:pt x="95" y="2489"/>
                  </a:cubicBezTo>
                  <a:cubicBezTo>
                    <a:pt x="1" y="3214"/>
                    <a:pt x="190" y="3938"/>
                    <a:pt x="568" y="4506"/>
                  </a:cubicBezTo>
                  <a:cubicBezTo>
                    <a:pt x="962" y="5071"/>
                    <a:pt x="1607" y="5366"/>
                    <a:pt x="2240" y="5366"/>
                  </a:cubicBezTo>
                  <a:cubicBezTo>
                    <a:pt x="2772" y="5366"/>
                    <a:pt x="3296" y="5157"/>
                    <a:pt x="3655" y="4726"/>
                  </a:cubicBezTo>
                  <a:cubicBezTo>
                    <a:pt x="4569" y="3655"/>
                    <a:pt x="3844" y="2489"/>
                    <a:pt x="2836" y="2489"/>
                  </a:cubicBezTo>
                  <a:cubicBezTo>
                    <a:pt x="2584" y="2489"/>
                    <a:pt x="2427" y="2678"/>
                    <a:pt x="2427" y="2899"/>
                  </a:cubicBezTo>
                  <a:cubicBezTo>
                    <a:pt x="2427" y="3151"/>
                    <a:pt x="2616" y="3308"/>
                    <a:pt x="2836" y="3340"/>
                  </a:cubicBezTo>
                  <a:cubicBezTo>
                    <a:pt x="3057" y="3340"/>
                    <a:pt x="3214" y="3529"/>
                    <a:pt x="3214" y="3749"/>
                  </a:cubicBezTo>
                  <a:cubicBezTo>
                    <a:pt x="3214" y="3970"/>
                    <a:pt x="3025" y="4127"/>
                    <a:pt x="2836" y="4127"/>
                  </a:cubicBezTo>
                  <a:cubicBezTo>
                    <a:pt x="2049" y="4127"/>
                    <a:pt x="1450" y="3434"/>
                    <a:pt x="1608" y="2584"/>
                  </a:cubicBezTo>
                  <a:cubicBezTo>
                    <a:pt x="1754" y="1999"/>
                    <a:pt x="2279" y="1632"/>
                    <a:pt x="2882" y="1632"/>
                  </a:cubicBezTo>
                  <a:cubicBezTo>
                    <a:pt x="2930" y="1632"/>
                    <a:pt x="2977" y="1634"/>
                    <a:pt x="3025" y="1639"/>
                  </a:cubicBezTo>
                  <a:cubicBezTo>
                    <a:pt x="3624" y="1733"/>
                    <a:pt x="4128" y="2048"/>
                    <a:pt x="4474" y="2489"/>
                  </a:cubicBezTo>
                  <a:lnTo>
                    <a:pt x="7908" y="2489"/>
                  </a:lnTo>
                  <a:cubicBezTo>
                    <a:pt x="8255" y="2017"/>
                    <a:pt x="8759" y="1702"/>
                    <a:pt x="9358" y="1639"/>
                  </a:cubicBezTo>
                  <a:cubicBezTo>
                    <a:pt x="9406" y="1634"/>
                    <a:pt x="9453" y="1632"/>
                    <a:pt x="9501" y="1632"/>
                  </a:cubicBezTo>
                  <a:cubicBezTo>
                    <a:pt x="10104" y="1632"/>
                    <a:pt x="10629" y="1999"/>
                    <a:pt x="10775" y="2584"/>
                  </a:cubicBezTo>
                  <a:cubicBezTo>
                    <a:pt x="10964" y="3434"/>
                    <a:pt x="10334" y="4127"/>
                    <a:pt x="9547" y="4127"/>
                  </a:cubicBezTo>
                  <a:cubicBezTo>
                    <a:pt x="9326" y="4127"/>
                    <a:pt x="9137" y="3938"/>
                    <a:pt x="9137" y="3749"/>
                  </a:cubicBezTo>
                  <a:cubicBezTo>
                    <a:pt x="9137" y="3497"/>
                    <a:pt x="9326" y="3340"/>
                    <a:pt x="9547" y="3340"/>
                  </a:cubicBezTo>
                  <a:cubicBezTo>
                    <a:pt x="9799" y="3340"/>
                    <a:pt x="9956" y="3151"/>
                    <a:pt x="9956" y="2899"/>
                  </a:cubicBezTo>
                  <a:cubicBezTo>
                    <a:pt x="9956" y="2678"/>
                    <a:pt x="9767" y="2521"/>
                    <a:pt x="9547" y="2489"/>
                  </a:cubicBezTo>
                  <a:cubicBezTo>
                    <a:pt x="8539" y="2489"/>
                    <a:pt x="7814" y="3686"/>
                    <a:pt x="8728" y="4726"/>
                  </a:cubicBezTo>
                  <a:cubicBezTo>
                    <a:pt x="9099" y="5169"/>
                    <a:pt x="9626" y="5379"/>
                    <a:pt x="10158" y="5379"/>
                  </a:cubicBezTo>
                  <a:cubicBezTo>
                    <a:pt x="10800" y="5379"/>
                    <a:pt x="11451" y="5074"/>
                    <a:pt x="11847" y="4506"/>
                  </a:cubicBezTo>
                  <a:cubicBezTo>
                    <a:pt x="12225" y="3970"/>
                    <a:pt x="12445" y="3277"/>
                    <a:pt x="12319" y="2489"/>
                  </a:cubicBezTo>
                  <a:cubicBezTo>
                    <a:pt x="12130" y="1008"/>
                    <a:pt x="10775" y="0"/>
                    <a:pt x="93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62"/>
            <p:cNvSpPr/>
            <p:nvPr/>
          </p:nvSpPr>
          <p:spPr>
            <a:xfrm>
              <a:off x="-40312700" y="3730575"/>
              <a:ext cx="185100" cy="190625"/>
            </a:xfrm>
            <a:custGeom>
              <a:avLst/>
              <a:gdLst/>
              <a:ahLst/>
              <a:cxnLst/>
              <a:rect l="l" t="t" r="r" b="b"/>
              <a:pathLst>
                <a:path w="7404" h="7625" extrusionOk="0">
                  <a:moveTo>
                    <a:pt x="2426" y="0"/>
                  </a:moveTo>
                  <a:lnTo>
                    <a:pt x="2426" y="5639"/>
                  </a:lnTo>
                  <a:cubicBezTo>
                    <a:pt x="2426" y="5860"/>
                    <a:pt x="2237" y="6017"/>
                    <a:pt x="2048" y="6017"/>
                  </a:cubicBezTo>
                  <a:cubicBezTo>
                    <a:pt x="1796" y="6017"/>
                    <a:pt x="1638" y="5828"/>
                    <a:pt x="1638" y="5639"/>
                  </a:cubicBezTo>
                  <a:lnTo>
                    <a:pt x="1638" y="473"/>
                  </a:lnTo>
                  <a:cubicBezTo>
                    <a:pt x="1229" y="851"/>
                    <a:pt x="630" y="1103"/>
                    <a:pt x="0" y="1134"/>
                  </a:cubicBezTo>
                  <a:lnTo>
                    <a:pt x="0" y="7246"/>
                  </a:lnTo>
                  <a:cubicBezTo>
                    <a:pt x="0" y="7467"/>
                    <a:pt x="189" y="7624"/>
                    <a:pt x="378" y="7624"/>
                  </a:cubicBezTo>
                  <a:lnTo>
                    <a:pt x="6994" y="7624"/>
                  </a:lnTo>
                  <a:cubicBezTo>
                    <a:pt x="7246" y="7624"/>
                    <a:pt x="7404" y="7435"/>
                    <a:pt x="7404" y="7246"/>
                  </a:cubicBezTo>
                  <a:lnTo>
                    <a:pt x="7404" y="1134"/>
                  </a:lnTo>
                  <a:cubicBezTo>
                    <a:pt x="6774" y="1071"/>
                    <a:pt x="6175" y="788"/>
                    <a:pt x="5734" y="315"/>
                  </a:cubicBezTo>
                  <a:lnTo>
                    <a:pt x="5734" y="5639"/>
                  </a:lnTo>
                  <a:cubicBezTo>
                    <a:pt x="5734" y="5860"/>
                    <a:pt x="5545" y="6017"/>
                    <a:pt x="5324" y="6017"/>
                  </a:cubicBezTo>
                  <a:cubicBezTo>
                    <a:pt x="5072" y="6017"/>
                    <a:pt x="4915" y="5828"/>
                    <a:pt x="4915" y="5639"/>
                  </a:cubicBezTo>
                  <a:lnTo>
                    <a:pt x="4915" y="0"/>
                  </a:lnTo>
                  <a:lnTo>
                    <a:pt x="4096" y="0"/>
                  </a:lnTo>
                  <a:lnTo>
                    <a:pt x="4096" y="5639"/>
                  </a:lnTo>
                  <a:cubicBezTo>
                    <a:pt x="4096" y="5860"/>
                    <a:pt x="3907" y="6017"/>
                    <a:pt x="3686" y="6017"/>
                  </a:cubicBezTo>
                  <a:cubicBezTo>
                    <a:pt x="3466" y="6017"/>
                    <a:pt x="3277" y="5828"/>
                    <a:pt x="3277" y="5639"/>
                  </a:cubicBezTo>
                  <a:lnTo>
                    <a:pt x="32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62"/>
            <p:cNvSpPr/>
            <p:nvPr/>
          </p:nvSpPr>
          <p:spPr>
            <a:xfrm>
              <a:off x="-40250475" y="3688025"/>
              <a:ext cx="66950" cy="20500"/>
            </a:xfrm>
            <a:custGeom>
              <a:avLst/>
              <a:gdLst/>
              <a:ahLst/>
              <a:cxnLst/>
              <a:rect l="l" t="t" r="r" b="b"/>
              <a:pathLst>
                <a:path w="2678" h="820" extrusionOk="0">
                  <a:moveTo>
                    <a:pt x="0" y="1"/>
                  </a:moveTo>
                  <a:cubicBezTo>
                    <a:pt x="32" y="127"/>
                    <a:pt x="32" y="284"/>
                    <a:pt x="32" y="379"/>
                  </a:cubicBezTo>
                  <a:cubicBezTo>
                    <a:pt x="32" y="536"/>
                    <a:pt x="32" y="662"/>
                    <a:pt x="0" y="788"/>
                  </a:cubicBezTo>
                  <a:lnTo>
                    <a:pt x="2666" y="788"/>
                  </a:lnTo>
                  <a:cubicBezTo>
                    <a:pt x="2615" y="649"/>
                    <a:pt x="2615" y="555"/>
                    <a:pt x="2615" y="379"/>
                  </a:cubicBezTo>
                  <a:cubicBezTo>
                    <a:pt x="2615" y="284"/>
                    <a:pt x="2615" y="127"/>
                    <a:pt x="2678" y="1"/>
                  </a:cubicBezTo>
                  <a:close/>
                  <a:moveTo>
                    <a:pt x="2666" y="788"/>
                  </a:moveTo>
                  <a:cubicBezTo>
                    <a:pt x="2670" y="799"/>
                    <a:pt x="2674" y="809"/>
                    <a:pt x="2678" y="820"/>
                  </a:cubicBezTo>
                  <a:lnTo>
                    <a:pt x="2678" y="788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43" name="Google Shape;7343;p62"/>
          <p:cNvSpPr/>
          <p:nvPr/>
        </p:nvSpPr>
        <p:spPr>
          <a:xfrm>
            <a:off x="3896162" y="2436031"/>
            <a:ext cx="362613" cy="371902"/>
          </a:xfrm>
          <a:custGeom>
            <a:avLst/>
            <a:gdLst/>
            <a:ahLst/>
            <a:cxnLst/>
            <a:rect l="l" t="t" r="r" b="b"/>
            <a:pathLst>
              <a:path w="12414" h="12732" extrusionOk="0">
                <a:moveTo>
                  <a:pt x="11965" y="0"/>
                </a:moveTo>
                <a:cubicBezTo>
                  <a:pt x="11946" y="0"/>
                  <a:pt x="11928" y="1"/>
                  <a:pt x="11910" y="4"/>
                </a:cubicBezTo>
                <a:lnTo>
                  <a:pt x="4474" y="1642"/>
                </a:lnTo>
                <a:cubicBezTo>
                  <a:pt x="4254" y="1705"/>
                  <a:pt x="4128" y="1862"/>
                  <a:pt x="4128" y="2051"/>
                </a:cubicBezTo>
                <a:lnTo>
                  <a:pt x="4128" y="9108"/>
                </a:lnTo>
                <a:cubicBezTo>
                  <a:pt x="3718" y="8793"/>
                  <a:pt x="3120" y="8541"/>
                  <a:pt x="2490" y="8541"/>
                </a:cubicBezTo>
                <a:cubicBezTo>
                  <a:pt x="1103" y="8541"/>
                  <a:pt x="1" y="9486"/>
                  <a:pt x="1" y="10652"/>
                </a:cubicBezTo>
                <a:cubicBezTo>
                  <a:pt x="1" y="11786"/>
                  <a:pt x="1103" y="12731"/>
                  <a:pt x="2490" y="12731"/>
                </a:cubicBezTo>
                <a:cubicBezTo>
                  <a:pt x="3876" y="12731"/>
                  <a:pt x="4979" y="11786"/>
                  <a:pt x="4979" y="10652"/>
                </a:cubicBezTo>
                <a:lnTo>
                  <a:pt x="4979" y="4887"/>
                </a:lnTo>
                <a:lnTo>
                  <a:pt x="11595" y="3438"/>
                </a:lnTo>
                <a:lnTo>
                  <a:pt x="11595" y="7502"/>
                </a:lnTo>
                <a:cubicBezTo>
                  <a:pt x="11154" y="7187"/>
                  <a:pt x="10555" y="6935"/>
                  <a:pt x="9925" y="6935"/>
                </a:cubicBezTo>
                <a:cubicBezTo>
                  <a:pt x="8570" y="6935"/>
                  <a:pt x="7467" y="7880"/>
                  <a:pt x="7467" y="9014"/>
                </a:cubicBezTo>
                <a:cubicBezTo>
                  <a:pt x="7467" y="10180"/>
                  <a:pt x="8570" y="11125"/>
                  <a:pt x="9925" y="11125"/>
                </a:cubicBezTo>
                <a:cubicBezTo>
                  <a:pt x="11311" y="11125"/>
                  <a:pt x="12414" y="10180"/>
                  <a:pt x="12414" y="9014"/>
                </a:cubicBezTo>
                <a:lnTo>
                  <a:pt x="12414" y="445"/>
                </a:lnTo>
                <a:cubicBezTo>
                  <a:pt x="12414" y="182"/>
                  <a:pt x="12197" y="0"/>
                  <a:pt x="119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44" name="Google Shape;7344;p62"/>
          <p:cNvGrpSpPr/>
          <p:nvPr/>
        </p:nvGrpSpPr>
        <p:grpSpPr>
          <a:xfrm>
            <a:off x="2616780" y="2885417"/>
            <a:ext cx="399038" cy="372165"/>
            <a:chOff x="-38542250" y="3220175"/>
            <a:chExt cx="341525" cy="318525"/>
          </a:xfrm>
        </p:grpSpPr>
        <p:sp>
          <p:nvSpPr>
            <p:cNvPr id="7345" name="Google Shape;7345;p62"/>
            <p:cNvSpPr/>
            <p:nvPr/>
          </p:nvSpPr>
          <p:spPr>
            <a:xfrm>
              <a:off x="-38542250" y="3440725"/>
              <a:ext cx="101750" cy="97975"/>
            </a:xfrm>
            <a:custGeom>
              <a:avLst/>
              <a:gdLst/>
              <a:ahLst/>
              <a:cxnLst/>
              <a:rect l="l" t="t" r="r" b="b"/>
              <a:pathLst>
                <a:path w="4070" h="3919" extrusionOk="0">
                  <a:moveTo>
                    <a:pt x="1455" y="0"/>
                  </a:moveTo>
                  <a:lnTo>
                    <a:pt x="1013" y="2489"/>
                  </a:lnTo>
                  <a:lnTo>
                    <a:pt x="289" y="3214"/>
                  </a:lnTo>
                  <a:cubicBezTo>
                    <a:pt x="1" y="3502"/>
                    <a:pt x="280" y="3919"/>
                    <a:pt x="597" y="3919"/>
                  </a:cubicBezTo>
                  <a:cubicBezTo>
                    <a:pt x="695" y="3919"/>
                    <a:pt x="798" y="3878"/>
                    <a:pt x="887" y="3781"/>
                  </a:cubicBezTo>
                  <a:lnTo>
                    <a:pt x="1612" y="3088"/>
                  </a:lnTo>
                  <a:lnTo>
                    <a:pt x="4069" y="2647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62"/>
            <p:cNvSpPr/>
            <p:nvPr/>
          </p:nvSpPr>
          <p:spPr>
            <a:xfrm>
              <a:off x="-38494875" y="3354075"/>
              <a:ext cx="141800" cy="141025"/>
            </a:xfrm>
            <a:custGeom>
              <a:avLst/>
              <a:gdLst/>
              <a:ahLst/>
              <a:cxnLst/>
              <a:rect l="l" t="t" r="r" b="b"/>
              <a:pathLst>
                <a:path w="5672" h="5641" extrusionOk="0">
                  <a:moveTo>
                    <a:pt x="2742" y="1"/>
                  </a:moveTo>
                  <a:lnTo>
                    <a:pt x="1" y="2710"/>
                  </a:lnTo>
                  <a:lnTo>
                    <a:pt x="2931" y="5640"/>
                  </a:lnTo>
                  <a:lnTo>
                    <a:pt x="5671" y="2899"/>
                  </a:lnTo>
                  <a:lnTo>
                    <a:pt x="27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62"/>
            <p:cNvSpPr/>
            <p:nvPr/>
          </p:nvSpPr>
          <p:spPr>
            <a:xfrm>
              <a:off x="-38432050" y="3220175"/>
              <a:ext cx="231325" cy="192225"/>
            </a:xfrm>
            <a:custGeom>
              <a:avLst/>
              <a:gdLst/>
              <a:ahLst/>
              <a:cxnLst/>
              <a:rect l="l" t="t" r="r" b="b"/>
              <a:pathLst>
                <a:path w="9253" h="7689" extrusionOk="0">
                  <a:moveTo>
                    <a:pt x="3442" y="1"/>
                  </a:moveTo>
                  <a:cubicBezTo>
                    <a:pt x="3127" y="1"/>
                    <a:pt x="2812" y="127"/>
                    <a:pt x="2591" y="379"/>
                  </a:cubicBezTo>
                  <a:lnTo>
                    <a:pt x="292" y="2647"/>
                  </a:lnTo>
                  <a:cubicBezTo>
                    <a:pt x="1" y="2962"/>
                    <a:pt x="287" y="3370"/>
                    <a:pt x="607" y="3370"/>
                  </a:cubicBezTo>
                  <a:cubicBezTo>
                    <a:pt x="704" y="3370"/>
                    <a:pt x="803" y="3333"/>
                    <a:pt x="890" y="3246"/>
                  </a:cubicBezTo>
                  <a:lnTo>
                    <a:pt x="3190" y="946"/>
                  </a:lnTo>
                  <a:cubicBezTo>
                    <a:pt x="3269" y="867"/>
                    <a:pt x="3371" y="828"/>
                    <a:pt x="3474" y="828"/>
                  </a:cubicBezTo>
                  <a:cubicBezTo>
                    <a:pt x="3576" y="828"/>
                    <a:pt x="3678" y="867"/>
                    <a:pt x="3757" y="946"/>
                  </a:cubicBezTo>
                  <a:lnTo>
                    <a:pt x="4198" y="1387"/>
                  </a:lnTo>
                  <a:lnTo>
                    <a:pt x="827" y="4758"/>
                  </a:lnTo>
                  <a:lnTo>
                    <a:pt x="3726" y="7688"/>
                  </a:lnTo>
                  <a:lnTo>
                    <a:pt x="7821" y="3593"/>
                  </a:lnTo>
                  <a:cubicBezTo>
                    <a:pt x="9253" y="2161"/>
                    <a:pt x="8028" y="43"/>
                    <a:pt x="6392" y="43"/>
                  </a:cubicBezTo>
                  <a:cubicBezTo>
                    <a:pt x="5868" y="43"/>
                    <a:pt x="5301" y="261"/>
                    <a:pt x="4765" y="789"/>
                  </a:cubicBezTo>
                  <a:cubicBezTo>
                    <a:pt x="4324" y="379"/>
                    <a:pt x="4041" y="1"/>
                    <a:pt x="3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48" name="Google Shape;7348;p62"/>
          <p:cNvGrpSpPr/>
          <p:nvPr/>
        </p:nvGrpSpPr>
        <p:grpSpPr>
          <a:xfrm>
            <a:off x="2638712" y="3344787"/>
            <a:ext cx="369974" cy="369068"/>
            <a:chOff x="-38537400" y="3588000"/>
            <a:chExt cx="316650" cy="315875"/>
          </a:xfrm>
        </p:grpSpPr>
        <p:sp>
          <p:nvSpPr>
            <p:cNvPr id="7349" name="Google Shape;7349;p62"/>
            <p:cNvSpPr/>
            <p:nvPr/>
          </p:nvSpPr>
          <p:spPr>
            <a:xfrm>
              <a:off x="-38327900" y="3719550"/>
              <a:ext cx="20500" cy="41750"/>
            </a:xfrm>
            <a:custGeom>
              <a:avLst/>
              <a:gdLst/>
              <a:ahLst/>
              <a:cxnLst/>
              <a:rect l="l" t="t" r="r" b="b"/>
              <a:pathLst>
                <a:path w="820" h="1670" extrusionOk="0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190" y="1607"/>
                    <a:pt x="442" y="1670"/>
                  </a:cubicBezTo>
                  <a:cubicBezTo>
                    <a:pt x="631" y="1607"/>
                    <a:pt x="820" y="1449"/>
                    <a:pt x="820" y="1229"/>
                  </a:cubicBezTo>
                  <a:lnTo>
                    <a:pt x="8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62"/>
            <p:cNvSpPr/>
            <p:nvPr/>
          </p:nvSpPr>
          <p:spPr>
            <a:xfrm>
              <a:off x="-38452350" y="3719550"/>
              <a:ext cx="21300" cy="41750"/>
            </a:xfrm>
            <a:custGeom>
              <a:avLst/>
              <a:gdLst/>
              <a:ahLst/>
              <a:cxnLst/>
              <a:rect l="l" t="t" r="r" b="b"/>
              <a:pathLst>
                <a:path w="852" h="1670" extrusionOk="0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221" y="1607"/>
                    <a:pt x="410" y="1670"/>
                  </a:cubicBezTo>
                  <a:cubicBezTo>
                    <a:pt x="631" y="1607"/>
                    <a:pt x="851" y="1449"/>
                    <a:pt x="851" y="1229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62"/>
            <p:cNvSpPr/>
            <p:nvPr/>
          </p:nvSpPr>
          <p:spPr>
            <a:xfrm>
              <a:off x="-38516925" y="3759700"/>
              <a:ext cx="275700" cy="144175"/>
            </a:xfrm>
            <a:custGeom>
              <a:avLst/>
              <a:gdLst/>
              <a:ahLst/>
              <a:cxnLst/>
              <a:rect l="l" t="t" r="r" b="b"/>
              <a:pathLst>
                <a:path w="11028" h="5767" extrusionOk="0">
                  <a:moveTo>
                    <a:pt x="7152" y="1671"/>
                  </a:moveTo>
                  <a:cubicBezTo>
                    <a:pt x="7404" y="1671"/>
                    <a:pt x="7593" y="1860"/>
                    <a:pt x="7593" y="2112"/>
                  </a:cubicBezTo>
                  <a:lnTo>
                    <a:pt x="7593" y="3750"/>
                  </a:lnTo>
                  <a:cubicBezTo>
                    <a:pt x="7593" y="4002"/>
                    <a:pt x="7404" y="4159"/>
                    <a:pt x="7152" y="4159"/>
                  </a:cubicBezTo>
                  <a:lnTo>
                    <a:pt x="3844" y="4159"/>
                  </a:lnTo>
                  <a:cubicBezTo>
                    <a:pt x="3624" y="4159"/>
                    <a:pt x="3434" y="3939"/>
                    <a:pt x="3434" y="3750"/>
                  </a:cubicBezTo>
                  <a:lnTo>
                    <a:pt x="3434" y="2112"/>
                  </a:lnTo>
                  <a:cubicBezTo>
                    <a:pt x="3434" y="1860"/>
                    <a:pt x="3624" y="1671"/>
                    <a:pt x="3844" y="1671"/>
                  </a:cubicBezTo>
                  <a:close/>
                  <a:moveTo>
                    <a:pt x="0" y="1"/>
                  </a:moveTo>
                  <a:lnTo>
                    <a:pt x="0" y="4537"/>
                  </a:lnTo>
                  <a:cubicBezTo>
                    <a:pt x="0" y="5199"/>
                    <a:pt x="568" y="5766"/>
                    <a:pt x="1261" y="5766"/>
                  </a:cubicBezTo>
                  <a:lnTo>
                    <a:pt x="9798" y="5766"/>
                  </a:lnTo>
                  <a:cubicBezTo>
                    <a:pt x="10460" y="5766"/>
                    <a:pt x="11027" y="5199"/>
                    <a:pt x="11027" y="4537"/>
                  </a:cubicBezTo>
                  <a:lnTo>
                    <a:pt x="11027" y="1"/>
                  </a:lnTo>
                  <a:lnTo>
                    <a:pt x="9168" y="1"/>
                  </a:lnTo>
                  <a:cubicBezTo>
                    <a:pt x="9011" y="473"/>
                    <a:pt x="8538" y="851"/>
                    <a:pt x="8003" y="851"/>
                  </a:cubicBezTo>
                  <a:cubicBezTo>
                    <a:pt x="7436" y="851"/>
                    <a:pt x="6995" y="473"/>
                    <a:pt x="6806" y="1"/>
                  </a:cubicBezTo>
                  <a:lnTo>
                    <a:pt x="4159" y="1"/>
                  </a:lnTo>
                  <a:cubicBezTo>
                    <a:pt x="4002" y="473"/>
                    <a:pt x="3560" y="851"/>
                    <a:pt x="2993" y="851"/>
                  </a:cubicBezTo>
                  <a:cubicBezTo>
                    <a:pt x="2489" y="851"/>
                    <a:pt x="2017" y="536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62"/>
            <p:cNvSpPr/>
            <p:nvPr/>
          </p:nvSpPr>
          <p:spPr>
            <a:xfrm>
              <a:off x="-38537400" y="3588000"/>
              <a:ext cx="316650" cy="151250"/>
            </a:xfrm>
            <a:custGeom>
              <a:avLst/>
              <a:gdLst/>
              <a:ahLst/>
              <a:cxnLst/>
              <a:rect l="l" t="t" r="r" b="b"/>
              <a:pathLst>
                <a:path w="12666" h="6050" extrusionOk="0">
                  <a:moveTo>
                    <a:pt x="7971" y="820"/>
                  </a:moveTo>
                  <a:cubicBezTo>
                    <a:pt x="8223" y="820"/>
                    <a:pt x="8381" y="1009"/>
                    <a:pt x="8412" y="1229"/>
                  </a:cubicBezTo>
                  <a:lnTo>
                    <a:pt x="8412" y="1639"/>
                  </a:lnTo>
                  <a:lnTo>
                    <a:pt x="4253" y="1639"/>
                  </a:lnTo>
                  <a:lnTo>
                    <a:pt x="4253" y="1229"/>
                  </a:lnTo>
                  <a:cubicBezTo>
                    <a:pt x="4253" y="1009"/>
                    <a:pt x="4443" y="851"/>
                    <a:pt x="4663" y="820"/>
                  </a:cubicBezTo>
                  <a:close/>
                  <a:moveTo>
                    <a:pt x="4632" y="1"/>
                  </a:moveTo>
                  <a:cubicBezTo>
                    <a:pt x="3970" y="1"/>
                    <a:pt x="3403" y="536"/>
                    <a:pt x="3403" y="1229"/>
                  </a:cubicBezTo>
                  <a:lnTo>
                    <a:pt x="3403" y="1639"/>
                  </a:lnTo>
                  <a:lnTo>
                    <a:pt x="1229" y="1639"/>
                  </a:lnTo>
                  <a:cubicBezTo>
                    <a:pt x="536" y="1639"/>
                    <a:pt x="0" y="2175"/>
                    <a:pt x="0" y="2868"/>
                  </a:cubicBezTo>
                  <a:lnTo>
                    <a:pt x="0" y="5609"/>
                  </a:lnTo>
                  <a:cubicBezTo>
                    <a:pt x="0" y="5861"/>
                    <a:pt x="189" y="6050"/>
                    <a:pt x="378" y="6050"/>
                  </a:cubicBezTo>
                  <a:lnTo>
                    <a:pt x="2584" y="6050"/>
                  </a:lnTo>
                  <a:lnTo>
                    <a:pt x="2584" y="4821"/>
                  </a:lnTo>
                  <a:cubicBezTo>
                    <a:pt x="2584" y="4600"/>
                    <a:pt x="2804" y="4380"/>
                    <a:pt x="3025" y="4380"/>
                  </a:cubicBezTo>
                  <a:lnTo>
                    <a:pt x="4663" y="4380"/>
                  </a:lnTo>
                  <a:cubicBezTo>
                    <a:pt x="4915" y="4380"/>
                    <a:pt x="5104" y="4600"/>
                    <a:pt x="5104" y="4821"/>
                  </a:cubicBezTo>
                  <a:lnTo>
                    <a:pt x="5104" y="6050"/>
                  </a:lnTo>
                  <a:lnTo>
                    <a:pt x="7593" y="6050"/>
                  </a:lnTo>
                  <a:lnTo>
                    <a:pt x="7593" y="4821"/>
                  </a:lnTo>
                  <a:cubicBezTo>
                    <a:pt x="7593" y="4600"/>
                    <a:pt x="7782" y="4380"/>
                    <a:pt x="7971" y="4380"/>
                  </a:cubicBezTo>
                  <a:lnTo>
                    <a:pt x="9641" y="4380"/>
                  </a:lnTo>
                  <a:cubicBezTo>
                    <a:pt x="9861" y="4380"/>
                    <a:pt x="10019" y="4600"/>
                    <a:pt x="10019" y="4821"/>
                  </a:cubicBezTo>
                  <a:lnTo>
                    <a:pt x="10019" y="6050"/>
                  </a:lnTo>
                  <a:lnTo>
                    <a:pt x="12224" y="6050"/>
                  </a:lnTo>
                  <a:cubicBezTo>
                    <a:pt x="12476" y="6050"/>
                    <a:pt x="12665" y="5861"/>
                    <a:pt x="12665" y="5609"/>
                  </a:cubicBezTo>
                  <a:lnTo>
                    <a:pt x="12665" y="2868"/>
                  </a:lnTo>
                  <a:cubicBezTo>
                    <a:pt x="12665" y="2238"/>
                    <a:pt x="12067" y="1639"/>
                    <a:pt x="11405" y="1639"/>
                  </a:cubicBezTo>
                  <a:lnTo>
                    <a:pt x="9200" y="1639"/>
                  </a:lnTo>
                  <a:lnTo>
                    <a:pt x="9200" y="1229"/>
                  </a:lnTo>
                  <a:cubicBezTo>
                    <a:pt x="9200" y="568"/>
                    <a:pt x="8664" y="32"/>
                    <a:pt x="79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53" name="Google Shape;7353;p62"/>
          <p:cNvGrpSpPr/>
          <p:nvPr/>
        </p:nvGrpSpPr>
        <p:grpSpPr>
          <a:xfrm>
            <a:off x="2637792" y="3802316"/>
            <a:ext cx="371814" cy="369974"/>
            <a:chOff x="-38538975" y="3954250"/>
            <a:chExt cx="318225" cy="316650"/>
          </a:xfrm>
        </p:grpSpPr>
        <p:sp>
          <p:nvSpPr>
            <p:cNvPr id="7354" name="Google Shape;7354;p62"/>
            <p:cNvSpPr/>
            <p:nvPr/>
          </p:nvSpPr>
          <p:spPr>
            <a:xfrm>
              <a:off x="-38538975" y="3954250"/>
              <a:ext cx="254425" cy="253625"/>
            </a:xfrm>
            <a:custGeom>
              <a:avLst/>
              <a:gdLst/>
              <a:ahLst/>
              <a:cxnLst/>
              <a:rect l="l" t="t" r="r" b="b"/>
              <a:pathLst>
                <a:path w="10177" h="10145" extrusionOk="0">
                  <a:moveTo>
                    <a:pt x="5104" y="3813"/>
                  </a:moveTo>
                  <a:cubicBezTo>
                    <a:pt x="5797" y="3813"/>
                    <a:pt x="6364" y="4348"/>
                    <a:pt x="6364" y="5073"/>
                  </a:cubicBezTo>
                  <a:cubicBezTo>
                    <a:pt x="6364" y="5766"/>
                    <a:pt x="5797" y="6333"/>
                    <a:pt x="5104" y="6333"/>
                  </a:cubicBezTo>
                  <a:cubicBezTo>
                    <a:pt x="4379" y="6333"/>
                    <a:pt x="3844" y="5766"/>
                    <a:pt x="3844" y="5073"/>
                  </a:cubicBezTo>
                  <a:cubicBezTo>
                    <a:pt x="3844" y="4411"/>
                    <a:pt x="4411" y="3813"/>
                    <a:pt x="5104" y="3813"/>
                  </a:cubicBezTo>
                  <a:close/>
                  <a:moveTo>
                    <a:pt x="5104" y="0"/>
                  </a:moveTo>
                  <a:cubicBezTo>
                    <a:pt x="2300" y="0"/>
                    <a:pt x="0" y="2269"/>
                    <a:pt x="0" y="5073"/>
                  </a:cubicBezTo>
                  <a:cubicBezTo>
                    <a:pt x="63" y="7908"/>
                    <a:pt x="2300" y="10145"/>
                    <a:pt x="5104" y="10145"/>
                  </a:cubicBezTo>
                  <a:cubicBezTo>
                    <a:pt x="7877" y="10145"/>
                    <a:pt x="10176" y="7877"/>
                    <a:pt x="10176" y="5073"/>
                  </a:cubicBezTo>
                  <a:cubicBezTo>
                    <a:pt x="10176" y="2269"/>
                    <a:pt x="7877" y="0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62"/>
            <p:cNvSpPr/>
            <p:nvPr/>
          </p:nvSpPr>
          <p:spPr>
            <a:xfrm>
              <a:off x="-38496450" y="4081725"/>
              <a:ext cx="275700" cy="189175"/>
            </a:xfrm>
            <a:custGeom>
              <a:avLst/>
              <a:gdLst/>
              <a:ahLst/>
              <a:cxnLst/>
              <a:rect l="l" t="t" r="r" b="b"/>
              <a:pathLst>
                <a:path w="11028" h="7567" extrusionOk="0">
                  <a:moveTo>
                    <a:pt x="9774" y="0"/>
                  </a:moveTo>
                  <a:cubicBezTo>
                    <a:pt x="9040" y="0"/>
                    <a:pt x="8444" y="548"/>
                    <a:pt x="8444" y="1265"/>
                  </a:cubicBezTo>
                  <a:cubicBezTo>
                    <a:pt x="8444" y="1801"/>
                    <a:pt x="8790" y="2305"/>
                    <a:pt x="9295" y="2463"/>
                  </a:cubicBezTo>
                  <a:lnTo>
                    <a:pt x="9295" y="2967"/>
                  </a:lnTo>
                  <a:cubicBezTo>
                    <a:pt x="9295" y="4416"/>
                    <a:pt x="8192" y="5645"/>
                    <a:pt x="6774" y="5834"/>
                  </a:cubicBezTo>
                  <a:lnTo>
                    <a:pt x="6774" y="4825"/>
                  </a:lnTo>
                  <a:cubicBezTo>
                    <a:pt x="5829" y="5487"/>
                    <a:pt x="4663" y="5865"/>
                    <a:pt x="3403" y="5865"/>
                  </a:cubicBezTo>
                  <a:cubicBezTo>
                    <a:pt x="2143" y="5865"/>
                    <a:pt x="977" y="5487"/>
                    <a:pt x="1" y="4825"/>
                  </a:cubicBezTo>
                  <a:lnTo>
                    <a:pt x="1" y="6306"/>
                  </a:lnTo>
                  <a:cubicBezTo>
                    <a:pt x="1" y="7031"/>
                    <a:pt x="568" y="7566"/>
                    <a:pt x="1261" y="7566"/>
                  </a:cubicBezTo>
                  <a:lnTo>
                    <a:pt x="5388" y="7566"/>
                  </a:lnTo>
                  <a:cubicBezTo>
                    <a:pt x="5955" y="7566"/>
                    <a:pt x="6459" y="7220"/>
                    <a:pt x="6617" y="6716"/>
                  </a:cubicBezTo>
                  <a:cubicBezTo>
                    <a:pt x="8601" y="6495"/>
                    <a:pt x="10082" y="4920"/>
                    <a:pt x="10114" y="2904"/>
                  </a:cubicBezTo>
                  <a:lnTo>
                    <a:pt x="10114" y="2400"/>
                  </a:lnTo>
                  <a:cubicBezTo>
                    <a:pt x="10649" y="2211"/>
                    <a:pt x="11027" y="1706"/>
                    <a:pt x="10996" y="1108"/>
                  </a:cubicBezTo>
                  <a:cubicBezTo>
                    <a:pt x="10964" y="572"/>
                    <a:pt x="10492" y="100"/>
                    <a:pt x="9893" y="5"/>
                  </a:cubicBezTo>
                  <a:cubicBezTo>
                    <a:pt x="9853" y="2"/>
                    <a:pt x="9813" y="0"/>
                    <a:pt x="97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56" name="Google Shape;7356;p62"/>
          <p:cNvGrpSpPr/>
          <p:nvPr/>
        </p:nvGrpSpPr>
        <p:grpSpPr>
          <a:xfrm>
            <a:off x="3955104" y="3797243"/>
            <a:ext cx="375465" cy="371814"/>
            <a:chOff x="-37385100" y="3949908"/>
            <a:chExt cx="321350" cy="318225"/>
          </a:xfrm>
        </p:grpSpPr>
        <p:sp>
          <p:nvSpPr>
            <p:cNvPr id="7357" name="Google Shape;7357;p62"/>
            <p:cNvSpPr/>
            <p:nvPr/>
          </p:nvSpPr>
          <p:spPr>
            <a:xfrm>
              <a:off x="-37190575" y="4145233"/>
              <a:ext cx="126825" cy="122900"/>
            </a:xfrm>
            <a:custGeom>
              <a:avLst/>
              <a:gdLst/>
              <a:ahLst/>
              <a:cxnLst/>
              <a:rect l="l" t="t" r="r" b="b"/>
              <a:pathLst>
                <a:path w="5073" h="4916" extrusionOk="0">
                  <a:moveTo>
                    <a:pt x="2238" y="1"/>
                  </a:moveTo>
                  <a:cubicBezTo>
                    <a:pt x="1986" y="442"/>
                    <a:pt x="1671" y="820"/>
                    <a:pt x="1324" y="1229"/>
                  </a:cubicBezTo>
                  <a:cubicBezTo>
                    <a:pt x="946" y="1671"/>
                    <a:pt x="473" y="1986"/>
                    <a:pt x="1" y="2238"/>
                  </a:cubicBezTo>
                  <a:lnTo>
                    <a:pt x="2206" y="4443"/>
                  </a:lnTo>
                  <a:cubicBezTo>
                    <a:pt x="2521" y="4758"/>
                    <a:pt x="2923" y="4916"/>
                    <a:pt x="3325" y="4916"/>
                  </a:cubicBezTo>
                  <a:cubicBezTo>
                    <a:pt x="3726" y="4916"/>
                    <a:pt x="4128" y="4758"/>
                    <a:pt x="4443" y="4443"/>
                  </a:cubicBezTo>
                  <a:cubicBezTo>
                    <a:pt x="5073" y="3813"/>
                    <a:pt x="5073" y="2836"/>
                    <a:pt x="4443" y="2206"/>
                  </a:cubicBezTo>
                  <a:lnTo>
                    <a:pt x="22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62"/>
            <p:cNvSpPr/>
            <p:nvPr/>
          </p:nvSpPr>
          <p:spPr>
            <a:xfrm>
              <a:off x="-37385100" y="3949908"/>
              <a:ext cx="248125" cy="248950"/>
            </a:xfrm>
            <a:custGeom>
              <a:avLst/>
              <a:gdLst/>
              <a:ahLst/>
              <a:cxnLst/>
              <a:rect l="l" t="t" r="r" b="b"/>
              <a:pathLst>
                <a:path w="9925" h="9958" extrusionOk="0">
                  <a:moveTo>
                    <a:pt x="4978" y="1702"/>
                  </a:moveTo>
                  <a:cubicBezTo>
                    <a:pt x="6774" y="1702"/>
                    <a:pt x="8286" y="3214"/>
                    <a:pt x="8286" y="5010"/>
                  </a:cubicBezTo>
                  <a:cubicBezTo>
                    <a:pt x="8254" y="5892"/>
                    <a:pt x="7939" y="6711"/>
                    <a:pt x="7341" y="7310"/>
                  </a:cubicBezTo>
                  <a:cubicBezTo>
                    <a:pt x="6742" y="7908"/>
                    <a:pt x="5923" y="8318"/>
                    <a:pt x="4978" y="8318"/>
                  </a:cubicBezTo>
                  <a:cubicBezTo>
                    <a:pt x="3151" y="8318"/>
                    <a:pt x="1670" y="6837"/>
                    <a:pt x="1670" y="5010"/>
                  </a:cubicBezTo>
                  <a:cubicBezTo>
                    <a:pt x="1670" y="3214"/>
                    <a:pt x="3151" y="1702"/>
                    <a:pt x="4978" y="1702"/>
                  </a:cubicBezTo>
                  <a:close/>
                  <a:moveTo>
                    <a:pt x="4978" y="1"/>
                  </a:moveTo>
                  <a:cubicBezTo>
                    <a:pt x="2268" y="1"/>
                    <a:pt x="0" y="2269"/>
                    <a:pt x="0" y="4978"/>
                  </a:cubicBezTo>
                  <a:cubicBezTo>
                    <a:pt x="0" y="7688"/>
                    <a:pt x="2268" y="9956"/>
                    <a:pt x="4978" y="9956"/>
                  </a:cubicBezTo>
                  <a:cubicBezTo>
                    <a:pt x="5013" y="9957"/>
                    <a:pt x="5048" y="9957"/>
                    <a:pt x="5083" y="9957"/>
                  </a:cubicBezTo>
                  <a:cubicBezTo>
                    <a:pt x="6367" y="9957"/>
                    <a:pt x="7586" y="9395"/>
                    <a:pt x="8506" y="8444"/>
                  </a:cubicBezTo>
                  <a:cubicBezTo>
                    <a:pt x="9420" y="7499"/>
                    <a:pt x="9924" y="6270"/>
                    <a:pt x="9924" y="4978"/>
                  </a:cubicBezTo>
                  <a:cubicBezTo>
                    <a:pt x="9924" y="2269"/>
                    <a:pt x="7687" y="1"/>
                    <a:pt x="49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59" name="Google Shape;7359;p62"/>
          <p:cNvGrpSpPr/>
          <p:nvPr/>
        </p:nvGrpSpPr>
        <p:grpSpPr>
          <a:xfrm>
            <a:off x="2130763" y="1532803"/>
            <a:ext cx="370909" cy="370675"/>
            <a:chOff x="-41895050" y="3217225"/>
            <a:chExt cx="317450" cy="317250"/>
          </a:xfrm>
        </p:grpSpPr>
        <p:sp>
          <p:nvSpPr>
            <p:cNvPr id="7360" name="Google Shape;7360;p62"/>
            <p:cNvSpPr/>
            <p:nvPr/>
          </p:nvSpPr>
          <p:spPr>
            <a:xfrm>
              <a:off x="-41895050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1" h="9830" extrusionOk="0">
                  <a:moveTo>
                    <a:pt x="1" y="0"/>
                  </a:moveTo>
                  <a:lnTo>
                    <a:pt x="1" y="9830"/>
                  </a:lnTo>
                  <a:lnTo>
                    <a:pt x="1670" y="8192"/>
                  </a:lnTo>
                  <a:lnTo>
                    <a:pt x="1670" y="163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62"/>
            <p:cNvSpPr/>
            <p:nvPr/>
          </p:nvSpPr>
          <p:spPr>
            <a:xfrm>
              <a:off x="-41619375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1" h="9830" extrusionOk="0">
                  <a:moveTo>
                    <a:pt x="1670" y="0"/>
                  </a:moveTo>
                  <a:lnTo>
                    <a:pt x="0" y="1639"/>
                  </a:lnTo>
                  <a:lnTo>
                    <a:pt x="0" y="8192"/>
                  </a:lnTo>
                  <a:lnTo>
                    <a:pt x="1670" y="9830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62"/>
            <p:cNvSpPr/>
            <p:nvPr/>
          </p:nvSpPr>
          <p:spPr>
            <a:xfrm>
              <a:off x="-41832825" y="3321000"/>
              <a:ext cx="193000" cy="151250"/>
            </a:xfrm>
            <a:custGeom>
              <a:avLst/>
              <a:gdLst/>
              <a:ahLst/>
              <a:cxnLst/>
              <a:rect l="l" t="t" r="r" b="b"/>
              <a:pathLst>
                <a:path w="7720" h="6050" extrusionOk="0">
                  <a:moveTo>
                    <a:pt x="1" y="1"/>
                  </a:moveTo>
                  <a:lnTo>
                    <a:pt x="1" y="6050"/>
                  </a:lnTo>
                  <a:lnTo>
                    <a:pt x="3592" y="6050"/>
                  </a:lnTo>
                  <a:lnTo>
                    <a:pt x="3592" y="4821"/>
                  </a:lnTo>
                  <a:cubicBezTo>
                    <a:pt x="3592" y="4600"/>
                    <a:pt x="3781" y="4411"/>
                    <a:pt x="4002" y="4411"/>
                  </a:cubicBezTo>
                  <a:lnTo>
                    <a:pt x="6491" y="4411"/>
                  </a:lnTo>
                  <a:cubicBezTo>
                    <a:pt x="6743" y="4411"/>
                    <a:pt x="6932" y="4600"/>
                    <a:pt x="6932" y="4821"/>
                  </a:cubicBezTo>
                  <a:lnTo>
                    <a:pt x="6932" y="6050"/>
                  </a:lnTo>
                  <a:lnTo>
                    <a:pt x="7719" y="6050"/>
                  </a:lnTo>
                  <a:lnTo>
                    <a:pt x="77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62"/>
            <p:cNvSpPr/>
            <p:nvPr/>
          </p:nvSpPr>
          <p:spPr>
            <a:xfrm>
              <a:off x="-41880075" y="3493500"/>
              <a:ext cx="287500" cy="40975"/>
            </a:xfrm>
            <a:custGeom>
              <a:avLst/>
              <a:gdLst/>
              <a:ahLst/>
              <a:cxnLst/>
              <a:rect l="l" t="t" r="r" b="b"/>
              <a:pathLst>
                <a:path w="11500" h="1639" extrusionOk="0">
                  <a:moveTo>
                    <a:pt x="1639" y="0"/>
                  </a:moveTo>
                  <a:lnTo>
                    <a:pt x="0" y="1638"/>
                  </a:lnTo>
                  <a:lnTo>
                    <a:pt x="11500" y="1638"/>
                  </a:lnTo>
                  <a:lnTo>
                    <a:pt x="98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62"/>
            <p:cNvSpPr/>
            <p:nvPr/>
          </p:nvSpPr>
          <p:spPr>
            <a:xfrm>
              <a:off x="-41880875" y="3217225"/>
              <a:ext cx="288300" cy="83325"/>
            </a:xfrm>
            <a:custGeom>
              <a:avLst/>
              <a:gdLst/>
              <a:ahLst/>
              <a:cxnLst/>
              <a:rect l="l" t="t" r="r" b="b"/>
              <a:pathLst>
                <a:path w="11532" h="3333" extrusionOk="0">
                  <a:moveTo>
                    <a:pt x="5798" y="1033"/>
                  </a:moveTo>
                  <a:lnTo>
                    <a:pt x="6459" y="1694"/>
                  </a:lnTo>
                  <a:lnTo>
                    <a:pt x="5136" y="1694"/>
                  </a:lnTo>
                  <a:lnTo>
                    <a:pt x="5798" y="1033"/>
                  </a:lnTo>
                  <a:close/>
                  <a:moveTo>
                    <a:pt x="5750" y="1"/>
                  </a:moveTo>
                  <a:cubicBezTo>
                    <a:pt x="5640" y="1"/>
                    <a:pt x="5530" y="40"/>
                    <a:pt x="5451" y="119"/>
                  </a:cubicBezTo>
                  <a:lnTo>
                    <a:pt x="3939" y="1663"/>
                  </a:lnTo>
                  <a:lnTo>
                    <a:pt x="1" y="1663"/>
                  </a:lnTo>
                  <a:lnTo>
                    <a:pt x="1639" y="3332"/>
                  </a:lnTo>
                  <a:lnTo>
                    <a:pt x="9862" y="3332"/>
                  </a:lnTo>
                  <a:lnTo>
                    <a:pt x="11532" y="1663"/>
                  </a:lnTo>
                  <a:lnTo>
                    <a:pt x="7593" y="1663"/>
                  </a:lnTo>
                  <a:lnTo>
                    <a:pt x="6050" y="119"/>
                  </a:lnTo>
                  <a:cubicBezTo>
                    <a:pt x="5971" y="40"/>
                    <a:pt x="5861" y="1"/>
                    <a:pt x="5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65" name="Google Shape;7365;p62"/>
          <p:cNvGrpSpPr/>
          <p:nvPr/>
        </p:nvGrpSpPr>
        <p:grpSpPr>
          <a:xfrm>
            <a:off x="2130310" y="1969737"/>
            <a:ext cx="371814" cy="369974"/>
            <a:chOff x="-41893475" y="3584850"/>
            <a:chExt cx="318225" cy="316650"/>
          </a:xfrm>
        </p:grpSpPr>
        <p:sp>
          <p:nvSpPr>
            <p:cNvPr id="7366" name="Google Shape;7366;p62"/>
            <p:cNvSpPr/>
            <p:nvPr/>
          </p:nvSpPr>
          <p:spPr>
            <a:xfrm>
              <a:off x="-41827300" y="3715600"/>
              <a:ext cx="186675" cy="185900"/>
            </a:xfrm>
            <a:custGeom>
              <a:avLst/>
              <a:gdLst/>
              <a:ahLst/>
              <a:cxnLst/>
              <a:rect l="l" t="t" r="r" b="b"/>
              <a:pathLst>
                <a:path w="7467" h="7436" extrusionOk="0">
                  <a:moveTo>
                    <a:pt x="3686" y="1465"/>
                  </a:moveTo>
                  <a:cubicBezTo>
                    <a:pt x="3836" y="1465"/>
                    <a:pt x="3985" y="1544"/>
                    <a:pt x="4064" y="1702"/>
                  </a:cubicBezTo>
                  <a:lnTo>
                    <a:pt x="4537" y="2678"/>
                  </a:lnTo>
                  <a:lnTo>
                    <a:pt x="5608" y="2836"/>
                  </a:lnTo>
                  <a:cubicBezTo>
                    <a:pt x="5955" y="2867"/>
                    <a:pt x="6081" y="3308"/>
                    <a:pt x="5829" y="3561"/>
                  </a:cubicBezTo>
                  <a:lnTo>
                    <a:pt x="5041" y="4285"/>
                  </a:lnTo>
                  <a:lnTo>
                    <a:pt x="5261" y="5356"/>
                  </a:lnTo>
                  <a:cubicBezTo>
                    <a:pt x="5286" y="5630"/>
                    <a:pt x="5075" y="5845"/>
                    <a:pt x="4845" y="5845"/>
                  </a:cubicBezTo>
                  <a:cubicBezTo>
                    <a:pt x="4784" y="5845"/>
                    <a:pt x="4722" y="5830"/>
                    <a:pt x="4663" y="5797"/>
                  </a:cubicBezTo>
                  <a:lnTo>
                    <a:pt x="3686" y="5262"/>
                  </a:lnTo>
                  <a:lnTo>
                    <a:pt x="2678" y="5797"/>
                  </a:lnTo>
                  <a:cubicBezTo>
                    <a:pt x="2616" y="5828"/>
                    <a:pt x="2553" y="5842"/>
                    <a:pt x="2492" y="5842"/>
                  </a:cubicBezTo>
                  <a:cubicBezTo>
                    <a:pt x="2244" y="5842"/>
                    <a:pt x="2035" y="5609"/>
                    <a:pt x="2111" y="5356"/>
                  </a:cubicBezTo>
                  <a:lnTo>
                    <a:pt x="2300" y="4285"/>
                  </a:lnTo>
                  <a:lnTo>
                    <a:pt x="1512" y="3561"/>
                  </a:lnTo>
                  <a:cubicBezTo>
                    <a:pt x="1323" y="3308"/>
                    <a:pt x="1418" y="2867"/>
                    <a:pt x="1796" y="2836"/>
                  </a:cubicBezTo>
                  <a:lnTo>
                    <a:pt x="2836" y="2678"/>
                  </a:lnTo>
                  <a:lnTo>
                    <a:pt x="3308" y="1702"/>
                  </a:lnTo>
                  <a:cubicBezTo>
                    <a:pt x="3387" y="1544"/>
                    <a:pt x="3537" y="1465"/>
                    <a:pt x="3686" y="1465"/>
                  </a:cubicBezTo>
                  <a:close/>
                  <a:moveTo>
                    <a:pt x="3718" y="0"/>
                  </a:moveTo>
                  <a:cubicBezTo>
                    <a:pt x="1670" y="0"/>
                    <a:pt x="32" y="1670"/>
                    <a:pt x="32" y="3750"/>
                  </a:cubicBezTo>
                  <a:cubicBezTo>
                    <a:pt x="0" y="5766"/>
                    <a:pt x="1670" y="7436"/>
                    <a:pt x="3718" y="7436"/>
                  </a:cubicBezTo>
                  <a:cubicBezTo>
                    <a:pt x="5765" y="7436"/>
                    <a:pt x="7404" y="5797"/>
                    <a:pt x="7467" y="3750"/>
                  </a:cubicBezTo>
                  <a:cubicBezTo>
                    <a:pt x="7467" y="1702"/>
                    <a:pt x="5797" y="32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62"/>
            <p:cNvSpPr/>
            <p:nvPr/>
          </p:nvSpPr>
          <p:spPr>
            <a:xfrm>
              <a:off x="-41726500" y="3586725"/>
              <a:ext cx="151250" cy="147800"/>
            </a:xfrm>
            <a:custGeom>
              <a:avLst/>
              <a:gdLst/>
              <a:ahLst/>
              <a:cxnLst/>
              <a:rect l="l" t="t" r="r" b="b"/>
              <a:pathLst>
                <a:path w="6050" h="5912" extrusionOk="0">
                  <a:moveTo>
                    <a:pt x="3829" y="0"/>
                  </a:moveTo>
                  <a:cubicBezTo>
                    <a:pt x="3706" y="0"/>
                    <a:pt x="3580" y="47"/>
                    <a:pt x="3498" y="146"/>
                  </a:cubicBezTo>
                  <a:lnTo>
                    <a:pt x="1" y="4336"/>
                  </a:lnTo>
                  <a:cubicBezTo>
                    <a:pt x="1229" y="4399"/>
                    <a:pt x="2332" y="4998"/>
                    <a:pt x="3088" y="5912"/>
                  </a:cubicBezTo>
                  <a:lnTo>
                    <a:pt x="5861" y="2446"/>
                  </a:lnTo>
                  <a:cubicBezTo>
                    <a:pt x="6050" y="2289"/>
                    <a:pt x="6050" y="2037"/>
                    <a:pt x="5924" y="1879"/>
                  </a:cubicBezTo>
                  <a:lnTo>
                    <a:pt x="4128" y="115"/>
                  </a:lnTo>
                  <a:cubicBezTo>
                    <a:pt x="4053" y="40"/>
                    <a:pt x="3942" y="0"/>
                    <a:pt x="3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62"/>
            <p:cNvSpPr/>
            <p:nvPr/>
          </p:nvSpPr>
          <p:spPr>
            <a:xfrm>
              <a:off x="-41808400" y="3584850"/>
              <a:ext cx="148100" cy="89825"/>
            </a:xfrm>
            <a:custGeom>
              <a:avLst/>
              <a:gdLst/>
              <a:ahLst/>
              <a:cxnLst/>
              <a:rect l="l" t="t" r="r" b="b"/>
              <a:pathLst>
                <a:path w="5924" h="3593" extrusionOk="0">
                  <a:moveTo>
                    <a:pt x="0" y="1"/>
                  </a:moveTo>
                  <a:lnTo>
                    <a:pt x="2962" y="3592"/>
                  </a:lnTo>
                  <a:lnTo>
                    <a:pt x="59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62"/>
            <p:cNvSpPr/>
            <p:nvPr/>
          </p:nvSpPr>
          <p:spPr>
            <a:xfrm>
              <a:off x="-41893475" y="3586725"/>
              <a:ext cx="148875" cy="147025"/>
            </a:xfrm>
            <a:custGeom>
              <a:avLst/>
              <a:gdLst/>
              <a:ahLst/>
              <a:cxnLst/>
              <a:rect l="l" t="t" r="r" b="b"/>
              <a:pathLst>
                <a:path w="5955" h="5881" extrusionOk="0">
                  <a:moveTo>
                    <a:pt x="2194" y="0"/>
                  </a:moveTo>
                  <a:cubicBezTo>
                    <a:pt x="2084" y="0"/>
                    <a:pt x="1965" y="40"/>
                    <a:pt x="1859" y="115"/>
                  </a:cubicBezTo>
                  <a:lnTo>
                    <a:pt x="95" y="1879"/>
                  </a:lnTo>
                  <a:cubicBezTo>
                    <a:pt x="1" y="2037"/>
                    <a:pt x="1" y="2289"/>
                    <a:pt x="95" y="2446"/>
                  </a:cubicBezTo>
                  <a:lnTo>
                    <a:pt x="2899" y="5880"/>
                  </a:lnTo>
                  <a:cubicBezTo>
                    <a:pt x="3655" y="4998"/>
                    <a:pt x="4758" y="4399"/>
                    <a:pt x="5955" y="4305"/>
                  </a:cubicBezTo>
                  <a:lnTo>
                    <a:pt x="2490" y="146"/>
                  </a:lnTo>
                  <a:cubicBezTo>
                    <a:pt x="2424" y="47"/>
                    <a:pt x="2315" y="0"/>
                    <a:pt x="21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70" name="Google Shape;7370;p62"/>
          <p:cNvSpPr/>
          <p:nvPr/>
        </p:nvSpPr>
        <p:spPr>
          <a:xfrm>
            <a:off x="2133283" y="2414037"/>
            <a:ext cx="371814" cy="369302"/>
          </a:xfrm>
          <a:custGeom>
            <a:avLst/>
            <a:gdLst/>
            <a:ahLst/>
            <a:cxnLst/>
            <a:rect l="l" t="t" r="r" b="b"/>
            <a:pathLst>
              <a:path w="12729" h="12643" extrusionOk="0">
                <a:moveTo>
                  <a:pt x="6365" y="2395"/>
                </a:moveTo>
                <a:cubicBezTo>
                  <a:pt x="7026" y="2395"/>
                  <a:pt x="7562" y="2962"/>
                  <a:pt x="7562" y="3655"/>
                </a:cubicBezTo>
                <a:cubicBezTo>
                  <a:pt x="7562" y="4348"/>
                  <a:pt x="7026" y="4884"/>
                  <a:pt x="6365" y="4884"/>
                </a:cubicBezTo>
                <a:cubicBezTo>
                  <a:pt x="5672" y="4884"/>
                  <a:pt x="5136" y="4348"/>
                  <a:pt x="5136" y="3655"/>
                </a:cubicBezTo>
                <a:cubicBezTo>
                  <a:pt x="5073" y="2962"/>
                  <a:pt x="5672" y="2395"/>
                  <a:pt x="6365" y="2395"/>
                </a:cubicBezTo>
                <a:close/>
                <a:moveTo>
                  <a:pt x="6806" y="5640"/>
                </a:moveTo>
                <a:lnTo>
                  <a:pt x="8349" y="8192"/>
                </a:lnTo>
                <a:lnTo>
                  <a:pt x="7530" y="8192"/>
                </a:lnTo>
                <a:cubicBezTo>
                  <a:pt x="7373" y="7719"/>
                  <a:pt x="6900" y="7373"/>
                  <a:pt x="6333" y="7373"/>
                </a:cubicBezTo>
                <a:cubicBezTo>
                  <a:pt x="5798" y="7373"/>
                  <a:pt x="5357" y="7719"/>
                  <a:pt x="5167" y="8192"/>
                </a:cubicBezTo>
                <a:lnTo>
                  <a:pt x="4285" y="8192"/>
                </a:lnTo>
                <a:lnTo>
                  <a:pt x="5829" y="5640"/>
                </a:lnTo>
                <a:cubicBezTo>
                  <a:pt x="5987" y="5671"/>
                  <a:pt x="6144" y="5734"/>
                  <a:pt x="6365" y="5734"/>
                </a:cubicBezTo>
                <a:cubicBezTo>
                  <a:pt x="6491" y="5734"/>
                  <a:pt x="6680" y="5671"/>
                  <a:pt x="6806" y="5640"/>
                </a:cubicBezTo>
                <a:close/>
                <a:moveTo>
                  <a:pt x="6365" y="8192"/>
                </a:moveTo>
                <a:cubicBezTo>
                  <a:pt x="6585" y="8192"/>
                  <a:pt x="6743" y="8412"/>
                  <a:pt x="6743" y="8633"/>
                </a:cubicBezTo>
                <a:cubicBezTo>
                  <a:pt x="6743" y="8822"/>
                  <a:pt x="6585" y="9042"/>
                  <a:pt x="6365" y="9042"/>
                </a:cubicBezTo>
                <a:cubicBezTo>
                  <a:pt x="6113" y="9042"/>
                  <a:pt x="5955" y="8822"/>
                  <a:pt x="5955" y="8633"/>
                </a:cubicBezTo>
                <a:cubicBezTo>
                  <a:pt x="5955" y="8412"/>
                  <a:pt x="6144" y="8255"/>
                  <a:pt x="6365" y="8192"/>
                </a:cubicBezTo>
                <a:close/>
                <a:moveTo>
                  <a:pt x="6428" y="0"/>
                </a:moveTo>
                <a:cubicBezTo>
                  <a:pt x="5766" y="0"/>
                  <a:pt x="5199" y="568"/>
                  <a:pt x="5199" y="1229"/>
                </a:cubicBezTo>
                <a:lnTo>
                  <a:pt x="5199" y="2080"/>
                </a:lnTo>
                <a:cubicBezTo>
                  <a:pt x="4695" y="2489"/>
                  <a:pt x="4380" y="3025"/>
                  <a:pt x="4380" y="3718"/>
                </a:cubicBezTo>
                <a:cubicBezTo>
                  <a:pt x="4380" y="4065"/>
                  <a:pt x="4443" y="4380"/>
                  <a:pt x="4600" y="4695"/>
                </a:cubicBezTo>
                <a:lnTo>
                  <a:pt x="2458" y="8286"/>
                </a:lnTo>
                <a:lnTo>
                  <a:pt x="505" y="8286"/>
                </a:lnTo>
                <a:cubicBezTo>
                  <a:pt x="284" y="8286"/>
                  <a:pt x="95" y="8475"/>
                  <a:pt x="95" y="8664"/>
                </a:cubicBezTo>
                <a:cubicBezTo>
                  <a:pt x="1" y="8822"/>
                  <a:pt x="190" y="9042"/>
                  <a:pt x="410" y="9042"/>
                </a:cubicBezTo>
                <a:lnTo>
                  <a:pt x="1859" y="9042"/>
                </a:lnTo>
                <a:cubicBezTo>
                  <a:pt x="1261" y="9987"/>
                  <a:pt x="631" y="10775"/>
                  <a:pt x="631" y="11437"/>
                </a:cubicBezTo>
                <a:cubicBezTo>
                  <a:pt x="631" y="12108"/>
                  <a:pt x="1021" y="12642"/>
                  <a:pt x="1366" y="12642"/>
                </a:cubicBezTo>
                <a:cubicBezTo>
                  <a:pt x="1491" y="12642"/>
                  <a:pt x="1610" y="12572"/>
                  <a:pt x="1702" y="12413"/>
                </a:cubicBezTo>
                <a:lnTo>
                  <a:pt x="3781" y="9074"/>
                </a:lnTo>
                <a:lnTo>
                  <a:pt x="5167" y="9074"/>
                </a:lnTo>
                <a:cubicBezTo>
                  <a:pt x="5325" y="9546"/>
                  <a:pt x="5798" y="9893"/>
                  <a:pt x="6333" y="9893"/>
                </a:cubicBezTo>
                <a:cubicBezTo>
                  <a:pt x="6900" y="9893"/>
                  <a:pt x="7341" y="9546"/>
                  <a:pt x="7530" y="9074"/>
                </a:cubicBezTo>
                <a:lnTo>
                  <a:pt x="8854" y="9074"/>
                </a:lnTo>
                <a:lnTo>
                  <a:pt x="10964" y="12413"/>
                </a:lnTo>
                <a:cubicBezTo>
                  <a:pt x="11056" y="12572"/>
                  <a:pt x="11173" y="12642"/>
                  <a:pt x="11295" y="12642"/>
                </a:cubicBezTo>
                <a:cubicBezTo>
                  <a:pt x="11630" y="12642"/>
                  <a:pt x="12004" y="12108"/>
                  <a:pt x="12004" y="11437"/>
                </a:cubicBezTo>
                <a:cubicBezTo>
                  <a:pt x="12004" y="10775"/>
                  <a:pt x="11374" y="9987"/>
                  <a:pt x="10807" y="9042"/>
                </a:cubicBezTo>
                <a:lnTo>
                  <a:pt x="12288" y="9042"/>
                </a:lnTo>
                <a:cubicBezTo>
                  <a:pt x="12540" y="9042"/>
                  <a:pt x="12729" y="8822"/>
                  <a:pt x="12729" y="8633"/>
                </a:cubicBezTo>
                <a:cubicBezTo>
                  <a:pt x="12729" y="8412"/>
                  <a:pt x="12540" y="8255"/>
                  <a:pt x="12288" y="8255"/>
                </a:cubicBezTo>
                <a:lnTo>
                  <a:pt x="10334" y="8255"/>
                </a:lnTo>
                <a:lnTo>
                  <a:pt x="8192" y="4695"/>
                </a:lnTo>
                <a:cubicBezTo>
                  <a:pt x="8349" y="4380"/>
                  <a:pt x="8475" y="4065"/>
                  <a:pt x="8475" y="3718"/>
                </a:cubicBezTo>
                <a:cubicBezTo>
                  <a:pt x="8475" y="3056"/>
                  <a:pt x="8160" y="2458"/>
                  <a:pt x="7656" y="2080"/>
                </a:cubicBezTo>
                <a:lnTo>
                  <a:pt x="7656" y="1229"/>
                </a:lnTo>
                <a:cubicBezTo>
                  <a:pt x="7656" y="568"/>
                  <a:pt x="7089" y="0"/>
                  <a:pt x="642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71" name="Google Shape;7371;p62"/>
          <p:cNvSpPr/>
          <p:nvPr/>
        </p:nvSpPr>
        <p:spPr>
          <a:xfrm>
            <a:off x="845041" y="2906375"/>
            <a:ext cx="438997" cy="369039"/>
          </a:xfrm>
          <a:custGeom>
            <a:avLst/>
            <a:gdLst/>
            <a:ahLst/>
            <a:cxnLst/>
            <a:rect l="l" t="t" r="r" b="b"/>
            <a:pathLst>
              <a:path w="15029" h="12634" extrusionOk="0">
                <a:moveTo>
                  <a:pt x="10155" y="885"/>
                </a:moveTo>
                <a:cubicBezTo>
                  <a:pt x="10393" y="885"/>
                  <a:pt x="10643" y="915"/>
                  <a:pt x="10901" y="977"/>
                </a:cubicBezTo>
                <a:cubicBezTo>
                  <a:pt x="10586" y="2332"/>
                  <a:pt x="9546" y="2994"/>
                  <a:pt x="8475" y="3025"/>
                </a:cubicBezTo>
                <a:lnTo>
                  <a:pt x="8444" y="3025"/>
                </a:lnTo>
                <a:cubicBezTo>
                  <a:pt x="8192" y="3025"/>
                  <a:pt x="7971" y="2994"/>
                  <a:pt x="7719" y="2899"/>
                </a:cubicBezTo>
                <a:cubicBezTo>
                  <a:pt x="8009" y="1661"/>
                  <a:pt x="8937" y="885"/>
                  <a:pt x="10155" y="885"/>
                </a:cubicBezTo>
                <a:close/>
                <a:moveTo>
                  <a:pt x="9924" y="4348"/>
                </a:moveTo>
                <a:cubicBezTo>
                  <a:pt x="10271" y="4443"/>
                  <a:pt x="11122" y="5262"/>
                  <a:pt x="11122" y="6648"/>
                </a:cubicBezTo>
                <a:cubicBezTo>
                  <a:pt x="11122" y="7247"/>
                  <a:pt x="10996" y="7845"/>
                  <a:pt x="10807" y="8381"/>
                </a:cubicBezTo>
                <a:cubicBezTo>
                  <a:pt x="10744" y="8538"/>
                  <a:pt x="10555" y="8664"/>
                  <a:pt x="10397" y="8664"/>
                </a:cubicBezTo>
                <a:cubicBezTo>
                  <a:pt x="10176" y="8664"/>
                  <a:pt x="9956" y="8475"/>
                  <a:pt x="9956" y="8223"/>
                </a:cubicBezTo>
                <a:cubicBezTo>
                  <a:pt x="9956" y="8066"/>
                  <a:pt x="10807" y="6050"/>
                  <a:pt x="9641" y="5136"/>
                </a:cubicBezTo>
                <a:cubicBezTo>
                  <a:pt x="9546" y="5073"/>
                  <a:pt x="9483" y="4947"/>
                  <a:pt x="9483" y="4789"/>
                </a:cubicBezTo>
                <a:cubicBezTo>
                  <a:pt x="9483" y="4569"/>
                  <a:pt x="9704" y="4348"/>
                  <a:pt x="9924" y="4348"/>
                </a:cubicBezTo>
                <a:close/>
                <a:moveTo>
                  <a:pt x="10176" y="1"/>
                </a:moveTo>
                <a:cubicBezTo>
                  <a:pt x="8948" y="1"/>
                  <a:pt x="7688" y="631"/>
                  <a:pt x="7089" y="2048"/>
                </a:cubicBezTo>
                <a:cubicBezTo>
                  <a:pt x="6711" y="1450"/>
                  <a:pt x="6270" y="1166"/>
                  <a:pt x="5734" y="914"/>
                </a:cubicBezTo>
                <a:cubicBezTo>
                  <a:pt x="5659" y="879"/>
                  <a:pt x="5588" y="863"/>
                  <a:pt x="5522" y="863"/>
                </a:cubicBezTo>
                <a:cubicBezTo>
                  <a:pt x="5118" y="863"/>
                  <a:pt x="4923" y="1449"/>
                  <a:pt x="5356" y="1639"/>
                </a:cubicBezTo>
                <a:cubicBezTo>
                  <a:pt x="5986" y="1954"/>
                  <a:pt x="6459" y="2363"/>
                  <a:pt x="6711" y="3151"/>
                </a:cubicBezTo>
                <a:cubicBezTo>
                  <a:pt x="6207" y="2836"/>
                  <a:pt x="5797" y="2489"/>
                  <a:pt x="5199" y="2489"/>
                </a:cubicBezTo>
                <a:cubicBezTo>
                  <a:pt x="4537" y="2521"/>
                  <a:pt x="3718" y="2868"/>
                  <a:pt x="2993" y="3529"/>
                </a:cubicBezTo>
                <a:cubicBezTo>
                  <a:pt x="0" y="6491"/>
                  <a:pt x="3182" y="12634"/>
                  <a:pt x="5514" y="12634"/>
                </a:cubicBezTo>
                <a:cubicBezTo>
                  <a:pt x="5829" y="12634"/>
                  <a:pt x="6144" y="12571"/>
                  <a:pt x="6427" y="12350"/>
                </a:cubicBezTo>
                <a:cubicBezTo>
                  <a:pt x="6821" y="12098"/>
                  <a:pt x="7050" y="11972"/>
                  <a:pt x="7278" y="11972"/>
                </a:cubicBezTo>
                <a:cubicBezTo>
                  <a:pt x="7506" y="11972"/>
                  <a:pt x="7735" y="12098"/>
                  <a:pt x="8129" y="12350"/>
                </a:cubicBezTo>
                <a:cubicBezTo>
                  <a:pt x="8412" y="12571"/>
                  <a:pt x="8727" y="12634"/>
                  <a:pt x="9042" y="12634"/>
                </a:cubicBezTo>
                <a:cubicBezTo>
                  <a:pt x="11594" y="12634"/>
                  <a:pt x="15028" y="5325"/>
                  <a:pt x="10712" y="2899"/>
                </a:cubicBezTo>
                <a:cubicBezTo>
                  <a:pt x="11405" y="2237"/>
                  <a:pt x="11815" y="1261"/>
                  <a:pt x="11815" y="662"/>
                </a:cubicBezTo>
                <a:cubicBezTo>
                  <a:pt x="11815" y="505"/>
                  <a:pt x="11720" y="347"/>
                  <a:pt x="11563" y="284"/>
                </a:cubicBezTo>
                <a:cubicBezTo>
                  <a:pt x="11090" y="127"/>
                  <a:pt x="10649" y="1"/>
                  <a:pt x="1017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72" name="Google Shape;7372;p62"/>
          <p:cNvGrpSpPr/>
          <p:nvPr/>
        </p:nvGrpSpPr>
        <p:grpSpPr>
          <a:xfrm>
            <a:off x="900338" y="3365029"/>
            <a:ext cx="337522" cy="370909"/>
            <a:chOff x="-39998250" y="3605325"/>
            <a:chExt cx="288875" cy="317450"/>
          </a:xfrm>
        </p:grpSpPr>
        <p:sp>
          <p:nvSpPr>
            <p:cNvPr id="7373" name="Google Shape;7373;p62"/>
            <p:cNvSpPr/>
            <p:nvPr/>
          </p:nvSpPr>
          <p:spPr>
            <a:xfrm>
              <a:off x="-39998250" y="3799600"/>
              <a:ext cx="288875" cy="123175"/>
            </a:xfrm>
            <a:custGeom>
              <a:avLst/>
              <a:gdLst/>
              <a:ahLst/>
              <a:cxnLst/>
              <a:rect l="l" t="t" r="r" b="b"/>
              <a:pathLst>
                <a:path w="11555" h="4927" extrusionOk="0">
                  <a:moveTo>
                    <a:pt x="3679" y="2028"/>
                  </a:moveTo>
                  <a:cubicBezTo>
                    <a:pt x="3931" y="2028"/>
                    <a:pt x="4088" y="2217"/>
                    <a:pt x="4088" y="2469"/>
                  </a:cubicBezTo>
                  <a:cubicBezTo>
                    <a:pt x="4088" y="2721"/>
                    <a:pt x="3868" y="2878"/>
                    <a:pt x="3679" y="2878"/>
                  </a:cubicBezTo>
                  <a:cubicBezTo>
                    <a:pt x="3458" y="2878"/>
                    <a:pt x="3238" y="2658"/>
                    <a:pt x="3238" y="2469"/>
                  </a:cubicBezTo>
                  <a:cubicBezTo>
                    <a:pt x="3238" y="2185"/>
                    <a:pt x="3458" y="2028"/>
                    <a:pt x="3679" y="2028"/>
                  </a:cubicBezTo>
                  <a:close/>
                  <a:moveTo>
                    <a:pt x="7806" y="1618"/>
                  </a:moveTo>
                  <a:cubicBezTo>
                    <a:pt x="8278" y="1618"/>
                    <a:pt x="8656" y="1965"/>
                    <a:pt x="8656" y="2437"/>
                  </a:cubicBezTo>
                  <a:cubicBezTo>
                    <a:pt x="8656" y="2910"/>
                    <a:pt x="8278" y="3256"/>
                    <a:pt x="7806" y="3256"/>
                  </a:cubicBezTo>
                  <a:cubicBezTo>
                    <a:pt x="7333" y="3256"/>
                    <a:pt x="6987" y="2910"/>
                    <a:pt x="6987" y="2437"/>
                  </a:cubicBezTo>
                  <a:cubicBezTo>
                    <a:pt x="6987" y="1965"/>
                    <a:pt x="7333" y="1618"/>
                    <a:pt x="7806" y="1618"/>
                  </a:cubicBezTo>
                  <a:close/>
                  <a:moveTo>
                    <a:pt x="5348" y="2878"/>
                  </a:moveTo>
                  <a:cubicBezTo>
                    <a:pt x="5569" y="2878"/>
                    <a:pt x="5758" y="3067"/>
                    <a:pt x="5758" y="3256"/>
                  </a:cubicBezTo>
                  <a:cubicBezTo>
                    <a:pt x="5758" y="3509"/>
                    <a:pt x="5569" y="3698"/>
                    <a:pt x="5348" y="3698"/>
                  </a:cubicBezTo>
                  <a:cubicBezTo>
                    <a:pt x="5096" y="3698"/>
                    <a:pt x="4907" y="3509"/>
                    <a:pt x="4907" y="3256"/>
                  </a:cubicBezTo>
                  <a:cubicBezTo>
                    <a:pt x="4907" y="3004"/>
                    <a:pt x="5096" y="2878"/>
                    <a:pt x="5348" y="2878"/>
                  </a:cubicBezTo>
                  <a:close/>
                  <a:moveTo>
                    <a:pt x="8249" y="1"/>
                  </a:moveTo>
                  <a:cubicBezTo>
                    <a:pt x="6319" y="1"/>
                    <a:pt x="5400" y="1530"/>
                    <a:pt x="3381" y="1530"/>
                  </a:cubicBezTo>
                  <a:cubicBezTo>
                    <a:pt x="2909" y="1530"/>
                    <a:pt x="2377" y="1447"/>
                    <a:pt x="1757" y="1240"/>
                  </a:cubicBezTo>
                  <a:lnTo>
                    <a:pt x="560" y="2973"/>
                  </a:lnTo>
                  <a:cubicBezTo>
                    <a:pt x="0" y="3812"/>
                    <a:pt x="544" y="4927"/>
                    <a:pt x="1557" y="4927"/>
                  </a:cubicBezTo>
                  <a:cubicBezTo>
                    <a:pt x="1571" y="4927"/>
                    <a:pt x="1585" y="4927"/>
                    <a:pt x="1599" y="4926"/>
                  </a:cubicBezTo>
                  <a:lnTo>
                    <a:pt x="9980" y="4926"/>
                  </a:lnTo>
                  <a:cubicBezTo>
                    <a:pt x="10956" y="4926"/>
                    <a:pt x="11555" y="3761"/>
                    <a:pt x="11019" y="2941"/>
                  </a:cubicBezTo>
                  <a:lnTo>
                    <a:pt x="9003" y="75"/>
                  </a:lnTo>
                  <a:cubicBezTo>
                    <a:pt x="8734" y="24"/>
                    <a:pt x="8484" y="1"/>
                    <a:pt x="82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62"/>
            <p:cNvSpPr/>
            <p:nvPr/>
          </p:nvSpPr>
          <p:spPr>
            <a:xfrm>
              <a:off x="-39940950" y="3605325"/>
              <a:ext cx="160700" cy="212050"/>
            </a:xfrm>
            <a:custGeom>
              <a:avLst/>
              <a:gdLst/>
              <a:ahLst/>
              <a:cxnLst/>
              <a:rect l="l" t="t" r="r" b="b"/>
              <a:pathLst>
                <a:path w="6428" h="8482" extrusionOk="0">
                  <a:moveTo>
                    <a:pt x="1891" y="1"/>
                  </a:moveTo>
                  <a:cubicBezTo>
                    <a:pt x="1229" y="1"/>
                    <a:pt x="694" y="568"/>
                    <a:pt x="694" y="1261"/>
                  </a:cubicBezTo>
                  <a:cubicBezTo>
                    <a:pt x="694" y="1828"/>
                    <a:pt x="1040" y="2238"/>
                    <a:pt x="1513" y="2395"/>
                  </a:cubicBezTo>
                  <a:lnTo>
                    <a:pt x="1513" y="5829"/>
                  </a:lnTo>
                  <a:cubicBezTo>
                    <a:pt x="1481" y="6459"/>
                    <a:pt x="1072" y="6774"/>
                    <a:pt x="0" y="8318"/>
                  </a:cubicBezTo>
                  <a:cubicBezTo>
                    <a:pt x="441" y="8433"/>
                    <a:pt x="822" y="8482"/>
                    <a:pt x="1162" y="8482"/>
                  </a:cubicBezTo>
                  <a:cubicBezTo>
                    <a:pt x="3061" y="8482"/>
                    <a:pt x="3671" y="6963"/>
                    <a:pt x="6049" y="6963"/>
                  </a:cubicBezTo>
                  <a:lnTo>
                    <a:pt x="6112" y="6963"/>
                  </a:lnTo>
                  <a:cubicBezTo>
                    <a:pt x="5829" y="6585"/>
                    <a:pt x="5608" y="6333"/>
                    <a:pt x="5608" y="5861"/>
                  </a:cubicBezTo>
                  <a:lnTo>
                    <a:pt x="5608" y="2458"/>
                  </a:lnTo>
                  <a:cubicBezTo>
                    <a:pt x="6081" y="2301"/>
                    <a:pt x="6427" y="1828"/>
                    <a:pt x="6427" y="1261"/>
                  </a:cubicBezTo>
                  <a:cubicBezTo>
                    <a:pt x="6427" y="599"/>
                    <a:pt x="5892" y="1"/>
                    <a:pt x="51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75" name="Google Shape;7375;p62"/>
          <p:cNvGrpSpPr/>
          <p:nvPr/>
        </p:nvGrpSpPr>
        <p:grpSpPr>
          <a:xfrm>
            <a:off x="884112" y="3823493"/>
            <a:ext cx="369974" cy="369945"/>
            <a:chOff x="-40011050" y="3972375"/>
            <a:chExt cx="316650" cy="316625"/>
          </a:xfrm>
        </p:grpSpPr>
        <p:sp>
          <p:nvSpPr>
            <p:cNvPr id="7376" name="Google Shape;7376;p62"/>
            <p:cNvSpPr/>
            <p:nvPr/>
          </p:nvSpPr>
          <p:spPr>
            <a:xfrm>
              <a:off x="-40011050" y="3972375"/>
              <a:ext cx="316650" cy="232350"/>
            </a:xfrm>
            <a:custGeom>
              <a:avLst/>
              <a:gdLst/>
              <a:ahLst/>
              <a:cxnLst/>
              <a:rect l="l" t="t" r="r" b="b"/>
              <a:pathLst>
                <a:path w="12666" h="9294" extrusionOk="0">
                  <a:moveTo>
                    <a:pt x="11405" y="1701"/>
                  </a:moveTo>
                  <a:cubicBezTo>
                    <a:pt x="11626" y="1701"/>
                    <a:pt x="11846" y="1890"/>
                    <a:pt x="11846" y="2142"/>
                  </a:cubicBezTo>
                  <a:cubicBezTo>
                    <a:pt x="11846" y="3749"/>
                    <a:pt x="11090" y="4663"/>
                    <a:pt x="9956" y="4978"/>
                  </a:cubicBezTo>
                  <a:cubicBezTo>
                    <a:pt x="10051" y="4631"/>
                    <a:pt x="10145" y="4222"/>
                    <a:pt x="10145" y="3844"/>
                  </a:cubicBezTo>
                  <a:lnTo>
                    <a:pt x="10145" y="1701"/>
                  </a:lnTo>
                  <a:close/>
                  <a:moveTo>
                    <a:pt x="2584" y="1701"/>
                  </a:moveTo>
                  <a:lnTo>
                    <a:pt x="2584" y="3812"/>
                  </a:lnTo>
                  <a:cubicBezTo>
                    <a:pt x="2584" y="4222"/>
                    <a:pt x="2647" y="4600"/>
                    <a:pt x="2773" y="5009"/>
                  </a:cubicBezTo>
                  <a:cubicBezTo>
                    <a:pt x="1639" y="4694"/>
                    <a:pt x="851" y="3781"/>
                    <a:pt x="851" y="2142"/>
                  </a:cubicBezTo>
                  <a:cubicBezTo>
                    <a:pt x="851" y="1890"/>
                    <a:pt x="1040" y="1701"/>
                    <a:pt x="1292" y="1701"/>
                  </a:cubicBezTo>
                  <a:close/>
                  <a:moveTo>
                    <a:pt x="4065" y="3655"/>
                  </a:moveTo>
                  <a:cubicBezTo>
                    <a:pt x="4317" y="3655"/>
                    <a:pt x="4506" y="3875"/>
                    <a:pt x="4506" y="4096"/>
                  </a:cubicBezTo>
                  <a:cubicBezTo>
                    <a:pt x="4506" y="4631"/>
                    <a:pt x="4821" y="5041"/>
                    <a:pt x="5262" y="5261"/>
                  </a:cubicBezTo>
                  <a:cubicBezTo>
                    <a:pt x="5451" y="5324"/>
                    <a:pt x="5577" y="5608"/>
                    <a:pt x="5482" y="5797"/>
                  </a:cubicBezTo>
                  <a:cubicBezTo>
                    <a:pt x="5431" y="5952"/>
                    <a:pt x="5229" y="6065"/>
                    <a:pt x="5054" y="6065"/>
                  </a:cubicBezTo>
                  <a:cubicBezTo>
                    <a:pt x="5017" y="6065"/>
                    <a:pt x="4980" y="6060"/>
                    <a:pt x="4947" y="6049"/>
                  </a:cubicBezTo>
                  <a:cubicBezTo>
                    <a:pt x="4128" y="5734"/>
                    <a:pt x="3655" y="4946"/>
                    <a:pt x="3655" y="4096"/>
                  </a:cubicBezTo>
                  <a:cubicBezTo>
                    <a:pt x="3655" y="3875"/>
                    <a:pt x="3844" y="3655"/>
                    <a:pt x="4065" y="3655"/>
                  </a:cubicBezTo>
                  <a:close/>
                  <a:moveTo>
                    <a:pt x="2993" y="0"/>
                  </a:moveTo>
                  <a:cubicBezTo>
                    <a:pt x="2741" y="0"/>
                    <a:pt x="2552" y="189"/>
                    <a:pt x="2552" y="441"/>
                  </a:cubicBezTo>
                  <a:lnTo>
                    <a:pt x="2552" y="882"/>
                  </a:lnTo>
                  <a:lnTo>
                    <a:pt x="1261" y="882"/>
                  </a:lnTo>
                  <a:cubicBezTo>
                    <a:pt x="536" y="882"/>
                    <a:pt x="1" y="1418"/>
                    <a:pt x="1" y="2142"/>
                  </a:cubicBezTo>
                  <a:cubicBezTo>
                    <a:pt x="1" y="4568"/>
                    <a:pt x="1513" y="5797"/>
                    <a:pt x="3183" y="5923"/>
                  </a:cubicBezTo>
                  <a:cubicBezTo>
                    <a:pt x="4159" y="7372"/>
                    <a:pt x="5073" y="7089"/>
                    <a:pt x="5073" y="7687"/>
                  </a:cubicBezTo>
                  <a:cubicBezTo>
                    <a:pt x="5073" y="8286"/>
                    <a:pt x="4821" y="8884"/>
                    <a:pt x="4443" y="9294"/>
                  </a:cubicBezTo>
                  <a:lnTo>
                    <a:pt x="8192" y="9294"/>
                  </a:lnTo>
                  <a:cubicBezTo>
                    <a:pt x="7782" y="8884"/>
                    <a:pt x="7562" y="8286"/>
                    <a:pt x="7562" y="7687"/>
                  </a:cubicBezTo>
                  <a:cubicBezTo>
                    <a:pt x="7562" y="7089"/>
                    <a:pt x="8507" y="7372"/>
                    <a:pt x="9484" y="5923"/>
                  </a:cubicBezTo>
                  <a:cubicBezTo>
                    <a:pt x="11216" y="5797"/>
                    <a:pt x="12666" y="4537"/>
                    <a:pt x="12666" y="2142"/>
                  </a:cubicBezTo>
                  <a:cubicBezTo>
                    <a:pt x="12666" y="1418"/>
                    <a:pt x="12098" y="882"/>
                    <a:pt x="11405" y="882"/>
                  </a:cubicBezTo>
                  <a:lnTo>
                    <a:pt x="10145" y="882"/>
                  </a:lnTo>
                  <a:lnTo>
                    <a:pt x="10145" y="441"/>
                  </a:lnTo>
                  <a:cubicBezTo>
                    <a:pt x="10145" y="189"/>
                    <a:pt x="9956" y="0"/>
                    <a:pt x="97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62"/>
            <p:cNvSpPr/>
            <p:nvPr/>
          </p:nvSpPr>
          <p:spPr>
            <a:xfrm>
              <a:off x="-39950400" y="4225975"/>
              <a:ext cx="194575" cy="63025"/>
            </a:xfrm>
            <a:custGeom>
              <a:avLst/>
              <a:gdLst/>
              <a:ahLst/>
              <a:cxnLst/>
              <a:rect l="l" t="t" r="r" b="b"/>
              <a:pathLst>
                <a:path w="7783" h="2521" extrusionOk="0">
                  <a:moveTo>
                    <a:pt x="757" y="1"/>
                  </a:moveTo>
                  <a:lnTo>
                    <a:pt x="63" y="1954"/>
                  </a:lnTo>
                  <a:cubicBezTo>
                    <a:pt x="0" y="2237"/>
                    <a:pt x="158" y="2521"/>
                    <a:pt x="473" y="2521"/>
                  </a:cubicBezTo>
                  <a:lnTo>
                    <a:pt x="7278" y="2521"/>
                  </a:lnTo>
                  <a:cubicBezTo>
                    <a:pt x="7593" y="2521"/>
                    <a:pt x="7782" y="2237"/>
                    <a:pt x="7688" y="1954"/>
                  </a:cubicBezTo>
                  <a:lnTo>
                    <a:pt x="699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78" name="Google Shape;7378;p62"/>
          <p:cNvGrpSpPr/>
          <p:nvPr/>
        </p:nvGrpSpPr>
        <p:grpSpPr>
          <a:xfrm>
            <a:off x="3116043" y="2888192"/>
            <a:ext cx="266921" cy="369039"/>
            <a:chOff x="-38129425" y="3222550"/>
            <a:chExt cx="228450" cy="315850"/>
          </a:xfrm>
        </p:grpSpPr>
        <p:sp>
          <p:nvSpPr>
            <p:cNvPr id="7379" name="Google Shape;7379;p62"/>
            <p:cNvSpPr/>
            <p:nvPr/>
          </p:nvSpPr>
          <p:spPr>
            <a:xfrm>
              <a:off x="-38129425" y="3222550"/>
              <a:ext cx="228450" cy="227650"/>
            </a:xfrm>
            <a:custGeom>
              <a:avLst/>
              <a:gdLst/>
              <a:ahLst/>
              <a:cxnLst/>
              <a:rect l="l" t="t" r="r" b="b"/>
              <a:pathLst>
                <a:path w="9138" h="9106" extrusionOk="0">
                  <a:moveTo>
                    <a:pt x="4097" y="1292"/>
                  </a:moveTo>
                  <a:cubicBezTo>
                    <a:pt x="4349" y="1292"/>
                    <a:pt x="4538" y="1450"/>
                    <a:pt x="4538" y="1702"/>
                  </a:cubicBezTo>
                  <a:cubicBezTo>
                    <a:pt x="4538" y="1922"/>
                    <a:pt x="4349" y="2111"/>
                    <a:pt x="4160" y="2111"/>
                  </a:cubicBezTo>
                  <a:cubicBezTo>
                    <a:pt x="2994" y="2111"/>
                    <a:pt x="2112" y="3056"/>
                    <a:pt x="2049" y="4222"/>
                  </a:cubicBezTo>
                  <a:cubicBezTo>
                    <a:pt x="2049" y="4443"/>
                    <a:pt x="1860" y="4600"/>
                    <a:pt x="1639" y="4600"/>
                  </a:cubicBezTo>
                  <a:cubicBezTo>
                    <a:pt x="1387" y="4600"/>
                    <a:pt x="1198" y="4411"/>
                    <a:pt x="1198" y="4222"/>
                  </a:cubicBezTo>
                  <a:cubicBezTo>
                    <a:pt x="1198" y="2584"/>
                    <a:pt x="2490" y="1324"/>
                    <a:pt x="4097" y="1292"/>
                  </a:cubicBezTo>
                  <a:close/>
                  <a:moveTo>
                    <a:pt x="4569" y="0"/>
                  </a:moveTo>
                  <a:cubicBezTo>
                    <a:pt x="2049" y="0"/>
                    <a:pt x="1" y="2048"/>
                    <a:pt x="1" y="4569"/>
                  </a:cubicBezTo>
                  <a:cubicBezTo>
                    <a:pt x="1" y="6207"/>
                    <a:pt x="946" y="7688"/>
                    <a:pt x="2332" y="8475"/>
                  </a:cubicBezTo>
                  <a:cubicBezTo>
                    <a:pt x="2458" y="8507"/>
                    <a:pt x="2521" y="8664"/>
                    <a:pt x="2521" y="8822"/>
                  </a:cubicBezTo>
                  <a:lnTo>
                    <a:pt x="2521" y="9105"/>
                  </a:lnTo>
                  <a:lnTo>
                    <a:pt x="6680" y="9105"/>
                  </a:lnTo>
                  <a:lnTo>
                    <a:pt x="6680" y="8822"/>
                  </a:lnTo>
                  <a:cubicBezTo>
                    <a:pt x="6680" y="8696"/>
                    <a:pt x="6743" y="8570"/>
                    <a:pt x="6900" y="8507"/>
                  </a:cubicBezTo>
                  <a:cubicBezTo>
                    <a:pt x="8255" y="7719"/>
                    <a:pt x="9137" y="6270"/>
                    <a:pt x="9137" y="4569"/>
                  </a:cubicBezTo>
                  <a:cubicBezTo>
                    <a:pt x="9137" y="2048"/>
                    <a:pt x="7089" y="32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62"/>
            <p:cNvSpPr/>
            <p:nvPr/>
          </p:nvSpPr>
          <p:spPr>
            <a:xfrm>
              <a:off x="-38067200" y="3470650"/>
              <a:ext cx="103200" cy="67750"/>
            </a:xfrm>
            <a:custGeom>
              <a:avLst/>
              <a:gdLst/>
              <a:ahLst/>
              <a:cxnLst/>
              <a:rect l="l" t="t" r="r" b="b"/>
              <a:pathLst>
                <a:path w="4128" h="2710" extrusionOk="0">
                  <a:moveTo>
                    <a:pt x="1" y="0"/>
                  </a:moveTo>
                  <a:lnTo>
                    <a:pt x="1" y="662"/>
                  </a:lnTo>
                  <a:cubicBezTo>
                    <a:pt x="1" y="1198"/>
                    <a:pt x="410" y="1702"/>
                    <a:pt x="883" y="1859"/>
                  </a:cubicBezTo>
                  <a:cubicBezTo>
                    <a:pt x="1040" y="2363"/>
                    <a:pt x="1513" y="2710"/>
                    <a:pt x="2049" y="2710"/>
                  </a:cubicBezTo>
                  <a:cubicBezTo>
                    <a:pt x="2647" y="2710"/>
                    <a:pt x="3120" y="2363"/>
                    <a:pt x="3277" y="1859"/>
                  </a:cubicBezTo>
                  <a:cubicBezTo>
                    <a:pt x="3781" y="1702"/>
                    <a:pt x="4128" y="1198"/>
                    <a:pt x="4128" y="662"/>
                  </a:cubicBez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81" name="Google Shape;7381;p62"/>
          <p:cNvGrpSpPr/>
          <p:nvPr/>
        </p:nvGrpSpPr>
        <p:grpSpPr>
          <a:xfrm>
            <a:off x="3071012" y="3344787"/>
            <a:ext cx="371785" cy="369974"/>
            <a:chOff x="-38172725" y="3588000"/>
            <a:chExt cx="318200" cy="316650"/>
          </a:xfrm>
        </p:grpSpPr>
        <p:sp>
          <p:nvSpPr>
            <p:cNvPr id="7382" name="Google Shape;7382;p62"/>
            <p:cNvSpPr/>
            <p:nvPr/>
          </p:nvSpPr>
          <p:spPr>
            <a:xfrm>
              <a:off x="-38171150" y="3760050"/>
              <a:ext cx="98475" cy="91050"/>
            </a:xfrm>
            <a:custGeom>
              <a:avLst/>
              <a:gdLst/>
              <a:ahLst/>
              <a:cxnLst/>
              <a:rect l="l" t="t" r="r" b="b"/>
              <a:pathLst>
                <a:path w="3939" h="3642" extrusionOk="0">
                  <a:moveTo>
                    <a:pt x="739" y="1"/>
                  </a:moveTo>
                  <a:cubicBezTo>
                    <a:pt x="480" y="1"/>
                    <a:pt x="232" y="12"/>
                    <a:pt x="0" y="18"/>
                  </a:cubicBezTo>
                  <a:cubicBezTo>
                    <a:pt x="95" y="1341"/>
                    <a:pt x="630" y="2602"/>
                    <a:pt x="1512" y="3641"/>
                  </a:cubicBezTo>
                  <a:lnTo>
                    <a:pt x="3938" y="1247"/>
                  </a:lnTo>
                  <a:cubicBezTo>
                    <a:pt x="2844" y="153"/>
                    <a:pt x="1711" y="1"/>
                    <a:pt x="7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62"/>
            <p:cNvSpPr/>
            <p:nvPr/>
          </p:nvSpPr>
          <p:spPr>
            <a:xfrm>
              <a:off x="-38172725" y="3641575"/>
              <a:ext cx="144150" cy="133900"/>
            </a:xfrm>
            <a:custGeom>
              <a:avLst/>
              <a:gdLst/>
              <a:ahLst/>
              <a:cxnLst/>
              <a:rect l="l" t="t" r="r" b="b"/>
              <a:pathLst>
                <a:path w="5766" h="5356" extrusionOk="0">
                  <a:moveTo>
                    <a:pt x="1575" y="0"/>
                  </a:moveTo>
                  <a:cubicBezTo>
                    <a:pt x="599" y="1103"/>
                    <a:pt x="95" y="2520"/>
                    <a:pt x="0" y="3907"/>
                  </a:cubicBezTo>
                  <a:cubicBezTo>
                    <a:pt x="213" y="3901"/>
                    <a:pt x="452" y="3891"/>
                    <a:pt x="712" y="3891"/>
                  </a:cubicBezTo>
                  <a:cubicBezTo>
                    <a:pt x="1801" y="3891"/>
                    <a:pt x="3246" y="4059"/>
                    <a:pt x="4568" y="5356"/>
                  </a:cubicBezTo>
                  <a:lnTo>
                    <a:pt x="5766" y="4190"/>
                  </a:lnTo>
                  <a:lnTo>
                    <a:pt x="15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62"/>
            <p:cNvSpPr/>
            <p:nvPr/>
          </p:nvSpPr>
          <p:spPr>
            <a:xfrm>
              <a:off x="-38117600" y="3806975"/>
              <a:ext cx="77200" cy="94525"/>
            </a:xfrm>
            <a:custGeom>
              <a:avLst/>
              <a:gdLst/>
              <a:ahLst/>
              <a:cxnLst/>
              <a:rect l="l" t="t" r="r" b="b"/>
              <a:pathLst>
                <a:path w="3088" h="3781" extrusionOk="0">
                  <a:moveTo>
                    <a:pt x="2332" y="0"/>
                  </a:moveTo>
                  <a:lnTo>
                    <a:pt x="0" y="2331"/>
                  </a:lnTo>
                  <a:cubicBezTo>
                    <a:pt x="883" y="3088"/>
                    <a:pt x="1891" y="3592"/>
                    <a:pt x="2962" y="3781"/>
                  </a:cubicBezTo>
                  <a:cubicBezTo>
                    <a:pt x="3088" y="2363"/>
                    <a:pt x="3088" y="1197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62"/>
            <p:cNvSpPr/>
            <p:nvPr/>
          </p:nvSpPr>
          <p:spPr>
            <a:xfrm>
              <a:off x="-37997875" y="3716375"/>
              <a:ext cx="143350" cy="135500"/>
            </a:xfrm>
            <a:custGeom>
              <a:avLst/>
              <a:gdLst/>
              <a:ahLst/>
              <a:cxnLst/>
              <a:rect l="l" t="t" r="r" b="b"/>
              <a:pathLst>
                <a:path w="5734" h="5420" extrusionOk="0">
                  <a:moveTo>
                    <a:pt x="1197" y="1"/>
                  </a:moveTo>
                  <a:lnTo>
                    <a:pt x="0" y="1230"/>
                  </a:lnTo>
                  <a:lnTo>
                    <a:pt x="4159" y="5420"/>
                  </a:lnTo>
                  <a:cubicBezTo>
                    <a:pt x="5199" y="4191"/>
                    <a:pt x="5703" y="2773"/>
                    <a:pt x="5734" y="1324"/>
                  </a:cubicBezTo>
                  <a:cubicBezTo>
                    <a:pt x="5557" y="1324"/>
                    <a:pt x="5356" y="1329"/>
                    <a:pt x="5135" y="1329"/>
                  </a:cubicBezTo>
                  <a:cubicBezTo>
                    <a:pt x="4098" y="1329"/>
                    <a:pt x="2626" y="1222"/>
                    <a:pt x="1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62"/>
            <p:cNvSpPr/>
            <p:nvPr/>
          </p:nvSpPr>
          <p:spPr>
            <a:xfrm>
              <a:off x="-38044350" y="3761275"/>
              <a:ext cx="135500" cy="143375"/>
            </a:xfrm>
            <a:custGeom>
              <a:avLst/>
              <a:gdLst/>
              <a:ahLst/>
              <a:cxnLst/>
              <a:rect l="l" t="t" r="r" b="b"/>
              <a:pathLst>
                <a:path w="5420" h="5735" extrusionOk="0">
                  <a:moveTo>
                    <a:pt x="1261" y="1"/>
                  </a:moveTo>
                  <a:lnTo>
                    <a:pt x="0" y="1261"/>
                  </a:lnTo>
                  <a:cubicBezTo>
                    <a:pt x="1009" y="2679"/>
                    <a:pt x="1009" y="4002"/>
                    <a:pt x="851" y="5735"/>
                  </a:cubicBezTo>
                  <a:lnTo>
                    <a:pt x="1261" y="5735"/>
                  </a:lnTo>
                  <a:cubicBezTo>
                    <a:pt x="2773" y="5735"/>
                    <a:pt x="4254" y="5231"/>
                    <a:pt x="5419" y="4159"/>
                  </a:cubicBezTo>
                  <a:lnTo>
                    <a:pt x="126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62"/>
            <p:cNvSpPr/>
            <p:nvPr/>
          </p:nvSpPr>
          <p:spPr>
            <a:xfrm>
              <a:off x="-37997875" y="3588800"/>
              <a:ext cx="89025" cy="97675"/>
            </a:xfrm>
            <a:custGeom>
              <a:avLst/>
              <a:gdLst/>
              <a:ahLst/>
              <a:cxnLst/>
              <a:rect l="l" t="t" r="r" b="b"/>
              <a:pathLst>
                <a:path w="3561" h="3907" extrusionOk="0">
                  <a:moveTo>
                    <a:pt x="158" y="0"/>
                  </a:moveTo>
                  <a:lnTo>
                    <a:pt x="158" y="0"/>
                  </a:lnTo>
                  <a:cubicBezTo>
                    <a:pt x="126" y="977"/>
                    <a:pt x="0" y="2395"/>
                    <a:pt x="1260" y="3907"/>
                  </a:cubicBezTo>
                  <a:lnTo>
                    <a:pt x="3560" y="1544"/>
                  </a:lnTo>
                  <a:cubicBezTo>
                    <a:pt x="2584" y="662"/>
                    <a:pt x="1355" y="158"/>
                    <a:pt x="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62"/>
            <p:cNvSpPr/>
            <p:nvPr/>
          </p:nvSpPr>
          <p:spPr>
            <a:xfrm>
              <a:off x="-38117600" y="3588000"/>
              <a:ext cx="135500" cy="143375"/>
            </a:xfrm>
            <a:custGeom>
              <a:avLst/>
              <a:gdLst/>
              <a:ahLst/>
              <a:cxnLst/>
              <a:rect l="l" t="t" r="r" b="b"/>
              <a:pathLst>
                <a:path w="5420" h="5735" extrusionOk="0">
                  <a:moveTo>
                    <a:pt x="4096" y="1"/>
                  </a:moveTo>
                  <a:lnTo>
                    <a:pt x="4096" y="1"/>
                  </a:lnTo>
                  <a:cubicBezTo>
                    <a:pt x="2647" y="32"/>
                    <a:pt x="1198" y="536"/>
                    <a:pt x="0" y="1576"/>
                  </a:cubicBezTo>
                  <a:lnTo>
                    <a:pt x="4191" y="5735"/>
                  </a:lnTo>
                  <a:lnTo>
                    <a:pt x="5419" y="4506"/>
                  </a:lnTo>
                  <a:cubicBezTo>
                    <a:pt x="3939" y="2805"/>
                    <a:pt x="4065" y="1135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62"/>
            <p:cNvSpPr/>
            <p:nvPr/>
          </p:nvSpPr>
          <p:spPr>
            <a:xfrm>
              <a:off x="-37953000" y="3641575"/>
              <a:ext cx="97700" cy="86350"/>
            </a:xfrm>
            <a:custGeom>
              <a:avLst/>
              <a:gdLst/>
              <a:ahLst/>
              <a:cxnLst/>
              <a:rect l="l" t="t" r="r" b="b"/>
              <a:pathLst>
                <a:path w="3908" h="3454" extrusionOk="0">
                  <a:moveTo>
                    <a:pt x="2364" y="0"/>
                  </a:moveTo>
                  <a:lnTo>
                    <a:pt x="1" y="2363"/>
                  </a:lnTo>
                  <a:cubicBezTo>
                    <a:pt x="1171" y="3313"/>
                    <a:pt x="2246" y="3453"/>
                    <a:pt x="3155" y="3453"/>
                  </a:cubicBezTo>
                  <a:cubicBezTo>
                    <a:pt x="3421" y="3453"/>
                    <a:pt x="3672" y="3441"/>
                    <a:pt x="3908" y="3434"/>
                  </a:cubicBezTo>
                  <a:cubicBezTo>
                    <a:pt x="3750" y="2205"/>
                    <a:pt x="3246" y="1008"/>
                    <a:pt x="2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90" name="Google Shape;7390;p62"/>
          <p:cNvGrpSpPr/>
          <p:nvPr/>
        </p:nvGrpSpPr>
        <p:grpSpPr>
          <a:xfrm>
            <a:off x="3146914" y="3803222"/>
            <a:ext cx="219981" cy="369974"/>
            <a:chOff x="-38109725" y="3955025"/>
            <a:chExt cx="188275" cy="316650"/>
          </a:xfrm>
        </p:grpSpPr>
        <p:sp>
          <p:nvSpPr>
            <p:cNvPr id="7391" name="Google Shape;7391;p62"/>
            <p:cNvSpPr/>
            <p:nvPr/>
          </p:nvSpPr>
          <p:spPr>
            <a:xfrm>
              <a:off x="-38109725" y="3955025"/>
              <a:ext cx="188275" cy="220575"/>
            </a:xfrm>
            <a:custGeom>
              <a:avLst/>
              <a:gdLst/>
              <a:ahLst/>
              <a:cxnLst/>
              <a:rect l="l" t="t" r="r" b="b"/>
              <a:pathLst>
                <a:path w="7531" h="8823" extrusionOk="0">
                  <a:moveTo>
                    <a:pt x="3372" y="1"/>
                  </a:moveTo>
                  <a:lnTo>
                    <a:pt x="95" y="5703"/>
                  </a:lnTo>
                  <a:cubicBezTo>
                    <a:pt x="1" y="5829"/>
                    <a:pt x="1" y="5987"/>
                    <a:pt x="95" y="6113"/>
                  </a:cubicBezTo>
                  <a:lnTo>
                    <a:pt x="1418" y="8822"/>
                  </a:lnTo>
                  <a:lnTo>
                    <a:pt x="6081" y="8822"/>
                  </a:lnTo>
                  <a:lnTo>
                    <a:pt x="7467" y="6113"/>
                  </a:lnTo>
                  <a:cubicBezTo>
                    <a:pt x="7530" y="5987"/>
                    <a:pt x="7499" y="5829"/>
                    <a:pt x="7467" y="5703"/>
                  </a:cubicBezTo>
                  <a:lnTo>
                    <a:pt x="4191" y="1"/>
                  </a:lnTo>
                  <a:lnTo>
                    <a:pt x="4191" y="4727"/>
                  </a:lnTo>
                  <a:cubicBezTo>
                    <a:pt x="4663" y="4884"/>
                    <a:pt x="5010" y="5357"/>
                    <a:pt x="5010" y="5892"/>
                  </a:cubicBezTo>
                  <a:cubicBezTo>
                    <a:pt x="5010" y="6585"/>
                    <a:pt x="4474" y="7121"/>
                    <a:pt x="3750" y="7121"/>
                  </a:cubicBezTo>
                  <a:cubicBezTo>
                    <a:pt x="3088" y="7121"/>
                    <a:pt x="2521" y="6585"/>
                    <a:pt x="2521" y="5892"/>
                  </a:cubicBezTo>
                  <a:cubicBezTo>
                    <a:pt x="2521" y="5357"/>
                    <a:pt x="2899" y="4916"/>
                    <a:pt x="3372" y="4727"/>
                  </a:cubicBezTo>
                  <a:lnTo>
                    <a:pt x="3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62"/>
            <p:cNvSpPr/>
            <p:nvPr/>
          </p:nvSpPr>
          <p:spPr>
            <a:xfrm>
              <a:off x="-38067200" y="4196050"/>
              <a:ext cx="104775" cy="75625"/>
            </a:xfrm>
            <a:custGeom>
              <a:avLst/>
              <a:gdLst/>
              <a:ahLst/>
              <a:cxnLst/>
              <a:rect l="l" t="t" r="r" b="b"/>
              <a:pathLst>
                <a:path w="4191" h="3025" extrusionOk="0">
                  <a:moveTo>
                    <a:pt x="32" y="0"/>
                  </a:moveTo>
                  <a:lnTo>
                    <a:pt x="32" y="2615"/>
                  </a:lnTo>
                  <a:cubicBezTo>
                    <a:pt x="1" y="2836"/>
                    <a:pt x="190" y="3025"/>
                    <a:pt x="442" y="3025"/>
                  </a:cubicBezTo>
                  <a:lnTo>
                    <a:pt x="3750" y="3025"/>
                  </a:lnTo>
                  <a:cubicBezTo>
                    <a:pt x="3970" y="3025"/>
                    <a:pt x="4191" y="2836"/>
                    <a:pt x="4191" y="2615"/>
                  </a:cubicBezTo>
                  <a:lnTo>
                    <a:pt x="41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93" name="Google Shape;7393;p62"/>
          <p:cNvSpPr/>
          <p:nvPr/>
        </p:nvSpPr>
        <p:spPr>
          <a:xfrm>
            <a:off x="2248517" y="4262983"/>
            <a:ext cx="383790" cy="370266"/>
          </a:xfrm>
          <a:custGeom>
            <a:avLst/>
            <a:gdLst/>
            <a:ahLst/>
            <a:cxnLst/>
            <a:rect l="l" t="t" r="r" b="b"/>
            <a:pathLst>
              <a:path w="13139" h="12676" extrusionOk="0">
                <a:moveTo>
                  <a:pt x="7184" y="1702"/>
                </a:moveTo>
                <a:cubicBezTo>
                  <a:pt x="7909" y="1702"/>
                  <a:pt x="8444" y="2237"/>
                  <a:pt x="8444" y="2962"/>
                </a:cubicBezTo>
                <a:cubicBezTo>
                  <a:pt x="8444" y="3623"/>
                  <a:pt x="7877" y="4222"/>
                  <a:pt x="7184" y="4222"/>
                </a:cubicBezTo>
                <a:cubicBezTo>
                  <a:pt x="6491" y="4222"/>
                  <a:pt x="5955" y="3655"/>
                  <a:pt x="5955" y="2962"/>
                </a:cubicBezTo>
                <a:cubicBezTo>
                  <a:pt x="5955" y="2237"/>
                  <a:pt x="6491" y="1702"/>
                  <a:pt x="7184" y="1702"/>
                </a:cubicBezTo>
                <a:close/>
                <a:moveTo>
                  <a:pt x="3813" y="2521"/>
                </a:moveTo>
                <a:cubicBezTo>
                  <a:pt x="4506" y="2521"/>
                  <a:pt x="5073" y="3056"/>
                  <a:pt x="5073" y="3781"/>
                </a:cubicBezTo>
                <a:cubicBezTo>
                  <a:pt x="5073" y="4474"/>
                  <a:pt x="4506" y="5041"/>
                  <a:pt x="3813" y="5041"/>
                </a:cubicBezTo>
                <a:cubicBezTo>
                  <a:pt x="3088" y="5041"/>
                  <a:pt x="2553" y="4474"/>
                  <a:pt x="2553" y="3781"/>
                </a:cubicBezTo>
                <a:cubicBezTo>
                  <a:pt x="2521" y="3056"/>
                  <a:pt x="3088" y="2521"/>
                  <a:pt x="3813" y="2521"/>
                </a:cubicBezTo>
                <a:close/>
                <a:moveTo>
                  <a:pt x="2931" y="5892"/>
                </a:moveTo>
                <a:cubicBezTo>
                  <a:pt x="3656" y="5892"/>
                  <a:pt x="4191" y="6459"/>
                  <a:pt x="4191" y="7152"/>
                </a:cubicBezTo>
                <a:cubicBezTo>
                  <a:pt x="4191" y="7877"/>
                  <a:pt x="3656" y="8412"/>
                  <a:pt x="2931" y="8412"/>
                </a:cubicBezTo>
                <a:cubicBezTo>
                  <a:pt x="2238" y="8412"/>
                  <a:pt x="1671" y="7877"/>
                  <a:pt x="1671" y="7152"/>
                </a:cubicBezTo>
                <a:cubicBezTo>
                  <a:pt x="1671" y="6459"/>
                  <a:pt x="2238" y="5892"/>
                  <a:pt x="2931" y="5892"/>
                </a:cubicBezTo>
                <a:close/>
                <a:moveTo>
                  <a:pt x="5514" y="8475"/>
                </a:moveTo>
                <a:cubicBezTo>
                  <a:pt x="6207" y="8475"/>
                  <a:pt x="6775" y="9011"/>
                  <a:pt x="6775" y="9735"/>
                </a:cubicBezTo>
                <a:cubicBezTo>
                  <a:pt x="6775" y="10397"/>
                  <a:pt x="6176" y="10996"/>
                  <a:pt x="5514" y="10996"/>
                </a:cubicBezTo>
                <a:cubicBezTo>
                  <a:pt x="4790" y="10996"/>
                  <a:pt x="4254" y="10429"/>
                  <a:pt x="4254" y="9735"/>
                </a:cubicBezTo>
                <a:cubicBezTo>
                  <a:pt x="4254" y="9011"/>
                  <a:pt x="4790" y="8475"/>
                  <a:pt x="5514" y="8475"/>
                </a:cubicBezTo>
                <a:close/>
                <a:moveTo>
                  <a:pt x="6333" y="0"/>
                </a:moveTo>
                <a:cubicBezTo>
                  <a:pt x="2836" y="0"/>
                  <a:pt x="1" y="2836"/>
                  <a:pt x="1" y="6333"/>
                </a:cubicBezTo>
                <a:cubicBezTo>
                  <a:pt x="1" y="9420"/>
                  <a:pt x="2143" y="11878"/>
                  <a:pt x="4916" y="12508"/>
                </a:cubicBezTo>
                <a:cubicBezTo>
                  <a:pt x="5408" y="12621"/>
                  <a:pt x="5838" y="12675"/>
                  <a:pt x="6211" y="12675"/>
                </a:cubicBezTo>
                <a:cubicBezTo>
                  <a:pt x="7914" y="12675"/>
                  <a:pt x="8444" y="11545"/>
                  <a:pt x="8444" y="9735"/>
                </a:cubicBezTo>
                <a:cubicBezTo>
                  <a:pt x="8444" y="9011"/>
                  <a:pt x="9011" y="8475"/>
                  <a:pt x="9705" y="8475"/>
                </a:cubicBezTo>
                <a:cubicBezTo>
                  <a:pt x="11878" y="8475"/>
                  <a:pt x="13139" y="7719"/>
                  <a:pt x="12508" y="4915"/>
                </a:cubicBezTo>
                <a:cubicBezTo>
                  <a:pt x="11878" y="2206"/>
                  <a:pt x="9452" y="0"/>
                  <a:pt x="63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94" name="Google Shape;7394;p62"/>
          <p:cNvGrpSpPr/>
          <p:nvPr/>
        </p:nvGrpSpPr>
        <p:grpSpPr>
          <a:xfrm>
            <a:off x="2562313" y="1534643"/>
            <a:ext cx="373654" cy="369068"/>
            <a:chOff x="-41530375" y="3218800"/>
            <a:chExt cx="319800" cy="315875"/>
          </a:xfrm>
        </p:grpSpPr>
        <p:sp>
          <p:nvSpPr>
            <p:cNvPr id="7395" name="Google Shape;7395;p62"/>
            <p:cNvSpPr/>
            <p:nvPr/>
          </p:nvSpPr>
          <p:spPr>
            <a:xfrm>
              <a:off x="-41530375" y="3337550"/>
              <a:ext cx="199300" cy="197125"/>
            </a:xfrm>
            <a:custGeom>
              <a:avLst/>
              <a:gdLst/>
              <a:ahLst/>
              <a:cxnLst/>
              <a:rect l="l" t="t" r="r" b="b"/>
              <a:pathLst>
                <a:path w="7972" h="7885" extrusionOk="0">
                  <a:moveTo>
                    <a:pt x="3245" y="0"/>
                  </a:moveTo>
                  <a:lnTo>
                    <a:pt x="473" y="2804"/>
                  </a:lnTo>
                  <a:cubicBezTo>
                    <a:pt x="0" y="3277"/>
                    <a:pt x="0" y="4064"/>
                    <a:pt x="473" y="4568"/>
                  </a:cubicBezTo>
                  <a:lnTo>
                    <a:pt x="3403" y="7530"/>
                  </a:lnTo>
                  <a:cubicBezTo>
                    <a:pt x="3639" y="7766"/>
                    <a:pt x="3954" y="7884"/>
                    <a:pt x="4277" y="7884"/>
                  </a:cubicBezTo>
                  <a:cubicBezTo>
                    <a:pt x="4600" y="7884"/>
                    <a:pt x="4931" y="7766"/>
                    <a:pt x="5199" y="7530"/>
                  </a:cubicBezTo>
                  <a:lnTo>
                    <a:pt x="7971" y="4726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62"/>
            <p:cNvSpPr/>
            <p:nvPr/>
          </p:nvSpPr>
          <p:spPr>
            <a:xfrm>
              <a:off x="-41435075" y="3218800"/>
              <a:ext cx="224500" cy="221950"/>
            </a:xfrm>
            <a:custGeom>
              <a:avLst/>
              <a:gdLst/>
              <a:ahLst/>
              <a:cxnLst/>
              <a:rect l="l" t="t" r="r" b="b"/>
              <a:pathLst>
                <a:path w="8980" h="8878" extrusionOk="0">
                  <a:moveTo>
                    <a:pt x="4395" y="1"/>
                  </a:moveTo>
                  <a:cubicBezTo>
                    <a:pt x="4285" y="1"/>
                    <a:pt x="4175" y="40"/>
                    <a:pt x="4096" y="119"/>
                  </a:cubicBezTo>
                  <a:lnTo>
                    <a:pt x="1" y="4152"/>
                  </a:lnTo>
                  <a:lnTo>
                    <a:pt x="4726" y="8877"/>
                  </a:lnTo>
                  <a:lnTo>
                    <a:pt x="8822" y="4845"/>
                  </a:lnTo>
                  <a:cubicBezTo>
                    <a:pt x="8979" y="4687"/>
                    <a:pt x="8979" y="4404"/>
                    <a:pt x="8822" y="4246"/>
                  </a:cubicBezTo>
                  <a:lnTo>
                    <a:pt x="4695" y="119"/>
                  </a:lnTo>
                  <a:cubicBezTo>
                    <a:pt x="4616" y="40"/>
                    <a:pt x="4506" y="1"/>
                    <a:pt x="4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97" name="Google Shape;7397;p62"/>
          <p:cNvGrpSpPr/>
          <p:nvPr/>
        </p:nvGrpSpPr>
        <p:grpSpPr>
          <a:xfrm>
            <a:off x="2564607" y="2049801"/>
            <a:ext cx="369068" cy="289004"/>
            <a:chOff x="-41526450" y="3653375"/>
            <a:chExt cx="315875" cy="247350"/>
          </a:xfrm>
        </p:grpSpPr>
        <p:sp>
          <p:nvSpPr>
            <p:cNvPr id="7398" name="Google Shape;7398;p62"/>
            <p:cNvSpPr/>
            <p:nvPr/>
          </p:nvSpPr>
          <p:spPr>
            <a:xfrm>
              <a:off x="-41526450" y="3860525"/>
              <a:ext cx="315875" cy="40200"/>
            </a:xfrm>
            <a:custGeom>
              <a:avLst/>
              <a:gdLst/>
              <a:ahLst/>
              <a:cxnLst/>
              <a:rect l="l" t="t" r="r" b="b"/>
              <a:pathLst>
                <a:path w="12635" h="1608" extrusionOk="0">
                  <a:moveTo>
                    <a:pt x="379" y="0"/>
                  </a:moveTo>
                  <a:cubicBezTo>
                    <a:pt x="159" y="0"/>
                    <a:pt x="1" y="189"/>
                    <a:pt x="1" y="378"/>
                  </a:cubicBezTo>
                  <a:cubicBezTo>
                    <a:pt x="1" y="1040"/>
                    <a:pt x="537" y="1607"/>
                    <a:pt x="1198" y="1607"/>
                  </a:cubicBezTo>
                  <a:lnTo>
                    <a:pt x="11406" y="1607"/>
                  </a:lnTo>
                  <a:cubicBezTo>
                    <a:pt x="12067" y="1607"/>
                    <a:pt x="12634" y="1072"/>
                    <a:pt x="12634" y="378"/>
                  </a:cubicBezTo>
                  <a:cubicBezTo>
                    <a:pt x="12603" y="158"/>
                    <a:pt x="12445" y="0"/>
                    <a:pt x="12193" y="0"/>
                  </a:cubicBezTo>
                  <a:lnTo>
                    <a:pt x="10965" y="0"/>
                  </a:lnTo>
                  <a:lnTo>
                    <a:pt x="10965" y="378"/>
                  </a:lnTo>
                  <a:cubicBezTo>
                    <a:pt x="10965" y="630"/>
                    <a:pt x="10776" y="819"/>
                    <a:pt x="10555" y="819"/>
                  </a:cubicBezTo>
                  <a:cubicBezTo>
                    <a:pt x="10303" y="819"/>
                    <a:pt x="10146" y="630"/>
                    <a:pt x="10146" y="378"/>
                  </a:cubicBezTo>
                  <a:lnTo>
                    <a:pt x="10146" y="0"/>
                  </a:lnTo>
                  <a:lnTo>
                    <a:pt x="9326" y="0"/>
                  </a:lnTo>
                  <a:lnTo>
                    <a:pt x="9326" y="378"/>
                  </a:lnTo>
                  <a:cubicBezTo>
                    <a:pt x="9326" y="630"/>
                    <a:pt x="9137" y="819"/>
                    <a:pt x="8917" y="819"/>
                  </a:cubicBezTo>
                  <a:cubicBezTo>
                    <a:pt x="8696" y="819"/>
                    <a:pt x="8507" y="630"/>
                    <a:pt x="8507" y="378"/>
                  </a:cubicBez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62"/>
            <p:cNvSpPr/>
            <p:nvPr/>
          </p:nvSpPr>
          <p:spPr>
            <a:xfrm>
              <a:off x="-41506750" y="3653375"/>
              <a:ext cx="275700" cy="186700"/>
            </a:xfrm>
            <a:custGeom>
              <a:avLst/>
              <a:gdLst/>
              <a:ahLst/>
              <a:cxnLst/>
              <a:rect l="l" t="t" r="r" b="b"/>
              <a:pathLst>
                <a:path w="11028" h="7468" extrusionOk="0">
                  <a:moveTo>
                    <a:pt x="3794" y="1673"/>
                  </a:moveTo>
                  <a:cubicBezTo>
                    <a:pt x="3841" y="1673"/>
                    <a:pt x="3890" y="1682"/>
                    <a:pt x="3939" y="1702"/>
                  </a:cubicBezTo>
                  <a:lnTo>
                    <a:pt x="6428" y="2521"/>
                  </a:lnTo>
                  <a:cubicBezTo>
                    <a:pt x="6680" y="2616"/>
                    <a:pt x="6806" y="2994"/>
                    <a:pt x="6585" y="3214"/>
                  </a:cubicBezTo>
                  <a:lnTo>
                    <a:pt x="6018" y="3750"/>
                  </a:lnTo>
                  <a:lnTo>
                    <a:pt x="7404" y="5136"/>
                  </a:lnTo>
                  <a:cubicBezTo>
                    <a:pt x="7593" y="5262"/>
                    <a:pt x="7593" y="5514"/>
                    <a:pt x="7436" y="5671"/>
                  </a:cubicBezTo>
                  <a:cubicBezTo>
                    <a:pt x="7357" y="5750"/>
                    <a:pt x="7247" y="5790"/>
                    <a:pt x="7136" y="5790"/>
                  </a:cubicBezTo>
                  <a:cubicBezTo>
                    <a:pt x="7026" y="5790"/>
                    <a:pt x="6916" y="5750"/>
                    <a:pt x="6837" y="5671"/>
                  </a:cubicBezTo>
                  <a:lnTo>
                    <a:pt x="5451" y="4317"/>
                  </a:lnTo>
                  <a:lnTo>
                    <a:pt x="4915" y="4852"/>
                  </a:lnTo>
                  <a:cubicBezTo>
                    <a:pt x="4821" y="4947"/>
                    <a:pt x="4714" y="4988"/>
                    <a:pt x="4613" y="4988"/>
                  </a:cubicBezTo>
                  <a:cubicBezTo>
                    <a:pt x="4444" y="4988"/>
                    <a:pt x="4293" y="4872"/>
                    <a:pt x="4254" y="4695"/>
                  </a:cubicBezTo>
                  <a:lnTo>
                    <a:pt x="3435" y="2206"/>
                  </a:lnTo>
                  <a:cubicBezTo>
                    <a:pt x="3328" y="1940"/>
                    <a:pt x="3537" y="1673"/>
                    <a:pt x="3794" y="1673"/>
                  </a:cubicBezTo>
                  <a:close/>
                  <a:moveTo>
                    <a:pt x="1198" y="1"/>
                  </a:moveTo>
                  <a:cubicBezTo>
                    <a:pt x="536" y="1"/>
                    <a:pt x="1" y="568"/>
                    <a:pt x="1" y="1229"/>
                  </a:cubicBezTo>
                  <a:lnTo>
                    <a:pt x="1" y="7467"/>
                  </a:lnTo>
                  <a:lnTo>
                    <a:pt x="11027" y="7467"/>
                  </a:lnTo>
                  <a:lnTo>
                    <a:pt x="11027" y="1229"/>
                  </a:lnTo>
                  <a:cubicBezTo>
                    <a:pt x="11027" y="568"/>
                    <a:pt x="10460" y="1"/>
                    <a:pt x="97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00" name="Google Shape;7400;p62"/>
          <p:cNvGrpSpPr/>
          <p:nvPr/>
        </p:nvGrpSpPr>
        <p:grpSpPr>
          <a:xfrm>
            <a:off x="2565994" y="2412465"/>
            <a:ext cx="366293" cy="369974"/>
            <a:chOff x="-41526450" y="3951100"/>
            <a:chExt cx="313500" cy="316650"/>
          </a:xfrm>
        </p:grpSpPr>
        <p:sp>
          <p:nvSpPr>
            <p:cNvPr id="7401" name="Google Shape;7401;p62"/>
            <p:cNvSpPr/>
            <p:nvPr/>
          </p:nvSpPr>
          <p:spPr>
            <a:xfrm>
              <a:off x="-41483125" y="4041675"/>
              <a:ext cx="226075" cy="226075"/>
            </a:xfrm>
            <a:custGeom>
              <a:avLst/>
              <a:gdLst/>
              <a:ahLst/>
              <a:cxnLst/>
              <a:rect l="l" t="t" r="r" b="b"/>
              <a:pathLst>
                <a:path w="9043" h="9043" extrusionOk="0">
                  <a:moveTo>
                    <a:pt x="4506" y="2174"/>
                  </a:moveTo>
                  <a:cubicBezTo>
                    <a:pt x="6144" y="2174"/>
                    <a:pt x="7404" y="3466"/>
                    <a:pt x="7436" y="5041"/>
                  </a:cubicBezTo>
                  <a:cubicBezTo>
                    <a:pt x="7436" y="6648"/>
                    <a:pt x="6144" y="7908"/>
                    <a:pt x="4506" y="7908"/>
                  </a:cubicBezTo>
                  <a:cubicBezTo>
                    <a:pt x="2899" y="7908"/>
                    <a:pt x="1639" y="6616"/>
                    <a:pt x="1639" y="5041"/>
                  </a:cubicBezTo>
                  <a:cubicBezTo>
                    <a:pt x="1639" y="3466"/>
                    <a:pt x="2931" y="2174"/>
                    <a:pt x="4506" y="2174"/>
                  </a:cubicBezTo>
                  <a:close/>
                  <a:moveTo>
                    <a:pt x="4506" y="0"/>
                  </a:moveTo>
                  <a:lnTo>
                    <a:pt x="1" y="3214"/>
                  </a:lnTo>
                  <a:lnTo>
                    <a:pt x="1" y="8664"/>
                  </a:lnTo>
                  <a:cubicBezTo>
                    <a:pt x="1" y="8885"/>
                    <a:pt x="190" y="9042"/>
                    <a:pt x="379" y="9042"/>
                  </a:cubicBezTo>
                  <a:lnTo>
                    <a:pt x="8665" y="9042"/>
                  </a:lnTo>
                  <a:cubicBezTo>
                    <a:pt x="8885" y="9042"/>
                    <a:pt x="9043" y="8853"/>
                    <a:pt x="9043" y="8664"/>
                  </a:cubicBezTo>
                  <a:lnTo>
                    <a:pt x="9043" y="3214"/>
                  </a:lnTo>
                  <a:lnTo>
                    <a:pt x="45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62"/>
            <p:cNvSpPr/>
            <p:nvPr/>
          </p:nvSpPr>
          <p:spPr>
            <a:xfrm>
              <a:off x="-41422475" y="4114925"/>
              <a:ext cx="104775" cy="104775"/>
            </a:xfrm>
            <a:custGeom>
              <a:avLst/>
              <a:gdLst/>
              <a:ahLst/>
              <a:cxnLst/>
              <a:rect l="l" t="t" r="r" b="b"/>
              <a:pathLst>
                <a:path w="4191" h="4191" extrusionOk="0">
                  <a:moveTo>
                    <a:pt x="2080" y="1040"/>
                  </a:moveTo>
                  <a:cubicBezTo>
                    <a:pt x="2332" y="1040"/>
                    <a:pt x="2521" y="1229"/>
                    <a:pt x="2521" y="1450"/>
                  </a:cubicBezTo>
                  <a:lnTo>
                    <a:pt x="2521" y="1859"/>
                  </a:lnTo>
                  <a:lnTo>
                    <a:pt x="2931" y="1859"/>
                  </a:lnTo>
                  <a:cubicBezTo>
                    <a:pt x="3151" y="1859"/>
                    <a:pt x="3372" y="2080"/>
                    <a:pt x="3372" y="2269"/>
                  </a:cubicBezTo>
                  <a:cubicBezTo>
                    <a:pt x="3372" y="2489"/>
                    <a:pt x="3151" y="2710"/>
                    <a:pt x="2931" y="2710"/>
                  </a:cubicBezTo>
                  <a:lnTo>
                    <a:pt x="2080" y="2710"/>
                  </a:lnTo>
                  <a:cubicBezTo>
                    <a:pt x="1859" y="2710"/>
                    <a:pt x="1702" y="2489"/>
                    <a:pt x="1702" y="2269"/>
                  </a:cubicBezTo>
                  <a:lnTo>
                    <a:pt x="1702" y="1450"/>
                  </a:lnTo>
                  <a:cubicBezTo>
                    <a:pt x="1702" y="1198"/>
                    <a:pt x="1891" y="1040"/>
                    <a:pt x="2080" y="1040"/>
                  </a:cubicBezTo>
                  <a:close/>
                  <a:moveTo>
                    <a:pt x="2080" y="0"/>
                  </a:moveTo>
                  <a:cubicBezTo>
                    <a:pt x="946" y="0"/>
                    <a:pt x="64" y="946"/>
                    <a:pt x="1" y="2111"/>
                  </a:cubicBezTo>
                  <a:cubicBezTo>
                    <a:pt x="64" y="3277"/>
                    <a:pt x="946" y="4191"/>
                    <a:pt x="2080" y="4191"/>
                  </a:cubicBezTo>
                  <a:cubicBezTo>
                    <a:pt x="3246" y="4191"/>
                    <a:pt x="4128" y="3245"/>
                    <a:pt x="4191" y="2111"/>
                  </a:cubicBezTo>
                  <a:cubicBezTo>
                    <a:pt x="4191" y="977"/>
                    <a:pt x="3246" y="63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62"/>
            <p:cNvSpPr/>
            <p:nvPr/>
          </p:nvSpPr>
          <p:spPr>
            <a:xfrm>
              <a:off x="-41526450" y="3951100"/>
              <a:ext cx="313500" cy="165575"/>
            </a:xfrm>
            <a:custGeom>
              <a:avLst/>
              <a:gdLst/>
              <a:ahLst/>
              <a:cxnLst/>
              <a:rect l="l" t="t" r="r" b="b"/>
              <a:pathLst>
                <a:path w="12540" h="6623" extrusionOk="0">
                  <a:moveTo>
                    <a:pt x="6239" y="0"/>
                  </a:moveTo>
                  <a:cubicBezTo>
                    <a:pt x="6018" y="0"/>
                    <a:pt x="5861" y="189"/>
                    <a:pt x="5861" y="378"/>
                  </a:cubicBezTo>
                  <a:lnTo>
                    <a:pt x="5861" y="1859"/>
                  </a:lnTo>
                  <a:lnTo>
                    <a:pt x="1891" y="4695"/>
                  </a:lnTo>
                  <a:lnTo>
                    <a:pt x="222" y="5860"/>
                  </a:lnTo>
                  <a:cubicBezTo>
                    <a:pt x="32" y="5986"/>
                    <a:pt x="1" y="6270"/>
                    <a:pt x="159" y="6459"/>
                  </a:cubicBezTo>
                  <a:cubicBezTo>
                    <a:pt x="230" y="6566"/>
                    <a:pt x="342" y="6623"/>
                    <a:pt x="460" y="6623"/>
                  </a:cubicBezTo>
                  <a:cubicBezTo>
                    <a:pt x="550" y="6623"/>
                    <a:pt x="644" y="6590"/>
                    <a:pt x="726" y="6522"/>
                  </a:cubicBezTo>
                  <a:lnTo>
                    <a:pt x="6050" y="2741"/>
                  </a:lnTo>
                  <a:cubicBezTo>
                    <a:pt x="6129" y="2678"/>
                    <a:pt x="6215" y="2647"/>
                    <a:pt x="6298" y="2647"/>
                  </a:cubicBezTo>
                  <a:cubicBezTo>
                    <a:pt x="6381" y="2647"/>
                    <a:pt x="6459" y="2678"/>
                    <a:pt x="6523" y="2741"/>
                  </a:cubicBezTo>
                  <a:lnTo>
                    <a:pt x="11847" y="6522"/>
                  </a:lnTo>
                  <a:cubicBezTo>
                    <a:pt x="11926" y="6575"/>
                    <a:pt x="12016" y="6600"/>
                    <a:pt x="12105" y="6600"/>
                  </a:cubicBezTo>
                  <a:cubicBezTo>
                    <a:pt x="12230" y="6600"/>
                    <a:pt x="12354" y="6551"/>
                    <a:pt x="12445" y="6459"/>
                  </a:cubicBezTo>
                  <a:cubicBezTo>
                    <a:pt x="12540" y="6270"/>
                    <a:pt x="12508" y="6018"/>
                    <a:pt x="12351" y="5860"/>
                  </a:cubicBezTo>
                  <a:lnTo>
                    <a:pt x="10713" y="4695"/>
                  </a:lnTo>
                  <a:lnTo>
                    <a:pt x="6712" y="1859"/>
                  </a:lnTo>
                  <a:lnTo>
                    <a:pt x="6712" y="378"/>
                  </a:lnTo>
                  <a:cubicBezTo>
                    <a:pt x="6680" y="189"/>
                    <a:pt x="6491" y="0"/>
                    <a:pt x="62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04" name="Google Shape;7404;p62"/>
          <p:cNvGrpSpPr/>
          <p:nvPr/>
        </p:nvGrpSpPr>
        <p:grpSpPr>
          <a:xfrm>
            <a:off x="1331249" y="2906594"/>
            <a:ext cx="339595" cy="371814"/>
            <a:chOff x="-39625900" y="3238300"/>
            <a:chExt cx="290650" cy="318225"/>
          </a:xfrm>
        </p:grpSpPr>
        <p:sp>
          <p:nvSpPr>
            <p:cNvPr id="7405" name="Google Shape;7405;p62"/>
            <p:cNvSpPr/>
            <p:nvPr/>
          </p:nvSpPr>
          <p:spPr>
            <a:xfrm>
              <a:off x="-39625900" y="3238300"/>
              <a:ext cx="290650" cy="318225"/>
            </a:xfrm>
            <a:custGeom>
              <a:avLst/>
              <a:gdLst/>
              <a:ahLst/>
              <a:cxnLst/>
              <a:rect l="l" t="t" r="r" b="b"/>
              <a:pathLst>
                <a:path w="11626" h="12729" extrusionOk="0">
                  <a:moveTo>
                    <a:pt x="442" y="1"/>
                  </a:moveTo>
                  <a:cubicBezTo>
                    <a:pt x="221" y="1"/>
                    <a:pt x="32" y="190"/>
                    <a:pt x="32" y="442"/>
                  </a:cubicBezTo>
                  <a:lnTo>
                    <a:pt x="32" y="4159"/>
                  </a:lnTo>
                  <a:cubicBezTo>
                    <a:pt x="32" y="4317"/>
                    <a:pt x="126" y="4474"/>
                    <a:pt x="284" y="4569"/>
                  </a:cubicBezTo>
                  <a:cubicBezTo>
                    <a:pt x="1072" y="4821"/>
                    <a:pt x="1670" y="5640"/>
                    <a:pt x="1670" y="6491"/>
                  </a:cubicBezTo>
                  <a:cubicBezTo>
                    <a:pt x="1670" y="7404"/>
                    <a:pt x="1103" y="8129"/>
                    <a:pt x="284" y="8475"/>
                  </a:cubicBezTo>
                  <a:cubicBezTo>
                    <a:pt x="126" y="8507"/>
                    <a:pt x="0" y="8664"/>
                    <a:pt x="0" y="8853"/>
                  </a:cubicBezTo>
                  <a:lnTo>
                    <a:pt x="0" y="12319"/>
                  </a:lnTo>
                  <a:cubicBezTo>
                    <a:pt x="0" y="12571"/>
                    <a:pt x="221" y="12729"/>
                    <a:pt x="442" y="12729"/>
                  </a:cubicBezTo>
                  <a:lnTo>
                    <a:pt x="3308" y="12729"/>
                  </a:lnTo>
                  <a:lnTo>
                    <a:pt x="3308" y="4852"/>
                  </a:lnTo>
                  <a:cubicBezTo>
                    <a:pt x="3308" y="3687"/>
                    <a:pt x="4254" y="2805"/>
                    <a:pt x="5419" y="2741"/>
                  </a:cubicBezTo>
                  <a:lnTo>
                    <a:pt x="6238" y="2741"/>
                  </a:lnTo>
                  <a:cubicBezTo>
                    <a:pt x="7373" y="2741"/>
                    <a:pt x="8286" y="3687"/>
                    <a:pt x="8318" y="4852"/>
                  </a:cubicBezTo>
                  <a:lnTo>
                    <a:pt x="8318" y="12729"/>
                  </a:lnTo>
                  <a:lnTo>
                    <a:pt x="11216" y="12729"/>
                  </a:lnTo>
                  <a:cubicBezTo>
                    <a:pt x="11437" y="12729"/>
                    <a:pt x="11594" y="12508"/>
                    <a:pt x="11626" y="12319"/>
                  </a:cubicBezTo>
                  <a:lnTo>
                    <a:pt x="11626" y="8853"/>
                  </a:lnTo>
                  <a:cubicBezTo>
                    <a:pt x="11626" y="8696"/>
                    <a:pt x="11500" y="8538"/>
                    <a:pt x="11374" y="8475"/>
                  </a:cubicBezTo>
                  <a:cubicBezTo>
                    <a:pt x="10586" y="8192"/>
                    <a:pt x="9988" y="7404"/>
                    <a:pt x="9988" y="6491"/>
                  </a:cubicBezTo>
                  <a:cubicBezTo>
                    <a:pt x="9988" y="5577"/>
                    <a:pt x="10586" y="4852"/>
                    <a:pt x="11374" y="4569"/>
                  </a:cubicBezTo>
                  <a:cubicBezTo>
                    <a:pt x="11531" y="4537"/>
                    <a:pt x="11626" y="4380"/>
                    <a:pt x="11626" y="4159"/>
                  </a:cubicBezTo>
                  <a:lnTo>
                    <a:pt x="11626" y="442"/>
                  </a:lnTo>
                  <a:cubicBezTo>
                    <a:pt x="11626" y="190"/>
                    <a:pt x="11437" y="1"/>
                    <a:pt x="112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62"/>
            <p:cNvSpPr/>
            <p:nvPr/>
          </p:nvSpPr>
          <p:spPr>
            <a:xfrm>
              <a:off x="-39521150" y="3328875"/>
              <a:ext cx="82725" cy="227650"/>
            </a:xfrm>
            <a:custGeom>
              <a:avLst/>
              <a:gdLst/>
              <a:ahLst/>
              <a:cxnLst/>
              <a:rect l="l" t="t" r="r" b="b"/>
              <a:pathLst>
                <a:path w="3309" h="9106" extrusionOk="0">
                  <a:moveTo>
                    <a:pt x="1607" y="3309"/>
                  </a:moveTo>
                  <a:cubicBezTo>
                    <a:pt x="2080" y="3309"/>
                    <a:pt x="2426" y="3655"/>
                    <a:pt x="2426" y="4128"/>
                  </a:cubicBezTo>
                  <a:cubicBezTo>
                    <a:pt x="2426" y="4600"/>
                    <a:pt x="2080" y="4947"/>
                    <a:pt x="1607" y="4947"/>
                  </a:cubicBezTo>
                  <a:cubicBezTo>
                    <a:pt x="1135" y="4947"/>
                    <a:pt x="788" y="4600"/>
                    <a:pt x="788" y="4128"/>
                  </a:cubicBezTo>
                  <a:cubicBezTo>
                    <a:pt x="788" y="3655"/>
                    <a:pt x="1135" y="3309"/>
                    <a:pt x="1607" y="3309"/>
                  </a:cubicBezTo>
                  <a:close/>
                  <a:moveTo>
                    <a:pt x="1229" y="1"/>
                  </a:moveTo>
                  <a:cubicBezTo>
                    <a:pt x="536" y="1"/>
                    <a:pt x="1" y="536"/>
                    <a:pt x="1" y="1261"/>
                  </a:cubicBezTo>
                  <a:lnTo>
                    <a:pt x="1" y="9106"/>
                  </a:lnTo>
                  <a:lnTo>
                    <a:pt x="3309" y="9106"/>
                  </a:lnTo>
                  <a:lnTo>
                    <a:pt x="3309" y="1229"/>
                  </a:lnTo>
                  <a:cubicBezTo>
                    <a:pt x="3309" y="536"/>
                    <a:pt x="274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07" name="Google Shape;7407;p62"/>
          <p:cNvSpPr/>
          <p:nvPr/>
        </p:nvSpPr>
        <p:spPr>
          <a:xfrm>
            <a:off x="1353422" y="3365720"/>
            <a:ext cx="315672" cy="369974"/>
          </a:xfrm>
          <a:custGeom>
            <a:avLst/>
            <a:gdLst/>
            <a:ahLst/>
            <a:cxnLst/>
            <a:rect l="l" t="t" r="r" b="b"/>
            <a:pathLst>
              <a:path w="10807" h="12666" extrusionOk="0">
                <a:moveTo>
                  <a:pt x="5419" y="851"/>
                </a:moveTo>
                <a:cubicBezTo>
                  <a:pt x="5640" y="851"/>
                  <a:pt x="5797" y="1040"/>
                  <a:pt x="5829" y="1261"/>
                </a:cubicBezTo>
                <a:cubicBezTo>
                  <a:pt x="5829" y="1513"/>
                  <a:pt x="6049" y="1670"/>
                  <a:pt x="6270" y="1670"/>
                </a:cubicBezTo>
                <a:lnTo>
                  <a:pt x="7940" y="1670"/>
                </a:lnTo>
                <a:cubicBezTo>
                  <a:pt x="8160" y="1670"/>
                  <a:pt x="8318" y="1859"/>
                  <a:pt x="8349" y="2048"/>
                </a:cubicBezTo>
                <a:lnTo>
                  <a:pt x="8349" y="2489"/>
                </a:lnTo>
                <a:lnTo>
                  <a:pt x="2615" y="2489"/>
                </a:lnTo>
                <a:lnTo>
                  <a:pt x="2615" y="2048"/>
                </a:lnTo>
                <a:lnTo>
                  <a:pt x="2521" y="2048"/>
                </a:lnTo>
                <a:cubicBezTo>
                  <a:pt x="2521" y="1828"/>
                  <a:pt x="2741" y="1670"/>
                  <a:pt x="2962" y="1670"/>
                </a:cubicBezTo>
                <a:lnTo>
                  <a:pt x="4569" y="1670"/>
                </a:lnTo>
                <a:cubicBezTo>
                  <a:pt x="4821" y="1670"/>
                  <a:pt x="5010" y="1481"/>
                  <a:pt x="5010" y="1261"/>
                </a:cubicBezTo>
                <a:cubicBezTo>
                  <a:pt x="5010" y="1040"/>
                  <a:pt x="5199" y="882"/>
                  <a:pt x="5419" y="851"/>
                </a:cubicBezTo>
                <a:close/>
                <a:moveTo>
                  <a:pt x="8203" y="5651"/>
                </a:moveTo>
                <a:cubicBezTo>
                  <a:pt x="8417" y="5651"/>
                  <a:pt x="8629" y="5730"/>
                  <a:pt x="8790" y="5892"/>
                </a:cubicBezTo>
                <a:lnTo>
                  <a:pt x="8885" y="5955"/>
                </a:lnTo>
                <a:cubicBezTo>
                  <a:pt x="9200" y="6270"/>
                  <a:pt x="9200" y="6805"/>
                  <a:pt x="8885" y="7152"/>
                </a:cubicBezTo>
                <a:lnTo>
                  <a:pt x="5577" y="10428"/>
                </a:lnTo>
                <a:cubicBezTo>
                  <a:pt x="5419" y="10586"/>
                  <a:pt x="5199" y="10665"/>
                  <a:pt x="4978" y="10665"/>
                </a:cubicBezTo>
                <a:cubicBezTo>
                  <a:pt x="4758" y="10665"/>
                  <a:pt x="4537" y="10586"/>
                  <a:pt x="4380" y="10428"/>
                </a:cubicBezTo>
                <a:lnTo>
                  <a:pt x="2773" y="8822"/>
                </a:lnTo>
                <a:cubicBezTo>
                  <a:pt x="2458" y="8507"/>
                  <a:pt x="2458" y="7971"/>
                  <a:pt x="2773" y="7656"/>
                </a:cubicBezTo>
                <a:lnTo>
                  <a:pt x="2836" y="7561"/>
                </a:lnTo>
                <a:cubicBezTo>
                  <a:pt x="2993" y="7404"/>
                  <a:pt x="3214" y="7325"/>
                  <a:pt x="3434" y="7325"/>
                </a:cubicBezTo>
                <a:cubicBezTo>
                  <a:pt x="3655" y="7325"/>
                  <a:pt x="3876" y="7404"/>
                  <a:pt x="4033" y="7561"/>
                </a:cubicBezTo>
                <a:lnTo>
                  <a:pt x="4978" y="8507"/>
                </a:lnTo>
                <a:lnTo>
                  <a:pt x="7625" y="5860"/>
                </a:lnTo>
                <a:cubicBezTo>
                  <a:pt x="7793" y="5722"/>
                  <a:pt x="7999" y="5651"/>
                  <a:pt x="8203" y="5651"/>
                </a:cubicBezTo>
                <a:close/>
                <a:moveTo>
                  <a:pt x="5419" y="0"/>
                </a:moveTo>
                <a:cubicBezTo>
                  <a:pt x="4852" y="0"/>
                  <a:pt x="4411" y="347"/>
                  <a:pt x="4222" y="851"/>
                </a:cubicBezTo>
                <a:lnTo>
                  <a:pt x="2930" y="851"/>
                </a:lnTo>
                <a:cubicBezTo>
                  <a:pt x="2363" y="851"/>
                  <a:pt x="1954" y="1198"/>
                  <a:pt x="1733" y="1670"/>
                </a:cubicBezTo>
                <a:lnTo>
                  <a:pt x="442" y="1670"/>
                </a:lnTo>
                <a:cubicBezTo>
                  <a:pt x="221" y="1670"/>
                  <a:pt x="0" y="1859"/>
                  <a:pt x="0" y="2048"/>
                </a:cubicBezTo>
                <a:lnTo>
                  <a:pt x="0" y="12256"/>
                </a:lnTo>
                <a:cubicBezTo>
                  <a:pt x="0" y="12508"/>
                  <a:pt x="221" y="12665"/>
                  <a:pt x="442" y="12665"/>
                </a:cubicBezTo>
                <a:lnTo>
                  <a:pt x="10366" y="12665"/>
                </a:lnTo>
                <a:cubicBezTo>
                  <a:pt x="10618" y="12665"/>
                  <a:pt x="10807" y="12445"/>
                  <a:pt x="10807" y="12256"/>
                </a:cubicBezTo>
                <a:lnTo>
                  <a:pt x="10807" y="2048"/>
                </a:lnTo>
                <a:cubicBezTo>
                  <a:pt x="10807" y="1828"/>
                  <a:pt x="10618" y="1670"/>
                  <a:pt x="10366" y="1670"/>
                </a:cubicBezTo>
                <a:lnTo>
                  <a:pt x="9074" y="1670"/>
                </a:lnTo>
                <a:cubicBezTo>
                  <a:pt x="8916" y="1198"/>
                  <a:pt x="8444" y="851"/>
                  <a:pt x="7877" y="851"/>
                </a:cubicBezTo>
                <a:lnTo>
                  <a:pt x="6585" y="851"/>
                </a:lnTo>
                <a:cubicBezTo>
                  <a:pt x="6427" y="378"/>
                  <a:pt x="5955" y="0"/>
                  <a:pt x="541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08" name="Google Shape;7408;p62"/>
          <p:cNvGrpSpPr/>
          <p:nvPr/>
        </p:nvGrpSpPr>
        <p:grpSpPr>
          <a:xfrm>
            <a:off x="1325300" y="3823055"/>
            <a:ext cx="366293" cy="370441"/>
            <a:chOff x="-39647175" y="3972000"/>
            <a:chExt cx="313500" cy="317050"/>
          </a:xfrm>
        </p:grpSpPr>
        <p:sp>
          <p:nvSpPr>
            <p:cNvPr id="7409" name="Google Shape;7409;p62"/>
            <p:cNvSpPr/>
            <p:nvPr/>
          </p:nvSpPr>
          <p:spPr>
            <a:xfrm>
              <a:off x="-39647175" y="3972000"/>
              <a:ext cx="95325" cy="153975"/>
            </a:xfrm>
            <a:custGeom>
              <a:avLst/>
              <a:gdLst/>
              <a:ahLst/>
              <a:cxnLst/>
              <a:rect l="l" t="t" r="r" b="b"/>
              <a:pathLst>
                <a:path w="3813" h="6159" extrusionOk="0">
                  <a:moveTo>
                    <a:pt x="1698" y="1"/>
                  </a:moveTo>
                  <a:cubicBezTo>
                    <a:pt x="1520" y="1"/>
                    <a:pt x="1373" y="138"/>
                    <a:pt x="1293" y="299"/>
                  </a:cubicBezTo>
                  <a:lnTo>
                    <a:pt x="1" y="5119"/>
                  </a:lnTo>
                  <a:cubicBezTo>
                    <a:pt x="1" y="5308"/>
                    <a:pt x="127" y="5528"/>
                    <a:pt x="316" y="5623"/>
                  </a:cubicBezTo>
                  <a:lnTo>
                    <a:pt x="2332" y="6158"/>
                  </a:lnTo>
                  <a:cubicBezTo>
                    <a:pt x="3277" y="2630"/>
                    <a:pt x="2868" y="4111"/>
                    <a:pt x="3813" y="582"/>
                  </a:cubicBezTo>
                  <a:lnTo>
                    <a:pt x="1797" y="15"/>
                  </a:lnTo>
                  <a:cubicBezTo>
                    <a:pt x="1763" y="5"/>
                    <a:pt x="1730" y="1"/>
                    <a:pt x="16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62"/>
            <p:cNvSpPr/>
            <p:nvPr/>
          </p:nvSpPr>
          <p:spPr>
            <a:xfrm>
              <a:off x="-39588875" y="4011750"/>
              <a:ext cx="216600" cy="277300"/>
            </a:xfrm>
            <a:custGeom>
              <a:avLst/>
              <a:gdLst/>
              <a:ahLst/>
              <a:cxnLst/>
              <a:rect l="l" t="t" r="r" b="b"/>
              <a:pathLst>
                <a:path w="8664" h="11092" extrusionOk="0">
                  <a:moveTo>
                    <a:pt x="4348" y="3466"/>
                  </a:moveTo>
                  <a:cubicBezTo>
                    <a:pt x="4820" y="3466"/>
                    <a:pt x="5199" y="3844"/>
                    <a:pt x="5199" y="4316"/>
                  </a:cubicBezTo>
                  <a:cubicBezTo>
                    <a:pt x="5199" y="4789"/>
                    <a:pt x="4820" y="5136"/>
                    <a:pt x="4348" y="5136"/>
                  </a:cubicBezTo>
                  <a:cubicBezTo>
                    <a:pt x="3907" y="5136"/>
                    <a:pt x="3529" y="4789"/>
                    <a:pt x="3529" y="4316"/>
                  </a:cubicBezTo>
                  <a:cubicBezTo>
                    <a:pt x="3529" y="3875"/>
                    <a:pt x="3875" y="3466"/>
                    <a:pt x="4348" y="3466"/>
                  </a:cubicBezTo>
                  <a:close/>
                  <a:moveTo>
                    <a:pt x="5104" y="5766"/>
                  </a:moveTo>
                  <a:lnTo>
                    <a:pt x="6081" y="7624"/>
                  </a:lnTo>
                  <a:lnTo>
                    <a:pt x="2615" y="7624"/>
                  </a:lnTo>
                  <a:lnTo>
                    <a:pt x="3560" y="5766"/>
                  </a:lnTo>
                  <a:cubicBezTo>
                    <a:pt x="3812" y="5892"/>
                    <a:pt x="4096" y="5955"/>
                    <a:pt x="4348" y="5955"/>
                  </a:cubicBezTo>
                  <a:cubicBezTo>
                    <a:pt x="4631" y="5955"/>
                    <a:pt x="4883" y="5892"/>
                    <a:pt x="5104" y="5766"/>
                  </a:cubicBezTo>
                  <a:close/>
                  <a:moveTo>
                    <a:pt x="2048" y="0"/>
                  </a:moveTo>
                  <a:cubicBezTo>
                    <a:pt x="1386" y="2458"/>
                    <a:pt x="1638" y="1544"/>
                    <a:pt x="977" y="4001"/>
                  </a:cubicBezTo>
                  <a:lnTo>
                    <a:pt x="2678" y="4474"/>
                  </a:lnTo>
                  <a:cubicBezTo>
                    <a:pt x="2678" y="4726"/>
                    <a:pt x="2741" y="5010"/>
                    <a:pt x="2899" y="5199"/>
                  </a:cubicBezTo>
                  <a:lnTo>
                    <a:pt x="32" y="10523"/>
                  </a:lnTo>
                  <a:cubicBezTo>
                    <a:pt x="0" y="10680"/>
                    <a:pt x="63" y="10964"/>
                    <a:pt x="252" y="11027"/>
                  </a:cubicBezTo>
                  <a:cubicBezTo>
                    <a:pt x="328" y="11070"/>
                    <a:pt x="404" y="11091"/>
                    <a:pt x="475" y="11091"/>
                  </a:cubicBezTo>
                  <a:cubicBezTo>
                    <a:pt x="613" y="11091"/>
                    <a:pt x="737" y="11014"/>
                    <a:pt x="819" y="10869"/>
                  </a:cubicBezTo>
                  <a:lnTo>
                    <a:pt x="2143" y="8475"/>
                  </a:lnTo>
                  <a:lnTo>
                    <a:pt x="6490" y="8475"/>
                  </a:lnTo>
                  <a:lnTo>
                    <a:pt x="7845" y="10869"/>
                  </a:lnTo>
                  <a:cubicBezTo>
                    <a:pt x="7907" y="11014"/>
                    <a:pt x="8037" y="11091"/>
                    <a:pt x="8173" y="11091"/>
                  </a:cubicBezTo>
                  <a:cubicBezTo>
                    <a:pt x="8243" y="11091"/>
                    <a:pt x="8316" y="11070"/>
                    <a:pt x="8381" y="11027"/>
                  </a:cubicBezTo>
                  <a:cubicBezTo>
                    <a:pt x="8570" y="10932"/>
                    <a:pt x="8664" y="10680"/>
                    <a:pt x="8538" y="10491"/>
                  </a:cubicBezTo>
                  <a:lnTo>
                    <a:pt x="5734" y="5262"/>
                  </a:lnTo>
                  <a:lnTo>
                    <a:pt x="6585" y="5482"/>
                  </a:lnTo>
                  <a:cubicBezTo>
                    <a:pt x="7120" y="3434"/>
                    <a:pt x="6931" y="4222"/>
                    <a:pt x="7624" y="1513"/>
                  </a:cubicBez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62"/>
            <p:cNvSpPr/>
            <p:nvPr/>
          </p:nvSpPr>
          <p:spPr>
            <a:xfrm>
              <a:off x="-39398275" y="4073975"/>
              <a:ext cx="64600" cy="71600"/>
            </a:xfrm>
            <a:custGeom>
              <a:avLst/>
              <a:gdLst/>
              <a:ahLst/>
              <a:cxnLst/>
              <a:rect l="l" t="t" r="r" b="b"/>
              <a:pathLst>
                <a:path w="2584" h="2864" extrusionOk="0">
                  <a:moveTo>
                    <a:pt x="630" y="0"/>
                  </a:moveTo>
                  <a:cubicBezTo>
                    <a:pt x="252" y="1449"/>
                    <a:pt x="410" y="945"/>
                    <a:pt x="0" y="2395"/>
                  </a:cubicBezTo>
                  <a:lnTo>
                    <a:pt x="1607" y="2836"/>
                  </a:lnTo>
                  <a:cubicBezTo>
                    <a:pt x="1658" y="2855"/>
                    <a:pt x="1707" y="2864"/>
                    <a:pt x="1753" y="2864"/>
                  </a:cubicBezTo>
                  <a:cubicBezTo>
                    <a:pt x="1932" y="2864"/>
                    <a:pt x="2067" y="2728"/>
                    <a:pt x="2143" y="2552"/>
                  </a:cubicBezTo>
                  <a:lnTo>
                    <a:pt x="2584" y="945"/>
                  </a:lnTo>
                  <a:cubicBezTo>
                    <a:pt x="2552" y="725"/>
                    <a:pt x="2458" y="473"/>
                    <a:pt x="2237" y="441"/>
                  </a:cubicBezTo>
                  <a:lnTo>
                    <a:pt x="6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12" name="Google Shape;7412;p62"/>
          <p:cNvGrpSpPr/>
          <p:nvPr/>
        </p:nvGrpSpPr>
        <p:grpSpPr>
          <a:xfrm>
            <a:off x="3494427" y="2887053"/>
            <a:ext cx="375495" cy="370879"/>
            <a:chOff x="-37808850" y="3221575"/>
            <a:chExt cx="321375" cy="317425"/>
          </a:xfrm>
        </p:grpSpPr>
        <p:sp>
          <p:nvSpPr>
            <p:cNvPr id="7413" name="Google Shape;7413;p62"/>
            <p:cNvSpPr/>
            <p:nvPr/>
          </p:nvSpPr>
          <p:spPr>
            <a:xfrm>
              <a:off x="-37808850" y="3294050"/>
              <a:ext cx="261500" cy="244950"/>
            </a:xfrm>
            <a:custGeom>
              <a:avLst/>
              <a:gdLst/>
              <a:ahLst/>
              <a:cxnLst/>
              <a:rect l="l" t="t" r="r" b="b"/>
              <a:pathLst>
                <a:path w="10460" h="9798" extrusionOk="0">
                  <a:moveTo>
                    <a:pt x="6091" y="980"/>
                  </a:moveTo>
                  <a:cubicBezTo>
                    <a:pt x="6596" y="980"/>
                    <a:pt x="7119" y="1154"/>
                    <a:pt x="7562" y="1520"/>
                  </a:cubicBezTo>
                  <a:cubicBezTo>
                    <a:pt x="7719" y="1677"/>
                    <a:pt x="7751" y="1898"/>
                    <a:pt x="7593" y="2087"/>
                  </a:cubicBezTo>
                  <a:cubicBezTo>
                    <a:pt x="7518" y="2181"/>
                    <a:pt x="7387" y="2241"/>
                    <a:pt x="7260" y="2241"/>
                  </a:cubicBezTo>
                  <a:cubicBezTo>
                    <a:pt x="7174" y="2241"/>
                    <a:pt x="7090" y="2213"/>
                    <a:pt x="7026" y="2150"/>
                  </a:cubicBezTo>
                  <a:cubicBezTo>
                    <a:pt x="6747" y="1918"/>
                    <a:pt x="6415" y="1807"/>
                    <a:pt x="6101" y="1807"/>
                  </a:cubicBezTo>
                  <a:cubicBezTo>
                    <a:pt x="5776" y="1807"/>
                    <a:pt x="5470" y="1925"/>
                    <a:pt x="5262" y="2150"/>
                  </a:cubicBezTo>
                  <a:cubicBezTo>
                    <a:pt x="5183" y="2229"/>
                    <a:pt x="5073" y="2268"/>
                    <a:pt x="4962" y="2268"/>
                  </a:cubicBezTo>
                  <a:cubicBezTo>
                    <a:pt x="4852" y="2268"/>
                    <a:pt x="4742" y="2229"/>
                    <a:pt x="4663" y="2150"/>
                  </a:cubicBezTo>
                  <a:cubicBezTo>
                    <a:pt x="4506" y="1992"/>
                    <a:pt x="4506" y="1709"/>
                    <a:pt x="4663" y="1551"/>
                  </a:cubicBezTo>
                  <a:cubicBezTo>
                    <a:pt x="5037" y="1177"/>
                    <a:pt x="5553" y="980"/>
                    <a:pt x="6091" y="980"/>
                  </a:cubicBezTo>
                  <a:close/>
                  <a:moveTo>
                    <a:pt x="3781" y="7852"/>
                  </a:moveTo>
                  <a:lnTo>
                    <a:pt x="4348" y="8451"/>
                  </a:lnTo>
                  <a:lnTo>
                    <a:pt x="4002" y="8797"/>
                  </a:lnTo>
                  <a:cubicBezTo>
                    <a:pt x="3923" y="8876"/>
                    <a:pt x="3812" y="8915"/>
                    <a:pt x="3702" y="8915"/>
                  </a:cubicBezTo>
                  <a:cubicBezTo>
                    <a:pt x="3592" y="8915"/>
                    <a:pt x="3482" y="8876"/>
                    <a:pt x="3403" y="8797"/>
                  </a:cubicBezTo>
                  <a:cubicBezTo>
                    <a:pt x="3214" y="8640"/>
                    <a:pt x="3214" y="8356"/>
                    <a:pt x="3403" y="8199"/>
                  </a:cubicBezTo>
                  <a:lnTo>
                    <a:pt x="3781" y="7852"/>
                  </a:lnTo>
                  <a:close/>
                  <a:moveTo>
                    <a:pt x="6201" y="1"/>
                  </a:moveTo>
                  <a:cubicBezTo>
                    <a:pt x="5236" y="1"/>
                    <a:pt x="4264" y="375"/>
                    <a:pt x="3529" y="1110"/>
                  </a:cubicBezTo>
                  <a:lnTo>
                    <a:pt x="2363" y="2307"/>
                  </a:lnTo>
                  <a:cubicBezTo>
                    <a:pt x="2269" y="2370"/>
                    <a:pt x="2206" y="2402"/>
                    <a:pt x="2048" y="2402"/>
                  </a:cubicBezTo>
                  <a:cubicBezTo>
                    <a:pt x="1450" y="2465"/>
                    <a:pt x="851" y="2622"/>
                    <a:pt x="378" y="3095"/>
                  </a:cubicBezTo>
                  <a:cubicBezTo>
                    <a:pt x="0" y="3441"/>
                    <a:pt x="0" y="4040"/>
                    <a:pt x="347" y="4418"/>
                  </a:cubicBezTo>
                  <a:lnTo>
                    <a:pt x="3182" y="7254"/>
                  </a:lnTo>
                  <a:lnTo>
                    <a:pt x="2773" y="7663"/>
                  </a:lnTo>
                  <a:cubicBezTo>
                    <a:pt x="2300" y="8136"/>
                    <a:pt x="2300" y="8923"/>
                    <a:pt x="2773" y="9427"/>
                  </a:cubicBezTo>
                  <a:cubicBezTo>
                    <a:pt x="3009" y="9664"/>
                    <a:pt x="3324" y="9782"/>
                    <a:pt x="3647" y="9782"/>
                  </a:cubicBezTo>
                  <a:cubicBezTo>
                    <a:pt x="3970" y="9782"/>
                    <a:pt x="4301" y="9664"/>
                    <a:pt x="4569" y="9427"/>
                  </a:cubicBezTo>
                  <a:lnTo>
                    <a:pt x="4947" y="9018"/>
                  </a:lnTo>
                  <a:lnTo>
                    <a:pt x="5419" y="9490"/>
                  </a:lnTo>
                  <a:cubicBezTo>
                    <a:pt x="5624" y="9695"/>
                    <a:pt x="5868" y="9798"/>
                    <a:pt x="6112" y="9798"/>
                  </a:cubicBezTo>
                  <a:cubicBezTo>
                    <a:pt x="6357" y="9798"/>
                    <a:pt x="6601" y="9695"/>
                    <a:pt x="6805" y="9490"/>
                  </a:cubicBezTo>
                  <a:cubicBezTo>
                    <a:pt x="7278" y="9018"/>
                    <a:pt x="7436" y="8388"/>
                    <a:pt x="7467" y="7852"/>
                  </a:cubicBezTo>
                  <a:cubicBezTo>
                    <a:pt x="7467" y="7726"/>
                    <a:pt x="7499" y="7663"/>
                    <a:pt x="7593" y="7569"/>
                  </a:cubicBezTo>
                  <a:lnTo>
                    <a:pt x="8696" y="6466"/>
                  </a:lnTo>
                  <a:cubicBezTo>
                    <a:pt x="10460" y="4702"/>
                    <a:pt x="10145" y="1740"/>
                    <a:pt x="8066" y="511"/>
                  </a:cubicBezTo>
                  <a:cubicBezTo>
                    <a:pt x="7496" y="170"/>
                    <a:pt x="6850" y="1"/>
                    <a:pt x="62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62"/>
            <p:cNvSpPr/>
            <p:nvPr/>
          </p:nvSpPr>
          <p:spPr>
            <a:xfrm>
              <a:off x="-37601700" y="3221575"/>
              <a:ext cx="114225" cy="111275"/>
            </a:xfrm>
            <a:custGeom>
              <a:avLst/>
              <a:gdLst/>
              <a:ahLst/>
              <a:cxnLst/>
              <a:rect l="l" t="t" r="r" b="b"/>
              <a:pathLst>
                <a:path w="4569" h="4451" extrusionOk="0">
                  <a:moveTo>
                    <a:pt x="3226" y="0"/>
                  </a:moveTo>
                  <a:cubicBezTo>
                    <a:pt x="2907" y="0"/>
                    <a:pt x="2584" y="118"/>
                    <a:pt x="2332" y="355"/>
                  </a:cubicBezTo>
                  <a:lnTo>
                    <a:pt x="0" y="2686"/>
                  </a:lnTo>
                  <a:cubicBezTo>
                    <a:pt x="788" y="3095"/>
                    <a:pt x="1355" y="3631"/>
                    <a:pt x="1796" y="4450"/>
                  </a:cubicBezTo>
                  <a:lnTo>
                    <a:pt x="4096" y="2119"/>
                  </a:lnTo>
                  <a:cubicBezTo>
                    <a:pt x="4568" y="1646"/>
                    <a:pt x="4568" y="859"/>
                    <a:pt x="4096" y="355"/>
                  </a:cubicBezTo>
                  <a:cubicBezTo>
                    <a:pt x="3860" y="118"/>
                    <a:pt x="3545" y="0"/>
                    <a:pt x="3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15" name="Google Shape;7415;p62"/>
          <p:cNvGrpSpPr/>
          <p:nvPr/>
        </p:nvGrpSpPr>
        <p:grpSpPr>
          <a:xfrm>
            <a:off x="3503201" y="3409084"/>
            <a:ext cx="372749" cy="241158"/>
            <a:chOff x="-37806500" y="3643030"/>
            <a:chExt cx="319025" cy="206400"/>
          </a:xfrm>
        </p:grpSpPr>
        <p:sp>
          <p:nvSpPr>
            <p:cNvPr id="7416" name="Google Shape;7416;p62"/>
            <p:cNvSpPr/>
            <p:nvPr/>
          </p:nvSpPr>
          <p:spPr>
            <a:xfrm>
              <a:off x="-37615100" y="3759700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29" y="1"/>
                  </a:moveTo>
                  <a:cubicBezTo>
                    <a:pt x="568" y="1"/>
                    <a:pt x="1" y="568"/>
                    <a:pt x="1" y="1261"/>
                  </a:cubicBezTo>
                  <a:cubicBezTo>
                    <a:pt x="1" y="1923"/>
                    <a:pt x="568" y="2490"/>
                    <a:pt x="1229" y="2490"/>
                  </a:cubicBezTo>
                  <a:cubicBezTo>
                    <a:pt x="1891" y="2490"/>
                    <a:pt x="2426" y="1954"/>
                    <a:pt x="2490" y="1261"/>
                  </a:cubicBezTo>
                  <a:cubicBezTo>
                    <a:pt x="2490" y="599"/>
                    <a:pt x="1922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62"/>
            <p:cNvSpPr/>
            <p:nvPr/>
          </p:nvSpPr>
          <p:spPr>
            <a:xfrm>
              <a:off x="-37806500" y="3643030"/>
              <a:ext cx="319025" cy="206400"/>
            </a:xfrm>
            <a:custGeom>
              <a:avLst/>
              <a:gdLst/>
              <a:ahLst/>
              <a:cxnLst/>
              <a:rect l="l" t="t" r="r" b="b"/>
              <a:pathLst>
                <a:path w="12761" h="8256" extrusionOk="0">
                  <a:moveTo>
                    <a:pt x="5357" y="1702"/>
                  </a:moveTo>
                  <a:cubicBezTo>
                    <a:pt x="5609" y="1702"/>
                    <a:pt x="5798" y="1923"/>
                    <a:pt x="5798" y="2112"/>
                  </a:cubicBezTo>
                  <a:cubicBezTo>
                    <a:pt x="5766" y="2332"/>
                    <a:pt x="5609" y="2490"/>
                    <a:pt x="5357" y="2490"/>
                  </a:cubicBezTo>
                  <a:lnTo>
                    <a:pt x="2049" y="2490"/>
                  </a:lnTo>
                  <a:cubicBezTo>
                    <a:pt x="1828" y="2490"/>
                    <a:pt x="1639" y="2301"/>
                    <a:pt x="1639" y="2112"/>
                  </a:cubicBezTo>
                  <a:cubicBezTo>
                    <a:pt x="1639" y="1860"/>
                    <a:pt x="1828" y="1702"/>
                    <a:pt x="2049" y="1702"/>
                  </a:cubicBezTo>
                  <a:close/>
                  <a:moveTo>
                    <a:pt x="5357" y="3309"/>
                  </a:moveTo>
                  <a:cubicBezTo>
                    <a:pt x="5609" y="3309"/>
                    <a:pt x="5798" y="3529"/>
                    <a:pt x="5798" y="3750"/>
                  </a:cubicBezTo>
                  <a:cubicBezTo>
                    <a:pt x="5766" y="4002"/>
                    <a:pt x="5609" y="4160"/>
                    <a:pt x="5357" y="4160"/>
                  </a:cubicBezTo>
                  <a:lnTo>
                    <a:pt x="2049" y="4160"/>
                  </a:lnTo>
                  <a:cubicBezTo>
                    <a:pt x="1828" y="4160"/>
                    <a:pt x="1639" y="3939"/>
                    <a:pt x="1639" y="3750"/>
                  </a:cubicBezTo>
                  <a:cubicBezTo>
                    <a:pt x="1639" y="3529"/>
                    <a:pt x="1828" y="3309"/>
                    <a:pt x="2049" y="3309"/>
                  </a:cubicBezTo>
                  <a:close/>
                  <a:moveTo>
                    <a:pt x="5357" y="4979"/>
                  </a:moveTo>
                  <a:cubicBezTo>
                    <a:pt x="5609" y="4979"/>
                    <a:pt x="5798" y="5168"/>
                    <a:pt x="5798" y="5388"/>
                  </a:cubicBezTo>
                  <a:cubicBezTo>
                    <a:pt x="5766" y="5640"/>
                    <a:pt x="5609" y="5798"/>
                    <a:pt x="5357" y="5798"/>
                  </a:cubicBezTo>
                  <a:lnTo>
                    <a:pt x="2049" y="5798"/>
                  </a:lnTo>
                  <a:cubicBezTo>
                    <a:pt x="1828" y="5798"/>
                    <a:pt x="1639" y="5609"/>
                    <a:pt x="1639" y="5388"/>
                  </a:cubicBezTo>
                  <a:cubicBezTo>
                    <a:pt x="1639" y="5136"/>
                    <a:pt x="1828" y="4979"/>
                    <a:pt x="2049" y="4979"/>
                  </a:cubicBezTo>
                  <a:close/>
                  <a:moveTo>
                    <a:pt x="8948" y="1671"/>
                  </a:moveTo>
                  <a:cubicBezTo>
                    <a:pt x="10082" y="1671"/>
                    <a:pt x="10996" y="2584"/>
                    <a:pt x="11028" y="3750"/>
                  </a:cubicBezTo>
                  <a:cubicBezTo>
                    <a:pt x="10996" y="4916"/>
                    <a:pt x="10082" y="5798"/>
                    <a:pt x="8948" y="5798"/>
                  </a:cubicBezTo>
                  <a:cubicBezTo>
                    <a:pt x="7814" y="5798"/>
                    <a:pt x="6900" y="4853"/>
                    <a:pt x="6869" y="3750"/>
                  </a:cubicBezTo>
                  <a:cubicBezTo>
                    <a:pt x="6869" y="2616"/>
                    <a:pt x="7814" y="1702"/>
                    <a:pt x="8948" y="1671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68"/>
                    <a:pt x="1" y="1230"/>
                  </a:cubicBezTo>
                  <a:lnTo>
                    <a:pt x="1" y="6207"/>
                  </a:lnTo>
                  <a:cubicBezTo>
                    <a:pt x="1" y="6743"/>
                    <a:pt x="379" y="7184"/>
                    <a:pt x="852" y="7373"/>
                  </a:cubicBezTo>
                  <a:lnTo>
                    <a:pt x="852" y="7846"/>
                  </a:lnTo>
                  <a:cubicBezTo>
                    <a:pt x="852" y="8098"/>
                    <a:pt x="1041" y="8255"/>
                    <a:pt x="1261" y="8255"/>
                  </a:cubicBezTo>
                  <a:lnTo>
                    <a:pt x="2931" y="8255"/>
                  </a:lnTo>
                  <a:cubicBezTo>
                    <a:pt x="3151" y="8255"/>
                    <a:pt x="3372" y="8066"/>
                    <a:pt x="3372" y="7846"/>
                  </a:cubicBezTo>
                  <a:lnTo>
                    <a:pt x="3372" y="7436"/>
                  </a:lnTo>
                  <a:lnTo>
                    <a:pt x="9421" y="7436"/>
                  </a:lnTo>
                  <a:lnTo>
                    <a:pt x="9421" y="7846"/>
                  </a:lnTo>
                  <a:cubicBezTo>
                    <a:pt x="9421" y="8098"/>
                    <a:pt x="9610" y="8255"/>
                    <a:pt x="9862" y="8255"/>
                  </a:cubicBezTo>
                  <a:lnTo>
                    <a:pt x="11500" y="8255"/>
                  </a:lnTo>
                  <a:cubicBezTo>
                    <a:pt x="11752" y="8255"/>
                    <a:pt x="11941" y="8066"/>
                    <a:pt x="11941" y="7846"/>
                  </a:cubicBezTo>
                  <a:lnTo>
                    <a:pt x="11941" y="7373"/>
                  </a:lnTo>
                  <a:cubicBezTo>
                    <a:pt x="12414" y="7215"/>
                    <a:pt x="12760" y="6743"/>
                    <a:pt x="12760" y="6207"/>
                  </a:cubicBezTo>
                  <a:lnTo>
                    <a:pt x="12760" y="1230"/>
                  </a:lnTo>
                  <a:cubicBezTo>
                    <a:pt x="12666" y="599"/>
                    <a:pt x="12099" y="1"/>
                    <a:pt x="114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18" name="Google Shape;7418;p62"/>
          <p:cNvGrpSpPr/>
          <p:nvPr/>
        </p:nvGrpSpPr>
        <p:grpSpPr>
          <a:xfrm>
            <a:off x="3505508" y="3801381"/>
            <a:ext cx="368134" cy="371814"/>
            <a:chOff x="-37804925" y="3953450"/>
            <a:chExt cx="315075" cy="318225"/>
          </a:xfrm>
        </p:grpSpPr>
        <p:sp>
          <p:nvSpPr>
            <p:cNvPr id="7419" name="Google Shape;7419;p62"/>
            <p:cNvSpPr/>
            <p:nvPr/>
          </p:nvSpPr>
          <p:spPr>
            <a:xfrm>
              <a:off x="-37614300" y="3955025"/>
              <a:ext cx="124450" cy="186200"/>
            </a:xfrm>
            <a:custGeom>
              <a:avLst/>
              <a:gdLst/>
              <a:ahLst/>
              <a:cxnLst/>
              <a:rect l="l" t="t" r="r" b="b"/>
              <a:pathLst>
                <a:path w="4978" h="7448" extrusionOk="0">
                  <a:moveTo>
                    <a:pt x="2489" y="820"/>
                  </a:moveTo>
                  <a:cubicBezTo>
                    <a:pt x="3403" y="820"/>
                    <a:pt x="4127" y="1576"/>
                    <a:pt x="4127" y="2490"/>
                  </a:cubicBezTo>
                  <a:cubicBezTo>
                    <a:pt x="4127" y="3372"/>
                    <a:pt x="3403" y="4128"/>
                    <a:pt x="2489" y="4128"/>
                  </a:cubicBezTo>
                  <a:cubicBezTo>
                    <a:pt x="1575" y="4128"/>
                    <a:pt x="819" y="3372"/>
                    <a:pt x="819" y="2490"/>
                  </a:cubicBezTo>
                  <a:cubicBezTo>
                    <a:pt x="819" y="1576"/>
                    <a:pt x="1575" y="820"/>
                    <a:pt x="2489" y="820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4"/>
                    <a:pt x="0" y="2490"/>
                  </a:cubicBezTo>
                  <a:cubicBezTo>
                    <a:pt x="0" y="3214"/>
                    <a:pt x="315" y="3845"/>
                    <a:pt x="819" y="4317"/>
                  </a:cubicBezTo>
                  <a:lnTo>
                    <a:pt x="819" y="7058"/>
                  </a:lnTo>
                  <a:cubicBezTo>
                    <a:pt x="819" y="7287"/>
                    <a:pt x="1012" y="7448"/>
                    <a:pt x="1225" y="7448"/>
                  </a:cubicBezTo>
                  <a:cubicBezTo>
                    <a:pt x="1334" y="7448"/>
                    <a:pt x="1448" y="7406"/>
                    <a:pt x="1544" y="7310"/>
                  </a:cubicBezTo>
                  <a:lnTo>
                    <a:pt x="2489" y="6365"/>
                  </a:lnTo>
                  <a:lnTo>
                    <a:pt x="3434" y="7310"/>
                  </a:lnTo>
                  <a:cubicBezTo>
                    <a:pt x="3530" y="7406"/>
                    <a:pt x="3640" y="7448"/>
                    <a:pt x="3744" y="7448"/>
                  </a:cubicBezTo>
                  <a:cubicBezTo>
                    <a:pt x="3948" y="7448"/>
                    <a:pt x="4127" y="7287"/>
                    <a:pt x="4127" y="7058"/>
                  </a:cubicBezTo>
                  <a:lnTo>
                    <a:pt x="4127" y="4317"/>
                  </a:lnTo>
                  <a:cubicBezTo>
                    <a:pt x="4663" y="3845"/>
                    <a:pt x="4978" y="3214"/>
                    <a:pt x="4978" y="2490"/>
                  </a:cubicBezTo>
                  <a:cubicBezTo>
                    <a:pt x="4978" y="1104"/>
                    <a:pt x="3875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62"/>
            <p:cNvSpPr/>
            <p:nvPr/>
          </p:nvSpPr>
          <p:spPr>
            <a:xfrm>
              <a:off x="-37761600" y="4230700"/>
              <a:ext cx="270175" cy="40975"/>
            </a:xfrm>
            <a:custGeom>
              <a:avLst/>
              <a:gdLst/>
              <a:ahLst/>
              <a:cxnLst/>
              <a:rect l="l" t="t" r="r" b="b"/>
              <a:pathLst>
                <a:path w="10807" h="1639" extrusionOk="0">
                  <a:moveTo>
                    <a:pt x="1450" y="1"/>
                  </a:moveTo>
                  <a:cubicBezTo>
                    <a:pt x="1292" y="788"/>
                    <a:pt x="662" y="1387"/>
                    <a:pt x="1" y="1639"/>
                  </a:cubicBezTo>
                  <a:lnTo>
                    <a:pt x="8822" y="1639"/>
                  </a:lnTo>
                  <a:cubicBezTo>
                    <a:pt x="9799" y="1639"/>
                    <a:pt x="10649" y="946"/>
                    <a:pt x="108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62"/>
            <p:cNvSpPr/>
            <p:nvPr/>
          </p:nvSpPr>
          <p:spPr>
            <a:xfrm>
              <a:off x="-37804925" y="3953450"/>
              <a:ext cx="274125" cy="295675"/>
            </a:xfrm>
            <a:custGeom>
              <a:avLst/>
              <a:gdLst/>
              <a:ahLst/>
              <a:cxnLst/>
              <a:rect l="l" t="t" r="r" b="b"/>
              <a:pathLst>
                <a:path w="10965" h="11827" extrusionOk="0">
                  <a:moveTo>
                    <a:pt x="379" y="1"/>
                  </a:moveTo>
                  <a:cubicBezTo>
                    <a:pt x="158" y="1"/>
                    <a:pt x="1" y="221"/>
                    <a:pt x="1" y="411"/>
                  </a:cubicBezTo>
                  <a:lnTo>
                    <a:pt x="1" y="10618"/>
                  </a:lnTo>
                  <a:cubicBezTo>
                    <a:pt x="1" y="11280"/>
                    <a:pt x="537" y="11815"/>
                    <a:pt x="1198" y="11815"/>
                  </a:cubicBezTo>
                  <a:cubicBezTo>
                    <a:pt x="1247" y="11823"/>
                    <a:pt x="1295" y="11826"/>
                    <a:pt x="1342" y="11826"/>
                  </a:cubicBezTo>
                  <a:cubicBezTo>
                    <a:pt x="1912" y="11826"/>
                    <a:pt x="2395" y="11318"/>
                    <a:pt x="2395" y="10650"/>
                  </a:cubicBezTo>
                  <a:cubicBezTo>
                    <a:pt x="2395" y="10398"/>
                    <a:pt x="2584" y="10272"/>
                    <a:pt x="2836" y="10272"/>
                  </a:cubicBezTo>
                  <a:lnTo>
                    <a:pt x="10965" y="10272"/>
                  </a:lnTo>
                  <a:lnTo>
                    <a:pt x="10965" y="8255"/>
                  </a:lnTo>
                  <a:cubicBezTo>
                    <a:pt x="10807" y="8161"/>
                    <a:pt x="10650" y="8098"/>
                    <a:pt x="10492" y="7972"/>
                  </a:cubicBezTo>
                  <a:lnTo>
                    <a:pt x="10146" y="7625"/>
                  </a:lnTo>
                  <a:lnTo>
                    <a:pt x="9799" y="7972"/>
                  </a:lnTo>
                  <a:cubicBezTo>
                    <a:pt x="9547" y="8224"/>
                    <a:pt x="9232" y="8318"/>
                    <a:pt x="8917" y="8318"/>
                  </a:cubicBezTo>
                  <a:cubicBezTo>
                    <a:pt x="8255" y="8318"/>
                    <a:pt x="7720" y="7783"/>
                    <a:pt x="7720" y="7058"/>
                  </a:cubicBezTo>
                  <a:lnTo>
                    <a:pt x="7720" y="4664"/>
                  </a:lnTo>
                  <a:cubicBezTo>
                    <a:pt x="7184" y="4065"/>
                    <a:pt x="6869" y="3309"/>
                    <a:pt x="6869" y="2490"/>
                  </a:cubicBezTo>
                  <a:cubicBezTo>
                    <a:pt x="6869" y="1513"/>
                    <a:pt x="7310" y="600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22" name="Google Shape;7422;p62"/>
          <p:cNvSpPr/>
          <p:nvPr/>
        </p:nvSpPr>
        <p:spPr>
          <a:xfrm>
            <a:off x="2754452" y="4266125"/>
            <a:ext cx="265986" cy="369039"/>
          </a:xfrm>
          <a:custGeom>
            <a:avLst/>
            <a:gdLst/>
            <a:ahLst/>
            <a:cxnLst/>
            <a:rect l="l" t="t" r="r" b="b"/>
            <a:pathLst>
              <a:path w="9106" h="12634" extrusionOk="0">
                <a:moveTo>
                  <a:pt x="7499" y="788"/>
                </a:moveTo>
                <a:lnTo>
                  <a:pt x="7499" y="1859"/>
                </a:lnTo>
                <a:cubicBezTo>
                  <a:pt x="7499" y="2426"/>
                  <a:pt x="7373" y="3025"/>
                  <a:pt x="7121" y="3529"/>
                </a:cubicBezTo>
                <a:cubicBezTo>
                  <a:pt x="6806" y="3466"/>
                  <a:pt x="6554" y="3434"/>
                  <a:pt x="6239" y="3434"/>
                </a:cubicBezTo>
                <a:cubicBezTo>
                  <a:pt x="5546" y="3434"/>
                  <a:pt x="4916" y="3592"/>
                  <a:pt x="4380" y="3844"/>
                </a:cubicBezTo>
                <a:cubicBezTo>
                  <a:pt x="3907" y="4096"/>
                  <a:pt x="3403" y="4222"/>
                  <a:pt x="2931" y="4222"/>
                </a:cubicBezTo>
                <a:cubicBezTo>
                  <a:pt x="2710" y="4222"/>
                  <a:pt x="2521" y="4159"/>
                  <a:pt x="2364" y="4127"/>
                </a:cubicBezTo>
                <a:cubicBezTo>
                  <a:pt x="2301" y="4001"/>
                  <a:pt x="2206" y="3938"/>
                  <a:pt x="2175" y="3812"/>
                </a:cubicBezTo>
                <a:cubicBezTo>
                  <a:pt x="1860" y="3277"/>
                  <a:pt x="1702" y="2552"/>
                  <a:pt x="1702" y="1859"/>
                </a:cubicBezTo>
                <a:lnTo>
                  <a:pt x="1702" y="788"/>
                </a:lnTo>
                <a:close/>
                <a:moveTo>
                  <a:pt x="5357" y="7278"/>
                </a:moveTo>
                <a:cubicBezTo>
                  <a:pt x="5451" y="7372"/>
                  <a:pt x="5546" y="7435"/>
                  <a:pt x="5672" y="7467"/>
                </a:cubicBezTo>
                <a:cubicBezTo>
                  <a:pt x="6869" y="8066"/>
                  <a:pt x="7436" y="9420"/>
                  <a:pt x="7436" y="10743"/>
                </a:cubicBezTo>
                <a:lnTo>
                  <a:pt x="7436" y="11279"/>
                </a:lnTo>
                <a:lnTo>
                  <a:pt x="4821" y="9294"/>
                </a:lnTo>
                <a:cubicBezTo>
                  <a:pt x="4742" y="9231"/>
                  <a:pt x="4648" y="9200"/>
                  <a:pt x="4553" y="9200"/>
                </a:cubicBezTo>
                <a:cubicBezTo>
                  <a:pt x="4459" y="9200"/>
                  <a:pt x="4364" y="9231"/>
                  <a:pt x="4285" y="9294"/>
                </a:cubicBezTo>
                <a:lnTo>
                  <a:pt x="1671" y="11279"/>
                </a:lnTo>
                <a:lnTo>
                  <a:pt x="1671" y="10743"/>
                </a:lnTo>
                <a:cubicBezTo>
                  <a:pt x="1671" y="9357"/>
                  <a:pt x="2238" y="8066"/>
                  <a:pt x="3435" y="7467"/>
                </a:cubicBezTo>
                <a:cubicBezTo>
                  <a:pt x="3561" y="7435"/>
                  <a:pt x="3624" y="7372"/>
                  <a:pt x="3750" y="7278"/>
                </a:cubicBezTo>
                <a:lnTo>
                  <a:pt x="4191" y="8160"/>
                </a:lnTo>
                <a:cubicBezTo>
                  <a:pt x="4270" y="8318"/>
                  <a:pt x="4411" y="8396"/>
                  <a:pt x="4557" y="8396"/>
                </a:cubicBezTo>
                <a:cubicBezTo>
                  <a:pt x="4703" y="8396"/>
                  <a:pt x="4853" y="8318"/>
                  <a:pt x="4947" y="8160"/>
                </a:cubicBezTo>
                <a:lnTo>
                  <a:pt x="5357" y="7278"/>
                </a:lnTo>
                <a:close/>
                <a:moveTo>
                  <a:pt x="410" y="0"/>
                </a:moveTo>
                <a:cubicBezTo>
                  <a:pt x="158" y="0"/>
                  <a:pt x="1" y="189"/>
                  <a:pt x="1" y="410"/>
                </a:cubicBezTo>
                <a:cubicBezTo>
                  <a:pt x="1" y="630"/>
                  <a:pt x="190" y="788"/>
                  <a:pt x="410" y="788"/>
                </a:cubicBezTo>
                <a:lnTo>
                  <a:pt x="820" y="788"/>
                </a:lnTo>
                <a:lnTo>
                  <a:pt x="820" y="1859"/>
                </a:lnTo>
                <a:cubicBezTo>
                  <a:pt x="820" y="3749"/>
                  <a:pt x="1734" y="5199"/>
                  <a:pt x="3088" y="5860"/>
                </a:cubicBezTo>
                <a:cubicBezTo>
                  <a:pt x="3403" y="6018"/>
                  <a:pt x="3403" y="6585"/>
                  <a:pt x="3088" y="6742"/>
                </a:cubicBezTo>
                <a:cubicBezTo>
                  <a:pt x="1576" y="7467"/>
                  <a:pt x="820" y="9042"/>
                  <a:pt x="820" y="10743"/>
                </a:cubicBezTo>
                <a:lnTo>
                  <a:pt x="820" y="11815"/>
                </a:lnTo>
                <a:lnTo>
                  <a:pt x="410" y="11815"/>
                </a:lnTo>
                <a:cubicBezTo>
                  <a:pt x="158" y="11815"/>
                  <a:pt x="1" y="12004"/>
                  <a:pt x="1" y="12256"/>
                </a:cubicBezTo>
                <a:cubicBezTo>
                  <a:pt x="1" y="12476"/>
                  <a:pt x="190" y="12634"/>
                  <a:pt x="410" y="12634"/>
                </a:cubicBezTo>
                <a:lnTo>
                  <a:pt x="8665" y="12634"/>
                </a:lnTo>
                <a:cubicBezTo>
                  <a:pt x="8917" y="12634"/>
                  <a:pt x="9106" y="12445"/>
                  <a:pt x="9106" y="12256"/>
                </a:cubicBezTo>
                <a:cubicBezTo>
                  <a:pt x="9106" y="12004"/>
                  <a:pt x="8917" y="11815"/>
                  <a:pt x="8665" y="11815"/>
                </a:cubicBezTo>
                <a:lnTo>
                  <a:pt x="8287" y="11815"/>
                </a:lnTo>
                <a:lnTo>
                  <a:pt x="8287" y="10743"/>
                </a:lnTo>
                <a:cubicBezTo>
                  <a:pt x="8287" y="9042"/>
                  <a:pt x="7530" y="7467"/>
                  <a:pt x="6018" y="6742"/>
                </a:cubicBezTo>
                <a:cubicBezTo>
                  <a:pt x="5703" y="6585"/>
                  <a:pt x="5672" y="6018"/>
                  <a:pt x="6018" y="5860"/>
                </a:cubicBezTo>
                <a:cubicBezTo>
                  <a:pt x="7530" y="5136"/>
                  <a:pt x="8287" y="3560"/>
                  <a:pt x="8287" y="1859"/>
                </a:cubicBezTo>
                <a:lnTo>
                  <a:pt x="8287" y="788"/>
                </a:lnTo>
                <a:lnTo>
                  <a:pt x="8665" y="788"/>
                </a:lnTo>
                <a:cubicBezTo>
                  <a:pt x="8917" y="788"/>
                  <a:pt x="9106" y="599"/>
                  <a:pt x="9106" y="410"/>
                </a:cubicBezTo>
                <a:cubicBezTo>
                  <a:pt x="9106" y="158"/>
                  <a:pt x="8917" y="0"/>
                  <a:pt x="86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23" name="Google Shape;7423;p62"/>
          <p:cNvGrpSpPr/>
          <p:nvPr/>
        </p:nvGrpSpPr>
        <p:grpSpPr>
          <a:xfrm>
            <a:off x="4860977" y="1553988"/>
            <a:ext cx="355663" cy="308725"/>
            <a:chOff x="-28462125" y="3199700"/>
            <a:chExt cx="298550" cy="259150"/>
          </a:xfrm>
        </p:grpSpPr>
        <p:sp>
          <p:nvSpPr>
            <p:cNvPr id="7424" name="Google Shape;7424;p62"/>
            <p:cNvSpPr/>
            <p:nvPr/>
          </p:nvSpPr>
          <p:spPr>
            <a:xfrm>
              <a:off x="-28459750" y="3284775"/>
              <a:ext cx="296175" cy="104775"/>
            </a:xfrm>
            <a:custGeom>
              <a:avLst/>
              <a:gdLst/>
              <a:ahLst/>
              <a:cxnLst/>
              <a:rect l="l" t="t" r="r" b="b"/>
              <a:pathLst>
                <a:path w="11847" h="4191" extrusionOk="0">
                  <a:moveTo>
                    <a:pt x="5230" y="0"/>
                  </a:moveTo>
                  <a:cubicBezTo>
                    <a:pt x="5073" y="0"/>
                    <a:pt x="4947" y="63"/>
                    <a:pt x="4915" y="189"/>
                  </a:cubicBezTo>
                  <a:lnTo>
                    <a:pt x="4096" y="2080"/>
                  </a:lnTo>
                  <a:lnTo>
                    <a:pt x="347" y="2080"/>
                  </a:lnTo>
                  <a:cubicBezTo>
                    <a:pt x="158" y="2080"/>
                    <a:pt x="0" y="2237"/>
                    <a:pt x="0" y="2426"/>
                  </a:cubicBezTo>
                  <a:cubicBezTo>
                    <a:pt x="0" y="2615"/>
                    <a:pt x="158" y="2773"/>
                    <a:pt x="347" y="2773"/>
                  </a:cubicBezTo>
                  <a:lnTo>
                    <a:pt x="4316" y="2773"/>
                  </a:lnTo>
                  <a:cubicBezTo>
                    <a:pt x="4411" y="2773"/>
                    <a:pt x="4505" y="2710"/>
                    <a:pt x="4600" y="2584"/>
                  </a:cubicBezTo>
                  <a:lnTo>
                    <a:pt x="5199" y="1292"/>
                  </a:lnTo>
                  <a:lnTo>
                    <a:pt x="6238" y="3970"/>
                  </a:lnTo>
                  <a:cubicBezTo>
                    <a:pt x="6301" y="4096"/>
                    <a:pt x="6396" y="4159"/>
                    <a:pt x="6522" y="4191"/>
                  </a:cubicBezTo>
                  <a:lnTo>
                    <a:pt x="6553" y="4191"/>
                  </a:lnTo>
                  <a:cubicBezTo>
                    <a:pt x="6679" y="4191"/>
                    <a:pt x="6805" y="4127"/>
                    <a:pt x="6868" y="4033"/>
                  </a:cubicBezTo>
                  <a:lnTo>
                    <a:pt x="7624" y="2836"/>
                  </a:lnTo>
                  <a:lnTo>
                    <a:pt x="11500" y="2836"/>
                  </a:lnTo>
                  <a:cubicBezTo>
                    <a:pt x="11689" y="2836"/>
                    <a:pt x="11846" y="2678"/>
                    <a:pt x="11846" y="2458"/>
                  </a:cubicBezTo>
                  <a:cubicBezTo>
                    <a:pt x="11846" y="2269"/>
                    <a:pt x="11689" y="2111"/>
                    <a:pt x="11500" y="2111"/>
                  </a:cubicBezTo>
                  <a:lnTo>
                    <a:pt x="7435" y="2111"/>
                  </a:lnTo>
                  <a:cubicBezTo>
                    <a:pt x="7309" y="2111"/>
                    <a:pt x="7183" y="2206"/>
                    <a:pt x="7120" y="2269"/>
                  </a:cubicBezTo>
                  <a:lnTo>
                    <a:pt x="6648" y="3056"/>
                  </a:lnTo>
                  <a:lnTo>
                    <a:pt x="5545" y="221"/>
                  </a:lnTo>
                  <a:cubicBezTo>
                    <a:pt x="5514" y="95"/>
                    <a:pt x="5388" y="0"/>
                    <a:pt x="5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62"/>
            <p:cNvSpPr/>
            <p:nvPr/>
          </p:nvSpPr>
          <p:spPr>
            <a:xfrm>
              <a:off x="-28462125" y="3199700"/>
              <a:ext cx="295400" cy="125275"/>
            </a:xfrm>
            <a:custGeom>
              <a:avLst/>
              <a:gdLst/>
              <a:ahLst/>
              <a:cxnLst/>
              <a:rect l="l" t="t" r="r" b="b"/>
              <a:pathLst>
                <a:path w="11816" h="5011" extrusionOk="0">
                  <a:moveTo>
                    <a:pt x="3151" y="1"/>
                  </a:moveTo>
                  <a:cubicBezTo>
                    <a:pt x="1387" y="1"/>
                    <a:pt x="1" y="1419"/>
                    <a:pt x="1" y="3277"/>
                  </a:cubicBezTo>
                  <a:cubicBezTo>
                    <a:pt x="1" y="3876"/>
                    <a:pt x="158" y="4349"/>
                    <a:pt x="442" y="4821"/>
                  </a:cubicBezTo>
                  <a:lnTo>
                    <a:pt x="3655" y="4821"/>
                  </a:lnTo>
                  <a:lnTo>
                    <a:pt x="4285" y="3340"/>
                  </a:lnTo>
                  <a:cubicBezTo>
                    <a:pt x="4443" y="2994"/>
                    <a:pt x="4821" y="2773"/>
                    <a:pt x="5199" y="2710"/>
                  </a:cubicBezTo>
                  <a:cubicBezTo>
                    <a:pt x="5672" y="2710"/>
                    <a:pt x="6018" y="2994"/>
                    <a:pt x="6176" y="3403"/>
                  </a:cubicBezTo>
                  <a:lnTo>
                    <a:pt x="6806" y="5010"/>
                  </a:lnTo>
                  <a:cubicBezTo>
                    <a:pt x="6963" y="4884"/>
                    <a:pt x="7215" y="4821"/>
                    <a:pt x="7404" y="4821"/>
                  </a:cubicBezTo>
                  <a:lnTo>
                    <a:pt x="11374" y="4821"/>
                  </a:lnTo>
                  <a:cubicBezTo>
                    <a:pt x="11626" y="4349"/>
                    <a:pt x="11815" y="3813"/>
                    <a:pt x="11815" y="3277"/>
                  </a:cubicBezTo>
                  <a:cubicBezTo>
                    <a:pt x="11815" y="1419"/>
                    <a:pt x="10429" y="1"/>
                    <a:pt x="8665" y="1"/>
                  </a:cubicBezTo>
                  <a:cubicBezTo>
                    <a:pt x="7247" y="1"/>
                    <a:pt x="6396" y="977"/>
                    <a:pt x="5924" y="1860"/>
                  </a:cubicBezTo>
                  <a:cubicBezTo>
                    <a:pt x="5451" y="977"/>
                    <a:pt x="4537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62"/>
            <p:cNvSpPr/>
            <p:nvPr/>
          </p:nvSpPr>
          <p:spPr>
            <a:xfrm>
              <a:off x="-28405400" y="3360375"/>
              <a:ext cx="186675" cy="98475"/>
            </a:xfrm>
            <a:custGeom>
              <a:avLst/>
              <a:gdLst/>
              <a:ahLst/>
              <a:cxnLst/>
              <a:rect l="l" t="t" r="r" b="b"/>
              <a:pathLst>
                <a:path w="7467" h="3939" extrusionOk="0">
                  <a:moveTo>
                    <a:pt x="2962" y="1"/>
                  </a:moveTo>
                  <a:cubicBezTo>
                    <a:pt x="2773" y="284"/>
                    <a:pt x="2458" y="442"/>
                    <a:pt x="2111" y="442"/>
                  </a:cubicBezTo>
                  <a:lnTo>
                    <a:pt x="0" y="442"/>
                  </a:lnTo>
                  <a:cubicBezTo>
                    <a:pt x="158" y="599"/>
                    <a:pt x="347" y="757"/>
                    <a:pt x="536" y="914"/>
                  </a:cubicBezTo>
                  <a:cubicBezTo>
                    <a:pt x="1449" y="1734"/>
                    <a:pt x="2426" y="2647"/>
                    <a:pt x="3434" y="3813"/>
                  </a:cubicBezTo>
                  <a:cubicBezTo>
                    <a:pt x="3529" y="3907"/>
                    <a:pt x="3592" y="3939"/>
                    <a:pt x="3718" y="3939"/>
                  </a:cubicBezTo>
                  <a:cubicBezTo>
                    <a:pt x="3844" y="3939"/>
                    <a:pt x="3907" y="3907"/>
                    <a:pt x="4001" y="3813"/>
                  </a:cubicBezTo>
                  <a:cubicBezTo>
                    <a:pt x="4978" y="2584"/>
                    <a:pt x="6018" y="1734"/>
                    <a:pt x="6900" y="914"/>
                  </a:cubicBezTo>
                  <a:cubicBezTo>
                    <a:pt x="7120" y="757"/>
                    <a:pt x="7278" y="599"/>
                    <a:pt x="7467" y="442"/>
                  </a:cubicBezTo>
                  <a:lnTo>
                    <a:pt x="5860" y="442"/>
                  </a:lnTo>
                  <a:lnTo>
                    <a:pt x="5293" y="1324"/>
                  </a:lnTo>
                  <a:cubicBezTo>
                    <a:pt x="5104" y="1639"/>
                    <a:pt x="4789" y="1860"/>
                    <a:pt x="4379" y="1860"/>
                  </a:cubicBezTo>
                  <a:lnTo>
                    <a:pt x="4316" y="1860"/>
                  </a:lnTo>
                  <a:cubicBezTo>
                    <a:pt x="3907" y="1797"/>
                    <a:pt x="3592" y="1576"/>
                    <a:pt x="3434" y="1167"/>
                  </a:cubicBez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27" name="Google Shape;7427;p62"/>
          <p:cNvGrpSpPr/>
          <p:nvPr/>
        </p:nvGrpSpPr>
        <p:grpSpPr>
          <a:xfrm>
            <a:off x="4861930" y="1988678"/>
            <a:ext cx="353757" cy="352833"/>
            <a:chOff x="-28461325" y="3545475"/>
            <a:chExt cx="296950" cy="296175"/>
          </a:xfrm>
        </p:grpSpPr>
        <p:sp>
          <p:nvSpPr>
            <p:cNvPr id="7428" name="Google Shape;7428;p62"/>
            <p:cNvSpPr/>
            <p:nvPr/>
          </p:nvSpPr>
          <p:spPr>
            <a:xfrm>
              <a:off x="-28461325" y="3666775"/>
              <a:ext cx="34675" cy="52775"/>
            </a:xfrm>
            <a:custGeom>
              <a:avLst/>
              <a:gdLst/>
              <a:ahLst/>
              <a:cxnLst/>
              <a:rect l="l" t="t" r="r" b="b"/>
              <a:pathLst>
                <a:path w="1387" h="2111" extrusionOk="0">
                  <a:moveTo>
                    <a:pt x="0" y="0"/>
                  </a:moveTo>
                  <a:lnTo>
                    <a:pt x="0" y="2111"/>
                  </a:lnTo>
                  <a:lnTo>
                    <a:pt x="1386" y="2111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62"/>
            <p:cNvSpPr/>
            <p:nvPr/>
          </p:nvSpPr>
          <p:spPr>
            <a:xfrm>
              <a:off x="-28461325" y="3737650"/>
              <a:ext cx="52775" cy="17350"/>
            </a:xfrm>
            <a:custGeom>
              <a:avLst/>
              <a:gdLst/>
              <a:ahLst/>
              <a:cxnLst/>
              <a:rect l="l" t="t" r="r" b="b"/>
              <a:pathLst>
                <a:path w="2111" h="694" extrusionOk="0">
                  <a:moveTo>
                    <a:pt x="0" y="1"/>
                  </a:moveTo>
                  <a:lnTo>
                    <a:pt x="0" y="694"/>
                  </a:lnTo>
                  <a:lnTo>
                    <a:pt x="1733" y="694"/>
                  </a:lnTo>
                  <a:cubicBezTo>
                    <a:pt x="1954" y="694"/>
                    <a:pt x="2111" y="536"/>
                    <a:pt x="2111" y="347"/>
                  </a:cubicBez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62"/>
            <p:cNvSpPr/>
            <p:nvPr/>
          </p:nvSpPr>
          <p:spPr>
            <a:xfrm>
              <a:off x="-28461325" y="3632100"/>
              <a:ext cx="52775" cy="17375"/>
            </a:xfrm>
            <a:custGeom>
              <a:avLst/>
              <a:gdLst/>
              <a:ahLst/>
              <a:cxnLst/>
              <a:rect l="l" t="t" r="r" b="b"/>
              <a:pathLst>
                <a:path w="2111" h="695" extrusionOk="0">
                  <a:moveTo>
                    <a:pt x="0" y="1"/>
                  </a:moveTo>
                  <a:lnTo>
                    <a:pt x="0" y="694"/>
                  </a:lnTo>
                  <a:lnTo>
                    <a:pt x="1733" y="694"/>
                  </a:lnTo>
                  <a:cubicBezTo>
                    <a:pt x="1954" y="694"/>
                    <a:pt x="2111" y="537"/>
                    <a:pt x="2111" y="348"/>
                  </a:cubicBezTo>
                  <a:cubicBezTo>
                    <a:pt x="2111" y="159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62"/>
            <p:cNvSpPr/>
            <p:nvPr/>
          </p:nvSpPr>
          <p:spPr>
            <a:xfrm>
              <a:off x="-28460550" y="3545475"/>
              <a:ext cx="296175" cy="296175"/>
            </a:xfrm>
            <a:custGeom>
              <a:avLst/>
              <a:gdLst/>
              <a:ahLst/>
              <a:cxnLst/>
              <a:rect l="l" t="t" r="r" b="b"/>
              <a:pathLst>
                <a:path w="11847" h="11847" extrusionOk="0">
                  <a:moveTo>
                    <a:pt x="2427" y="0"/>
                  </a:moveTo>
                  <a:cubicBezTo>
                    <a:pt x="1072" y="0"/>
                    <a:pt x="1" y="1103"/>
                    <a:pt x="1" y="2426"/>
                  </a:cubicBezTo>
                  <a:lnTo>
                    <a:pt x="1" y="2804"/>
                  </a:lnTo>
                  <a:lnTo>
                    <a:pt x="1355" y="2804"/>
                  </a:lnTo>
                  <a:lnTo>
                    <a:pt x="1355" y="2426"/>
                  </a:lnTo>
                  <a:cubicBezTo>
                    <a:pt x="1355" y="1859"/>
                    <a:pt x="1828" y="1418"/>
                    <a:pt x="2395" y="1418"/>
                  </a:cubicBezTo>
                  <a:lnTo>
                    <a:pt x="9358" y="1418"/>
                  </a:lnTo>
                  <a:cubicBezTo>
                    <a:pt x="9956" y="1418"/>
                    <a:pt x="10366" y="1891"/>
                    <a:pt x="10366" y="2426"/>
                  </a:cubicBezTo>
                  <a:lnTo>
                    <a:pt x="10366" y="9420"/>
                  </a:lnTo>
                  <a:cubicBezTo>
                    <a:pt x="10366" y="9987"/>
                    <a:pt x="9893" y="10429"/>
                    <a:pt x="9358" y="10429"/>
                  </a:cubicBezTo>
                  <a:lnTo>
                    <a:pt x="2395" y="10429"/>
                  </a:lnTo>
                  <a:cubicBezTo>
                    <a:pt x="1797" y="10429"/>
                    <a:pt x="1355" y="9956"/>
                    <a:pt x="1355" y="9420"/>
                  </a:cubicBezTo>
                  <a:lnTo>
                    <a:pt x="1355" y="9042"/>
                  </a:lnTo>
                  <a:lnTo>
                    <a:pt x="1" y="9042"/>
                  </a:lnTo>
                  <a:lnTo>
                    <a:pt x="1" y="9420"/>
                  </a:lnTo>
                  <a:cubicBezTo>
                    <a:pt x="1" y="10744"/>
                    <a:pt x="1103" y="11846"/>
                    <a:pt x="2427" y="11846"/>
                  </a:cubicBezTo>
                  <a:lnTo>
                    <a:pt x="9389" y="11846"/>
                  </a:lnTo>
                  <a:cubicBezTo>
                    <a:pt x="10744" y="11846"/>
                    <a:pt x="11847" y="10744"/>
                    <a:pt x="11847" y="9420"/>
                  </a:cubicBezTo>
                  <a:lnTo>
                    <a:pt x="11847" y="2426"/>
                  </a:lnTo>
                  <a:cubicBezTo>
                    <a:pt x="11847" y="1103"/>
                    <a:pt x="10744" y="0"/>
                    <a:pt x="93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62"/>
            <p:cNvSpPr/>
            <p:nvPr/>
          </p:nvSpPr>
          <p:spPr>
            <a:xfrm>
              <a:off x="-28347925" y="3649450"/>
              <a:ext cx="86675" cy="86650"/>
            </a:xfrm>
            <a:custGeom>
              <a:avLst/>
              <a:gdLst/>
              <a:ahLst/>
              <a:cxnLst/>
              <a:rect l="l" t="t" r="r" b="b"/>
              <a:pathLst>
                <a:path w="3467" h="3466" extrusionOk="0">
                  <a:moveTo>
                    <a:pt x="1387" y="0"/>
                  </a:moveTo>
                  <a:lnTo>
                    <a:pt x="1387" y="1040"/>
                  </a:lnTo>
                  <a:cubicBezTo>
                    <a:pt x="1387" y="1229"/>
                    <a:pt x="1230" y="1386"/>
                    <a:pt x="1041" y="1386"/>
                  </a:cubicBezTo>
                  <a:lnTo>
                    <a:pt x="1" y="1386"/>
                  </a:lnTo>
                  <a:lnTo>
                    <a:pt x="1" y="2111"/>
                  </a:lnTo>
                  <a:lnTo>
                    <a:pt x="1041" y="2111"/>
                  </a:lnTo>
                  <a:cubicBezTo>
                    <a:pt x="1230" y="2111"/>
                    <a:pt x="1387" y="2268"/>
                    <a:pt x="1387" y="2457"/>
                  </a:cubicBezTo>
                  <a:lnTo>
                    <a:pt x="1387" y="3466"/>
                  </a:lnTo>
                  <a:lnTo>
                    <a:pt x="2080" y="3466"/>
                  </a:lnTo>
                  <a:lnTo>
                    <a:pt x="2080" y="2457"/>
                  </a:lnTo>
                  <a:cubicBezTo>
                    <a:pt x="2080" y="2268"/>
                    <a:pt x="2238" y="2111"/>
                    <a:pt x="2458" y="2111"/>
                  </a:cubicBezTo>
                  <a:lnTo>
                    <a:pt x="3467" y="2111"/>
                  </a:lnTo>
                  <a:lnTo>
                    <a:pt x="3467" y="1386"/>
                  </a:lnTo>
                  <a:lnTo>
                    <a:pt x="2458" y="1386"/>
                  </a:lnTo>
                  <a:cubicBezTo>
                    <a:pt x="2238" y="1386"/>
                    <a:pt x="2080" y="1229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62"/>
            <p:cNvSpPr/>
            <p:nvPr/>
          </p:nvSpPr>
          <p:spPr>
            <a:xfrm>
              <a:off x="-28408550" y="3597450"/>
              <a:ext cx="191400" cy="192200"/>
            </a:xfrm>
            <a:custGeom>
              <a:avLst/>
              <a:gdLst/>
              <a:ahLst/>
              <a:cxnLst/>
              <a:rect l="l" t="t" r="r" b="b"/>
              <a:pathLst>
                <a:path w="7656" h="7688" extrusionOk="0">
                  <a:moveTo>
                    <a:pt x="4883" y="1418"/>
                  </a:moveTo>
                  <a:cubicBezTo>
                    <a:pt x="5072" y="1418"/>
                    <a:pt x="5230" y="1576"/>
                    <a:pt x="5230" y="1765"/>
                  </a:cubicBezTo>
                  <a:lnTo>
                    <a:pt x="5230" y="2805"/>
                  </a:lnTo>
                  <a:lnTo>
                    <a:pt x="6238" y="2805"/>
                  </a:lnTo>
                  <a:cubicBezTo>
                    <a:pt x="6459" y="2805"/>
                    <a:pt x="6616" y="2962"/>
                    <a:pt x="6616" y="3151"/>
                  </a:cubicBezTo>
                  <a:lnTo>
                    <a:pt x="6616" y="4537"/>
                  </a:lnTo>
                  <a:cubicBezTo>
                    <a:pt x="6616" y="4726"/>
                    <a:pt x="6459" y="4884"/>
                    <a:pt x="6238" y="4884"/>
                  </a:cubicBezTo>
                  <a:lnTo>
                    <a:pt x="5230" y="4884"/>
                  </a:lnTo>
                  <a:lnTo>
                    <a:pt x="5230" y="5924"/>
                  </a:lnTo>
                  <a:cubicBezTo>
                    <a:pt x="5230" y="6113"/>
                    <a:pt x="5072" y="6270"/>
                    <a:pt x="4883" y="6270"/>
                  </a:cubicBezTo>
                  <a:lnTo>
                    <a:pt x="3497" y="6270"/>
                  </a:lnTo>
                  <a:cubicBezTo>
                    <a:pt x="3308" y="6270"/>
                    <a:pt x="3151" y="6113"/>
                    <a:pt x="3151" y="5924"/>
                  </a:cubicBezTo>
                  <a:lnTo>
                    <a:pt x="3151" y="4884"/>
                  </a:lnTo>
                  <a:lnTo>
                    <a:pt x="2111" y="4884"/>
                  </a:lnTo>
                  <a:cubicBezTo>
                    <a:pt x="1922" y="4884"/>
                    <a:pt x="1764" y="4726"/>
                    <a:pt x="1764" y="4537"/>
                  </a:cubicBezTo>
                  <a:lnTo>
                    <a:pt x="1764" y="3151"/>
                  </a:lnTo>
                  <a:cubicBezTo>
                    <a:pt x="1764" y="2962"/>
                    <a:pt x="1922" y="2805"/>
                    <a:pt x="2111" y="2805"/>
                  </a:cubicBezTo>
                  <a:lnTo>
                    <a:pt x="3151" y="2805"/>
                  </a:lnTo>
                  <a:lnTo>
                    <a:pt x="3151" y="1765"/>
                  </a:lnTo>
                  <a:cubicBezTo>
                    <a:pt x="3151" y="1576"/>
                    <a:pt x="3308" y="1418"/>
                    <a:pt x="3497" y="141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757"/>
                  </a:lnTo>
                  <a:cubicBezTo>
                    <a:pt x="378" y="914"/>
                    <a:pt x="693" y="1261"/>
                    <a:pt x="693" y="1734"/>
                  </a:cubicBezTo>
                  <a:cubicBezTo>
                    <a:pt x="693" y="2175"/>
                    <a:pt x="378" y="2553"/>
                    <a:pt x="0" y="2710"/>
                  </a:cubicBezTo>
                  <a:lnTo>
                    <a:pt x="0" y="4979"/>
                  </a:lnTo>
                  <a:cubicBezTo>
                    <a:pt x="378" y="5136"/>
                    <a:pt x="693" y="5483"/>
                    <a:pt x="693" y="5955"/>
                  </a:cubicBezTo>
                  <a:cubicBezTo>
                    <a:pt x="693" y="6396"/>
                    <a:pt x="441" y="6774"/>
                    <a:pt x="0" y="6932"/>
                  </a:cubicBezTo>
                  <a:lnTo>
                    <a:pt x="0" y="7341"/>
                  </a:lnTo>
                  <a:cubicBezTo>
                    <a:pt x="0" y="7530"/>
                    <a:pt x="158" y="7688"/>
                    <a:pt x="347" y="7688"/>
                  </a:cubicBezTo>
                  <a:lnTo>
                    <a:pt x="7309" y="7688"/>
                  </a:lnTo>
                  <a:cubicBezTo>
                    <a:pt x="7498" y="7688"/>
                    <a:pt x="7656" y="7530"/>
                    <a:pt x="7656" y="7341"/>
                  </a:cubicBezTo>
                  <a:lnTo>
                    <a:pt x="7656" y="347"/>
                  </a:lnTo>
                  <a:cubicBezTo>
                    <a:pt x="7656" y="158"/>
                    <a:pt x="7498" y="1"/>
                    <a:pt x="7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34" name="Google Shape;7434;p62"/>
          <p:cNvGrpSpPr/>
          <p:nvPr/>
        </p:nvGrpSpPr>
        <p:grpSpPr>
          <a:xfrm>
            <a:off x="4858162" y="2438722"/>
            <a:ext cx="361292" cy="352803"/>
            <a:chOff x="-28463700" y="3914875"/>
            <a:chExt cx="303275" cy="296150"/>
          </a:xfrm>
        </p:grpSpPr>
        <p:sp>
          <p:nvSpPr>
            <p:cNvPr id="7435" name="Google Shape;7435;p62"/>
            <p:cNvSpPr/>
            <p:nvPr/>
          </p:nvSpPr>
          <p:spPr>
            <a:xfrm>
              <a:off x="-28333725" y="4057375"/>
              <a:ext cx="86650" cy="64650"/>
            </a:xfrm>
            <a:custGeom>
              <a:avLst/>
              <a:gdLst/>
              <a:ahLst/>
              <a:cxnLst/>
              <a:rect l="l" t="t" r="r" b="b"/>
              <a:pathLst>
                <a:path w="3466" h="2586" extrusionOk="0">
                  <a:moveTo>
                    <a:pt x="614" y="0"/>
                  </a:moveTo>
                  <a:cubicBezTo>
                    <a:pt x="287" y="0"/>
                    <a:pt x="0" y="305"/>
                    <a:pt x="0" y="696"/>
                  </a:cubicBezTo>
                  <a:cubicBezTo>
                    <a:pt x="0" y="1326"/>
                    <a:pt x="1008" y="2019"/>
                    <a:pt x="1733" y="2586"/>
                  </a:cubicBezTo>
                  <a:cubicBezTo>
                    <a:pt x="2426" y="2019"/>
                    <a:pt x="3466" y="1326"/>
                    <a:pt x="3466" y="696"/>
                  </a:cubicBezTo>
                  <a:cubicBezTo>
                    <a:pt x="3466" y="349"/>
                    <a:pt x="3214" y="3"/>
                    <a:pt x="2741" y="3"/>
                  </a:cubicBezTo>
                  <a:cubicBezTo>
                    <a:pt x="2237" y="3"/>
                    <a:pt x="2048" y="570"/>
                    <a:pt x="2048" y="570"/>
                  </a:cubicBezTo>
                  <a:cubicBezTo>
                    <a:pt x="2001" y="743"/>
                    <a:pt x="1851" y="830"/>
                    <a:pt x="1701" y="830"/>
                  </a:cubicBezTo>
                  <a:cubicBezTo>
                    <a:pt x="1552" y="830"/>
                    <a:pt x="1402" y="743"/>
                    <a:pt x="1355" y="570"/>
                  </a:cubicBezTo>
                  <a:cubicBezTo>
                    <a:pt x="1355" y="538"/>
                    <a:pt x="1166" y="3"/>
                    <a:pt x="662" y="3"/>
                  </a:cubicBezTo>
                  <a:cubicBezTo>
                    <a:pt x="646" y="1"/>
                    <a:pt x="630" y="0"/>
                    <a:pt x="6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62"/>
            <p:cNvSpPr/>
            <p:nvPr/>
          </p:nvSpPr>
          <p:spPr>
            <a:xfrm>
              <a:off x="-28463700" y="3914875"/>
              <a:ext cx="303275" cy="296150"/>
            </a:xfrm>
            <a:custGeom>
              <a:avLst/>
              <a:gdLst/>
              <a:ahLst/>
              <a:cxnLst/>
              <a:rect l="l" t="t" r="r" b="b"/>
              <a:pathLst>
                <a:path w="12131" h="11846" extrusionOk="0">
                  <a:moveTo>
                    <a:pt x="3744" y="3555"/>
                  </a:moveTo>
                  <a:cubicBezTo>
                    <a:pt x="3907" y="3555"/>
                    <a:pt x="4040" y="3674"/>
                    <a:pt x="4096" y="3844"/>
                  </a:cubicBezTo>
                  <a:cubicBezTo>
                    <a:pt x="4128" y="4033"/>
                    <a:pt x="3970" y="4190"/>
                    <a:pt x="3813" y="4253"/>
                  </a:cubicBezTo>
                  <a:cubicBezTo>
                    <a:pt x="2931" y="4379"/>
                    <a:pt x="2427" y="5451"/>
                    <a:pt x="2899" y="6333"/>
                  </a:cubicBezTo>
                  <a:cubicBezTo>
                    <a:pt x="2994" y="6490"/>
                    <a:pt x="2931" y="6711"/>
                    <a:pt x="2773" y="6805"/>
                  </a:cubicBezTo>
                  <a:cubicBezTo>
                    <a:pt x="2723" y="6825"/>
                    <a:pt x="2667" y="6836"/>
                    <a:pt x="2611" y="6836"/>
                  </a:cubicBezTo>
                  <a:cubicBezTo>
                    <a:pt x="2489" y="6836"/>
                    <a:pt x="2365" y="6787"/>
                    <a:pt x="2301" y="6679"/>
                  </a:cubicBezTo>
                  <a:cubicBezTo>
                    <a:pt x="1608" y="5419"/>
                    <a:pt x="2364" y="3812"/>
                    <a:pt x="3687" y="3560"/>
                  </a:cubicBezTo>
                  <a:cubicBezTo>
                    <a:pt x="3706" y="3557"/>
                    <a:pt x="3726" y="3555"/>
                    <a:pt x="3744" y="3555"/>
                  </a:cubicBezTo>
                  <a:close/>
                  <a:moveTo>
                    <a:pt x="7940" y="4946"/>
                  </a:moveTo>
                  <a:cubicBezTo>
                    <a:pt x="8728" y="4946"/>
                    <a:pt x="9326" y="5577"/>
                    <a:pt x="9326" y="6364"/>
                  </a:cubicBezTo>
                  <a:cubicBezTo>
                    <a:pt x="9326" y="7341"/>
                    <a:pt x="8381" y="7939"/>
                    <a:pt x="7121" y="9011"/>
                  </a:cubicBezTo>
                  <a:cubicBezTo>
                    <a:pt x="7058" y="9074"/>
                    <a:pt x="6979" y="9105"/>
                    <a:pt x="6900" y="9105"/>
                  </a:cubicBezTo>
                  <a:cubicBezTo>
                    <a:pt x="6822" y="9105"/>
                    <a:pt x="6743" y="9074"/>
                    <a:pt x="6680" y="9011"/>
                  </a:cubicBezTo>
                  <a:cubicBezTo>
                    <a:pt x="5420" y="7971"/>
                    <a:pt x="4474" y="7341"/>
                    <a:pt x="4474" y="6364"/>
                  </a:cubicBezTo>
                  <a:cubicBezTo>
                    <a:pt x="4474" y="5577"/>
                    <a:pt x="5105" y="4946"/>
                    <a:pt x="5861" y="4946"/>
                  </a:cubicBezTo>
                  <a:cubicBezTo>
                    <a:pt x="6365" y="4946"/>
                    <a:pt x="6711" y="5230"/>
                    <a:pt x="6932" y="5451"/>
                  </a:cubicBezTo>
                  <a:cubicBezTo>
                    <a:pt x="7121" y="5198"/>
                    <a:pt x="7467" y="4946"/>
                    <a:pt x="7940" y="4946"/>
                  </a:cubicBezTo>
                  <a:close/>
                  <a:moveTo>
                    <a:pt x="7404" y="0"/>
                  </a:moveTo>
                  <a:cubicBezTo>
                    <a:pt x="6459" y="0"/>
                    <a:pt x="5703" y="788"/>
                    <a:pt x="5703" y="1733"/>
                  </a:cubicBezTo>
                  <a:lnTo>
                    <a:pt x="5703" y="2899"/>
                  </a:lnTo>
                  <a:cubicBezTo>
                    <a:pt x="5136" y="2395"/>
                    <a:pt x="4443" y="2111"/>
                    <a:pt x="3687" y="2111"/>
                  </a:cubicBezTo>
                  <a:cubicBezTo>
                    <a:pt x="1450" y="2111"/>
                    <a:pt x="1" y="4505"/>
                    <a:pt x="977" y="6616"/>
                  </a:cubicBezTo>
                  <a:lnTo>
                    <a:pt x="2899" y="10649"/>
                  </a:lnTo>
                  <a:cubicBezTo>
                    <a:pt x="3246" y="11373"/>
                    <a:pt x="3939" y="11846"/>
                    <a:pt x="4727" y="11846"/>
                  </a:cubicBezTo>
                  <a:cubicBezTo>
                    <a:pt x="5231" y="11846"/>
                    <a:pt x="5703" y="11657"/>
                    <a:pt x="6050" y="11342"/>
                  </a:cubicBezTo>
                  <a:cubicBezTo>
                    <a:pt x="6396" y="11688"/>
                    <a:pt x="6869" y="11846"/>
                    <a:pt x="7404" y="11846"/>
                  </a:cubicBezTo>
                  <a:cubicBezTo>
                    <a:pt x="8192" y="11846"/>
                    <a:pt x="8885" y="11405"/>
                    <a:pt x="9200" y="10649"/>
                  </a:cubicBezTo>
                  <a:lnTo>
                    <a:pt x="11122" y="6616"/>
                  </a:lnTo>
                  <a:cubicBezTo>
                    <a:pt x="12130" y="4505"/>
                    <a:pt x="10618" y="2111"/>
                    <a:pt x="8413" y="2111"/>
                  </a:cubicBezTo>
                  <a:cubicBezTo>
                    <a:pt x="7656" y="2111"/>
                    <a:pt x="6963" y="2395"/>
                    <a:pt x="6396" y="2899"/>
                  </a:cubicBezTo>
                  <a:lnTo>
                    <a:pt x="6396" y="1733"/>
                  </a:lnTo>
                  <a:cubicBezTo>
                    <a:pt x="6396" y="1166"/>
                    <a:pt x="6837" y="693"/>
                    <a:pt x="7404" y="693"/>
                  </a:cubicBezTo>
                  <a:cubicBezTo>
                    <a:pt x="7593" y="693"/>
                    <a:pt x="7751" y="536"/>
                    <a:pt x="7751" y="347"/>
                  </a:cubicBezTo>
                  <a:cubicBezTo>
                    <a:pt x="7751" y="158"/>
                    <a:pt x="7593" y="0"/>
                    <a:pt x="74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37" name="Google Shape;7437;p62"/>
          <p:cNvGrpSpPr/>
          <p:nvPr/>
        </p:nvGrpSpPr>
        <p:grpSpPr>
          <a:xfrm>
            <a:off x="7092947" y="1594805"/>
            <a:ext cx="351880" cy="227092"/>
            <a:chOff x="-26573400" y="3224125"/>
            <a:chExt cx="295375" cy="190625"/>
          </a:xfrm>
        </p:grpSpPr>
        <p:sp>
          <p:nvSpPr>
            <p:cNvPr id="7438" name="Google Shape;7438;p62"/>
            <p:cNvSpPr/>
            <p:nvPr/>
          </p:nvSpPr>
          <p:spPr>
            <a:xfrm>
              <a:off x="-26330800" y="3327900"/>
              <a:ext cx="52775" cy="68750"/>
            </a:xfrm>
            <a:custGeom>
              <a:avLst/>
              <a:gdLst/>
              <a:ahLst/>
              <a:cxnLst/>
              <a:rect l="l" t="t" r="r" b="b"/>
              <a:pathLst>
                <a:path w="2111" h="2750" extrusionOk="0">
                  <a:moveTo>
                    <a:pt x="1067" y="0"/>
                  </a:moveTo>
                  <a:cubicBezTo>
                    <a:pt x="953" y="0"/>
                    <a:pt x="835" y="55"/>
                    <a:pt x="756" y="166"/>
                  </a:cubicBezTo>
                  <a:cubicBezTo>
                    <a:pt x="536" y="481"/>
                    <a:pt x="0" y="1300"/>
                    <a:pt x="0" y="1741"/>
                  </a:cubicBezTo>
                  <a:cubicBezTo>
                    <a:pt x="0" y="2308"/>
                    <a:pt x="473" y="2749"/>
                    <a:pt x="1040" y="2749"/>
                  </a:cubicBezTo>
                  <a:cubicBezTo>
                    <a:pt x="1638" y="2749"/>
                    <a:pt x="2048" y="2276"/>
                    <a:pt x="2048" y="1741"/>
                  </a:cubicBezTo>
                  <a:cubicBezTo>
                    <a:pt x="2111" y="1300"/>
                    <a:pt x="1575" y="481"/>
                    <a:pt x="1355" y="166"/>
                  </a:cubicBezTo>
                  <a:cubicBezTo>
                    <a:pt x="1292" y="55"/>
                    <a:pt x="1182" y="0"/>
                    <a:pt x="1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62"/>
            <p:cNvSpPr/>
            <p:nvPr/>
          </p:nvSpPr>
          <p:spPr>
            <a:xfrm>
              <a:off x="-26573400" y="3224125"/>
              <a:ext cx="293025" cy="190625"/>
            </a:xfrm>
            <a:custGeom>
              <a:avLst/>
              <a:gdLst/>
              <a:ahLst/>
              <a:cxnLst/>
              <a:rect l="l" t="t" r="r" b="b"/>
              <a:pathLst>
                <a:path w="11721" h="7625" extrusionOk="0">
                  <a:moveTo>
                    <a:pt x="10775" y="2048"/>
                  </a:moveTo>
                  <a:cubicBezTo>
                    <a:pt x="10964" y="2048"/>
                    <a:pt x="11122" y="2206"/>
                    <a:pt x="11122" y="2426"/>
                  </a:cubicBezTo>
                  <a:cubicBezTo>
                    <a:pt x="11122" y="2615"/>
                    <a:pt x="10964" y="2773"/>
                    <a:pt x="10775" y="2773"/>
                  </a:cubicBezTo>
                  <a:lnTo>
                    <a:pt x="9830" y="2773"/>
                  </a:lnTo>
                  <a:lnTo>
                    <a:pt x="9988" y="2048"/>
                  </a:lnTo>
                  <a:close/>
                  <a:moveTo>
                    <a:pt x="4474" y="2773"/>
                  </a:moveTo>
                  <a:cubicBezTo>
                    <a:pt x="4663" y="2773"/>
                    <a:pt x="4821" y="2930"/>
                    <a:pt x="4821" y="3119"/>
                  </a:cubicBezTo>
                  <a:cubicBezTo>
                    <a:pt x="4821" y="3308"/>
                    <a:pt x="4663" y="3466"/>
                    <a:pt x="4474" y="3466"/>
                  </a:cubicBezTo>
                  <a:cubicBezTo>
                    <a:pt x="4285" y="3466"/>
                    <a:pt x="4128" y="3308"/>
                    <a:pt x="4128" y="3119"/>
                  </a:cubicBezTo>
                  <a:cubicBezTo>
                    <a:pt x="4128" y="2930"/>
                    <a:pt x="4285" y="2773"/>
                    <a:pt x="4474" y="2773"/>
                  </a:cubicBezTo>
                  <a:close/>
                  <a:moveTo>
                    <a:pt x="4474" y="4159"/>
                  </a:moveTo>
                  <a:cubicBezTo>
                    <a:pt x="4663" y="4159"/>
                    <a:pt x="4821" y="4317"/>
                    <a:pt x="4821" y="4506"/>
                  </a:cubicBezTo>
                  <a:cubicBezTo>
                    <a:pt x="4821" y="4695"/>
                    <a:pt x="4663" y="4852"/>
                    <a:pt x="4474" y="4852"/>
                  </a:cubicBezTo>
                  <a:cubicBezTo>
                    <a:pt x="4285" y="4852"/>
                    <a:pt x="4128" y="4695"/>
                    <a:pt x="4128" y="4506"/>
                  </a:cubicBezTo>
                  <a:cubicBezTo>
                    <a:pt x="4128" y="4317"/>
                    <a:pt x="4285" y="4159"/>
                    <a:pt x="4474" y="4159"/>
                  </a:cubicBezTo>
                  <a:close/>
                  <a:moveTo>
                    <a:pt x="4474" y="5514"/>
                  </a:moveTo>
                  <a:cubicBezTo>
                    <a:pt x="4663" y="5514"/>
                    <a:pt x="4821" y="5671"/>
                    <a:pt x="4821" y="5892"/>
                  </a:cubicBezTo>
                  <a:cubicBezTo>
                    <a:pt x="4821" y="6081"/>
                    <a:pt x="4663" y="6238"/>
                    <a:pt x="4474" y="6238"/>
                  </a:cubicBezTo>
                  <a:cubicBezTo>
                    <a:pt x="4285" y="6238"/>
                    <a:pt x="4128" y="6081"/>
                    <a:pt x="4128" y="5892"/>
                  </a:cubicBezTo>
                  <a:cubicBezTo>
                    <a:pt x="4128" y="5671"/>
                    <a:pt x="4285" y="5514"/>
                    <a:pt x="4474" y="5514"/>
                  </a:cubicBezTo>
                  <a:close/>
                  <a:moveTo>
                    <a:pt x="3088" y="0"/>
                  </a:moveTo>
                  <a:cubicBezTo>
                    <a:pt x="1355" y="0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6238"/>
                    <a:pt x="1418" y="7625"/>
                    <a:pt x="3088" y="7625"/>
                  </a:cubicBezTo>
                  <a:lnTo>
                    <a:pt x="6554" y="7625"/>
                  </a:lnTo>
                  <a:cubicBezTo>
                    <a:pt x="7152" y="7625"/>
                    <a:pt x="7593" y="7152"/>
                    <a:pt x="7593" y="6585"/>
                  </a:cubicBezTo>
                  <a:cubicBezTo>
                    <a:pt x="7593" y="6459"/>
                    <a:pt x="7562" y="6301"/>
                    <a:pt x="7499" y="6207"/>
                  </a:cubicBezTo>
                  <a:cubicBezTo>
                    <a:pt x="7940" y="6081"/>
                    <a:pt x="8255" y="5671"/>
                    <a:pt x="8255" y="5199"/>
                  </a:cubicBezTo>
                  <a:cubicBezTo>
                    <a:pt x="8255" y="5104"/>
                    <a:pt x="8223" y="4947"/>
                    <a:pt x="8192" y="4821"/>
                  </a:cubicBezTo>
                  <a:cubicBezTo>
                    <a:pt x="8633" y="4695"/>
                    <a:pt x="8948" y="4317"/>
                    <a:pt x="8948" y="3844"/>
                  </a:cubicBezTo>
                  <a:cubicBezTo>
                    <a:pt x="8948" y="3718"/>
                    <a:pt x="8885" y="3592"/>
                    <a:pt x="8854" y="3466"/>
                  </a:cubicBezTo>
                  <a:lnTo>
                    <a:pt x="10712" y="3466"/>
                  </a:lnTo>
                  <a:cubicBezTo>
                    <a:pt x="11311" y="3466"/>
                    <a:pt x="11721" y="2993"/>
                    <a:pt x="11721" y="2458"/>
                  </a:cubicBezTo>
                  <a:cubicBezTo>
                    <a:pt x="11721" y="1891"/>
                    <a:pt x="11342" y="1387"/>
                    <a:pt x="10775" y="1387"/>
                  </a:cubicBezTo>
                  <a:lnTo>
                    <a:pt x="6554" y="1387"/>
                  </a:lnTo>
                  <a:cubicBezTo>
                    <a:pt x="6806" y="1103"/>
                    <a:pt x="6932" y="757"/>
                    <a:pt x="6932" y="379"/>
                  </a:cubicBezTo>
                  <a:cubicBezTo>
                    <a:pt x="6932" y="158"/>
                    <a:pt x="6774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40" name="Google Shape;7440;p62"/>
          <p:cNvGrpSpPr/>
          <p:nvPr/>
        </p:nvGrpSpPr>
        <p:grpSpPr>
          <a:xfrm>
            <a:off x="7092947" y="1989140"/>
            <a:ext cx="351880" cy="351910"/>
            <a:chOff x="-26573400" y="3546250"/>
            <a:chExt cx="295375" cy="295400"/>
          </a:xfrm>
        </p:grpSpPr>
        <p:sp>
          <p:nvSpPr>
            <p:cNvPr id="7441" name="Google Shape;7441;p62"/>
            <p:cNvSpPr/>
            <p:nvPr/>
          </p:nvSpPr>
          <p:spPr>
            <a:xfrm>
              <a:off x="-26464700" y="3599225"/>
              <a:ext cx="77200" cy="38425"/>
            </a:xfrm>
            <a:custGeom>
              <a:avLst/>
              <a:gdLst/>
              <a:ahLst/>
              <a:cxnLst/>
              <a:rect l="l" t="t" r="r" b="b"/>
              <a:pathLst>
                <a:path w="3088" h="1537" extrusionOk="0">
                  <a:moveTo>
                    <a:pt x="1532" y="1"/>
                  </a:moveTo>
                  <a:cubicBezTo>
                    <a:pt x="1001" y="1"/>
                    <a:pt x="473" y="103"/>
                    <a:pt x="0" y="308"/>
                  </a:cubicBezTo>
                  <a:lnTo>
                    <a:pt x="693" y="1537"/>
                  </a:lnTo>
                  <a:cubicBezTo>
                    <a:pt x="946" y="1442"/>
                    <a:pt x="1229" y="1379"/>
                    <a:pt x="1544" y="1379"/>
                  </a:cubicBezTo>
                  <a:cubicBezTo>
                    <a:pt x="1859" y="1379"/>
                    <a:pt x="2143" y="1442"/>
                    <a:pt x="2426" y="1537"/>
                  </a:cubicBezTo>
                  <a:lnTo>
                    <a:pt x="3088" y="308"/>
                  </a:lnTo>
                  <a:cubicBezTo>
                    <a:pt x="2600" y="103"/>
                    <a:pt x="2064" y="1"/>
                    <a:pt x="1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62"/>
            <p:cNvSpPr/>
            <p:nvPr/>
          </p:nvSpPr>
          <p:spPr>
            <a:xfrm>
              <a:off x="-26434775" y="36864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27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62"/>
            <p:cNvSpPr/>
            <p:nvPr/>
          </p:nvSpPr>
          <p:spPr>
            <a:xfrm>
              <a:off x="-26520625" y="3703775"/>
              <a:ext cx="55950" cy="67775"/>
            </a:xfrm>
            <a:custGeom>
              <a:avLst/>
              <a:gdLst/>
              <a:ahLst/>
              <a:cxnLst/>
              <a:rect l="l" t="t" r="r" b="b"/>
              <a:pathLst>
                <a:path w="2238" h="2711" extrusionOk="0">
                  <a:moveTo>
                    <a:pt x="1387" y="1"/>
                  </a:moveTo>
                  <a:lnTo>
                    <a:pt x="1" y="32"/>
                  </a:lnTo>
                  <a:cubicBezTo>
                    <a:pt x="127" y="1104"/>
                    <a:pt x="662" y="2080"/>
                    <a:pt x="1544" y="2710"/>
                  </a:cubicBezTo>
                  <a:lnTo>
                    <a:pt x="2237" y="1545"/>
                  </a:lnTo>
                  <a:cubicBezTo>
                    <a:pt x="1765" y="1135"/>
                    <a:pt x="1450" y="600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62"/>
            <p:cNvSpPr/>
            <p:nvPr/>
          </p:nvSpPr>
          <p:spPr>
            <a:xfrm>
              <a:off x="-26387525" y="3703000"/>
              <a:ext cx="55950" cy="67750"/>
            </a:xfrm>
            <a:custGeom>
              <a:avLst/>
              <a:gdLst/>
              <a:ahLst/>
              <a:cxnLst/>
              <a:rect l="l" t="t" r="r" b="b"/>
              <a:pathLst>
                <a:path w="2238" h="2710" extrusionOk="0">
                  <a:moveTo>
                    <a:pt x="851" y="0"/>
                  </a:moveTo>
                  <a:cubicBezTo>
                    <a:pt x="757" y="631"/>
                    <a:pt x="473" y="1166"/>
                    <a:pt x="1" y="1544"/>
                  </a:cubicBezTo>
                  <a:lnTo>
                    <a:pt x="694" y="2710"/>
                  </a:lnTo>
                  <a:cubicBezTo>
                    <a:pt x="1576" y="2080"/>
                    <a:pt x="2112" y="1103"/>
                    <a:pt x="2238" y="32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62"/>
            <p:cNvSpPr/>
            <p:nvPr/>
          </p:nvSpPr>
          <p:spPr>
            <a:xfrm>
              <a:off x="-26573400" y="3546250"/>
              <a:ext cx="295375" cy="295400"/>
            </a:xfrm>
            <a:custGeom>
              <a:avLst/>
              <a:gdLst/>
              <a:ahLst/>
              <a:cxnLst/>
              <a:rect l="l" t="t" r="r" b="b"/>
              <a:pathLst>
                <a:path w="11815" h="11816" extrusionOk="0">
                  <a:moveTo>
                    <a:pt x="5876" y="1419"/>
                  </a:moveTo>
                  <a:cubicBezTo>
                    <a:pt x="6632" y="1419"/>
                    <a:pt x="7389" y="1608"/>
                    <a:pt x="8066" y="1986"/>
                  </a:cubicBezTo>
                  <a:cubicBezTo>
                    <a:pt x="8223" y="2049"/>
                    <a:pt x="8286" y="2301"/>
                    <a:pt x="8192" y="2458"/>
                  </a:cubicBezTo>
                  <a:lnTo>
                    <a:pt x="7152" y="4254"/>
                  </a:lnTo>
                  <a:cubicBezTo>
                    <a:pt x="7110" y="4361"/>
                    <a:pt x="6980" y="4439"/>
                    <a:pt x="6852" y="4439"/>
                  </a:cubicBezTo>
                  <a:cubicBezTo>
                    <a:pt x="6791" y="4439"/>
                    <a:pt x="6731" y="4421"/>
                    <a:pt x="6680" y="4380"/>
                  </a:cubicBezTo>
                  <a:cubicBezTo>
                    <a:pt x="6428" y="4238"/>
                    <a:pt x="6136" y="4167"/>
                    <a:pt x="5841" y="4167"/>
                  </a:cubicBezTo>
                  <a:cubicBezTo>
                    <a:pt x="5546" y="4167"/>
                    <a:pt x="5246" y="4238"/>
                    <a:pt x="4978" y="4380"/>
                  </a:cubicBezTo>
                  <a:cubicBezTo>
                    <a:pt x="4929" y="4400"/>
                    <a:pt x="4872" y="4411"/>
                    <a:pt x="4816" y="4411"/>
                  </a:cubicBezTo>
                  <a:cubicBezTo>
                    <a:pt x="4694" y="4411"/>
                    <a:pt x="4570" y="4362"/>
                    <a:pt x="4506" y="4254"/>
                  </a:cubicBezTo>
                  <a:lnTo>
                    <a:pt x="3498" y="2458"/>
                  </a:lnTo>
                  <a:cubicBezTo>
                    <a:pt x="3466" y="2301"/>
                    <a:pt x="3529" y="2080"/>
                    <a:pt x="3687" y="1986"/>
                  </a:cubicBezTo>
                  <a:cubicBezTo>
                    <a:pt x="4364" y="1608"/>
                    <a:pt x="5120" y="1419"/>
                    <a:pt x="5876" y="1419"/>
                  </a:cubicBezTo>
                  <a:close/>
                  <a:moveTo>
                    <a:pt x="5861" y="4916"/>
                  </a:moveTo>
                  <a:cubicBezTo>
                    <a:pt x="6459" y="4916"/>
                    <a:pt x="6869" y="5388"/>
                    <a:pt x="6869" y="5955"/>
                  </a:cubicBezTo>
                  <a:cubicBezTo>
                    <a:pt x="6869" y="6554"/>
                    <a:pt x="6396" y="6964"/>
                    <a:pt x="5861" y="6964"/>
                  </a:cubicBezTo>
                  <a:cubicBezTo>
                    <a:pt x="5294" y="6964"/>
                    <a:pt x="4821" y="6491"/>
                    <a:pt x="4821" y="5955"/>
                  </a:cubicBezTo>
                  <a:cubicBezTo>
                    <a:pt x="4821" y="5357"/>
                    <a:pt x="5294" y="4916"/>
                    <a:pt x="5861" y="4916"/>
                  </a:cubicBezTo>
                  <a:close/>
                  <a:moveTo>
                    <a:pt x="3813" y="5609"/>
                  </a:moveTo>
                  <a:cubicBezTo>
                    <a:pt x="4065" y="5640"/>
                    <a:pt x="4159" y="5735"/>
                    <a:pt x="4159" y="5955"/>
                  </a:cubicBezTo>
                  <a:cubicBezTo>
                    <a:pt x="4159" y="6522"/>
                    <a:pt x="4474" y="7090"/>
                    <a:pt x="5010" y="7405"/>
                  </a:cubicBezTo>
                  <a:cubicBezTo>
                    <a:pt x="5136" y="7531"/>
                    <a:pt x="5230" y="7720"/>
                    <a:pt x="5104" y="7877"/>
                  </a:cubicBezTo>
                  <a:lnTo>
                    <a:pt x="4033" y="9641"/>
                  </a:lnTo>
                  <a:cubicBezTo>
                    <a:pt x="3991" y="9748"/>
                    <a:pt x="3861" y="9826"/>
                    <a:pt x="3733" y="9826"/>
                  </a:cubicBezTo>
                  <a:cubicBezTo>
                    <a:pt x="3672" y="9826"/>
                    <a:pt x="3612" y="9808"/>
                    <a:pt x="3561" y="9767"/>
                  </a:cubicBezTo>
                  <a:cubicBezTo>
                    <a:pt x="2238" y="8948"/>
                    <a:pt x="1418" y="7531"/>
                    <a:pt x="1355" y="5987"/>
                  </a:cubicBezTo>
                  <a:cubicBezTo>
                    <a:pt x="1355" y="5798"/>
                    <a:pt x="1544" y="5640"/>
                    <a:pt x="1733" y="5640"/>
                  </a:cubicBezTo>
                  <a:lnTo>
                    <a:pt x="3813" y="5609"/>
                  </a:lnTo>
                  <a:close/>
                  <a:moveTo>
                    <a:pt x="8003" y="5640"/>
                  </a:moveTo>
                  <a:lnTo>
                    <a:pt x="10082" y="5672"/>
                  </a:lnTo>
                  <a:cubicBezTo>
                    <a:pt x="10271" y="5672"/>
                    <a:pt x="10429" y="5829"/>
                    <a:pt x="10429" y="6018"/>
                  </a:cubicBezTo>
                  <a:cubicBezTo>
                    <a:pt x="10397" y="7562"/>
                    <a:pt x="9547" y="8980"/>
                    <a:pt x="8223" y="9799"/>
                  </a:cubicBezTo>
                  <a:cubicBezTo>
                    <a:pt x="8168" y="9844"/>
                    <a:pt x="8100" y="9865"/>
                    <a:pt x="8033" y="9865"/>
                  </a:cubicBezTo>
                  <a:cubicBezTo>
                    <a:pt x="7911" y="9865"/>
                    <a:pt x="7792" y="9795"/>
                    <a:pt x="7751" y="9673"/>
                  </a:cubicBezTo>
                  <a:lnTo>
                    <a:pt x="6680" y="7909"/>
                  </a:lnTo>
                  <a:cubicBezTo>
                    <a:pt x="6554" y="7751"/>
                    <a:pt x="6648" y="7531"/>
                    <a:pt x="6806" y="7436"/>
                  </a:cubicBezTo>
                  <a:cubicBezTo>
                    <a:pt x="7310" y="7121"/>
                    <a:pt x="7625" y="6585"/>
                    <a:pt x="7625" y="5987"/>
                  </a:cubicBezTo>
                  <a:cubicBezTo>
                    <a:pt x="7625" y="5829"/>
                    <a:pt x="7751" y="5672"/>
                    <a:pt x="8003" y="5640"/>
                  </a:cubicBezTo>
                  <a:close/>
                  <a:moveTo>
                    <a:pt x="5892" y="1"/>
                  </a:moveTo>
                  <a:cubicBezTo>
                    <a:pt x="2616" y="1"/>
                    <a:pt x="1" y="2679"/>
                    <a:pt x="1" y="5924"/>
                  </a:cubicBezTo>
                  <a:cubicBezTo>
                    <a:pt x="1" y="9137"/>
                    <a:pt x="2679" y="11815"/>
                    <a:pt x="5892" y="11815"/>
                  </a:cubicBezTo>
                  <a:cubicBezTo>
                    <a:pt x="9169" y="11815"/>
                    <a:pt x="11815" y="9137"/>
                    <a:pt x="11815" y="5924"/>
                  </a:cubicBezTo>
                  <a:cubicBezTo>
                    <a:pt x="11815" y="2679"/>
                    <a:pt x="9137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46" name="Google Shape;7446;p62"/>
          <p:cNvGrpSpPr/>
          <p:nvPr/>
        </p:nvGrpSpPr>
        <p:grpSpPr>
          <a:xfrm>
            <a:off x="7081228" y="2439049"/>
            <a:ext cx="375319" cy="352148"/>
            <a:chOff x="-26583625" y="3917025"/>
            <a:chExt cx="315050" cy="295600"/>
          </a:xfrm>
        </p:grpSpPr>
        <p:sp>
          <p:nvSpPr>
            <p:cNvPr id="7447" name="Google Shape;7447;p62"/>
            <p:cNvSpPr/>
            <p:nvPr/>
          </p:nvSpPr>
          <p:spPr>
            <a:xfrm>
              <a:off x="-26413500" y="3918400"/>
              <a:ext cx="144925" cy="135125"/>
            </a:xfrm>
            <a:custGeom>
              <a:avLst/>
              <a:gdLst/>
              <a:ahLst/>
              <a:cxnLst/>
              <a:rect l="l" t="t" r="r" b="b"/>
              <a:pathLst>
                <a:path w="5797" h="5405" extrusionOk="0">
                  <a:moveTo>
                    <a:pt x="2317" y="1"/>
                  </a:moveTo>
                  <a:cubicBezTo>
                    <a:pt x="1515" y="1"/>
                    <a:pt x="685" y="309"/>
                    <a:pt x="0" y="993"/>
                  </a:cubicBezTo>
                  <a:lnTo>
                    <a:pt x="1008" y="1970"/>
                  </a:lnTo>
                  <a:cubicBezTo>
                    <a:pt x="1398" y="1581"/>
                    <a:pt x="1864" y="1407"/>
                    <a:pt x="2313" y="1407"/>
                  </a:cubicBezTo>
                  <a:cubicBezTo>
                    <a:pt x="2771" y="1407"/>
                    <a:pt x="3210" y="1588"/>
                    <a:pt x="3529" y="1907"/>
                  </a:cubicBezTo>
                  <a:cubicBezTo>
                    <a:pt x="3623" y="2002"/>
                    <a:pt x="3623" y="2254"/>
                    <a:pt x="3529" y="2380"/>
                  </a:cubicBezTo>
                  <a:cubicBezTo>
                    <a:pt x="3450" y="2427"/>
                    <a:pt x="3348" y="2450"/>
                    <a:pt x="3249" y="2450"/>
                  </a:cubicBezTo>
                  <a:cubicBezTo>
                    <a:pt x="3151" y="2450"/>
                    <a:pt x="3056" y="2427"/>
                    <a:pt x="2993" y="2380"/>
                  </a:cubicBezTo>
                  <a:cubicBezTo>
                    <a:pt x="2804" y="2175"/>
                    <a:pt x="2552" y="2057"/>
                    <a:pt x="2284" y="2057"/>
                  </a:cubicBezTo>
                  <a:cubicBezTo>
                    <a:pt x="2016" y="2057"/>
                    <a:pt x="1733" y="2175"/>
                    <a:pt x="1481" y="2443"/>
                  </a:cubicBezTo>
                  <a:lnTo>
                    <a:pt x="4411" y="5404"/>
                  </a:lnTo>
                  <a:cubicBezTo>
                    <a:pt x="5797" y="4018"/>
                    <a:pt x="5640" y="2065"/>
                    <a:pt x="4505" y="899"/>
                  </a:cubicBezTo>
                  <a:cubicBezTo>
                    <a:pt x="3931" y="325"/>
                    <a:pt x="3139" y="1"/>
                    <a:pt x="2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62"/>
            <p:cNvSpPr/>
            <p:nvPr/>
          </p:nvSpPr>
          <p:spPr>
            <a:xfrm>
              <a:off x="-26466275" y="4026700"/>
              <a:ext cx="78775" cy="77225"/>
            </a:xfrm>
            <a:custGeom>
              <a:avLst/>
              <a:gdLst/>
              <a:ahLst/>
              <a:cxnLst/>
              <a:rect l="l" t="t" r="r" b="b"/>
              <a:pathLst>
                <a:path w="3151" h="3089" extrusionOk="0">
                  <a:moveTo>
                    <a:pt x="1339" y="1"/>
                  </a:moveTo>
                  <a:cubicBezTo>
                    <a:pt x="1253" y="1"/>
                    <a:pt x="1166" y="32"/>
                    <a:pt x="1103" y="95"/>
                  </a:cubicBezTo>
                  <a:lnTo>
                    <a:pt x="126" y="1072"/>
                  </a:lnTo>
                  <a:cubicBezTo>
                    <a:pt x="0" y="1198"/>
                    <a:pt x="0" y="1387"/>
                    <a:pt x="126" y="1545"/>
                  </a:cubicBezTo>
                  <a:lnTo>
                    <a:pt x="1576" y="2994"/>
                  </a:lnTo>
                  <a:cubicBezTo>
                    <a:pt x="1639" y="3057"/>
                    <a:pt x="1725" y="3088"/>
                    <a:pt x="1812" y="3088"/>
                  </a:cubicBezTo>
                  <a:cubicBezTo>
                    <a:pt x="1899" y="3088"/>
                    <a:pt x="1985" y="3057"/>
                    <a:pt x="2048" y="2994"/>
                  </a:cubicBezTo>
                  <a:lnTo>
                    <a:pt x="3025" y="2017"/>
                  </a:lnTo>
                  <a:cubicBezTo>
                    <a:pt x="3151" y="1891"/>
                    <a:pt x="3151" y="1671"/>
                    <a:pt x="3025" y="1545"/>
                  </a:cubicBezTo>
                  <a:lnTo>
                    <a:pt x="1576" y="95"/>
                  </a:lnTo>
                  <a:cubicBezTo>
                    <a:pt x="1513" y="32"/>
                    <a:pt x="1426" y="1"/>
                    <a:pt x="13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62"/>
            <p:cNvSpPr/>
            <p:nvPr/>
          </p:nvSpPr>
          <p:spPr>
            <a:xfrm>
              <a:off x="-26583625" y="4077125"/>
              <a:ext cx="144925" cy="134700"/>
            </a:xfrm>
            <a:custGeom>
              <a:avLst/>
              <a:gdLst/>
              <a:ahLst/>
              <a:cxnLst/>
              <a:rect l="l" t="t" r="r" b="b"/>
              <a:pathLst>
                <a:path w="5797" h="5388" extrusionOk="0">
                  <a:moveTo>
                    <a:pt x="1355" y="0"/>
                  </a:moveTo>
                  <a:cubicBezTo>
                    <a:pt x="0" y="1386"/>
                    <a:pt x="158" y="3340"/>
                    <a:pt x="1292" y="4474"/>
                  </a:cubicBezTo>
                  <a:cubicBezTo>
                    <a:pt x="1890" y="5072"/>
                    <a:pt x="2710" y="5388"/>
                    <a:pt x="3497" y="5388"/>
                  </a:cubicBezTo>
                  <a:cubicBezTo>
                    <a:pt x="4348" y="5388"/>
                    <a:pt x="5135" y="5072"/>
                    <a:pt x="5797" y="4411"/>
                  </a:cubicBezTo>
                  <a:lnTo>
                    <a:pt x="4820" y="3434"/>
                  </a:lnTo>
                  <a:cubicBezTo>
                    <a:pt x="4431" y="3824"/>
                    <a:pt x="3964" y="3997"/>
                    <a:pt x="3516" y="3997"/>
                  </a:cubicBezTo>
                  <a:cubicBezTo>
                    <a:pt x="3058" y="3997"/>
                    <a:pt x="2619" y="3816"/>
                    <a:pt x="2300" y="3497"/>
                  </a:cubicBezTo>
                  <a:cubicBezTo>
                    <a:pt x="2174" y="3371"/>
                    <a:pt x="2174" y="3151"/>
                    <a:pt x="2300" y="3025"/>
                  </a:cubicBezTo>
                  <a:cubicBezTo>
                    <a:pt x="2347" y="2962"/>
                    <a:pt x="2434" y="2930"/>
                    <a:pt x="2524" y="2930"/>
                  </a:cubicBezTo>
                  <a:cubicBezTo>
                    <a:pt x="2615" y="2930"/>
                    <a:pt x="2710" y="2962"/>
                    <a:pt x="2773" y="3025"/>
                  </a:cubicBezTo>
                  <a:cubicBezTo>
                    <a:pt x="2962" y="3229"/>
                    <a:pt x="3214" y="3348"/>
                    <a:pt x="3481" y="3348"/>
                  </a:cubicBezTo>
                  <a:cubicBezTo>
                    <a:pt x="3749" y="3348"/>
                    <a:pt x="4033" y="3229"/>
                    <a:pt x="4285" y="2962"/>
                  </a:cubicBez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62"/>
            <p:cNvSpPr/>
            <p:nvPr/>
          </p:nvSpPr>
          <p:spPr>
            <a:xfrm>
              <a:off x="-26581275" y="3917025"/>
              <a:ext cx="311125" cy="295600"/>
            </a:xfrm>
            <a:custGeom>
              <a:avLst/>
              <a:gdLst/>
              <a:ahLst/>
              <a:cxnLst/>
              <a:rect l="l" t="t" r="r" b="b"/>
              <a:pathLst>
                <a:path w="12445" h="11824" extrusionOk="0">
                  <a:moveTo>
                    <a:pt x="3419" y="1356"/>
                  </a:moveTo>
                  <a:cubicBezTo>
                    <a:pt x="3506" y="1356"/>
                    <a:pt x="3592" y="1379"/>
                    <a:pt x="3655" y="1426"/>
                  </a:cubicBezTo>
                  <a:cubicBezTo>
                    <a:pt x="3781" y="1552"/>
                    <a:pt x="3781" y="1741"/>
                    <a:pt x="3655" y="1899"/>
                  </a:cubicBezTo>
                  <a:cubicBezTo>
                    <a:pt x="3592" y="1962"/>
                    <a:pt x="3506" y="1994"/>
                    <a:pt x="3419" y="1994"/>
                  </a:cubicBezTo>
                  <a:cubicBezTo>
                    <a:pt x="3332" y="1994"/>
                    <a:pt x="3246" y="1962"/>
                    <a:pt x="3183" y="1899"/>
                  </a:cubicBezTo>
                  <a:cubicBezTo>
                    <a:pt x="3057" y="1804"/>
                    <a:pt x="3057" y="1552"/>
                    <a:pt x="3183" y="1426"/>
                  </a:cubicBezTo>
                  <a:cubicBezTo>
                    <a:pt x="3246" y="1379"/>
                    <a:pt x="3332" y="1356"/>
                    <a:pt x="3419" y="1356"/>
                  </a:cubicBezTo>
                  <a:close/>
                  <a:moveTo>
                    <a:pt x="4364" y="2277"/>
                  </a:moveTo>
                  <a:cubicBezTo>
                    <a:pt x="4451" y="2277"/>
                    <a:pt x="4537" y="2309"/>
                    <a:pt x="4600" y="2372"/>
                  </a:cubicBezTo>
                  <a:cubicBezTo>
                    <a:pt x="4726" y="2498"/>
                    <a:pt x="4726" y="2718"/>
                    <a:pt x="4600" y="2844"/>
                  </a:cubicBezTo>
                  <a:cubicBezTo>
                    <a:pt x="4537" y="2907"/>
                    <a:pt x="4451" y="2939"/>
                    <a:pt x="4364" y="2939"/>
                  </a:cubicBezTo>
                  <a:cubicBezTo>
                    <a:pt x="4277" y="2939"/>
                    <a:pt x="4191" y="2907"/>
                    <a:pt x="4128" y="2844"/>
                  </a:cubicBezTo>
                  <a:cubicBezTo>
                    <a:pt x="4002" y="2750"/>
                    <a:pt x="4002" y="2529"/>
                    <a:pt x="4128" y="2372"/>
                  </a:cubicBezTo>
                  <a:cubicBezTo>
                    <a:pt x="4191" y="2309"/>
                    <a:pt x="4277" y="2277"/>
                    <a:pt x="4364" y="2277"/>
                  </a:cubicBezTo>
                  <a:close/>
                  <a:moveTo>
                    <a:pt x="3179" y="2561"/>
                  </a:moveTo>
                  <a:cubicBezTo>
                    <a:pt x="3269" y="2561"/>
                    <a:pt x="3356" y="2592"/>
                    <a:pt x="3403" y="2655"/>
                  </a:cubicBezTo>
                  <a:cubicBezTo>
                    <a:pt x="3529" y="2781"/>
                    <a:pt x="3529" y="2970"/>
                    <a:pt x="3403" y="3128"/>
                  </a:cubicBezTo>
                  <a:cubicBezTo>
                    <a:pt x="3356" y="3191"/>
                    <a:pt x="3269" y="3222"/>
                    <a:pt x="3179" y="3222"/>
                  </a:cubicBezTo>
                  <a:cubicBezTo>
                    <a:pt x="3088" y="3222"/>
                    <a:pt x="2994" y="3191"/>
                    <a:pt x="2931" y="3128"/>
                  </a:cubicBezTo>
                  <a:cubicBezTo>
                    <a:pt x="2836" y="3002"/>
                    <a:pt x="2836" y="2781"/>
                    <a:pt x="2931" y="2655"/>
                  </a:cubicBezTo>
                  <a:cubicBezTo>
                    <a:pt x="2994" y="2592"/>
                    <a:pt x="3088" y="2561"/>
                    <a:pt x="3179" y="2561"/>
                  </a:cubicBezTo>
                  <a:close/>
                  <a:moveTo>
                    <a:pt x="1970" y="2813"/>
                  </a:moveTo>
                  <a:cubicBezTo>
                    <a:pt x="2056" y="2813"/>
                    <a:pt x="2143" y="2844"/>
                    <a:pt x="2206" y="2907"/>
                  </a:cubicBezTo>
                  <a:cubicBezTo>
                    <a:pt x="2300" y="3002"/>
                    <a:pt x="2300" y="3254"/>
                    <a:pt x="2206" y="3380"/>
                  </a:cubicBezTo>
                  <a:cubicBezTo>
                    <a:pt x="2143" y="3427"/>
                    <a:pt x="2048" y="3451"/>
                    <a:pt x="1958" y="3451"/>
                  </a:cubicBezTo>
                  <a:cubicBezTo>
                    <a:pt x="1867" y="3451"/>
                    <a:pt x="1781" y="3427"/>
                    <a:pt x="1733" y="3380"/>
                  </a:cubicBezTo>
                  <a:cubicBezTo>
                    <a:pt x="1607" y="3254"/>
                    <a:pt x="1607" y="3002"/>
                    <a:pt x="1733" y="2907"/>
                  </a:cubicBezTo>
                  <a:cubicBezTo>
                    <a:pt x="1796" y="2844"/>
                    <a:pt x="1883" y="2813"/>
                    <a:pt x="1970" y="2813"/>
                  </a:cubicBezTo>
                  <a:close/>
                  <a:moveTo>
                    <a:pt x="2946" y="3789"/>
                  </a:moveTo>
                  <a:cubicBezTo>
                    <a:pt x="3033" y="3789"/>
                    <a:pt x="3120" y="3821"/>
                    <a:pt x="3183" y="3884"/>
                  </a:cubicBezTo>
                  <a:cubicBezTo>
                    <a:pt x="3309" y="4010"/>
                    <a:pt x="3309" y="4199"/>
                    <a:pt x="3183" y="4356"/>
                  </a:cubicBezTo>
                  <a:cubicBezTo>
                    <a:pt x="3120" y="4419"/>
                    <a:pt x="3033" y="4451"/>
                    <a:pt x="2946" y="4451"/>
                  </a:cubicBezTo>
                  <a:cubicBezTo>
                    <a:pt x="2860" y="4451"/>
                    <a:pt x="2773" y="4419"/>
                    <a:pt x="2710" y="4356"/>
                  </a:cubicBezTo>
                  <a:cubicBezTo>
                    <a:pt x="2584" y="4230"/>
                    <a:pt x="2584" y="4010"/>
                    <a:pt x="2710" y="3884"/>
                  </a:cubicBezTo>
                  <a:cubicBezTo>
                    <a:pt x="2773" y="3821"/>
                    <a:pt x="2860" y="3789"/>
                    <a:pt x="2946" y="3789"/>
                  </a:cubicBezTo>
                  <a:close/>
                  <a:moveTo>
                    <a:pt x="9480" y="7381"/>
                  </a:moveTo>
                  <a:cubicBezTo>
                    <a:pt x="9570" y="7381"/>
                    <a:pt x="9657" y="7412"/>
                    <a:pt x="9704" y="7475"/>
                  </a:cubicBezTo>
                  <a:cubicBezTo>
                    <a:pt x="9830" y="7570"/>
                    <a:pt x="9830" y="7822"/>
                    <a:pt x="9704" y="7948"/>
                  </a:cubicBezTo>
                  <a:cubicBezTo>
                    <a:pt x="9657" y="7995"/>
                    <a:pt x="9570" y="8019"/>
                    <a:pt x="9480" y="8019"/>
                  </a:cubicBezTo>
                  <a:cubicBezTo>
                    <a:pt x="9389" y="8019"/>
                    <a:pt x="9295" y="7995"/>
                    <a:pt x="9232" y="7948"/>
                  </a:cubicBezTo>
                  <a:cubicBezTo>
                    <a:pt x="9074" y="7822"/>
                    <a:pt x="9074" y="7633"/>
                    <a:pt x="9232" y="7475"/>
                  </a:cubicBezTo>
                  <a:cubicBezTo>
                    <a:pt x="9295" y="7412"/>
                    <a:pt x="9389" y="7381"/>
                    <a:pt x="9480" y="7381"/>
                  </a:cubicBezTo>
                  <a:close/>
                  <a:moveTo>
                    <a:pt x="5955" y="3640"/>
                  </a:moveTo>
                  <a:cubicBezTo>
                    <a:pt x="6223" y="3640"/>
                    <a:pt x="6491" y="3742"/>
                    <a:pt x="6680" y="3947"/>
                  </a:cubicBezTo>
                  <a:lnTo>
                    <a:pt x="8129" y="5396"/>
                  </a:lnTo>
                  <a:cubicBezTo>
                    <a:pt x="8538" y="5806"/>
                    <a:pt x="8538" y="6467"/>
                    <a:pt x="8129" y="6877"/>
                  </a:cubicBezTo>
                  <a:lnTo>
                    <a:pt x="7152" y="7853"/>
                  </a:lnTo>
                  <a:cubicBezTo>
                    <a:pt x="6963" y="8058"/>
                    <a:pt x="6695" y="8161"/>
                    <a:pt x="6428" y="8161"/>
                  </a:cubicBezTo>
                  <a:cubicBezTo>
                    <a:pt x="6160" y="8161"/>
                    <a:pt x="5892" y="8058"/>
                    <a:pt x="5703" y="7853"/>
                  </a:cubicBezTo>
                  <a:lnTo>
                    <a:pt x="4254" y="6404"/>
                  </a:lnTo>
                  <a:cubicBezTo>
                    <a:pt x="3844" y="5995"/>
                    <a:pt x="3844" y="5333"/>
                    <a:pt x="4254" y="4955"/>
                  </a:cubicBezTo>
                  <a:lnTo>
                    <a:pt x="5230" y="3947"/>
                  </a:lnTo>
                  <a:cubicBezTo>
                    <a:pt x="5419" y="3742"/>
                    <a:pt x="5687" y="3640"/>
                    <a:pt x="5955" y="3640"/>
                  </a:cubicBezTo>
                  <a:close/>
                  <a:moveTo>
                    <a:pt x="10464" y="8357"/>
                  </a:moveTo>
                  <a:cubicBezTo>
                    <a:pt x="10555" y="8357"/>
                    <a:pt x="10649" y="8389"/>
                    <a:pt x="10712" y="8452"/>
                  </a:cubicBezTo>
                  <a:cubicBezTo>
                    <a:pt x="10807" y="8578"/>
                    <a:pt x="10807" y="8799"/>
                    <a:pt x="10712" y="8925"/>
                  </a:cubicBezTo>
                  <a:cubicBezTo>
                    <a:pt x="10649" y="8988"/>
                    <a:pt x="10555" y="9019"/>
                    <a:pt x="10464" y="9019"/>
                  </a:cubicBezTo>
                  <a:cubicBezTo>
                    <a:pt x="10374" y="9019"/>
                    <a:pt x="10287" y="8988"/>
                    <a:pt x="10240" y="8925"/>
                  </a:cubicBezTo>
                  <a:cubicBezTo>
                    <a:pt x="10082" y="8799"/>
                    <a:pt x="10082" y="8610"/>
                    <a:pt x="10240" y="8452"/>
                  </a:cubicBezTo>
                  <a:cubicBezTo>
                    <a:pt x="10287" y="8389"/>
                    <a:pt x="10374" y="8357"/>
                    <a:pt x="10464" y="8357"/>
                  </a:cubicBezTo>
                  <a:close/>
                  <a:moveTo>
                    <a:pt x="9247" y="8602"/>
                  </a:moveTo>
                  <a:cubicBezTo>
                    <a:pt x="9334" y="8602"/>
                    <a:pt x="9421" y="8625"/>
                    <a:pt x="9484" y="8673"/>
                  </a:cubicBezTo>
                  <a:cubicBezTo>
                    <a:pt x="9610" y="8799"/>
                    <a:pt x="9610" y="9051"/>
                    <a:pt x="9484" y="9145"/>
                  </a:cubicBezTo>
                  <a:cubicBezTo>
                    <a:pt x="9421" y="9208"/>
                    <a:pt x="9334" y="9240"/>
                    <a:pt x="9247" y="9240"/>
                  </a:cubicBezTo>
                  <a:cubicBezTo>
                    <a:pt x="9161" y="9240"/>
                    <a:pt x="9074" y="9208"/>
                    <a:pt x="9011" y="9145"/>
                  </a:cubicBezTo>
                  <a:cubicBezTo>
                    <a:pt x="8854" y="9051"/>
                    <a:pt x="8854" y="8830"/>
                    <a:pt x="9011" y="8673"/>
                  </a:cubicBezTo>
                  <a:cubicBezTo>
                    <a:pt x="9074" y="8625"/>
                    <a:pt x="9161" y="8602"/>
                    <a:pt x="9247" y="8602"/>
                  </a:cubicBezTo>
                  <a:close/>
                  <a:moveTo>
                    <a:pt x="8030" y="8862"/>
                  </a:moveTo>
                  <a:cubicBezTo>
                    <a:pt x="8121" y="8862"/>
                    <a:pt x="8208" y="8893"/>
                    <a:pt x="8255" y="8956"/>
                  </a:cubicBezTo>
                  <a:cubicBezTo>
                    <a:pt x="8381" y="9082"/>
                    <a:pt x="8381" y="9303"/>
                    <a:pt x="8255" y="9429"/>
                  </a:cubicBezTo>
                  <a:cubicBezTo>
                    <a:pt x="8192" y="9492"/>
                    <a:pt x="8105" y="9523"/>
                    <a:pt x="8019" y="9523"/>
                  </a:cubicBezTo>
                  <a:cubicBezTo>
                    <a:pt x="7932" y="9523"/>
                    <a:pt x="7845" y="9492"/>
                    <a:pt x="7782" y="9429"/>
                  </a:cubicBezTo>
                  <a:cubicBezTo>
                    <a:pt x="7656" y="9303"/>
                    <a:pt x="7656" y="9082"/>
                    <a:pt x="7782" y="8956"/>
                  </a:cubicBezTo>
                  <a:cubicBezTo>
                    <a:pt x="7845" y="8893"/>
                    <a:pt x="7940" y="8862"/>
                    <a:pt x="8030" y="8862"/>
                  </a:cubicBezTo>
                  <a:close/>
                  <a:moveTo>
                    <a:pt x="8964" y="9862"/>
                  </a:moveTo>
                  <a:cubicBezTo>
                    <a:pt x="9050" y="9862"/>
                    <a:pt x="9137" y="9885"/>
                    <a:pt x="9200" y="9933"/>
                  </a:cubicBezTo>
                  <a:cubicBezTo>
                    <a:pt x="9326" y="10059"/>
                    <a:pt x="9326" y="10279"/>
                    <a:pt x="9200" y="10405"/>
                  </a:cubicBezTo>
                  <a:cubicBezTo>
                    <a:pt x="9137" y="10468"/>
                    <a:pt x="9050" y="10500"/>
                    <a:pt x="8964" y="10500"/>
                  </a:cubicBezTo>
                  <a:cubicBezTo>
                    <a:pt x="8877" y="10500"/>
                    <a:pt x="8791" y="10468"/>
                    <a:pt x="8727" y="10405"/>
                  </a:cubicBezTo>
                  <a:cubicBezTo>
                    <a:pt x="8601" y="10311"/>
                    <a:pt x="8601" y="10059"/>
                    <a:pt x="8727" y="9933"/>
                  </a:cubicBezTo>
                  <a:cubicBezTo>
                    <a:pt x="8791" y="9885"/>
                    <a:pt x="8877" y="9862"/>
                    <a:pt x="8964" y="9862"/>
                  </a:cubicBezTo>
                  <a:close/>
                  <a:moveTo>
                    <a:pt x="3415" y="1"/>
                  </a:moveTo>
                  <a:cubicBezTo>
                    <a:pt x="2616" y="1"/>
                    <a:pt x="1812" y="308"/>
                    <a:pt x="1198" y="922"/>
                  </a:cubicBezTo>
                  <a:cubicBezTo>
                    <a:pt x="1" y="2151"/>
                    <a:pt x="1" y="4104"/>
                    <a:pt x="1198" y="5333"/>
                  </a:cubicBezTo>
                  <a:lnTo>
                    <a:pt x="6806" y="10941"/>
                  </a:lnTo>
                  <a:cubicBezTo>
                    <a:pt x="7404" y="11508"/>
                    <a:pt x="8223" y="11823"/>
                    <a:pt x="9011" y="11823"/>
                  </a:cubicBezTo>
                  <a:cubicBezTo>
                    <a:pt x="9799" y="11823"/>
                    <a:pt x="10618" y="11508"/>
                    <a:pt x="11216" y="10941"/>
                  </a:cubicBezTo>
                  <a:cubicBezTo>
                    <a:pt x="12445" y="9712"/>
                    <a:pt x="12445" y="7727"/>
                    <a:pt x="11216" y="6530"/>
                  </a:cubicBezTo>
                  <a:lnTo>
                    <a:pt x="5609" y="922"/>
                  </a:lnTo>
                  <a:cubicBezTo>
                    <a:pt x="5010" y="308"/>
                    <a:pt x="4214" y="1"/>
                    <a:pt x="34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51" name="Google Shape;7451;p62"/>
          <p:cNvSpPr/>
          <p:nvPr/>
        </p:nvSpPr>
        <p:spPr>
          <a:xfrm>
            <a:off x="5748315" y="2919564"/>
            <a:ext cx="352833" cy="351880"/>
          </a:xfrm>
          <a:custGeom>
            <a:avLst/>
            <a:gdLst/>
            <a:ahLst/>
            <a:cxnLst/>
            <a:rect l="l" t="t" r="r" b="b"/>
            <a:pathLst>
              <a:path w="11847" h="11815" extrusionOk="0">
                <a:moveTo>
                  <a:pt x="4915" y="662"/>
                </a:moveTo>
                <a:cubicBezTo>
                  <a:pt x="5671" y="662"/>
                  <a:pt x="6301" y="1292"/>
                  <a:pt x="6301" y="2048"/>
                </a:cubicBezTo>
                <a:cubicBezTo>
                  <a:pt x="6301" y="2520"/>
                  <a:pt x="6081" y="2961"/>
                  <a:pt x="5577" y="3245"/>
                </a:cubicBezTo>
                <a:cubicBezTo>
                  <a:pt x="5577" y="2489"/>
                  <a:pt x="5104" y="2079"/>
                  <a:pt x="4568" y="2079"/>
                </a:cubicBezTo>
                <a:lnTo>
                  <a:pt x="1418" y="2079"/>
                </a:lnTo>
                <a:cubicBezTo>
                  <a:pt x="1008" y="2079"/>
                  <a:pt x="693" y="1764"/>
                  <a:pt x="693" y="1386"/>
                </a:cubicBezTo>
                <a:cubicBezTo>
                  <a:pt x="693" y="977"/>
                  <a:pt x="1008" y="662"/>
                  <a:pt x="1418" y="662"/>
                </a:cubicBezTo>
                <a:close/>
                <a:moveTo>
                  <a:pt x="3198" y="4915"/>
                </a:moveTo>
                <a:cubicBezTo>
                  <a:pt x="3285" y="4915"/>
                  <a:pt x="3371" y="4946"/>
                  <a:pt x="3434" y="5009"/>
                </a:cubicBezTo>
                <a:cubicBezTo>
                  <a:pt x="3529" y="5135"/>
                  <a:pt x="3529" y="5324"/>
                  <a:pt x="3434" y="5482"/>
                </a:cubicBezTo>
                <a:cubicBezTo>
                  <a:pt x="3371" y="5545"/>
                  <a:pt x="3277" y="5576"/>
                  <a:pt x="3186" y="5576"/>
                </a:cubicBezTo>
                <a:cubicBezTo>
                  <a:pt x="3096" y="5576"/>
                  <a:pt x="3009" y="5545"/>
                  <a:pt x="2962" y="5482"/>
                </a:cubicBezTo>
                <a:cubicBezTo>
                  <a:pt x="2836" y="5356"/>
                  <a:pt x="2836" y="5135"/>
                  <a:pt x="2962" y="5009"/>
                </a:cubicBezTo>
                <a:cubicBezTo>
                  <a:pt x="3025" y="4946"/>
                  <a:pt x="3111" y="4915"/>
                  <a:pt x="3198" y="4915"/>
                </a:cubicBezTo>
                <a:close/>
                <a:moveTo>
                  <a:pt x="1386" y="0"/>
                </a:moveTo>
                <a:cubicBezTo>
                  <a:pt x="630" y="0"/>
                  <a:pt x="0" y="630"/>
                  <a:pt x="0" y="1386"/>
                </a:cubicBezTo>
                <a:lnTo>
                  <a:pt x="0" y="5230"/>
                </a:lnTo>
                <a:cubicBezTo>
                  <a:pt x="0" y="5797"/>
                  <a:pt x="284" y="6301"/>
                  <a:pt x="693" y="6616"/>
                </a:cubicBezTo>
                <a:lnTo>
                  <a:pt x="693" y="4474"/>
                </a:lnTo>
                <a:cubicBezTo>
                  <a:pt x="693" y="3529"/>
                  <a:pt x="1481" y="2741"/>
                  <a:pt x="2426" y="2741"/>
                </a:cubicBezTo>
                <a:lnTo>
                  <a:pt x="4568" y="2741"/>
                </a:lnTo>
                <a:cubicBezTo>
                  <a:pt x="4758" y="2741"/>
                  <a:pt x="4915" y="2898"/>
                  <a:pt x="4915" y="3119"/>
                </a:cubicBezTo>
                <a:lnTo>
                  <a:pt x="4915" y="3466"/>
                </a:lnTo>
                <a:lnTo>
                  <a:pt x="2426" y="3466"/>
                </a:lnTo>
                <a:cubicBezTo>
                  <a:pt x="1859" y="3466"/>
                  <a:pt x="1418" y="3938"/>
                  <a:pt x="1418" y="4474"/>
                </a:cubicBezTo>
                <a:lnTo>
                  <a:pt x="1418" y="7309"/>
                </a:lnTo>
                <a:cubicBezTo>
                  <a:pt x="1418" y="7908"/>
                  <a:pt x="1922" y="8349"/>
                  <a:pt x="2521" y="8349"/>
                </a:cubicBezTo>
                <a:lnTo>
                  <a:pt x="3592" y="8349"/>
                </a:lnTo>
                <a:cubicBezTo>
                  <a:pt x="3655" y="10271"/>
                  <a:pt x="5293" y="11814"/>
                  <a:pt x="7215" y="11814"/>
                </a:cubicBezTo>
                <a:cubicBezTo>
                  <a:pt x="9263" y="11814"/>
                  <a:pt x="10838" y="9483"/>
                  <a:pt x="10838" y="7467"/>
                </a:cubicBezTo>
                <a:lnTo>
                  <a:pt x="10838" y="6931"/>
                </a:lnTo>
                <a:cubicBezTo>
                  <a:pt x="11405" y="6774"/>
                  <a:pt x="11846" y="6206"/>
                  <a:pt x="11846" y="5576"/>
                </a:cubicBezTo>
                <a:cubicBezTo>
                  <a:pt x="11846" y="4852"/>
                  <a:pt x="11216" y="4222"/>
                  <a:pt x="10460" y="4222"/>
                </a:cubicBezTo>
                <a:cubicBezTo>
                  <a:pt x="9735" y="4222"/>
                  <a:pt x="9105" y="4852"/>
                  <a:pt x="9105" y="5576"/>
                </a:cubicBezTo>
                <a:cubicBezTo>
                  <a:pt x="9105" y="6206"/>
                  <a:pt x="9515" y="6774"/>
                  <a:pt x="10113" y="6931"/>
                </a:cubicBezTo>
                <a:lnTo>
                  <a:pt x="10113" y="7467"/>
                </a:lnTo>
                <a:cubicBezTo>
                  <a:pt x="10113" y="9136"/>
                  <a:pt x="8727" y="11090"/>
                  <a:pt x="7152" y="11090"/>
                </a:cubicBezTo>
                <a:cubicBezTo>
                  <a:pt x="5577" y="11090"/>
                  <a:pt x="4316" y="9893"/>
                  <a:pt x="4253" y="8349"/>
                </a:cubicBezTo>
                <a:lnTo>
                  <a:pt x="4947" y="8349"/>
                </a:lnTo>
                <a:cubicBezTo>
                  <a:pt x="5143" y="9193"/>
                  <a:pt x="5842" y="9760"/>
                  <a:pt x="6640" y="9760"/>
                </a:cubicBezTo>
                <a:cubicBezTo>
                  <a:pt x="6736" y="9760"/>
                  <a:pt x="6833" y="9752"/>
                  <a:pt x="6931" y="9735"/>
                </a:cubicBezTo>
                <a:cubicBezTo>
                  <a:pt x="7750" y="9609"/>
                  <a:pt x="8381" y="8821"/>
                  <a:pt x="8381" y="7971"/>
                </a:cubicBezTo>
                <a:lnTo>
                  <a:pt x="8381" y="3182"/>
                </a:lnTo>
                <a:cubicBezTo>
                  <a:pt x="8381" y="3024"/>
                  <a:pt x="8412" y="2867"/>
                  <a:pt x="8507" y="2709"/>
                </a:cubicBezTo>
                <a:cubicBezTo>
                  <a:pt x="8727" y="3182"/>
                  <a:pt x="9231" y="3560"/>
                  <a:pt x="9767" y="3560"/>
                </a:cubicBezTo>
                <a:cubicBezTo>
                  <a:pt x="10460" y="3560"/>
                  <a:pt x="11846" y="2993"/>
                  <a:pt x="11846" y="2174"/>
                </a:cubicBezTo>
                <a:cubicBezTo>
                  <a:pt x="11846" y="1292"/>
                  <a:pt x="10460" y="788"/>
                  <a:pt x="9767" y="788"/>
                </a:cubicBezTo>
                <a:cubicBezTo>
                  <a:pt x="9137" y="788"/>
                  <a:pt x="8570" y="1229"/>
                  <a:pt x="8412" y="1827"/>
                </a:cubicBezTo>
                <a:cubicBezTo>
                  <a:pt x="7940" y="2142"/>
                  <a:pt x="7687" y="2646"/>
                  <a:pt x="7687" y="3245"/>
                </a:cubicBezTo>
                <a:lnTo>
                  <a:pt x="7687" y="8002"/>
                </a:lnTo>
                <a:cubicBezTo>
                  <a:pt x="7687" y="8538"/>
                  <a:pt x="7309" y="9010"/>
                  <a:pt x="6805" y="9105"/>
                </a:cubicBezTo>
                <a:cubicBezTo>
                  <a:pt x="6755" y="9111"/>
                  <a:pt x="6705" y="9114"/>
                  <a:pt x="6654" y="9114"/>
                </a:cubicBezTo>
                <a:cubicBezTo>
                  <a:pt x="6204" y="9114"/>
                  <a:pt x="5781" y="8859"/>
                  <a:pt x="5640" y="8349"/>
                </a:cubicBezTo>
                <a:cubicBezTo>
                  <a:pt x="6364" y="8160"/>
                  <a:pt x="6963" y="7498"/>
                  <a:pt x="6963" y="6648"/>
                </a:cubicBezTo>
                <a:lnTo>
                  <a:pt x="6963" y="2079"/>
                </a:lnTo>
                <a:cubicBezTo>
                  <a:pt x="6963" y="945"/>
                  <a:pt x="6018" y="0"/>
                  <a:pt x="488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52" name="Google Shape;7452;p62"/>
          <p:cNvGrpSpPr/>
          <p:nvPr/>
        </p:nvGrpSpPr>
        <p:grpSpPr>
          <a:xfrm>
            <a:off x="5779742" y="3398079"/>
            <a:ext cx="289039" cy="352833"/>
            <a:chOff x="-24694925" y="3518700"/>
            <a:chExt cx="242625" cy="296175"/>
          </a:xfrm>
        </p:grpSpPr>
        <p:sp>
          <p:nvSpPr>
            <p:cNvPr id="7453" name="Google Shape;7453;p62"/>
            <p:cNvSpPr/>
            <p:nvPr/>
          </p:nvSpPr>
          <p:spPr>
            <a:xfrm>
              <a:off x="-24694925" y="3572250"/>
              <a:ext cx="104000" cy="112650"/>
            </a:xfrm>
            <a:custGeom>
              <a:avLst/>
              <a:gdLst/>
              <a:ahLst/>
              <a:cxnLst/>
              <a:rect l="l" t="t" r="r" b="b"/>
              <a:pathLst>
                <a:path w="4160" h="4506" extrusionOk="0">
                  <a:moveTo>
                    <a:pt x="2080" y="1"/>
                  </a:moveTo>
                  <a:cubicBezTo>
                    <a:pt x="946" y="1"/>
                    <a:pt x="1" y="946"/>
                    <a:pt x="1" y="2080"/>
                  </a:cubicBezTo>
                  <a:lnTo>
                    <a:pt x="1" y="4506"/>
                  </a:lnTo>
                  <a:lnTo>
                    <a:pt x="4160" y="4506"/>
                  </a:lnTo>
                  <a:lnTo>
                    <a:pt x="4160" y="2080"/>
                  </a:lnTo>
                  <a:cubicBezTo>
                    <a:pt x="4160" y="946"/>
                    <a:pt x="3214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62"/>
            <p:cNvSpPr/>
            <p:nvPr/>
          </p:nvSpPr>
          <p:spPr>
            <a:xfrm>
              <a:off x="-24556300" y="3648650"/>
              <a:ext cx="104000" cy="113450"/>
            </a:xfrm>
            <a:custGeom>
              <a:avLst/>
              <a:gdLst/>
              <a:ahLst/>
              <a:cxnLst/>
              <a:rect l="l" t="t" r="r" b="b"/>
              <a:pathLst>
                <a:path w="4160" h="4538" extrusionOk="0">
                  <a:moveTo>
                    <a:pt x="1" y="1"/>
                  </a:moveTo>
                  <a:lnTo>
                    <a:pt x="1" y="2458"/>
                  </a:lnTo>
                  <a:cubicBezTo>
                    <a:pt x="1" y="3592"/>
                    <a:pt x="946" y="4537"/>
                    <a:pt x="2080" y="4537"/>
                  </a:cubicBezTo>
                  <a:cubicBezTo>
                    <a:pt x="3246" y="4537"/>
                    <a:pt x="4160" y="3592"/>
                    <a:pt x="4160" y="2458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62"/>
            <p:cNvSpPr/>
            <p:nvPr/>
          </p:nvSpPr>
          <p:spPr>
            <a:xfrm>
              <a:off x="-24694925" y="3702200"/>
              <a:ext cx="104000" cy="112675"/>
            </a:xfrm>
            <a:custGeom>
              <a:avLst/>
              <a:gdLst/>
              <a:ahLst/>
              <a:cxnLst/>
              <a:rect l="l" t="t" r="r" b="b"/>
              <a:pathLst>
                <a:path w="4160" h="4507" extrusionOk="0">
                  <a:moveTo>
                    <a:pt x="1734" y="694"/>
                  </a:moveTo>
                  <a:cubicBezTo>
                    <a:pt x="1923" y="694"/>
                    <a:pt x="2080" y="852"/>
                    <a:pt x="2080" y="1041"/>
                  </a:cubicBezTo>
                  <a:lnTo>
                    <a:pt x="2080" y="2427"/>
                  </a:lnTo>
                  <a:cubicBezTo>
                    <a:pt x="2269" y="2427"/>
                    <a:pt x="2427" y="2584"/>
                    <a:pt x="2427" y="2773"/>
                  </a:cubicBezTo>
                  <a:cubicBezTo>
                    <a:pt x="2427" y="2962"/>
                    <a:pt x="2269" y="3120"/>
                    <a:pt x="2080" y="3120"/>
                  </a:cubicBezTo>
                  <a:cubicBezTo>
                    <a:pt x="1702" y="3120"/>
                    <a:pt x="1356" y="2805"/>
                    <a:pt x="1356" y="2427"/>
                  </a:cubicBezTo>
                  <a:lnTo>
                    <a:pt x="1356" y="1041"/>
                  </a:lnTo>
                  <a:cubicBezTo>
                    <a:pt x="1356" y="852"/>
                    <a:pt x="1513" y="694"/>
                    <a:pt x="1734" y="694"/>
                  </a:cubicBezTo>
                  <a:close/>
                  <a:moveTo>
                    <a:pt x="1" y="1"/>
                  </a:moveTo>
                  <a:lnTo>
                    <a:pt x="1" y="2427"/>
                  </a:lnTo>
                  <a:cubicBezTo>
                    <a:pt x="1" y="3561"/>
                    <a:pt x="946" y="4506"/>
                    <a:pt x="2080" y="4506"/>
                  </a:cubicBezTo>
                  <a:cubicBezTo>
                    <a:pt x="3214" y="4506"/>
                    <a:pt x="4160" y="3561"/>
                    <a:pt x="4160" y="2427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62"/>
            <p:cNvSpPr/>
            <p:nvPr/>
          </p:nvSpPr>
          <p:spPr>
            <a:xfrm>
              <a:off x="-24556300" y="3518700"/>
              <a:ext cx="104000" cy="113425"/>
            </a:xfrm>
            <a:custGeom>
              <a:avLst/>
              <a:gdLst/>
              <a:ahLst/>
              <a:cxnLst/>
              <a:rect l="l" t="t" r="r" b="b"/>
              <a:pathLst>
                <a:path w="4160" h="4537" extrusionOk="0">
                  <a:moveTo>
                    <a:pt x="2049" y="1387"/>
                  </a:moveTo>
                  <a:cubicBezTo>
                    <a:pt x="2427" y="1387"/>
                    <a:pt x="2742" y="1702"/>
                    <a:pt x="2742" y="2080"/>
                  </a:cubicBezTo>
                  <a:lnTo>
                    <a:pt x="2742" y="3466"/>
                  </a:lnTo>
                  <a:cubicBezTo>
                    <a:pt x="2742" y="3655"/>
                    <a:pt x="2584" y="3812"/>
                    <a:pt x="2395" y="3812"/>
                  </a:cubicBezTo>
                  <a:cubicBezTo>
                    <a:pt x="2206" y="3812"/>
                    <a:pt x="2049" y="3655"/>
                    <a:pt x="2049" y="3466"/>
                  </a:cubicBezTo>
                  <a:lnTo>
                    <a:pt x="2049" y="2080"/>
                  </a:lnTo>
                  <a:cubicBezTo>
                    <a:pt x="1860" y="2080"/>
                    <a:pt x="1702" y="1922"/>
                    <a:pt x="1702" y="1733"/>
                  </a:cubicBezTo>
                  <a:cubicBezTo>
                    <a:pt x="1702" y="1544"/>
                    <a:pt x="1860" y="1387"/>
                    <a:pt x="2049" y="1387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lnTo>
                    <a:pt x="1" y="4537"/>
                  </a:lnTo>
                  <a:lnTo>
                    <a:pt x="4160" y="4537"/>
                  </a:lnTo>
                  <a:lnTo>
                    <a:pt x="4160" y="2080"/>
                  </a:lnTo>
                  <a:cubicBezTo>
                    <a:pt x="4160" y="945"/>
                    <a:pt x="3214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57" name="Google Shape;7457;p62"/>
          <p:cNvGrpSpPr/>
          <p:nvPr/>
        </p:nvGrpSpPr>
        <p:grpSpPr>
          <a:xfrm>
            <a:off x="5779280" y="3848107"/>
            <a:ext cx="289962" cy="352833"/>
            <a:chOff x="-24709100" y="3888875"/>
            <a:chExt cx="243400" cy="296175"/>
          </a:xfrm>
        </p:grpSpPr>
        <p:sp>
          <p:nvSpPr>
            <p:cNvPr id="7458" name="Google Shape;7458;p62"/>
            <p:cNvSpPr/>
            <p:nvPr/>
          </p:nvSpPr>
          <p:spPr>
            <a:xfrm>
              <a:off x="-24587800" y="3888875"/>
              <a:ext cx="105575" cy="227650"/>
            </a:xfrm>
            <a:custGeom>
              <a:avLst/>
              <a:gdLst/>
              <a:ahLst/>
              <a:cxnLst/>
              <a:rect l="l" t="t" r="r" b="b"/>
              <a:pathLst>
                <a:path w="4223" h="9106" extrusionOk="0">
                  <a:moveTo>
                    <a:pt x="2836" y="662"/>
                  </a:moveTo>
                  <a:lnTo>
                    <a:pt x="2836" y="1387"/>
                  </a:lnTo>
                  <a:lnTo>
                    <a:pt x="2143" y="1387"/>
                  </a:lnTo>
                  <a:lnTo>
                    <a:pt x="2143" y="662"/>
                  </a:lnTo>
                  <a:close/>
                  <a:moveTo>
                    <a:pt x="1072" y="4884"/>
                  </a:moveTo>
                  <a:cubicBezTo>
                    <a:pt x="1261" y="4884"/>
                    <a:pt x="1418" y="5041"/>
                    <a:pt x="1418" y="5230"/>
                  </a:cubicBezTo>
                  <a:cubicBezTo>
                    <a:pt x="1418" y="5451"/>
                    <a:pt x="1261" y="5608"/>
                    <a:pt x="1072" y="5608"/>
                  </a:cubicBezTo>
                  <a:cubicBezTo>
                    <a:pt x="851" y="5608"/>
                    <a:pt x="694" y="5451"/>
                    <a:pt x="694" y="5230"/>
                  </a:cubicBezTo>
                  <a:cubicBezTo>
                    <a:pt x="694" y="5041"/>
                    <a:pt x="851" y="4884"/>
                    <a:pt x="1072" y="4884"/>
                  </a:cubicBezTo>
                  <a:close/>
                  <a:moveTo>
                    <a:pt x="3498" y="6302"/>
                  </a:moveTo>
                  <a:lnTo>
                    <a:pt x="3498" y="6648"/>
                  </a:lnTo>
                  <a:cubicBezTo>
                    <a:pt x="3498" y="6869"/>
                    <a:pt x="3340" y="6995"/>
                    <a:pt x="3151" y="6995"/>
                  </a:cubicBezTo>
                  <a:lnTo>
                    <a:pt x="1765" y="6995"/>
                  </a:lnTo>
                  <a:cubicBezTo>
                    <a:pt x="1576" y="6995"/>
                    <a:pt x="1418" y="6869"/>
                    <a:pt x="1418" y="6648"/>
                  </a:cubicBezTo>
                  <a:lnTo>
                    <a:pt x="1418" y="6302"/>
                  </a:lnTo>
                  <a:close/>
                  <a:moveTo>
                    <a:pt x="1072" y="1"/>
                  </a:moveTo>
                  <a:cubicBezTo>
                    <a:pt x="851" y="1"/>
                    <a:pt x="694" y="158"/>
                    <a:pt x="694" y="347"/>
                  </a:cubicBezTo>
                  <a:cubicBezTo>
                    <a:pt x="694" y="568"/>
                    <a:pt x="851" y="725"/>
                    <a:pt x="1072" y="725"/>
                  </a:cubicBezTo>
                  <a:lnTo>
                    <a:pt x="1418" y="725"/>
                  </a:lnTo>
                  <a:lnTo>
                    <a:pt x="1418" y="1450"/>
                  </a:lnTo>
                  <a:cubicBezTo>
                    <a:pt x="1009" y="1576"/>
                    <a:pt x="694" y="1985"/>
                    <a:pt x="694" y="2458"/>
                  </a:cubicBezTo>
                  <a:lnTo>
                    <a:pt x="694" y="4285"/>
                  </a:lnTo>
                  <a:cubicBezTo>
                    <a:pt x="316" y="4443"/>
                    <a:pt x="1" y="4821"/>
                    <a:pt x="1" y="5293"/>
                  </a:cubicBezTo>
                  <a:cubicBezTo>
                    <a:pt x="1" y="5703"/>
                    <a:pt x="284" y="6112"/>
                    <a:pt x="694" y="6270"/>
                  </a:cubicBezTo>
                  <a:lnTo>
                    <a:pt x="694" y="6648"/>
                  </a:lnTo>
                  <a:cubicBezTo>
                    <a:pt x="694" y="7089"/>
                    <a:pt x="977" y="7499"/>
                    <a:pt x="1418" y="7656"/>
                  </a:cubicBezTo>
                  <a:lnTo>
                    <a:pt x="1418" y="8759"/>
                  </a:lnTo>
                  <a:cubicBezTo>
                    <a:pt x="1418" y="8948"/>
                    <a:pt x="1576" y="9105"/>
                    <a:pt x="1765" y="9105"/>
                  </a:cubicBezTo>
                  <a:lnTo>
                    <a:pt x="3151" y="9105"/>
                  </a:lnTo>
                  <a:cubicBezTo>
                    <a:pt x="3340" y="9105"/>
                    <a:pt x="3498" y="8948"/>
                    <a:pt x="3498" y="8759"/>
                  </a:cubicBezTo>
                  <a:lnTo>
                    <a:pt x="3498" y="7656"/>
                  </a:lnTo>
                  <a:cubicBezTo>
                    <a:pt x="3907" y="7499"/>
                    <a:pt x="4222" y="7121"/>
                    <a:pt x="4222" y="6648"/>
                  </a:cubicBezTo>
                  <a:lnTo>
                    <a:pt x="4222" y="5955"/>
                  </a:lnTo>
                  <a:lnTo>
                    <a:pt x="4222" y="2458"/>
                  </a:lnTo>
                  <a:cubicBezTo>
                    <a:pt x="4222" y="2017"/>
                    <a:pt x="3939" y="1607"/>
                    <a:pt x="3498" y="1450"/>
                  </a:cubicBezTo>
                  <a:lnTo>
                    <a:pt x="3498" y="725"/>
                  </a:lnTo>
                  <a:lnTo>
                    <a:pt x="3876" y="725"/>
                  </a:lnTo>
                  <a:cubicBezTo>
                    <a:pt x="4065" y="725"/>
                    <a:pt x="4222" y="568"/>
                    <a:pt x="4222" y="347"/>
                  </a:cubicBezTo>
                  <a:cubicBezTo>
                    <a:pt x="4222" y="158"/>
                    <a:pt x="4065" y="1"/>
                    <a:pt x="38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62"/>
            <p:cNvSpPr/>
            <p:nvPr/>
          </p:nvSpPr>
          <p:spPr>
            <a:xfrm>
              <a:off x="-24536600" y="4132250"/>
              <a:ext cx="70900" cy="17350"/>
            </a:xfrm>
            <a:custGeom>
              <a:avLst/>
              <a:gdLst/>
              <a:ahLst/>
              <a:cxnLst/>
              <a:rect l="l" t="t" r="r" b="b"/>
              <a:pathLst>
                <a:path w="2836" h="694" extrusionOk="0">
                  <a:moveTo>
                    <a:pt x="0" y="1"/>
                  </a:moveTo>
                  <a:lnTo>
                    <a:pt x="347" y="694"/>
                  </a:lnTo>
                  <a:lnTo>
                    <a:pt x="2489" y="694"/>
                  </a:lnTo>
                  <a:cubicBezTo>
                    <a:pt x="2678" y="694"/>
                    <a:pt x="2836" y="536"/>
                    <a:pt x="2836" y="347"/>
                  </a:cubicBezTo>
                  <a:cubicBezTo>
                    <a:pt x="2836" y="158"/>
                    <a:pt x="2678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62"/>
            <p:cNvSpPr/>
            <p:nvPr/>
          </p:nvSpPr>
          <p:spPr>
            <a:xfrm>
              <a:off x="-24709100" y="3963700"/>
              <a:ext cx="208750" cy="221350"/>
            </a:xfrm>
            <a:custGeom>
              <a:avLst/>
              <a:gdLst/>
              <a:ahLst/>
              <a:cxnLst/>
              <a:rect l="l" t="t" r="r" b="b"/>
              <a:pathLst>
                <a:path w="8350" h="8854" extrusionOk="0">
                  <a:moveTo>
                    <a:pt x="4884" y="1"/>
                  </a:moveTo>
                  <a:cubicBezTo>
                    <a:pt x="2931" y="473"/>
                    <a:pt x="1419" y="2237"/>
                    <a:pt x="1419" y="4380"/>
                  </a:cubicBezTo>
                  <a:lnTo>
                    <a:pt x="1419" y="8192"/>
                  </a:lnTo>
                  <a:lnTo>
                    <a:pt x="410" y="8192"/>
                  </a:lnTo>
                  <a:cubicBezTo>
                    <a:pt x="389" y="8189"/>
                    <a:pt x="368" y="8188"/>
                    <a:pt x="347" y="8188"/>
                  </a:cubicBezTo>
                  <a:cubicBezTo>
                    <a:pt x="132" y="8188"/>
                    <a:pt x="1" y="8334"/>
                    <a:pt x="1" y="8507"/>
                  </a:cubicBezTo>
                  <a:cubicBezTo>
                    <a:pt x="1" y="8696"/>
                    <a:pt x="158" y="8853"/>
                    <a:pt x="347" y="8853"/>
                  </a:cubicBezTo>
                  <a:lnTo>
                    <a:pt x="8003" y="8853"/>
                  </a:lnTo>
                  <a:cubicBezTo>
                    <a:pt x="8192" y="8853"/>
                    <a:pt x="8350" y="8696"/>
                    <a:pt x="8350" y="8507"/>
                  </a:cubicBezTo>
                  <a:cubicBezTo>
                    <a:pt x="8350" y="8318"/>
                    <a:pt x="8192" y="8160"/>
                    <a:pt x="8003" y="8160"/>
                  </a:cubicBezTo>
                  <a:lnTo>
                    <a:pt x="6806" y="8160"/>
                  </a:lnTo>
                  <a:lnTo>
                    <a:pt x="6239" y="6963"/>
                  </a:lnTo>
                  <a:cubicBezTo>
                    <a:pt x="6207" y="6869"/>
                    <a:pt x="6018" y="6774"/>
                    <a:pt x="5924" y="6774"/>
                  </a:cubicBezTo>
                  <a:lnTo>
                    <a:pt x="4191" y="6774"/>
                  </a:lnTo>
                  <a:lnTo>
                    <a:pt x="4191" y="3655"/>
                  </a:lnTo>
                  <a:cubicBezTo>
                    <a:pt x="4191" y="3435"/>
                    <a:pt x="4254" y="3245"/>
                    <a:pt x="4380" y="3088"/>
                  </a:cubicBezTo>
                  <a:cubicBezTo>
                    <a:pt x="4254" y="2836"/>
                    <a:pt x="4191" y="2552"/>
                    <a:pt x="4191" y="2300"/>
                  </a:cubicBezTo>
                  <a:cubicBezTo>
                    <a:pt x="4191" y="1733"/>
                    <a:pt x="4443" y="1229"/>
                    <a:pt x="4884" y="914"/>
                  </a:cubicBezTo>
                  <a:lnTo>
                    <a:pt x="48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61" name="Google Shape;7461;p62"/>
          <p:cNvGrpSpPr/>
          <p:nvPr/>
        </p:nvGrpSpPr>
        <p:grpSpPr>
          <a:xfrm>
            <a:off x="7979280" y="2920770"/>
            <a:ext cx="356556" cy="349557"/>
            <a:chOff x="-22863675" y="3131775"/>
            <a:chExt cx="299300" cy="293425"/>
          </a:xfrm>
        </p:grpSpPr>
        <p:sp>
          <p:nvSpPr>
            <p:cNvPr id="7462" name="Google Shape;7462;p62"/>
            <p:cNvSpPr/>
            <p:nvPr/>
          </p:nvSpPr>
          <p:spPr>
            <a:xfrm>
              <a:off x="-22863675" y="3131775"/>
              <a:ext cx="299300" cy="293425"/>
            </a:xfrm>
            <a:custGeom>
              <a:avLst/>
              <a:gdLst/>
              <a:ahLst/>
              <a:cxnLst/>
              <a:rect l="l" t="t" r="r" b="b"/>
              <a:pathLst>
                <a:path w="11972" h="11737" extrusionOk="0">
                  <a:moveTo>
                    <a:pt x="3214" y="5522"/>
                  </a:moveTo>
                  <a:cubicBezTo>
                    <a:pt x="3403" y="5522"/>
                    <a:pt x="3560" y="5679"/>
                    <a:pt x="3560" y="5868"/>
                  </a:cubicBezTo>
                  <a:cubicBezTo>
                    <a:pt x="3560" y="6057"/>
                    <a:pt x="3403" y="6215"/>
                    <a:pt x="3214" y="6215"/>
                  </a:cubicBezTo>
                  <a:cubicBezTo>
                    <a:pt x="3024" y="6215"/>
                    <a:pt x="2867" y="6057"/>
                    <a:pt x="2867" y="5868"/>
                  </a:cubicBezTo>
                  <a:cubicBezTo>
                    <a:pt x="2867" y="5679"/>
                    <a:pt x="3024" y="5522"/>
                    <a:pt x="3214" y="5522"/>
                  </a:cubicBezTo>
                  <a:close/>
                  <a:moveTo>
                    <a:pt x="5986" y="2749"/>
                  </a:moveTo>
                  <a:cubicBezTo>
                    <a:pt x="6931" y="2749"/>
                    <a:pt x="7719" y="3537"/>
                    <a:pt x="7719" y="4482"/>
                  </a:cubicBezTo>
                  <a:cubicBezTo>
                    <a:pt x="7719" y="5427"/>
                    <a:pt x="6963" y="6215"/>
                    <a:pt x="5986" y="6215"/>
                  </a:cubicBezTo>
                  <a:cubicBezTo>
                    <a:pt x="5041" y="6215"/>
                    <a:pt x="4253" y="5427"/>
                    <a:pt x="4253" y="4482"/>
                  </a:cubicBezTo>
                  <a:cubicBezTo>
                    <a:pt x="4253" y="3537"/>
                    <a:pt x="5041" y="2749"/>
                    <a:pt x="5986" y="2749"/>
                  </a:cubicBezTo>
                  <a:close/>
                  <a:moveTo>
                    <a:pt x="8790" y="5522"/>
                  </a:moveTo>
                  <a:cubicBezTo>
                    <a:pt x="8979" y="5522"/>
                    <a:pt x="9136" y="5679"/>
                    <a:pt x="9136" y="5868"/>
                  </a:cubicBezTo>
                  <a:cubicBezTo>
                    <a:pt x="9136" y="6057"/>
                    <a:pt x="8979" y="6215"/>
                    <a:pt x="8790" y="6215"/>
                  </a:cubicBezTo>
                  <a:cubicBezTo>
                    <a:pt x="8569" y="6215"/>
                    <a:pt x="8412" y="6057"/>
                    <a:pt x="8412" y="5868"/>
                  </a:cubicBezTo>
                  <a:cubicBezTo>
                    <a:pt x="8412" y="5679"/>
                    <a:pt x="8569" y="5522"/>
                    <a:pt x="8790" y="5522"/>
                  </a:cubicBezTo>
                  <a:close/>
                  <a:moveTo>
                    <a:pt x="4600" y="7601"/>
                  </a:moveTo>
                  <a:cubicBezTo>
                    <a:pt x="4789" y="7601"/>
                    <a:pt x="4946" y="7759"/>
                    <a:pt x="4946" y="7948"/>
                  </a:cubicBezTo>
                  <a:cubicBezTo>
                    <a:pt x="4946" y="8168"/>
                    <a:pt x="4789" y="8326"/>
                    <a:pt x="4600" y="8326"/>
                  </a:cubicBezTo>
                  <a:cubicBezTo>
                    <a:pt x="4411" y="8326"/>
                    <a:pt x="4253" y="8168"/>
                    <a:pt x="4253" y="7948"/>
                  </a:cubicBezTo>
                  <a:cubicBezTo>
                    <a:pt x="4253" y="7759"/>
                    <a:pt x="4411" y="7601"/>
                    <a:pt x="4600" y="7601"/>
                  </a:cubicBezTo>
                  <a:close/>
                  <a:moveTo>
                    <a:pt x="6679" y="6939"/>
                  </a:moveTo>
                  <a:cubicBezTo>
                    <a:pt x="7278" y="6939"/>
                    <a:pt x="7719" y="7412"/>
                    <a:pt x="7719" y="7948"/>
                  </a:cubicBezTo>
                  <a:cubicBezTo>
                    <a:pt x="7719" y="8515"/>
                    <a:pt x="7246" y="8987"/>
                    <a:pt x="6679" y="8987"/>
                  </a:cubicBezTo>
                  <a:cubicBezTo>
                    <a:pt x="6080" y="8987"/>
                    <a:pt x="5671" y="8515"/>
                    <a:pt x="5671" y="7948"/>
                  </a:cubicBezTo>
                  <a:cubicBezTo>
                    <a:pt x="5671" y="7412"/>
                    <a:pt x="6143" y="6939"/>
                    <a:pt x="6679" y="6939"/>
                  </a:cubicBezTo>
                  <a:close/>
                  <a:moveTo>
                    <a:pt x="5309" y="1"/>
                  </a:moveTo>
                  <a:cubicBezTo>
                    <a:pt x="5222" y="1"/>
                    <a:pt x="5135" y="24"/>
                    <a:pt x="5072" y="71"/>
                  </a:cubicBezTo>
                  <a:cubicBezTo>
                    <a:pt x="4946" y="197"/>
                    <a:pt x="4946" y="449"/>
                    <a:pt x="5072" y="544"/>
                  </a:cubicBezTo>
                  <a:cubicBezTo>
                    <a:pt x="5356" y="828"/>
                    <a:pt x="5545" y="1080"/>
                    <a:pt x="5639" y="1363"/>
                  </a:cubicBezTo>
                  <a:cubicBezTo>
                    <a:pt x="5356" y="1426"/>
                    <a:pt x="5041" y="1458"/>
                    <a:pt x="4757" y="1552"/>
                  </a:cubicBezTo>
                  <a:cubicBezTo>
                    <a:pt x="4474" y="1017"/>
                    <a:pt x="4096" y="796"/>
                    <a:pt x="3592" y="576"/>
                  </a:cubicBezTo>
                  <a:cubicBezTo>
                    <a:pt x="3552" y="560"/>
                    <a:pt x="3507" y="552"/>
                    <a:pt x="3460" y="552"/>
                  </a:cubicBezTo>
                  <a:cubicBezTo>
                    <a:pt x="3320" y="552"/>
                    <a:pt x="3166" y="623"/>
                    <a:pt x="3119" y="765"/>
                  </a:cubicBezTo>
                  <a:cubicBezTo>
                    <a:pt x="3024" y="922"/>
                    <a:pt x="3119" y="1143"/>
                    <a:pt x="3277" y="1206"/>
                  </a:cubicBezTo>
                  <a:cubicBezTo>
                    <a:pt x="3623" y="1363"/>
                    <a:pt x="3907" y="1552"/>
                    <a:pt x="4064" y="1804"/>
                  </a:cubicBezTo>
                  <a:cubicBezTo>
                    <a:pt x="3781" y="1930"/>
                    <a:pt x="3529" y="2088"/>
                    <a:pt x="3308" y="2245"/>
                  </a:cubicBezTo>
                  <a:cubicBezTo>
                    <a:pt x="2867" y="1836"/>
                    <a:pt x="2394" y="1773"/>
                    <a:pt x="1890" y="1741"/>
                  </a:cubicBezTo>
                  <a:cubicBezTo>
                    <a:pt x="1701" y="1741"/>
                    <a:pt x="1544" y="1836"/>
                    <a:pt x="1481" y="2056"/>
                  </a:cubicBezTo>
                  <a:cubicBezTo>
                    <a:pt x="1481" y="2245"/>
                    <a:pt x="1607" y="2403"/>
                    <a:pt x="1796" y="2434"/>
                  </a:cubicBezTo>
                  <a:cubicBezTo>
                    <a:pt x="2205" y="2466"/>
                    <a:pt x="2489" y="2529"/>
                    <a:pt x="2741" y="2718"/>
                  </a:cubicBezTo>
                  <a:cubicBezTo>
                    <a:pt x="2552" y="2907"/>
                    <a:pt x="2363" y="3159"/>
                    <a:pt x="2205" y="3379"/>
                  </a:cubicBezTo>
                  <a:cubicBezTo>
                    <a:pt x="1949" y="3294"/>
                    <a:pt x="1725" y="3260"/>
                    <a:pt x="1508" y="3260"/>
                  </a:cubicBezTo>
                  <a:cubicBezTo>
                    <a:pt x="1243" y="3260"/>
                    <a:pt x="987" y="3310"/>
                    <a:pt x="693" y="3379"/>
                  </a:cubicBezTo>
                  <a:cubicBezTo>
                    <a:pt x="504" y="3411"/>
                    <a:pt x="441" y="3631"/>
                    <a:pt x="473" y="3821"/>
                  </a:cubicBezTo>
                  <a:cubicBezTo>
                    <a:pt x="498" y="3970"/>
                    <a:pt x="621" y="4060"/>
                    <a:pt x="781" y="4060"/>
                  </a:cubicBezTo>
                  <a:cubicBezTo>
                    <a:pt x="823" y="4060"/>
                    <a:pt x="868" y="4054"/>
                    <a:pt x="914" y="4041"/>
                  </a:cubicBezTo>
                  <a:cubicBezTo>
                    <a:pt x="1160" y="3979"/>
                    <a:pt x="1366" y="3931"/>
                    <a:pt x="1567" y="3931"/>
                  </a:cubicBezTo>
                  <a:cubicBezTo>
                    <a:pt x="1674" y="3931"/>
                    <a:pt x="1780" y="3945"/>
                    <a:pt x="1890" y="3978"/>
                  </a:cubicBezTo>
                  <a:cubicBezTo>
                    <a:pt x="1764" y="4262"/>
                    <a:pt x="1638" y="4514"/>
                    <a:pt x="1607" y="4797"/>
                  </a:cubicBezTo>
                  <a:cubicBezTo>
                    <a:pt x="1071" y="4797"/>
                    <a:pt x="630" y="4986"/>
                    <a:pt x="189" y="5301"/>
                  </a:cubicBezTo>
                  <a:cubicBezTo>
                    <a:pt x="32" y="5427"/>
                    <a:pt x="0" y="5616"/>
                    <a:pt x="126" y="5774"/>
                  </a:cubicBezTo>
                  <a:cubicBezTo>
                    <a:pt x="186" y="5874"/>
                    <a:pt x="296" y="5935"/>
                    <a:pt x="409" y="5935"/>
                  </a:cubicBezTo>
                  <a:cubicBezTo>
                    <a:pt x="474" y="5935"/>
                    <a:pt x="541" y="5915"/>
                    <a:pt x="599" y="5868"/>
                  </a:cubicBezTo>
                  <a:cubicBezTo>
                    <a:pt x="914" y="5616"/>
                    <a:pt x="1166" y="5459"/>
                    <a:pt x="1481" y="5459"/>
                  </a:cubicBezTo>
                  <a:cubicBezTo>
                    <a:pt x="1481" y="5585"/>
                    <a:pt x="1449" y="5742"/>
                    <a:pt x="1449" y="5868"/>
                  </a:cubicBezTo>
                  <a:cubicBezTo>
                    <a:pt x="1449" y="6026"/>
                    <a:pt x="1449" y="6183"/>
                    <a:pt x="1481" y="6341"/>
                  </a:cubicBezTo>
                  <a:cubicBezTo>
                    <a:pt x="945" y="6530"/>
                    <a:pt x="662" y="6876"/>
                    <a:pt x="347" y="7318"/>
                  </a:cubicBezTo>
                  <a:cubicBezTo>
                    <a:pt x="221" y="7475"/>
                    <a:pt x="284" y="7664"/>
                    <a:pt x="441" y="7790"/>
                  </a:cubicBezTo>
                  <a:cubicBezTo>
                    <a:pt x="507" y="7843"/>
                    <a:pt x="584" y="7868"/>
                    <a:pt x="658" y="7868"/>
                  </a:cubicBezTo>
                  <a:cubicBezTo>
                    <a:pt x="761" y="7868"/>
                    <a:pt x="859" y="7819"/>
                    <a:pt x="914" y="7727"/>
                  </a:cubicBezTo>
                  <a:cubicBezTo>
                    <a:pt x="1134" y="7349"/>
                    <a:pt x="1323" y="7129"/>
                    <a:pt x="1607" y="7002"/>
                  </a:cubicBezTo>
                  <a:cubicBezTo>
                    <a:pt x="1701" y="7286"/>
                    <a:pt x="1764" y="7570"/>
                    <a:pt x="1922" y="7822"/>
                  </a:cubicBezTo>
                  <a:cubicBezTo>
                    <a:pt x="1481" y="8200"/>
                    <a:pt x="1323" y="8609"/>
                    <a:pt x="1166" y="9145"/>
                  </a:cubicBezTo>
                  <a:cubicBezTo>
                    <a:pt x="1134" y="9334"/>
                    <a:pt x="1260" y="9523"/>
                    <a:pt x="1418" y="9554"/>
                  </a:cubicBezTo>
                  <a:cubicBezTo>
                    <a:pt x="1452" y="9566"/>
                    <a:pt x="1486" y="9571"/>
                    <a:pt x="1519" y="9571"/>
                  </a:cubicBezTo>
                  <a:cubicBezTo>
                    <a:pt x="1671" y="9571"/>
                    <a:pt x="1807" y="9463"/>
                    <a:pt x="1859" y="9334"/>
                  </a:cubicBezTo>
                  <a:cubicBezTo>
                    <a:pt x="1953" y="8924"/>
                    <a:pt x="2048" y="8672"/>
                    <a:pt x="2268" y="8420"/>
                  </a:cubicBezTo>
                  <a:cubicBezTo>
                    <a:pt x="2426" y="8672"/>
                    <a:pt x="2646" y="8893"/>
                    <a:pt x="2835" y="9082"/>
                  </a:cubicBezTo>
                  <a:cubicBezTo>
                    <a:pt x="2520" y="9554"/>
                    <a:pt x="2552" y="10027"/>
                    <a:pt x="2583" y="10594"/>
                  </a:cubicBezTo>
                  <a:cubicBezTo>
                    <a:pt x="2583" y="10783"/>
                    <a:pt x="2741" y="10909"/>
                    <a:pt x="2961" y="10909"/>
                  </a:cubicBezTo>
                  <a:lnTo>
                    <a:pt x="2993" y="10909"/>
                  </a:lnTo>
                  <a:cubicBezTo>
                    <a:pt x="3182" y="10909"/>
                    <a:pt x="3308" y="10720"/>
                    <a:pt x="3308" y="10500"/>
                  </a:cubicBezTo>
                  <a:cubicBezTo>
                    <a:pt x="3277" y="10090"/>
                    <a:pt x="3277" y="9806"/>
                    <a:pt x="3371" y="9523"/>
                  </a:cubicBezTo>
                  <a:cubicBezTo>
                    <a:pt x="3623" y="9680"/>
                    <a:pt x="3844" y="9838"/>
                    <a:pt x="4127" y="9964"/>
                  </a:cubicBezTo>
                  <a:cubicBezTo>
                    <a:pt x="4001" y="10500"/>
                    <a:pt x="4159" y="10941"/>
                    <a:pt x="4411" y="11445"/>
                  </a:cubicBezTo>
                  <a:cubicBezTo>
                    <a:pt x="4452" y="11589"/>
                    <a:pt x="4561" y="11652"/>
                    <a:pt x="4684" y="11652"/>
                  </a:cubicBezTo>
                  <a:cubicBezTo>
                    <a:pt x="4749" y="11652"/>
                    <a:pt x="4818" y="11635"/>
                    <a:pt x="4883" y="11602"/>
                  </a:cubicBezTo>
                  <a:cubicBezTo>
                    <a:pt x="5041" y="11539"/>
                    <a:pt x="5104" y="11350"/>
                    <a:pt x="5041" y="11130"/>
                  </a:cubicBezTo>
                  <a:cubicBezTo>
                    <a:pt x="4883" y="10783"/>
                    <a:pt x="4757" y="10500"/>
                    <a:pt x="4789" y="10184"/>
                  </a:cubicBezTo>
                  <a:lnTo>
                    <a:pt x="4789" y="10184"/>
                  </a:lnTo>
                  <a:cubicBezTo>
                    <a:pt x="5072" y="10279"/>
                    <a:pt x="5356" y="10311"/>
                    <a:pt x="5671" y="10342"/>
                  </a:cubicBezTo>
                  <a:cubicBezTo>
                    <a:pt x="5734" y="10909"/>
                    <a:pt x="6049" y="11256"/>
                    <a:pt x="6427" y="11665"/>
                  </a:cubicBezTo>
                  <a:cubicBezTo>
                    <a:pt x="6474" y="11712"/>
                    <a:pt x="6561" y="11736"/>
                    <a:pt x="6651" y="11736"/>
                  </a:cubicBezTo>
                  <a:cubicBezTo>
                    <a:pt x="6742" y="11736"/>
                    <a:pt x="6837" y="11712"/>
                    <a:pt x="6900" y="11665"/>
                  </a:cubicBezTo>
                  <a:cubicBezTo>
                    <a:pt x="6994" y="11539"/>
                    <a:pt x="6994" y="11287"/>
                    <a:pt x="6900" y="11193"/>
                  </a:cubicBezTo>
                  <a:cubicBezTo>
                    <a:pt x="6616" y="10909"/>
                    <a:pt x="6427" y="10657"/>
                    <a:pt x="6333" y="10342"/>
                  </a:cubicBezTo>
                  <a:cubicBezTo>
                    <a:pt x="6616" y="10311"/>
                    <a:pt x="6931" y="10279"/>
                    <a:pt x="7215" y="10184"/>
                  </a:cubicBezTo>
                  <a:cubicBezTo>
                    <a:pt x="7467" y="10720"/>
                    <a:pt x="7876" y="10941"/>
                    <a:pt x="8380" y="11130"/>
                  </a:cubicBezTo>
                  <a:cubicBezTo>
                    <a:pt x="8424" y="11156"/>
                    <a:pt x="8474" y="11167"/>
                    <a:pt x="8526" y="11167"/>
                  </a:cubicBezTo>
                  <a:cubicBezTo>
                    <a:pt x="8662" y="11167"/>
                    <a:pt x="8807" y="11086"/>
                    <a:pt x="8853" y="10972"/>
                  </a:cubicBezTo>
                  <a:cubicBezTo>
                    <a:pt x="8947" y="10815"/>
                    <a:pt x="8853" y="10594"/>
                    <a:pt x="8695" y="10500"/>
                  </a:cubicBezTo>
                  <a:cubicBezTo>
                    <a:pt x="8349" y="10374"/>
                    <a:pt x="8065" y="10184"/>
                    <a:pt x="7908" y="9932"/>
                  </a:cubicBezTo>
                  <a:cubicBezTo>
                    <a:pt x="8191" y="9806"/>
                    <a:pt x="8412" y="9649"/>
                    <a:pt x="8664" y="9491"/>
                  </a:cubicBezTo>
                  <a:cubicBezTo>
                    <a:pt x="9105" y="9901"/>
                    <a:pt x="9578" y="9964"/>
                    <a:pt x="10082" y="9995"/>
                  </a:cubicBezTo>
                  <a:lnTo>
                    <a:pt x="10113" y="9995"/>
                  </a:lnTo>
                  <a:cubicBezTo>
                    <a:pt x="10302" y="9995"/>
                    <a:pt x="10428" y="9869"/>
                    <a:pt x="10460" y="9680"/>
                  </a:cubicBezTo>
                  <a:cubicBezTo>
                    <a:pt x="10460" y="9491"/>
                    <a:pt x="10365" y="9334"/>
                    <a:pt x="10145" y="9302"/>
                  </a:cubicBezTo>
                  <a:cubicBezTo>
                    <a:pt x="9767" y="9239"/>
                    <a:pt x="9483" y="9208"/>
                    <a:pt x="9199" y="9019"/>
                  </a:cubicBezTo>
                  <a:cubicBezTo>
                    <a:pt x="9388" y="8830"/>
                    <a:pt x="9609" y="8578"/>
                    <a:pt x="9767" y="8357"/>
                  </a:cubicBezTo>
                  <a:cubicBezTo>
                    <a:pt x="9980" y="8437"/>
                    <a:pt x="10181" y="8466"/>
                    <a:pt x="10384" y="8466"/>
                  </a:cubicBezTo>
                  <a:cubicBezTo>
                    <a:pt x="10660" y="8466"/>
                    <a:pt x="10938" y="8412"/>
                    <a:pt x="11247" y="8357"/>
                  </a:cubicBezTo>
                  <a:cubicBezTo>
                    <a:pt x="11468" y="8294"/>
                    <a:pt x="11531" y="8105"/>
                    <a:pt x="11499" y="7916"/>
                  </a:cubicBezTo>
                  <a:cubicBezTo>
                    <a:pt x="11472" y="7751"/>
                    <a:pt x="11300" y="7658"/>
                    <a:pt x="11131" y="7658"/>
                  </a:cubicBezTo>
                  <a:cubicBezTo>
                    <a:pt x="11107" y="7658"/>
                    <a:pt x="11082" y="7660"/>
                    <a:pt x="11058" y="7664"/>
                  </a:cubicBezTo>
                  <a:cubicBezTo>
                    <a:pt x="10806" y="7748"/>
                    <a:pt x="10596" y="7804"/>
                    <a:pt x="10391" y="7804"/>
                  </a:cubicBezTo>
                  <a:cubicBezTo>
                    <a:pt x="10288" y="7804"/>
                    <a:pt x="10187" y="7790"/>
                    <a:pt x="10082" y="7759"/>
                  </a:cubicBezTo>
                  <a:cubicBezTo>
                    <a:pt x="10208" y="7475"/>
                    <a:pt x="10302" y="7192"/>
                    <a:pt x="10365" y="6939"/>
                  </a:cubicBezTo>
                  <a:lnTo>
                    <a:pt x="10397" y="6939"/>
                  </a:lnTo>
                  <a:cubicBezTo>
                    <a:pt x="10932" y="6939"/>
                    <a:pt x="11342" y="6687"/>
                    <a:pt x="11751" y="6372"/>
                  </a:cubicBezTo>
                  <a:cubicBezTo>
                    <a:pt x="11940" y="6246"/>
                    <a:pt x="11972" y="6057"/>
                    <a:pt x="11846" y="5900"/>
                  </a:cubicBezTo>
                  <a:cubicBezTo>
                    <a:pt x="11789" y="5843"/>
                    <a:pt x="11687" y="5798"/>
                    <a:pt x="11580" y="5798"/>
                  </a:cubicBezTo>
                  <a:cubicBezTo>
                    <a:pt x="11509" y="5798"/>
                    <a:pt x="11436" y="5818"/>
                    <a:pt x="11373" y="5868"/>
                  </a:cubicBezTo>
                  <a:cubicBezTo>
                    <a:pt x="11058" y="6120"/>
                    <a:pt x="10775" y="6278"/>
                    <a:pt x="10460" y="6278"/>
                  </a:cubicBezTo>
                  <a:cubicBezTo>
                    <a:pt x="10460" y="6152"/>
                    <a:pt x="10491" y="5994"/>
                    <a:pt x="10491" y="5868"/>
                  </a:cubicBezTo>
                  <a:cubicBezTo>
                    <a:pt x="10491" y="5711"/>
                    <a:pt x="10491" y="5553"/>
                    <a:pt x="10460" y="5396"/>
                  </a:cubicBezTo>
                  <a:cubicBezTo>
                    <a:pt x="11027" y="5207"/>
                    <a:pt x="11279" y="4860"/>
                    <a:pt x="11594" y="4419"/>
                  </a:cubicBezTo>
                  <a:cubicBezTo>
                    <a:pt x="11720" y="4262"/>
                    <a:pt x="11688" y="4073"/>
                    <a:pt x="11531" y="3947"/>
                  </a:cubicBezTo>
                  <a:cubicBezTo>
                    <a:pt x="11465" y="3894"/>
                    <a:pt x="11394" y="3869"/>
                    <a:pt x="11324" y="3869"/>
                  </a:cubicBezTo>
                  <a:cubicBezTo>
                    <a:pt x="11226" y="3869"/>
                    <a:pt x="11132" y="3918"/>
                    <a:pt x="11058" y="4010"/>
                  </a:cubicBezTo>
                  <a:cubicBezTo>
                    <a:pt x="10838" y="4388"/>
                    <a:pt x="10617" y="4608"/>
                    <a:pt x="10365" y="4734"/>
                  </a:cubicBezTo>
                  <a:cubicBezTo>
                    <a:pt x="10271" y="4451"/>
                    <a:pt x="10176" y="4167"/>
                    <a:pt x="10019" y="3915"/>
                  </a:cubicBezTo>
                  <a:cubicBezTo>
                    <a:pt x="10460" y="3537"/>
                    <a:pt x="10617" y="3127"/>
                    <a:pt x="10775" y="2592"/>
                  </a:cubicBezTo>
                  <a:cubicBezTo>
                    <a:pt x="10806" y="2403"/>
                    <a:pt x="10712" y="2214"/>
                    <a:pt x="10554" y="2182"/>
                  </a:cubicBezTo>
                  <a:cubicBezTo>
                    <a:pt x="10520" y="2171"/>
                    <a:pt x="10485" y="2166"/>
                    <a:pt x="10450" y="2166"/>
                  </a:cubicBezTo>
                  <a:cubicBezTo>
                    <a:pt x="10292" y="2166"/>
                    <a:pt x="10139" y="2274"/>
                    <a:pt x="10113" y="2403"/>
                  </a:cubicBezTo>
                  <a:cubicBezTo>
                    <a:pt x="9987" y="2812"/>
                    <a:pt x="9924" y="3064"/>
                    <a:pt x="9672" y="3316"/>
                  </a:cubicBezTo>
                  <a:cubicBezTo>
                    <a:pt x="9515" y="3064"/>
                    <a:pt x="9325" y="2844"/>
                    <a:pt x="9136" y="2655"/>
                  </a:cubicBezTo>
                  <a:cubicBezTo>
                    <a:pt x="9451" y="2182"/>
                    <a:pt x="9388" y="1710"/>
                    <a:pt x="9357" y="1143"/>
                  </a:cubicBezTo>
                  <a:cubicBezTo>
                    <a:pt x="9357" y="954"/>
                    <a:pt x="9168" y="828"/>
                    <a:pt x="8979" y="828"/>
                  </a:cubicBezTo>
                  <a:cubicBezTo>
                    <a:pt x="8790" y="828"/>
                    <a:pt x="8664" y="1017"/>
                    <a:pt x="8664" y="1237"/>
                  </a:cubicBezTo>
                  <a:cubicBezTo>
                    <a:pt x="8695" y="1647"/>
                    <a:pt x="8695" y="1930"/>
                    <a:pt x="8569" y="2214"/>
                  </a:cubicBezTo>
                  <a:cubicBezTo>
                    <a:pt x="8349" y="2056"/>
                    <a:pt x="8097" y="1899"/>
                    <a:pt x="7813" y="1773"/>
                  </a:cubicBezTo>
                  <a:cubicBezTo>
                    <a:pt x="7939" y="1237"/>
                    <a:pt x="7782" y="796"/>
                    <a:pt x="7561" y="292"/>
                  </a:cubicBezTo>
                  <a:cubicBezTo>
                    <a:pt x="7493" y="178"/>
                    <a:pt x="7375" y="97"/>
                    <a:pt x="7243" y="97"/>
                  </a:cubicBezTo>
                  <a:cubicBezTo>
                    <a:pt x="7193" y="97"/>
                    <a:pt x="7141" y="108"/>
                    <a:pt x="7089" y="134"/>
                  </a:cubicBezTo>
                  <a:cubicBezTo>
                    <a:pt x="6931" y="197"/>
                    <a:pt x="6837" y="386"/>
                    <a:pt x="6931" y="607"/>
                  </a:cubicBezTo>
                  <a:cubicBezTo>
                    <a:pt x="7089" y="954"/>
                    <a:pt x="7215" y="1237"/>
                    <a:pt x="7152" y="1552"/>
                  </a:cubicBezTo>
                  <a:cubicBezTo>
                    <a:pt x="6900" y="1458"/>
                    <a:pt x="6616" y="1426"/>
                    <a:pt x="6301" y="1395"/>
                  </a:cubicBezTo>
                  <a:cubicBezTo>
                    <a:pt x="6206" y="828"/>
                    <a:pt x="5891" y="481"/>
                    <a:pt x="5545" y="71"/>
                  </a:cubicBezTo>
                  <a:cubicBezTo>
                    <a:pt x="5482" y="24"/>
                    <a:pt x="5395" y="1"/>
                    <a:pt x="5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62"/>
            <p:cNvSpPr/>
            <p:nvPr/>
          </p:nvSpPr>
          <p:spPr>
            <a:xfrm>
              <a:off x="-22740025" y="3217825"/>
              <a:ext cx="52000" cy="51225"/>
            </a:xfrm>
            <a:custGeom>
              <a:avLst/>
              <a:gdLst/>
              <a:ahLst/>
              <a:cxnLst/>
              <a:rect l="l" t="t" r="r" b="b"/>
              <a:pathLst>
                <a:path w="2080" h="2049" extrusionOk="0">
                  <a:moveTo>
                    <a:pt x="1040" y="0"/>
                  </a:moveTo>
                  <a:cubicBezTo>
                    <a:pt x="441" y="0"/>
                    <a:pt x="0" y="473"/>
                    <a:pt x="0" y="1009"/>
                  </a:cubicBezTo>
                  <a:cubicBezTo>
                    <a:pt x="0" y="1607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09"/>
                  </a:cubicBezTo>
                  <a:cubicBezTo>
                    <a:pt x="2080" y="473"/>
                    <a:pt x="1607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62"/>
            <p:cNvSpPr/>
            <p:nvPr/>
          </p:nvSpPr>
          <p:spPr>
            <a:xfrm>
              <a:off x="-22705375" y="33218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65" name="Google Shape;7465;p62"/>
          <p:cNvGrpSpPr/>
          <p:nvPr/>
        </p:nvGrpSpPr>
        <p:grpSpPr>
          <a:xfrm>
            <a:off x="5322144" y="1531949"/>
            <a:ext cx="310602" cy="352803"/>
            <a:chOff x="-28069875" y="3175300"/>
            <a:chExt cx="260725" cy="296150"/>
          </a:xfrm>
        </p:grpSpPr>
        <p:sp>
          <p:nvSpPr>
            <p:cNvPr id="7466" name="Google Shape;7466;p62"/>
            <p:cNvSpPr/>
            <p:nvPr/>
          </p:nvSpPr>
          <p:spPr>
            <a:xfrm>
              <a:off x="-28059650" y="3192625"/>
              <a:ext cx="26025" cy="70125"/>
            </a:xfrm>
            <a:custGeom>
              <a:avLst/>
              <a:gdLst/>
              <a:ahLst/>
              <a:cxnLst/>
              <a:rect l="l" t="t" r="r" b="b"/>
              <a:pathLst>
                <a:path w="1041" h="2805" extrusionOk="0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458"/>
                  </a:lnTo>
                  <a:cubicBezTo>
                    <a:pt x="410" y="2458"/>
                    <a:pt x="757" y="2584"/>
                    <a:pt x="1040" y="2804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62"/>
            <p:cNvSpPr/>
            <p:nvPr/>
          </p:nvSpPr>
          <p:spPr>
            <a:xfrm>
              <a:off x="-27843050" y="3192625"/>
              <a:ext cx="26025" cy="69325"/>
            </a:xfrm>
            <a:custGeom>
              <a:avLst/>
              <a:gdLst/>
              <a:ahLst/>
              <a:cxnLst/>
              <a:rect l="l" t="t" r="r" b="b"/>
              <a:pathLst>
                <a:path w="1041" h="2773" extrusionOk="0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773"/>
                  </a:lnTo>
                  <a:cubicBezTo>
                    <a:pt x="284" y="2584"/>
                    <a:pt x="694" y="2426"/>
                    <a:pt x="1040" y="2426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62"/>
            <p:cNvSpPr/>
            <p:nvPr/>
          </p:nvSpPr>
          <p:spPr>
            <a:xfrm>
              <a:off x="-27973000" y="3202075"/>
              <a:ext cx="26000" cy="57525"/>
            </a:xfrm>
            <a:custGeom>
              <a:avLst/>
              <a:gdLst/>
              <a:ahLst/>
              <a:cxnLst/>
              <a:rect l="l" t="t" r="r" b="b"/>
              <a:pathLst>
                <a:path w="1040" h="2301" extrusionOk="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1954"/>
                  </a:lnTo>
                  <a:cubicBezTo>
                    <a:pt x="410" y="1985"/>
                    <a:pt x="756" y="2080"/>
                    <a:pt x="1040" y="2300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62"/>
            <p:cNvSpPr/>
            <p:nvPr/>
          </p:nvSpPr>
          <p:spPr>
            <a:xfrm>
              <a:off x="-27929675" y="3202075"/>
              <a:ext cx="26000" cy="57525"/>
            </a:xfrm>
            <a:custGeom>
              <a:avLst/>
              <a:gdLst/>
              <a:ahLst/>
              <a:cxnLst/>
              <a:rect l="l" t="t" r="r" b="b"/>
              <a:pathLst>
                <a:path w="1040" h="2301" extrusionOk="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2300"/>
                  </a:lnTo>
                  <a:cubicBezTo>
                    <a:pt x="315" y="2111"/>
                    <a:pt x="693" y="1985"/>
                    <a:pt x="1040" y="1954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62"/>
            <p:cNvSpPr/>
            <p:nvPr/>
          </p:nvSpPr>
          <p:spPr>
            <a:xfrm>
              <a:off x="-28016325" y="3175300"/>
              <a:ext cx="26025" cy="91375"/>
            </a:xfrm>
            <a:custGeom>
              <a:avLst/>
              <a:gdLst/>
              <a:ahLst/>
              <a:cxnLst/>
              <a:rect l="l" t="t" r="r" b="b"/>
              <a:pathLst>
                <a:path w="1041" h="3655" extrusionOk="0">
                  <a:moveTo>
                    <a:pt x="536" y="0"/>
                  </a:moveTo>
                  <a:cubicBezTo>
                    <a:pt x="253" y="0"/>
                    <a:pt x="1" y="221"/>
                    <a:pt x="1" y="504"/>
                  </a:cubicBezTo>
                  <a:lnTo>
                    <a:pt x="1" y="3655"/>
                  </a:lnTo>
                  <a:cubicBezTo>
                    <a:pt x="1" y="3655"/>
                    <a:pt x="1" y="3623"/>
                    <a:pt x="64" y="3623"/>
                  </a:cubicBezTo>
                  <a:cubicBezTo>
                    <a:pt x="284" y="3371"/>
                    <a:pt x="631" y="3182"/>
                    <a:pt x="1040" y="3056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62"/>
            <p:cNvSpPr/>
            <p:nvPr/>
          </p:nvSpPr>
          <p:spPr>
            <a:xfrm>
              <a:off x="-27886375" y="3176075"/>
              <a:ext cx="26025" cy="91400"/>
            </a:xfrm>
            <a:custGeom>
              <a:avLst/>
              <a:gdLst/>
              <a:ahLst/>
              <a:cxnLst/>
              <a:rect l="l" t="t" r="r" b="b"/>
              <a:pathLst>
                <a:path w="1041" h="3656" extrusionOk="0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lnTo>
                    <a:pt x="1" y="3088"/>
                  </a:lnTo>
                  <a:cubicBezTo>
                    <a:pt x="379" y="3151"/>
                    <a:pt x="726" y="3340"/>
                    <a:pt x="1041" y="3655"/>
                  </a:cubicBezTo>
                  <a:lnTo>
                    <a:pt x="1041" y="505"/>
                  </a:lnTo>
                  <a:cubicBezTo>
                    <a:pt x="1041" y="253"/>
                    <a:pt x="789" y="1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62"/>
            <p:cNvSpPr/>
            <p:nvPr/>
          </p:nvSpPr>
          <p:spPr>
            <a:xfrm>
              <a:off x="-28017900" y="3269025"/>
              <a:ext cx="161475" cy="133125"/>
            </a:xfrm>
            <a:custGeom>
              <a:avLst/>
              <a:gdLst/>
              <a:ahLst/>
              <a:cxnLst/>
              <a:rect l="l" t="t" r="r" b="b"/>
              <a:pathLst>
                <a:path w="6459" h="5325" extrusionOk="0">
                  <a:moveTo>
                    <a:pt x="1733" y="0"/>
                  </a:moveTo>
                  <a:cubicBezTo>
                    <a:pt x="1355" y="0"/>
                    <a:pt x="946" y="158"/>
                    <a:pt x="662" y="410"/>
                  </a:cubicBezTo>
                  <a:cubicBezTo>
                    <a:pt x="64" y="882"/>
                    <a:pt x="1" y="1639"/>
                    <a:pt x="347" y="2237"/>
                  </a:cubicBezTo>
                  <a:cubicBezTo>
                    <a:pt x="1324" y="2458"/>
                    <a:pt x="2048" y="3340"/>
                    <a:pt x="2174" y="4348"/>
                  </a:cubicBezTo>
                  <a:lnTo>
                    <a:pt x="3214" y="5325"/>
                  </a:lnTo>
                  <a:lnTo>
                    <a:pt x="4285" y="4348"/>
                  </a:lnTo>
                  <a:cubicBezTo>
                    <a:pt x="4380" y="3340"/>
                    <a:pt x="5073" y="2521"/>
                    <a:pt x="6113" y="2237"/>
                  </a:cubicBezTo>
                  <a:cubicBezTo>
                    <a:pt x="6459" y="1639"/>
                    <a:pt x="6333" y="882"/>
                    <a:pt x="5860" y="410"/>
                  </a:cubicBezTo>
                  <a:cubicBezTo>
                    <a:pt x="5577" y="158"/>
                    <a:pt x="5199" y="0"/>
                    <a:pt x="4789" y="0"/>
                  </a:cubicBezTo>
                  <a:cubicBezTo>
                    <a:pt x="4411" y="0"/>
                    <a:pt x="4002" y="158"/>
                    <a:pt x="3750" y="410"/>
                  </a:cubicBezTo>
                  <a:lnTo>
                    <a:pt x="3277" y="882"/>
                  </a:lnTo>
                  <a:lnTo>
                    <a:pt x="2805" y="410"/>
                  </a:lnTo>
                  <a:cubicBezTo>
                    <a:pt x="2521" y="158"/>
                    <a:pt x="2143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62"/>
            <p:cNvSpPr/>
            <p:nvPr/>
          </p:nvSpPr>
          <p:spPr>
            <a:xfrm>
              <a:off x="-27930475" y="3269800"/>
              <a:ext cx="121325" cy="201650"/>
            </a:xfrm>
            <a:custGeom>
              <a:avLst/>
              <a:gdLst/>
              <a:ahLst/>
              <a:cxnLst/>
              <a:rect l="l" t="t" r="r" b="b"/>
              <a:pathLst>
                <a:path w="4853" h="8066" extrusionOk="0">
                  <a:moveTo>
                    <a:pt x="4506" y="1"/>
                  </a:moveTo>
                  <a:cubicBezTo>
                    <a:pt x="3876" y="1"/>
                    <a:pt x="3403" y="505"/>
                    <a:pt x="3403" y="1198"/>
                  </a:cubicBezTo>
                  <a:lnTo>
                    <a:pt x="3403" y="2395"/>
                  </a:lnTo>
                  <a:cubicBezTo>
                    <a:pt x="3403" y="2584"/>
                    <a:pt x="3246" y="2742"/>
                    <a:pt x="3025" y="2742"/>
                  </a:cubicBezTo>
                  <a:cubicBezTo>
                    <a:pt x="2679" y="2742"/>
                    <a:pt x="2363" y="2868"/>
                    <a:pt x="2080" y="3025"/>
                  </a:cubicBezTo>
                  <a:cubicBezTo>
                    <a:pt x="1702" y="3372"/>
                    <a:pt x="1418" y="3939"/>
                    <a:pt x="1418" y="4474"/>
                  </a:cubicBezTo>
                  <a:lnTo>
                    <a:pt x="1418" y="5231"/>
                  </a:lnTo>
                  <a:cubicBezTo>
                    <a:pt x="1418" y="5420"/>
                    <a:pt x="1261" y="5577"/>
                    <a:pt x="1072" y="5577"/>
                  </a:cubicBezTo>
                  <a:cubicBezTo>
                    <a:pt x="883" y="5577"/>
                    <a:pt x="725" y="5420"/>
                    <a:pt x="725" y="5231"/>
                  </a:cubicBezTo>
                  <a:lnTo>
                    <a:pt x="1" y="5892"/>
                  </a:lnTo>
                  <a:lnTo>
                    <a:pt x="1" y="8066"/>
                  </a:lnTo>
                  <a:lnTo>
                    <a:pt x="3813" y="8066"/>
                  </a:lnTo>
                  <a:cubicBezTo>
                    <a:pt x="4033" y="8066"/>
                    <a:pt x="4191" y="7908"/>
                    <a:pt x="4191" y="7719"/>
                  </a:cubicBezTo>
                  <a:cubicBezTo>
                    <a:pt x="4191" y="7530"/>
                    <a:pt x="4033" y="7373"/>
                    <a:pt x="3813" y="7373"/>
                  </a:cubicBezTo>
                  <a:lnTo>
                    <a:pt x="3466" y="7373"/>
                  </a:lnTo>
                  <a:lnTo>
                    <a:pt x="3466" y="6270"/>
                  </a:lnTo>
                  <a:cubicBezTo>
                    <a:pt x="3466" y="6176"/>
                    <a:pt x="3498" y="6050"/>
                    <a:pt x="3592" y="6018"/>
                  </a:cubicBezTo>
                  <a:lnTo>
                    <a:pt x="4128" y="5420"/>
                  </a:lnTo>
                  <a:cubicBezTo>
                    <a:pt x="4600" y="4947"/>
                    <a:pt x="4852" y="4380"/>
                    <a:pt x="4852" y="3687"/>
                  </a:cubicBezTo>
                  <a:lnTo>
                    <a:pt x="4852" y="347"/>
                  </a:ln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62"/>
            <p:cNvSpPr/>
            <p:nvPr/>
          </p:nvSpPr>
          <p:spPr>
            <a:xfrm>
              <a:off x="-28069875" y="3271375"/>
              <a:ext cx="122875" cy="200075"/>
            </a:xfrm>
            <a:custGeom>
              <a:avLst/>
              <a:gdLst/>
              <a:ahLst/>
              <a:cxnLst/>
              <a:rect l="l" t="t" r="r" b="b"/>
              <a:pathLst>
                <a:path w="4915" h="8003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3718"/>
                  </a:lnTo>
                  <a:cubicBezTo>
                    <a:pt x="0" y="4348"/>
                    <a:pt x="221" y="4979"/>
                    <a:pt x="693" y="5451"/>
                  </a:cubicBezTo>
                  <a:lnTo>
                    <a:pt x="1323" y="5955"/>
                  </a:lnTo>
                  <a:cubicBezTo>
                    <a:pt x="1418" y="6018"/>
                    <a:pt x="1449" y="6113"/>
                    <a:pt x="1449" y="6207"/>
                  </a:cubicBezTo>
                  <a:lnTo>
                    <a:pt x="1449" y="7310"/>
                  </a:lnTo>
                  <a:lnTo>
                    <a:pt x="1103" y="7310"/>
                  </a:lnTo>
                  <a:cubicBezTo>
                    <a:pt x="882" y="7310"/>
                    <a:pt x="725" y="7467"/>
                    <a:pt x="725" y="7656"/>
                  </a:cubicBezTo>
                  <a:cubicBezTo>
                    <a:pt x="725" y="7845"/>
                    <a:pt x="882" y="8003"/>
                    <a:pt x="1103" y="8003"/>
                  </a:cubicBezTo>
                  <a:lnTo>
                    <a:pt x="4915" y="8003"/>
                  </a:lnTo>
                  <a:lnTo>
                    <a:pt x="4915" y="5829"/>
                  </a:lnTo>
                  <a:lnTo>
                    <a:pt x="4190" y="5168"/>
                  </a:lnTo>
                  <a:cubicBezTo>
                    <a:pt x="4190" y="5357"/>
                    <a:pt x="4033" y="5514"/>
                    <a:pt x="3844" y="5514"/>
                  </a:cubicBezTo>
                  <a:cubicBezTo>
                    <a:pt x="3655" y="5514"/>
                    <a:pt x="3497" y="5357"/>
                    <a:pt x="3497" y="5168"/>
                  </a:cubicBezTo>
                  <a:lnTo>
                    <a:pt x="3497" y="4411"/>
                  </a:lnTo>
                  <a:cubicBezTo>
                    <a:pt x="3497" y="3876"/>
                    <a:pt x="3214" y="3372"/>
                    <a:pt x="2741" y="3057"/>
                  </a:cubicBezTo>
                  <a:cubicBezTo>
                    <a:pt x="2458" y="2899"/>
                    <a:pt x="2143" y="2773"/>
                    <a:pt x="1796" y="2773"/>
                  </a:cubicBezTo>
                  <a:cubicBezTo>
                    <a:pt x="1607" y="2773"/>
                    <a:pt x="1449" y="2616"/>
                    <a:pt x="1449" y="2427"/>
                  </a:cubicBezTo>
                  <a:lnTo>
                    <a:pt x="1449" y="1229"/>
                  </a:lnTo>
                  <a:cubicBezTo>
                    <a:pt x="1449" y="473"/>
                    <a:pt x="945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75" name="Google Shape;7475;p62"/>
          <p:cNvSpPr/>
          <p:nvPr/>
        </p:nvSpPr>
        <p:spPr>
          <a:xfrm>
            <a:off x="5301578" y="1989685"/>
            <a:ext cx="352803" cy="350719"/>
          </a:xfrm>
          <a:custGeom>
            <a:avLst/>
            <a:gdLst/>
            <a:ahLst/>
            <a:cxnLst/>
            <a:rect l="l" t="t" r="r" b="b"/>
            <a:pathLst>
              <a:path w="11846" h="11776" extrusionOk="0">
                <a:moveTo>
                  <a:pt x="9074" y="2261"/>
                </a:moveTo>
                <a:lnTo>
                  <a:pt x="9546" y="2733"/>
                </a:lnTo>
                <a:lnTo>
                  <a:pt x="9011" y="3300"/>
                </a:lnTo>
                <a:lnTo>
                  <a:pt x="8538" y="2828"/>
                </a:lnTo>
                <a:lnTo>
                  <a:pt x="9074" y="2261"/>
                </a:lnTo>
                <a:close/>
                <a:moveTo>
                  <a:pt x="6333" y="3489"/>
                </a:moveTo>
                <a:lnTo>
                  <a:pt x="8286" y="5474"/>
                </a:lnTo>
                <a:lnTo>
                  <a:pt x="7782" y="5978"/>
                </a:lnTo>
                <a:lnTo>
                  <a:pt x="7026" y="5222"/>
                </a:lnTo>
                <a:cubicBezTo>
                  <a:pt x="6963" y="5159"/>
                  <a:pt x="6876" y="5128"/>
                  <a:pt x="6789" y="5128"/>
                </a:cubicBezTo>
                <a:cubicBezTo>
                  <a:pt x="6703" y="5128"/>
                  <a:pt x="6616" y="5159"/>
                  <a:pt x="6553" y="5222"/>
                </a:cubicBezTo>
                <a:cubicBezTo>
                  <a:pt x="6427" y="5348"/>
                  <a:pt x="6427" y="5569"/>
                  <a:pt x="6553" y="5695"/>
                </a:cubicBezTo>
                <a:lnTo>
                  <a:pt x="7309" y="6451"/>
                </a:lnTo>
                <a:lnTo>
                  <a:pt x="6837" y="6924"/>
                </a:lnTo>
                <a:lnTo>
                  <a:pt x="4883" y="4939"/>
                </a:lnTo>
                <a:lnTo>
                  <a:pt x="6333" y="3489"/>
                </a:lnTo>
                <a:close/>
                <a:moveTo>
                  <a:pt x="2647" y="8688"/>
                </a:moveTo>
                <a:lnTo>
                  <a:pt x="3119" y="9160"/>
                </a:lnTo>
                <a:lnTo>
                  <a:pt x="2899" y="9412"/>
                </a:lnTo>
                <a:cubicBezTo>
                  <a:pt x="2836" y="9460"/>
                  <a:pt x="2749" y="9483"/>
                  <a:pt x="2662" y="9483"/>
                </a:cubicBezTo>
                <a:cubicBezTo>
                  <a:pt x="2576" y="9483"/>
                  <a:pt x="2489" y="9460"/>
                  <a:pt x="2426" y="9412"/>
                </a:cubicBezTo>
                <a:cubicBezTo>
                  <a:pt x="2300" y="9286"/>
                  <a:pt x="2300" y="9034"/>
                  <a:pt x="2426" y="8940"/>
                </a:cubicBezTo>
                <a:lnTo>
                  <a:pt x="2647" y="8688"/>
                </a:lnTo>
                <a:close/>
                <a:moveTo>
                  <a:pt x="9294" y="0"/>
                </a:moveTo>
                <a:cubicBezTo>
                  <a:pt x="9026" y="0"/>
                  <a:pt x="8758" y="103"/>
                  <a:pt x="8569" y="308"/>
                </a:cubicBezTo>
                <a:cubicBezTo>
                  <a:pt x="8160" y="686"/>
                  <a:pt x="8097" y="1410"/>
                  <a:pt x="8538" y="1820"/>
                </a:cubicBezTo>
                <a:lnTo>
                  <a:pt x="8065" y="2292"/>
                </a:lnTo>
                <a:lnTo>
                  <a:pt x="7089" y="1316"/>
                </a:lnTo>
                <a:cubicBezTo>
                  <a:pt x="6884" y="1127"/>
                  <a:pt x="6616" y="1032"/>
                  <a:pt x="6348" y="1032"/>
                </a:cubicBezTo>
                <a:cubicBezTo>
                  <a:pt x="6081" y="1032"/>
                  <a:pt x="5813" y="1127"/>
                  <a:pt x="5608" y="1316"/>
                </a:cubicBezTo>
                <a:cubicBezTo>
                  <a:pt x="5230" y="1725"/>
                  <a:pt x="5230" y="2387"/>
                  <a:pt x="5608" y="2765"/>
                </a:cubicBezTo>
                <a:lnTo>
                  <a:pt x="5860" y="3017"/>
                </a:lnTo>
                <a:lnTo>
                  <a:pt x="2678" y="6199"/>
                </a:lnTo>
                <a:cubicBezTo>
                  <a:pt x="2142" y="6734"/>
                  <a:pt x="2048" y="7428"/>
                  <a:pt x="2268" y="8058"/>
                </a:cubicBezTo>
                <a:lnTo>
                  <a:pt x="1922" y="8404"/>
                </a:lnTo>
                <a:cubicBezTo>
                  <a:pt x="1607" y="8719"/>
                  <a:pt x="1512" y="9192"/>
                  <a:pt x="1733" y="9601"/>
                </a:cubicBezTo>
                <a:lnTo>
                  <a:pt x="95" y="11208"/>
                </a:lnTo>
                <a:cubicBezTo>
                  <a:pt x="0" y="11334"/>
                  <a:pt x="0" y="11555"/>
                  <a:pt x="95" y="11681"/>
                </a:cubicBezTo>
                <a:cubicBezTo>
                  <a:pt x="158" y="11744"/>
                  <a:pt x="252" y="11775"/>
                  <a:pt x="343" y="11775"/>
                </a:cubicBezTo>
                <a:cubicBezTo>
                  <a:pt x="433" y="11775"/>
                  <a:pt x="520" y="11744"/>
                  <a:pt x="567" y="11681"/>
                </a:cubicBezTo>
                <a:lnTo>
                  <a:pt x="2174" y="10074"/>
                </a:lnTo>
                <a:cubicBezTo>
                  <a:pt x="2318" y="10136"/>
                  <a:pt x="2465" y="10164"/>
                  <a:pt x="2609" y="10164"/>
                </a:cubicBezTo>
                <a:cubicBezTo>
                  <a:pt x="2904" y="10164"/>
                  <a:pt x="3180" y="10044"/>
                  <a:pt x="3371" y="9853"/>
                </a:cubicBezTo>
                <a:lnTo>
                  <a:pt x="3718" y="9507"/>
                </a:lnTo>
                <a:cubicBezTo>
                  <a:pt x="3930" y="9598"/>
                  <a:pt x="4148" y="9640"/>
                  <a:pt x="4363" y="9640"/>
                </a:cubicBezTo>
                <a:cubicBezTo>
                  <a:pt x="4818" y="9640"/>
                  <a:pt x="5255" y="9450"/>
                  <a:pt x="5576" y="9129"/>
                </a:cubicBezTo>
                <a:lnTo>
                  <a:pt x="5797" y="8877"/>
                </a:lnTo>
                <a:lnTo>
                  <a:pt x="4820" y="7900"/>
                </a:lnTo>
                <a:cubicBezTo>
                  <a:pt x="4694" y="7774"/>
                  <a:pt x="4694" y="7554"/>
                  <a:pt x="4820" y="7428"/>
                </a:cubicBezTo>
                <a:cubicBezTo>
                  <a:pt x="4883" y="7365"/>
                  <a:pt x="4970" y="7333"/>
                  <a:pt x="5057" y="7333"/>
                </a:cubicBezTo>
                <a:cubicBezTo>
                  <a:pt x="5143" y="7333"/>
                  <a:pt x="5230" y="7365"/>
                  <a:pt x="5293" y="7428"/>
                </a:cubicBezTo>
                <a:lnTo>
                  <a:pt x="6270" y="8404"/>
                </a:lnTo>
                <a:lnTo>
                  <a:pt x="8727" y="5978"/>
                </a:lnTo>
                <a:lnTo>
                  <a:pt x="8948" y="6199"/>
                </a:lnTo>
                <a:cubicBezTo>
                  <a:pt x="9152" y="6404"/>
                  <a:pt x="9420" y="6506"/>
                  <a:pt x="9688" y="6506"/>
                </a:cubicBezTo>
                <a:cubicBezTo>
                  <a:pt x="9956" y="6506"/>
                  <a:pt x="10223" y="6404"/>
                  <a:pt x="10428" y="6199"/>
                </a:cubicBezTo>
                <a:cubicBezTo>
                  <a:pt x="10806" y="5821"/>
                  <a:pt x="10806" y="5159"/>
                  <a:pt x="10428" y="4750"/>
                </a:cubicBezTo>
                <a:lnTo>
                  <a:pt x="9420" y="3773"/>
                </a:lnTo>
                <a:lnTo>
                  <a:pt x="9987" y="3206"/>
                </a:lnTo>
                <a:cubicBezTo>
                  <a:pt x="10176" y="3411"/>
                  <a:pt x="10444" y="3513"/>
                  <a:pt x="10712" y="3513"/>
                </a:cubicBezTo>
                <a:cubicBezTo>
                  <a:pt x="10980" y="3513"/>
                  <a:pt x="11247" y="3411"/>
                  <a:pt x="11436" y="3206"/>
                </a:cubicBezTo>
                <a:cubicBezTo>
                  <a:pt x="11846" y="2828"/>
                  <a:pt x="11846" y="2166"/>
                  <a:pt x="11436" y="1757"/>
                </a:cubicBezTo>
                <a:lnTo>
                  <a:pt x="10019" y="308"/>
                </a:lnTo>
                <a:cubicBezTo>
                  <a:pt x="9830" y="103"/>
                  <a:pt x="9562" y="0"/>
                  <a:pt x="92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76" name="Google Shape;7476;p62"/>
          <p:cNvGrpSpPr/>
          <p:nvPr/>
        </p:nvGrpSpPr>
        <p:grpSpPr>
          <a:xfrm>
            <a:off x="5363423" y="2439183"/>
            <a:ext cx="228045" cy="351880"/>
            <a:chOff x="-28032075" y="3916450"/>
            <a:chExt cx="191425" cy="295375"/>
          </a:xfrm>
        </p:grpSpPr>
        <p:sp>
          <p:nvSpPr>
            <p:cNvPr id="7477" name="Google Shape;7477;p62"/>
            <p:cNvSpPr/>
            <p:nvPr/>
          </p:nvSpPr>
          <p:spPr>
            <a:xfrm>
              <a:off x="-27996625" y="3916450"/>
              <a:ext cx="120525" cy="51225"/>
            </a:xfrm>
            <a:custGeom>
              <a:avLst/>
              <a:gdLst/>
              <a:ahLst/>
              <a:cxnLst/>
              <a:rect l="l" t="t" r="r" b="b"/>
              <a:pathLst>
                <a:path w="4821" h="2049" extrusionOk="0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40" y="2048"/>
                  </a:cubicBezTo>
                  <a:lnTo>
                    <a:pt x="3781" y="2048"/>
                  </a:lnTo>
                  <a:cubicBezTo>
                    <a:pt x="4379" y="2048"/>
                    <a:pt x="4820" y="1575"/>
                    <a:pt x="4820" y="1040"/>
                  </a:cubicBezTo>
                  <a:cubicBezTo>
                    <a:pt x="4820" y="441"/>
                    <a:pt x="4348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62"/>
            <p:cNvSpPr/>
            <p:nvPr/>
          </p:nvSpPr>
          <p:spPr>
            <a:xfrm>
              <a:off x="-28032075" y="4089975"/>
              <a:ext cx="191425" cy="121850"/>
            </a:xfrm>
            <a:custGeom>
              <a:avLst/>
              <a:gdLst/>
              <a:ahLst/>
              <a:cxnLst/>
              <a:rect l="l" t="t" r="r" b="b"/>
              <a:pathLst>
                <a:path w="7657" h="4874" extrusionOk="0">
                  <a:moveTo>
                    <a:pt x="1733" y="715"/>
                  </a:moveTo>
                  <a:cubicBezTo>
                    <a:pt x="1954" y="715"/>
                    <a:pt x="2111" y="872"/>
                    <a:pt x="2111" y="1061"/>
                  </a:cubicBezTo>
                  <a:cubicBezTo>
                    <a:pt x="2111" y="1250"/>
                    <a:pt x="1954" y="1408"/>
                    <a:pt x="1733" y="1408"/>
                  </a:cubicBezTo>
                  <a:cubicBezTo>
                    <a:pt x="1544" y="1408"/>
                    <a:pt x="1387" y="1250"/>
                    <a:pt x="1387" y="1061"/>
                  </a:cubicBezTo>
                  <a:cubicBezTo>
                    <a:pt x="1418" y="872"/>
                    <a:pt x="1576" y="715"/>
                    <a:pt x="1733" y="715"/>
                  </a:cubicBezTo>
                  <a:close/>
                  <a:moveTo>
                    <a:pt x="3151" y="1376"/>
                  </a:moveTo>
                  <a:cubicBezTo>
                    <a:pt x="3372" y="1376"/>
                    <a:pt x="3529" y="1534"/>
                    <a:pt x="3529" y="1723"/>
                  </a:cubicBezTo>
                  <a:cubicBezTo>
                    <a:pt x="3529" y="1912"/>
                    <a:pt x="3372" y="2070"/>
                    <a:pt x="3151" y="2070"/>
                  </a:cubicBezTo>
                  <a:cubicBezTo>
                    <a:pt x="2962" y="2070"/>
                    <a:pt x="2804" y="1912"/>
                    <a:pt x="2804" y="1723"/>
                  </a:cubicBezTo>
                  <a:cubicBezTo>
                    <a:pt x="2804" y="1534"/>
                    <a:pt x="2962" y="1376"/>
                    <a:pt x="3151" y="1376"/>
                  </a:cubicBezTo>
                  <a:close/>
                  <a:moveTo>
                    <a:pt x="5199" y="2070"/>
                  </a:moveTo>
                  <a:cubicBezTo>
                    <a:pt x="5419" y="2070"/>
                    <a:pt x="5577" y="2227"/>
                    <a:pt x="5577" y="2448"/>
                  </a:cubicBezTo>
                  <a:cubicBezTo>
                    <a:pt x="5577" y="2637"/>
                    <a:pt x="5419" y="2794"/>
                    <a:pt x="5199" y="2794"/>
                  </a:cubicBezTo>
                  <a:cubicBezTo>
                    <a:pt x="5010" y="2794"/>
                    <a:pt x="4852" y="2637"/>
                    <a:pt x="4852" y="2448"/>
                  </a:cubicBezTo>
                  <a:cubicBezTo>
                    <a:pt x="4884" y="2227"/>
                    <a:pt x="5041" y="2070"/>
                    <a:pt x="5199" y="2070"/>
                  </a:cubicBezTo>
                  <a:close/>
                  <a:moveTo>
                    <a:pt x="3151" y="2794"/>
                  </a:moveTo>
                  <a:cubicBezTo>
                    <a:pt x="3372" y="2794"/>
                    <a:pt x="3529" y="2952"/>
                    <a:pt x="3529" y="3141"/>
                  </a:cubicBezTo>
                  <a:cubicBezTo>
                    <a:pt x="3529" y="3330"/>
                    <a:pt x="3372" y="3487"/>
                    <a:pt x="3151" y="3487"/>
                  </a:cubicBezTo>
                  <a:cubicBezTo>
                    <a:pt x="2962" y="3487"/>
                    <a:pt x="2804" y="3330"/>
                    <a:pt x="2804" y="3141"/>
                  </a:cubicBezTo>
                  <a:cubicBezTo>
                    <a:pt x="2804" y="2952"/>
                    <a:pt x="2962" y="2794"/>
                    <a:pt x="3151" y="2794"/>
                  </a:cubicBezTo>
                  <a:close/>
                  <a:moveTo>
                    <a:pt x="1748" y="1"/>
                  </a:moveTo>
                  <a:cubicBezTo>
                    <a:pt x="1181" y="1"/>
                    <a:pt x="615" y="166"/>
                    <a:pt x="63" y="494"/>
                  </a:cubicBezTo>
                  <a:cubicBezTo>
                    <a:pt x="63" y="715"/>
                    <a:pt x="0" y="872"/>
                    <a:pt x="0" y="1061"/>
                  </a:cubicBezTo>
                  <a:cubicBezTo>
                    <a:pt x="0" y="2196"/>
                    <a:pt x="536" y="3298"/>
                    <a:pt x="1418" y="4023"/>
                  </a:cubicBezTo>
                  <a:cubicBezTo>
                    <a:pt x="2111" y="4558"/>
                    <a:pt x="2962" y="4874"/>
                    <a:pt x="3844" y="4874"/>
                  </a:cubicBezTo>
                  <a:cubicBezTo>
                    <a:pt x="4096" y="4874"/>
                    <a:pt x="4380" y="4842"/>
                    <a:pt x="4663" y="4811"/>
                  </a:cubicBezTo>
                  <a:cubicBezTo>
                    <a:pt x="6144" y="4495"/>
                    <a:pt x="7341" y="3267"/>
                    <a:pt x="7625" y="1723"/>
                  </a:cubicBezTo>
                  <a:cubicBezTo>
                    <a:pt x="7656" y="1439"/>
                    <a:pt x="7656" y="1219"/>
                    <a:pt x="7656" y="935"/>
                  </a:cubicBezTo>
                  <a:lnTo>
                    <a:pt x="7656" y="935"/>
                  </a:lnTo>
                  <a:cubicBezTo>
                    <a:pt x="7033" y="1235"/>
                    <a:pt x="6444" y="1354"/>
                    <a:pt x="5904" y="1354"/>
                  </a:cubicBezTo>
                  <a:cubicBezTo>
                    <a:pt x="4969" y="1354"/>
                    <a:pt x="4183" y="1000"/>
                    <a:pt x="3624" y="620"/>
                  </a:cubicBezTo>
                  <a:cubicBezTo>
                    <a:pt x="3010" y="206"/>
                    <a:pt x="2378" y="1"/>
                    <a:pt x="17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62"/>
            <p:cNvSpPr/>
            <p:nvPr/>
          </p:nvSpPr>
          <p:spPr>
            <a:xfrm>
              <a:off x="-28024975" y="3985750"/>
              <a:ext cx="181950" cy="121975"/>
            </a:xfrm>
            <a:custGeom>
              <a:avLst/>
              <a:gdLst/>
              <a:ahLst/>
              <a:cxnLst/>
              <a:rect l="l" t="t" r="r" b="b"/>
              <a:pathLst>
                <a:path w="7278" h="4879" extrusionOk="0">
                  <a:moveTo>
                    <a:pt x="1827" y="1"/>
                  </a:moveTo>
                  <a:lnTo>
                    <a:pt x="1827" y="1639"/>
                  </a:lnTo>
                  <a:cubicBezTo>
                    <a:pt x="1827" y="1765"/>
                    <a:pt x="1733" y="1891"/>
                    <a:pt x="1607" y="1922"/>
                  </a:cubicBezTo>
                  <a:cubicBezTo>
                    <a:pt x="914" y="2363"/>
                    <a:pt x="315" y="3025"/>
                    <a:pt x="0" y="3813"/>
                  </a:cubicBezTo>
                  <a:cubicBezTo>
                    <a:pt x="492" y="3611"/>
                    <a:pt x="988" y="3505"/>
                    <a:pt x="1488" y="3505"/>
                  </a:cubicBezTo>
                  <a:cubicBezTo>
                    <a:pt x="2237" y="3505"/>
                    <a:pt x="2993" y="3743"/>
                    <a:pt x="3749" y="4254"/>
                  </a:cubicBezTo>
                  <a:cubicBezTo>
                    <a:pt x="4370" y="4673"/>
                    <a:pt x="5000" y="4878"/>
                    <a:pt x="5629" y="4878"/>
                  </a:cubicBezTo>
                  <a:cubicBezTo>
                    <a:pt x="6181" y="4878"/>
                    <a:pt x="6733" y="4721"/>
                    <a:pt x="7278" y="4411"/>
                  </a:cubicBezTo>
                  <a:cubicBezTo>
                    <a:pt x="7057" y="3372"/>
                    <a:pt x="6427" y="2427"/>
                    <a:pt x="5450" y="1922"/>
                  </a:cubicBezTo>
                  <a:cubicBezTo>
                    <a:pt x="5356" y="1859"/>
                    <a:pt x="5293" y="1765"/>
                    <a:pt x="5293" y="1639"/>
                  </a:cubicBezTo>
                  <a:lnTo>
                    <a:pt x="5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80" name="Google Shape;7480;p62"/>
          <p:cNvGrpSpPr/>
          <p:nvPr/>
        </p:nvGrpSpPr>
        <p:grpSpPr>
          <a:xfrm>
            <a:off x="7528769" y="1531934"/>
            <a:ext cx="352833" cy="352833"/>
            <a:chOff x="-26201650" y="3176075"/>
            <a:chExt cx="296175" cy="296175"/>
          </a:xfrm>
        </p:grpSpPr>
        <p:sp>
          <p:nvSpPr>
            <p:cNvPr id="7481" name="Google Shape;7481;p62"/>
            <p:cNvSpPr/>
            <p:nvPr/>
          </p:nvSpPr>
          <p:spPr>
            <a:xfrm>
              <a:off x="-26082700" y="3176075"/>
              <a:ext cx="51200" cy="226875"/>
            </a:xfrm>
            <a:custGeom>
              <a:avLst/>
              <a:gdLst/>
              <a:ahLst/>
              <a:cxnLst/>
              <a:rect l="l" t="t" r="r" b="b"/>
              <a:pathLst>
                <a:path w="2048" h="9075" extrusionOk="0">
                  <a:moveTo>
                    <a:pt x="1071" y="1"/>
                  </a:moveTo>
                  <a:cubicBezTo>
                    <a:pt x="882" y="1"/>
                    <a:pt x="725" y="158"/>
                    <a:pt x="725" y="347"/>
                  </a:cubicBezTo>
                  <a:lnTo>
                    <a:pt x="725" y="6554"/>
                  </a:lnTo>
                  <a:cubicBezTo>
                    <a:pt x="473" y="6900"/>
                    <a:pt x="0" y="7656"/>
                    <a:pt x="0" y="8034"/>
                  </a:cubicBezTo>
                  <a:cubicBezTo>
                    <a:pt x="0" y="8633"/>
                    <a:pt x="473" y="9074"/>
                    <a:pt x="1040" y="9074"/>
                  </a:cubicBezTo>
                  <a:cubicBezTo>
                    <a:pt x="1638" y="9074"/>
                    <a:pt x="2048" y="8602"/>
                    <a:pt x="2048" y="8034"/>
                  </a:cubicBezTo>
                  <a:cubicBezTo>
                    <a:pt x="2048" y="7656"/>
                    <a:pt x="1638" y="6900"/>
                    <a:pt x="1355" y="6554"/>
                  </a:cubicBezTo>
                  <a:lnTo>
                    <a:pt x="1355" y="347"/>
                  </a:lnTo>
                  <a:cubicBezTo>
                    <a:pt x="1386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62"/>
            <p:cNvSpPr/>
            <p:nvPr/>
          </p:nvSpPr>
          <p:spPr>
            <a:xfrm>
              <a:off x="-26201650" y="3317075"/>
              <a:ext cx="296175" cy="155175"/>
            </a:xfrm>
            <a:custGeom>
              <a:avLst/>
              <a:gdLst/>
              <a:ahLst/>
              <a:cxnLst/>
              <a:rect l="l" t="t" r="r" b="b"/>
              <a:pathLst>
                <a:path w="11847" h="6207" extrusionOk="0">
                  <a:moveTo>
                    <a:pt x="3939" y="662"/>
                  </a:moveTo>
                  <a:cubicBezTo>
                    <a:pt x="3876" y="914"/>
                    <a:pt x="3750" y="1134"/>
                    <a:pt x="3624" y="1323"/>
                  </a:cubicBezTo>
                  <a:cubicBezTo>
                    <a:pt x="3624" y="1386"/>
                    <a:pt x="3593" y="1418"/>
                    <a:pt x="3593" y="1481"/>
                  </a:cubicBezTo>
                  <a:cubicBezTo>
                    <a:pt x="3277" y="1292"/>
                    <a:pt x="2836" y="1229"/>
                    <a:pt x="2490" y="1229"/>
                  </a:cubicBezTo>
                  <a:cubicBezTo>
                    <a:pt x="1986" y="1229"/>
                    <a:pt x="1293" y="1386"/>
                    <a:pt x="1041" y="1859"/>
                  </a:cubicBezTo>
                  <a:cubicBezTo>
                    <a:pt x="915" y="2048"/>
                    <a:pt x="757" y="2111"/>
                    <a:pt x="568" y="2111"/>
                  </a:cubicBezTo>
                  <a:lnTo>
                    <a:pt x="568" y="1008"/>
                  </a:lnTo>
                  <a:cubicBezTo>
                    <a:pt x="568" y="819"/>
                    <a:pt x="726" y="662"/>
                    <a:pt x="915" y="662"/>
                  </a:cubicBezTo>
                  <a:close/>
                  <a:moveTo>
                    <a:pt x="10681" y="662"/>
                  </a:moveTo>
                  <a:cubicBezTo>
                    <a:pt x="10870" y="662"/>
                    <a:pt x="11028" y="819"/>
                    <a:pt x="11028" y="1008"/>
                  </a:cubicBezTo>
                  <a:lnTo>
                    <a:pt x="11028" y="2111"/>
                  </a:lnTo>
                  <a:cubicBezTo>
                    <a:pt x="10870" y="2111"/>
                    <a:pt x="10681" y="2048"/>
                    <a:pt x="10555" y="1859"/>
                  </a:cubicBezTo>
                  <a:cubicBezTo>
                    <a:pt x="10335" y="1449"/>
                    <a:pt x="9894" y="1229"/>
                    <a:pt x="9452" y="1229"/>
                  </a:cubicBezTo>
                  <a:cubicBezTo>
                    <a:pt x="9011" y="1229"/>
                    <a:pt x="8602" y="1449"/>
                    <a:pt x="8350" y="1859"/>
                  </a:cubicBezTo>
                  <a:cubicBezTo>
                    <a:pt x="8318" y="1922"/>
                    <a:pt x="8224" y="2016"/>
                    <a:pt x="8192" y="2048"/>
                  </a:cubicBezTo>
                  <a:cubicBezTo>
                    <a:pt x="8161" y="1733"/>
                    <a:pt x="8003" y="1292"/>
                    <a:pt x="7657" y="662"/>
                  </a:cubicBezTo>
                  <a:close/>
                  <a:moveTo>
                    <a:pt x="2332" y="2741"/>
                  </a:moveTo>
                  <a:cubicBezTo>
                    <a:pt x="2521" y="2741"/>
                    <a:pt x="2679" y="2899"/>
                    <a:pt x="2679" y="3119"/>
                  </a:cubicBezTo>
                  <a:cubicBezTo>
                    <a:pt x="2679" y="3308"/>
                    <a:pt x="2521" y="3466"/>
                    <a:pt x="2332" y="3466"/>
                  </a:cubicBezTo>
                  <a:cubicBezTo>
                    <a:pt x="2143" y="3466"/>
                    <a:pt x="1986" y="3308"/>
                    <a:pt x="1986" y="3119"/>
                  </a:cubicBezTo>
                  <a:cubicBezTo>
                    <a:pt x="1986" y="2899"/>
                    <a:pt x="2143" y="2741"/>
                    <a:pt x="2332" y="2741"/>
                  </a:cubicBezTo>
                  <a:close/>
                  <a:moveTo>
                    <a:pt x="9295" y="2741"/>
                  </a:moveTo>
                  <a:cubicBezTo>
                    <a:pt x="9484" y="2741"/>
                    <a:pt x="9641" y="2899"/>
                    <a:pt x="9641" y="3119"/>
                  </a:cubicBezTo>
                  <a:cubicBezTo>
                    <a:pt x="9641" y="3308"/>
                    <a:pt x="9484" y="3466"/>
                    <a:pt x="9295" y="3466"/>
                  </a:cubicBezTo>
                  <a:cubicBezTo>
                    <a:pt x="9106" y="3466"/>
                    <a:pt x="8948" y="3308"/>
                    <a:pt x="8948" y="3119"/>
                  </a:cubicBezTo>
                  <a:cubicBezTo>
                    <a:pt x="8948" y="2899"/>
                    <a:pt x="9106" y="2741"/>
                    <a:pt x="9295" y="2741"/>
                  </a:cubicBezTo>
                  <a:close/>
                  <a:moveTo>
                    <a:pt x="1608" y="4127"/>
                  </a:moveTo>
                  <a:cubicBezTo>
                    <a:pt x="1828" y="4127"/>
                    <a:pt x="1986" y="4285"/>
                    <a:pt x="1986" y="4474"/>
                  </a:cubicBezTo>
                  <a:cubicBezTo>
                    <a:pt x="1986" y="4694"/>
                    <a:pt x="1828" y="4852"/>
                    <a:pt x="1608" y="4852"/>
                  </a:cubicBezTo>
                  <a:cubicBezTo>
                    <a:pt x="1419" y="4852"/>
                    <a:pt x="1261" y="4694"/>
                    <a:pt x="1261" y="4474"/>
                  </a:cubicBezTo>
                  <a:cubicBezTo>
                    <a:pt x="1261" y="4285"/>
                    <a:pt x="1419" y="4127"/>
                    <a:pt x="1608" y="4127"/>
                  </a:cubicBezTo>
                  <a:close/>
                  <a:moveTo>
                    <a:pt x="3025" y="4127"/>
                  </a:moveTo>
                  <a:cubicBezTo>
                    <a:pt x="3246" y="4127"/>
                    <a:pt x="3404" y="4285"/>
                    <a:pt x="3404" y="4474"/>
                  </a:cubicBezTo>
                  <a:cubicBezTo>
                    <a:pt x="3404" y="4694"/>
                    <a:pt x="3183" y="4852"/>
                    <a:pt x="3025" y="4852"/>
                  </a:cubicBezTo>
                  <a:cubicBezTo>
                    <a:pt x="2836" y="4852"/>
                    <a:pt x="2679" y="4694"/>
                    <a:pt x="2679" y="4474"/>
                  </a:cubicBezTo>
                  <a:cubicBezTo>
                    <a:pt x="2679" y="4285"/>
                    <a:pt x="2836" y="4127"/>
                    <a:pt x="3025" y="4127"/>
                  </a:cubicBezTo>
                  <a:close/>
                  <a:moveTo>
                    <a:pt x="8602" y="4127"/>
                  </a:moveTo>
                  <a:cubicBezTo>
                    <a:pt x="8791" y="4127"/>
                    <a:pt x="8948" y="4285"/>
                    <a:pt x="8948" y="4474"/>
                  </a:cubicBezTo>
                  <a:cubicBezTo>
                    <a:pt x="8948" y="4694"/>
                    <a:pt x="8791" y="4852"/>
                    <a:pt x="8602" y="4852"/>
                  </a:cubicBezTo>
                  <a:cubicBezTo>
                    <a:pt x="8381" y="4852"/>
                    <a:pt x="8224" y="4694"/>
                    <a:pt x="8224" y="4474"/>
                  </a:cubicBezTo>
                  <a:cubicBezTo>
                    <a:pt x="8224" y="4285"/>
                    <a:pt x="8381" y="4127"/>
                    <a:pt x="8602" y="4127"/>
                  </a:cubicBezTo>
                  <a:close/>
                  <a:moveTo>
                    <a:pt x="9957" y="4127"/>
                  </a:moveTo>
                  <a:cubicBezTo>
                    <a:pt x="10177" y="4127"/>
                    <a:pt x="10335" y="4285"/>
                    <a:pt x="10335" y="4474"/>
                  </a:cubicBezTo>
                  <a:cubicBezTo>
                    <a:pt x="10335" y="4694"/>
                    <a:pt x="10177" y="4852"/>
                    <a:pt x="9957" y="4852"/>
                  </a:cubicBezTo>
                  <a:cubicBezTo>
                    <a:pt x="9768" y="4852"/>
                    <a:pt x="9610" y="4694"/>
                    <a:pt x="9610" y="4474"/>
                  </a:cubicBezTo>
                  <a:cubicBezTo>
                    <a:pt x="9610" y="4285"/>
                    <a:pt x="9768" y="4127"/>
                    <a:pt x="9957" y="4127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08"/>
                  </a:cubicBezTo>
                  <a:lnTo>
                    <a:pt x="1" y="5860"/>
                  </a:lnTo>
                  <a:cubicBezTo>
                    <a:pt x="1" y="6049"/>
                    <a:pt x="159" y="6207"/>
                    <a:pt x="348" y="6207"/>
                  </a:cubicBezTo>
                  <a:lnTo>
                    <a:pt x="11500" y="6207"/>
                  </a:lnTo>
                  <a:cubicBezTo>
                    <a:pt x="11689" y="6207"/>
                    <a:pt x="11847" y="6049"/>
                    <a:pt x="11847" y="5860"/>
                  </a:cubicBezTo>
                  <a:lnTo>
                    <a:pt x="11847" y="1008"/>
                  </a:lnTo>
                  <a:cubicBezTo>
                    <a:pt x="11752" y="441"/>
                    <a:pt x="11280" y="0"/>
                    <a:pt x="10713" y="0"/>
                  </a:cubicBezTo>
                  <a:lnTo>
                    <a:pt x="7058" y="0"/>
                  </a:lnTo>
                  <a:cubicBezTo>
                    <a:pt x="6775" y="0"/>
                    <a:pt x="6617" y="315"/>
                    <a:pt x="6775" y="536"/>
                  </a:cubicBezTo>
                  <a:cubicBezTo>
                    <a:pt x="7342" y="1323"/>
                    <a:pt x="7594" y="1953"/>
                    <a:pt x="7594" y="2426"/>
                  </a:cubicBezTo>
                  <a:cubicBezTo>
                    <a:pt x="7594" y="2899"/>
                    <a:pt x="7405" y="3371"/>
                    <a:pt x="7027" y="3749"/>
                  </a:cubicBezTo>
                  <a:cubicBezTo>
                    <a:pt x="6686" y="4033"/>
                    <a:pt x="6243" y="4163"/>
                    <a:pt x="5813" y="4163"/>
                  </a:cubicBezTo>
                  <a:cubicBezTo>
                    <a:pt x="5766" y="4163"/>
                    <a:pt x="5719" y="4162"/>
                    <a:pt x="5672" y="4159"/>
                  </a:cubicBezTo>
                  <a:cubicBezTo>
                    <a:pt x="5168" y="4127"/>
                    <a:pt x="4695" y="3812"/>
                    <a:pt x="4443" y="3340"/>
                  </a:cubicBezTo>
                  <a:cubicBezTo>
                    <a:pt x="4128" y="2835"/>
                    <a:pt x="4097" y="2205"/>
                    <a:pt x="4349" y="1638"/>
                  </a:cubicBezTo>
                  <a:cubicBezTo>
                    <a:pt x="4506" y="1323"/>
                    <a:pt x="4695" y="945"/>
                    <a:pt x="4979" y="536"/>
                  </a:cubicBezTo>
                  <a:cubicBezTo>
                    <a:pt x="5136" y="315"/>
                    <a:pt x="4979" y="0"/>
                    <a:pt x="4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83" name="Google Shape;7483;p62"/>
          <p:cNvGrpSpPr/>
          <p:nvPr/>
        </p:nvGrpSpPr>
        <p:grpSpPr>
          <a:xfrm>
            <a:off x="7528293" y="1989155"/>
            <a:ext cx="353786" cy="351880"/>
            <a:chOff x="-26204800" y="3547050"/>
            <a:chExt cx="296975" cy="295375"/>
          </a:xfrm>
        </p:grpSpPr>
        <p:sp>
          <p:nvSpPr>
            <p:cNvPr id="7484" name="Google Shape;7484;p62"/>
            <p:cNvSpPr/>
            <p:nvPr/>
          </p:nvSpPr>
          <p:spPr>
            <a:xfrm>
              <a:off x="-26204000" y="3669125"/>
              <a:ext cx="296175" cy="173300"/>
            </a:xfrm>
            <a:custGeom>
              <a:avLst/>
              <a:gdLst/>
              <a:ahLst/>
              <a:cxnLst/>
              <a:rect l="l" t="t" r="r" b="b"/>
              <a:pathLst>
                <a:path w="11847" h="6932" extrusionOk="0">
                  <a:moveTo>
                    <a:pt x="7656" y="3466"/>
                  </a:moveTo>
                  <a:lnTo>
                    <a:pt x="7656" y="4852"/>
                  </a:lnTo>
                  <a:lnTo>
                    <a:pt x="6963" y="4852"/>
                  </a:lnTo>
                  <a:lnTo>
                    <a:pt x="6963" y="3466"/>
                  </a:lnTo>
                  <a:close/>
                  <a:moveTo>
                    <a:pt x="9074" y="3466"/>
                  </a:moveTo>
                  <a:lnTo>
                    <a:pt x="9074" y="4852"/>
                  </a:lnTo>
                  <a:lnTo>
                    <a:pt x="8381" y="4852"/>
                  </a:lnTo>
                  <a:lnTo>
                    <a:pt x="8381" y="3466"/>
                  </a:lnTo>
                  <a:close/>
                  <a:moveTo>
                    <a:pt x="10460" y="3435"/>
                  </a:moveTo>
                  <a:lnTo>
                    <a:pt x="10460" y="4852"/>
                  </a:lnTo>
                  <a:lnTo>
                    <a:pt x="9735" y="4852"/>
                  </a:lnTo>
                  <a:lnTo>
                    <a:pt x="9735" y="3466"/>
                  </a:lnTo>
                  <a:lnTo>
                    <a:pt x="10114" y="3466"/>
                  </a:lnTo>
                  <a:cubicBezTo>
                    <a:pt x="10208" y="3466"/>
                    <a:pt x="10334" y="3466"/>
                    <a:pt x="10460" y="3435"/>
                  </a:cubicBezTo>
                  <a:close/>
                  <a:moveTo>
                    <a:pt x="10114" y="1"/>
                  </a:moveTo>
                  <a:cubicBezTo>
                    <a:pt x="9515" y="1"/>
                    <a:pt x="9042" y="442"/>
                    <a:pt x="8633" y="788"/>
                  </a:cubicBezTo>
                  <a:cubicBezTo>
                    <a:pt x="8318" y="1103"/>
                    <a:pt x="8034" y="1387"/>
                    <a:pt x="7656" y="1387"/>
                  </a:cubicBezTo>
                  <a:cubicBezTo>
                    <a:pt x="7404" y="1387"/>
                    <a:pt x="7121" y="1229"/>
                    <a:pt x="7026" y="946"/>
                  </a:cubicBezTo>
                  <a:cubicBezTo>
                    <a:pt x="6974" y="815"/>
                    <a:pt x="6855" y="749"/>
                    <a:pt x="6708" y="749"/>
                  </a:cubicBezTo>
                  <a:cubicBezTo>
                    <a:pt x="6679" y="749"/>
                    <a:pt x="6648" y="752"/>
                    <a:pt x="6617" y="757"/>
                  </a:cubicBezTo>
                  <a:cubicBezTo>
                    <a:pt x="6018" y="914"/>
                    <a:pt x="5577" y="1481"/>
                    <a:pt x="5577" y="2080"/>
                  </a:cubicBezTo>
                  <a:cubicBezTo>
                    <a:pt x="5577" y="2616"/>
                    <a:pt x="5860" y="3025"/>
                    <a:pt x="6301" y="3277"/>
                  </a:cubicBezTo>
                  <a:lnTo>
                    <a:pt x="6301" y="4758"/>
                  </a:lnTo>
                  <a:cubicBezTo>
                    <a:pt x="6238" y="4758"/>
                    <a:pt x="6207" y="4726"/>
                    <a:pt x="6144" y="4726"/>
                  </a:cubicBezTo>
                  <a:lnTo>
                    <a:pt x="4443" y="3813"/>
                  </a:lnTo>
                  <a:cubicBezTo>
                    <a:pt x="4002" y="3592"/>
                    <a:pt x="3498" y="3466"/>
                    <a:pt x="2993" y="3466"/>
                  </a:cubicBezTo>
                  <a:lnTo>
                    <a:pt x="347" y="3466"/>
                  </a:lnTo>
                  <a:cubicBezTo>
                    <a:pt x="158" y="3466"/>
                    <a:pt x="0" y="3624"/>
                    <a:pt x="0" y="3813"/>
                  </a:cubicBezTo>
                  <a:lnTo>
                    <a:pt x="0" y="5199"/>
                  </a:lnTo>
                  <a:cubicBezTo>
                    <a:pt x="0" y="5388"/>
                    <a:pt x="158" y="5546"/>
                    <a:pt x="347" y="5546"/>
                  </a:cubicBezTo>
                  <a:lnTo>
                    <a:pt x="2993" y="5546"/>
                  </a:lnTo>
                  <a:cubicBezTo>
                    <a:pt x="3371" y="5546"/>
                    <a:pt x="3781" y="5672"/>
                    <a:pt x="4128" y="5829"/>
                  </a:cubicBezTo>
                  <a:lnTo>
                    <a:pt x="5829" y="6743"/>
                  </a:lnTo>
                  <a:cubicBezTo>
                    <a:pt x="6049" y="6869"/>
                    <a:pt x="6364" y="6932"/>
                    <a:pt x="6648" y="6932"/>
                  </a:cubicBezTo>
                  <a:lnTo>
                    <a:pt x="10807" y="6932"/>
                  </a:lnTo>
                  <a:cubicBezTo>
                    <a:pt x="11405" y="6932"/>
                    <a:pt x="11846" y="6459"/>
                    <a:pt x="11846" y="5924"/>
                  </a:cubicBezTo>
                  <a:cubicBezTo>
                    <a:pt x="11846" y="5483"/>
                    <a:pt x="11563" y="5073"/>
                    <a:pt x="11122" y="4915"/>
                  </a:cubicBezTo>
                  <a:lnTo>
                    <a:pt x="11122" y="3120"/>
                  </a:lnTo>
                  <a:cubicBezTo>
                    <a:pt x="11563" y="2805"/>
                    <a:pt x="11846" y="2301"/>
                    <a:pt x="11846" y="1733"/>
                  </a:cubicBezTo>
                  <a:cubicBezTo>
                    <a:pt x="11846" y="788"/>
                    <a:pt x="11059" y="1"/>
                    <a:pt x="101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62"/>
            <p:cNvSpPr/>
            <p:nvPr/>
          </p:nvSpPr>
          <p:spPr>
            <a:xfrm>
              <a:off x="-26204800" y="3547050"/>
              <a:ext cx="296975" cy="122100"/>
            </a:xfrm>
            <a:custGeom>
              <a:avLst/>
              <a:gdLst/>
              <a:ahLst/>
              <a:cxnLst/>
              <a:rect l="l" t="t" r="r" b="b"/>
              <a:pathLst>
                <a:path w="11879" h="4884" extrusionOk="0">
                  <a:moveTo>
                    <a:pt x="10839" y="1702"/>
                  </a:moveTo>
                  <a:cubicBezTo>
                    <a:pt x="11028" y="1702"/>
                    <a:pt x="11185" y="1859"/>
                    <a:pt x="11185" y="2048"/>
                  </a:cubicBezTo>
                  <a:cubicBezTo>
                    <a:pt x="11154" y="2269"/>
                    <a:pt x="10996" y="2426"/>
                    <a:pt x="10839" y="2426"/>
                  </a:cubicBezTo>
                  <a:lnTo>
                    <a:pt x="10492" y="2426"/>
                  </a:lnTo>
                  <a:lnTo>
                    <a:pt x="10492" y="1702"/>
                  </a:lnTo>
                  <a:close/>
                  <a:moveTo>
                    <a:pt x="726" y="725"/>
                  </a:moveTo>
                  <a:lnTo>
                    <a:pt x="1419" y="757"/>
                  </a:lnTo>
                  <a:lnTo>
                    <a:pt x="1419" y="4002"/>
                  </a:lnTo>
                  <a:lnTo>
                    <a:pt x="726" y="4096"/>
                  </a:lnTo>
                  <a:lnTo>
                    <a:pt x="726" y="725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537"/>
                  </a:lnTo>
                  <a:cubicBezTo>
                    <a:pt x="1" y="4726"/>
                    <a:pt x="221" y="4884"/>
                    <a:pt x="411" y="4884"/>
                  </a:cubicBezTo>
                  <a:lnTo>
                    <a:pt x="9578" y="3592"/>
                  </a:lnTo>
                  <a:cubicBezTo>
                    <a:pt x="9862" y="3561"/>
                    <a:pt x="10083" y="3403"/>
                    <a:pt x="10240" y="3151"/>
                  </a:cubicBezTo>
                  <a:lnTo>
                    <a:pt x="10807" y="3151"/>
                  </a:lnTo>
                  <a:cubicBezTo>
                    <a:pt x="11406" y="3151"/>
                    <a:pt x="11815" y="2678"/>
                    <a:pt x="11815" y="2143"/>
                  </a:cubicBezTo>
                  <a:cubicBezTo>
                    <a:pt x="11878" y="1513"/>
                    <a:pt x="11406" y="1040"/>
                    <a:pt x="10839" y="1040"/>
                  </a:cubicBezTo>
                  <a:lnTo>
                    <a:pt x="10240" y="1040"/>
                  </a:lnTo>
                  <a:cubicBezTo>
                    <a:pt x="10083" y="788"/>
                    <a:pt x="9831" y="694"/>
                    <a:pt x="9515" y="631"/>
                  </a:cubicBezTo>
                  <a:lnTo>
                    <a:pt x="3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86" name="Google Shape;7486;p62"/>
          <p:cNvSpPr/>
          <p:nvPr/>
        </p:nvSpPr>
        <p:spPr>
          <a:xfrm>
            <a:off x="7561179" y="2438650"/>
            <a:ext cx="289009" cy="352833"/>
          </a:xfrm>
          <a:custGeom>
            <a:avLst/>
            <a:gdLst/>
            <a:ahLst/>
            <a:cxnLst/>
            <a:rect l="l" t="t" r="r" b="b"/>
            <a:pathLst>
              <a:path w="9704" h="11847" extrusionOk="0">
                <a:moveTo>
                  <a:pt x="7687" y="662"/>
                </a:moveTo>
                <a:cubicBezTo>
                  <a:pt x="7813" y="945"/>
                  <a:pt x="7971" y="1134"/>
                  <a:pt x="8160" y="1386"/>
                </a:cubicBezTo>
                <a:lnTo>
                  <a:pt x="1008" y="1386"/>
                </a:lnTo>
                <a:cubicBezTo>
                  <a:pt x="788" y="1386"/>
                  <a:pt x="630" y="1229"/>
                  <a:pt x="630" y="1040"/>
                </a:cubicBezTo>
                <a:cubicBezTo>
                  <a:pt x="630" y="819"/>
                  <a:pt x="788" y="662"/>
                  <a:pt x="1008" y="662"/>
                </a:cubicBezTo>
                <a:close/>
                <a:moveTo>
                  <a:pt x="6553" y="3466"/>
                </a:moveTo>
                <a:cubicBezTo>
                  <a:pt x="6742" y="3466"/>
                  <a:pt x="6900" y="3623"/>
                  <a:pt x="6900" y="3812"/>
                </a:cubicBezTo>
                <a:lnTo>
                  <a:pt x="6900" y="4852"/>
                </a:lnTo>
                <a:lnTo>
                  <a:pt x="7939" y="4852"/>
                </a:lnTo>
                <a:cubicBezTo>
                  <a:pt x="8128" y="4852"/>
                  <a:pt x="8286" y="5009"/>
                  <a:pt x="8286" y="5199"/>
                </a:cubicBezTo>
                <a:lnTo>
                  <a:pt x="8286" y="6585"/>
                </a:lnTo>
                <a:cubicBezTo>
                  <a:pt x="8286" y="6774"/>
                  <a:pt x="8128" y="6931"/>
                  <a:pt x="7939" y="6931"/>
                </a:cubicBezTo>
                <a:lnTo>
                  <a:pt x="6900" y="6931"/>
                </a:lnTo>
                <a:lnTo>
                  <a:pt x="6900" y="7971"/>
                </a:lnTo>
                <a:cubicBezTo>
                  <a:pt x="6900" y="8160"/>
                  <a:pt x="6742" y="8317"/>
                  <a:pt x="6553" y="8317"/>
                </a:cubicBezTo>
                <a:lnTo>
                  <a:pt x="5167" y="8317"/>
                </a:lnTo>
                <a:cubicBezTo>
                  <a:pt x="4978" y="8317"/>
                  <a:pt x="4820" y="8160"/>
                  <a:pt x="4820" y="7971"/>
                </a:cubicBezTo>
                <a:lnTo>
                  <a:pt x="4820" y="6931"/>
                </a:lnTo>
                <a:lnTo>
                  <a:pt x="3781" y="6931"/>
                </a:lnTo>
                <a:cubicBezTo>
                  <a:pt x="3592" y="6931"/>
                  <a:pt x="3434" y="6774"/>
                  <a:pt x="3434" y="6585"/>
                </a:cubicBezTo>
                <a:lnTo>
                  <a:pt x="3434" y="5199"/>
                </a:lnTo>
                <a:cubicBezTo>
                  <a:pt x="3434" y="5009"/>
                  <a:pt x="3592" y="4852"/>
                  <a:pt x="3781" y="4852"/>
                </a:cubicBezTo>
                <a:lnTo>
                  <a:pt x="4820" y="4852"/>
                </a:lnTo>
                <a:lnTo>
                  <a:pt x="4820" y="3812"/>
                </a:lnTo>
                <a:cubicBezTo>
                  <a:pt x="4820" y="3623"/>
                  <a:pt x="4978" y="3466"/>
                  <a:pt x="5167" y="3466"/>
                </a:cubicBezTo>
                <a:close/>
                <a:moveTo>
                  <a:pt x="7939" y="9735"/>
                </a:moveTo>
                <a:cubicBezTo>
                  <a:pt x="8128" y="9735"/>
                  <a:pt x="8286" y="9893"/>
                  <a:pt x="8286" y="10082"/>
                </a:cubicBezTo>
                <a:cubicBezTo>
                  <a:pt x="8286" y="10334"/>
                  <a:pt x="8128" y="10428"/>
                  <a:pt x="7939" y="10428"/>
                </a:cubicBezTo>
                <a:lnTo>
                  <a:pt x="3749" y="10428"/>
                </a:lnTo>
                <a:cubicBezTo>
                  <a:pt x="3560" y="10428"/>
                  <a:pt x="3403" y="10271"/>
                  <a:pt x="3403" y="10082"/>
                </a:cubicBezTo>
                <a:cubicBezTo>
                  <a:pt x="3403" y="9893"/>
                  <a:pt x="3560" y="9735"/>
                  <a:pt x="3749" y="9735"/>
                </a:cubicBezTo>
                <a:close/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lnTo>
                  <a:pt x="0" y="10428"/>
                </a:lnTo>
                <a:cubicBezTo>
                  <a:pt x="0" y="11184"/>
                  <a:pt x="630" y="11815"/>
                  <a:pt x="1386" y="11815"/>
                </a:cubicBezTo>
                <a:lnTo>
                  <a:pt x="1386" y="2048"/>
                </a:lnTo>
                <a:lnTo>
                  <a:pt x="2111" y="2048"/>
                </a:lnTo>
                <a:lnTo>
                  <a:pt x="2111" y="11815"/>
                </a:lnTo>
                <a:lnTo>
                  <a:pt x="9357" y="11815"/>
                </a:lnTo>
                <a:lnTo>
                  <a:pt x="9357" y="11846"/>
                </a:lnTo>
                <a:cubicBezTo>
                  <a:pt x="9546" y="11846"/>
                  <a:pt x="9704" y="11688"/>
                  <a:pt x="9704" y="11499"/>
                </a:cubicBezTo>
                <a:lnTo>
                  <a:pt x="9704" y="1733"/>
                </a:lnTo>
                <a:cubicBezTo>
                  <a:pt x="9704" y="1607"/>
                  <a:pt x="9609" y="1449"/>
                  <a:pt x="9452" y="1418"/>
                </a:cubicBezTo>
                <a:cubicBezTo>
                  <a:pt x="8822" y="1166"/>
                  <a:pt x="8443" y="756"/>
                  <a:pt x="8286" y="252"/>
                </a:cubicBezTo>
                <a:cubicBezTo>
                  <a:pt x="8254" y="95"/>
                  <a:pt x="8097" y="0"/>
                  <a:pt x="797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87" name="Google Shape;7487;p62"/>
          <p:cNvGrpSpPr/>
          <p:nvPr/>
        </p:nvGrpSpPr>
        <p:grpSpPr>
          <a:xfrm>
            <a:off x="6199548" y="2919133"/>
            <a:ext cx="345328" cy="352833"/>
            <a:chOff x="-24353875" y="3147725"/>
            <a:chExt cx="289875" cy="296175"/>
          </a:xfrm>
        </p:grpSpPr>
        <p:sp>
          <p:nvSpPr>
            <p:cNvPr id="7488" name="Google Shape;7488;p62"/>
            <p:cNvSpPr/>
            <p:nvPr/>
          </p:nvSpPr>
          <p:spPr>
            <a:xfrm>
              <a:off x="-24238100" y="3271375"/>
              <a:ext cx="52025" cy="51225"/>
            </a:xfrm>
            <a:custGeom>
              <a:avLst/>
              <a:gdLst/>
              <a:ahLst/>
              <a:cxnLst/>
              <a:rect l="l" t="t" r="r" b="b"/>
              <a:pathLst>
                <a:path w="2081" h="2049" extrusionOk="0">
                  <a:moveTo>
                    <a:pt x="1041" y="1"/>
                  </a:moveTo>
                  <a:cubicBezTo>
                    <a:pt x="505" y="1"/>
                    <a:pt x="32" y="473"/>
                    <a:pt x="32" y="1040"/>
                  </a:cubicBezTo>
                  <a:cubicBezTo>
                    <a:pt x="1" y="1576"/>
                    <a:pt x="473" y="2049"/>
                    <a:pt x="1041" y="2049"/>
                  </a:cubicBezTo>
                  <a:cubicBezTo>
                    <a:pt x="1639" y="2049"/>
                    <a:pt x="2080" y="1576"/>
                    <a:pt x="2080" y="1040"/>
                  </a:cubicBezTo>
                  <a:cubicBezTo>
                    <a:pt x="2080" y="442"/>
                    <a:pt x="1608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62"/>
            <p:cNvSpPr/>
            <p:nvPr/>
          </p:nvSpPr>
          <p:spPr>
            <a:xfrm>
              <a:off x="-24353875" y="3147725"/>
              <a:ext cx="289875" cy="296175"/>
            </a:xfrm>
            <a:custGeom>
              <a:avLst/>
              <a:gdLst/>
              <a:ahLst/>
              <a:cxnLst/>
              <a:rect l="l" t="t" r="r" b="b"/>
              <a:pathLst>
                <a:path w="11595" h="11847" extrusionOk="0">
                  <a:moveTo>
                    <a:pt x="5672" y="757"/>
                  </a:moveTo>
                  <a:cubicBezTo>
                    <a:pt x="6144" y="757"/>
                    <a:pt x="6680" y="1544"/>
                    <a:pt x="7026" y="2710"/>
                  </a:cubicBezTo>
                  <a:cubicBezTo>
                    <a:pt x="6585" y="2867"/>
                    <a:pt x="6176" y="3025"/>
                    <a:pt x="5672" y="3214"/>
                  </a:cubicBezTo>
                  <a:cubicBezTo>
                    <a:pt x="5262" y="3025"/>
                    <a:pt x="4789" y="2836"/>
                    <a:pt x="4348" y="2710"/>
                  </a:cubicBezTo>
                  <a:cubicBezTo>
                    <a:pt x="4695" y="1481"/>
                    <a:pt x="5199" y="757"/>
                    <a:pt x="5672" y="757"/>
                  </a:cubicBezTo>
                  <a:close/>
                  <a:moveTo>
                    <a:pt x="4191" y="3372"/>
                  </a:moveTo>
                  <a:cubicBezTo>
                    <a:pt x="4411" y="3466"/>
                    <a:pt x="4632" y="3529"/>
                    <a:pt x="4852" y="3624"/>
                  </a:cubicBezTo>
                  <a:cubicBezTo>
                    <a:pt x="4159" y="3970"/>
                    <a:pt x="4726" y="3655"/>
                    <a:pt x="4065" y="4096"/>
                  </a:cubicBezTo>
                  <a:lnTo>
                    <a:pt x="4191" y="3372"/>
                  </a:lnTo>
                  <a:close/>
                  <a:moveTo>
                    <a:pt x="7184" y="3372"/>
                  </a:moveTo>
                  <a:lnTo>
                    <a:pt x="7310" y="4096"/>
                  </a:lnTo>
                  <a:cubicBezTo>
                    <a:pt x="6585" y="3655"/>
                    <a:pt x="7184" y="4002"/>
                    <a:pt x="6522" y="3624"/>
                  </a:cubicBezTo>
                  <a:cubicBezTo>
                    <a:pt x="6743" y="3529"/>
                    <a:pt x="6995" y="3466"/>
                    <a:pt x="7184" y="3372"/>
                  </a:cubicBezTo>
                  <a:close/>
                  <a:moveTo>
                    <a:pt x="9191" y="3001"/>
                  </a:moveTo>
                  <a:cubicBezTo>
                    <a:pt x="9631" y="3001"/>
                    <a:pt x="10026" y="3084"/>
                    <a:pt x="10177" y="3340"/>
                  </a:cubicBezTo>
                  <a:cubicBezTo>
                    <a:pt x="10208" y="3435"/>
                    <a:pt x="10240" y="3529"/>
                    <a:pt x="10208" y="3655"/>
                  </a:cubicBezTo>
                  <a:cubicBezTo>
                    <a:pt x="9925" y="3687"/>
                    <a:pt x="9673" y="3907"/>
                    <a:pt x="9515" y="4159"/>
                  </a:cubicBezTo>
                  <a:cubicBezTo>
                    <a:pt x="9358" y="4474"/>
                    <a:pt x="9295" y="4852"/>
                    <a:pt x="9452" y="5104"/>
                  </a:cubicBezTo>
                  <a:cubicBezTo>
                    <a:pt x="9358" y="5230"/>
                    <a:pt x="9263" y="5356"/>
                    <a:pt x="9137" y="5482"/>
                  </a:cubicBezTo>
                  <a:cubicBezTo>
                    <a:pt x="8791" y="5167"/>
                    <a:pt x="8444" y="4884"/>
                    <a:pt x="8034" y="4600"/>
                  </a:cubicBezTo>
                  <a:cubicBezTo>
                    <a:pt x="8003" y="4128"/>
                    <a:pt x="7940" y="3655"/>
                    <a:pt x="7845" y="3183"/>
                  </a:cubicBezTo>
                  <a:cubicBezTo>
                    <a:pt x="8174" y="3100"/>
                    <a:pt x="8710" y="3001"/>
                    <a:pt x="9191" y="3001"/>
                  </a:cubicBezTo>
                  <a:close/>
                  <a:moveTo>
                    <a:pt x="2994" y="3119"/>
                  </a:moveTo>
                  <a:cubicBezTo>
                    <a:pt x="3151" y="3151"/>
                    <a:pt x="3309" y="3151"/>
                    <a:pt x="3466" y="3214"/>
                  </a:cubicBezTo>
                  <a:cubicBezTo>
                    <a:pt x="3403" y="3655"/>
                    <a:pt x="3309" y="4128"/>
                    <a:pt x="3277" y="4632"/>
                  </a:cubicBezTo>
                  <a:cubicBezTo>
                    <a:pt x="2899" y="4915"/>
                    <a:pt x="2490" y="5230"/>
                    <a:pt x="2174" y="5514"/>
                  </a:cubicBezTo>
                  <a:cubicBezTo>
                    <a:pt x="1733" y="5010"/>
                    <a:pt x="851" y="3939"/>
                    <a:pt x="1166" y="3340"/>
                  </a:cubicBezTo>
                  <a:cubicBezTo>
                    <a:pt x="1198" y="3277"/>
                    <a:pt x="1261" y="3183"/>
                    <a:pt x="1387" y="3151"/>
                  </a:cubicBezTo>
                  <a:cubicBezTo>
                    <a:pt x="1576" y="3372"/>
                    <a:pt x="1859" y="3529"/>
                    <a:pt x="2174" y="3529"/>
                  </a:cubicBezTo>
                  <a:cubicBezTo>
                    <a:pt x="2521" y="3529"/>
                    <a:pt x="2836" y="3372"/>
                    <a:pt x="2994" y="3119"/>
                  </a:cubicBezTo>
                  <a:close/>
                  <a:moveTo>
                    <a:pt x="3277" y="5482"/>
                  </a:moveTo>
                  <a:lnTo>
                    <a:pt x="3277" y="5482"/>
                  </a:lnTo>
                  <a:cubicBezTo>
                    <a:pt x="3246" y="6144"/>
                    <a:pt x="3246" y="5986"/>
                    <a:pt x="3277" y="6428"/>
                  </a:cubicBezTo>
                  <a:cubicBezTo>
                    <a:pt x="3088" y="6270"/>
                    <a:pt x="2899" y="6112"/>
                    <a:pt x="2742" y="5955"/>
                  </a:cubicBezTo>
                  <a:cubicBezTo>
                    <a:pt x="2899" y="5797"/>
                    <a:pt x="3088" y="5640"/>
                    <a:pt x="3277" y="5482"/>
                  </a:cubicBezTo>
                  <a:close/>
                  <a:moveTo>
                    <a:pt x="8097" y="5514"/>
                  </a:moveTo>
                  <a:cubicBezTo>
                    <a:pt x="8286" y="5671"/>
                    <a:pt x="8475" y="5829"/>
                    <a:pt x="8633" y="5986"/>
                  </a:cubicBezTo>
                  <a:cubicBezTo>
                    <a:pt x="8475" y="6144"/>
                    <a:pt x="8286" y="6301"/>
                    <a:pt x="8097" y="6459"/>
                  </a:cubicBezTo>
                  <a:lnTo>
                    <a:pt x="8097" y="5514"/>
                  </a:lnTo>
                  <a:close/>
                  <a:moveTo>
                    <a:pt x="5703" y="4002"/>
                  </a:moveTo>
                  <a:cubicBezTo>
                    <a:pt x="6333" y="4317"/>
                    <a:pt x="6743" y="4569"/>
                    <a:pt x="7373" y="5010"/>
                  </a:cubicBezTo>
                  <a:cubicBezTo>
                    <a:pt x="7436" y="5671"/>
                    <a:pt x="7436" y="6238"/>
                    <a:pt x="7373" y="6963"/>
                  </a:cubicBezTo>
                  <a:cubicBezTo>
                    <a:pt x="6837" y="7310"/>
                    <a:pt x="6333" y="7625"/>
                    <a:pt x="5703" y="7940"/>
                  </a:cubicBezTo>
                  <a:cubicBezTo>
                    <a:pt x="5073" y="7625"/>
                    <a:pt x="4537" y="7373"/>
                    <a:pt x="4002" y="6963"/>
                  </a:cubicBezTo>
                  <a:cubicBezTo>
                    <a:pt x="3907" y="6270"/>
                    <a:pt x="3907" y="5671"/>
                    <a:pt x="4002" y="5010"/>
                  </a:cubicBezTo>
                  <a:cubicBezTo>
                    <a:pt x="4600" y="4600"/>
                    <a:pt x="5041" y="4317"/>
                    <a:pt x="5703" y="4002"/>
                  </a:cubicBezTo>
                  <a:close/>
                  <a:moveTo>
                    <a:pt x="4065" y="7845"/>
                  </a:moveTo>
                  <a:cubicBezTo>
                    <a:pt x="4506" y="8097"/>
                    <a:pt x="4254" y="8003"/>
                    <a:pt x="4852" y="8318"/>
                  </a:cubicBezTo>
                  <a:cubicBezTo>
                    <a:pt x="4632" y="8381"/>
                    <a:pt x="4380" y="8507"/>
                    <a:pt x="4191" y="8538"/>
                  </a:cubicBezTo>
                  <a:lnTo>
                    <a:pt x="4065" y="7845"/>
                  </a:lnTo>
                  <a:close/>
                  <a:moveTo>
                    <a:pt x="7278" y="7845"/>
                  </a:moveTo>
                  <a:cubicBezTo>
                    <a:pt x="7247" y="8066"/>
                    <a:pt x="7215" y="8318"/>
                    <a:pt x="7152" y="8538"/>
                  </a:cubicBezTo>
                  <a:cubicBezTo>
                    <a:pt x="6900" y="8475"/>
                    <a:pt x="6711" y="8381"/>
                    <a:pt x="6491" y="8318"/>
                  </a:cubicBezTo>
                  <a:cubicBezTo>
                    <a:pt x="6837" y="8097"/>
                    <a:pt x="6869" y="8097"/>
                    <a:pt x="7278" y="7845"/>
                  </a:cubicBezTo>
                  <a:close/>
                  <a:moveTo>
                    <a:pt x="2237" y="6459"/>
                  </a:moveTo>
                  <a:cubicBezTo>
                    <a:pt x="2584" y="6774"/>
                    <a:pt x="2931" y="7058"/>
                    <a:pt x="3340" y="7310"/>
                  </a:cubicBezTo>
                  <a:cubicBezTo>
                    <a:pt x="3372" y="7845"/>
                    <a:pt x="3435" y="8255"/>
                    <a:pt x="3529" y="8727"/>
                  </a:cubicBezTo>
                  <a:cubicBezTo>
                    <a:pt x="3008" y="8861"/>
                    <a:pt x="2544" y="8927"/>
                    <a:pt x="2165" y="8927"/>
                  </a:cubicBezTo>
                  <a:cubicBezTo>
                    <a:pt x="1650" y="8927"/>
                    <a:pt x="1293" y="8806"/>
                    <a:pt x="1166" y="8570"/>
                  </a:cubicBezTo>
                  <a:cubicBezTo>
                    <a:pt x="851" y="8003"/>
                    <a:pt x="1733" y="6932"/>
                    <a:pt x="2237" y="6459"/>
                  </a:cubicBezTo>
                  <a:close/>
                  <a:moveTo>
                    <a:pt x="9137" y="6459"/>
                  </a:moveTo>
                  <a:cubicBezTo>
                    <a:pt x="9610" y="6932"/>
                    <a:pt x="10523" y="8003"/>
                    <a:pt x="10177" y="8570"/>
                  </a:cubicBezTo>
                  <a:cubicBezTo>
                    <a:pt x="10032" y="8806"/>
                    <a:pt x="9678" y="8927"/>
                    <a:pt x="9169" y="8927"/>
                  </a:cubicBezTo>
                  <a:cubicBezTo>
                    <a:pt x="8794" y="8927"/>
                    <a:pt x="8335" y="8861"/>
                    <a:pt x="7814" y="8727"/>
                  </a:cubicBezTo>
                  <a:cubicBezTo>
                    <a:pt x="7940" y="8318"/>
                    <a:pt x="8003" y="7845"/>
                    <a:pt x="8034" y="7310"/>
                  </a:cubicBezTo>
                  <a:cubicBezTo>
                    <a:pt x="8444" y="7058"/>
                    <a:pt x="8822" y="6743"/>
                    <a:pt x="9137" y="6459"/>
                  </a:cubicBezTo>
                  <a:close/>
                  <a:moveTo>
                    <a:pt x="5640" y="8696"/>
                  </a:moveTo>
                  <a:cubicBezTo>
                    <a:pt x="6081" y="8885"/>
                    <a:pt x="6554" y="9074"/>
                    <a:pt x="6995" y="9200"/>
                  </a:cubicBezTo>
                  <a:cubicBezTo>
                    <a:pt x="6680" y="10429"/>
                    <a:pt x="6176" y="11185"/>
                    <a:pt x="5672" y="11185"/>
                  </a:cubicBezTo>
                  <a:cubicBezTo>
                    <a:pt x="5609" y="11185"/>
                    <a:pt x="5482" y="11090"/>
                    <a:pt x="5356" y="11059"/>
                  </a:cubicBezTo>
                  <a:cubicBezTo>
                    <a:pt x="5482" y="10775"/>
                    <a:pt x="5451" y="10460"/>
                    <a:pt x="5293" y="10177"/>
                  </a:cubicBezTo>
                  <a:cubicBezTo>
                    <a:pt x="5136" y="9862"/>
                    <a:pt x="4821" y="9736"/>
                    <a:pt x="4474" y="9673"/>
                  </a:cubicBezTo>
                  <a:cubicBezTo>
                    <a:pt x="4411" y="9515"/>
                    <a:pt x="4348" y="9357"/>
                    <a:pt x="4317" y="9200"/>
                  </a:cubicBezTo>
                  <a:cubicBezTo>
                    <a:pt x="4726" y="9042"/>
                    <a:pt x="5167" y="8885"/>
                    <a:pt x="5640" y="8696"/>
                  </a:cubicBezTo>
                  <a:close/>
                  <a:moveTo>
                    <a:pt x="5640" y="1"/>
                  </a:moveTo>
                  <a:cubicBezTo>
                    <a:pt x="4758" y="1"/>
                    <a:pt x="4065" y="1072"/>
                    <a:pt x="3655" y="2489"/>
                  </a:cubicBezTo>
                  <a:cubicBezTo>
                    <a:pt x="3498" y="2426"/>
                    <a:pt x="3340" y="2395"/>
                    <a:pt x="3214" y="2395"/>
                  </a:cubicBezTo>
                  <a:cubicBezTo>
                    <a:pt x="3183" y="1859"/>
                    <a:pt x="2742" y="1418"/>
                    <a:pt x="2174" y="1418"/>
                  </a:cubicBezTo>
                  <a:cubicBezTo>
                    <a:pt x="1607" y="1418"/>
                    <a:pt x="1166" y="1891"/>
                    <a:pt x="1166" y="2426"/>
                  </a:cubicBezTo>
                  <a:cubicBezTo>
                    <a:pt x="883" y="2552"/>
                    <a:pt x="694" y="2710"/>
                    <a:pt x="568" y="2962"/>
                  </a:cubicBezTo>
                  <a:cubicBezTo>
                    <a:pt x="32" y="3907"/>
                    <a:pt x="977" y="5104"/>
                    <a:pt x="1702" y="5892"/>
                  </a:cubicBezTo>
                  <a:cubicBezTo>
                    <a:pt x="946" y="6743"/>
                    <a:pt x="1" y="8003"/>
                    <a:pt x="568" y="8885"/>
                  </a:cubicBezTo>
                  <a:cubicBezTo>
                    <a:pt x="879" y="9433"/>
                    <a:pt x="1519" y="9600"/>
                    <a:pt x="2210" y="9600"/>
                  </a:cubicBezTo>
                  <a:cubicBezTo>
                    <a:pt x="2710" y="9600"/>
                    <a:pt x="3237" y="9513"/>
                    <a:pt x="3687" y="9420"/>
                  </a:cubicBezTo>
                  <a:cubicBezTo>
                    <a:pt x="3718" y="9578"/>
                    <a:pt x="3750" y="9673"/>
                    <a:pt x="3844" y="9830"/>
                  </a:cubicBezTo>
                  <a:cubicBezTo>
                    <a:pt x="3403" y="10145"/>
                    <a:pt x="3246" y="10744"/>
                    <a:pt x="3529" y="11216"/>
                  </a:cubicBezTo>
                  <a:cubicBezTo>
                    <a:pt x="3718" y="11531"/>
                    <a:pt x="4065" y="11720"/>
                    <a:pt x="4411" y="11720"/>
                  </a:cubicBezTo>
                  <a:cubicBezTo>
                    <a:pt x="4600" y="11720"/>
                    <a:pt x="4789" y="11689"/>
                    <a:pt x="4947" y="11563"/>
                  </a:cubicBezTo>
                  <a:cubicBezTo>
                    <a:pt x="5167" y="11720"/>
                    <a:pt x="5419" y="11846"/>
                    <a:pt x="5703" y="11846"/>
                  </a:cubicBezTo>
                  <a:cubicBezTo>
                    <a:pt x="6585" y="11846"/>
                    <a:pt x="7278" y="10775"/>
                    <a:pt x="7688" y="9357"/>
                  </a:cubicBezTo>
                  <a:cubicBezTo>
                    <a:pt x="8143" y="9478"/>
                    <a:pt x="8678" y="9576"/>
                    <a:pt x="9184" y="9576"/>
                  </a:cubicBezTo>
                  <a:cubicBezTo>
                    <a:pt x="9868" y="9576"/>
                    <a:pt x="10499" y="9397"/>
                    <a:pt x="10807" y="8853"/>
                  </a:cubicBezTo>
                  <a:cubicBezTo>
                    <a:pt x="11374" y="7908"/>
                    <a:pt x="10429" y="6680"/>
                    <a:pt x="9673" y="5892"/>
                  </a:cubicBezTo>
                  <a:cubicBezTo>
                    <a:pt x="9799" y="5797"/>
                    <a:pt x="9862" y="5671"/>
                    <a:pt x="9988" y="5545"/>
                  </a:cubicBezTo>
                  <a:cubicBezTo>
                    <a:pt x="10145" y="5640"/>
                    <a:pt x="10271" y="5671"/>
                    <a:pt x="10429" y="5671"/>
                  </a:cubicBezTo>
                  <a:cubicBezTo>
                    <a:pt x="10775" y="5671"/>
                    <a:pt x="11122" y="5482"/>
                    <a:pt x="11311" y="5167"/>
                  </a:cubicBezTo>
                  <a:cubicBezTo>
                    <a:pt x="11594" y="4632"/>
                    <a:pt x="11437" y="4002"/>
                    <a:pt x="10933" y="3750"/>
                  </a:cubicBezTo>
                  <a:cubicBezTo>
                    <a:pt x="10964" y="3466"/>
                    <a:pt x="10901" y="3183"/>
                    <a:pt x="10775" y="2962"/>
                  </a:cubicBezTo>
                  <a:cubicBezTo>
                    <a:pt x="10457" y="2432"/>
                    <a:pt x="9842" y="2259"/>
                    <a:pt x="9179" y="2259"/>
                  </a:cubicBezTo>
                  <a:cubicBezTo>
                    <a:pt x="8661" y="2259"/>
                    <a:pt x="8113" y="2365"/>
                    <a:pt x="7656" y="2489"/>
                  </a:cubicBezTo>
                  <a:cubicBezTo>
                    <a:pt x="7278" y="1072"/>
                    <a:pt x="6585" y="1"/>
                    <a:pt x="56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90" name="Google Shape;7490;p62"/>
          <p:cNvGrpSpPr/>
          <p:nvPr/>
        </p:nvGrpSpPr>
        <p:grpSpPr>
          <a:xfrm>
            <a:off x="6207530" y="3398540"/>
            <a:ext cx="329365" cy="351910"/>
            <a:chOff x="-24344425" y="3519475"/>
            <a:chExt cx="276475" cy="295400"/>
          </a:xfrm>
        </p:grpSpPr>
        <p:sp>
          <p:nvSpPr>
            <p:cNvPr id="7491" name="Google Shape;7491;p62"/>
            <p:cNvSpPr/>
            <p:nvPr/>
          </p:nvSpPr>
          <p:spPr>
            <a:xfrm>
              <a:off x="-24240450" y="3554150"/>
              <a:ext cx="69325" cy="34450"/>
            </a:xfrm>
            <a:custGeom>
              <a:avLst/>
              <a:gdLst/>
              <a:ahLst/>
              <a:cxnLst/>
              <a:rect l="l" t="t" r="r" b="b"/>
              <a:pathLst>
                <a:path w="2773" h="1378" extrusionOk="0">
                  <a:moveTo>
                    <a:pt x="1387" y="0"/>
                  </a:moveTo>
                  <a:cubicBezTo>
                    <a:pt x="788" y="0"/>
                    <a:pt x="284" y="347"/>
                    <a:pt x="95" y="914"/>
                  </a:cubicBezTo>
                  <a:cubicBezTo>
                    <a:pt x="0" y="1071"/>
                    <a:pt x="95" y="1260"/>
                    <a:pt x="284" y="1355"/>
                  </a:cubicBezTo>
                  <a:cubicBezTo>
                    <a:pt x="318" y="1366"/>
                    <a:pt x="352" y="1371"/>
                    <a:pt x="385" y="1371"/>
                  </a:cubicBezTo>
                  <a:cubicBezTo>
                    <a:pt x="537" y="1371"/>
                    <a:pt x="673" y="1263"/>
                    <a:pt x="725" y="1134"/>
                  </a:cubicBezTo>
                  <a:cubicBezTo>
                    <a:pt x="788" y="882"/>
                    <a:pt x="1072" y="662"/>
                    <a:pt x="1387" y="662"/>
                  </a:cubicBezTo>
                  <a:cubicBezTo>
                    <a:pt x="1702" y="662"/>
                    <a:pt x="1922" y="882"/>
                    <a:pt x="2048" y="1134"/>
                  </a:cubicBezTo>
                  <a:cubicBezTo>
                    <a:pt x="2120" y="1301"/>
                    <a:pt x="2246" y="1378"/>
                    <a:pt x="2371" y="1378"/>
                  </a:cubicBezTo>
                  <a:cubicBezTo>
                    <a:pt x="2411" y="1378"/>
                    <a:pt x="2451" y="1370"/>
                    <a:pt x="2489" y="1355"/>
                  </a:cubicBezTo>
                  <a:cubicBezTo>
                    <a:pt x="2678" y="1260"/>
                    <a:pt x="2773" y="1071"/>
                    <a:pt x="2678" y="914"/>
                  </a:cubicBezTo>
                  <a:cubicBezTo>
                    <a:pt x="2489" y="347"/>
                    <a:pt x="1985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62"/>
            <p:cNvSpPr/>
            <p:nvPr/>
          </p:nvSpPr>
          <p:spPr>
            <a:xfrm>
              <a:off x="-24344425" y="3519475"/>
              <a:ext cx="276475" cy="295400"/>
            </a:xfrm>
            <a:custGeom>
              <a:avLst/>
              <a:gdLst/>
              <a:ahLst/>
              <a:cxnLst/>
              <a:rect l="l" t="t" r="r" b="b"/>
              <a:pathLst>
                <a:path w="11059" h="11816" extrusionOk="0">
                  <a:moveTo>
                    <a:pt x="5546" y="694"/>
                  </a:moveTo>
                  <a:cubicBezTo>
                    <a:pt x="6743" y="694"/>
                    <a:pt x="7625" y="1608"/>
                    <a:pt x="7625" y="2773"/>
                  </a:cubicBezTo>
                  <a:lnTo>
                    <a:pt x="7625" y="3120"/>
                  </a:lnTo>
                  <a:cubicBezTo>
                    <a:pt x="7625" y="3309"/>
                    <a:pt x="7467" y="3466"/>
                    <a:pt x="7278" y="3466"/>
                  </a:cubicBezTo>
                  <a:lnTo>
                    <a:pt x="5892" y="3466"/>
                  </a:lnTo>
                  <a:lnTo>
                    <a:pt x="5892" y="3120"/>
                  </a:lnTo>
                  <a:cubicBezTo>
                    <a:pt x="5892" y="2931"/>
                    <a:pt x="5735" y="2773"/>
                    <a:pt x="5546" y="2773"/>
                  </a:cubicBezTo>
                  <a:cubicBezTo>
                    <a:pt x="5357" y="2773"/>
                    <a:pt x="5199" y="2931"/>
                    <a:pt x="5199" y="3120"/>
                  </a:cubicBezTo>
                  <a:lnTo>
                    <a:pt x="5199" y="3466"/>
                  </a:lnTo>
                  <a:lnTo>
                    <a:pt x="3813" y="3466"/>
                  </a:lnTo>
                  <a:cubicBezTo>
                    <a:pt x="3624" y="3466"/>
                    <a:pt x="3466" y="3309"/>
                    <a:pt x="3466" y="3120"/>
                  </a:cubicBezTo>
                  <a:lnTo>
                    <a:pt x="3466" y="2773"/>
                  </a:lnTo>
                  <a:cubicBezTo>
                    <a:pt x="3466" y="1639"/>
                    <a:pt x="4411" y="694"/>
                    <a:pt x="5546" y="694"/>
                  </a:cubicBezTo>
                  <a:close/>
                  <a:moveTo>
                    <a:pt x="7940" y="4821"/>
                  </a:moveTo>
                  <a:cubicBezTo>
                    <a:pt x="8160" y="4821"/>
                    <a:pt x="8318" y="4979"/>
                    <a:pt x="8318" y="5168"/>
                  </a:cubicBezTo>
                  <a:cubicBezTo>
                    <a:pt x="8318" y="5357"/>
                    <a:pt x="8160" y="5514"/>
                    <a:pt x="7940" y="5514"/>
                  </a:cubicBezTo>
                  <a:lnTo>
                    <a:pt x="3088" y="5514"/>
                  </a:lnTo>
                  <a:cubicBezTo>
                    <a:pt x="2899" y="5514"/>
                    <a:pt x="2742" y="5357"/>
                    <a:pt x="2742" y="5168"/>
                  </a:cubicBezTo>
                  <a:cubicBezTo>
                    <a:pt x="2742" y="4979"/>
                    <a:pt x="2899" y="4821"/>
                    <a:pt x="3088" y="4821"/>
                  </a:cubicBezTo>
                  <a:close/>
                  <a:moveTo>
                    <a:pt x="4128" y="6932"/>
                  </a:moveTo>
                  <a:cubicBezTo>
                    <a:pt x="4317" y="6932"/>
                    <a:pt x="4474" y="7089"/>
                    <a:pt x="4474" y="7310"/>
                  </a:cubicBezTo>
                  <a:cubicBezTo>
                    <a:pt x="4474" y="7499"/>
                    <a:pt x="4317" y="7656"/>
                    <a:pt x="4128" y="7656"/>
                  </a:cubicBezTo>
                  <a:lnTo>
                    <a:pt x="3088" y="7656"/>
                  </a:lnTo>
                  <a:cubicBezTo>
                    <a:pt x="2899" y="7656"/>
                    <a:pt x="2742" y="7499"/>
                    <a:pt x="2742" y="7310"/>
                  </a:cubicBezTo>
                  <a:cubicBezTo>
                    <a:pt x="2742" y="7089"/>
                    <a:pt x="2899" y="6932"/>
                    <a:pt x="3088" y="6932"/>
                  </a:cubicBezTo>
                  <a:close/>
                  <a:moveTo>
                    <a:pt x="7940" y="6932"/>
                  </a:moveTo>
                  <a:cubicBezTo>
                    <a:pt x="8160" y="6932"/>
                    <a:pt x="8318" y="7089"/>
                    <a:pt x="8318" y="7310"/>
                  </a:cubicBezTo>
                  <a:cubicBezTo>
                    <a:pt x="8286" y="7499"/>
                    <a:pt x="8160" y="7656"/>
                    <a:pt x="7940" y="7656"/>
                  </a:cubicBezTo>
                  <a:lnTo>
                    <a:pt x="6932" y="7656"/>
                  </a:lnTo>
                  <a:cubicBezTo>
                    <a:pt x="6743" y="7656"/>
                    <a:pt x="6585" y="7499"/>
                    <a:pt x="6585" y="7310"/>
                  </a:cubicBezTo>
                  <a:cubicBezTo>
                    <a:pt x="6585" y="7089"/>
                    <a:pt x="6743" y="6932"/>
                    <a:pt x="6932" y="6932"/>
                  </a:cubicBezTo>
                  <a:close/>
                  <a:moveTo>
                    <a:pt x="3781" y="8318"/>
                  </a:moveTo>
                  <a:cubicBezTo>
                    <a:pt x="4002" y="8350"/>
                    <a:pt x="4128" y="8507"/>
                    <a:pt x="4128" y="8665"/>
                  </a:cubicBezTo>
                  <a:cubicBezTo>
                    <a:pt x="4128" y="8885"/>
                    <a:pt x="3970" y="9043"/>
                    <a:pt x="3781" y="9043"/>
                  </a:cubicBezTo>
                  <a:lnTo>
                    <a:pt x="3057" y="9043"/>
                  </a:lnTo>
                  <a:cubicBezTo>
                    <a:pt x="2868" y="9043"/>
                    <a:pt x="2710" y="8885"/>
                    <a:pt x="2710" y="8665"/>
                  </a:cubicBezTo>
                  <a:cubicBezTo>
                    <a:pt x="2710" y="8476"/>
                    <a:pt x="2868" y="8318"/>
                    <a:pt x="3057" y="8318"/>
                  </a:cubicBezTo>
                  <a:close/>
                  <a:moveTo>
                    <a:pt x="7940" y="8318"/>
                  </a:moveTo>
                  <a:cubicBezTo>
                    <a:pt x="8160" y="8350"/>
                    <a:pt x="8286" y="8507"/>
                    <a:pt x="8286" y="8665"/>
                  </a:cubicBezTo>
                  <a:cubicBezTo>
                    <a:pt x="8286" y="8885"/>
                    <a:pt x="8129" y="9043"/>
                    <a:pt x="7940" y="9043"/>
                  </a:cubicBezTo>
                  <a:lnTo>
                    <a:pt x="7247" y="9043"/>
                  </a:lnTo>
                  <a:cubicBezTo>
                    <a:pt x="7026" y="9043"/>
                    <a:pt x="6869" y="8885"/>
                    <a:pt x="6869" y="8665"/>
                  </a:cubicBezTo>
                  <a:cubicBezTo>
                    <a:pt x="6869" y="8476"/>
                    <a:pt x="7026" y="8318"/>
                    <a:pt x="7247" y="8318"/>
                  </a:cubicBezTo>
                  <a:close/>
                  <a:moveTo>
                    <a:pt x="2868" y="2049"/>
                  </a:moveTo>
                  <a:lnTo>
                    <a:pt x="2868" y="2049"/>
                  </a:lnTo>
                  <a:cubicBezTo>
                    <a:pt x="2805" y="2332"/>
                    <a:pt x="2805" y="2521"/>
                    <a:pt x="2805" y="2805"/>
                  </a:cubicBezTo>
                  <a:cubicBezTo>
                    <a:pt x="2395" y="2962"/>
                    <a:pt x="2080" y="3309"/>
                    <a:pt x="2080" y="3781"/>
                  </a:cubicBezTo>
                  <a:lnTo>
                    <a:pt x="2080" y="8665"/>
                  </a:lnTo>
                  <a:cubicBezTo>
                    <a:pt x="2080" y="9263"/>
                    <a:pt x="2553" y="9704"/>
                    <a:pt x="3088" y="9704"/>
                  </a:cubicBezTo>
                  <a:lnTo>
                    <a:pt x="5199" y="9704"/>
                  </a:lnTo>
                  <a:lnTo>
                    <a:pt x="5199" y="7247"/>
                  </a:lnTo>
                  <a:cubicBezTo>
                    <a:pt x="5199" y="7058"/>
                    <a:pt x="5357" y="6900"/>
                    <a:pt x="5546" y="6900"/>
                  </a:cubicBezTo>
                  <a:cubicBezTo>
                    <a:pt x="5735" y="6900"/>
                    <a:pt x="5892" y="7058"/>
                    <a:pt x="5892" y="7247"/>
                  </a:cubicBezTo>
                  <a:lnTo>
                    <a:pt x="5892" y="9704"/>
                  </a:lnTo>
                  <a:lnTo>
                    <a:pt x="8003" y="9704"/>
                  </a:lnTo>
                  <a:cubicBezTo>
                    <a:pt x="8570" y="9704"/>
                    <a:pt x="9011" y="9232"/>
                    <a:pt x="9011" y="8665"/>
                  </a:cubicBezTo>
                  <a:lnTo>
                    <a:pt x="9011" y="3844"/>
                  </a:lnTo>
                  <a:cubicBezTo>
                    <a:pt x="9011" y="3372"/>
                    <a:pt x="8728" y="2994"/>
                    <a:pt x="8318" y="2836"/>
                  </a:cubicBezTo>
                  <a:cubicBezTo>
                    <a:pt x="8318" y="2584"/>
                    <a:pt x="8318" y="2364"/>
                    <a:pt x="8223" y="2112"/>
                  </a:cubicBezTo>
                  <a:lnTo>
                    <a:pt x="8223" y="2112"/>
                  </a:lnTo>
                  <a:cubicBezTo>
                    <a:pt x="9043" y="2269"/>
                    <a:pt x="9736" y="2962"/>
                    <a:pt x="9736" y="3844"/>
                  </a:cubicBezTo>
                  <a:lnTo>
                    <a:pt x="9736" y="8696"/>
                  </a:lnTo>
                  <a:cubicBezTo>
                    <a:pt x="9736" y="9641"/>
                    <a:pt x="8948" y="10429"/>
                    <a:pt x="8003" y="10429"/>
                  </a:cubicBezTo>
                  <a:lnTo>
                    <a:pt x="3151" y="10429"/>
                  </a:lnTo>
                  <a:cubicBezTo>
                    <a:pt x="2206" y="10429"/>
                    <a:pt x="1418" y="9641"/>
                    <a:pt x="1418" y="8696"/>
                  </a:cubicBezTo>
                  <a:lnTo>
                    <a:pt x="1418" y="3781"/>
                  </a:lnTo>
                  <a:lnTo>
                    <a:pt x="1355" y="3781"/>
                  </a:lnTo>
                  <a:cubicBezTo>
                    <a:pt x="1355" y="2931"/>
                    <a:pt x="1985" y="2206"/>
                    <a:pt x="2868" y="2049"/>
                  </a:cubicBezTo>
                  <a:close/>
                  <a:moveTo>
                    <a:pt x="3088" y="1"/>
                  </a:moveTo>
                  <a:cubicBezTo>
                    <a:pt x="1355" y="1"/>
                    <a:pt x="1" y="1419"/>
                    <a:pt x="1" y="3120"/>
                  </a:cubicBezTo>
                  <a:lnTo>
                    <a:pt x="1" y="8728"/>
                  </a:lnTo>
                  <a:cubicBezTo>
                    <a:pt x="1" y="10397"/>
                    <a:pt x="1355" y="11815"/>
                    <a:pt x="3088" y="11815"/>
                  </a:cubicBezTo>
                  <a:lnTo>
                    <a:pt x="7940" y="11815"/>
                  </a:lnTo>
                  <a:cubicBezTo>
                    <a:pt x="9673" y="11815"/>
                    <a:pt x="11059" y="10397"/>
                    <a:pt x="11059" y="8728"/>
                  </a:cubicBezTo>
                  <a:lnTo>
                    <a:pt x="11059" y="3120"/>
                  </a:lnTo>
                  <a:cubicBezTo>
                    <a:pt x="11059" y="1387"/>
                    <a:pt x="9641" y="1"/>
                    <a:pt x="79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93" name="Google Shape;7493;p62"/>
          <p:cNvGrpSpPr/>
          <p:nvPr/>
        </p:nvGrpSpPr>
        <p:grpSpPr>
          <a:xfrm>
            <a:off x="6197210" y="3850460"/>
            <a:ext cx="350004" cy="348128"/>
            <a:chOff x="-24353075" y="3891250"/>
            <a:chExt cx="293800" cy="292225"/>
          </a:xfrm>
        </p:grpSpPr>
        <p:sp>
          <p:nvSpPr>
            <p:cNvPr id="7494" name="Google Shape;7494;p62"/>
            <p:cNvSpPr/>
            <p:nvPr/>
          </p:nvSpPr>
          <p:spPr>
            <a:xfrm>
              <a:off x="-24251475" y="4012525"/>
              <a:ext cx="88225" cy="65400"/>
            </a:xfrm>
            <a:custGeom>
              <a:avLst/>
              <a:gdLst/>
              <a:ahLst/>
              <a:cxnLst/>
              <a:rect l="l" t="t" r="r" b="b"/>
              <a:pathLst>
                <a:path w="3529" h="2616" extrusionOk="0">
                  <a:moveTo>
                    <a:pt x="725" y="1"/>
                  </a:moveTo>
                  <a:cubicBezTo>
                    <a:pt x="315" y="1"/>
                    <a:pt x="0" y="347"/>
                    <a:pt x="0" y="725"/>
                  </a:cubicBezTo>
                  <a:cubicBezTo>
                    <a:pt x="0" y="1356"/>
                    <a:pt x="1040" y="2049"/>
                    <a:pt x="1733" y="2616"/>
                  </a:cubicBezTo>
                  <a:cubicBezTo>
                    <a:pt x="2458" y="2017"/>
                    <a:pt x="3466" y="1356"/>
                    <a:pt x="3466" y="725"/>
                  </a:cubicBezTo>
                  <a:cubicBezTo>
                    <a:pt x="3529" y="410"/>
                    <a:pt x="3277" y="1"/>
                    <a:pt x="2804" y="1"/>
                  </a:cubicBezTo>
                  <a:cubicBezTo>
                    <a:pt x="2300" y="1"/>
                    <a:pt x="2111" y="599"/>
                    <a:pt x="2111" y="599"/>
                  </a:cubicBezTo>
                  <a:cubicBezTo>
                    <a:pt x="2063" y="745"/>
                    <a:pt x="1906" y="824"/>
                    <a:pt x="1753" y="824"/>
                  </a:cubicBezTo>
                  <a:cubicBezTo>
                    <a:pt x="1607" y="824"/>
                    <a:pt x="1464" y="753"/>
                    <a:pt x="1418" y="599"/>
                  </a:cubicBezTo>
                  <a:cubicBezTo>
                    <a:pt x="1418" y="568"/>
                    <a:pt x="1229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62"/>
            <p:cNvSpPr/>
            <p:nvPr/>
          </p:nvSpPr>
          <p:spPr>
            <a:xfrm>
              <a:off x="-24353075" y="3891250"/>
              <a:ext cx="293800" cy="292225"/>
            </a:xfrm>
            <a:custGeom>
              <a:avLst/>
              <a:gdLst/>
              <a:ahLst/>
              <a:cxnLst/>
              <a:rect l="l" t="t" r="r" b="b"/>
              <a:pathLst>
                <a:path w="11752" h="11689" extrusionOk="0">
                  <a:moveTo>
                    <a:pt x="6837" y="4159"/>
                  </a:moveTo>
                  <a:cubicBezTo>
                    <a:pt x="7624" y="4159"/>
                    <a:pt x="8223" y="4789"/>
                    <a:pt x="8223" y="5576"/>
                  </a:cubicBezTo>
                  <a:cubicBezTo>
                    <a:pt x="8254" y="6616"/>
                    <a:pt x="7309" y="7183"/>
                    <a:pt x="6049" y="8223"/>
                  </a:cubicBezTo>
                  <a:cubicBezTo>
                    <a:pt x="5986" y="8286"/>
                    <a:pt x="5907" y="8317"/>
                    <a:pt x="5829" y="8317"/>
                  </a:cubicBezTo>
                  <a:cubicBezTo>
                    <a:pt x="5750" y="8317"/>
                    <a:pt x="5671" y="8286"/>
                    <a:pt x="5608" y="8223"/>
                  </a:cubicBezTo>
                  <a:cubicBezTo>
                    <a:pt x="4348" y="7183"/>
                    <a:pt x="3403" y="6585"/>
                    <a:pt x="3403" y="5576"/>
                  </a:cubicBezTo>
                  <a:cubicBezTo>
                    <a:pt x="3403" y="4789"/>
                    <a:pt x="4033" y="4159"/>
                    <a:pt x="4789" y="4159"/>
                  </a:cubicBezTo>
                  <a:cubicBezTo>
                    <a:pt x="5293" y="4159"/>
                    <a:pt x="5608" y="4411"/>
                    <a:pt x="5797" y="4663"/>
                  </a:cubicBezTo>
                  <a:cubicBezTo>
                    <a:pt x="6018" y="4411"/>
                    <a:pt x="6364" y="4159"/>
                    <a:pt x="6837" y="4159"/>
                  </a:cubicBezTo>
                  <a:close/>
                  <a:moveTo>
                    <a:pt x="4474" y="0"/>
                  </a:moveTo>
                  <a:cubicBezTo>
                    <a:pt x="3875" y="0"/>
                    <a:pt x="3466" y="473"/>
                    <a:pt x="3466" y="1008"/>
                  </a:cubicBezTo>
                  <a:lnTo>
                    <a:pt x="3466" y="3466"/>
                  </a:lnTo>
                  <a:lnTo>
                    <a:pt x="1008" y="3466"/>
                  </a:lnTo>
                  <a:cubicBezTo>
                    <a:pt x="410" y="3466"/>
                    <a:pt x="0" y="3938"/>
                    <a:pt x="0" y="4474"/>
                  </a:cubicBezTo>
                  <a:lnTo>
                    <a:pt x="0" y="7246"/>
                  </a:lnTo>
                  <a:cubicBezTo>
                    <a:pt x="0" y="7813"/>
                    <a:pt x="473" y="8254"/>
                    <a:pt x="1008" y="8254"/>
                  </a:cubicBezTo>
                  <a:lnTo>
                    <a:pt x="3466" y="8254"/>
                  </a:lnTo>
                  <a:lnTo>
                    <a:pt x="3466" y="10649"/>
                  </a:lnTo>
                  <a:cubicBezTo>
                    <a:pt x="3466" y="11247"/>
                    <a:pt x="3938" y="11688"/>
                    <a:pt x="4474" y="11688"/>
                  </a:cubicBezTo>
                  <a:lnTo>
                    <a:pt x="7246" y="11688"/>
                  </a:lnTo>
                  <a:cubicBezTo>
                    <a:pt x="7813" y="11688"/>
                    <a:pt x="8254" y="11216"/>
                    <a:pt x="8254" y="10649"/>
                  </a:cubicBezTo>
                  <a:lnTo>
                    <a:pt x="8254" y="8254"/>
                  </a:lnTo>
                  <a:lnTo>
                    <a:pt x="10680" y="8254"/>
                  </a:lnTo>
                  <a:cubicBezTo>
                    <a:pt x="11279" y="8254"/>
                    <a:pt x="11720" y="7782"/>
                    <a:pt x="11720" y="7246"/>
                  </a:cubicBezTo>
                  <a:lnTo>
                    <a:pt x="11720" y="4474"/>
                  </a:lnTo>
                  <a:cubicBezTo>
                    <a:pt x="11751" y="3938"/>
                    <a:pt x="11279" y="3466"/>
                    <a:pt x="10680" y="3466"/>
                  </a:cubicBezTo>
                  <a:lnTo>
                    <a:pt x="8254" y="3466"/>
                  </a:lnTo>
                  <a:lnTo>
                    <a:pt x="8254" y="1008"/>
                  </a:lnTo>
                  <a:cubicBezTo>
                    <a:pt x="8254" y="410"/>
                    <a:pt x="7782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96" name="Google Shape;7496;p62"/>
          <p:cNvGrpSpPr/>
          <p:nvPr/>
        </p:nvGrpSpPr>
        <p:grpSpPr>
          <a:xfrm>
            <a:off x="7980681" y="3398763"/>
            <a:ext cx="353757" cy="351463"/>
            <a:chOff x="-22845575" y="3504075"/>
            <a:chExt cx="296950" cy="295025"/>
          </a:xfrm>
        </p:grpSpPr>
        <p:sp>
          <p:nvSpPr>
            <p:cNvPr id="7497" name="Google Shape;7497;p62"/>
            <p:cNvSpPr/>
            <p:nvPr/>
          </p:nvSpPr>
          <p:spPr>
            <a:xfrm>
              <a:off x="-22688825" y="3504100"/>
              <a:ext cx="140200" cy="295000"/>
            </a:xfrm>
            <a:custGeom>
              <a:avLst/>
              <a:gdLst/>
              <a:ahLst/>
              <a:cxnLst/>
              <a:rect l="l" t="t" r="r" b="b"/>
              <a:pathLst>
                <a:path w="5608" h="11800" extrusionOk="0">
                  <a:moveTo>
                    <a:pt x="1465" y="2908"/>
                  </a:moveTo>
                  <a:cubicBezTo>
                    <a:pt x="1552" y="2908"/>
                    <a:pt x="1638" y="2931"/>
                    <a:pt x="1701" y="2979"/>
                  </a:cubicBezTo>
                  <a:cubicBezTo>
                    <a:pt x="1827" y="3105"/>
                    <a:pt x="1827" y="3357"/>
                    <a:pt x="1701" y="3451"/>
                  </a:cubicBezTo>
                  <a:cubicBezTo>
                    <a:pt x="1292" y="3861"/>
                    <a:pt x="1292" y="4522"/>
                    <a:pt x="1701" y="4932"/>
                  </a:cubicBezTo>
                  <a:cubicBezTo>
                    <a:pt x="1827" y="5026"/>
                    <a:pt x="1827" y="5279"/>
                    <a:pt x="1701" y="5373"/>
                  </a:cubicBezTo>
                  <a:cubicBezTo>
                    <a:pt x="1632" y="5477"/>
                    <a:pt x="1544" y="5524"/>
                    <a:pt x="1452" y="5524"/>
                  </a:cubicBezTo>
                  <a:cubicBezTo>
                    <a:pt x="1377" y="5524"/>
                    <a:pt x="1300" y="5493"/>
                    <a:pt x="1229" y="5436"/>
                  </a:cubicBezTo>
                  <a:cubicBezTo>
                    <a:pt x="567" y="4774"/>
                    <a:pt x="567" y="3672"/>
                    <a:pt x="1229" y="2979"/>
                  </a:cubicBezTo>
                  <a:cubicBezTo>
                    <a:pt x="1292" y="2931"/>
                    <a:pt x="1378" y="2908"/>
                    <a:pt x="1465" y="2908"/>
                  </a:cubicBezTo>
                  <a:close/>
                  <a:moveTo>
                    <a:pt x="2461" y="7313"/>
                  </a:moveTo>
                  <a:cubicBezTo>
                    <a:pt x="2532" y="7313"/>
                    <a:pt x="2605" y="7318"/>
                    <a:pt x="2678" y="7326"/>
                  </a:cubicBezTo>
                  <a:cubicBezTo>
                    <a:pt x="2867" y="7358"/>
                    <a:pt x="3025" y="7515"/>
                    <a:pt x="2993" y="7704"/>
                  </a:cubicBezTo>
                  <a:cubicBezTo>
                    <a:pt x="2962" y="7925"/>
                    <a:pt x="2804" y="8019"/>
                    <a:pt x="2615" y="8019"/>
                  </a:cubicBezTo>
                  <a:cubicBezTo>
                    <a:pt x="2579" y="8016"/>
                    <a:pt x="2543" y="8014"/>
                    <a:pt x="2507" y="8014"/>
                  </a:cubicBezTo>
                  <a:cubicBezTo>
                    <a:pt x="1947" y="8014"/>
                    <a:pt x="1418" y="8467"/>
                    <a:pt x="1418" y="9059"/>
                  </a:cubicBezTo>
                  <a:cubicBezTo>
                    <a:pt x="1418" y="9248"/>
                    <a:pt x="1260" y="9406"/>
                    <a:pt x="1071" y="9406"/>
                  </a:cubicBezTo>
                  <a:cubicBezTo>
                    <a:pt x="882" y="9406"/>
                    <a:pt x="725" y="9248"/>
                    <a:pt x="725" y="9059"/>
                  </a:cubicBezTo>
                  <a:cubicBezTo>
                    <a:pt x="725" y="8091"/>
                    <a:pt x="1490" y="7313"/>
                    <a:pt x="2461" y="7313"/>
                  </a:cubicBezTo>
                  <a:close/>
                  <a:moveTo>
                    <a:pt x="1060" y="0"/>
                  </a:moveTo>
                  <a:cubicBezTo>
                    <a:pt x="689" y="0"/>
                    <a:pt x="327" y="130"/>
                    <a:pt x="0" y="364"/>
                  </a:cubicBezTo>
                  <a:lnTo>
                    <a:pt x="0" y="5247"/>
                  </a:lnTo>
                  <a:cubicBezTo>
                    <a:pt x="0" y="5814"/>
                    <a:pt x="473" y="6255"/>
                    <a:pt x="1040" y="6255"/>
                  </a:cubicBezTo>
                  <a:cubicBezTo>
                    <a:pt x="1229" y="6255"/>
                    <a:pt x="1386" y="6413"/>
                    <a:pt x="1386" y="6602"/>
                  </a:cubicBezTo>
                  <a:cubicBezTo>
                    <a:pt x="1386" y="6822"/>
                    <a:pt x="1229" y="6948"/>
                    <a:pt x="1040" y="6948"/>
                  </a:cubicBezTo>
                  <a:cubicBezTo>
                    <a:pt x="630" y="6948"/>
                    <a:pt x="284" y="6854"/>
                    <a:pt x="0" y="6602"/>
                  </a:cubicBezTo>
                  <a:lnTo>
                    <a:pt x="0" y="11453"/>
                  </a:lnTo>
                  <a:cubicBezTo>
                    <a:pt x="284" y="11705"/>
                    <a:pt x="630" y="11800"/>
                    <a:pt x="1040" y="11800"/>
                  </a:cubicBezTo>
                  <a:cubicBezTo>
                    <a:pt x="1733" y="11800"/>
                    <a:pt x="2363" y="11359"/>
                    <a:pt x="2647" y="10760"/>
                  </a:cubicBezTo>
                  <a:cubicBezTo>
                    <a:pt x="3497" y="10634"/>
                    <a:pt x="4190" y="9910"/>
                    <a:pt x="4190" y="9028"/>
                  </a:cubicBezTo>
                  <a:cubicBezTo>
                    <a:pt x="4190" y="8902"/>
                    <a:pt x="4159" y="8776"/>
                    <a:pt x="4159" y="8618"/>
                  </a:cubicBezTo>
                  <a:cubicBezTo>
                    <a:pt x="4505" y="8555"/>
                    <a:pt x="4820" y="8397"/>
                    <a:pt x="5104" y="8145"/>
                  </a:cubicBezTo>
                  <a:cubicBezTo>
                    <a:pt x="5419" y="7830"/>
                    <a:pt x="5608" y="7389"/>
                    <a:pt x="5608" y="6917"/>
                  </a:cubicBezTo>
                  <a:cubicBezTo>
                    <a:pt x="5608" y="6539"/>
                    <a:pt x="5482" y="6192"/>
                    <a:pt x="5261" y="5909"/>
                  </a:cubicBezTo>
                  <a:cubicBezTo>
                    <a:pt x="5482" y="5594"/>
                    <a:pt x="5608" y="5247"/>
                    <a:pt x="5608" y="4869"/>
                  </a:cubicBezTo>
                  <a:cubicBezTo>
                    <a:pt x="5608" y="4396"/>
                    <a:pt x="5387" y="3987"/>
                    <a:pt x="5072" y="3672"/>
                  </a:cubicBezTo>
                  <a:cubicBezTo>
                    <a:pt x="4852" y="3420"/>
                    <a:pt x="4505" y="3262"/>
                    <a:pt x="4127" y="3199"/>
                  </a:cubicBezTo>
                  <a:cubicBezTo>
                    <a:pt x="4253" y="2632"/>
                    <a:pt x="4096" y="2002"/>
                    <a:pt x="3655" y="1561"/>
                  </a:cubicBezTo>
                  <a:cubicBezTo>
                    <a:pt x="3403" y="1309"/>
                    <a:pt x="3025" y="1120"/>
                    <a:pt x="2647" y="1088"/>
                  </a:cubicBezTo>
                  <a:cubicBezTo>
                    <a:pt x="2394" y="584"/>
                    <a:pt x="1985" y="143"/>
                    <a:pt x="1449" y="49"/>
                  </a:cubicBezTo>
                  <a:cubicBezTo>
                    <a:pt x="1319" y="16"/>
                    <a:pt x="1189" y="0"/>
                    <a:pt x="10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62"/>
            <p:cNvSpPr/>
            <p:nvPr/>
          </p:nvSpPr>
          <p:spPr>
            <a:xfrm>
              <a:off x="-22845575" y="3504075"/>
              <a:ext cx="139425" cy="294250"/>
            </a:xfrm>
            <a:custGeom>
              <a:avLst/>
              <a:gdLst/>
              <a:ahLst/>
              <a:cxnLst/>
              <a:rect l="l" t="t" r="r" b="b"/>
              <a:pathLst>
                <a:path w="5577" h="11770" extrusionOk="0">
                  <a:moveTo>
                    <a:pt x="4187" y="2948"/>
                  </a:moveTo>
                  <a:cubicBezTo>
                    <a:pt x="4277" y="2948"/>
                    <a:pt x="4364" y="2980"/>
                    <a:pt x="4411" y="3043"/>
                  </a:cubicBezTo>
                  <a:cubicBezTo>
                    <a:pt x="5104" y="3673"/>
                    <a:pt x="5104" y="4775"/>
                    <a:pt x="4411" y="5437"/>
                  </a:cubicBezTo>
                  <a:cubicBezTo>
                    <a:pt x="4364" y="5500"/>
                    <a:pt x="4277" y="5532"/>
                    <a:pt x="4187" y="5532"/>
                  </a:cubicBezTo>
                  <a:cubicBezTo>
                    <a:pt x="4096" y="5532"/>
                    <a:pt x="4002" y="5500"/>
                    <a:pt x="3939" y="5437"/>
                  </a:cubicBezTo>
                  <a:cubicBezTo>
                    <a:pt x="3844" y="5311"/>
                    <a:pt x="3844" y="5090"/>
                    <a:pt x="3939" y="4964"/>
                  </a:cubicBezTo>
                  <a:cubicBezTo>
                    <a:pt x="4348" y="4555"/>
                    <a:pt x="4348" y="3893"/>
                    <a:pt x="3939" y="3515"/>
                  </a:cubicBezTo>
                  <a:cubicBezTo>
                    <a:pt x="3844" y="3389"/>
                    <a:pt x="3844" y="3137"/>
                    <a:pt x="3939" y="3043"/>
                  </a:cubicBezTo>
                  <a:cubicBezTo>
                    <a:pt x="4002" y="2980"/>
                    <a:pt x="4096" y="2948"/>
                    <a:pt x="4187" y="2948"/>
                  </a:cubicBezTo>
                  <a:close/>
                  <a:moveTo>
                    <a:pt x="3148" y="7314"/>
                  </a:moveTo>
                  <a:cubicBezTo>
                    <a:pt x="4123" y="7314"/>
                    <a:pt x="4915" y="8092"/>
                    <a:pt x="4915" y="9060"/>
                  </a:cubicBezTo>
                  <a:cubicBezTo>
                    <a:pt x="4915" y="9249"/>
                    <a:pt x="4726" y="9407"/>
                    <a:pt x="4537" y="9407"/>
                  </a:cubicBezTo>
                  <a:cubicBezTo>
                    <a:pt x="4348" y="9407"/>
                    <a:pt x="4191" y="9249"/>
                    <a:pt x="4191" y="9060"/>
                  </a:cubicBezTo>
                  <a:cubicBezTo>
                    <a:pt x="4191" y="8468"/>
                    <a:pt x="3662" y="8015"/>
                    <a:pt x="3101" y="8015"/>
                  </a:cubicBezTo>
                  <a:cubicBezTo>
                    <a:pt x="3066" y="8015"/>
                    <a:pt x="3030" y="8017"/>
                    <a:pt x="2994" y="8020"/>
                  </a:cubicBezTo>
                  <a:cubicBezTo>
                    <a:pt x="2968" y="8029"/>
                    <a:pt x="2944" y="8033"/>
                    <a:pt x="2920" y="8033"/>
                  </a:cubicBezTo>
                  <a:cubicBezTo>
                    <a:pt x="2765" y="8033"/>
                    <a:pt x="2643" y="7869"/>
                    <a:pt x="2616" y="7705"/>
                  </a:cubicBezTo>
                  <a:cubicBezTo>
                    <a:pt x="2584" y="7516"/>
                    <a:pt x="2742" y="7359"/>
                    <a:pt x="2931" y="7327"/>
                  </a:cubicBezTo>
                  <a:cubicBezTo>
                    <a:pt x="3004" y="7319"/>
                    <a:pt x="3077" y="7314"/>
                    <a:pt x="3148" y="7314"/>
                  </a:cubicBezTo>
                  <a:close/>
                  <a:moveTo>
                    <a:pt x="4581" y="0"/>
                  </a:moveTo>
                  <a:cubicBezTo>
                    <a:pt x="4444" y="0"/>
                    <a:pt x="4303" y="16"/>
                    <a:pt x="4159" y="50"/>
                  </a:cubicBezTo>
                  <a:cubicBezTo>
                    <a:pt x="3592" y="144"/>
                    <a:pt x="3214" y="585"/>
                    <a:pt x="2962" y="1089"/>
                  </a:cubicBezTo>
                  <a:cubicBezTo>
                    <a:pt x="2584" y="1152"/>
                    <a:pt x="2206" y="1310"/>
                    <a:pt x="1954" y="1562"/>
                  </a:cubicBezTo>
                  <a:cubicBezTo>
                    <a:pt x="1513" y="2003"/>
                    <a:pt x="1355" y="2633"/>
                    <a:pt x="1481" y="3200"/>
                  </a:cubicBezTo>
                  <a:cubicBezTo>
                    <a:pt x="1135" y="3232"/>
                    <a:pt x="820" y="3389"/>
                    <a:pt x="536" y="3673"/>
                  </a:cubicBezTo>
                  <a:cubicBezTo>
                    <a:pt x="221" y="3988"/>
                    <a:pt x="1" y="4397"/>
                    <a:pt x="1" y="4870"/>
                  </a:cubicBezTo>
                  <a:cubicBezTo>
                    <a:pt x="1" y="5280"/>
                    <a:pt x="127" y="5626"/>
                    <a:pt x="379" y="5910"/>
                  </a:cubicBezTo>
                  <a:cubicBezTo>
                    <a:pt x="127" y="6225"/>
                    <a:pt x="1" y="6571"/>
                    <a:pt x="1" y="6918"/>
                  </a:cubicBezTo>
                  <a:cubicBezTo>
                    <a:pt x="1" y="7390"/>
                    <a:pt x="221" y="7831"/>
                    <a:pt x="536" y="8146"/>
                  </a:cubicBezTo>
                  <a:cubicBezTo>
                    <a:pt x="788" y="8430"/>
                    <a:pt x="1135" y="8588"/>
                    <a:pt x="1481" y="8619"/>
                  </a:cubicBezTo>
                  <a:cubicBezTo>
                    <a:pt x="1229" y="9690"/>
                    <a:pt x="1985" y="10604"/>
                    <a:pt x="2931" y="10698"/>
                  </a:cubicBezTo>
                  <a:cubicBezTo>
                    <a:pt x="3214" y="11328"/>
                    <a:pt x="3781" y="11769"/>
                    <a:pt x="4537" y="11769"/>
                  </a:cubicBezTo>
                  <a:cubicBezTo>
                    <a:pt x="4947" y="11769"/>
                    <a:pt x="5293" y="11612"/>
                    <a:pt x="5577" y="11423"/>
                  </a:cubicBezTo>
                  <a:lnTo>
                    <a:pt x="5577" y="6571"/>
                  </a:lnTo>
                  <a:cubicBezTo>
                    <a:pt x="5293" y="6823"/>
                    <a:pt x="4947" y="6918"/>
                    <a:pt x="4537" y="6918"/>
                  </a:cubicBezTo>
                  <a:cubicBezTo>
                    <a:pt x="4348" y="6918"/>
                    <a:pt x="4191" y="6760"/>
                    <a:pt x="4191" y="6571"/>
                  </a:cubicBezTo>
                  <a:cubicBezTo>
                    <a:pt x="4191" y="6382"/>
                    <a:pt x="4348" y="6225"/>
                    <a:pt x="4537" y="6225"/>
                  </a:cubicBezTo>
                  <a:cubicBezTo>
                    <a:pt x="5136" y="6225"/>
                    <a:pt x="5577" y="5752"/>
                    <a:pt x="5577" y="5185"/>
                  </a:cubicBezTo>
                  <a:lnTo>
                    <a:pt x="5577" y="302"/>
                  </a:lnTo>
                  <a:cubicBezTo>
                    <a:pt x="5300" y="117"/>
                    <a:pt x="4956" y="0"/>
                    <a:pt x="45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99" name="Google Shape;7499;p62"/>
          <p:cNvGrpSpPr/>
          <p:nvPr/>
        </p:nvGrpSpPr>
        <p:grpSpPr>
          <a:xfrm>
            <a:off x="5773862" y="1532411"/>
            <a:ext cx="299344" cy="351880"/>
            <a:chOff x="-27691025" y="3175300"/>
            <a:chExt cx="251275" cy="295375"/>
          </a:xfrm>
        </p:grpSpPr>
        <p:sp>
          <p:nvSpPr>
            <p:cNvPr id="7500" name="Google Shape;7500;p62"/>
            <p:cNvSpPr/>
            <p:nvPr/>
          </p:nvSpPr>
          <p:spPr>
            <a:xfrm>
              <a:off x="-27492550" y="329815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78" y="726"/>
                  </a:cubicBezTo>
                  <a:cubicBezTo>
                    <a:pt x="599" y="663"/>
                    <a:pt x="725" y="505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62"/>
            <p:cNvSpPr/>
            <p:nvPr/>
          </p:nvSpPr>
          <p:spPr>
            <a:xfrm>
              <a:off x="-27613050" y="3175300"/>
              <a:ext cx="60650" cy="105550"/>
            </a:xfrm>
            <a:custGeom>
              <a:avLst/>
              <a:gdLst/>
              <a:ahLst/>
              <a:cxnLst/>
              <a:rect l="l" t="t" r="r" b="b"/>
              <a:pathLst>
                <a:path w="2426" h="422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32" y="1922"/>
                    <a:pt x="158" y="2080"/>
                    <a:pt x="347" y="2080"/>
                  </a:cubicBezTo>
                  <a:cubicBezTo>
                    <a:pt x="536" y="2080"/>
                    <a:pt x="693" y="1922"/>
                    <a:pt x="693" y="1733"/>
                  </a:cubicBezTo>
                  <a:lnTo>
                    <a:pt x="693" y="1386"/>
                  </a:lnTo>
                  <a:lnTo>
                    <a:pt x="1040" y="1386"/>
                  </a:lnTo>
                  <a:cubicBezTo>
                    <a:pt x="1260" y="1386"/>
                    <a:pt x="1418" y="1544"/>
                    <a:pt x="1418" y="1733"/>
                  </a:cubicBezTo>
                  <a:lnTo>
                    <a:pt x="1418" y="2899"/>
                  </a:lnTo>
                  <a:cubicBezTo>
                    <a:pt x="1197" y="3025"/>
                    <a:pt x="1040" y="3277"/>
                    <a:pt x="1040" y="3497"/>
                  </a:cubicBezTo>
                  <a:lnTo>
                    <a:pt x="1040" y="4222"/>
                  </a:lnTo>
                  <a:lnTo>
                    <a:pt x="2426" y="4222"/>
                  </a:lnTo>
                  <a:lnTo>
                    <a:pt x="2426" y="3497"/>
                  </a:lnTo>
                  <a:cubicBezTo>
                    <a:pt x="2426" y="3214"/>
                    <a:pt x="2268" y="3025"/>
                    <a:pt x="2079" y="2899"/>
                  </a:cubicBezTo>
                  <a:lnTo>
                    <a:pt x="2079" y="1733"/>
                  </a:lnTo>
                  <a:cubicBezTo>
                    <a:pt x="2079" y="1134"/>
                    <a:pt x="1607" y="693"/>
                    <a:pt x="1040" y="693"/>
                  </a:cubicBezTo>
                  <a:lnTo>
                    <a:pt x="693" y="693"/>
                  </a:ln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62"/>
            <p:cNvSpPr/>
            <p:nvPr/>
          </p:nvSpPr>
          <p:spPr>
            <a:xfrm>
              <a:off x="-27691025" y="3175300"/>
              <a:ext cx="60650" cy="105550"/>
            </a:xfrm>
            <a:custGeom>
              <a:avLst/>
              <a:gdLst/>
              <a:ahLst/>
              <a:cxnLst/>
              <a:rect l="l" t="t" r="r" b="b"/>
              <a:pathLst>
                <a:path w="2426" h="4222" extrusionOk="0">
                  <a:moveTo>
                    <a:pt x="2079" y="0"/>
                  </a:moveTo>
                  <a:cubicBezTo>
                    <a:pt x="1890" y="0"/>
                    <a:pt x="1733" y="158"/>
                    <a:pt x="1733" y="347"/>
                  </a:cubicBezTo>
                  <a:lnTo>
                    <a:pt x="1733" y="693"/>
                  </a:lnTo>
                  <a:lnTo>
                    <a:pt x="1386" y="693"/>
                  </a:lnTo>
                  <a:cubicBezTo>
                    <a:pt x="788" y="693"/>
                    <a:pt x="347" y="1166"/>
                    <a:pt x="347" y="1733"/>
                  </a:cubicBezTo>
                  <a:lnTo>
                    <a:pt x="347" y="2899"/>
                  </a:lnTo>
                  <a:cubicBezTo>
                    <a:pt x="158" y="3025"/>
                    <a:pt x="0" y="3277"/>
                    <a:pt x="0" y="3497"/>
                  </a:cubicBezTo>
                  <a:lnTo>
                    <a:pt x="0" y="4222"/>
                  </a:lnTo>
                  <a:lnTo>
                    <a:pt x="1386" y="4222"/>
                  </a:lnTo>
                  <a:lnTo>
                    <a:pt x="1386" y="3497"/>
                  </a:lnTo>
                  <a:cubicBezTo>
                    <a:pt x="1386" y="3214"/>
                    <a:pt x="1229" y="3025"/>
                    <a:pt x="1008" y="2899"/>
                  </a:cubicBezTo>
                  <a:lnTo>
                    <a:pt x="1008" y="1733"/>
                  </a:lnTo>
                  <a:cubicBezTo>
                    <a:pt x="1008" y="1544"/>
                    <a:pt x="1166" y="1386"/>
                    <a:pt x="1386" y="1386"/>
                  </a:cubicBezTo>
                  <a:lnTo>
                    <a:pt x="1733" y="1386"/>
                  </a:lnTo>
                  <a:lnTo>
                    <a:pt x="1733" y="1733"/>
                  </a:lnTo>
                  <a:cubicBezTo>
                    <a:pt x="1733" y="1922"/>
                    <a:pt x="1890" y="2080"/>
                    <a:pt x="2079" y="2080"/>
                  </a:cubicBezTo>
                  <a:cubicBezTo>
                    <a:pt x="2268" y="2080"/>
                    <a:pt x="2426" y="1922"/>
                    <a:pt x="2426" y="1733"/>
                  </a:cubicBezTo>
                  <a:lnTo>
                    <a:pt x="2426" y="347"/>
                  </a:lnTo>
                  <a:cubicBezTo>
                    <a:pt x="2426" y="158"/>
                    <a:pt x="2268" y="0"/>
                    <a:pt x="20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62"/>
            <p:cNvSpPr/>
            <p:nvPr/>
          </p:nvSpPr>
          <p:spPr>
            <a:xfrm>
              <a:off x="-27691025" y="3263500"/>
              <a:ext cx="251275" cy="207175"/>
            </a:xfrm>
            <a:custGeom>
              <a:avLst/>
              <a:gdLst/>
              <a:ahLst/>
              <a:cxnLst/>
              <a:rect l="l" t="t" r="r" b="b"/>
              <a:pathLst>
                <a:path w="10051" h="8287" extrusionOk="0">
                  <a:moveTo>
                    <a:pt x="8317" y="725"/>
                  </a:moveTo>
                  <a:cubicBezTo>
                    <a:pt x="8885" y="725"/>
                    <a:pt x="9326" y="1198"/>
                    <a:pt x="9326" y="1733"/>
                  </a:cubicBezTo>
                  <a:cubicBezTo>
                    <a:pt x="9326" y="2332"/>
                    <a:pt x="8853" y="2773"/>
                    <a:pt x="8317" y="2773"/>
                  </a:cubicBezTo>
                  <a:cubicBezTo>
                    <a:pt x="7750" y="2773"/>
                    <a:pt x="7278" y="2301"/>
                    <a:pt x="7278" y="1733"/>
                  </a:cubicBezTo>
                  <a:cubicBezTo>
                    <a:pt x="7278" y="1166"/>
                    <a:pt x="7750" y="725"/>
                    <a:pt x="8317" y="725"/>
                  </a:cubicBezTo>
                  <a:close/>
                  <a:moveTo>
                    <a:pt x="8317" y="1"/>
                  </a:moveTo>
                  <a:cubicBezTo>
                    <a:pt x="7372" y="1"/>
                    <a:pt x="6585" y="788"/>
                    <a:pt x="6585" y="1733"/>
                  </a:cubicBezTo>
                  <a:cubicBezTo>
                    <a:pt x="6585" y="2584"/>
                    <a:pt x="7152" y="3277"/>
                    <a:pt x="7939" y="3435"/>
                  </a:cubicBezTo>
                  <a:lnTo>
                    <a:pt x="7939" y="5199"/>
                  </a:lnTo>
                  <a:cubicBezTo>
                    <a:pt x="7939" y="6554"/>
                    <a:pt x="6837" y="7656"/>
                    <a:pt x="5513" y="7656"/>
                  </a:cubicBezTo>
                  <a:cubicBezTo>
                    <a:pt x="4190" y="7656"/>
                    <a:pt x="3088" y="6554"/>
                    <a:pt x="3088" y="5199"/>
                  </a:cubicBezTo>
                  <a:lnTo>
                    <a:pt x="3088" y="4506"/>
                  </a:lnTo>
                  <a:lnTo>
                    <a:pt x="3088" y="4443"/>
                  </a:lnTo>
                  <a:cubicBezTo>
                    <a:pt x="4316" y="4317"/>
                    <a:pt x="5324" y="3309"/>
                    <a:pt x="5482" y="2049"/>
                  </a:cubicBezTo>
                  <a:cubicBezTo>
                    <a:pt x="5513" y="1797"/>
                    <a:pt x="5513" y="1891"/>
                    <a:pt x="5513" y="1355"/>
                  </a:cubicBezTo>
                  <a:lnTo>
                    <a:pt x="4127" y="1355"/>
                  </a:lnTo>
                  <a:cubicBezTo>
                    <a:pt x="4127" y="1607"/>
                    <a:pt x="4127" y="1765"/>
                    <a:pt x="4096" y="2049"/>
                  </a:cubicBezTo>
                  <a:cubicBezTo>
                    <a:pt x="3938" y="2710"/>
                    <a:pt x="3340" y="3088"/>
                    <a:pt x="2741" y="3088"/>
                  </a:cubicBezTo>
                  <a:cubicBezTo>
                    <a:pt x="2174" y="3088"/>
                    <a:pt x="1575" y="2773"/>
                    <a:pt x="1418" y="2049"/>
                  </a:cubicBezTo>
                  <a:cubicBezTo>
                    <a:pt x="1386" y="1828"/>
                    <a:pt x="1386" y="1607"/>
                    <a:pt x="1386" y="1355"/>
                  </a:cubicBezTo>
                  <a:lnTo>
                    <a:pt x="0" y="1355"/>
                  </a:lnTo>
                  <a:cubicBezTo>
                    <a:pt x="0" y="1670"/>
                    <a:pt x="0" y="1733"/>
                    <a:pt x="32" y="2049"/>
                  </a:cubicBezTo>
                  <a:cubicBezTo>
                    <a:pt x="221" y="3277"/>
                    <a:pt x="1166" y="4317"/>
                    <a:pt x="2426" y="4474"/>
                  </a:cubicBezTo>
                  <a:lnTo>
                    <a:pt x="2426" y="5168"/>
                  </a:lnTo>
                  <a:cubicBezTo>
                    <a:pt x="2426" y="5672"/>
                    <a:pt x="2552" y="6144"/>
                    <a:pt x="2804" y="6585"/>
                  </a:cubicBezTo>
                  <a:cubicBezTo>
                    <a:pt x="3308" y="7625"/>
                    <a:pt x="4379" y="8286"/>
                    <a:pt x="5545" y="8286"/>
                  </a:cubicBezTo>
                  <a:cubicBezTo>
                    <a:pt x="7278" y="8286"/>
                    <a:pt x="8664" y="6869"/>
                    <a:pt x="8664" y="5168"/>
                  </a:cubicBezTo>
                  <a:lnTo>
                    <a:pt x="8664" y="3435"/>
                  </a:lnTo>
                  <a:cubicBezTo>
                    <a:pt x="9452" y="3277"/>
                    <a:pt x="10050" y="2584"/>
                    <a:pt x="10050" y="1733"/>
                  </a:cubicBezTo>
                  <a:cubicBezTo>
                    <a:pt x="10050" y="788"/>
                    <a:pt x="9263" y="1"/>
                    <a:pt x="8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04" name="Google Shape;7504;p62"/>
          <p:cNvGrpSpPr/>
          <p:nvPr/>
        </p:nvGrpSpPr>
        <p:grpSpPr>
          <a:xfrm>
            <a:off x="5746179" y="2051087"/>
            <a:ext cx="354710" cy="228015"/>
            <a:chOff x="-27721750" y="3598250"/>
            <a:chExt cx="297750" cy="191400"/>
          </a:xfrm>
        </p:grpSpPr>
        <p:sp>
          <p:nvSpPr>
            <p:cNvPr id="7505" name="Google Shape;7505;p62"/>
            <p:cNvSpPr/>
            <p:nvPr/>
          </p:nvSpPr>
          <p:spPr>
            <a:xfrm>
              <a:off x="-27616200" y="3651800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386" y="662"/>
                  </a:moveTo>
                  <a:cubicBezTo>
                    <a:pt x="1764" y="662"/>
                    <a:pt x="2079" y="977"/>
                    <a:pt x="2079" y="1387"/>
                  </a:cubicBezTo>
                  <a:cubicBezTo>
                    <a:pt x="2079" y="1765"/>
                    <a:pt x="1764" y="2080"/>
                    <a:pt x="1386" y="2080"/>
                  </a:cubicBezTo>
                  <a:cubicBezTo>
                    <a:pt x="977" y="2080"/>
                    <a:pt x="662" y="1765"/>
                    <a:pt x="662" y="1387"/>
                  </a:cubicBezTo>
                  <a:cubicBezTo>
                    <a:pt x="662" y="977"/>
                    <a:pt x="977" y="662"/>
                    <a:pt x="1386" y="662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62"/>
            <p:cNvSpPr/>
            <p:nvPr/>
          </p:nvSpPr>
          <p:spPr>
            <a:xfrm>
              <a:off x="-27721750" y="3598250"/>
              <a:ext cx="297750" cy="191400"/>
            </a:xfrm>
            <a:custGeom>
              <a:avLst/>
              <a:gdLst/>
              <a:ahLst/>
              <a:cxnLst/>
              <a:rect l="l" t="t" r="r" b="b"/>
              <a:pathLst>
                <a:path w="11910" h="7656" extrusionOk="0">
                  <a:moveTo>
                    <a:pt x="5955" y="1418"/>
                  </a:moveTo>
                  <a:cubicBezTo>
                    <a:pt x="7278" y="1418"/>
                    <a:pt x="8381" y="2521"/>
                    <a:pt x="8381" y="3875"/>
                  </a:cubicBezTo>
                  <a:cubicBezTo>
                    <a:pt x="8381" y="5199"/>
                    <a:pt x="7278" y="6301"/>
                    <a:pt x="5955" y="6301"/>
                  </a:cubicBezTo>
                  <a:cubicBezTo>
                    <a:pt x="4600" y="6301"/>
                    <a:pt x="3497" y="5199"/>
                    <a:pt x="3497" y="3875"/>
                  </a:cubicBezTo>
                  <a:cubicBezTo>
                    <a:pt x="3497" y="2521"/>
                    <a:pt x="4600" y="1418"/>
                    <a:pt x="5955" y="1418"/>
                  </a:cubicBezTo>
                  <a:close/>
                  <a:moveTo>
                    <a:pt x="5955" y="0"/>
                  </a:moveTo>
                  <a:cubicBezTo>
                    <a:pt x="2710" y="0"/>
                    <a:pt x="189" y="3466"/>
                    <a:pt x="95" y="3623"/>
                  </a:cubicBezTo>
                  <a:cubicBezTo>
                    <a:pt x="0" y="3749"/>
                    <a:pt x="0" y="3907"/>
                    <a:pt x="95" y="4033"/>
                  </a:cubicBezTo>
                  <a:cubicBezTo>
                    <a:pt x="189" y="4190"/>
                    <a:pt x="2773" y="7656"/>
                    <a:pt x="5955" y="7656"/>
                  </a:cubicBezTo>
                  <a:cubicBezTo>
                    <a:pt x="9137" y="7656"/>
                    <a:pt x="11689" y="4190"/>
                    <a:pt x="11815" y="4033"/>
                  </a:cubicBezTo>
                  <a:cubicBezTo>
                    <a:pt x="11909" y="3907"/>
                    <a:pt x="11909" y="3749"/>
                    <a:pt x="11815" y="3623"/>
                  </a:cubicBezTo>
                  <a:cubicBezTo>
                    <a:pt x="11689" y="3466"/>
                    <a:pt x="9168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07" name="Google Shape;7507;p62"/>
          <p:cNvGrpSpPr/>
          <p:nvPr/>
        </p:nvGrpSpPr>
        <p:grpSpPr>
          <a:xfrm>
            <a:off x="5747579" y="2444633"/>
            <a:ext cx="351910" cy="340980"/>
            <a:chOff x="-27719400" y="3925600"/>
            <a:chExt cx="295400" cy="286225"/>
          </a:xfrm>
        </p:grpSpPr>
        <p:sp>
          <p:nvSpPr>
            <p:cNvPr id="7508" name="Google Shape;7508;p62"/>
            <p:cNvSpPr/>
            <p:nvPr/>
          </p:nvSpPr>
          <p:spPr>
            <a:xfrm>
              <a:off x="-27596525" y="3925600"/>
              <a:ext cx="172525" cy="162575"/>
            </a:xfrm>
            <a:custGeom>
              <a:avLst/>
              <a:gdLst/>
              <a:ahLst/>
              <a:cxnLst/>
              <a:rect l="l" t="t" r="r" b="b"/>
              <a:pathLst>
                <a:path w="6901" h="6503" extrusionOk="0">
                  <a:moveTo>
                    <a:pt x="5042" y="0"/>
                  </a:moveTo>
                  <a:cubicBezTo>
                    <a:pt x="4425" y="0"/>
                    <a:pt x="3809" y="237"/>
                    <a:pt x="3340" y="705"/>
                  </a:cubicBezTo>
                  <a:lnTo>
                    <a:pt x="1765" y="2281"/>
                  </a:lnTo>
                  <a:cubicBezTo>
                    <a:pt x="1639" y="2407"/>
                    <a:pt x="1639" y="2627"/>
                    <a:pt x="1765" y="2785"/>
                  </a:cubicBezTo>
                  <a:cubicBezTo>
                    <a:pt x="1860" y="2879"/>
                    <a:pt x="1891" y="2942"/>
                    <a:pt x="1891" y="3037"/>
                  </a:cubicBezTo>
                  <a:cubicBezTo>
                    <a:pt x="1891" y="3100"/>
                    <a:pt x="1860" y="3226"/>
                    <a:pt x="1765" y="3257"/>
                  </a:cubicBezTo>
                  <a:lnTo>
                    <a:pt x="1229" y="3824"/>
                  </a:lnTo>
                  <a:cubicBezTo>
                    <a:pt x="1009" y="3856"/>
                    <a:pt x="820" y="3919"/>
                    <a:pt x="662" y="4045"/>
                  </a:cubicBezTo>
                  <a:lnTo>
                    <a:pt x="1" y="4643"/>
                  </a:lnTo>
                  <a:lnTo>
                    <a:pt x="1860" y="6502"/>
                  </a:lnTo>
                  <a:lnTo>
                    <a:pt x="2427" y="5809"/>
                  </a:lnTo>
                  <a:cubicBezTo>
                    <a:pt x="2553" y="5652"/>
                    <a:pt x="2647" y="5494"/>
                    <a:pt x="2679" y="5305"/>
                  </a:cubicBezTo>
                  <a:lnTo>
                    <a:pt x="6774" y="1209"/>
                  </a:lnTo>
                  <a:cubicBezTo>
                    <a:pt x="6900" y="1083"/>
                    <a:pt x="6900" y="863"/>
                    <a:pt x="6774" y="737"/>
                  </a:cubicBezTo>
                  <a:cubicBezTo>
                    <a:pt x="6298" y="245"/>
                    <a:pt x="5669" y="0"/>
                    <a:pt x="5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62"/>
            <p:cNvSpPr/>
            <p:nvPr/>
          </p:nvSpPr>
          <p:spPr>
            <a:xfrm>
              <a:off x="-27719400" y="4054275"/>
              <a:ext cx="157550" cy="157550"/>
            </a:xfrm>
            <a:custGeom>
              <a:avLst/>
              <a:gdLst/>
              <a:ahLst/>
              <a:cxnLst/>
              <a:rect l="l" t="t" r="r" b="b"/>
              <a:pathLst>
                <a:path w="6302" h="6302" extrusionOk="0">
                  <a:moveTo>
                    <a:pt x="4412" y="1"/>
                  </a:moveTo>
                  <a:lnTo>
                    <a:pt x="537" y="3466"/>
                  </a:lnTo>
                  <a:cubicBezTo>
                    <a:pt x="190" y="3781"/>
                    <a:pt x="1" y="4222"/>
                    <a:pt x="1" y="4695"/>
                  </a:cubicBezTo>
                  <a:cubicBezTo>
                    <a:pt x="1" y="5136"/>
                    <a:pt x="158" y="5545"/>
                    <a:pt x="474" y="5829"/>
                  </a:cubicBezTo>
                  <a:cubicBezTo>
                    <a:pt x="789" y="6144"/>
                    <a:pt x="1167" y="6302"/>
                    <a:pt x="1608" y="6302"/>
                  </a:cubicBezTo>
                  <a:lnTo>
                    <a:pt x="1639" y="6302"/>
                  </a:lnTo>
                  <a:cubicBezTo>
                    <a:pt x="1954" y="6302"/>
                    <a:pt x="2269" y="6175"/>
                    <a:pt x="2553" y="5986"/>
                  </a:cubicBezTo>
                  <a:lnTo>
                    <a:pt x="1482" y="4915"/>
                  </a:lnTo>
                  <a:cubicBezTo>
                    <a:pt x="1356" y="4789"/>
                    <a:pt x="1356" y="4569"/>
                    <a:pt x="1482" y="4443"/>
                  </a:cubicBezTo>
                  <a:cubicBezTo>
                    <a:pt x="1545" y="4395"/>
                    <a:pt x="1631" y="4372"/>
                    <a:pt x="1718" y="4372"/>
                  </a:cubicBezTo>
                  <a:cubicBezTo>
                    <a:pt x="1805" y="4372"/>
                    <a:pt x="1891" y="4395"/>
                    <a:pt x="1954" y="4443"/>
                  </a:cubicBezTo>
                  <a:lnTo>
                    <a:pt x="3025" y="5514"/>
                  </a:lnTo>
                  <a:lnTo>
                    <a:pt x="3498" y="5010"/>
                  </a:lnTo>
                  <a:lnTo>
                    <a:pt x="2521" y="4002"/>
                  </a:lnTo>
                  <a:cubicBezTo>
                    <a:pt x="2395" y="3907"/>
                    <a:pt x="2395" y="3655"/>
                    <a:pt x="2521" y="3561"/>
                  </a:cubicBezTo>
                  <a:cubicBezTo>
                    <a:pt x="2569" y="3498"/>
                    <a:pt x="2655" y="3466"/>
                    <a:pt x="2746" y="3466"/>
                  </a:cubicBezTo>
                  <a:cubicBezTo>
                    <a:pt x="2836" y="3466"/>
                    <a:pt x="2931" y="3498"/>
                    <a:pt x="2994" y="3561"/>
                  </a:cubicBezTo>
                  <a:lnTo>
                    <a:pt x="3939" y="4474"/>
                  </a:lnTo>
                  <a:lnTo>
                    <a:pt x="4412" y="3970"/>
                  </a:lnTo>
                  <a:lnTo>
                    <a:pt x="3530" y="3120"/>
                  </a:lnTo>
                  <a:cubicBezTo>
                    <a:pt x="3403" y="2994"/>
                    <a:pt x="3403" y="2773"/>
                    <a:pt x="3530" y="2647"/>
                  </a:cubicBezTo>
                  <a:cubicBezTo>
                    <a:pt x="3593" y="2584"/>
                    <a:pt x="3679" y="2552"/>
                    <a:pt x="3766" y="2552"/>
                  </a:cubicBezTo>
                  <a:cubicBezTo>
                    <a:pt x="3852" y="2552"/>
                    <a:pt x="3939" y="2584"/>
                    <a:pt x="4002" y="2647"/>
                  </a:cubicBezTo>
                  <a:lnTo>
                    <a:pt x="4884" y="3498"/>
                  </a:lnTo>
                  <a:lnTo>
                    <a:pt x="5357" y="2994"/>
                  </a:lnTo>
                  <a:lnTo>
                    <a:pt x="4601" y="2237"/>
                  </a:lnTo>
                  <a:cubicBezTo>
                    <a:pt x="4475" y="2111"/>
                    <a:pt x="4475" y="1891"/>
                    <a:pt x="4601" y="1765"/>
                  </a:cubicBezTo>
                  <a:cubicBezTo>
                    <a:pt x="4671" y="1624"/>
                    <a:pt x="4771" y="1562"/>
                    <a:pt x="4867" y="1562"/>
                  </a:cubicBezTo>
                  <a:cubicBezTo>
                    <a:pt x="4944" y="1562"/>
                    <a:pt x="5018" y="1601"/>
                    <a:pt x="5073" y="1670"/>
                  </a:cubicBezTo>
                  <a:lnTo>
                    <a:pt x="5829" y="2395"/>
                  </a:lnTo>
                  <a:lnTo>
                    <a:pt x="6302" y="1891"/>
                  </a:lnTo>
                  <a:lnTo>
                    <a:pt x="44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10" name="Google Shape;7510;p62"/>
          <p:cNvGrpSpPr/>
          <p:nvPr/>
        </p:nvGrpSpPr>
        <p:grpSpPr>
          <a:xfrm>
            <a:off x="7968851" y="1531473"/>
            <a:ext cx="353757" cy="353757"/>
            <a:chOff x="-25834600" y="3176875"/>
            <a:chExt cx="296950" cy="296950"/>
          </a:xfrm>
        </p:grpSpPr>
        <p:sp>
          <p:nvSpPr>
            <p:cNvPr id="7511" name="Google Shape;7511;p62"/>
            <p:cNvSpPr/>
            <p:nvPr/>
          </p:nvSpPr>
          <p:spPr>
            <a:xfrm>
              <a:off x="-25625875" y="3316275"/>
              <a:ext cx="69325" cy="85875"/>
            </a:xfrm>
            <a:custGeom>
              <a:avLst/>
              <a:gdLst/>
              <a:ahLst/>
              <a:cxnLst/>
              <a:rect l="l" t="t" r="r" b="b"/>
              <a:pathLst>
                <a:path w="2773" h="3435" extrusionOk="0">
                  <a:moveTo>
                    <a:pt x="0" y="1"/>
                  </a:moveTo>
                  <a:lnTo>
                    <a:pt x="0" y="3435"/>
                  </a:lnTo>
                  <a:lnTo>
                    <a:pt x="2773" y="3435"/>
                  </a:lnTo>
                  <a:lnTo>
                    <a:pt x="2773" y="2741"/>
                  </a:lnTo>
                  <a:lnTo>
                    <a:pt x="1040" y="2741"/>
                  </a:lnTo>
                  <a:cubicBezTo>
                    <a:pt x="851" y="2741"/>
                    <a:pt x="693" y="2584"/>
                    <a:pt x="693" y="2395"/>
                  </a:cubicBezTo>
                  <a:cubicBezTo>
                    <a:pt x="693" y="2206"/>
                    <a:pt x="851" y="2048"/>
                    <a:pt x="1040" y="2048"/>
                  </a:cubicBezTo>
                  <a:lnTo>
                    <a:pt x="2773" y="2048"/>
                  </a:lnTo>
                  <a:lnTo>
                    <a:pt x="2773" y="1324"/>
                  </a:lnTo>
                  <a:lnTo>
                    <a:pt x="1040" y="1324"/>
                  </a:lnTo>
                  <a:cubicBezTo>
                    <a:pt x="851" y="1324"/>
                    <a:pt x="693" y="1166"/>
                    <a:pt x="693" y="977"/>
                  </a:cubicBezTo>
                  <a:cubicBezTo>
                    <a:pt x="693" y="851"/>
                    <a:pt x="851" y="694"/>
                    <a:pt x="1040" y="694"/>
                  </a:cubicBezTo>
                  <a:lnTo>
                    <a:pt x="2773" y="694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62"/>
            <p:cNvSpPr/>
            <p:nvPr/>
          </p:nvSpPr>
          <p:spPr>
            <a:xfrm>
              <a:off x="-25729075" y="3176875"/>
              <a:ext cx="191425" cy="296950"/>
            </a:xfrm>
            <a:custGeom>
              <a:avLst/>
              <a:gdLst/>
              <a:ahLst/>
              <a:cxnLst/>
              <a:rect l="l" t="t" r="r" b="b"/>
              <a:pathLst>
                <a:path w="7657" h="11878" extrusionOk="0">
                  <a:moveTo>
                    <a:pt x="2049" y="693"/>
                  </a:moveTo>
                  <a:lnTo>
                    <a:pt x="2049" y="2773"/>
                  </a:lnTo>
                  <a:lnTo>
                    <a:pt x="1356" y="2773"/>
                  </a:lnTo>
                  <a:lnTo>
                    <a:pt x="1356" y="693"/>
                  </a:lnTo>
                  <a:close/>
                  <a:moveTo>
                    <a:pt x="3435" y="693"/>
                  </a:moveTo>
                  <a:lnTo>
                    <a:pt x="3435" y="2773"/>
                  </a:lnTo>
                  <a:lnTo>
                    <a:pt x="2710" y="2773"/>
                  </a:lnTo>
                  <a:lnTo>
                    <a:pt x="2710" y="693"/>
                  </a:lnTo>
                  <a:close/>
                  <a:moveTo>
                    <a:pt x="4821" y="693"/>
                  </a:moveTo>
                  <a:lnTo>
                    <a:pt x="4821" y="2773"/>
                  </a:lnTo>
                  <a:lnTo>
                    <a:pt x="4097" y="2773"/>
                  </a:lnTo>
                  <a:lnTo>
                    <a:pt x="4097" y="693"/>
                  </a:lnTo>
                  <a:close/>
                  <a:moveTo>
                    <a:pt x="6176" y="693"/>
                  </a:moveTo>
                  <a:lnTo>
                    <a:pt x="6176" y="2773"/>
                  </a:lnTo>
                  <a:lnTo>
                    <a:pt x="5483" y="2773"/>
                  </a:lnTo>
                  <a:lnTo>
                    <a:pt x="5483" y="693"/>
                  </a:ln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308"/>
                    <a:pt x="158" y="3466"/>
                    <a:pt x="379" y="3466"/>
                  </a:cubicBezTo>
                  <a:lnTo>
                    <a:pt x="726" y="3466"/>
                  </a:lnTo>
                  <a:lnTo>
                    <a:pt x="726" y="4883"/>
                  </a:lnTo>
                  <a:lnTo>
                    <a:pt x="2458" y="4883"/>
                  </a:lnTo>
                  <a:cubicBezTo>
                    <a:pt x="2647" y="4883"/>
                    <a:pt x="2805" y="5041"/>
                    <a:pt x="2805" y="5262"/>
                  </a:cubicBezTo>
                  <a:lnTo>
                    <a:pt x="2805" y="9420"/>
                  </a:lnTo>
                  <a:cubicBezTo>
                    <a:pt x="2805" y="9609"/>
                    <a:pt x="2647" y="9767"/>
                    <a:pt x="2458" y="9767"/>
                  </a:cubicBezTo>
                  <a:lnTo>
                    <a:pt x="2112" y="9767"/>
                  </a:lnTo>
                  <a:cubicBezTo>
                    <a:pt x="2112" y="10523"/>
                    <a:pt x="1797" y="11247"/>
                    <a:pt x="1261" y="11751"/>
                  </a:cubicBezTo>
                  <a:cubicBezTo>
                    <a:pt x="1419" y="11815"/>
                    <a:pt x="1576" y="11878"/>
                    <a:pt x="1734" y="11878"/>
                  </a:cubicBezTo>
                  <a:lnTo>
                    <a:pt x="5924" y="11878"/>
                  </a:lnTo>
                  <a:cubicBezTo>
                    <a:pt x="6522" y="11878"/>
                    <a:pt x="6932" y="11405"/>
                    <a:pt x="6932" y="10838"/>
                  </a:cubicBezTo>
                  <a:lnTo>
                    <a:pt x="6932" y="9798"/>
                  </a:lnTo>
                  <a:lnTo>
                    <a:pt x="3813" y="9798"/>
                  </a:lnTo>
                  <a:cubicBezTo>
                    <a:pt x="3624" y="9798"/>
                    <a:pt x="3467" y="9672"/>
                    <a:pt x="3467" y="9452"/>
                  </a:cubicBezTo>
                  <a:lnTo>
                    <a:pt x="3467" y="5293"/>
                  </a:lnTo>
                  <a:cubicBezTo>
                    <a:pt x="3467" y="5104"/>
                    <a:pt x="3624" y="4946"/>
                    <a:pt x="3813" y="4946"/>
                  </a:cubicBezTo>
                  <a:lnTo>
                    <a:pt x="6932" y="4946"/>
                  </a:lnTo>
                  <a:lnTo>
                    <a:pt x="6932" y="3529"/>
                  </a:lnTo>
                  <a:lnTo>
                    <a:pt x="7310" y="3529"/>
                  </a:lnTo>
                  <a:cubicBezTo>
                    <a:pt x="7499" y="3529"/>
                    <a:pt x="7657" y="3371"/>
                    <a:pt x="7657" y="3151"/>
                  </a:cubicBezTo>
                  <a:lnTo>
                    <a:pt x="7657" y="1040"/>
                  </a:lnTo>
                  <a:lnTo>
                    <a:pt x="7625" y="1040"/>
                  </a:lnTo>
                  <a:cubicBezTo>
                    <a:pt x="7625" y="441"/>
                    <a:pt x="7153" y="0"/>
                    <a:pt x="65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62"/>
            <p:cNvSpPr/>
            <p:nvPr/>
          </p:nvSpPr>
          <p:spPr>
            <a:xfrm>
              <a:off x="-25834600" y="3350150"/>
              <a:ext cx="69325" cy="96100"/>
            </a:xfrm>
            <a:custGeom>
              <a:avLst/>
              <a:gdLst/>
              <a:ahLst/>
              <a:cxnLst/>
              <a:rect l="l" t="t" r="r" b="b"/>
              <a:pathLst>
                <a:path w="2773" h="3844" extrusionOk="0">
                  <a:moveTo>
                    <a:pt x="2143" y="0"/>
                  </a:moveTo>
                  <a:cubicBezTo>
                    <a:pt x="1008" y="0"/>
                    <a:pt x="63" y="945"/>
                    <a:pt x="63" y="2080"/>
                  </a:cubicBezTo>
                  <a:cubicBezTo>
                    <a:pt x="0" y="2804"/>
                    <a:pt x="378" y="3434"/>
                    <a:pt x="914" y="3844"/>
                  </a:cubicBezTo>
                  <a:cubicBezTo>
                    <a:pt x="788" y="3529"/>
                    <a:pt x="725" y="3151"/>
                    <a:pt x="725" y="2804"/>
                  </a:cubicBezTo>
                  <a:cubicBezTo>
                    <a:pt x="725" y="1544"/>
                    <a:pt x="1576" y="473"/>
                    <a:pt x="2773" y="126"/>
                  </a:cubicBezTo>
                  <a:cubicBezTo>
                    <a:pt x="2584" y="63"/>
                    <a:pt x="2332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62"/>
            <p:cNvSpPr/>
            <p:nvPr/>
          </p:nvSpPr>
          <p:spPr>
            <a:xfrm>
              <a:off x="-25799950" y="3368250"/>
              <a:ext cx="104775" cy="104000"/>
            </a:xfrm>
            <a:custGeom>
              <a:avLst/>
              <a:gdLst/>
              <a:ahLst/>
              <a:cxnLst/>
              <a:rect l="l" t="t" r="r" b="b"/>
              <a:pathLst>
                <a:path w="4191" h="4160" extrusionOk="0">
                  <a:moveTo>
                    <a:pt x="2080" y="694"/>
                  </a:moveTo>
                  <a:cubicBezTo>
                    <a:pt x="2836" y="694"/>
                    <a:pt x="3466" y="1324"/>
                    <a:pt x="3466" y="2080"/>
                  </a:cubicBezTo>
                  <a:cubicBezTo>
                    <a:pt x="3466" y="2364"/>
                    <a:pt x="3403" y="2584"/>
                    <a:pt x="3246" y="2836"/>
                  </a:cubicBezTo>
                  <a:lnTo>
                    <a:pt x="1292" y="915"/>
                  </a:lnTo>
                  <a:cubicBezTo>
                    <a:pt x="1576" y="788"/>
                    <a:pt x="1828" y="694"/>
                    <a:pt x="2080" y="694"/>
                  </a:cubicBezTo>
                  <a:close/>
                  <a:moveTo>
                    <a:pt x="2111" y="1"/>
                  </a:moveTo>
                  <a:cubicBezTo>
                    <a:pt x="946" y="1"/>
                    <a:pt x="1" y="946"/>
                    <a:pt x="1" y="2080"/>
                  </a:cubicBezTo>
                  <a:cubicBezTo>
                    <a:pt x="1" y="3214"/>
                    <a:pt x="946" y="4160"/>
                    <a:pt x="2111" y="4160"/>
                  </a:cubicBezTo>
                  <a:cubicBezTo>
                    <a:pt x="3246" y="4160"/>
                    <a:pt x="4191" y="3214"/>
                    <a:pt x="4191" y="2080"/>
                  </a:cubicBezTo>
                  <a:cubicBezTo>
                    <a:pt x="4191" y="946"/>
                    <a:pt x="3246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62"/>
            <p:cNvSpPr/>
            <p:nvPr/>
          </p:nvSpPr>
          <p:spPr>
            <a:xfrm>
              <a:off x="-25712525" y="3317075"/>
              <a:ext cx="34675" cy="86650"/>
            </a:xfrm>
            <a:custGeom>
              <a:avLst/>
              <a:gdLst/>
              <a:ahLst/>
              <a:cxnLst/>
              <a:rect l="l" t="t" r="r" b="b"/>
              <a:pathLst>
                <a:path w="1387" h="3466" extrusionOk="0">
                  <a:moveTo>
                    <a:pt x="1" y="0"/>
                  </a:moveTo>
                  <a:lnTo>
                    <a:pt x="1" y="1764"/>
                  </a:lnTo>
                  <a:cubicBezTo>
                    <a:pt x="631" y="2111"/>
                    <a:pt x="1072" y="2709"/>
                    <a:pt x="1261" y="3466"/>
                  </a:cubicBezTo>
                  <a:lnTo>
                    <a:pt x="1387" y="3466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16" name="Google Shape;7516;p62"/>
          <p:cNvGrpSpPr/>
          <p:nvPr/>
        </p:nvGrpSpPr>
        <p:grpSpPr>
          <a:xfrm>
            <a:off x="7968851" y="1999474"/>
            <a:ext cx="353757" cy="331241"/>
            <a:chOff x="-25834600" y="3564375"/>
            <a:chExt cx="296950" cy="278050"/>
          </a:xfrm>
        </p:grpSpPr>
        <p:sp>
          <p:nvSpPr>
            <p:cNvPr id="7517" name="Google Shape;7517;p62"/>
            <p:cNvSpPr/>
            <p:nvPr/>
          </p:nvSpPr>
          <p:spPr>
            <a:xfrm>
              <a:off x="-25694400" y="3703775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3" y="537"/>
                    <a:pt x="693" y="347"/>
                  </a:cubicBezTo>
                  <a:cubicBezTo>
                    <a:pt x="693" y="158"/>
                    <a:pt x="50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62"/>
            <p:cNvSpPr/>
            <p:nvPr/>
          </p:nvSpPr>
          <p:spPr>
            <a:xfrm>
              <a:off x="-25591225" y="3703775"/>
              <a:ext cx="53575" cy="18150"/>
            </a:xfrm>
            <a:custGeom>
              <a:avLst/>
              <a:gdLst/>
              <a:ahLst/>
              <a:cxnLst/>
              <a:rect l="l" t="t" r="r" b="b"/>
              <a:pathLst>
                <a:path w="2143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726"/>
                    <a:pt x="347" y="726"/>
                  </a:cubicBezTo>
                  <a:lnTo>
                    <a:pt x="1765" y="726"/>
                  </a:lnTo>
                  <a:cubicBezTo>
                    <a:pt x="1985" y="726"/>
                    <a:pt x="2143" y="568"/>
                    <a:pt x="2143" y="347"/>
                  </a:cubicBezTo>
                  <a:cubicBezTo>
                    <a:pt x="2143" y="158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62"/>
            <p:cNvSpPr/>
            <p:nvPr/>
          </p:nvSpPr>
          <p:spPr>
            <a:xfrm>
              <a:off x="-25834600" y="3703775"/>
              <a:ext cx="53575" cy="18150"/>
            </a:xfrm>
            <a:custGeom>
              <a:avLst/>
              <a:gdLst/>
              <a:ahLst/>
              <a:cxnLst/>
              <a:rect l="l" t="t" r="r" b="b"/>
              <a:pathLst>
                <a:path w="2143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78" y="726"/>
                  </a:cubicBezTo>
                  <a:lnTo>
                    <a:pt x="1796" y="726"/>
                  </a:lnTo>
                  <a:cubicBezTo>
                    <a:pt x="1985" y="726"/>
                    <a:pt x="2143" y="568"/>
                    <a:pt x="2143" y="347"/>
                  </a:cubicBezTo>
                  <a:cubicBezTo>
                    <a:pt x="2143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62"/>
            <p:cNvSpPr/>
            <p:nvPr/>
          </p:nvSpPr>
          <p:spPr>
            <a:xfrm>
              <a:off x="-25695200" y="3564375"/>
              <a:ext cx="17350" cy="52800"/>
            </a:xfrm>
            <a:custGeom>
              <a:avLst/>
              <a:gdLst/>
              <a:ahLst/>
              <a:cxnLst/>
              <a:rect l="l" t="t" r="r" b="b"/>
              <a:pathLst>
                <a:path w="694" h="2112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1"/>
                    <a:pt x="347" y="2111"/>
                  </a:cubicBezTo>
                  <a:cubicBezTo>
                    <a:pt x="536" y="2111"/>
                    <a:pt x="694" y="1954"/>
                    <a:pt x="694" y="1765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62"/>
            <p:cNvSpPr/>
            <p:nvPr/>
          </p:nvSpPr>
          <p:spPr>
            <a:xfrm>
              <a:off x="-25792850" y="3606125"/>
              <a:ext cx="42550" cy="40975"/>
            </a:xfrm>
            <a:custGeom>
              <a:avLst/>
              <a:gdLst/>
              <a:ahLst/>
              <a:cxnLst/>
              <a:rect l="l" t="t" r="r" b="b"/>
              <a:pathLst>
                <a:path w="1702" h="1639" extrusionOk="0">
                  <a:moveTo>
                    <a:pt x="351" y="0"/>
                  </a:moveTo>
                  <a:cubicBezTo>
                    <a:pt x="260" y="0"/>
                    <a:pt x="173" y="32"/>
                    <a:pt x="126" y="95"/>
                  </a:cubicBezTo>
                  <a:cubicBezTo>
                    <a:pt x="0" y="221"/>
                    <a:pt x="0" y="441"/>
                    <a:pt x="126" y="567"/>
                  </a:cubicBezTo>
                  <a:lnTo>
                    <a:pt x="1103" y="1544"/>
                  </a:lnTo>
                  <a:cubicBezTo>
                    <a:pt x="1166" y="1607"/>
                    <a:pt x="1252" y="1639"/>
                    <a:pt x="1339" y="1639"/>
                  </a:cubicBezTo>
                  <a:cubicBezTo>
                    <a:pt x="1426" y="1639"/>
                    <a:pt x="1512" y="1607"/>
                    <a:pt x="1575" y="1544"/>
                  </a:cubicBezTo>
                  <a:cubicBezTo>
                    <a:pt x="1701" y="1418"/>
                    <a:pt x="1701" y="1198"/>
                    <a:pt x="1575" y="1071"/>
                  </a:cubicBezTo>
                  <a:lnTo>
                    <a:pt x="599" y="95"/>
                  </a:lnTo>
                  <a:cubicBezTo>
                    <a:pt x="536" y="32"/>
                    <a:pt x="441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62"/>
            <p:cNvSpPr/>
            <p:nvPr/>
          </p:nvSpPr>
          <p:spPr>
            <a:xfrm>
              <a:off x="-25621950" y="3606125"/>
              <a:ext cx="43350" cy="40975"/>
            </a:xfrm>
            <a:custGeom>
              <a:avLst/>
              <a:gdLst/>
              <a:ahLst/>
              <a:cxnLst/>
              <a:rect l="l" t="t" r="r" b="b"/>
              <a:pathLst>
                <a:path w="1734" h="1639" extrusionOk="0">
                  <a:moveTo>
                    <a:pt x="1351" y="0"/>
                  </a:moveTo>
                  <a:cubicBezTo>
                    <a:pt x="1261" y="0"/>
                    <a:pt x="1166" y="32"/>
                    <a:pt x="1103" y="95"/>
                  </a:cubicBezTo>
                  <a:lnTo>
                    <a:pt x="127" y="1071"/>
                  </a:lnTo>
                  <a:cubicBezTo>
                    <a:pt x="1" y="1198"/>
                    <a:pt x="1" y="1418"/>
                    <a:pt x="127" y="1544"/>
                  </a:cubicBezTo>
                  <a:cubicBezTo>
                    <a:pt x="190" y="1607"/>
                    <a:pt x="284" y="1639"/>
                    <a:pt x="375" y="1639"/>
                  </a:cubicBezTo>
                  <a:cubicBezTo>
                    <a:pt x="465" y="1639"/>
                    <a:pt x="552" y="1607"/>
                    <a:pt x="599" y="1544"/>
                  </a:cubicBezTo>
                  <a:lnTo>
                    <a:pt x="1576" y="567"/>
                  </a:lnTo>
                  <a:cubicBezTo>
                    <a:pt x="1733" y="441"/>
                    <a:pt x="1733" y="221"/>
                    <a:pt x="1576" y="95"/>
                  </a:cubicBezTo>
                  <a:cubicBezTo>
                    <a:pt x="1529" y="32"/>
                    <a:pt x="1442" y="0"/>
                    <a:pt x="1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62"/>
            <p:cNvSpPr/>
            <p:nvPr/>
          </p:nvSpPr>
          <p:spPr>
            <a:xfrm>
              <a:off x="-25783400" y="3806975"/>
              <a:ext cx="192200" cy="35450"/>
            </a:xfrm>
            <a:custGeom>
              <a:avLst/>
              <a:gdLst/>
              <a:ahLst/>
              <a:cxnLst/>
              <a:rect l="l" t="t" r="r" b="b"/>
              <a:pathLst>
                <a:path w="7688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lnTo>
                    <a:pt x="7309" y="1418"/>
                  </a:lnTo>
                  <a:cubicBezTo>
                    <a:pt x="7530" y="1418"/>
                    <a:pt x="7687" y="1260"/>
                    <a:pt x="7687" y="1071"/>
                  </a:cubicBezTo>
                  <a:lnTo>
                    <a:pt x="7687" y="725"/>
                  </a:lnTo>
                  <a:cubicBezTo>
                    <a:pt x="7687" y="315"/>
                    <a:pt x="7372" y="0"/>
                    <a:pt x="69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62"/>
            <p:cNvSpPr/>
            <p:nvPr/>
          </p:nvSpPr>
          <p:spPr>
            <a:xfrm>
              <a:off x="-25764500" y="3635275"/>
              <a:ext cx="153600" cy="155175"/>
            </a:xfrm>
            <a:custGeom>
              <a:avLst/>
              <a:gdLst/>
              <a:ahLst/>
              <a:cxnLst/>
              <a:rect l="l" t="t" r="r" b="b"/>
              <a:pathLst>
                <a:path w="6144" h="6207" extrusionOk="0">
                  <a:moveTo>
                    <a:pt x="3025" y="0"/>
                  </a:moveTo>
                  <a:cubicBezTo>
                    <a:pt x="1355" y="0"/>
                    <a:pt x="0" y="1355"/>
                    <a:pt x="0" y="3087"/>
                  </a:cubicBezTo>
                  <a:lnTo>
                    <a:pt x="0" y="6206"/>
                  </a:lnTo>
                  <a:lnTo>
                    <a:pt x="2773" y="6206"/>
                  </a:lnTo>
                  <a:lnTo>
                    <a:pt x="2773" y="4064"/>
                  </a:lnTo>
                  <a:cubicBezTo>
                    <a:pt x="2363" y="3938"/>
                    <a:pt x="2048" y="3560"/>
                    <a:pt x="2048" y="3087"/>
                  </a:cubicBezTo>
                  <a:cubicBezTo>
                    <a:pt x="2048" y="2489"/>
                    <a:pt x="2521" y="2079"/>
                    <a:pt x="3088" y="2079"/>
                  </a:cubicBezTo>
                  <a:cubicBezTo>
                    <a:pt x="3655" y="2079"/>
                    <a:pt x="4096" y="2552"/>
                    <a:pt x="4096" y="3087"/>
                  </a:cubicBezTo>
                  <a:cubicBezTo>
                    <a:pt x="4096" y="3529"/>
                    <a:pt x="3812" y="3938"/>
                    <a:pt x="3403" y="4064"/>
                  </a:cubicBezTo>
                  <a:lnTo>
                    <a:pt x="3403" y="6206"/>
                  </a:lnTo>
                  <a:lnTo>
                    <a:pt x="6144" y="6206"/>
                  </a:lnTo>
                  <a:lnTo>
                    <a:pt x="6144" y="3087"/>
                  </a:lnTo>
                  <a:cubicBezTo>
                    <a:pt x="6144" y="1355"/>
                    <a:pt x="4726" y="0"/>
                    <a:pt x="30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5" name="Google Shape;7525;p62"/>
          <p:cNvGrpSpPr/>
          <p:nvPr/>
        </p:nvGrpSpPr>
        <p:grpSpPr>
          <a:xfrm>
            <a:off x="7966974" y="2438826"/>
            <a:ext cx="357509" cy="352595"/>
            <a:chOff x="-25834600" y="3915850"/>
            <a:chExt cx="300100" cy="295975"/>
          </a:xfrm>
        </p:grpSpPr>
        <p:sp>
          <p:nvSpPr>
            <p:cNvPr id="7526" name="Google Shape;7526;p62"/>
            <p:cNvSpPr/>
            <p:nvPr/>
          </p:nvSpPr>
          <p:spPr>
            <a:xfrm>
              <a:off x="-25677875" y="3915850"/>
              <a:ext cx="143375" cy="137675"/>
            </a:xfrm>
            <a:custGeom>
              <a:avLst/>
              <a:gdLst/>
              <a:ahLst/>
              <a:cxnLst/>
              <a:rect l="l" t="t" r="r" b="b"/>
              <a:pathLst>
                <a:path w="5735" h="5507" extrusionOk="0">
                  <a:moveTo>
                    <a:pt x="1123" y="1"/>
                  </a:moveTo>
                  <a:cubicBezTo>
                    <a:pt x="859" y="1"/>
                    <a:pt x="599" y="103"/>
                    <a:pt x="410" y="308"/>
                  </a:cubicBezTo>
                  <a:cubicBezTo>
                    <a:pt x="1" y="686"/>
                    <a:pt x="1" y="1379"/>
                    <a:pt x="410" y="1757"/>
                  </a:cubicBezTo>
                  <a:lnTo>
                    <a:pt x="3813" y="5191"/>
                  </a:lnTo>
                  <a:cubicBezTo>
                    <a:pt x="4033" y="5380"/>
                    <a:pt x="4285" y="5506"/>
                    <a:pt x="4569" y="5506"/>
                  </a:cubicBezTo>
                  <a:cubicBezTo>
                    <a:pt x="4853" y="5506"/>
                    <a:pt x="5136" y="5380"/>
                    <a:pt x="5325" y="5191"/>
                  </a:cubicBezTo>
                  <a:cubicBezTo>
                    <a:pt x="5735" y="4781"/>
                    <a:pt x="5735" y="4120"/>
                    <a:pt x="5325" y="3742"/>
                  </a:cubicBezTo>
                  <a:lnTo>
                    <a:pt x="1860" y="308"/>
                  </a:lnTo>
                  <a:cubicBezTo>
                    <a:pt x="1655" y="103"/>
                    <a:pt x="1387" y="1"/>
                    <a:pt x="1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62"/>
            <p:cNvSpPr/>
            <p:nvPr/>
          </p:nvSpPr>
          <p:spPr>
            <a:xfrm>
              <a:off x="-25834600" y="4167700"/>
              <a:ext cx="43350" cy="44125"/>
            </a:xfrm>
            <a:custGeom>
              <a:avLst/>
              <a:gdLst/>
              <a:ahLst/>
              <a:cxnLst/>
              <a:rect l="l" t="t" r="r" b="b"/>
              <a:pathLst>
                <a:path w="1734" h="1765" extrusionOk="0">
                  <a:moveTo>
                    <a:pt x="756" y="0"/>
                  </a:moveTo>
                  <a:lnTo>
                    <a:pt x="221" y="630"/>
                  </a:lnTo>
                  <a:cubicBezTo>
                    <a:pt x="95" y="756"/>
                    <a:pt x="0" y="945"/>
                    <a:pt x="0" y="1103"/>
                  </a:cubicBezTo>
                  <a:cubicBezTo>
                    <a:pt x="0" y="1292"/>
                    <a:pt x="95" y="1449"/>
                    <a:pt x="221" y="1575"/>
                  </a:cubicBezTo>
                  <a:cubicBezTo>
                    <a:pt x="347" y="1702"/>
                    <a:pt x="536" y="1765"/>
                    <a:pt x="693" y="1765"/>
                  </a:cubicBezTo>
                  <a:cubicBezTo>
                    <a:pt x="882" y="1765"/>
                    <a:pt x="1040" y="1702"/>
                    <a:pt x="1166" y="1575"/>
                  </a:cubicBezTo>
                  <a:lnTo>
                    <a:pt x="1733" y="977"/>
                  </a:ln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62"/>
            <p:cNvSpPr/>
            <p:nvPr/>
          </p:nvSpPr>
          <p:spPr>
            <a:xfrm>
              <a:off x="-25800725" y="3972375"/>
              <a:ext cx="206375" cy="207950"/>
            </a:xfrm>
            <a:custGeom>
              <a:avLst/>
              <a:gdLst/>
              <a:ahLst/>
              <a:cxnLst/>
              <a:rect l="l" t="t" r="r" b="b"/>
              <a:pathLst>
                <a:path w="8255" h="8318" extrusionOk="0">
                  <a:moveTo>
                    <a:pt x="4285" y="2457"/>
                  </a:moveTo>
                  <a:lnTo>
                    <a:pt x="5797" y="3938"/>
                  </a:lnTo>
                  <a:lnTo>
                    <a:pt x="5261" y="4474"/>
                  </a:lnTo>
                  <a:cubicBezTo>
                    <a:pt x="4868" y="4868"/>
                    <a:pt x="4342" y="5064"/>
                    <a:pt x="3814" y="5064"/>
                  </a:cubicBezTo>
                  <a:cubicBezTo>
                    <a:pt x="3708" y="5064"/>
                    <a:pt x="3602" y="5057"/>
                    <a:pt x="3497" y="5041"/>
                  </a:cubicBezTo>
                  <a:lnTo>
                    <a:pt x="3214" y="5009"/>
                  </a:lnTo>
                  <a:lnTo>
                    <a:pt x="3182" y="4726"/>
                  </a:lnTo>
                  <a:cubicBezTo>
                    <a:pt x="3119" y="4096"/>
                    <a:pt x="3308" y="3434"/>
                    <a:pt x="3781" y="2962"/>
                  </a:cubicBezTo>
                  <a:lnTo>
                    <a:pt x="4285" y="2457"/>
                  </a:lnTo>
                  <a:close/>
                  <a:moveTo>
                    <a:pt x="4789" y="0"/>
                  </a:moveTo>
                  <a:lnTo>
                    <a:pt x="3056" y="1796"/>
                  </a:lnTo>
                  <a:cubicBezTo>
                    <a:pt x="2174" y="2678"/>
                    <a:pt x="1733" y="4001"/>
                    <a:pt x="1890" y="5261"/>
                  </a:cubicBezTo>
                  <a:lnTo>
                    <a:pt x="1922" y="5419"/>
                  </a:lnTo>
                  <a:lnTo>
                    <a:pt x="0" y="7341"/>
                  </a:lnTo>
                  <a:lnTo>
                    <a:pt x="977" y="8317"/>
                  </a:lnTo>
                  <a:lnTo>
                    <a:pt x="2898" y="6396"/>
                  </a:lnTo>
                  <a:lnTo>
                    <a:pt x="3056" y="6427"/>
                  </a:lnTo>
                  <a:cubicBezTo>
                    <a:pt x="3214" y="6459"/>
                    <a:pt x="3371" y="6459"/>
                    <a:pt x="3592" y="6459"/>
                  </a:cubicBezTo>
                  <a:cubicBezTo>
                    <a:pt x="4694" y="6459"/>
                    <a:pt x="5734" y="6049"/>
                    <a:pt x="6522" y="5261"/>
                  </a:cubicBezTo>
                  <a:lnTo>
                    <a:pt x="8254" y="3466"/>
                  </a:lnTo>
                  <a:lnTo>
                    <a:pt x="7278" y="2489"/>
                  </a:lnTo>
                  <a:lnTo>
                    <a:pt x="6301" y="3466"/>
                  </a:lnTo>
                  <a:lnTo>
                    <a:pt x="4852" y="2016"/>
                  </a:lnTo>
                  <a:lnTo>
                    <a:pt x="5828" y="1040"/>
                  </a:lnTo>
                  <a:lnTo>
                    <a:pt x="47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9" name="Google Shape;7529;p62"/>
          <p:cNvGrpSpPr/>
          <p:nvPr/>
        </p:nvGrpSpPr>
        <p:grpSpPr>
          <a:xfrm>
            <a:off x="6702402" y="2920056"/>
            <a:ext cx="228968" cy="350987"/>
            <a:chOff x="-23930925" y="3149300"/>
            <a:chExt cx="192200" cy="294625"/>
          </a:xfrm>
        </p:grpSpPr>
        <p:sp>
          <p:nvSpPr>
            <p:cNvPr id="7530" name="Google Shape;7530;p62"/>
            <p:cNvSpPr/>
            <p:nvPr/>
          </p:nvSpPr>
          <p:spPr>
            <a:xfrm>
              <a:off x="-23930125" y="3149300"/>
              <a:ext cx="191400" cy="35475"/>
            </a:xfrm>
            <a:custGeom>
              <a:avLst/>
              <a:gdLst/>
              <a:ahLst/>
              <a:cxnLst/>
              <a:rect l="l" t="t" r="r" b="b"/>
              <a:pathLst>
                <a:path w="7656" h="1419" extrusionOk="0">
                  <a:moveTo>
                    <a:pt x="1040" y="1"/>
                  </a:moveTo>
                  <a:cubicBezTo>
                    <a:pt x="441" y="1"/>
                    <a:pt x="0" y="473"/>
                    <a:pt x="0" y="1040"/>
                  </a:cubicBezTo>
                  <a:lnTo>
                    <a:pt x="0" y="1418"/>
                  </a:lnTo>
                  <a:lnTo>
                    <a:pt x="7656" y="1418"/>
                  </a:lnTo>
                  <a:lnTo>
                    <a:pt x="7656" y="1040"/>
                  </a:lnTo>
                  <a:lnTo>
                    <a:pt x="7593" y="1040"/>
                  </a:lnTo>
                  <a:cubicBezTo>
                    <a:pt x="7593" y="442"/>
                    <a:pt x="7120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62"/>
            <p:cNvSpPr/>
            <p:nvPr/>
          </p:nvSpPr>
          <p:spPr>
            <a:xfrm>
              <a:off x="-23878925" y="3237525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386" y="0"/>
                  </a:moveTo>
                  <a:lnTo>
                    <a:pt x="1386" y="1008"/>
                  </a:lnTo>
                  <a:cubicBezTo>
                    <a:pt x="1386" y="1197"/>
                    <a:pt x="1229" y="1355"/>
                    <a:pt x="1008" y="1355"/>
                  </a:cubicBezTo>
                  <a:lnTo>
                    <a:pt x="0" y="1355"/>
                  </a:lnTo>
                  <a:lnTo>
                    <a:pt x="0" y="2079"/>
                  </a:lnTo>
                  <a:lnTo>
                    <a:pt x="1008" y="2079"/>
                  </a:lnTo>
                  <a:cubicBezTo>
                    <a:pt x="1229" y="2079"/>
                    <a:pt x="1386" y="2237"/>
                    <a:pt x="1386" y="2426"/>
                  </a:cubicBezTo>
                  <a:lnTo>
                    <a:pt x="1386" y="3466"/>
                  </a:lnTo>
                  <a:lnTo>
                    <a:pt x="2079" y="3466"/>
                  </a:lnTo>
                  <a:lnTo>
                    <a:pt x="2079" y="2426"/>
                  </a:lnTo>
                  <a:cubicBezTo>
                    <a:pt x="2079" y="2237"/>
                    <a:pt x="2237" y="2079"/>
                    <a:pt x="2426" y="2079"/>
                  </a:cubicBezTo>
                  <a:lnTo>
                    <a:pt x="3466" y="2079"/>
                  </a:lnTo>
                  <a:lnTo>
                    <a:pt x="3466" y="1355"/>
                  </a:lnTo>
                  <a:lnTo>
                    <a:pt x="2426" y="1355"/>
                  </a:lnTo>
                  <a:cubicBezTo>
                    <a:pt x="2237" y="1355"/>
                    <a:pt x="2079" y="1197"/>
                    <a:pt x="2079" y="1008"/>
                  </a:cubicBezTo>
                  <a:lnTo>
                    <a:pt x="20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62"/>
            <p:cNvSpPr/>
            <p:nvPr/>
          </p:nvSpPr>
          <p:spPr>
            <a:xfrm>
              <a:off x="-23930925" y="3375350"/>
              <a:ext cx="190625" cy="68575"/>
            </a:xfrm>
            <a:custGeom>
              <a:avLst/>
              <a:gdLst/>
              <a:ahLst/>
              <a:cxnLst/>
              <a:rect l="l" t="t" r="r" b="b"/>
              <a:pathLst>
                <a:path w="7625" h="2743" extrusionOk="0">
                  <a:moveTo>
                    <a:pt x="4159" y="694"/>
                  </a:moveTo>
                  <a:cubicBezTo>
                    <a:pt x="4348" y="694"/>
                    <a:pt x="4506" y="851"/>
                    <a:pt x="4506" y="1040"/>
                  </a:cubicBezTo>
                  <a:cubicBezTo>
                    <a:pt x="4506" y="1261"/>
                    <a:pt x="4348" y="1418"/>
                    <a:pt x="4159" y="1418"/>
                  </a:cubicBezTo>
                  <a:lnTo>
                    <a:pt x="3466" y="1418"/>
                  </a:lnTo>
                  <a:cubicBezTo>
                    <a:pt x="3246" y="1418"/>
                    <a:pt x="3088" y="1261"/>
                    <a:pt x="3088" y="1040"/>
                  </a:cubicBezTo>
                  <a:cubicBezTo>
                    <a:pt x="3088" y="851"/>
                    <a:pt x="3246" y="694"/>
                    <a:pt x="3466" y="694"/>
                  </a:cubicBezTo>
                  <a:close/>
                  <a:moveTo>
                    <a:pt x="1" y="0"/>
                  </a:moveTo>
                  <a:lnTo>
                    <a:pt x="1" y="1733"/>
                  </a:lnTo>
                  <a:cubicBezTo>
                    <a:pt x="1" y="2300"/>
                    <a:pt x="473" y="2741"/>
                    <a:pt x="1009" y="2741"/>
                  </a:cubicBezTo>
                  <a:lnTo>
                    <a:pt x="6554" y="2741"/>
                  </a:lnTo>
                  <a:cubicBezTo>
                    <a:pt x="6573" y="2742"/>
                    <a:pt x="6592" y="2743"/>
                    <a:pt x="6610" y="2743"/>
                  </a:cubicBezTo>
                  <a:cubicBezTo>
                    <a:pt x="7182" y="2743"/>
                    <a:pt x="7625" y="2282"/>
                    <a:pt x="7625" y="1733"/>
                  </a:cubicBezTo>
                  <a:lnTo>
                    <a:pt x="76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62"/>
            <p:cNvSpPr/>
            <p:nvPr/>
          </p:nvSpPr>
          <p:spPr>
            <a:xfrm>
              <a:off x="-23930925" y="3202075"/>
              <a:ext cx="190625" cy="155975"/>
            </a:xfrm>
            <a:custGeom>
              <a:avLst/>
              <a:gdLst/>
              <a:ahLst/>
              <a:cxnLst/>
              <a:rect l="l" t="t" r="r" b="b"/>
              <a:pathLst>
                <a:path w="7625" h="6239" extrusionOk="0">
                  <a:moveTo>
                    <a:pt x="4506" y="693"/>
                  </a:moveTo>
                  <a:cubicBezTo>
                    <a:pt x="4727" y="693"/>
                    <a:pt x="4884" y="851"/>
                    <a:pt x="4884" y="1040"/>
                  </a:cubicBezTo>
                  <a:lnTo>
                    <a:pt x="4884" y="2080"/>
                  </a:lnTo>
                  <a:lnTo>
                    <a:pt x="5892" y="2080"/>
                  </a:lnTo>
                  <a:cubicBezTo>
                    <a:pt x="6081" y="2080"/>
                    <a:pt x="6239" y="2237"/>
                    <a:pt x="6239" y="2426"/>
                  </a:cubicBezTo>
                  <a:lnTo>
                    <a:pt x="6239" y="3812"/>
                  </a:lnTo>
                  <a:cubicBezTo>
                    <a:pt x="6239" y="4001"/>
                    <a:pt x="6081" y="4159"/>
                    <a:pt x="5892" y="4159"/>
                  </a:cubicBezTo>
                  <a:lnTo>
                    <a:pt x="4884" y="4159"/>
                  </a:lnTo>
                  <a:lnTo>
                    <a:pt x="4884" y="5199"/>
                  </a:lnTo>
                  <a:cubicBezTo>
                    <a:pt x="4884" y="5388"/>
                    <a:pt x="4727" y="5545"/>
                    <a:pt x="4506" y="5545"/>
                  </a:cubicBezTo>
                  <a:lnTo>
                    <a:pt x="3151" y="5545"/>
                  </a:lnTo>
                  <a:cubicBezTo>
                    <a:pt x="2931" y="5545"/>
                    <a:pt x="2773" y="5388"/>
                    <a:pt x="2773" y="5199"/>
                  </a:cubicBezTo>
                  <a:lnTo>
                    <a:pt x="2773" y="4159"/>
                  </a:lnTo>
                  <a:lnTo>
                    <a:pt x="1765" y="4159"/>
                  </a:lnTo>
                  <a:cubicBezTo>
                    <a:pt x="1576" y="4159"/>
                    <a:pt x="1419" y="4001"/>
                    <a:pt x="1419" y="3812"/>
                  </a:cubicBezTo>
                  <a:lnTo>
                    <a:pt x="1419" y="2426"/>
                  </a:lnTo>
                  <a:cubicBezTo>
                    <a:pt x="1419" y="2237"/>
                    <a:pt x="1576" y="2080"/>
                    <a:pt x="1765" y="2080"/>
                  </a:cubicBezTo>
                  <a:lnTo>
                    <a:pt x="2773" y="2080"/>
                  </a:lnTo>
                  <a:lnTo>
                    <a:pt x="2773" y="1040"/>
                  </a:lnTo>
                  <a:cubicBezTo>
                    <a:pt x="2773" y="851"/>
                    <a:pt x="2931" y="693"/>
                    <a:pt x="3151" y="693"/>
                  </a:cubicBezTo>
                  <a:close/>
                  <a:moveTo>
                    <a:pt x="1" y="0"/>
                  </a:moveTo>
                  <a:lnTo>
                    <a:pt x="1" y="6238"/>
                  </a:lnTo>
                  <a:lnTo>
                    <a:pt x="7625" y="6238"/>
                  </a:lnTo>
                  <a:lnTo>
                    <a:pt x="76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34" name="Google Shape;7534;p62"/>
          <p:cNvGrpSpPr/>
          <p:nvPr/>
        </p:nvGrpSpPr>
        <p:grpSpPr>
          <a:xfrm>
            <a:off x="6659232" y="3398540"/>
            <a:ext cx="315307" cy="351910"/>
            <a:chOff x="-23962425" y="3519475"/>
            <a:chExt cx="264675" cy="295400"/>
          </a:xfrm>
        </p:grpSpPr>
        <p:sp>
          <p:nvSpPr>
            <p:cNvPr id="7535" name="Google Shape;7535;p62"/>
            <p:cNvSpPr/>
            <p:nvPr/>
          </p:nvSpPr>
          <p:spPr>
            <a:xfrm>
              <a:off x="-23961625" y="3580925"/>
              <a:ext cx="263875" cy="233950"/>
            </a:xfrm>
            <a:custGeom>
              <a:avLst/>
              <a:gdLst/>
              <a:ahLst/>
              <a:cxnLst/>
              <a:rect l="l" t="t" r="r" b="b"/>
              <a:pathLst>
                <a:path w="10555" h="9358" extrusionOk="0">
                  <a:moveTo>
                    <a:pt x="1701" y="3119"/>
                  </a:moveTo>
                  <a:cubicBezTo>
                    <a:pt x="1890" y="3119"/>
                    <a:pt x="2048" y="3277"/>
                    <a:pt x="2048" y="3466"/>
                  </a:cubicBezTo>
                  <a:lnTo>
                    <a:pt x="2048" y="4159"/>
                  </a:lnTo>
                  <a:cubicBezTo>
                    <a:pt x="2048" y="4379"/>
                    <a:pt x="2205" y="4537"/>
                    <a:pt x="2394" y="4537"/>
                  </a:cubicBezTo>
                  <a:lnTo>
                    <a:pt x="3119" y="4537"/>
                  </a:lnTo>
                  <a:cubicBezTo>
                    <a:pt x="3308" y="4537"/>
                    <a:pt x="3466" y="4663"/>
                    <a:pt x="3466" y="4883"/>
                  </a:cubicBezTo>
                  <a:cubicBezTo>
                    <a:pt x="3466" y="5072"/>
                    <a:pt x="3308" y="5230"/>
                    <a:pt x="3119" y="5230"/>
                  </a:cubicBezTo>
                  <a:lnTo>
                    <a:pt x="2394" y="5230"/>
                  </a:lnTo>
                  <a:cubicBezTo>
                    <a:pt x="1796" y="5198"/>
                    <a:pt x="1323" y="4726"/>
                    <a:pt x="1323" y="4159"/>
                  </a:cubicBezTo>
                  <a:lnTo>
                    <a:pt x="1323" y="3466"/>
                  </a:lnTo>
                  <a:cubicBezTo>
                    <a:pt x="1323" y="3277"/>
                    <a:pt x="1512" y="3119"/>
                    <a:pt x="1701" y="3119"/>
                  </a:cubicBezTo>
                  <a:close/>
                  <a:moveTo>
                    <a:pt x="3781" y="6585"/>
                  </a:moveTo>
                  <a:lnTo>
                    <a:pt x="3781" y="6931"/>
                  </a:lnTo>
                  <a:cubicBezTo>
                    <a:pt x="3781" y="7120"/>
                    <a:pt x="3623" y="7278"/>
                    <a:pt x="3434" y="7278"/>
                  </a:cubicBezTo>
                  <a:cubicBezTo>
                    <a:pt x="3214" y="7278"/>
                    <a:pt x="3056" y="7120"/>
                    <a:pt x="3056" y="6931"/>
                  </a:cubicBezTo>
                  <a:lnTo>
                    <a:pt x="3056" y="6585"/>
                  </a:lnTo>
                  <a:close/>
                  <a:moveTo>
                    <a:pt x="6900" y="0"/>
                  </a:moveTo>
                  <a:cubicBezTo>
                    <a:pt x="5986" y="0"/>
                    <a:pt x="5293" y="693"/>
                    <a:pt x="5293" y="1607"/>
                  </a:cubicBezTo>
                  <a:cubicBezTo>
                    <a:pt x="5293" y="2363"/>
                    <a:pt x="5765" y="2741"/>
                    <a:pt x="6238" y="3182"/>
                  </a:cubicBezTo>
                  <a:lnTo>
                    <a:pt x="7561" y="4379"/>
                  </a:lnTo>
                  <a:lnTo>
                    <a:pt x="7561" y="7624"/>
                  </a:lnTo>
                  <a:cubicBezTo>
                    <a:pt x="7561" y="8223"/>
                    <a:pt x="7089" y="8664"/>
                    <a:pt x="6553" y="8664"/>
                  </a:cubicBezTo>
                  <a:lnTo>
                    <a:pt x="4820" y="8664"/>
                  </a:lnTo>
                  <a:cubicBezTo>
                    <a:pt x="4348" y="8664"/>
                    <a:pt x="3938" y="8349"/>
                    <a:pt x="3812" y="7876"/>
                  </a:cubicBezTo>
                  <a:cubicBezTo>
                    <a:pt x="4222" y="7719"/>
                    <a:pt x="4505" y="7372"/>
                    <a:pt x="4505" y="6931"/>
                  </a:cubicBezTo>
                  <a:lnTo>
                    <a:pt x="4505" y="6585"/>
                  </a:lnTo>
                  <a:lnTo>
                    <a:pt x="5198" y="6585"/>
                  </a:lnTo>
                  <a:cubicBezTo>
                    <a:pt x="6144" y="6585"/>
                    <a:pt x="6931" y="5797"/>
                    <a:pt x="6931" y="4852"/>
                  </a:cubicBezTo>
                  <a:lnTo>
                    <a:pt x="6931" y="4631"/>
                  </a:lnTo>
                  <a:lnTo>
                    <a:pt x="5829" y="3686"/>
                  </a:lnTo>
                  <a:cubicBezTo>
                    <a:pt x="5671" y="3529"/>
                    <a:pt x="5482" y="3371"/>
                    <a:pt x="5293" y="3182"/>
                  </a:cubicBezTo>
                  <a:cubicBezTo>
                    <a:pt x="4568" y="3151"/>
                    <a:pt x="3875" y="2899"/>
                    <a:pt x="3182" y="2332"/>
                  </a:cubicBezTo>
                  <a:cubicBezTo>
                    <a:pt x="2720" y="1911"/>
                    <a:pt x="1880" y="1701"/>
                    <a:pt x="1091" y="1701"/>
                  </a:cubicBezTo>
                  <a:cubicBezTo>
                    <a:pt x="697" y="1701"/>
                    <a:pt x="315" y="1754"/>
                    <a:pt x="0" y="1859"/>
                  </a:cubicBezTo>
                  <a:lnTo>
                    <a:pt x="0" y="4883"/>
                  </a:lnTo>
                  <a:cubicBezTo>
                    <a:pt x="0" y="5829"/>
                    <a:pt x="788" y="6616"/>
                    <a:pt x="1733" y="6616"/>
                  </a:cubicBezTo>
                  <a:lnTo>
                    <a:pt x="2457" y="6616"/>
                  </a:lnTo>
                  <a:lnTo>
                    <a:pt x="2457" y="6963"/>
                  </a:lnTo>
                  <a:cubicBezTo>
                    <a:pt x="2394" y="7404"/>
                    <a:pt x="2678" y="7782"/>
                    <a:pt x="3119" y="7908"/>
                  </a:cubicBezTo>
                  <a:cubicBezTo>
                    <a:pt x="3277" y="8727"/>
                    <a:pt x="3970" y="9357"/>
                    <a:pt x="4820" y="9357"/>
                  </a:cubicBezTo>
                  <a:lnTo>
                    <a:pt x="6553" y="9357"/>
                  </a:lnTo>
                  <a:cubicBezTo>
                    <a:pt x="7498" y="9357"/>
                    <a:pt x="8286" y="8569"/>
                    <a:pt x="8286" y="7624"/>
                  </a:cubicBezTo>
                  <a:lnTo>
                    <a:pt x="8286" y="4379"/>
                  </a:lnTo>
                  <a:cubicBezTo>
                    <a:pt x="9294" y="3497"/>
                    <a:pt x="9546" y="3277"/>
                    <a:pt x="9546" y="3277"/>
                  </a:cubicBezTo>
                  <a:cubicBezTo>
                    <a:pt x="9987" y="2867"/>
                    <a:pt x="10554" y="2395"/>
                    <a:pt x="10554" y="1607"/>
                  </a:cubicBezTo>
                  <a:cubicBezTo>
                    <a:pt x="10554" y="693"/>
                    <a:pt x="9830" y="0"/>
                    <a:pt x="8948" y="0"/>
                  </a:cubicBezTo>
                  <a:cubicBezTo>
                    <a:pt x="8538" y="0"/>
                    <a:pt x="8191" y="126"/>
                    <a:pt x="7908" y="347"/>
                  </a:cubicBezTo>
                  <a:cubicBezTo>
                    <a:pt x="7656" y="95"/>
                    <a:pt x="7278" y="0"/>
                    <a:pt x="69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62"/>
            <p:cNvSpPr/>
            <p:nvPr/>
          </p:nvSpPr>
          <p:spPr>
            <a:xfrm>
              <a:off x="-23962425" y="3519475"/>
              <a:ext cx="158350" cy="122125"/>
            </a:xfrm>
            <a:custGeom>
              <a:avLst/>
              <a:gdLst/>
              <a:ahLst/>
              <a:cxnLst/>
              <a:rect l="l" t="t" r="r" b="b"/>
              <a:pathLst>
                <a:path w="6334" h="4885" extrusionOk="0">
                  <a:moveTo>
                    <a:pt x="3844" y="631"/>
                  </a:moveTo>
                  <a:cubicBezTo>
                    <a:pt x="4065" y="631"/>
                    <a:pt x="4222" y="788"/>
                    <a:pt x="4222" y="1009"/>
                  </a:cubicBezTo>
                  <a:lnTo>
                    <a:pt x="4222" y="1387"/>
                  </a:lnTo>
                  <a:lnTo>
                    <a:pt x="2773" y="1387"/>
                  </a:lnTo>
                  <a:lnTo>
                    <a:pt x="2773" y="1009"/>
                  </a:lnTo>
                  <a:cubicBezTo>
                    <a:pt x="2773" y="788"/>
                    <a:pt x="2931" y="631"/>
                    <a:pt x="3151" y="631"/>
                  </a:cubicBezTo>
                  <a:close/>
                  <a:moveTo>
                    <a:pt x="3088" y="1"/>
                  </a:moveTo>
                  <a:cubicBezTo>
                    <a:pt x="2521" y="1"/>
                    <a:pt x="2080" y="473"/>
                    <a:pt x="2080" y="1040"/>
                  </a:cubicBezTo>
                  <a:lnTo>
                    <a:pt x="2080" y="1419"/>
                  </a:lnTo>
                  <a:lnTo>
                    <a:pt x="1733" y="1419"/>
                  </a:lnTo>
                  <a:cubicBezTo>
                    <a:pt x="788" y="1419"/>
                    <a:pt x="1" y="2206"/>
                    <a:pt x="1" y="3151"/>
                  </a:cubicBezTo>
                  <a:lnTo>
                    <a:pt x="1" y="3592"/>
                  </a:lnTo>
                  <a:cubicBezTo>
                    <a:pt x="332" y="3503"/>
                    <a:pt x="705" y="3459"/>
                    <a:pt x="1087" y="3459"/>
                  </a:cubicBezTo>
                  <a:cubicBezTo>
                    <a:pt x="2048" y="3459"/>
                    <a:pt x="3069" y="3736"/>
                    <a:pt x="3655" y="4254"/>
                  </a:cubicBezTo>
                  <a:cubicBezTo>
                    <a:pt x="4002" y="4569"/>
                    <a:pt x="4411" y="4758"/>
                    <a:pt x="4789" y="4884"/>
                  </a:cubicBezTo>
                  <a:cubicBezTo>
                    <a:pt x="4726" y="4664"/>
                    <a:pt x="4632" y="4380"/>
                    <a:pt x="4632" y="4096"/>
                  </a:cubicBezTo>
                  <a:cubicBezTo>
                    <a:pt x="4632" y="2994"/>
                    <a:pt x="5356" y="2112"/>
                    <a:pt x="6333" y="1860"/>
                  </a:cubicBezTo>
                  <a:cubicBezTo>
                    <a:pt x="6018" y="1576"/>
                    <a:pt x="5608" y="1419"/>
                    <a:pt x="5199" y="1419"/>
                  </a:cubicBezTo>
                  <a:lnTo>
                    <a:pt x="4821" y="1419"/>
                  </a:lnTo>
                  <a:lnTo>
                    <a:pt x="4821" y="1040"/>
                  </a:lnTo>
                  <a:cubicBezTo>
                    <a:pt x="4821" y="442"/>
                    <a:pt x="4348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37" name="Google Shape;7537;p62"/>
          <p:cNvSpPr/>
          <p:nvPr/>
        </p:nvSpPr>
        <p:spPr>
          <a:xfrm>
            <a:off x="6629668" y="3852251"/>
            <a:ext cx="375349" cy="344435"/>
          </a:xfrm>
          <a:custGeom>
            <a:avLst/>
            <a:gdLst/>
            <a:ahLst/>
            <a:cxnLst/>
            <a:rect l="l" t="t" r="r" b="b"/>
            <a:pathLst>
              <a:path w="12603" h="11565" extrusionOk="0">
                <a:moveTo>
                  <a:pt x="9200" y="822"/>
                </a:moveTo>
                <a:lnTo>
                  <a:pt x="11311" y="2933"/>
                </a:lnTo>
                <a:cubicBezTo>
                  <a:pt x="11279" y="3185"/>
                  <a:pt x="11185" y="3437"/>
                  <a:pt x="11090" y="3689"/>
                </a:cubicBezTo>
                <a:lnTo>
                  <a:pt x="8444" y="1074"/>
                </a:lnTo>
                <a:cubicBezTo>
                  <a:pt x="8664" y="948"/>
                  <a:pt x="8916" y="853"/>
                  <a:pt x="9200" y="822"/>
                </a:cubicBezTo>
                <a:close/>
                <a:moveTo>
                  <a:pt x="7814" y="1389"/>
                </a:moveTo>
                <a:lnTo>
                  <a:pt x="10712" y="4287"/>
                </a:lnTo>
                <a:cubicBezTo>
                  <a:pt x="10649" y="4413"/>
                  <a:pt x="10555" y="4476"/>
                  <a:pt x="10492" y="4571"/>
                </a:cubicBezTo>
                <a:cubicBezTo>
                  <a:pt x="10397" y="4634"/>
                  <a:pt x="10334" y="4728"/>
                  <a:pt x="10208" y="4791"/>
                </a:cubicBezTo>
                <a:lnTo>
                  <a:pt x="7310" y="1893"/>
                </a:lnTo>
                <a:cubicBezTo>
                  <a:pt x="7373" y="1798"/>
                  <a:pt x="7467" y="1704"/>
                  <a:pt x="7530" y="1609"/>
                </a:cubicBezTo>
                <a:cubicBezTo>
                  <a:pt x="7625" y="1546"/>
                  <a:pt x="7688" y="1452"/>
                  <a:pt x="7814" y="1389"/>
                </a:cubicBezTo>
                <a:close/>
                <a:moveTo>
                  <a:pt x="6994" y="2523"/>
                </a:moveTo>
                <a:lnTo>
                  <a:pt x="9609" y="5169"/>
                </a:lnTo>
                <a:cubicBezTo>
                  <a:pt x="9389" y="5264"/>
                  <a:pt x="9105" y="5327"/>
                  <a:pt x="8885" y="5390"/>
                </a:cubicBezTo>
                <a:lnTo>
                  <a:pt x="6742" y="3279"/>
                </a:lnTo>
                <a:cubicBezTo>
                  <a:pt x="6774" y="3027"/>
                  <a:pt x="6868" y="2743"/>
                  <a:pt x="6994" y="2523"/>
                </a:cubicBezTo>
                <a:close/>
                <a:moveTo>
                  <a:pt x="3812" y="6209"/>
                </a:moveTo>
                <a:lnTo>
                  <a:pt x="5923" y="8351"/>
                </a:lnTo>
                <a:cubicBezTo>
                  <a:pt x="5892" y="8572"/>
                  <a:pt x="5797" y="8855"/>
                  <a:pt x="5671" y="9107"/>
                </a:cubicBezTo>
                <a:lnTo>
                  <a:pt x="3056" y="6461"/>
                </a:lnTo>
                <a:cubicBezTo>
                  <a:pt x="3277" y="6335"/>
                  <a:pt x="3560" y="6272"/>
                  <a:pt x="3812" y="6209"/>
                </a:cubicBezTo>
                <a:close/>
                <a:moveTo>
                  <a:pt x="2426" y="6776"/>
                </a:moveTo>
                <a:lnTo>
                  <a:pt x="5325" y="9675"/>
                </a:lnTo>
                <a:cubicBezTo>
                  <a:pt x="5262" y="9801"/>
                  <a:pt x="5167" y="9895"/>
                  <a:pt x="5104" y="9958"/>
                </a:cubicBezTo>
                <a:cubicBezTo>
                  <a:pt x="5010" y="10053"/>
                  <a:pt x="4947" y="10116"/>
                  <a:pt x="4821" y="10210"/>
                </a:cubicBezTo>
                <a:lnTo>
                  <a:pt x="1891" y="7280"/>
                </a:lnTo>
                <a:cubicBezTo>
                  <a:pt x="1985" y="7217"/>
                  <a:pt x="2080" y="7091"/>
                  <a:pt x="2143" y="6997"/>
                </a:cubicBezTo>
                <a:cubicBezTo>
                  <a:pt x="2206" y="6934"/>
                  <a:pt x="2300" y="6839"/>
                  <a:pt x="2426" y="6776"/>
                </a:cubicBezTo>
                <a:close/>
                <a:moveTo>
                  <a:pt x="1576" y="7910"/>
                </a:moveTo>
                <a:lnTo>
                  <a:pt x="4222" y="10557"/>
                </a:lnTo>
                <a:cubicBezTo>
                  <a:pt x="4002" y="10620"/>
                  <a:pt x="3718" y="10714"/>
                  <a:pt x="3466" y="10777"/>
                </a:cubicBezTo>
                <a:lnTo>
                  <a:pt x="1355" y="8666"/>
                </a:lnTo>
                <a:cubicBezTo>
                  <a:pt x="1387" y="8414"/>
                  <a:pt x="1481" y="8162"/>
                  <a:pt x="1576" y="7910"/>
                </a:cubicBezTo>
                <a:close/>
                <a:moveTo>
                  <a:pt x="10602" y="0"/>
                </a:moveTo>
                <a:cubicBezTo>
                  <a:pt x="9383" y="0"/>
                  <a:pt x="7954" y="274"/>
                  <a:pt x="7089" y="1168"/>
                </a:cubicBezTo>
                <a:cubicBezTo>
                  <a:pt x="6207" y="2082"/>
                  <a:pt x="5923" y="3500"/>
                  <a:pt x="5923" y="4728"/>
                </a:cubicBezTo>
                <a:cubicBezTo>
                  <a:pt x="6238" y="4760"/>
                  <a:pt x="6459" y="4791"/>
                  <a:pt x="6522" y="4791"/>
                </a:cubicBezTo>
                <a:lnTo>
                  <a:pt x="6585" y="4791"/>
                </a:lnTo>
                <a:lnTo>
                  <a:pt x="6585" y="4130"/>
                </a:lnTo>
                <a:lnTo>
                  <a:pt x="7971" y="5516"/>
                </a:lnTo>
                <a:cubicBezTo>
                  <a:pt x="7751" y="5532"/>
                  <a:pt x="7540" y="5538"/>
                  <a:pt x="7348" y="5538"/>
                </a:cubicBezTo>
                <a:cubicBezTo>
                  <a:pt x="6772" y="5538"/>
                  <a:pt x="6364" y="5484"/>
                  <a:pt x="6364" y="5484"/>
                </a:cubicBezTo>
                <a:cubicBezTo>
                  <a:pt x="6314" y="5459"/>
                  <a:pt x="5810" y="5369"/>
                  <a:pt x="5121" y="5369"/>
                </a:cubicBezTo>
                <a:cubicBezTo>
                  <a:pt x="4077" y="5369"/>
                  <a:pt x="2606" y="5575"/>
                  <a:pt x="1639" y="6524"/>
                </a:cubicBezTo>
                <a:cubicBezTo>
                  <a:pt x="0" y="8162"/>
                  <a:pt x="536" y="11155"/>
                  <a:pt x="567" y="11250"/>
                </a:cubicBezTo>
                <a:cubicBezTo>
                  <a:pt x="599" y="11407"/>
                  <a:pt x="725" y="11533"/>
                  <a:pt x="914" y="11533"/>
                </a:cubicBezTo>
                <a:lnTo>
                  <a:pt x="1009" y="11533"/>
                </a:lnTo>
                <a:cubicBezTo>
                  <a:pt x="1198" y="11502"/>
                  <a:pt x="1324" y="11344"/>
                  <a:pt x="1261" y="11155"/>
                </a:cubicBezTo>
                <a:cubicBezTo>
                  <a:pt x="1261" y="11155"/>
                  <a:pt x="1166" y="10399"/>
                  <a:pt x="1229" y="9517"/>
                </a:cubicBezTo>
                <a:lnTo>
                  <a:pt x="1229" y="9517"/>
                </a:lnTo>
                <a:lnTo>
                  <a:pt x="2615" y="10903"/>
                </a:lnTo>
                <a:cubicBezTo>
                  <a:pt x="2447" y="10903"/>
                  <a:pt x="2293" y="10917"/>
                  <a:pt x="2153" y="10917"/>
                </a:cubicBezTo>
                <a:cubicBezTo>
                  <a:pt x="2083" y="10917"/>
                  <a:pt x="2017" y="10914"/>
                  <a:pt x="1954" y="10903"/>
                </a:cubicBezTo>
                <a:lnTo>
                  <a:pt x="1954" y="10966"/>
                </a:lnTo>
                <a:cubicBezTo>
                  <a:pt x="1985" y="11187"/>
                  <a:pt x="1954" y="11407"/>
                  <a:pt x="1859" y="11565"/>
                </a:cubicBezTo>
                <a:lnTo>
                  <a:pt x="2048" y="11565"/>
                </a:lnTo>
                <a:cubicBezTo>
                  <a:pt x="3277" y="11565"/>
                  <a:pt x="4695" y="11281"/>
                  <a:pt x="5577" y="10399"/>
                </a:cubicBezTo>
                <a:cubicBezTo>
                  <a:pt x="6427" y="9517"/>
                  <a:pt x="6742" y="8068"/>
                  <a:pt x="6742" y="6839"/>
                </a:cubicBezTo>
                <a:cubicBezTo>
                  <a:pt x="6396" y="6808"/>
                  <a:pt x="6144" y="6776"/>
                  <a:pt x="6112" y="6776"/>
                </a:cubicBezTo>
                <a:lnTo>
                  <a:pt x="6049" y="6776"/>
                </a:lnTo>
                <a:lnTo>
                  <a:pt x="6049" y="7438"/>
                </a:lnTo>
                <a:lnTo>
                  <a:pt x="4663" y="6051"/>
                </a:lnTo>
                <a:cubicBezTo>
                  <a:pt x="4876" y="6036"/>
                  <a:pt x="5083" y="6030"/>
                  <a:pt x="5273" y="6030"/>
                </a:cubicBezTo>
                <a:cubicBezTo>
                  <a:pt x="5845" y="6030"/>
                  <a:pt x="6270" y="6083"/>
                  <a:pt x="6270" y="6083"/>
                </a:cubicBezTo>
                <a:cubicBezTo>
                  <a:pt x="6301" y="6083"/>
                  <a:pt x="6837" y="6178"/>
                  <a:pt x="7499" y="6178"/>
                </a:cubicBezTo>
                <a:cubicBezTo>
                  <a:pt x="8727" y="6178"/>
                  <a:pt x="10145" y="5862"/>
                  <a:pt x="10996" y="4980"/>
                </a:cubicBezTo>
                <a:cubicBezTo>
                  <a:pt x="12602" y="3374"/>
                  <a:pt x="12098" y="381"/>
                  <a:pt x="12067" y="255"/>
                </a:cubicBezTo>
                <a:cubicBezTo>
                  <a:pt x="12035" y="160"/>
                  <a:pt x="11878" y="34"/>
                  <a:pt x="11657" y="34"/>
                </a:cubicBezTo>
                <a:cubicBezTo>
                  <a:pt x="11468" y="66"/>
                  <a:pt x="11342" y="223"/>
                  <a:pt x="11405" y="444"/>
                </a:cubicBezTo>
                <a:cubicBezTo>
                  <a:pt x="11405" y="444"/>
                  <a:pt x="11531" y="1168"/>
                  <a:pt x="11437" y="2050"/>
                </a:cubicBezTo>
                <a:lnTo>
                  <a:pt x="10050" y="664"/>
                </a:lnTo>
                <a:cubicBezTo>
                  <a:pt x="10218" y="664"/>
                  <a:pt x="10373" y="650"/>
                  <a:pt x="10513" y="650"/>
                </a:cubicBezTo>
                <a:cubicBezTo>
                  <a:pt x="10583" y="650"/>
                  <a:pt x="10649" y="654"/>
                  <a:pt x="10712" y="664"/>
                </a:cubicBezTo>
                <a:lnTo>
                  <a:pt x="10712" y="601"/>
                </a:lnTo>
                <a:cubicBezTo>
                  <a:pt x="10681" y="381"/>
                  <a:pt x="10712" y="160"/>
                  <a:pt x="10807" y="3"/>
                </a:cubicBezTo>
                <a:cubicBezTo>
                  <a:pt x="10739" y="1"/>
                  <a:pt x="10671" y="0"/>
                  <a:pt x="1060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38" name="Google Shape;7538;p62"/>
          <p:cNvGrpSpPr/>
          <p:nvPr/>
        </p:nvGrpSpPr>
        <p:grpSpPr>
          <a:xfrm>
            <a:off x="8037908" y="3848584"/>
            <a:ext cx="239302" cy="351880"/>
            <a:chOff x="-22788075" y="3904625"/>
            <a:chExt cx="200875" cy="295375"/>
          </a:xfrm>
        </p:grpSpPr>
        <p:sp>
          <p:nvSpPr>
            <p:cNvPr id="7539" name="Google Shape;7539;p62"/>
            <p:cNvSpPr/>
            <p:nvPr/>
          </p:nvSpPr>
          <p:spPr>
            <a:xfrm>
              <a:off x="-22775475" y="4165325"/>
              <a:ext cx="65400" cy="34675"/>
            </a:xfrm>
            <a:custGeom>
              <a:avLst/>
              <a:gdLst/>
              <a:ahLst/>
              <a:cxnLst/>
              <a:rect l="l" t="t" r="r" b="b"/>
              <a:pathLst>
                <a:path w="2616" h="1387" extrusionOk="0">
                  <a:moveTo>
                    <a:pt x="32" y="1"/>
                  </a:moveTo>
                  <a:cubicBezTo>
                    <a:pt x="1" y="883"/>
                    <a:pt x="631" y="1387"/>
                    <a:pt x="1292" y="1387"/>
                  </a:cubicBezTo>
                  <a:cubicBezTo>
                    <a:pt x="1985" y="1387"/>
                    <a:pt x="2615" y="851"/>
                    <a:pt x="25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62"/>
            <p:cNvSpPr/>
            <p:nvPr/>
          </p:nvSpPr>
          <p:spPr>
            <a:xfrm>
              <a:off x="-22669150" y="3904725"/>
              <a:ext cx="81950" cy="244100"/>
            </a:xfrm>
            <a:custGeom>
              <a:avLst/>
              <a:gdLst/>
              <a:ahLst/>
              <a:cxnLst/>
              <a:rect l="l" t="t" r="r" b="b"/>
              <a:pathLst>
                <a:path w="3278" h="9764" extrusionOk="0">
                  <a:moveTo>
                    <a:pt x="1198" y="5541"/>
                  </a:moveTo>
                  <a:cubicBezTo>
                    <a:pt x="1387" y="5604"/>
                    <a:pt x="1544" y="5699"/>
                    <a:pt x="1544" y="5888"/>
                  </a:cubicBezTo>
                  <a:lnTo>
                    <a:pt x="1576" y="6266"/>
                  </a:lnTo>
                  <a:lnTo>
                    <a:pt x="788" y="6266"/>
                  </a:lnTo>
                  <a:lnTo>
                    <a:pt x="788" y="5888"/>
                  </a:lnTo>
                  <a:cubicBezTo>
                    <a:pt x="788" y="5699"/>
                    <a:pt x="946" y="5541"/>
                    <a:pt x="1198" y="5541"/>
                  </a:cubicBezTo>
                  <a:close/>
                  <a:moveTo>
                    <a:pt x="2885" y="0"/>
                  </a:moveTo>
                  <a:cubicBezTo>
                    <a:pt x="2798" y="0"/>
                    <a:pt x="2714" y="40"/>
                    <a:pt x="2647" y="123"/>
                  </a:cubicBezTo>
                  <a:lnTo>
                    <a:pt x="914" y="2202"/>
                  </a:lnTo>
                  <a:cubicBezTo>
                    <a:pt x="883" y="2296"/>
                    <a:pt x="820" y="2360"/>
                    <a:pt x="820" y="2454"/>
                  </a:cubicBezTo>
                  <a:lnTo>
                    <a:pt x="820" y="4974"/>
                  </a:lnTo>
                  <a:cubicBezTo>
                    <a:pt x="442" y="5069"/>
                    <a:pt x="127" y="5478"/>
                    <a:pt x="127" y="5920"/>
                  </a:cubicBezTo>
                  <a:lnTo>
                    <a:pt x="1" y="9763"/>
                  </a:lnTo>
                  <a:lnTo>
                    <a:pt x="2458" y="9763"/>
                  </a:lnTo>
                  <a:lnTo>
                    <a:pt x="2238" y="5857"/>
                  </a:lnTo>
                  <a:cubicBezTo>
                    <a:pt x="2206" y="5447"/>
                    <a:pt x="1923" y="5069"/>
                    <a:pt x="1513" y="4974"/>
                  </a:cubicBezTo>
                  <a:lnTo>
                    <a:pt x="1513" y="2549"/>
                  </a:lnTo>
                  <a:lnTo>
                    <a:pt x="3151" y="595"/>
                  </a:lnTo>
                  <a:cubicBezTo>
                    <a:pt x="3277" y="375"/>
                    <a:pt x="3277" y="186"/>
                    <a:pt x="3120" y="91"/>
                  </a:cubicBezTo>
                  <a:cubicBezTo>
                    <a:pt x="3045" y="32"/>
                    <a:pt x="2964" y="0"/>
                    <a:pt x="28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62"/>
            <p:cNvSpPr/>
            <p:nvPr/>
          </p:nvSpPr>
          <p:spPr>
            <a:xfrm>
              <a:off x="-22788075" y="3904625"/>
              <a:ext cx="87450" cy="244200"/>
            </a:xfrm>
            <a:custGeom>
              <a:avLst/>
              <a:gdLst/>
              <a:ahLst/>
              <a:cxnLst/>
              <a:rect l="l" t="t" r="r" b="b"/>
              <a:pathLst>
                <a:path w="3498" h="9768" extrusionOk="0">
                  <a:moveTo>
                    <a:pt x="1733" y="1355"/>
                  </a:moveTo>
                  <a:cubicBezTo>
                    <a:pt x="1922" y="1355"/>
                    <a:pt x="2080" y="1513"/>
                    <a:pt x="2080" y="1702"/>
                  </a:cubicBezTo>
                  <a:cubicBezTo>
                    <a:pt x="2080" y="1922"/>
                    <a:pt x="1922" y="2048"/>
                    <a:pt x="1733" y="2048"/>
                  </a:cubicBezTo>
                  <a:cubicBezTo>
                    <a:pt x="1544" y="2048"/>
                    <a:pt x="1387" y="1891"/>
                    <a:pt x="1387" y="1702"/>
                  </a:cubicBezTo>
                  <a:cubicBezTo>
                    <a:pt x="1387" y="1513"/>
                    <a:pt x="1544" y="1355"/>
                    <a:pt x="1733" y="1355"/>
                  </a:cubicBezTo>
                  <a:close/>
                  <a:moveTo>
                    <a:pt x="1765" y="5545"/>
                  </a:moveTo>
                  <a:cubicBezTo>
                    <a:pt x="1954" y="5608"/>
                    <a:pt x="2111" y="5703"/>
                    <a:pt x="2111" y="5892"/>
                  </a:cubicBezTo>
                  <a:lnTo>
                    <a:pt x="2174" y="6270"/>
                  </a:lnTo>
                  <a:lnTo>
                    <a:pt x="1387" y="6270"/>
                  </a:lnTo>
                  <a:lnTo>
                    <a:pt x="1387" y="5892"/>
                  </a:lnTo>
                  <a:cubicBezTo>
                    <a:pt x="1387" y="5703"/>
                    <a:pt x="1544" y="5545"/>
                    <a:pt x="1765" y="5545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553"/>
                    <a:pt x="599" y="3277"/>
                    <a:pt x="1387" y="3435"/>
                  </a:cubicBezTo>
                  <a:lnTo>
                    <a:pt x="1387" y="4947"/>
                  </a:lnTo>
                  <a:cubicBezTo>
                    <a:pt x="977" y="5073"/>
                    <a:pt x="662" y="5482"/>
                    <a:pt x="662" y="5892"/>
                  </a:cubicBezTo>
                  <a:lnTo>
                    <a:pt x="536" y="9767"/>
                  </a:lnTo>
                  <a:lnTo>
                    <a:pt x="2993" y="9767"/>
                  </a:lnTo>
                  <a:lnTo>
                    <a:pt x="2804" y="5861"/>
                  </a:lnTo>
                  <a:cubicBezTo>
                    <a:pt x="2741" y="5419"/>
                    <a:pt x="2489" y="5073"/>
                    <a:pt x="2048" y="4947"/>
                  </a:cubicBezTo>
                  <a:lnTo>
                    <a:pt x="2048" y="3435"/>
                  </a:lnTo>
                  <a:cubicBezTo>
                    <a:pt x="2836" y="3277"/>
                    <a:pt x="3435" y="2553"/>
                    <a:pt x="3435" y="1733"/>
                  </a:cubicBezTo>
                  <a:cubicBezTo>
                    <a:pt x="3498" y="757"/>
                    <a:pt x="2710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62"/>
            <p:cNvSpPr/>
            <p:nvPr/>
          </p:nvSpPr>
          <p:spPr>
            <a:xfrm>
              <a:off x="-22670725" y="4165325"/>
              <a:ext cx="64625" cy="34675"/>
            </a:xfrm>
            <a:custGeom>
              <a:avLst/>
              <a:gdLst/>
              <a:ahLst/>
              <a:cxnLst/>
              <a:rect l="l" t="t" r="r" b="b"/>
              <a:pathLst>
                <a:path w="2585" h="1387" extrusionOk="0">
                  <a:moveTo>
                    <a:pt x="32" y="1"/>
                  </a:moveTo>
                  <a:cubicBezTo>
                    <a:pt x="1" y="883"/>
                    <a:pt x="631" y="1387"/>
                    <a:pt x="1292" y="1387"/>
                  </a:cubicBezTo>
                  <a:cubicBezTo>
                    <a:pt x="1954" y="1387"/>
                    <a:pt x="2584" y="851"/>
                    <a:pt x="25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43" name="Google Shape;7543;p62"/>
          <p:cNvGrpSpPr/>
          <p:nvPr/>
        </p:nvGrpSpPr>
        <p:grpSpPr>
          <a:xfrm>
            <a:off x="6193206" y="1531949"/>
            <a:ext cx="354710" cy="352803"/>
            <a:chOff x="-27351575" y="3175300"/>
            <a:chExt cx="297750" cy="296150"/>
          </a:xfrm>
        </p:grpSpPr>
        <p:sp>
          <p:nvSpPr>
            <p:cNvPr id="7544" name="Google Shape;7544;p62"/>
            <p:cNvSpPr/>
            <p:nvPr/>
          </p:nvSpPr>
          <p:spPr>
            <a:xfrm>
              <a:off x="-27351575" y="3175300"/>
              <a:ext cx="296975" cy="157550"/>
            </a:xfrm>
            <a:custGeom>
              <a:avLst/>
              <a:gdLst/>
              <a:ahLst/>
              <a:cxnLst/>
              <a:rect l="l" t="t" r="r" b="b"/>
              <a:pathLst>
                <a:path w="11879" h="6302" extrusionOk="0">
                  <a:moveTo>
                    <a:pt x="7688" y="2080"/>
                  </a:moveTo>
                  <a:lnTo>
                    <a:pt x="7688" y="2836"/>
                  </a:lnTo>
                  <a:lnTo>
                    <a:pt x="4191" y="2836"/>
                  </a:lnTo>
                  <a:lnTo>
                    <a:pt x="4191" y="2080"/>
                  </a:lnTo>
                  <a:close/>
                  <a:moveTo>
                    <a:pt x="10177" y="3497"/>
                  </a:moveTo>
                  <a:cubicBezTo>
                    <a:pt x="10586" y="3497"/>
                    <a:pt x="10996" y="3781"/>
                    <a:pt x="11154" y="4222"/>
                  </a:cubicBezTo>
                  <a:lnTo>
                    <a:pt x="820" y="4222"/>
                  </a:lnTo>
                  <a:cubicBezTo>
                    <a:pt x="914" y="3812"/>
                    <a:pt x="1292" y="3497"/>
                    <a:pt x="1765" y="3497"/>
                  </a:cubicBezTo>
                  <a:close/>
                  <a:moveTo>
                    <a:pt x="3844" y="0"/>
                  </a:moveTo>
                  <a:cubicBezTo>
                    <a:pt x="2899" y="0"/>
                    <a:pt x="2112" y="788"/>
                    <a:pt x="2112" y="1733"/>
                  </a:cubicBezTo>
                  <a:lnTo>
                    <a:pt x="2112" y="2836"/>
                  </a:lnTo>
                  <a:lnTo>
                    <a:pt x="1734" y="2836"/>
                  </a:lnTo>
                  <a:cubicBezTo>
                    <a:pt x="788" y="2836"/>
                    <a:pt x="1" y="3623"/>
                    <a:pt x="1" y="4568"/>
                  </a:cubicBezTo>
                  <a:lnTo>
                    <a:pt x="1" y="6301"/>
                  </a:lnTo>
                  <a:lnTo>
                    <a:pt x="1387" y="6301"/>
                  </a:lnTo>
                  <a:lnTo>
                    <a:pt x="1387" y="5955"/>
                  </a:lnTo>
                  <a:lnTo>
                    <a:pt x="1418" y="5955"/>
                  </a:lnTo>
                  <a:cubicBezTo>
                    <a:pt x="1418" y="5734"/>
                    <a:pt x="1576" y="5577"/>
                    <a:pt x="1765" y="5577"/>
                  </a:cubicBezTo>
                  <a:lnTo>
                    <a:pt x="3151" y="5577"/>
                  </a:lnTo>
                  <a:cubicBezTo>
                    <a:pt x="3340" y="5577"/>
                    <a:pt x="3529" y="5734"/>
                    <a:pt x="3529" y="5955"/>
                  </a:cubicBezTo>
                  <a:lnTo>
                    <a:pt x="3529" y="6301"/>
                  </a:lnTo>
                  <a:lnTo>
                    <a:pt x="8413" y="6301"/>
                  </a:lnTo>
                  <a:lnTo>
                    <a:pt x="8413" y="5955"/>
                  </a:lnTo>
                  <a:cubicBezTo>
                    <a:pt x="8413" y="5734"/>
                    <a:pt x="8570" y="5577"/>
                    <a:pt x="8759" y="5577"/>
                  </a:cubicBezTo>
                  <a:lnTo>
                    <a:pt x="10145" y="5577"/>
                  </a:lnTo>
                  <a:cubicBezTo>
                    <a:pt x="10334" y="5577"/>
                    <a:pt x="10492" y="5734"/>
                    <a:pt x="10492" y="5955"/>
                  </a:cubicBezTo>
                  <a:lnTo>
                    <a:pt x="10492" y="6301"/>
                  </a:lnTo>
                  <a:lnTo>
                    <a:pt x="11878" y="6301"/>
                  </a:lnTo>
                  <a:lnTo>
                    <a:pt x="11878" y="4568"/>
                  </a:lnTo>
                  <a:cubicBezTo>
                    <a:pt x="11878" y="3623"/>
                    <a:pt x="11091" y="2836"/>
                    <a:pt x="10145" y="2836"/>
                  </a:cubicBezTo>
                  <a:lnTo>
                    <a:pt x="9767" y="2836"/>
                  </a:lnTo>
                  <a:lnTo>
                    <a:pt x="9767" y="1733"/>
                  </a:lnTo>
                  <a:cubicBezTo>
                    <a:pt x="9767" y="788"/>
                    <a:pt x="8980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62"/>
            <p:cNvSpPr/>
            <p:nvPr/>
          </p:nvSpPr>
          <p:spPr>
            <a:xfrm>
              <a:off x="-27123950" y="3332825"/>
              <a:ext cx="17350" cy="52000"/>
            </a:xfrm>
            <a:custGeom>
              <a:avLst/>
              <a:gdLst/>
              <a:ahLst/>
              <a:cxnLst/>
              <a:rect l="l" t="t" r="r" b="b"/>
              <a:pathLst>
                <a:path w="694" h="2080" extrusionOk="0">
                  <a:moveTo>
                    <a:pt x="1" y="0"/>
                  </a:move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36" y="2079"/>
                    <a:pt x="694" y="1922"/>
                    <a:pt x="694" y="1733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62"/>
            <p:cNvSpPr/>
            <p:nvPr/>
          </p:nvSpPr>
          <p:spPr>
            <a:xfrm>
              <a:off x="-27350775" y="3350150"/>
              <a:ext cx="296950" cy="121300"/>
            </a:xfrm>
            <a:custGeom>
              <a:avLst/>
              <a:gdLst/>
              <a:ahLst/>
              <a:cxnLst/>
              <a:rect l="l" t="t" r="r" b="b"/>
              <a:pathLst>
                <a:path w="11878" h="4852" extrusionOk="0">
                  <a:moveTo>
                    <a:pt x="5923" y="693"/>
                  </a:moveTo>
                  <a:cubicBezTo>
                    <a:pt x="6112" y="693"/>
                    <a:pt x="6270" y="851"/>
                    <a:pt x="6270" y="1040"/>
                  </a:cubicBezTo>
                  <a:lnTo>
                    <a:pt x="6270" y="1733"/>
                  </a:lnTo>
                  <a:lnTo>
                    <a:pt x="6994" y="1733"/>
                  </a:lnTo>
                  <a:cubicBezTo>
                    <a:pt x="7183" y="1733"/>
                    <a:pt x="7341" y="1891"/>
                    <a:pt x="7341" y="2080"/>
                  </a:cubicBezTo>
                  <a:cubicBezTo>
                    <a:pt x="7341" y="2300"/>
                    <a:pt x="7183" y="2458"/>
                    <a:pt x="6994" y="2458"/>
                  </a:cubicBezTo>
                  <a:lnTo>
                    <a:pt x="6270" y="2458"/>
                  </a:lnTo>
                  <a:lnTo>
                    <a:pt x="6270" y="3151"/>
                  </a:lnTo>
                  <a:cubicBezTo>
                    <a:pt x="6270" y="3340"/>
                    <a:pt x="6112" y="3497"/>
                    <a:pt x="5923" y="3497"/>
                  </a:cubicBezTo>
                  <a:cubicBezTo>
                    <a:pt x="5734" y="3497"/>
                    <a:pt x="5577" y="3340"/>
                    <a:pt x="5577" y="3151"/>
                  </a:cubicBezTo>
                  <a:lnTo>
                    <a:pt x="5577" y="2458"/>
                  </a:lnTo>
                  <a:lnTo>
                    <a:pt x="4852" y="2458"/>
                  </a:lnTo>
                  <a:cubicBezTo>
                    <a:pt x="4663" y="2458"/>
                    <a:pt x="4505" y="2300"/>
                    <a:pt x="4505" y="2080"/>
                  </a:cubicBezTo>
                  <a:cubicBezTo>
                    <a:pt x="4537" y="1891"/>
                    <a:pt x="4695" y="1733"/>
                    <a:pt x="4852" y="1733"/>
                  </a:cubicBezTo>
                  <a:lnTo>
                    <a:pt x="5577" y="1733"/>
                  </a:lnTo>
                  <a:lnTo>
                    <a:pt x="5577" y="1040"/>
                  </a:lnTo>
                  <a:cubicBezTo>
                    <a:pt x="5577" y="851"/>
                    <a:pt x="5734" y="693"/>
                    <a:pt x="5923" y="693"/>
                  </a:cubicBezTo>
                  <a:close/>
                  <a:moveTo>
                    <a:pt x="126" y="0"/>
                  </a:moveTo>
                  <a:lnTo>
                    <a:pt x="126" y="3119"/>
                  </a:lnTo>
                  <a:cubicBezTo>
                    <a:pt x="0" y="4064"/>
                    <a:pt x="756" y="4852"/>
                    <a:pt x="1733" y="4852"/>
                  </a:cubicBezTo>
                  <a:lnTo>
                    <a:pt x="10145" y="4852"/>
                  </a:lnTo>
                  <a:cubicBezTo>
                    <a:pt x="11090" y="4852"/>
                    <a:pt x="11878" y="4064"/>
                    <a:pt x="11878" y="3119"/>
                  </a:cubicBezTo>
                  <a:lnTo>
                    <a:pt x="11878" y="0"/>
                  </a:lnTo>
                  <a:lnTo>
                    <a:pt x="10491" y="0"/>
                  </a:lnTo>
                  <a:lnTo>
                    <a:pt x="10491" y="1040"/>
                  </a:lnTo>
                  <a:cubicBezTo>
                    <a:pt x="10491" y="1639"/>
                    <a:pt x="10019" y="2048"/>
                    <a:pt x="9452" y="2048"/>
                  </a:cubicBezTo>
                  <a:cubicBezTo>
                    <a:pt x="8885" y="2048"/>
                    <a:pt x="8444" y="1576"/>
                    <a:pt x="8444" y="1040"/>
                  </a:cubicBezTo>
                  <a:lnTo>
                    <a:pt x="8444" y="0"/>
                  </a:lnTo>
                  <a:lnTo>
                    <a:pt x="3560" y="0"/>
                  </a:lnTo>
                  <a:lnTo>
                    <a:pt x="3560" y="1040"/>
                  </a:lnTo>
                  <a:cubicBezTo>
                    <a:pt x="3560" y="1639"/>
                    <a:pt x="3088" y="2048"/>
                    <a:pt x="2521" y="2048"/>
                  </a:cubicBezTo>
                  <a:cubicBezTo>
                    <a:pt x="1954" y="2048"/>
                    <a:pt x="1513" y="1576"/>
                    <a:pt x="1513" y="1040"/>
                  </a:cubicBezTo>
                  <a:lnTo>
                    <a:pt x="151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62"/>
            <p:cNvSpPr/>
            <p:nvPr/>
          </p:nvSpPr>
          <p:spPr>
            <a:xfrm>
              <a:off x="-27299575" y="3332825"/>
              <a:ext cx="18125" cy="52000"/>
            </a:xfrm>
            <a:custGeom>
              <a:avLst/>
              <a:gdLst/>
              <a:ahLst/>
              <a:cxnLst/>
              <a:rect l="l" t="t" r="r" b="b"/>
              <a:pathLst>
                <a:path w="725" h="2080" extrusionOk="0">
                  <a:moveTo>
                    <a:pt x="0" y="0"/>
                  </a:moveTo>
                  <a:lnTo>
                    <a:pt x="0" y="1733"/>
                  </a:lnTo>
                  <a:cubicBezTo>
                    <a:pt x="0" y="1922"/>
                    <a:pt x="158" y="2079"/>
                    <a:pt x="378" y="2079"/>
                  </a:cubicBezTo>
                  <a:cubicBezTo>
                    <a:pt x="567" y="2079"/>
                    <a:pt x="725" y="1922"/>
                    <a:pt x="725" y="1733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48" name="Google Shape;7548;p62"/>
          <p:cNvGrpSpPr/>
          <p:nvPr/>
        </p:nvGrpSpPr>
        <p:grpSpPr>
          <a:xfrm>
            <a:off x="6235914" y="1988559"/>
            <a:ext cx="269293" cy="353072"/>
            <a:chOff x="-27313750" y="3545275"/>
            <a:chExt cx="226050" cy="296375"/>
          </a:xfrm>
        </p:grpSpPr>
        <p:sp>
          <p:nvSpPr>
            <p:cNvPr id="7549" name="Google Shape;7549;p62"/>
            <p:cNvSpPr/>
            <p:nvPr/>
          </p:nvSpPr>
          <p:spPr>
            <a:xfrm>
              <a:off x="-27305100" y="3598450"/>
              <a:ext cx="208750" cy="173100"/>
            </a:xfrm>
            <a:custGeom>
              <a:avLst/>
              <a:gdLst/>
              <a:ahLst/>
              <a:cxnLst/>
              <a:rect l="l" t="t" r="r" b="b"/>
              <a:pathLst>
                <a:path w="8350" h="6924" extrusionOk="0">
                  <a:moveTo>
                    <a:pt x="4128" y="2733"/>
                  </a:moveTo>
                  <a:cubicBezTo>
                    <a:pt x="4380" y="3048"/>
                    <a:pt x="4726" y="3269"/>
                    <a:pt x="5167" y="3552"/>
                  </a:cubicBezTo>
                  <a:lnTo>
                    <a:pt x="5167" y="4497"/>
                  </a:lnTo>
                  <a:cubicBezTo>
                    <a:pt x="5167" y="4844"/>
                    <a:pt x="5010" y="5159"/>
                    <a:pt x="4695" y="5348"/>
                  </a:cubicBezTo>
                  <a:cubicBezTo>
                    <a:pt x="4537" y="5474"/>
                    <a:pt x="4325" y="5537"/>
                    <a:pt x="4112" y="5537"/>
                  </a:cubicBezTo>
                  <a:cubicBezTo>
                    <a:pt x="3899" y="5537"/>
                    <a:pt x="3687" y="5474"/>
                    <a:pt x="3529" y="5348"/>
                  </a:cubicBezTo>
                  <a:cubicBezTo>
                    <a:pt x="3277" y="5159"/>
                    <a:pt x="3057" y="4844"/>
                    <a:pt x="3057" y="4497"/>
                  </a:cubicBezTo>
                  <a:lnTo>
                    <a:pt x="3057" y="3552"/>
                  </a:lnTo>
                  <a:lnTo>
                    <a:pt x="3120" y="3552"/>
                  </a:lnTo>
                  <a:cubicBezTo>
                    <a:pt x="3529" y="3269"/>
                    <a:pt x="3907" y="2985"/>
                    <a:pt x="4128" y="2733"/>
                  </a:cubicBezTo>
                  <a:close/>
                  <a:moveTo>
                    <a:pt x="4222" y="0"/>
                  </a:moveTo>
                  <a:cubicBezTo>
                    <a:pt x="3568" y="0"/>
                    <a:pt x="2915" y="166"/>
                    <a:pt x="2363" y="496"/>
                  </a:cubicBezTo>
                  <a:cubicBezTo>
                    <a:pt x="1702" y="906"/>
                    <a:pt x="1229" y="1473"/>
                    <a:pt x="946" y="2166"/>
                  </a:cubicBezTo>
                  <a:lnTo>
                    <a:pt x="190" y="4560"/>
                  </a:lnTo>
                  <a:cubicBezTo>
                    <a:pt x="1" y="5002"/>
                    <a:pt x="64" y="5474"/>
                    <a:pt x="316" y="5915"/>
                  </a:cubicBezTo>
                  <a:cubicBezTo>
                    <a:pt x="662" y="6514"/>
                    <a:pt x="1324" y="6892"/>
                    <a:pt x="2080" y="6923"/>
                  </a:cubicBezTo>
                  <a:cubicBezTo>
                    <a:pt x="2363" y="6923"/>
                    <a:pt x="2615" y="6892"/>
                    <a:pt x="2805" y="6766"/>
                  </a:cubicBezTo>
                  <a:cubicBezTo>
                    <a:pt x="3120" y="6608"/>
                    <a:pt x="3403" y="6419"/>
                    <a:pt x="3561" y="6104"/>
                  </a:cubicBezTo>
                  <a:cubicBezTo>
                    <a:pt x="3750" y="6199"/>
                    <a:pt x="3939" y="6230"/>
                    <a:pt x="4191" y="6230"/>
                  </a:cubicBezTo>
                  <a:cubicBezTo>
                    <a:pt x="4380" y="6230"/>
                    <a:pt x="4600" y="6199"/>
                    <a:pt x="4821" y="6104"/>
                  </a:cubicBezTo>
                  <a:cubicBezTo>
                    <a:pt x="5010" y="6388"/>
                    <a:pt x="5230" y="6608"/>
                    <a:pt x="5545" y="6766"/>
                  </a:cubicBezTo>
                  <a:cubicBezTo>
                    <a:pt x="5797" y="6892"/>
                    <a:pt x="6018" y="6923"/>
                    <a:pt x="6270" y="6923"/>
                  </a:cubicBezTo>
                  <a:lnTo>
                    <a:pt x="6302" y="6923"/>
                  </a:lnTo>
                  <a:cubicBezTo>
                    <a:pt x="7026" y="6892"/>
                    <a:pt x="7688" y="6451"/>
                    <a:pt x="8034" y="5915"/>
                  </a:cubicBezTo>
                  <a:cubicBezTo>
                    <a:pt x="8318" y="5474"/>
                    <a:pt x="8349" y="5002"/>
                    <a:pt x="8192" y="4623"/>
                  </a:cubicBezTo>
                  <a:lnTo>
                    <a:pt x="7436" y="2135"/>
                  </a:lnTo>
                  <a:cubicBezTo>
                    <a:pt x="7184" y="1473"/>
                    <a:pt x="6711" y="906"/>
                    <a:pt x="6081" y="496"/>
                  </a:cubicBezTo>
                  <a:cubicBezTo>
                    <a:pt x="5530" y="166"/>
                    <a:pt x="4876" y="0"/>
                    <a:pt x="42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62"/>
            <p:cNvSpPr/>
            <p:nvPr/>
          </p:nvSpPr>
          <p:spPr>
            <a:xfrm>
              <a:off x="-27313750" y="3770725"/>
              <a:ext cx="226050" cy="70925"/>
            </a:xfrm>
            <a:custGeom>
              <a:avLst/>
              <a:gdLst/>
              <a:ahLst/>
              <a:cxnLst/>
              <a:rect l="l" t="t" r="r" b="b"/>
              <a:pathLst>
                <a:path w="9042" h="2837" extrusionOk="0">
                  <a:moveTo>
                    <a:pt x="4159" y="1"/>
                  </a:moveTo>
                  <a:cubicBezTo>
                    <a:pt x="3970" y="190"/>
                    <a:pt x="3686" y="379"/>
                    <a:pt x="3403" y="505"/>
                  </a:cubicBezTo>
                  <a:cubicBezTo>
                    <a:pt x="3151" y="631"/>
                    <a:pt x="2772" y="694"/>
                    <a:pt x="2426" y="694"/>
                  </a:cubicBezTo>
                  <a:cubicBezTo>
                    <a:pt x="1764" y="662"/>
                    <a:pt x="1166" y="442"/>
                    <a:pt x="693" y="32"/>
                  </a:cubicBezTo>
                  <a:cubicBezTo>
                    <a:pt x="252" y="473"/>
                    <a:pt x="0" y="1072"/>
                    <a:pt x="0" y="1734"/>
                  </a:cubicBezTo>
                  <a:lnTo>
                    <a:pt x="0" y="2490"/>
                  </a:lnTo>
                  <a:cubicBezTo>
                    <a:pt x="0" y="2679"/>
                    <a:pt x="158" y="2836"/>
                    <a:pt x="347" y="2836"/>
                  </a:cubicBezTo>
                  <a:lnTo>
                    <a:pt x="8695" y="2836"/>
                  </a:lnTo>
                  <a:cubicBezTo>
                    <a:pt x="8884" y="2836"/>
                    <a:pt x="9042" y="2679"/>
                    <a:pt x="9042" y="2490"/>
                  </a:cubicBezTo>
                  <a:lnTo>
                    <a:pt x="9042" y="1765"/>
                  </a:lnTo>
                  <a:cubicBezTo>
                    <a:pt x="9042" y="1135"/>
                    <a:pt x="8821" y="505"/>
                    <a:pt x="8349" y="95"/>
                  </a:cubicBezTo>
                  <a:cubicBezTo>
                    <a:pt x="7876" y="473"/>
                    <a:pt x="7309" y="725"/>
                    <a:pt x="6679" y="757"/>
                  </a:cubicBezTo>
                  <a:lnTo>
                    <a:pt x="6616" y="757"/>
                  </a:lnTo>
                  <a:cubicBezTo>
                    <a:pt x="6238" y="757"/>
                    <a:pt x="5891" y="662"/>
                    <a:pt x="5576" y="505"/>
                  </a:cubicBezTo>
                  <a:cubicBezTo>
                    <a:pt x="5324" y="379"/>
                    <a:pt x="5072" y="221"/>
                    <a:pt x="4883" y="1"/>
                  </a:cubicBezTo>
                  <a:cubicBezTo>
                    <a:pt x="4757" y="32"/>
                    <a:pt x="4631" y="32"/>
                    <a:pt x="4505" y="32"/>
                  </a:cubicBezTo>
                  <a:cubicBezTo>
                    <a:pt x="4411" y="32"/>
                    <a:pt x="4285" y="32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62"/>
            <p:cNvSpPr/>
            <p:nvPr/>
          </p:nvSpPr>
          <p:spPr>
            <a:xfrm>
              <a:off x="-27261000" y="3545275"/>
              <a:ext cx="122100" cy="51425"/>
            </a:xfrm>
            <a:custGeom>
              <a:avLst/>
              <a:gdLst/>
              <a:ahLst/>
              <a:cxnLst/>
              <a:rect l="l" t="t" r="r" b="b"/>
              <a:pathLst>
                <a:path w="4884" h="2057" extrusionOk="0">
                  <a:moveTo>
                    <a:pt x="2454" y="1"/>
                  </a:moveTo>
                  <a:cubicBezTo>
                    <a:pt x="1639" y="1"/>
                    <a:pt x="820" y="339"/>
                    <a:pt x="127" y="1017"/>
                  </a:cubicBezTo>
                  <a:cubicBezTo>
                    <a:pt x="32" y="1111"/>
                    <a:pt x="1" y="1237"/>
                    <a:pt x="32" y="1332"/>
                  </a:cubicBezTo>
                  <a:lnTo>
                    <a:pt x="190" y="2056"/>
                  </a:lnTo>
                  <a:cubicBezTo>
                    <a:pt x="820" y="1647"/>
                    <a:pt x="1608" y="1458"/>
                    <a:pt x="2395" y="1458"/>
                  </a:cubicBezTo>
                  <a:cubicBezTo>
                    <a:pt x="3183" y="1458"/>
                    <a:pt x="3970" y="1647"/>
                    <a:pt x="4601" y="2056"/>
                  </a:cubicBezTo>
                  <a:lnTo>
                    <a:pt x="4664" y="2056"/>
                  </a:lnTo>
                  <a:lnTo>
                    <a:pt x="4853" y="1332"/>
                  </a:lnTo>
                  <a:cubicBezTo>
                    <a:pt x="4884" y="1237"/>
                    <a:pt x="4853" y="1111"/>
                    <a:pt x="4758" y="1017"/>
                  </a:cubicBezTo>
                  <a:cubicBezTo>
                    <a:pt x="4081" y="339"/>
                    <a:pt x="3269" y="1"/>
                    <a:pt x="24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52" name="Google Shape;7552;p62"/>
          <p:cNvGrpSpPr/>
          <p:nvPr/>
        </p:nvGrpSpPr>
        <p:grpSpPr>
          <a:xfrm>
            <a:off x="6193206" y="2436830"/>
            <a:ext cx="354710" cy="356586"/>
            <a:chOff x="-27351575" y="3915650"/>
            <a:chExt cx="297750" cy="299325"/>
          </a:xfrm>
        </p:grpSpPr>
        <p:sp>
          <p:nvSpPr>
            <p:cNvPr id="7553" name="Google Shape;7553;p62"/>
            <p:cNvSpPr/>
            <p:nvPr/>
          </p:nvSpPr>
          <p:spPr>
            <a:xfrm>
              <a:off x="-27351575" y="4059000"/>
              <a:ext cx="153625" cy="155975"/>
            </a:xfrm>
            <a:custGeom>
              <a:avLst/>
              <a:gdLst/>
              <a:ahLst/>
              <a:cxnLst/>
              <a:rect l="l" t="t" r="r" b="b"/>
              <a:pathLst>
                <a:path w="6145" h="6239" extrusionOk="0">
                  <a:moveTo>
                    <a:pt x="3183" y="1"/>
                  </a:moveTo>
                  <a:lnTo>
                    <a:pt x="2490" y="725"/>
                  </a:lnTo>
                  <a:cubicBezTo>
                    <a:pt x="2206" y="1009"/>
                    <a:pt x="1986" y="1387"/>
                    <a:pt x="1860" y="1828"/>
                  </a:cubicBezTo>
                  <a:cubicBezTo>
                    <a:pt x="1608" y="2742"/>
                    <a:pt x="1229" y="3435"/>
                    <a:pt x="725" y="4002"/>
                  </a:cubicBezTo>
                  <a:lnTo>
                    <a:pt x="316" y="4411"/>
                  </a:lnTo>
                  <a:cubicBezTo>
                    <a:pt x="127" y="4632"/>
                    <a:pt x="1" y="4884"/>
                    <a:pt x="1" y="5167"/>
                  </a:cubicBezTo>
                  <a:cubicBezTo>
                    <a:pt x="1" y="5451"/>
                    <a:pt x="127" y="5734"/>
                    <a:pt x="316" y="5923"/>
                  </a:cubicBezTo>
                  <a:cubicBezTo>
                    <a:pt x="505" y="6113"/>
                    <a:pt x="788" y="6239"/>
                    <a:pt x="1072" y="6239"/>
                  </a:cubicBezTo>
                  <a:cubicBezTo>
                    <a:pt x="1355" y="6113"/>
                    <a:pt x="1608" y="5986"/>
                    <a:pt x="1765" y="5797"/>
                  </a:cubicBezTo>
                  <a:lnTo>
                    <a:pt x="2206" y="5419"/>
                  </a:lnTo>
                  <a:cubicBezTo>
                    <a:pt x="2710" y="4884"/>
                    <a:pt x="3435" y="4506"/>
                    <a:pt x="4380" y="4254"/>
                  </a:cubicBezTo>
                  <a:cubicBezTo>
                    <a:pt x="4664" y="4191"/>
                    <a:pt x="4916" y="4033"/>
                    <a:pt x="5168" y="3876"/>
                  </a:cubicBezTo>
                  <a:lnTo>
                    <a:pt x="4664" y="3372"/>
                  </a:lnTo>
                  <a:cubicBezTo>
                    <a:pt x="4537" y="3246"/>
                    <a:pt x="4537" y="2994"/>
                    <a:pt x="4664" y="2899"/>
                  </a:cubicBezTo>
                  <a:cubicBezTo>
                    <a:pt x="4711" y="2836"/>
                    <a:pt x="4797" y="2805"/>
                    <a:pt x="4888" y="2805"/>
                  </a:cubicBezTo>
                  <a:cubicBezTo>
                    <a:pt x="4979" y="2805"/>
                    <a:pt x="5073" y="2836"/>
                    <a:pt x="5136" y="2899"/>
                  </a:cubicBezTo>
                  <a:lnTo>
                    <a:pt x="5672" y="3435"/>
                  </a:lnTo>
                  <a:lnTo>
                    <a:pt x="6144" y="2962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62"/>
            <p:cNvSpPr/>
            <p:nvPr/>
          </p:nvSpPr>
          <p:spPr>
            <a:xfrm>
              <a:off x="-27257050" y="3915650"/>
              <a:ext cx="203225" cy="202450"/>
            </a:xfrm>
            <a:custGeom>
              <a:avLst/>
              <a:gdLst/>
              <a:ahLst/>
              <a:cxnLst/>
              <a:rect l="l" t="t" r="r" b="b"/>
              <a:pathLst>
                <a:path w="8129" h="8098" extrusionOk="0">
                  <a:moveTo>
                    <a:pt x="1891" y="2364"/>
                  </a:moveTo>
                  <a:cubicBezTo>
                    <a:pt x="1985" y="2364"/>
                    <a:pt x="2048" y="2395"/>
                    <a:pt x="2143" y="2490"/>
                  </a:cubicBezTo>
                  <a:lnTo>
                    <a:pt x="5545" y="5892"/>
                  </a:lnTo>
                  <a:cubicBezTo>
                    <a:pt x="5671" y="6018"/>
                    <a:pt x="5671" y="6239"/>
                    <a:pt x="5545" y="6365"/>
                  </a:cubicBezTo>
                  <a:cubicBezTo>
                    <a:pt x="5498" y="6428"/>
                    <a:pt x="5411" y="6459"/>
                    <a:pt x="5321" y="6459"/>
                  </a:cubicBezTo>
                  <a:cubicBezTo>
                    <a:pt x="5230" y="6459"/>
                    <a:pt x="5136" y="6428"/>
                    <a:pt x="5073" y="6365"/>
                  </a:cubicBezTo>
                  <a:lnTo>
                    <a:pt x="1670" y="2962"/>
                  </a:lnTo>
                  <a:cubicBezTo>
                    <a:pt x="1544" y="2836"/>
                    <a:pt x="1544" y="2647"/>
                    <a:pt x="1670" y="2490"/>
                  </a:cubicBezTo>
                  <a:cubicBezTo>
                    <a:pt x="1733" y="2395"/>
                    <a:pt x="1828" y="2364"/>
                    <a:pt x="1891" y="2364"/>
                  </a:cubicBezTo>
                  <a:close/>
                  <a:moveTo>
                    <a:pt x="6742" y="1"/>
                  </a:moveTo>
                  <a:cubicBezTo>
                    <a:pt x="6333" y="1"/>
                    <a:pt x="6018" y="158"/>
                    <a:pt x="5766" y="379"/>
                  </a:cubicBezTo>
                  <a:lnTo>
                    <a:pt x="4128" y="2017"/>
                  </a:lnTo>
                  <a:cubicBezTo>
                    <a:pt x="3938" y="2206"/>
                    <a:pt x="3679" y="2301"/>
                    <a:pt x="3415" y="2301"/>
                  </a:cubicBezTo>
                  <a:cubicBezTo>
                    <a:pt x="3151" y="2301"/>
                    <a:pt x="2883" y="2206"/>
                    <a:pt x="2678" y="2017"/>
                  </a:cubicBezTo>
                  <a:cubicBezTo>
                    <a:pt x="2489" y="1812"/>
                    <a:pt x="2229" y="1710"/>
                    <a:pt x="1965" y="1710"/>
                  </a:cubicBezTo>
                  <a:cubicBezTo>
                    <a:pt x="1702" y="1710"/>
                    <a:pt x="1434" y="1812"/>
                    <a:pt x="1229" y="2017"/>
                  </a:cubicBezTo>
                  <a:cubicBezTo>
                    <a:pt x="851" y="2395"/>
                    <a:pt x="851" y="3057"/>
                    <a:pt x="1229" y="3466"/>
                  </a:cubicBezTo>
                  <a:lnTo>
                    <a:pt x="1481" y="3687"/>
                  </a:lnTo>
                  <a:lnTo>
                    <a:pt x="0" y="5167"/>
                  </a:lnTo>
                  <a:lnTo>
                    <a:pt x="2962" y="8097"/>
                  </a:lnTo>
                  <a:lnTo>
                    <a:pt x="3403" y="7625"/>
                  </a:lnTo>
                  <a:lnTo>
                    <a:pt x="2836" y="7089"/>
                  </a:lnTo>
                  <a:cubicBezTo>
                    <a:pt x="2710" y="6963"/>
                    <a:pt x="2710" y="6743"/>
                    <a:pt x="2836" y="6617"/>
                  </a:cubicBezTo>
                  <a:cubicBezTo>
                    <a:pt x="2899" y="6554"/>
                    <a:pt x="2985" y="6522"/>
                    <a:pt x="3072" y="6522"/>
                  </a:cubicBezTo>
                  <a:cubicBezTo>
                    <a:pt x="3159" y="6522"/>
                    <a:pt x="3245" y="6554"/>
                    <a:pt x="3308" y="6617"/>
                  </a:cubicBezTo>
                  <a:lnTo>
                    <a:pt x="3875" y="7152"/>
                  </a:lnTo>
                  <a:lnTo>
                    <a:pt x="4380" y="6648"/>
                  </a:lnTo>
                  <a:lnTo>
                    <a:pt x="4600" y="6900"/>
                  </a:lnTo>
                  <a:cubicBezTo>
                    <a:pt x="4821" y="7089"/>
                    <a:pt x="5073" y="7215"/>
                    <a:pt x="5356" y="7215"/>
                  </a:cubicBezTo>
                  <a:cubicBezTo>
                    <a:pt x="5640" y="7215"/>
                    <a:pt x="5923" y="7089"/>
                    <a:pt x="6112" y="6900"/>
                  </a:cubicBezTo>
                  <a:cubicBezTo>
                    <a:pt x="6490" y="6491"/>
                    <a:pt x="6490" y="5829"/>
                    <a:pt x="6112" y="5420"/>
                  </a:cubicBezTo>
                  <a:cubicBezTo>
                    <a:pt x="5703" y="5041"/>
                    <a:pt x="5703" y="4380"/>
                    <a:pt x="6112" y="3970"/>
                  </a:cubicBezTo>
                  <a:lnTo>
                    <a:pt x="7719" y="2364"/>
                  </a:lnTo>
                  <a:cubicBezTo>
                    <a:pt x="8003" y="2080"/>
                    <a:pt x="8129" y="1733"/>
                    <a:pt x="8129" y="1387"/>
                  </a:cubicBezTo>
                  <a:cubicBezTo>
                    <a:pt x="8129" y="1009"/>
                    <a:pt x="7971" y="662"/>
                    <a:pt x="7719" y="379"/>
                  </a:cubicBezTo>
                  <a:cubicBezTo>
                    <a:pt x="7436" y="127"/>
                    <a:pt x="7120" y="1"/>
                    <a:pt x="67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55" name="Google Shape;7555;p62"/>
          <p:cNvGrpSpPr/>
          <p:nvPr/>
        </p:nvGrpSpPr>
        <p:grpSpPr>
          <a:xfrm>
            <a:off x="4880696" y="2919029"/>
            <a:ext cx="319060" cy="353042"/>
            <a:chOff x="-25445525" y="3175900"/>
            <a:chExt cx="267825" cy="296350"/>
          </a:xfrm>
        </p:grpSpPr>
        <p:sp>
          <p:nvSpPr>
            <p:cNvPr id="7556" name="Google Shape;7556;p62"/>
            <p:cNvSpPr/>
            <p:nvPr/>
          </p:nvSpPr>
          <p:spPr>
            <a:xfrm>
              <a:off x="-25445525" y="3367475"/>
              <a:ext cx="123675" cy="104775"/>
            </a:xfrm>
            <a:custGeom>
              <a:avLst/>
              <a:gdLst/>
              <a:ahLst/>
              <a:cxnLst/>
              <a:rect l="l" t="t" r="r" b="b"/>
              <a:pathLst>
                <a:path w="4947" h="4191" extrusionOk="0">
                  <a:moveTo>
                    <a:pt x="3088" y="0"/>
                  </a:moveTo>
                  <a:cubicBezTo>
                    <a:pt x="2364" y="883"/>
                    <a:pt x="1387" y="2080"/>
                    <a:pt x="127" y="3655"/>
                  </a:cubicBezTo>
                  <a:cubicBezTo>
                    <a:pt x="1" y="3718"/>
                    <a:pt x="1" y="3875"/>
                    <a:pt x="32" y="4001"/>
                  </a:cubicBezTo>
                  <a:cubicBezTo>
                    <a:pt x="95" y="4127"/>
                    <a:pt x="253" y="4191"/>
                    <a:pt x="379" y="4191"/>
                  </a:cubicBezTo>
                  <a:lnTo>
                    <a:pt x="3246" y="4191"/>
                  </a:lnTo>
                  <a:cubicBezTo>
                    <a:pt x="3372" y="4191"/>
                    <a:pt x="3435" y="4159"/>
                    <a:pt x="3529" y="4096"/>
                  </a:cubicBezTo>
                  <a:lnTo>
                    <a:pt x="4947" y="2363"/>
                  </a:lnTo>
                  <a:lnTo>
                    <a:pt x="3466" y="536"/>
                  </a:lnTo>
                  <a:lnTo>
                    <a:pt x="3120" y="63"/>
                  </a:lnTo>
                  <a:cubicBezTo>
                    <a:pt x="3120" y="32"/>
                    <a:pt x="3088" y="32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62"/>
            <p:cNvSpPr/>
            <p:nvPr/>
          </p:nvSpPr>
          <p:spPr>
            <a:xfrm>
              <a:off x="-25398250" y="3175900"/>
              <a:ext cx="220550" cy="296350"/>
            </a:xfrm>
            <a:custGeom>
              <a:avLst/>
              <a:gdLst/>
              <a:ahLst/>
              <a:cxnLst/>
              <a:rect l="l" t="t" r="r" b="b"/>
              <a:pathLst>
                <a:path w="8822" h="11854" extrusionOk="0">
                  <a:moveTo>
                    <a:pt x="3491" y="1"/>
                  </a:moveTo>
                  <a:cubicBezTo>
                    <a:pt x="3420" y="1"/>
                    <a:pt x="3348" y="3"/>
                    <a:pt x="3277" y="8"/>
                  </a:cubicBezTo>
                  <a:cubicBezTo>
                    <a:pt x="1481" y="134"/>
                    <a:pt x="0" y="1709"/>
                    <a:pt x="0" y="3568"/>
                  </a:cubicBezTo>
                  <a:cubicBezTo>
                    <a:pt x="0" y="4733"/>
                    <a:pt x="945" y="6246"/>
                    <a:pt x="1764" y="7285"/>
                  </a:cubicBezTo>
                  <a:lnTo>
                    <a:pt x="2142" y="7758"/>
                  </a:lnTo>
                  <a:lnTo>
                    <a:pt x="5324" y="11759"/>
                  </a:lnTo>
                  <a:cubicBezTo>
                    <a:pt x="5387" y="11822"/>
                    <a:pt x="5482" y="11854"/>
                    <a:pt x="5608" y="11854"/>
                  </a:cubicBezTo>
                  <a:lnTo>
                    <a:pt x="8475" y="11854"/>
                  </a:lnTo>
                  <a:cubicBezTo>
                    <a:pt x="8601" y="11854"/>
                    <a:pt x="8695" y="11790"/>
                    <a:pt x="8790" y="11664"/>
                  </a:cubicBezTo>
                  <a:cubicBezTo>
                    <a:pt x="8821" y="11538"/>
                    <a:pt x="8821" y="11381"/>
                    <a:pt x="8758" y="11318"/>
                  </a:cubicBezTo>
                  <a:cubicBezTo>
                    <a:pt x="7939" y="10278"/>
                    <a:pt x="7183" y="9302"/>
                    <a:pt x="6459" y="8482"/>
                  </a:cubicBezTo>
                  <a:cubicBezTo>
                    <a:pt x="6144" y="8073"/>
                    <a:pt x="5828" y="7695"/>
                    <a:pt x="5513" y="7348"/>
                  </a:cubicBezTo>
                  <a:cubicBezTo>
                    <a:pt x="5387" y="7191"/>
                    <a:pt x="5293" y="7065"/>
                    <a:pt x="5167" y="6907"/>
                  </a:cubicBezTo>
                  <a:cubicBezTo>
                    <a:pt x="4600" y="6246"/>
                    <a:pt x="4127" y="5647"/>
                    <a:pt x="3749" y="5080"/>
                  </a:cubicBezTo>
                  <a:cubicBezTo>
                    <a:pt x="3088" y="4198"/>
                    <a:pt x="2646" y="3568"/>
                    <a:pt x="2363" y="3032"/>
                  </a:cubicBezTo>
                  <a:cubicBezTo>
                    <a:pt x="2174" y="2686"/>
                    <a:pt x="2079" y="2371"/>
                    <a:pt x="2079" y="2182"/>
                  </a:cubicBezTo>
                  <a:cubicBezTo>
                    <a:pt x="2079" y="1425"/>
                    <a:pt x="2678" y="764"/>
                    <a:pt x="3466" y="764"/>
                  </a:cubicBezTo>
                  <a:cubicBezTo>
                    <a:pt x="4253" y="764"/>
                    <a:pt x="4852" y="1425"/>
                    <a:pt x="4852" y="2182"/>
                  </a:cubicBezTo>
                  <a:cubicBezTo>
                    <a:pt x="4852" y="2308"/>
                    <a:pt x="4820" y="2528"/>
                    <a:pt x="4568" y="3001"/>
                  </a:cubicBezTo>
                  <a:cubicBezTo>
                    <a:pt x="4379" y="3347"/>
                    <a:pt x="4159" y="3757"/>
                    <a:pt x="3907" y="4103"/>
                  </a:cubicBezTo>
                  <a:cubicBezTo>
                    <a:pt x="4064" y="4292"/>
                    <a:pt x="4190" y="4513"/>
                    <a:pt x="4316" y="4670"/>
                  </a:cubicBezTo>
                  <a:cubicBezTo>
                    <a:pt x="4694" y="5206"/>
                    <a:pt x="5167" y="5805"/>
                    <a:pt x="5734" y="6435"/>
                  </a:cubicBezTo>
                  <a:lnTo>
                    <a:pt x="5765" y="6466"/>
                  </a:lnTo>
                  <a:cubicBezTo>
                    <a:pt x="6396" y="5521"/>
                    <a:pt x="6931" y="4418"/>
                    <a:pt x="6931" y="3505"/>
                  </a:cubicBezTo>
                  <a:cubicBezTo>
                    <a:pt x="6931" y="1621"/>
                    <a:pt x="5408" y="1"/>
                    <a:pt x="3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62"/>
            <p:cNvSpPr/>
            <p:nvPr/>
          </p:nvSpPr>
          <p:spPr>
            <a:xfrm>
              <a:off x="-25328950" y="3211525"/>
              <a:ext cx="35475" cy="36250"/>
            </a:xfrm>
            <a:custGeom>
              <a:avLst/>
              <a:gdLst/>
              <a:ahLst/>
              <a:cxnLst/>
              <a:rect l="l" t="t" r="r" b="b"/>
              <a:pathLst>
                <a:path w="1419" h="1450" extrusionOk="0">
                  <a:moveTo>
                    <a:pt x="694" y="0"/>
                  </a:moveTo>
                  <a:cubicBezTo>
                    <a:pt x="316" y="0"/>
                    <a:pt x="0" y="347"/>
                    <a:pt x="0" y="757"/>
                  </a:cubicBezTo>
                  <a:cubicBezTo>
                    <a:pt x="0" y="757"/>
                    <a:pt x="0" y="914"/>
                    <a:pt x="190" y="1292"/>
                  </a:cubicBezTo>
                  <a:cubicBezTo>
                    <a:pt x="221" y="1355"/>
                    <a:pt x="221" y="1418"/>
                    <a:pt x="253" y="1450"/>
                  </a:cubicBezTo>
                  <a:cubicBezTo>
                    <a:pt x="379" y="1418"/>
                    <a:pt x="536" y="1387"/>
                    <a:pt x="662" y="1387"/>
                  </a:cubicBezTo>
                  <a:cubicBezTo>
                    <a:pt x="788" y="1387"/>
                    <a:pt x="946" y="1418"/>
                    <a:pt x="1040" y="1450"/>
                  </a:cubicBezTo>
                  <a:cubicBezTo>
                    <a:pt x="1103" y="1418"/>
                    <a:pt x="1135" y="1355"/>
                    <a:pt x="1135" y="1292"/>
                  </a:cubicBezTo>
                  <a:cubicBezTo>
                    <a:pt x="1324" y="914"/>
                    <a:pt x="1324" y="757"/>
                    <a:pt x="1324" y="757"/>
                  </a:cubicBezTo>
                  <a:cubicBezTo>
                    <a:pt x="1418" y="347"/>
                    <a:pt x="1103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59" name="Google Shape;7559;p62"/>
          <p:cNvGrpSpPr/>
          <p:nvPr/>
        </p:nvGrpSpPr>
        <p:grpSpPr>
          <a:xfrm>
            <a:off x="4862410" y="3409352"/>
            <a:ext cx="355633" cy="330288"/>
            <a:chOff x="-25465200" y="3565175"/>
            <a:chExt cx="298525" cy="277250"/>
          </a:xfrm>
        </p:grpSpPr>
        <p:sp>
          <p:nvSpPr>
            <p:cNvPr id="7560" name="Google Shape;7560;p62"/>
            <p:cNvSpPr/>
            <p:nvPr/>
          </p:nvSpPr>
          <p:spPr>
            <a:xfrm>
              <a:off x="-25413225" y="3565175"/>
              <a:ext cx="172500" cy="103975"/>
            </a:xfrm>
            <a:custGeom>
              <a:avLst/>
              <a:gdLst/>
              <a:ahLst/>
              <a:cxnLst/>
              <a:rect l="l" t="t" r="r" b="b"/>
              <a:pathLst>
                <a:path w="6900" h="4159" extrusionOk="0">
                  <a:moveTo>
                    <a:pt x="4884" y="1166"/>
                  </a:moveTo>
                  <a:lnTo>
                    <a:pt x="5797" y="2079"/>
                  </a:lnTo>
                  <a:lnTo>
                    <a:pt x="4884" y="2079"/>
                  </a:lnTo>
                  <a:lnTo>
                    <a:pt x="4884" y="1166"/>
                  </a:lnTo>
                  <a:close/>
                  <a:moveTo>
                    <a:pt x="379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284" y="2899"/>
                    <a:pt x="631" y="2804"/>
                    <a:pt x="1040" y="2804"/>
                  </a:cubicBezTo>
                  <a:lnTo>
                    <a:pt x="4065" y="2804"/>
                  </a:lnTo>
                  <a:cubicBezTo>
                    <a:pt x="4726" y="2804"/>
                    <a:pt x="5325" y="3151"/>
                    <a:pt x="5608" y="3718"/>
                  </a:cubicBezTo>
                  <a:lnTo>
                    <a:pt x="5797" y="4159"/>
                  </a:lnTo>
                  <a:lnTo>
                    <a:pt x="6900" y="4159"/>
                  </a:lnTo>
                  <a:lnTo>
                    <a:pt x="6900" y="2426"/>
                  </a:lnTo>
                  <a:cubicBezTo>
                    <a:pt x="6900" y="2394"/>
                    <a:pt x="6869" y="2237"/>
                    <a:pt x="6774" y="2205"/>
                  </a:cubicBezTo>
                  <a:lnTo>
                    <a:pt x="4695" y="126"/>
                  </a:lnTo>
                  <a:cubicBezTo>
                    <a:pt x="4726" y="32"/>
                    <a:pt x="4632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62"/>
            <p:cNvSpPr/>
            <p:nvPr/>
          </p:nvSpPr>
          <p:spPr>
            <a:xfrm>
              <a:off x="-25465200" y="3650225"/>
              <a:ext cx="298525" cy="192200"/>
            </a:xfrm>
            <a:custGeom>
              <a:avLst/>
              <a:gdLst/>
              <a:ahLst/>
              <a:cxnLst/>
              <a:rect l="l" t="t" r="r" b="b"/>
              <a:pathLst>
                <a:path w="11941" h="7688" extrusionOk="0">
                  <a:moveTo>
                    <a:pt x="10838" y="3529"/>
                  </a:moveTo>
                  <a:cubicBezTo>
                    <a:pt x="10964" y="3529"/>
                    <a:pt x="11027" y="3561"/>
                    <a:pt x="11121" y="3655"/>
                  </a:cubicBezTo>
                  <a:cubicBezTo>
                    <a:pt x="11184" y="3718"/>
                    <a:pt x="11184" y="3813"/>
                    <a:pt x="11184" y="3907"/>
                  </a:cubicBezTo>
                  <a:lnTo>
                    <a:pt x="10901" y="5703"/>
                  </a:lnTo>
                  <a:lnTo>
                    <a:pt x="10365" y="3529"/>
                  </a:lnTo>
                  <a:close/>
                  <a:moveTo>
                    <a:pt x="5227" y="2768"/>
                  </a:moveTo>
                  <a:cubicBezTo>
                    <a:pt x="5400" y="2768"/>
                    <a:pt x="5580" y="2884"/>
                    <a:pt x="5608" y="3025"/>
                  </a:cubicBezTo>
                  <a:lnTo>
                    <a:pt x="5892" y="4159"/>
                  </a:lnTo>
                  <a:lnTo>
                    <a:pt x="7341" y="4159"/>
                  </a:lnTo>
                  <a:cubicBezTo>
                    <a:pt x="7530" y="4159"/>
                    <a:pt x="7687" y="4317"/>
                    <a:pt x="7687" y="4506"/>
                  </a:cubicBezTo>
                  <a:cubicBezTo>
                    <a:pt x="7687" y="4758"/>
                    <a:pt x="7530" y="4915"/>
                    <a:pt x="7341" y="4915"/>
                  </a:cubicBezTo>
                  <a:lnTo>
                    <a:pt x="6018" y="4915"/>
                  </a:lnTo>
                  <a:lnTo>
                    <a:pt x="6270" y="5829"/>
                  </a:lnTo>
                  <a:cubicBezTo>
                    <a:pt x="6301" y="6050"/>
                    <a:pt x="6175" y="6207"/>
                    <a:pt x="6018" y="6270"/>
                  </a:cubicBezTo>
                  <a:lnTo>
                    <a:pt x="5955" y="6270"/>
                  </a:lnTo>
                  <a:cubicBezTo>
                    <a:pt x="5797" y="6270"/>
                    <a:pt x="5640" y="6176"/>
                    <a:pt x="5608" y="6018"/>
                  </a:cubicBezTo>
                  <a:lnTo>
                    <a:pt x="5324" y="4852"/>
                  </a:lnTo>
                  <a:lnTo>
                    <a:pt x="3875" y="4852"/>
                  </a:lnTo>
                  <a:cubicBezTo>
                    <a:pt x="3686" y="4852"/>
                    <a:pt x="3529" y="4695"/>
                    <a:pt x="3529" y="4506"/>
                  </a:cubicBezTo>
                  <a:cubicBezTo>
                    <a:pt x="3529" y="4317"/>
                    <a:pt x="3686" y="4159"/>
                    <a:pt x="3875" y="4159"/>
                  </a:cubicBezTo>
                  <a:lnTo>
                    <a:pt x="5167" y="4159"/>
                  </a:lnTo>
                  <a:lnTo>
                    <a:pt x="4946" y="3214"/>
                  </a:lnTo>
                  <a:cubicBezTo>
                    <a:pt x="4883" y="3025"/>
                    <a:pt x="5009" y="2868"/>
                    <a:pt x="5167" y="2773"/>
                  </a:cubicBezTo>
                  <a:cubicBezTo>
                    <a:pt x="5187" y="2770"/>
                    <a:pt x="5207" y="2768"/>
                    <a:pt x="5227" y="2768"/>
                  </a:cubicBezTo>
                  <a:close/>
                  <a:moveTo>
                    <a:pt x="3151" y="1"/>
                  </a:moveTo>
                  <a:cubicBezTo>
                    <a:pt x="2584" y="1"/>
                    <a:pt x="2142" y="473"/>
                    <a:pt x="2142" y="1040"/>
                  </a:cubicBezTo>
                  <a:lnTo>
                    <a:pt x="2142" y="1387"/>
                  </a:lnTo>
                  <a:lnTo>
                    <a:pt x="1103" y="1387"/>
                  </a:lnTo>
                  <a:cubicBezTo>
                    <a:pt x="788" y="1387"/>
                    <a:pt x="473" y="1544"/>
                    <a:pt x="284" y="1796"/>
                  </a:cubicBezTo>
                  <a:cubicBezTo>
                    <a:pt x="95" y="2017"/>
                    <a:pt x="0" y="2332"/>
                    <a:pt x="95" y="2679"/>
                  </a:cubicBezTo>
                  <a:lnTo>
                    <a:pt x="1166" y="6869"/>
                  </a:lnTo>
                  <a:cubicBezTo>
                    <a:pt x="1260" y="7341"/>
                    <a:pt x="1701" y="7656"/>
                    <a:pt x="2174" y="7656"/>
                  </a:cubicBezTo>
                  <a:lnTo>
                    <a:pt x="10995" y="7688"/>
                  </a:lnTo>
                  <a:cubicBezTo>
                    <a:pt x="11153" y="7688"/>
                    <a:pt x="11310" y="7593"/>
                    <a:pt x="11342" y="7436"/>
                  </a:cubicBezTo>
                  <a:lnTo>
                    <a:pt x="11909" y="4033"/>
                  </a:lnTo>
                  <a:cubicBezTo>
                    <a:pt x="11941" y="3718"/>
                    <a:pt x="11846" y="3435"/>
                    <a:pt x="11657" y="3214"/>
                  </a:cubicBezTo>
                  <a:cubicBezTo>
                    <a:pt x="11468" y="2962"/>
                    <a:pt x="11184" y="2868"/>
                    <a:pt x="10869" y="2868"/>
                  </a:cubicBezTo>
                  <a:lnTo>
                    <a:pt x="10208" y="2868"/>
                  </a:lnTo>
                  <a:lnTo>
                    <a:pt x="10050" y="2269"/>
                  </a:lnTo>
                  <a:cubicBezTo>
                    <a:pt x="9924" y="1796"/>
                    <a:pt x="9546" y="1450"/>
                    <a:pt x="9042" y="1450"/>
                  </a:cubicBezTo>
                  <a:lnTo>
                    <a:pt x="7530" y="1450"/>
                  </a:lnTo>
                  <a:lnTo>
                    <a:pt x="7120" y="599"/>
                  </a:lnTo>
                  <a:cubicBezTo>
                    <a:pt x="6963" y="253"/>
                    <a:pt x="6585" y="1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62" name="Google Shape;7562;p62"/>
          <p:cNvGrpSpPr/>
          <p:nvPr/>
        </p:nvGrpSpPr>
        <p:grpSpPr>
          <a:xfrm>
            <a:off x="4861948" y="3848882"/>
            <a:ext cx="356556" cy="351285"/>
            <a:chOff x="-25465200" y="3916150"/>
            <a:chExt cx="299300" cy="294875"/>
          </a:xfrm>
        </p:grpSpPr>
        <p:sp>
          <p:nvSpPr>
            <p:cNvPr id="7563" name="Google Shape;7563;p62"/>
            <p:cNvSpPr/>
            <p:nvPr/>
          </p:nvSpPr>
          <p:spPr>
            <a:xfrm>
              <a:off x="-25316350" y="3916150"/>
              <a:ext cx="150450" cy="149175"/>
            </a:xfrm>
            <a:custGeom>
              <a:avLst/>
              <a:gdLst/>
              <a:ahLst/>
              <a:cxnLst/>
              <a:rect l="l" t="t" r="r" b="b"/>
              <a:pathLst>
                <a:path w="6018" h="5967" extrusionOk="0">
                  <a:moveTo>
                    <a:pt x="3836" y="0"/>
                  </a:moveTo>
                  <a:cubicBezTo>
                    <a:pt x="3278" y="0"/>
                    <a:pt x="2726" y="214"/>
                    <a:pt x="2332" y="642"/>
                  </a:cubicBezTo>
                  <a:lnTo>
                    <a:pt x="1891" y="1083"/>
                  </a:lnTo>
                  <a:lnTo>
                    <a:pt x="2458" y="1619"/>
                  </a:lnTo>
                  <a:cubicBezTo>
                    <a:pt x="2552" y="1745"/>
                    <a:pt x="2552" y="1966"/>
                    <a:pt x="2458" y="2092"/>
                  </a:cubicBezTo>
                  <a:cubicBezTo>
                    <a:pt x="2363" y="2186"/>
                    <a:pt x="2300" y="2218"/>
                    <a:pt x="2206" y="2218"/>
                  </a:cubicBezTo>
                  <a:cubicBezTo>
                    <a:pt x="2143" y="2218"/>
                    <a:pt x="2017" y="2186"/>
                    <a:pt x="1985" y="2092"/>
                  </a:cubicBezTo>
                  <a:lnTo>
                    <a:pt x="1418" y="1556"/>
                  </a:lnTo>
                  <a:lnTo>
                    <a:pt x="946" y="2029"/>
                  </a:lnTo>
                  <a:lnTo>
                    <a:pt x="1513" y="2564"/>
                  </a:lnTo>
                  <a:cubicBezTo>
                    <a:pt x="1607" y="2690"/>
                    <a:pt x="1607" y="2911"/>
                    <a:pt x="1513" y="3037"/>
                  </a:cubicBezTo>
                  <a:cubicBezTo>
                    <a:pt x="1418" y="3131"/>
                    <a:pt x="1355" y="3163"/>
                    <a:pt x="1261" y="3163"/>
                  </a:cubicBezTo>
                  <a:cubicBezTo>
                    <a:pt x="1198" y="3163"/>
                    <a:pt x="1072" y="3131"/>
                    <a:pt x="1040" y="3037"/>
                  </a:cubicBezTo>
                  <a:lnTo>
                    <a:pt x="473" y="2501"/>
                  </a:lnTo>
                  <a:lnTo>
                    <a:pt x="1" y="3005"/>
                  </a:lnTo>
                  <a:lnTo>
                    <a:pt x="2962" y="5967"/>
                  </a:lnTo>
                  <a:lnTo>
                    <a:pt x="5388" y="3478"/>
                  </a:lnTo>
                  <a:cubicBezTo>
                    <a:pt x="5829" y="3037"/>
                    <a:pt x="6018" y="2501"/>
                    <a:pt x="5987" y="1903"/>
                  </a:cubicBezTo>
                  <a:cubicBezTo>
                    <a:pt x="5892" y="1398"/>
                    <a:pt x="5640" y="831"/>
                    <a:pt x="5167" y="453"/>
                  </a:cubicBezTo>
                  <a:cubicBezTo>
                    <a:pt x="4779" y="151"/>
                    <a:pt x="4305" y="0"/>
                    <a:pt x="3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62"/>
            <p:cNvSpPr/>
            <p:nvPr/>
          </p:nvSpPr>
          <p:spPr>
            <a:xfrm>
              <a:off x="-25465200" y="4003875"/>
              <a:ext cx="208725" cy="207150"/>
            </a:xfrm>
            <a:custGeom>
              <a:avLst/>
              <a:gdLst/>
              <a:ahLst/>
              <a:cxnLst/>
              <a:rect l="l" t="t" r="r" b="b"/>
              <a:pathLst>
                <a:path w="8349" h="8286" extrusionOk="0">
                  <a:moveTo>
                    <a:pt x="5419" y="0"/>
                  </a:moveTo>
                  <a:lnTo>
                    <a:pt x="4883" y="567"/>
                  </a:lnTo>
                  <a:lnTo>
                    <a:pt x="5450" y="1103"/>
                  </a:lnTo>
                  <a:cubicBezTo>
                    <a:pt x="5545" y="1229"/>
                    <a:pt x="5545" y="1449"/>
                    <a:pt x="5450" y="1575"/>
                  </a:cubicBezTo>
                  <a:cubicBezTo>
                    <a:pt x="5356" y="1670"/>
                    <a:pt x="5293" y="1702"/>
                    <a:pt x="5198" y="1702"/>
                  </a:cubicBezTo>
                  <a:cubicBezTo>
                    <a:pt x="5135" y="1702"/>
                    <a:pt x="5009" y="1670"/>
                    <a:pt x="4978" y="1575"/>
                  </a:cubicBezTo>
                  <a:lnTo>
                    <a:pt x="4411" y="1040"/>
                  </a:lnTo>
                  <a:lnTo>
                    <a:pt x="3938" y="1512"/>
                  </a:lnTo>
                  <a:lnTo>
                    <a:pt x="4505" y="2048"/>
                  </a:lnTo>
                  <a:cubicBezTo>
                    <a:pt x="4631" y="2174"/>
                    <a:pt x="4631" y="2395"/>
                    <a:pt x="4505" y="2521"/>
                  </a:cubicBezTo>
                  <a:cubicBezTo>
                    <a:pt x="4411" y="2615"/>
                    <a:pt x="4348" y="2647"/>
                    <a:pt x="4253" y="2647"/>
                  </a:cubicBezTo>
                  <a:cubicBezTo>
                    <a:pt x="4190" y="2647"/>
                    <a:pt x="4064" y="2615"/>
                    <a:pt x="4033" y="2521"/>
                  </a:cubicBezTo>
                  <a:lnTo>
                    <a:pt x="3466" y="1985"/>
                  </a:lnTo>
                  <a:lnTo>
                    <a:pt x="3214" y="2237"/>
                  </a:lnTo>
                  <a:cubicBezTo>
                    <a:pt x="2773" y="2678"/>
                    <a:pt x="2458" y="3277"/>
                    <a:pt x="2363" y="3907"/>
                  </a:cubicBezTo>
                  <a:cubicBezTo>
                    <a:pt x="2300" y="4379"/>
                    <a:pt x="2111" y="4852"/>
                    <a:pt x="1733" y="5167"/>
                  </a:cubicBezTo>
                  <a:lnTo>
                    <a:pt x="410" y="6490"/>
                  </a:lnTo>
                  <a:cubicBezTo>
                    <a:pt x="0" y="6900"/>
                    <a:pt x="0" y="7561"/>
                    <a:pt x="410" y="7971"/>
                  </a:cubicBezTo>
                  <a:cubicBezTo>
                    <a:pt x="599" y="8160"/>
                    <a:pt x="882" y="8286"/>
                    <a:pt x="1166" y="8286"/>
                  </a:cubicBezTo>
                  <a:cubicBezTo>
                    <a:pt x="1418" y="8286"/>
                    <a:pt x="1701" y="8160"/>
                    <a:pt x="1890" y="7971"/>
                  </a:cubicBezTo>
                  <a:lnTo>
                    <a:pt x="3245" y="6616"/>
                  </a:lnTo>
                  <a:cubicBezTo>
                    <a:pt x="3592" y="6270"/>
                    <a:pt x="4033" y="6081"/>
                    <a:pt x="4505" y="5986"/>
                  </a:cubicBezTo>
                  <a:cubicBezTo>
                    <a:pt x="5135" y="5923"/>
                    <a:pt x="5734" y="5608"/>
                    <a:pt x="6144" y="5167"/>
                  </a:cubicBezTo>
                  <a:lnTo>
                    <a:pt x="8349" y="2962"/>
                  </a:lnTo>
                  <a:lnTo>
                    <a:pt x="5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65" name="Google Shape;7565;p62"/>
          <p:cNvGrpSpPr/>
          <p:nvPr/>
        </p:nvGrpSpPr>
        <p:grpSpPr>
          <a:xfrm>
            <a:off x="7089388" y="2919148"/>
            <a:ext cx="351880" cy="352803"/>
            <a:chOff x="-23615075" y="3148525"/>
            <a:chExt cx="295375" cy="296150"/>
          </a:xfrm>
        </p:grpSpPr>
        <p:sp>
          <p:nvSpPr>
            <p:cNvPr id="7566" name="Google Shape;7566;p62"/>
            <p:cNvSpPr/>
            <p:nvPr/>
          </p:nvSpPr>
          <p:spPr>
            <a:xfrm>
              <a:off x="-23493775" y="3183950"/>
              <a:ext cx="52775" cy="53600"/>
            </a:xfrm>
            <a:custGeom>
              <a:avLst/>
              <a:gdLst/>
              <a:ahLst/>
              <a:cxnLst/>
              <a:rect l="l" t="t" r="r" b="b"/>
              <a:pathLst>
                <a:path w="2111" h="2144" extrusionOk="0">
                  <a:moveTo>
                    <a:pt x="1040" y="1"/>
                  </a:moveTo>
                  <a:cubicBezTo>
                    <a:pt x="851" y="1"/>
                    <a:pt x="693" y="158"/>
                    <a:pt x="693" y="347"/>
                  </a:cubicBezTo>
                  <a:lnTo>
                    <a:pt x="693" y="725"/>
                  </a:lnTo>
                  <a:lnTo>
                    <a:pt x="347" y="725"/>
                  </a:lnTo>
                  <a:cubicBezTo>
                    <a:pt x="158" y="725"/>
                    <a:pt x="0" y="883"/>
                    <a:pt x="0" y="1072"/>
                  </a:cubicBezTo>
                  <a:cubicBezTo>
                    <a:pt x="0" y="1261"/>
                    <a:pt x="158" y="1418"/>
                    <a:pt x="347" y="1418"/>
                  </a:cubicBezTo>
                  <a:lnTo>
                    <a:pt x="693" y="1418"/>
                  </a:lnTo>
                  <a:lnTo>
                    <a:pt x="693" y="1765"/>
                  </a:lnTo>
                  <a:cubicBezTo>
                    <a:pt x="693" y="1986"/>
                    <a:pt x="851" y="2143"/>
                    <a:pt x="1040" y="2143"/>
                  </a:cubicBezTo>
                  <a:cubicBezTo>
                    <a:pt x="1260" y="2143"/>
                    <a:pt x="1418" y="1986"/>
                    <a:pt x="1418" y="1765"/>
                  </a:cubicBezTo>
                  <a:lnTo>
                    <a:pt x="1418" y="1418"/>
                  </a:lnTo>
                  <a:lnTo>
                    <a:pt x="1764" y="1418"/>
                  </a:lnTo>
                  <a:cubicBezTo>
                    <a:pt x="1953" y="1418"/>
                    <a:pt x="2111" y="1261"/>
                    <a:pt x="2111" y="1072"/>
                  </a:cubicBezTo>
                  <a:cubicBezTo>
                    <a:pt x="2111" y="883"/>
                    <a:pt x="1953" y="725"/>
                    <a:pt x="1764" y="725"/>
                  </a:cubicBezTo>
                  <a:lnTo>
                    <a:pt x="1418" y="725"/>
                  </a:lnTo>
                  <a:lnTo>
                    <a:pt x="1418" y="347"/>
                  </a:lnTo>
                  <a:cubicBezTo>
                    <a:pt x="1418" y="158"/>
                    <a:pt x="1260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62"/>
            <p:cNvSpPr/>
            <p:nvPr/>
          </p:nvSpPr>
          <p:spPr>
            <a:xfrm>
              <a:off x="-23615075" y="3268225"/>
              <a:ext cx="34675" cy="173300"/>
            </a:xfrm>
            <a:custGeom>
              <a:avLst/>
              <a:gdLst/>
              <a:ahLst/>
              <a:cxnLst/>
              <a:rect l="l" t="t" r="r" b="b"/>
              <a:pathLst>
                <a:path w="1387" h="6932" extrusionOk="0">
                  <a:moveTo>
                    <a:pt x="1008" y="1"/>
                  </a:moveTo>
                  <a:cubicBezTo>
                    <a:pt x="441" y="1"/>
                    <a:pt x="0" y="473"/>
                    <a:pt x="0" y="1040"/>
                  </a:cubicBezTo>
                  <a:lnTo>
                    <a:pt x="0" y="6585"/>
                  </a:lnTo>
                  <a:cubicBezTo>
                    <a:pt x="0" y="6774"/>
                    <a:pt x="158" y="6932"/>
                    <a:pt x="347" y="6932"/>
                  </a:cubicBezTo>
                  <a:lnTo>
                    <a:pt x="1386" y="6932"/>
                  </a:lnTo>
                  <a:lnTo>
                    <a:pt x="1386" y="4285"/>
                  </a:lnTo>
                  <a:lnTo>
                    <a:pt x="662" y="4285"/>
                  </a:lnTo>
                  <a:lnTo>
                    <a:pt x="662" y="3561"/>
                  </a:lnTo>
                  <a:lnTo>
                    <a:pt x="1386" y="3561"/>
                  </a:lnTo>
                  <a:lnTo>
                    <a:pt x="1386" y="2868"/>
                  </a:lnTo>
                  <a:lnTo>
                    <a:pt x="662" y="2868"/>
                  </a:lnTo>
                  <a:lnTo>
                    <a:pt x="662" y="2143"/>
                  </a:lnTo>
                  <a:lnTo>
                    <a:pt x="1386" y="2143"/>
                  </a:lnTo>
                  <a:lnTo>
                    <a:pt x="1386" y="1418"/>
                  </a:lnTo>
                  <a:lnTo>
                    <a:pt x="662" y="1418"/>
                  </a:lnTo>
                  <a:lnTo>
                    <a:pt x="662" y="1072"/>
                  </a:lnTo>
                  <a:cubicBezTo>
                    <a:pt x="662" y="883"/>
                    <a:pt x="819" y="725"/>
                    <a:pt x="1008" y="725"/>
                  </a:cubicBezTo>
                  <a:lnTo>
                    <a:pt x="1386" y="725"/>
                  </a:lnTo>
                  <a:lnTo>
                    <a:pt x="13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62"/>
            <p:cNvSpPr/>
            <p:nvPr/>
          </p:nvSpPr>
          <p:spPr>
            <a:xfrm>
              <a:off x="-23354375" y="3270600"/>
              <a:ext cx="34675" cy="173300"/>
            </a:xfrm>
            <a:custGeom>
              <a:avLst/>
              <a:gdLst/>
              <a:ahLst/>
              <a:cxnLst/>
              <a:rect l="l" t="t" r="r" b="b"/>
              <a:pathLst>
                <a:path w="1387" h="6932" extrusionOk="0">
                  <a:moveTo>
                    <a:pt x="0" y="0"/>
                  </a:moveTo>
                  <a:lnTo>
                    <a:pt x="0" y="725"/>
                  </a:lnTo>
                  <a:lnTo>
                    <a:pt x="347" y="725"/>
                  </a:lnTo>
                  <a:cubicBezTo>
                    <a:pt x="568" y="725"/>
                    <a:pt x="725" y="882"/>
                    <a:pt x="725" y="1071"/>
                  </a:cubicBezTo>
                  <a:lnTo>
                    <a:pt x="725" y="1418"/>
                  </a:lnTo>
                  <a:lnTo>
                    <a:pt x="0" y="1418"/>
                  </a:lnTo>
                  <a:lnTo>
                    <a:pt x="0" y="2143"/>
                  </a:lnTo>
                  <a:lnTo>
                    <a:pt x="725" y="2143"/>
                  </a:lnTo>
                  <a:lnTo>
                    <a:pt x="725" y="2836"/>
                  </a:lnTo>
                  <a:lnTo>
                    <a:pt x="0" y="2836"/>
                  </a:lnTo>
                  <a:lnTo>
                    <a:pt x="0" y="3560"/>
                  </a:lnTo>
                  <a:lnTo>
                    <a:pt x="725" y="3560"/>
                  </a:lnTo>
                  <a:lnTo>
                    <a:pt x="725" y="4253"/>
                  </a:lnTo>
                  <a:lnTo>
                    <a:pt x="0" y="4253"/>
                  </a:lnTo>
                  <a:lnTo>
                    <a:pt x="0" y="6931"/>
                  </a:lnTo>
                  <a:lnTo>
                    <a:pt x="1040" y="6931"/>
                  </a:lnTo>
                  <a:cubicBezTo>
                    <a:pt x="1229" y="6931"/>
                    <a:pt x="1387" y="6774"/>
                    <a:pt x="1387" y="6585"/>
                  </a:cubicBezTo>
                  <a:lnTo>
                    <a:pt x="1387" y="1040"/>
                  </a:lnTo>
                  <a:cubicBezTo>
                    <a:pt x="1387" y="441"/>
                    <a:pt x="91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62"/>
            <p:cNvSpPr/>
            <p:nvPr/>
          </p:nvSpPr>
          <p:spPr>
            <a:xfrm>
              <a:off x="-23562300" y="3148525"/>
              <a:ext cx="191400" cy="296150"/>
            </a:xfrm>
            <a:custGeom>
              <a:avLst/>
              <a:gdLst/>
              <a:ahLst/>
              <a:cxnLst/>
              <a:rect l="l" t="t" r="r" b="b"/>
              <a:pathLst>
                <a:path w="7656" h="11846" extrusionOk="0">
                  <a:moveTo>
                    <a:pt x="5545" y="662"/>
                  </a:moveTo>
                  <a:lnTo>
                    <a:pt x="5545" y="1764"/>
                  </a:lnTo>
                  <a:lnTo>
                    <a:pt x="5545" y="4222"/>
                  </a:lnTo>
                  <a:lnTo>
                    <a:pt x="2079" y="4222"/>
                  </a:lnTo>
                  <a:lnTo>
                    <a:pt x="2079" y="1764"/>
                  </a:lnTo>
                  <a:lnTo>
                    <a:pt x="2079" y="662"/>
                  </a:lnTo>
                  <a:close/>
                  <a:moveTo>
                    <a:pt x="3434" y="4883"/>
                  </a:moveTo>
                  <a:lnTo>
                    <a:pt x="3434" y="5608"/>
                  </a:lnTo>
                  <a:lnTo>
                    <a:pt x="2079" y="5608"/>
                  </a:lnTo>
                  <a:lnTo>
                    <a:pt x="2079" y="4883"/>
                  </a:lnTo>
                  <a:close/>
                  <a:moveTo>
                    <a:pt x="5513" y="4883"/>
                  </a:moveTo>
                  <a:lnTo>
                    <a:pt x="5513" y="5608"/>
                  </a:lnTo>
                  <a:lnTo>
                    <a:pt x="4159" y="5608"/>
                  </a:lnTo>
                  <a:lnTo>
                    <a:pt x="4159" y="4883"/>
                  </a:lnTo>
                  <a:close/>
                  <a:moveTo>
                    <a:pt x="3434" y="6301"/>
                  </a:moveTo>
                  <a:lnTo>
                    <a:pt x="3434" y="7026"/>
                  </a:lnTo>
                  <a:lnTo>
                    <a:pt x="2079" y="7026"/>
                  </a:lnTo>
                  <a:lnTo>
                    <a:pt x="2079" y="6301"/>
                  </a:lnTo>
                  <a:close/>
                  <a:moveTo>
                    <a:pt x="5513" y="6301"/>
                  </a:moveTo>
                  <a:lnTo>
                    <a:pt x="5513" y="7026"/>
                  </a:lnTo>
                  <a:lnTo>
                    <a:pt x="4159" y="7026"/>
                  </a:lnTo>
                  <a:lnTo>
                    <a:pt x="4159" y="6301"/>
                  </a:lnTo>
                  <a:close/>
                  <a:moveTo>
                    <a:pt x="3434" y="7687"/>
                  </a:moveTo>
                  <a:lnTo>
                    <a:pt x="3434" y="8380"/>
                  </a:lnTo>
                  <a:lnTo>
                    <a:pt x="2079" y="8380"/>
                  </a:lnTo>
                  <a:lnTo>
                    <a:pt x="2079" y="7687"/>
                  </a:lnTo>
                  <a:close/>
                  <a:moveTo>
                    <a:pt x="5513" y="7687"/>
                  </a:moveTo>
                  <a:lnTo>
                    <a:pt x="5513" y="8380"/>
                  </a:lnTo>
                  <a:lnTo>
                    <a:pt x="4159" y="8380"/>
                  </a:lnTo>
                  <a:lnTo>
                    <a:pt x="4159" y="7687"/>
                  </a:lnTo>
                  <a:close/>
                  <a:moveTo>
                    <a:pt x="1733" y="0"/>
                  </a:moveTo>
                  <a:cubicBezTo>
                    <a:pt x="1544" y="0"/>
                    <a:pt x="1386" y="158"/>
                    <a:pt x="1386" y="347"/>
                  </a:cubicBezTo>
                  <a:lnTo>
                    <a:pt x="1386" y="1449"/>
                  </a:lnTo>
                  <a:lnTo>
                    <a:pt x="1040" y="1449"/>
                  </a:lnTo>
                  <a:cubicBezTo>
                    <a:pt x="441" y="1449"/>
                    <a:pt x="0" y="1922"/>
                    <a:pt x="0" y="2489"/>
                  </a:cubicBezTo>
                  <a:lnTo>
                    <a:pt x="0" y="11846"/>
                  </a:lnTo>
                  <a:lnTo>
                    <a:pt x="2804" y="11846"/>
                  </a:lnTo>
                  <a:lnTo>
                    <a:pt x="2804" y="10491"/>
                  </a:lnTo>
                  <a:lnTo>
                    <a:pt x="4883" y="10491"/>
                  </a:lnTo>
                  <a:cubicBezTo>
                    <a:pt x="4852" y="10586"/>
                    <a:pt x="4852" y="11688"/>
                    <a:pt x="4852" y="11846"/>
                  </a:cubicBezTo>
                  <a:lnTo>
                    <a:pt x="7656" y="11846"/>
                  </a:lnTo>
                  <a:lnTo>
                    <a:pt x="7656" y="2489"/>
                  </a:lnTo>
                  <a:cubicBezTo>
                    <a:pt x="7656" y="1890"/>
                    <a:pt x="7183" y="1449"/>
                    <a:pt x="6616" y="1449"/>
                  </a:cubicBezTo>
                  <a:lnTo>
                    <a:pt x="6270" y="1449"/>
                  </a:lnTo>
                  <a:lnTo>
                    <a:pt x="6270" y="347"/>
                  </a:lnTo>
                  <a:cubicBezTo>
                    <a:pt x="6270" y="158"/>
                    <a:pt x="6112" y="0"/>
                    <a:pt x="59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70" name="Google Shape;7570;p62"/>
          <p:cNvSpPr/>
          <p:nvPr/>
        </p:nvSpPr>
        <p:spPr>
          <a:xfrm>
            <a:off x="7087484" y="3397507"/>
            <a:ext cx="356586" cy="353876"/>
          </a:xfrm>
          <a:custGeom>
            <a:avLst/>
            <a:gdLst/>
            <a:ahLst/>
            <a:cxnLst/>
            <a:rect l="l" t="t" r="r" b="b"/>
            <a:pathLst>
              <a:path w="11973" h="11882" extrusionOk="0">
                <a:moveTo>
                  <a:pt x="6302" y="725"/>
                </a:moveTo>
                <a:lnTo>
                  <a:pt x="6302" y="1639"/>
                </a:lnTo>
                <a:cubicBezTo>
                  <a:pt x="6302" y="2111"/>
                  <a:pt x="6522" y="2552"/>
                  <a:pt x="6837" y="2867"/>
                </a:cubicBezTo>
                <a:lnTo>
                  <a:pt x="7152" y="3182"/>
                </a:lnTo>
                <a:cubicBezTo>
                  <a:pt x="6900" y="3340"/>
                  <a:pt x="6774" y="3560"/>
                  <a:pt x="6711" y="3749"/>
                </a:cubicBezTo>
                <a:cubicBezTo>
                  <a:pt x="6479" y="3517"/>
                  <a:pt x="6209" y="3407"/>
                  <a:pt x="5942" y="3407"/>
                </a:cubicBezTo>
                <a:cubicBezTo>
                  <a:pt x="5665" y="3407"/>
                  <a:pt x="5392" y="3525"/>
                  <a:pt x="5168" y="3749"/>
                </a:cubicBezTo>
                <a:cubicBezTo>
                  <a:pt x="5042" y="3497"/>
                  <a:pt x="4979" y="3340"/>
                  <a:pt x="4758" y="3151"/>
                </a:cubicBezTo>
                <a:lnTo>
                  <a:pt x="5105" y="2836"/>
                </a:lnTo>
                <a:cubicBezTo>
                  <a:pt x="5420" y="2521"/>
                  <a:pt x="5609" y="2080"/>
                  <a:pt x="5609" y="1607"/>
                </a:cubicBezTo>
                <a:lnTo>
                  <a:pt x="5609" y="725"/>
                </a:lnTo>
                <a:close/>
                <a:moveTo>
                  <a:pt x="5231" y="0"/>
                </a:moveTo>
                <a:cubicBezTo>
                  <a:pt x="5042" y="0"/>
                  <a:pt x="4884" y="158"/>
                  <a:pt x="4884" y="347"/>
                </a:cubicBezTo>
                <a:lnTo>
                  <a:pt x="4884" y="725"/>
                </a:lnTo>
                <a:lnTo>
                  <a:pt x="4884" y="1639"/>
                </a:lnTo>
                <a:cubicBezTo>
                  <a:pt x="4884" y="1922"/>
                  <a:pt x="4758" y="2206"/>
                  <a:pt x="4569" y="2395"/>
                </a:cubicBezTo>
                <a:lnTo>
                  <a:pt x="4096" y="2867"/>
                </a:lnTo>
                <a:lnTo>
                  <a:pt x="4033" y="2867"/>
                </a:lnTo>
                <a:cubicBezTo>
                  <a:pt x="2206" y="2867"/>
                  <a:pt x="127" y="7404"/>
                  <a:pt x="32" y="9830"/>
                </a:cubicBezTo>
                <a:cubicBezTo>
                  <a:pt x="1" y="11311"/>
                  <a:pt x="631" y="11846"/>
                  <a:pt x="1292" y="11846"/>
                </a:cubicBezTo>
                <a:cubicBezTo>
                  <a:pt x="1346" y="11852"/>
                  <a:pt x="1398" y="11855"/>
                  <a:pt x="1450" y="11855"/>
                </a:cubicBezTo>
                <a:cubicBezTo>
                  <a:pt x="2222" y="11855"/>
                  <a:pt x="2817" y="11224"/>
                  <a:pt x="3466" y="10869"/>
                </a:cubicBezTo>
                <a:cubicBezTo>
                  <a:pt x="4033" y="10554"/>
                  <a:pt x="4537" y="10271"/>
                  <a:pt x="4884" y="9767"/>
                </a:cubicBezTo>
                <a:cubicBezTo>
                  <a:pt x="5357" y="9137"/>
                  <a:pt x="5640" y="7593"/>
                  <a:pt x="5640" y="6144"/>
                </a:cubicBezTo>
                <a:lnTo>
                  <a:pt x="5640" y="6144"/>
                </a:lnTo>
                <a:lnTo>
                  <a:pt x="4222" y="7561"/>
                </a:lnTo>
                <a:cubicBezTo>
                  <a:pt x="4222" y="7593"/>
                  <a:pt x="4191" y="7593"/>
                  <a:pt x="4191" y="7624"/>
                </a:cubicBezTo>
                <a:cubicBezTo>
                  <a:pt x="4159" y="7687"/>
                  <a:pt x="4159" y="7687"/>
                  <a:pt x="4096" y="7687"/>
                </a:cubicBezTo>
                <a:lnTo>
                  <a:pt x="2773" y="9011"/>
                </a:lnTo>
                <a:cubicBezTo>
                  <a:pt x="2710" y="9074"/>
                  <a:pt x="2616" y="9105"/>
                  <a:pt x="2525" y="9105"/>
                </a:cubicBezTo>
                <a:cubicBezTo>
                  <a:pt x="2435" y="9105"/>
                  <a:pt x="2348" y="9074"/>
                  <a:pt x="2301" y="9011"/>
                </a:cubicBezTo>
                <a:cubicBezTo>
                  <a:pt x="2175" y="8885"/>
                  <a:pt x="2175" y="8664"/>
                  <a:pt x="2301" y="8538"/>
                </a:cubicBezTo>
                <a:lnTo>
                  <a:pt x="3435" y="7404"/>
                </a:lnTo>
                <a:lnTo>
                  <a:pt x="2994" y="6963"/>
                </a:lnTo>
                <a:cubicBezTo>
                  <a:pt x="2931" y="6900"/>
                  <a:pt x="2899" y="6805"/>
                  <a:pt x="2899" y="6742"/>
                </a:cubicBezTo>
                <a:cubicBezTo>
                  <a:pt x="2899" y="6648"/>
                  <a:pt x="2931" y="6585"/>
                  <a:pt x="2962" y="6490"/>
                </a:cubicBezTo>
                <a:cubicBezTo>
                  <a:pt x="3029" y="6424"/>
                  <a:pt x="3122" y="6384"/>
                  <a:pt x="3213" y="6384"/>
                </a:cubicBezTo>
                <a:cubicBezTo>
                  <a:pt x="3295" y="6384"/>
                  <a:pt x="3375" y="6416"/>
                  <a:pt x="3435" y="6490"/>
                </a:cubicBezTo>
                <a:lnTo>
                  <a:pt x="3907" y="6931"/>
                </a:lnTo>
                <a:lnTo>
                  <a:pt x="5546" y="5262"/>
                </a:lnTo>
                <a:lnTo>
                  <a:pt x="5451" y="4568"/>
                </a:lnTo>
                <a:lnTo>
                  <a:pt x="5703" y="4285"/>
                </a:lnTo>
                <a:cubicBezTo>
                  <a:pt x="5766" y="4222"/>
                  <a:pt x="5861" y="4190"/>
                  <a:pt x="5951" y="4190"/>
                </a:cubicBezTo>
                <a:cubicBezTo>
                  <a:pt x="6042" y="4190"/>
                  <a:pt x="6128" y="4222"/>
                  <a:pt x="6176" y="4285"/>
                </a:cubicBezTo>
                <a:lnTo>
                  <a:pt x="6459" y="4568"/>
                </a:lnTo>
                <a:cubicBezTo>
                  <a:pt x="6428" y="4789"/>
                  <a:pt x="6396" y="5010"/>
                  <a:pt x="6333" y="5262"/>
                </a:cubicBezTo>
                <a:lnTo>
                  <a:pt x="8035" y="6963"/>
                </a:lnTo>
                <a:lnTo>
                  <a:pt x="8476" y="6522"/>
                </a:lnTo>
                <a:cubicBezTo>
                  <a:pt x="8539" y="6475"/>
                  <a:pt x="8625" y="6451"/>
                  <a:pt x="8712" y="6451"/>
                </a:cubicBezTo>
                <a:cubicBezTo>
                  <a:pt x="8799" y="6451"/>
                  <a:pt x="8885" y="6475"/>
                  <a:pt x="8948" y="6522"/>
                </a:cubicBezTo>
                <a:cubicBezTo>
                  <a:pt x="9074" y="6648"/>
                  <a:pt x="9074" y="6900"/>
                  <a:pt x="8948" y="6994"/>
                </a:cubicBezTo>
                <a:lnTo>
                  <a:pt x="8507" y="7435"/>
                </a:lnTo>
                <a:lnTo>
                  <a:pt x="9641" y="8570"/>
                </a:lnTo>
                <a:cubicBezTo>
                  <a:pt x="9767" y="8696"/>
                  <a:pt x="9767" y="8948"/>
                  <a:pt x="9641" y="9042"/>
                </a:cubicBezTo>
                <a:cubicBezTo>
                  <a:pt x="9594" y="9105"/>
                  <a:pt x="9507" y="9137"/>
                  <a:pt x="9417" y="9137"/>
                </a:cubicBezTo>
                <a:cubicBezTo>
                  <a:pt x="9326" y="9137"/>
                  <a:pt x="9232" y="9105"/>
                  <a:pt x="9169" y="9042"/>
                </a:cubicBezTo>
                <a:lnTo>
                  <a:pt x="6302" y="6175"/>
                </a:lnTo>
                <a:lnTo>
                  <a:pt x="6302" y="6175"/>
                </a:lnTo>
                <a:cubicBezTo>
                  <a:pt x="6270" y="7624"/>
                  <a:pt x="6585" y="9168"/>
                  <a:pt x="7058" y="9798"/>
                </a:cubicBezTo>
                <a:cubicBezTo>
                  <a:pt x="7404" y="10302"/>
                  <a:pt x="7909" y="10617"/>
                  <a:pt x="8476" y="10901"/>
                </a:cubicBezTo>
                <a:cubicBezTo>
                  <a:pt x="9136" y="11291"/>
                  <a:pt x="9711" y="11882"/>
                  <a:pt x="10527" y="11882"/>
                </a:cubicBezTo>
                <a:cubicBezTo>
                  <a:pt x="10567" y="11882"/>
                  <a:pt x="10608" y="11881"/>
                  <a:pt x="10649" y="11878"/>
                </a:cubicBezTo>
                <a:cubicBezTo>
                  <a:pt x="11028" y="11846"/>
                  <a:pt x="11973" y="11626"/>
                  <a:pt x="11910" y="9893"/>
                </a:cubicBezTo>
                <a:cubicBezTo>
                  <a:pt x="11752" y="7372"/>
                  <a:pt x="9673" y="2836"/>
                  <a:pt x="7846" y="2836"/>
                </a:cubicBezTo>
                <a:lnTo>
                  <a:pt x="7751" y="2836"/>
                </a:lnTo>
                <a:lnTo>
                  <a:pt x="7310" y="2363"/>
                </a:lnTo>
                <a:cubicBezTo>
                  <a:pt x="7089" y="2174"/>
                  <a:pt x="6963" y="1891"/>
                  <a:pt x="6963" y="1607"/>
                </a:cubicBezTo>
                <a:lnTo>
                  <a:pt x="6963" y="725"/>
                </a:lnTo>
                <a:lnTo>
                  <a:pt x="6963" y="347"/>
                </a:lnTo>
                <a:cubicBezTo>
                  <a:pt x="6963" y="158"/>
                  <a:pt x="6806" y="0"/>
                  <a:pt x="661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71" name="Google Shape;7571;p62"/>
          <p:cNvGrpSpPr/>
          <p:nvPr/>
        </p:nvGrpSpPr>
        <p:grpSpPr>
          <a:xfrm>
            <a:off x="7088911" y="3858427"/>
            <a:ext cx="352833" cy="332194"/>
            <a:chOff x="-23615075" y="3906200"/>
            <a:chExt cx="296175" cy="278850"/>
          </a:xfrm>
        </p:grpSpPr>
        <p:sp>
          <p:nvSpPr>
            <p:cNvPr id="7572" name="Google Shape;7572;p62"/>
            <p:cNvSpPr/>
            <p:nvPr/>
          </p:nvSpPr>
          <p:spPr>
            <a:xfrm>
              <a:off x="-23615075" y="3954250"/>
              <a:ext cx="296175" cy="193775"/>
            </a:xfrm>
            <a:custGeom>
              <a:avLst/>
              <a:gdLst/>
              <a:ahLst/>
              <a:cxnLst/>
              <a:rect l="l" t="t" r="r" b="b"/>
              <a:pathLst>
                <a:path w="11847" h="7751" extrusionOk="0">
                  <a:moveTo>
                    <a:pt x="10838" y="2993"/>
                  </a:moveTo>
                  <a:cubicBezTo>
                    <a:pt x="11027" y="2993"/>
                    <a:pt x="11185" y="3119"/>
                    <a:pt x="11185" y="3340"/>
                  </a:cubicBezTo>
                  <a:cubicBezTo>
                    <a:pt x="11153" y="3403"/>
                    <a:pt x="11153" y="3497"/>
                    <a:pt x="11059" y="3529"/>
                  </a:cubicBezTo>
                  <a:cubicBezTo>
                    <a:pt x="10996" y="3592"/>
                    <a:pt x="10901" y="3687"/>
                    <a:pt x="10806" y="3687"/>
                  </a:cubicBezTo>
                  <a:lnTo>
                    <a:pt x="1040" y="3687"/>
                  </a:lnTo>
                  <a:cubicBezTo>
                    <a:pt x="914" y="3687"/>
                    <a:pt x="819" y="3655"/>
                    <a:pt x="756" y="3529"/>
                  </a:cubicBezTo>
                  <a:cubicBezTo>
                    <a:pt x="725" y="3497"/>
                    <a:pt x="662" y="3403"/>
                    <a:pt x="662" y="3340"/>
                  </a:cubicBezTo>
                  <a:cubicBezTo>
                    <a:pt x="662" y="3119"/>
                    <a:pt x="819" y="2993"/>
                    <a:pt x="1040" y="2993"/>
                  </a:cubicBezTo>
                  <a:close/>
                  <a:moveTo>
                    <a:pt x="9735" y="4411"/>
                  </a:moveTo>
                  <a:cubicBezTo>
                    <a:pt x="9641" y="4947"/>
                    <a:pt x="9357" y="5671"/>
                    <a:pt x="8507" y="6364"/>
                  </a:cubicBezTo>
                  <a:cubicBezTo>
                    <a:pt x="8444" y="6396"/>
                    <a:pt x="8349" y="6459"/>
                    <a:pt x="8318" y="6459"/>
                  </a:cubicBezTo>
                  <a:cubicBezTo>
                    <a:pt x="8192" y="6459"/>
                    <a:pt x="8129" y="6396"/>
                    <a:pt x="8034" y="6333"/>
                  </a:cubicBezTo>
                  <a:cubicBezTo>
                    <a:pt x="7908" y="6175"/>
                    <a:pt x="7971" y="5986"/>
                    <a:pt x="8066" y="5860"/>
                  </a:cubicBezTo>
                  <a:cubicBezTo>
                    <a:pt x="8696" y="5356"/>
                    <a:pt x="8948" y="4821"/>
                    <a:pt x="9011" y="4411"/>
                  </a:cubicBezTo>
                  <a:close/>
                  <a:moveTo>
                    <a:pt x="3497" y="0"/>
                  </a:moveTo>
                  <a:cubicBezTo>
                    <a:pt x="3434" y="95"/>
                    <a:pt x="3340" y="221"/>
                    <a:pt x="3214" y="347"/>
                  </a:cubicBezTo>
                  <a:lnTo>
                    <a:pt x="2237" y="1324"/>
                  </a:lnTo>
                  <a:cubicBezTo>
                    <a:pt x="2111" y="1450"/>
                    <a:pt x="1985" y="1576"/>
                    <a:pt x="1765" y="1639"/>
                  </a:cubicBezTo>
                  <a:lnTo>
                    <a:pt x="2174" y="2237"/>
                  </a:lnTo>
                  <a:lnTo>
                    <a:pt x="1040" y="2237"/>
                  </a:lnTo>
                  <a:cubicBezTo>
                    <a:pt x="441" y="2237"/>
                    <a:pt x="0" y="2710"/>
                    <a:pt x="0" y="3245"/>
                  </a:cubicBezTo>
                  <a:cubicBezTo>
                    <a:pt x="0" y="3497"/>
                    <a:pt x="63" y="3687"/>
                    <a:pt x="189" y="3876"/>
                  </a:cubicBezTo>
                  <a:cubicBezTo>
                    <a:pt x="315" y="4096"/>
                    <a:pt x="504" y="4191"/>
                    <a:pt x="756" y="4254"/>
                  </a:cubicBezTo>
                  <a:cubicBezTo>
                    <a:pt x="945" y="6018"/>
                    <a:pt x="1765" y="6932"/>
                    <a:pt x="2930" y="7719"/>
                  </a:cubicBezTo>
                  <a:cubicBezTo>
                    <a:pt x="2962" y="7751"/>
                    <a:pt x="3025" y="7751"/>
                    <a:pt x="3119" y="7751"/>
                  </a:cubicBezTo>
                  <a:lnTo>
                    <a:pt x="8696" y="7751"/>
                  </a:lnTo>
                  <a:cubicBezTo>
                    <a:pt x="8790" y="7751"/>
                    <a:pt x="8822" y="7719"/>
                    <a:pt x="8916" y="7719"/>
                  </a:cubicBezTo>
                  <a:cubicBezTo>
                    <a:pt x="10239" y="6805"/>
                    <a:pt x="10932" y="5671"/>
                    <a:pt x="11090" y="4254"/>
                  </a:cubicBezTo>
                  <a:cubicBezTo>
                    <a:pt x="11311" y="4159"/>
                    <a:pt x="11500" y="4033"/>
                    <a:pt x="11626" y="3876"/>
                  </a:cubicBezTo>
                  <a:cubicBezTo>
                    <a:pt x="11752" y="3687"/>
                    <a:pt x="11815" y="3497"/>
                    <a:pt x="11815" y="3245"/>
                  </a:cubicBezTo>
                  <a:cubicBezTo>
                    <a:pt x="11846" y="2741"/>
                    <a:pt x="11374" y="2269"/>
                    <a:pt x="10775" y="2269"/>
                  </a:cubicBezTo>
                  <a:lnTo>
                    <a:pt x="10712" y="2269"/>
                  </a:lnTo>
                  <a:cubicBezTo>
                    <a:pt x="10996" y="1733"/>
                    <a:pt x="11153" y="1135"/>
                    <a:pt x="11153" y="536"/>
                  </a:cubicBezTo>
                  <a:cubicBezTo>
                    <a:pt x="11153" y="347"/>
                    <a:pt x="10996" y="189"/>
                    <a:pt x="10775" y="189"/>
                  </a:cubicBezTo>
                  <a:cubicBezTo>
                    <a:pt x="9326" y="189"/>
                    <a:pt x="8034" y="1009"/>
                    <a:pt x="7404" y="2269"/>
                  </a:cubicBezTo>
                  <a:lnTo>
                    <a:pt x="6301" y="2269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62"/>
            <p:cNvSpPr/>
            <p:nvPr/>
          </p:nvSpPr>
          <p:spPr>
            <a:xfrm>
              <a:off x="-23615075" y="3906200"/>
              <a:ext cx="77200" cy="77225"/>
            </a:xfrm>
            <a:custGeom>
              <a:avLst/>
              <a:gdLst/>
              <a:ahLst/>
              <a:cxnLst/>
              <a:rect l="l" t="t" r="r" b="b"/>
              <a:pathLst>
                <a:path w="3088" h="3089" extrusionOk="0">
                  <a:moveTo>
                    <a:pt x="2009" y="1"/>
                  </a:moveTo>
                  <a:cubicBezTo>
                    <a:pt x="1733" y="1"/>
                    <a:pt x="1465" y="95"/>
                    <a:pt x="1292" y="284"/>
                  </a:cubicBezTo>
                  <a:lnTo>
                    <a:pt x="315" y="1292"/>
                  </a:lnTo>
                  <a:cubicBezTo>
                    <a:pt x="126" y="1481"/>
                    <a:pt x="0" y="1765"/>
                    <a:pt x="0" y="2017"/>
                  </a:cubicBezTo>
                  <a:cubicBezTo>
                    <a:pt x="0" y="2301"/>
                    <a:pt x="126" y="2584"/>
                    <a:pt x="315" y="2773"/>
                  </a:cubicBezTo>
                  <a:cubicBezTo>
                    <a:pt x="504" y="2962"/>
                    <a:pt x="756" y="3088"/>
                    <a:pt x="1040" y="3088"/>
                  </a:cubicBezTo>
                  <a:cubicBezTo>
                    <a:pt x="1292" y="3088"/>
                    <a:pt x="1576" y="2962"/>
                    <a:pt x="1765" y="2773"/>
                  </a:cubicBezTo>
                  <a:lnTo>
                    <a:pt x="2773" y="1796"/>
                  </a:lnTo>
                  <a:cubicBezTo>
                    <a:pt x="2962" y="1576"/>
                    <a:pt x="3088" y="1324"/>
                    <a:pt x="3088" y="1040"/>
                  </a:cubicBezTo>
                  <a:cubicBezTo>
                    <a:pt x="3088" y="757"/>
                    <a:pt x="2962" y="505"/>
                    <a:pt x="2773" y="284"/>
                  </a:cubicBezTo>
                  <a:cubicBezTo>
                    <a:pt x="2568" y="95"/>
                    <a:pt x="2284" y="1"/>
                    <a:pt x="2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62"/>
            <p:cNvSpPr/>
            <p:nvPr/>
          </p:nvSpPr>
          <p:spPr>
            <a:xfrm>
              <a:off x="-23543400" y="4167700"/>
              <a:ext cx="153600" cy="17350"/>
            </a:xfrm>
            <a:custGeom>
              <a:avLst/>
              <a:gdLst/>
              <a:ahLst/>
              <a:cxnLst/>
              <a:rect l="l" t="t" r="r" b="b"/>
              <a:pathLst>
                <a:path w="6144" h="694" extrusionOk="0">
                  <a:moveTo>
                    <a:pt x="0" y="0"/>
                  </a:moveTo>
                  <a:cubicBezTo>
                    <a:pt x="158" y="378"/>
                    <a:pt x="536" y="693"/>
                    <a:pt x="1008" y="693"/>
                  </a:cubicBezTo>
                  <a:lnTo>
                    <a:pt x="5167" y="693"/>
                  </a:lnTo>
                  <a:cubicBezTo>
                    <a:pt x="5608" y="693"/>
                    <a:pt x="5986" y="441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75" name="Google Shape;7575;p62"/>
          <p:cNvSpPr/>
          <p:nvPr/>
        </p:nvSpPr>
        <p:spPr>
          <a:xfrm>
            <a:off x="6207743" y="4290395"/>
            <a:ext cx="351880" cy="350957"/>
          </a:xfrm>
          <a:custGeom>
            <a:avLst/>
            <a:gdLst/>
            <a:ahLst/>
            <a:cxnLst/>
            <a:rect l="l" t="t" r="r" b="b"/>
            <a:pathLst>
              <a:path w="11815" h="11784" extrusionOk="0">
                <a:moveTo>
                  <a:pt x="6616" y="3434"/>
                </a:moveTo>
                <a:cubicBezTo>
                  <a:pt x="7215" y="3434"/>
                  <a:pt x="7625" y="3907"/>
                  <a:pt x="7625" y="4474"/>
                </a:cubicBezTo>
                <a:lnTo>
                  <a:pt x="7625" y="5514"/>
                </a:lnTo>
                <a:lnTo>
                  <a:pt x="6742" y="5514"/>
                </a:lnTo>
                <a:cubicBezTo>
                  <a:pt x="6648" y="5451"/>
                  <a:pt x="6585" y="5325"/>
                  <a:pt x="6490" y="5262"/>
                </a:cubicBezTo>
                <a:cubicBezTo>
                  <a:pt x="5986" y="4789"/>
                  <a:pt x="5388" y="4411"/>
                  <a:pt x="4695" y="4222"/>
                </a:cubicBezTo>
                <a:lnTo>
                  <a:pt x="4569" y="3434"/>
                </a:lnTo>
                <a:close/>
                <a:moveTo>
                  <a:pt x="3466" y="4884"/>
                </a:moveTo>
                <a:lnTo>
                  <a:pt x="3466" y="5577"/>
                </a:lnTo>
                <a:cubicBezTo>
                  <a:pt x="3056" y="5640"/>
                  <a:pt x="2678" y="5797"/>
                  <a:pt x="2363" y="6018"/>
                </a:cubicBezTo>
                <a:lnTo>
                  <a:pt x="1891" y="5577"/>
                </a:lnTo>
                <a:cubicBezTo>
                  <a:pt x="2332" y="5199"/>
                  <a:pt x="2867" y="4978"/>
                  <a:pt x="3466" y="4884"/>
                </a:cubicBezTo>
                <a:close/>
                <a:moveTo>
                  <a:pt x="4128" y="4852"/>
                </a:moveTo>
                <a:cubicBezTo>
                  <a:pt x="4726" y="4947"/>
                  <a:pt x="5262" y="5167"/>
                  <a:pt x="5703" y="5514"/>
                </a:cubicBezTo>
                <a:lnTo>
                  <a:pt x="5230" y="6049"/>
                </a:lnTo>
                <a:cubicBezTo>
                  <a:pt x="4915" y="5797"/>
                  <a:pt x="4537" y="5640"/>
                  <a:pt x="4128" y="5577"/>
                </a:cubicBezTo>
                <a:lnTo>
                  <a:pt x="4128" y="4852"/>
                </a:lnTo>
                <a:close/>
                <a:moveTo>
                  <a:pt x="1387" y="6049"/>
                </a:moveTo>
                <a:lnTo>
                  <a:pt x="1859" y="6522"/>
                </a:lnTo>
                <a:cubicBezTo>
                  <a:pt x="1607" y="6837"/>
                  <a:pt x="1450" y="7215"/>
                  <a:pt x="1387" y="7625"/>
                </a:cubicBezTo>
                <a:lnTo>
                  <a:pt x="662" y="7625"/>
                </a:lnTo>
                <a:cubicBezTo>
                  <a:pt x="788" y="7026"/>
                  <a:pt x="1009" y="6459"/>
                  <a:pt x="1387" y="6049"/>
                </a:cubicBezTo>
                <a:close/>
                <a:moveTo>
                  <a:pt x="6175" y="6049"/>
                </a:moveTo>
                <a:cubicBezTo>
                  <a:pt x="6553" y="6459"/>
                  <a:pt x="6774" y="7026"/>
                  <a:pt x="6837" y="7625"/>
                </a:cubicBezTo>
                <a:lnTo>
                  <a:pt x="6175" y="7625"/>
                </a:lnTo>
                <a:cubicBezTo>
                  <a:pt x="6112" y="7215"/>
                  <a:pt x="5955" y="6837"/>
                  <a:pt x="5703" y="6522"/>
                </a:cubicBezTo>
                <a:lnTo>
                  <a:pt x="6175" y="6049"/>
                </a:lnTo>
                <a:close/>
                <a:moveTo>
                  <a:pt x="1418" y="8318"/>
                </a:moveTo>
                <a:cubicBezTo>
                  <a:pt x="1481" y="8727"/>
                  <a:pt x="1670" y="9105"/>
                  <a:pt x="1891" y="9420"/>
                </a:cubicBezTo>
                <a:lnTo>
                  <a:pt x="1418" y="9893"/>
                </a:lnTo>
                <a:cubicBezTo>
                  <a:pt x="1009" y="9452"/>
                  <a:pt x="788" y="8916"/>
                  <a:pt x="693" y="8318"/>
                </a:cubicBezTo>
                <a:close/>
                <a:moveTo>
                  <a:pt x="6931" y="8318"/>
                </a:moveTo>
                <a:cubicBezTo>
                  <a:pt x="6805" y="8916"/>
                  <a:pt x="6585" y="9452"/>
                  <a:pt x="6207" y="9893"/>
                </a:cubicBezTo>
                <a:lnTo>
                  <a:pt x="5766" y="9420"/>
                </a:lnTo>
                <a:cubicBezTo>
                  <a:pt x="5986" y="9105"/>
                  <a:pt x="6144" y="8727"/>
                  <a:pt x="6207" y="8318"/>
                </a:cubicBezTo>
                <a:close/>
                <a:moveTo>
                  <a:pt x="2363" y="9893"/>
                </a:moveTo>
                <a:cubicBezTo>
                  <a:pt x="2678" y="10145"/>
                  <a:pt x="3056" y="10303"/>
                  <a:pt x="3466" y="10366"/>
                </a:cubicBezTo>
                <a:lnTo>
                  <a:pt x="3466" y="11027"/>
                </a:lnTo>
                <a:cubicBezTo>
                  <a:pt x="2867" y="10964"/>
                  <a:pt x="2332" y="10712"/>
                  <a:pt x="1891" y="10366"/>
                </a:cubicBezTo>
                <a:lnTo>
                  <a:pt x="2363" y="9893"/>
                </a:lnTo>
                <a:close/>
                <a:moveTo>
                  <a:pt x="5230" y="9861"/>
                </a:moveTo>
                <a:lnTo>
                  <a:pt x="5703" y="10334"/>
                </a:lnTo>
                <a:cubicBezTo>
                  <a:pt x="5262" y="10744"/>
                  <a:pt x="4726" y="10996"/>
                  <a:pt x="4128" y="11027"/>
                </a:cubicBezTo>
                <a:lnTo>
                  <a:pt x="4128" y="10334"/>
                </a:lnTo>
                <a:cubicBezTo>
                  <a:pt x="4537" y="10240"/>
                  <a:pt x="4915" y="10082"/>
                  <a:pt x="5230" y="9861"/>
                </a:cubicBezTo>
                <a:close/>
                <a:moveTo>
                  <a:pt x="9326" y="10366"/>
                </a:moveTo>
                <a:cubicBezTo>
                  <a:pt x="9546" y="10366"/>
                  <a:pt x="9704" y="10523"/>
                  <a:pt x="9704" y="10712"/>
                </a:cubicBezTo>
                <a:cubicBezTo>
                  <a:pt x="9672" y="10933"/>
                  <a:pt x="9546" y="11090"/>
                  <a:pt x="9326" y="11090"/>
                </a:cubicBezTo>
                <a:cubicBezTo>
                  <a:pt x="9137" y="11090"/>
                  <a:pt x="8979" y="10933"/>
                  <a:pt x="8979" y="10712"/>
                </a:cubicBezTo>
                <a:cubicBezTo>
                  <a:pt x="8979" y="10523"/>
                  <a:pt x="9137" y="10366"/>
                  <a:pt x="9326" y="10366"/>
                </a:cubicBezTo>
                <a:close/>
                <a:moveTo>
                  <a:pt x="1103" y="0"/>
                </a:moveTo>
                <a:cubicBezTo>
                  <a:pt x="504" y="0"/>
                  <a:pt x="63" y="473"/>
                  <a:pt x="63" y="1040"/>
                </a:cubicBezTo>
                <a:cubicBezTo>
                  <a:pt x="63" y="1576"/>
                  <a:pt x="536" y="2048"/>
                  <a:pt x="1103" y="2048"/>
                </a:cubicBezTo>
                <a:cubicBezTo>
                  <a:pt x="2048" y="2048"/>
                  <a:pt x="2363" y="2836"/>
                  <a:pt x="2489" y="3497"/>
                </a:cubicBezTo>
                <a:lnTo>
                  <a:pt x="2584" y="4348"/>
                </a:lnTo>
                <a:cubicBezTo>
                  <a:pt x="1072" y="4852"/>
                  <a:pt x="0" y="6301"/>
                  <a:pt x="0" y="7971"/>
                </a:cubicBezTo>
                <a:cubicBezTo>
                  <a:pt x="0" y="10050"/>
                  <a:pt x="1702" y="11783"/>
                  <a:pt x="3812" y="11783"/>
                </a:cubicBezTo>
                <a:cubicBezTo>
                  <a:pt x="5797" y="11783"/>
                  <a:pt x="7436" y="10240"/>
                  <a:pt x="7593" y="8318"/>
                </a:cubicBezTo>
                <a:lnTo>
                  <a:pt x="9011" y="8318"/>
                </a:lnTo>
                <a:lnTo>
                  <a:pt x="9011" y="9767"/>
                </a:lnTo>
                <a:cubicBezTo>
                  <a:pt x="8633" y="9924"/>
                  <a:pt x="8318" y="10271"/>
                  <a:pt x="8318" y="10744"/>
                </a:cubicBezTo>
                <a:cubicBezTo>
                  <a:pt x="8318" y="11342"/>
                  <a:pt x="8790" y="11783"/>
                  <a:pt x="9326" y="11783"/>
                </a:cubicBezTo>
                <a:cubicBezTo>
                  <a:pt x="9767" y="11783"/>
                  <a:pt x="10145" y="11500"/>
                  <a:pt x="10302" y="11059"/>
                </a:cubicBezTo>
                <a:lnTo>
                  <a:pt x="11468" y="11059"/>
                </a:lnTo>
                <a:cubicBezTo>
                  <a:pt x="11657" y="11059"/>
                  <a:pt x="11815" y="10901"/>
                  <a:pt x="11815" y="10712"/>
                </a:cubicBezTo>
                <a:cubicBezTo>
                  <a:pt x="11815" y="10555"/>
                  <a:pt x="11657" y="10397"/>
                  <a:pt x="11468" y="10397"/>
                </a:cubicBezTo>
                <a:lnTo>
                  <a:pt x="10302" y="10397"/>
                </a:lnTo>
                <a:cubicBezTo>
                  <a:pt x="10208" y="10145"/>
                  <a:pt x="9956" y="9893"/>
                  <a:pt x="9672" y="9767"/>
                </a:cubicBezTo>
                <a:lnTo>
                  <a:pt x="9672" y="8318"/>
                </a:lnTo>
                <a:lnTo>
                  <a:pt x="10744" y="8318"/>
                </a:lnTo>
                <a:cubicBezTo>
                  <a:pt x="10933" y="8318"/>
                  <a:pt x="11122" y="8160"/>
                  <a:pt x="11122" y="7971"/>
                </a:cubicBezTo>
                <a:cubicBezTo>
                  <a:pt x="11122" y="7782"/>
                  <a:pt x="10933" y="7593"/>
                  <a:pt x="10744" y="7593"/>
                </a:cubicBezTo>
                <a:lnTo>
                  <a:pt x="10397" y="7593"/>
                </a:lnTo>
                <a:lnTo>
                  <a:pt x="10397" y="7247"/>
                </a:lnTo>
                <a:cubicBezTo>
                  <a:pt x="10397" y="6301"/>
                  <a:pt x="9609" y="5514"/>
                  <a:pt x="8664" y="5514"/>
                </a:cubicBezTo>
                <a:lnTo>
                  <a:pt x="8318" y="5514"/>
                </a:lnTo>
                <a:lnTo>
                  <a:pt x="8318" y="4506"/>
                </a:lnTo>
                <a:cubicBezTo>
                  <a:pt x="8318" y="3560"/>
                  <a:pt x="7530" y="2773"/>
                  <a:pt x="6585" y="2773"/>
                </a:cubicBezTo>
                <a:lnTo>
                  <a:pt x="4411" y="2773"/>
                </a:lnTo>
                <a:cubicBezTo>
                  <a:pt x="3970" y="1040"/>
                  <a:pt x="2741" y="0"/>
                  <a:pt x="110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76" name="Google Shape;7576;p62"/>
          <p:cNvGrpSpPr/>
          <p:nvPr/>
        </p:nvGrpSpPr>
        <p:grpSpPr>
          <a:xfrm>
            <a:off x="6637880" y="1532068"/>
            <a:ext cx="353757" cy="352565"/>
            <a:chOff x="-26980600" y="3175500"/>
            <a:chExt cx="296950" cy="295950"/>
          </a:xfrm>
        </p:grpSpPr>
        <p:sp>
          <p:nvSpPr>
            <p:cNvPr id="7577" name="Google Shape;7577;p62"/>
            <p:cNvSpPr/>
            <p:nvPr/>
          </p:nvSpPr>
          <p:spPr>
            <a:xfrm>
              <a:off x="-26798650" y="3175500"/>
              <a:ext cx="115000" cy="114025"/>
            </a:xfrm>
            <a:custGeom>
              <a:avLst/>
              <a:gdLst/>
              <a:ahLst/>
              <a:cxnLst/>
              <a:rect l="l" t="t" r="r" b="b"/>
              <a:pathLst>
                <a:path w="4600" h="4561" extrusionOk="0">
                  <a:moveTo>
                    <a:pt x="1115" y="0"/>
                  </a:moveTo>
                  <a:cubicBezTo>
                    <a:pt x="851" y="0"/>
                    <a:pt x="583" y="102"/>
                    <a:pt x="378" y="307"/>
                  </a:cubicBezTo>
                  <a:cubicBezTo>
                    <a:pt x="0" y="685"/>
                    <a:pt x="0" y="1378"/>
                    <a:pt x="378" y="1756"/>
                  </a:cubicBezTo>
                  <a:lnTo>
                    <a:pt x="2773" y="4245"/>
                  </a:lnTo>
                  <a:cubicBezTo>
                    <a:pt x="2962" y="4434"/>
                    <a:pt x="3245" y="4560"/>
                    <a:pt x="3529" y="4560"/>
                  </a:cubicBezTo>
                  <a:cubicBezTo>
                    <a:pt x="3812" y="4560"/>
                    <a:pt x="4064" y="4434"/>
                    <a:pt x="4285" y="4245"/>
                  </a:cubicBezTo>
                  <a:cubicBezTo>
                    <a:pt x="4474" y="4056"/>
                    <a:pt x="4600" y="3773"/>
                    <a:pt x="4600" y="3489"/>
                  </a:cubicBezTo>
                  <a:cubicBezTo>
                    <a:pt x="4600" y="3206"/>
                    <a:pt x="4474" y="2954"/>
                    <a:pt x="4285" y="2733"/>
                  </a:cubicBezTo>
                  <a:lnTo>
                    <a:pt x="1828" y="307"/>
                  </a:lnTo>
                  <a:cubicBezTo>
                    <a:pt x="1639" y="102"/>
                    <a:pt x="1379" y="0"/>
                    <a:pt x="11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62"/>
            <p:cNvSpPr/>
            <p:nvPr/>
          </p:nvSpPr>
          <p:spPr>
            <a:xfrm>
              <a:off x="-26980600" y="3325725"/>
              <a:ext cx="168575" cy="145725"/>
            </a:xfrm>
            <a:custGeom>
              <a:avLst/>
              <a:gdLst/>
              <a:ahLst/>
              <a:cxnLst/>
              <a:rect l="l" t="t" r="r" b="b"/>
              <a:pathLst>
                <a:path w="6743" h="5829" extrusionOk="0">
                  <a:moveTo>
                    <a:pt x="3797" y="2167"/>
                  </a:moveTo>
                  <a:cubicBezTo>
                    <a:pt x="3884" y="2167"/>
                    <a:pt x="3970" y="2190"/>
                    <a:pt x="4033" y="2237"/>
                  </a:cubicBezTo>
                  <a:cubicBezTo>
                    <a:pt x="4159" y="2363"/>
                    <a:pt x="4159" y="2616"/>
                    <a:pt x="4033" y="2710"/>
                  </a:cubicBezTo>
                  <a:cubicBezTo>
                    <a:pt x="3970" y="2773"/>
                    <a:pt x="3884" y="2805"/>
                    <a:pt x="3797" y="2805"/>
                  </a:cubicBezTo>
                  <a:cubicBezTo>
                    <a:pt x="3710" y="2805"/>
                    <a:pt x="3624" y="2773"/>
                    <a:pt x="3561" y="2710"/>
                  </a:cubicBezTo>
                  <a:cubicBezTo>
                    <a:pt x="3435" y="2616"/>
                    <a:pt x="3435" y="2363"/>
                    <a:pt x="3561" y="2237"/>
                  </a:cubicBezTo>
                  <a:cubicBezTo>
                    <a:pt x="3624" y="2190"/>
                    <a:pt x="3710" y="2167"/>
                    <a:pt x="3797" y="2167"/>
                  </a:cubicBezTo>
                  <a:close/>
                  <a:moveTo>
                    <a:pt x="2336" y="2639"/>
                  </a:moveTo>
                  <a:cubicBezTo>
                    <a:pt x="2426" y="2639"/>
                    <a:pt x="2521" y="2663"/>
                    <a:pt x="2584" y="2710"/>
                  </a:cubicBezTo>
                  <a:cubicBezTo>
                    <a:pt x="2679" y="2836"/>
                    <a:pt x="2679" y="3057"/>
                    <a:pt x="2584" y="3183"/>
                  </a:cubicBezTo>
                  <a:cubicBezTo>
                    <a:pt x="2521" y="3246"/>
                    <a:pt x="2426" y="3277"/>
                    <a:pt x="2336" y="3277"/>
                  </a:cubicBezTo>
                  <a:cubicBezTo>
                    <a:pt x="2245" y="3277"/>
                    <a:pt x="2159" y="3246"/>
                    <a:pt x="2111" y="3183"/>
                  </a:cubicBezTo>
                  <a:cubicBezTo>
                    <a:pt x="1985" y="3057"/>
                    <a:pt x="1985" y="2868"/>
                    <a:pt x="2111" y="2710"/>
                  </a:cubicBezTo>
                  <a:cubicBezTo>
                    <a:pt x="2159" y="2663"/>
                    <a:pt x="2245" y="2639"/>
                    <a:pt x="2336" y="2639"/>
                  </a:cubicBezTo>
                  <a:close/>
                  <a:moveTo>
                    <a:pt x="2931" y="1"/>
                  </a:moveTo>
                  <a:lnTo>
                    <a:pt x="599" y="2332"/>
                  </a:lnTo>
                  <a:cubicBezTo>
                    <a:pt x="221" y="2710"/>
                    <a:pt x="1" y="3214"/>
                    <a:pt x="1" y="3781"/>
                  </a:cubicBezTo>
                  <a:cubicBezTo>
                    <a:pt x="1" y="4317"/>
                    <a:pt x="221" y="4852"/>
                    <a:pt x="599" y="5230"/>
                  </a:cubicBezTo>
                  <a:cubicBezTo>
                    <a:pt x="1009" y="5608"/>
                    <a:pt x="1513" y="5829"/>
                    <a:pt x="2048" y="5829"/>
                  </a:cubicBezTo>
                  <a:cubicBezTo>
                    <a:pt x="2616" y="5829"/>
                    <a:pt x="3120" y="5640"/>
                    <a:pt x="3529" y="5230"/>
                  </a:cubicBezTo>
                  <a:lnTo>
                    <a:pt x="6743" y="2048"/>
                  </a:lnTo>
                  <a:cubicBezTo>
                    <a:pt x="6743" y="2017"/>
                    <a:pt x="6711" y="1954"/>
                    <a:pt x="6711" y="1922"/>
                  </a:cubicBezTo>
                  <a:cubicBezTo>
                    <a:pt x="6396" y="1418"/>
                    <a:pt x="5829" y="1103"/>
                    <a:pt x="5136" y="1103"/>
                  </a:cubicBezTo>
                  <a:lnTo>
                    <a:pt x="5104" y="1103"/>
                  </a:lnTo>
                  <a:cubicBezTo>
                    <a:pt x="5075" y="1104"/>
                    <a:pt x="5045" y="1105"/>
                    <a:pt x="5016" y="1105"/>
                  </a:cubicBezTo>
                  <a:cubicBezTo>
                    <a:pt x="4168" y="1105"/>
                    <a:pt x="3387" y="670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62"/>
            <p:cNvSpPr/>
            <p:nvPr/>
          </p:nvSpPr>
          <p:spPr>
            <a:xfrm>
              <a:off x="-26893950" y="3226500"/>
              <a:ext cx="159125" cy="137850"/>
            </a:xfrm>
            <a:custGeom>
              <a:avLst/>
              <a:gdLst/>
              <a:ahLst/>
              <a:cxnLst/>
              <a:rect l="l" t="t" r="r" b="b"/>
              <a:pathLst>
                <a:path w="6365" h="5514" extrusionOk="0">
                  <a:moveTo>
                    <a:pt x="3403" y="0"/>
                  </a:moveTo>
                  <a:lnTo>
                    <a:pt x="2678" y="693"/>
                  </a:lnTo>
                  <a:lnTo>
                    <a:pt x="2300" y="1103"/>
                  </a:lnTo>
                  <a:lnTo>
                    <a:pt x="3056" y="1859"/>
                  </a:lnTo>
                  <a:cubicBezTo>
                    <a:pt x="3151" y="1953"/>
                    <a:pt x="3151" y="2205"/>
                    <a:pt x="3056" y="2331"/>
                  </a:cubicBezTo>
                  <a:cubicBezTo>
                    <a:pt x="2962" y="2394"/>
                    <a:pt x="2899" y="2426"/>
                    <a:pt x="2804" y="2426"/>
                  </a:cubicBezTo>
                  <a:cubicBezTo>
                    <a:pt x="2741" y="2426"/>
                    <a:pt x="2615" y="2394"/>
                    <a:pt x="2584" y="2331"/>
                  </a:cubicBezTo>
                  <a:lnTo>
                    <a:pt x="1827" y="1575"/>
                  </a:lnTo>
                  <a:lnTo>
                    <a:pt x="1355" y="2048"/>
                  </a:lnTo>
                  <a:lnTo>
                    <a:pt x="2111" y="2804"/>
                  </a:lnTo>
                  <a:cubicBezTo>
                    <a:pt x="2205" y="2898"/>
                    <a:pt x="2205" y="3150"/>
                    <a:pt x="2111" y="3277"/>
                  </a:cubicBezTo>
                  <a:cubicBezTo>
                    <a:pt x="2016" y="3340"/>
                    <a:pt x="1953" y="3371"/>
                    <a:pt x="1859" y="3371"/>
                  </a:cubicBezTo>
                  <a:cubicBezTo>
                    <a:pt x="1796" y="3371"/>
                    <a:pt x="1670" y="3340"/>
                    <a:pt x="1638" y="3277"/>
                  </a:cubicBezTo>
                  <a:lnTo>
                    <a:pt x="882" y="2520"/>
                  </a:lnTo>
                  <a:lnTo>
                    <a:pt x="0" y="3371"/>
                  </a:lnTo>
                  <a:cubicBezTo>
                    <a:pt x="0" y="3403"/>
                    <a:pt x="63" y="3466"/>
                    <a:pt x="63" y="3497"/>
                  </a:cubicBezTo>
                  <a:cubicBezTo>
                    <a:pt x="364" y="4068"/>
                    <a:pt x="894" y="4381"/>
                    <a:pt x="1490" y="4381"/>
                  </a:cubicBezTo>
                  <a:cubicBezTo>
                    <a:pt x="1518" y="4381"/>
                    <a:pt x="1547" y="4381"/>
                    <a:pt x="1575" y="4379"/>
                  </a:cubicBezTo>
                  <a:cubicBezTo>
                    <a:pt x="1890" y="4379"/>
                    <a:pt x="2174" y="4411"/>
                    <a:pt x="2458" y="4474"/>
                  </a:cubicBezTo>
                  <a:cubicBezTo>
                    <a:pt x="2993" y="4631"/>
                    <a:pt x="3529" y="5009"/>
                    <a:pt x="3781" y="5513"/>
                  </a:cubicBezTo>
                  <a:lnTo>
                    <a:pt x="6364" y="2961"/>
                  </a:lnTo>
                  <a:lnTo>
                    <a:pt x="34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80" name="Google Shape;7580;p62"/>
          <p:cNvSpPr/>
          <p:nvPr/>
        </p:nvSpPr>
        <p:spPr>
          <a:xfrm>
            <a:off x="6660447" y="1989089"/>
            <a:ext cx="309649" cy="351910"/>
          </a:xfrm>
          <a:custGeom>
            <a:avLst/>
            <a:gdLst/>
            <a:ahLst/>
            <a:cxnLst/>
            <a:rect l="l" t="t" r="r" b="b"/>
            <a:pathLst>
              <a:path w="10397" h="11816" extrusionOk="0">
                <a:moveTo>
                  <a:pt x="6939" y="1373"/>
                </a:moveTo>
                <a:cubicBezTo>
                  <a:pt x="7177" y="1373"/>
                  <a:pt x="7419" y="1418"/>
                  <a:pt x="7656" y="1513"/>
                </a:cubicBezTo>
                <a:cubicBezTo>
                  <a:pt x="8255" y="1734"/>
                  <a:pt x="8696" y="2206"/>
                  <a:pt x="8853" y="2836"/>
                </a:cubicBezTo>
                <a:cubicBezTo>
                  <a:pt x="8916" y="3435"/>
                  <a:pt x="8822" y="4065"/>
                  <a:pt x="8412" y="4538"/>
                </a:cubicBezTo>
                <a:cubicBezTo>
                  <a:pt x="8349" y="4601"/>
                  <a:pt x="8255" y="4664"/>
                  <a:pt x="8129" y="4664"/>
                </a:cubicBezTo>
                <a:cubicBezTo>
                  <a:pt x="8066" y="4664"/>
                  <a:pt x="7971" y="4601"/>
                  <a:pt x="7939" y="4569"/>
                </a:cubicBezTo>
                <a:cubicBezTo>
                  <a:pt x="7782" y="4443"/>
                  <a:pt x="7782" y="4223"/>
                  <a:pt x="7908" y="4097"/>
                </a:cubicBezTo>
                <a:cubicBezTo>
                  <a:pt x="8129" y="3782"/>
                  <a:pt x="8223" y="3403"/>
                  <a:pt x="8129" y="2962"/>
                </a:cubicBezTo>
                <a:cubicBezTo>
                  <a:pt x="8066" y="2553"/>
                  <a:pt x="7750" y="2238"/>
                  <a:pt x="7404" y="2143"/>
                </a:cubicBezTo>
                <a:cubicBezTo>
                  <a:pt x="7254" y="2086"/>
                  <a:pt x="7095" y="2057"/>
                  <a:pt x="6939" y="2057"/>
                </a:cubicBezTo>
                <a:cubicBezTo>
                  <a:pt x="6669" y="2057"/>
                  <a:pt x="6406" y="2141"/>
                  <a:pt x="6207" y="2301"/>
                </a:cubicBezTo>
                <a:cubicBezTo>
                  <a:pt x="6148" y="2336"/>
                  <a:pt x="6084" y="2354"/>
                  <a:pt x="6021" y="2354"/>
                </a:cubicBezTo>
                <a:cubicBezTo>
                  <a:pt x="5916" y="2354"/>
                  <a:pt x="5813" y="2305"/>
                  <a:pt x="5734" y="2206"/>
                </a:cubicBezTo>
                <a:cubicBezTo>
                  <a:pt x="5608" y="2049"/>
                  <a:pt x="5671" y="1860"/>
                  <a:pt x="5829" y="1734"/>
                </a:cubicBezTo>
                <a:cubicBezTo>
                  <a:pt x="6163" y="1498"/>
                  <a:pt x="6545" y="1373"/>
                  <a:pt x="6939" y="1373"/>
                </a:cubicBezTo>
                <a:close/>
                <a:moveTo>
                  <a:pt x="3466" y="1"/>
                </a:moveTo>
                <a:cubicBezTo>
                  <a:pt x="3182" y="1"/>
                  <a:pt x="2899" y="32"/>
                  <a:pt x="2678" y="95"/>
                </a:cubicBezTo>
                <a:cubicBezTo>
                  <a:pt x="1481" y="348"/>
                  <a:pt x="504" y="1293"/>
                  <a:pt x="221" y="2490"/>
                </a:cubicBezTo>
                <a:cubicBezTo>
                  <a:pt x="0" y="3498"/>
                  <a:pt x="189" y="4569"/>
                  <a:pt x="851" y="5388"/>
                </a:cubicBezTo>
                <a:cubicBezTo>
                  <a:pt x="1292" y="5955"/>
                  <a:pt x="1512" y="6711"/>
                  <a:pt x="1512" y="7499"/>
                </a:cubicBezTo>
                <a:lnTo>
                  <a:pt x="1512" y="10209"/>
                </a:lnTo>
                <a:cubicBezTo>
                  <a:pt x="1512" y="11122"/>
                  <a:pt x="2237" y="11815"/>
                  <a:pt x="3151" y="11815"/>
                </a:cubicBezTo>
                <a:cubicBezTo>
                  <a:pt x="4033" y="11815"/>
                  <a:pt x="4757" y="11122"/>
                  <a:pt x="4757" y="10209"/>
                </a:cubicBezTo>
                <a:lnTo>
                  <a:pt x="4757" y="8539"/>
                </a:lnTo>
                <a:cubicBezTo>
                  <a:pt x="4757" y="8318"/>
                  <a:pt x="4947" y="8066"/>
                  <a:pt x="5230" y="8066"/>
                </a:cubicBezTo>
                <a:cubicBezTo>
                  <a:pt x="5451" y="8066"/>
                  <a:pt x="5703" y="8287"/>
                  <a:pt x="5703" y="8539"/>
                </a:cubicBezTo>
                <a:lnTo>
                  <a:pt x="5703" y="10209"/>
                </a:lnTo>
                <a:cubicBezTo>
                  <a:pt x="5703" y="11122"/>
                  <a:pt x="6396" y="11815"/>
                  <a:pt x="7309" y="11815"/>
                </a:cubicBezTo>
                <a:cubicBezTo>
                  <a:pt x="8223" y="11815"/>
                  <a:pt x="8916" y="11122"/>
                  <a:pt x="8916" y="10209"/>
                </a:cubicBezTo>
                <a:lnTo>
                  <a:pt x="8916" y="7499"/>
                </a:lnTo>
                <a:cubicBezTo>
                  <a:pt x="8916" y="6711"/>
                  <a:pt x="9168" y="5955"/>
                  <a:pt x="9609" y="5388"/>
                </a:cubicBezTo>
                <a:cubicBezTo>
                  <a:pt x="10145" y="4569"/>
                  <a:pt x="10397" y="3498"/>
                  <a:pt x="10145" y="2490"/>
                </a:cubicBezTo>
                <a:cubicBezTo>
                  <a:pt x="9893" y="1293"/>
                  <a:pt x="8885" y="348"/>
                  <a:pt x="7719" y="95"/>
                </a:cubicBezTo>
                <a:cubicBezTo>
                  <a:pt x="7435" y="1"/>
                  <a:pt x="7152" y="1"/>
                  <a:pt x="6931" y="1"/>
                </a:cubicBezTo>
                <a:cubicBezTo>
                  <a:pt x="6333" y="1"/>
                  <a:pt x="5703" y="158"/>
                  <a:pt x="5199" y="474"/>
                </a:cubicBezTo>
                <a:cubicBezTo>
                  <a:pt x="4663" y="158"/>
                  <a:pt x="4033" y="1"/>
                  <a:pt x="346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81" name="Google Shape;7581;p62"/>
          <p:cNvGrpSpPr/>
          <p:nvPr/>
        </p:nvGrpSpPr>
        <p:grpSpPr>
          <a:xfrm>
            <a:off x="6638357" y="2470604"/>
            <a:ext cx="352803" cy="289039"/>
            <a:chOff x="-26981375" y="3951875"/>
            <a:chExt cx="296150" cy="242625"/>
          </a:xfrm>
        </p:grpSpPr>
        <p:sp>
          <p:nvSpPr>
            <p:cNvPr id="7582" name="Google Shape;7582;p62"/>
            <p:cNvSpPr/>
            <p:nvPr/>
          </p:nvSpPr>
          <p:spPr>
            <a:xfrm>
              <a:off x="-26978225" y="3951875"/>
              <a:ext cx="173300" cy="155975"/>
            </a:xfrm>
            <a:custGeom>
              <a:avLst/>
              <a:gdLst/>
              <a:ahLst/>
              <a:cxnLst/>
              <a:rect l="l" t="t" r="r" b="b"/>
              <a:pathLst>
                <a:path w="6932" h="6239" extrusionOk="0">
                  <a:moveTo>
                    <a:pt x="3340" y="2364"/>
                  </a:moveTo>
                  <a:cubicBezTo>
                    <a:pt x="3529" y="2364"/>
                    <a:pt x="3686" y="2521"/>
                    <a:pt x="3686" y="2710"/>
                  </a:cubicBezTo>
                  <a:lnTo>
                    <a:pt x="3686" y="3435"/>
                  </a:lnTo>
                  <a:lnTo>
                    <a:pt x="4411" y="3435"/>
                  </a:lnTo>
                  <a:cubicBezTo>
                    <a:pt x="4600" y="3435"/>
                    <a:pt x="4757" y="3592"/>
                    <a:pt x="4757" y="3782"/>
                  </a:cubicBezTo>
                  <a:cubicBezTo>
                    <a:pt x="4757" y="3971"/>
                    <a:pt x="4600" y="4128"/>
                    <a:pt x="4411" y="4128"/>
                  </a:cubicBezTo>
                  <a:lnTo>
                    <a:pt x="3686" y="4128"/>
                  </a:lnTo>
                  <a:lnTo>
                    <a:pt x="3686" y="4853"/>
                  </a:lnTo>
                  <a:cubicBezTo>
                    <a:pt x="3686" y="5042"/>
                    <a:pt x="3529" y="5199"/>
                    <a:pt x="3340" y="5199"/>
                  </a:cubicBezTo>
                  <a:cubicBezTo>
                    <a:pt x="3151" y="5199"/>
                    <a:pt x="2993" y="5042"/>
                    <a:pt x="2993" y="4853"/>
                  </a:cubicBezTo>
                  <a:lnTo>
                    <a:pt x="2993" y="4128"/>
                  </a:lnTo>
                  <a:lnTo>
                    <a:pt x="2268" y="4128"/>
                  </a:lnTo>
                  <a:cubicBezTo>
                    <a:pt x="2079" y="4128"/>
                    <a:pt x="1922" y="3971"/>
                    <a:pt x="1922" y="3782"/>
                  </a:cubicBezTo>
                  <a:cubicBezTo>
                    <a:pt x="1922" y="3592"/>
                    <a:pt x="2079" y="3435"/>
                    <a:pt x="2268" y="3435"/>
                  </a:cubicBezTo>
                  <a:lnTo>
                    <a:pt x="2993" y="3435"/>
                  </a:lnTo>
                  <a:lnTo>
                    <a:pt x="2993" y="2710"/>
                  </a:lnTo>
                  <a:cubicBezTo>
                    <a:pt x="2993" y="2521"/>
                    <a:pt x="3151" y="2364"/>
                    <a:pt x="3340" y="2364"/>
                  </a:cubicBezTo>
                  <a:close/>
                  <a:moveTo>
                    <a:pt x="3434" y="1"/>
                  </a:moveTo>
                  <a:cubicBezTo>
                    <a:pt x="2836" y="1"/>
                    <a:pt x="2394" y="474"/>
                    <a:pt x="2394" y="1041"/>
                  </a:cubicBezTo>
                  <a:lnTo>
                    <a:pt x="2394" y="1387"/>
                  </a:lnTo>
                  <a:lnTo>
                    <a:pt x="1008" y="1387"/>
                  </a:lnTo>
                  <a:cubicBezTo>
                    <a:pt x="441" y="1387"/>
                    <a:pt x="0" y="1860"/>
                    <a:pt x="0" y="2395"/>
                  </a:cubicBezTo>
                  <a:lnTo>
                    <a:pt x="0" y="6239"/>
                  </a:lnTo>
                  <a:lnTo>
                    <a:pt x="6931" y="6239"/>
                  </a:lnTo>
                  <a:lnTo>
                    <a:pt x="6931" y="2395"/>
                  </a:lnTo>
                  <a:lnTo>
                    <a:pt x="6837" y="2395"/>
                  </a:lnTo>
                  <a:cubicBezTo>
                    <a:pt x="6837" y="1828"/>
                    <a:pt x="6364" y="1387"/>
                    <a:pt x="5829" y="1387"/>
                  </a:cubicBezTo>
                  <a:lnTo>
                    <a:pt x="4442" y="1387"/>
                  </a:lnTo>
                  <a:lnTo>
                    <a:pt x="4442" y="1041"/>
                  </a:lnTo>
                  <a:cubicBezTo>
                    <a:pt x="4442" y="442"/>
                    <a:pt x="3970" y="1"/>
                    <a:pt x="34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62"/>
            <p:cNvSpPr/>
            <p:nvPr/>
          </p:nvSpPr>
          <p:spPr>
            <a:xfrm>
              <a:off x="-26981375" y="4124375"/>
              <a:ext cx="174075" cy="70125"/>
            </a:xfrm>
            <a:custGeom>
              <a:avLst/>
              <a:gdLst/>
              <a:ahLst/>
              <a:cxnLst/>
              <a:rect l="l" t="t" r="r" b="b"/>
              <a:pathLst>
                <a:path w="6963" h="2805" extrusionOk="0">
                  <a:moveTo>
                    <a:pt x="2457" y="1418"/>
                  </a:moveTo>
                  <a:cubicBezTo>
                    <a:pt x="2647" y="1418"/>
                    <a:pt x="2804" y="1576"/>
                    <a:pt x="2804" y="1765"/>
                  </a:cubicBezTo>
                  <a:cubicBezTo>
                    <a:pt x="2804" y="1954"/>
                    <a:pt x="2647" y="2111"/>
                    <a:pt x="2457" y="2111"/>
                  </a:cubicBezTo>
                  <a:cubicBezTo>
                    <a:pt x="2237" y="2111"/>
                    <a:pt x="2079" y="1954"/>
                    <a:pt x="2079" y="1765"/>
                  </a:cubicBezTo>
                  <a:cubicBezTo>
                    <a:pt x="2079" y="1576"/>
                    <a:pt x="2237" y="1418"/>
                    <a:pt x="2457" y="1418"/>
                  </a:cubicBezTo>
                  <a:close/>
                  <a:moveTo>
                    <a:pt x="32" y="0"/>
                  </a:moveTo>
                  <a:lnTo>
                    <a:pt x="32" y="1009"/>
                  </a:lnTo>
                  <a:cubicBezTo>
                    <a:pt x="0" y="1607"/>
                    <a:pt x="473" y="2080"/>
                    <a:pt x="1071" y="2080"/>
                  </a:cubicBezTo>
                  <a:lnTo>
                    <a:pt x="1449" y="2080"/>
                  </a:lnTo>
                  <a:cubicBezTo>
                    <a:pt x="1607" y="2489"/>
                    <a:pt x="1985" y="2804"/>
                    <a:pt x="2457" y="2804"/>
                  </a:cubicBezTo>
                  <a:cubicBezTo>
                    <a:pt x="2867" y="2804"/>
                    <a:pt x="3277" y="2521"/>
                    <a:pt x="3434" y="2080"/>
                  </a:cubicBezTo>
                  <a:lnTo>
                    <a:pt x="6963" y="2080"/>
                  </a:lnTo>
                  <a:lnTo>
                    <a:pt x="69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62"/>
            <p:cNvSpPr/>
            <p:nvPr/>
          </p:nvSpPr>
          <p:spPr>
            <a:xfrm>
              <a:off x="-26790000" y="4002300"/>
              <a:ext cx="104775" cy="192200"/>
            </a:xfrm>
            <a:custGeom>
              <a:avLst/>
              <a:gdLst/>
              <a:ahLst/>
              <a:cxnLst/>
              <a:rect l="l" t="t" r="r" b="b"/>
              <a:pathLst>
                <a:path w="4191" h="7688" extrusionOk="0">
                  <a:moveTo>
                    <a:pt x="1513" y="693"/>
                  </a:moveTo>
                  <a:cubicBezTo>
                    <a:pt x="1954" y="693"/>
                    <a:pt x="2364" y="977"/>
                    <a:pt x="2521" y="1386"/>
                  </a:cubicBezTo>
                  <a:lnTo>
                    <a:pt x="3372" y="3497"/>
                  </a:lnTo>
                  <a:lnTo>
                    <a:pt x="1765" y="3497"/>
                  </a:lnTo>
                  <a:cubicBezTo>
                    <a:pt x="1576" y="3497"/>
                    <a:pt x="1419" y="3340"/>
                    <a:pt x="1419" y="3151"/>
                  </a:cubicBezTo>
                  <a:lnTo>
                    <a:pt x="1419" y="693"/>
                  </a:lnTo>
                  <a:close/>
                  <a:moveTo>
                    <a:pt x="1765" y="6270"/>
                  </a:moveTo>
                  <a:cubicBezTo>
                    <a:pt x="1954" y="6270"/>
                    <a:pt x="2112" y="6427"/>
                    <a:pt x="2112" y="6616"/>
                  </a:cubicBezTo>
                  <a:cubicBezTo>
                    <a:pt x="2112" y="6805"/>
                    <a:pt x="1954" y="6963"/>
                    <a:pt x="1765" y="6963"/>
                  </a:cubicBezTo>
                  <a:cubicBezTo>
                    <a:pt x="1576" y="6963"/>
                    <a:pt x="1419" y="6805"/>
                    <a:pt x="1419" y="6616"/>
                  </a:cubicBezTo>
                  <a:cubicBezTo>
                    <a:pt x="1419" y="6427"/>
                    <a:pt x="1576" y="6270"/>
                    <a:pt x="1765" y="6270"/>
                  </a:cubicBezTo>
                  <a:close/>
                  <a:moveTo>
                    <a:pt x="1" y="0"/>
                  </a:moveTo>
                  <a:lnTo>
                    <a:pt x="1" y="6963"/>
                  </a:lnTo>
                  <a:lnTo>
                    <a:pt x="788" y="6963"/>
                  </a:lnTo>
                  <a:cubicBezTo>
                    <a:pt x="946" y="7372"/>
                    <a:pt x="1293" y="7687"/>
                    <a:pt x="1765" y="7687"/>
                  </a:cubicBezTo>
                  <a:cubicBezTo>
                    <a:pt x="2206" y="7687"/>
                    <a:pt x="2584" y="7404"/>
                    <a:pt x="2742" y="6963"/>
                  </a:cubicBezTo>
                  <a:lnTo>
                    <a:pt x="3151" y="6963"/>
                  </a:lnTo>
                  <a:cubicBezTo>
                    <a:pt x="3718" y="6963"/>
                    <a:pt x="4159" y="6490"/>
                    <a:pt x="4159" y="5955"/>
                  </a:cubicBezTo>
                  <a:lnTo>
                    <a:pt x="4159" y="5577"/>
                  </a:lnTo>
                  <a:lnTo>
                    <a:pt x="3151" y="5577"/>
                  </a:lnTo>
                  <a:cubicBezTo>
                    <a:pt x="2931" y="5577"/>
                    <a:pt x="2773" y="5419"/>
                    <a:pt x="2773" y="5230"/>
                  </a:cubicBezTo>
                  <a:cubicBezTo>
                    <a:pt x="2773" y="5041"/>
                    <a:pt x="2994" y="4883"/>
                    <a:pt x="3183" y="4883"/>
                  </a:cubicBezTo>
                  <a:lnTo>
                    <a:pt x="4191" y="4883"/>
                  </a:lnTo>
                  <a:lnTo>
                    <a:pt x="4191" y="4096"/>
                  </a:lnTo>
                  <a:cubicBezTo>
                    <a:pt x="4191" y="3970"/>
                    <a:pt x="4159" y="3812"/>
                    <a:pt x="4159" y="3686"/>
                  </a:cubicBezTo>
                  <a:cubicBezTo>
                    <a:pt x="4096" y="3466"/>
                    <a:pt x="3246" y="1386"/>
                    <a:pt x="3151" y="1103"/>
                  </a:cubicBezTo>
                  <a:cubicBezTo>
                    <a:pt x="2868" y="410"/>
                    <a:pt x="2238" y="0"/>
                    <a:pt x="1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85" name="Google Shape;7585;p62"/>
          <p:cNvGrpSpPr/>
          <p:nvPr/>
        </p:nvGrpSpPr>
        <p:grpSpPr>
          <a:xfrm>
            <a:off x="5303399" y="2918195"/>
            <a:ext cx="351910" cy="354710"/>
            <a:chOff x="-25094250" y="3176075"/>
            <a:chExt cx="295400" cy="297750"/>
          </a:xfrm>
        </p:grpSpPr>
        <p:sp>
          <p:nvSpPr>
            <p:cNvPr id="7586" name="Google Shape;7586;p62"/>
            <p:cNvSpPr/>
            <p:nvPr/>
          </p:nvSpPr>
          <p:spPr>
            <a:xfrm>
              <a:off x="-24989225" y="3176075"/>
              <a:ext cx="87200" cy="122500"/>
            </a:xfrm>
            <a:custGeom>
              <a:avLst/>
              <a:gdLst/>
              <a:ahLst/>
              <a:cxnLst/>
              <a:rect l="l" t="t" r="r" b="b"/>
              <a:pathLst>
                <a:path w="3488" h="4900" extrusionOk="0">
                  <a:moveTo>
                    <a:pt x="1408" y="1"/>
                  </a:moveTo>
                  <a:lnTo>
                    <a:pt x="1408" y="1922"/>
                  </a:lnTo>
                  <a:cubicBezTo>
                    <a:pt x="1408" y="2647"/>
                    <a:pt x="998" y="3277"/>
                    <a:pt x="463" y="3561"/>
                  </a:cubicBezTo>
                  <a:cubicBezTo>
                    <a:pt x="211" y="3655"/>
                    <a:pt x="53" y="3907"/>
                    <a:pt x="22" y="4128"/>
                  </a:cubicBezTo>
                  <a:cubicBezTo>
                    <a:pt x="1" y="4609"/>
                    <a:pt x="369" y="4896"/>
                    <a:pt x="738" y="4896"/>
                  </a:cubicBezTo>
                  <a:cubicBezTo>
                    <a:pt x="925" y="4896"/>
                    <a:pt x="1113" y="4822"/>
                    <a:pt x="1250" y="4663"/>
                  </a:cubicBezTo>
                  <a:cubicBezTo>
                    <a:pt x="1361" y="4506"/>
                    <a:pt x="1557" y="4427"/>
                    <a:pt x="1754" y="4427"/>
                  </a:cubicBezTo>
                  <a:cubicBezTo>
                    <a:pt x="1951" y="4427"/>
                    <a:pt x="2148" y="4506"/>
                    <a:pt x="2258" y="4663"/>
                  </a:cubicBezTo>
                  <a:cubicBezTo>
                    <a:pt x="2411" y="4826"/>
                    <a:pt x="2604" y="4899"/>
                    <a:pt x="2792" y="4899"/>
                  </a:cubicBezTo>
                  <a:cubicBezTo>
                    <a:pt x="3149" y="4899"/>
                    <a:pt x="3487" y="4635"/>
                    <a:pt x="3487" y="4222"/>
                  </a:cubicBezTo>
                  <a:cubicBezTo>
                    <a:pt x="3487" y="3939"/>
                    <a:pt x="3330" y="3718"/>
                    <a:pt x="3109" y="3592"/>
                  </a:cubicBezTo>
                  <a:cubicBezTo>
                    <a:pt x="2479" y="3277"/>
                    <a:pt x="2101" y="2710"/>
                    <a:pt x="2101" y="2143"/>
                  </a:cubicBezTo>
                  <a:lnTo>
                    <a:pt x="2101" y="32"/>
                  </a:lnTo>
                  <a:cubicBezTo>
                    <a:pt x="2006" y="32"/>
                    <a:pt x="1880" y="1"/>
                    <a:pt x="17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62"/>
            <p:cNvSpPr/>
            <p:nvPr/>
          </p:nvSpPr>
          <p:spPr>
            <a:xfrm>
              <a:off x="-25094250" y="3179225"/>
              <a:ext cx="295400" cy="291450"/>
            </a:xfrm>
            <a:custGeom>
              <a:avLst/>
              <a:gdLst/>
              <a:ahLst/>
              <a:cxnLst/>
              <a:rect l="l" t="t" r="r" b="b"/>
              <a:pathLst>
                <a:path w="11816" h="11658" extrusionOk="0">
                  <a:moveTo>
                    <a:pt x="4884" y="1"/>
                  </a:moveTo>
                  <a:cubicBezTo>
                    <a:pt x="2143" y="505"/>
                    <a:pt x="1" y="2899"/>
                    <a:pt x="1" y="5829"/>
                  </a:cubicBezTo>
                  <a:cubicBezTo>
                    <a:pt x="1" y="8696"/>
                    <a:pt x="2143" y="11153"/>
                    <a:pt x="4884" y="11657"/>
                  </a:cubicBezTo>
                  <a:lnTo>
                    <a:pt x="4884" y="9799"/>
                  </a:lnTo>
                  <a:cubicBezTo>
                    <a:pt x="4884" y="9358"/>
                    <a:pt x="4664" y="8980"/>
                    <a:pt x="4349" y="8822"/>
                  </a:cubicBezTo>
                  <a:cubicBezTo>
                    <a:pt x="3876" y="8633"/>
                    <a:pt x="3561" y="8160"/>
                    <a:pt x="3530" y="7625"/>
                  </a:cubicBezTo>
                  <a:cubicBezTo>
                    <a:pt x="3446" y="6731"/>
                    <a:pt x="4186" y="6180"/>
                    <a:pt x="4925" y="6180"/>
                  </a:cubicBezTo>
                  <a:cubicBezTo>
                    <a:pt x="5306" y="6180"/>
                    <a:pt x="5687" y="6327"/>
                    <a:pt x="5955" y="6648"/>
                  </a:cubicBezTo>
                  <a:cubicBezTo>
                    <a:pt x="6188" y="6316"/>
                    <a:pt x="6553" y="6163"/>
                    <a:pt x="6929" y="6163"/>
                  </a:cubicBezTo>
                  <a:cubicBezTo>
                    <a:pt x="7621" y="6163"/>
                    <a:pt x="8350" y="6684"/>
                    <a:pt x="8350" y="7562"/>
                  </a:cubicBezTo>
                  <a:cubicBezTo>
                    <a:pt x="8350" y="8066"/>
                    <a:pt x="8035" y="8570"/>
                    <a:pt x="7562" y="8822"/>
                  </a:cubicBezTo>
                  <a:cubicBezTo>
                    <a:pt x="7184" y="9011"/>
                    <a:pt x="6995" y="9326"/>
                    <a:pt x="6995" y="9641"/>
                  </a:cubicBezTo>
                  <a:lnTo>
                    <a:pt x="6995" y="11657"/>
                  </a:lnTo>
                  <a:cubicBezTo>
                    <a:pt x="9736" y="11153"/>
                    <a:pt x="11815" y="8728"/>
                    <a:pt x="11815" y="5829"/>
                  </a:cubicBezTo>
                  <a:cubicBezTo>
                    <a:pt x="11815" y="2899"/>
                    <a:pt x="9736" y="505"/>
                    <a:pt x="6995" y="1"/>
                  </a:cubicBezTo>
                  <a:lnTo>
                    <a:pt x="6995" y="2017"/>
                  </a:lnTo>
                  <a:cubicBezTo>
                    <a:pt x="6995" y="2364"/>
                    <a:pt x="7216" y="2679"/>
                    <a:pt x="7562" y="2836"/>
                  </a:cubicBezTo>
                  <a:cubicBezTo>
                    <a:pt x="8035" y="3057"/>
                    <a:pt x="8350" y="3529"/>
                    <a:pt x="8350" y="4096"/>
                  </a:cubicBezTo>
                  <a:cubicBezTo>
                    <a:pt x="8350" y="4945"/>
                    <a:pt x="7656" y="5495"/>
                    <a:pt x="6948" y="5495"/>
                  </a:cubicBezTo>
                  <a:cubicBezTo>
                    <a:pt x="6578" y="5495"/>
                    <a:pt x="6205" y="5345"/>
                    <a:pt x="5924" y="5010"/>
                  </a:cubicBezTo>
                  <a:cubicBezTo>
                    <a:pt x="5691" y="5321"/>
                    <a:pt x="5310" y="5471"/>
                    <a:pt x="4919" y="5471"/>
                  </a:cubicBezTo>
                  <a:cubicBezTo>
                    <a:pt x="4200" y="5471"/>
                    <a:pt x="3448" y="4961"/>
                    <a:pt x="3530" y="4002"/>
                  </a:cubicBezTo>
                  <a:cubicBezTo>
                    <a:pt x="3561" y="3498"/>
                    <a:pt x="3876" y="3057"/>
                    <a:pt x="4349" y="2836"/>
                  </a:cubicBezTo>
                  <a:cubicBezTo>
                    <a:pt x="4664" y="2679"/>
                    <a:pt x="4884" y="2269"/>
                    <a:pt x="4884" y="1859"/>
                  </a:cubicBezTo>
                  <a:lnTo>
                    <a:pt x="48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62"/>
            <p:cNvSpPr/>
            <p:nvPr/>
          </p:nvSpPr>
          <p:spPr>
            <a:xfrm>
              <a:off x="-24989225" y="3350975"/>
              <a:ext cx="87200" cy="122850"/>
            </a:xfrm>
            <a:custGeom>
              <a:avLst/>
              <a:gdLst/>
              <a:ahLst/>
              <a:cxnLst/>
              <a:rect l="l" t="t" r="r" b="b"/>
              <a:pathLst>
                <a:path w="3488" h="4914" extrusionOk="0">
                  <a:moveTo>
                    <a:pt x="2777" y="1"/>
                  </a:moveTo>
                  <a:cubicBezTo>
                    <a:pt x="2589" y="1"/>
                    <a:pt x="2399" y="77"/>
                    <a:pt x="2258" y="251"/>
                  </a:cubicBezTo>
                  <a:cubicBezTo>
                    <a:pt x="2148" y="408"/>
                    <a:pt x="1951" y="487"/>
                    <a:pt x="1754" y="487"/>
                  </a:cubicBezTo>
                  <a:cubicBezTo>
                    <a:pt x="1557" y="487"/>
                    <a:pt x="1361" y="408"/>
                    <a:pt x="1250" y="251"/>
                  </a:cubicBezTo>
                  <a:cubicBezTo>
                    <a:pt x="1122" y="91"/>
                    <a:pt x="936" y="17"/>
                    <a:pt x="748" y="17"/>
                  </a:cubicBezTo>
                  <a:cubicBezTo>
                    <a:pt x="379" y="17"/>
                    <a:pt x="1" y="297"/>
                    <a:pt x="22" y="755"/>
                  </a:cubicBezTo>
                  <a:cubicBezTo>
                    <a:pt x="22" y="1007"/>
                    <a:pt x="242" y="1227"/>
                    <a:pt x="463" y="1353"/>
                  </a:cubicBezTo>
                  <a:cubicBezTo>
                    <a:pt x="1061" y="1637"/>
                    <a:pt x="1408" y="2267"/>
                    <a:pt x="1408" y="2960"/>
                  </a:cubicBezTo>
                  <a:lnTo>
                    <a:pt x="1408" y="4914"/>
                  </a:lnTo>
                  <a:cubicBezTo>
                    <a:pt x="1534" y="4851"/>
                    <a:pt x="1660" y="4851"/>
                    <a:pt x="1754" y="4851"/>
                  </a:cubicBezTo>
                  <a:lnTo>
                    <a:pt x="2101" y="4851"/>
                  </a:lnTo>
                  <a:lnTo>
                    <a:pt x="2101" y="2771"/>
                  </a:lnTo>
                  <a:cubicBezTo>
                    <a:pt x="2101" y="2141"/>
                    <a:pt x="2479" y="1606"/>
                    <a:pt x="3109" y="1322"/>
                  </a:cubicBezTo>
                  <a:cubicBezTo>
                    <a:pt x="3330" y="1196"/>
                    <a:pt x="3487" y="975"/>
                    <a:pt x="3487" y="692"/>
                  </a:cubicBezTo>
                  <a:cubicBezTo>
                    <a:pt x="3487" y="279"/>
                    <a:pt x="3135" y="1"/>
                    <a:pt x="27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89" name="Google Shape;7589;p62"/>
          <p:cNvGrpSpPr/>
          <p:nvPr/>
        </p:nvGrpSpPr>
        <p:grpSpPr>
          <a:xfrm>
            <a:off x="5303399" y="3398556"/>
            <a:ext cx="351910" cy="351880"/>
            <a:chOff x="-25094250" y="3547050"/>
            <a:chExt cx="295400" cy="295375"/>
          </a:xfrm>
        </p:grpSpPr>
        <p:sp>
          <p:nvSpPr>
            <p:cNvPr id="7590" name="Google Shape;7590;p62"/>
            <p:cNvSpPr/>
            <p:nvPr/>
          </p:nvSpPr>
          <p:spPr>
            <a:xfrm>
              <a:off x="-24990275" y="35809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62"/>
            <p:cNvSpPr/>
            <p:nvPr/>
          </p:nvSpPr>
          <p:spPr>
            <a:xfrm>
              <a:off x="-25041475" y="3668350"/>
              <a:ext cx="52025" cy="52000"/>
            </a:xfrm>
            <a:custGeom>
              <a:avLst/>
              <a:gdLst/>
              <a:ahLst/>
              <a:cxnLst/>
              <a:rect l="l" t="t" r="r" b="b"/>
              <a:pathLst>
                <a:path w="2081" h="2080" extrusionOk="0">
                  <a:moveTo>
                    <a:pt x="1" y="0"/>
                  </a:moveTo>
                  <a:lnTo>
                    <a:pt x="1" y="2080"/>
                  </a:lnTo>
                  <a:lnTo>
                    <a:pt x="2080" y="2080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62"/>
            <p:cNvSpPr/>
            <p:nvPr/>
          </p:nvSpPr>
          <p:spPr>
            <a:xfrm>
              <a:off x="-25094250" y="3547050"/>
              <a:ext cx="224500" cy="295375"/>
            </a:xfrm>
            <a:custGeom>
              <a:avLst/>
              <a:gdLst/>
              <a:ahLst/>
              <a:cxnLst/>
              <a:rect l="l" t="t" r="r" b="b"/>
              <a:pathLst>
                <a:path w="8980" h="11815" extrusionOk="0">
                  <a:moveTo>
                    <a:pt x="4538" y="694"/>
                  </a:moveTo>
                  <a:cubicBezTo>
                    <a:pt x="5136" y="694"/>
                    <a:pt x="5577" y="1166"/>
                    <a:pt x="5577" y="1702"/>
                  </a:cubicBezTo>
                  <a:cubicBezTo>
                    <a:pt x="5577" y="1891"/>
                    <a:pt x="5735" y="2048"/>
                    <a:pt x="5924" y="2048"/>
                  </a:cubicBezTo>
                  <a:lnTo>
                    <a:pt x="6649" y="2048"/>
                  </a:lnTo>
                  <a:cubicBezTo>
                    <a:pt x="6838" y="2048"/>
                    <a:pt x="6995" y="2206"/>
                    <a:pt x="6995" y="2426"/>
                  </a:cubicBezTo>
                  <a:lnTo>
                    <a:pt x="6995" y="2773"/>
                  </a:lnTo>
                  <a:lnTo>
                    <a:pt x="2143" y="2773"/>
                  </a:lnTo>
                  <a:lnTo>
                    <a:pt x="2143" y="2426"/>
                  </a:lnTo>
                  <a:lnTo>
                    <a:pt x="2112" y="2426"/>
                  </a:lnTo>
                  <a:cubicBezTo>
                    <a:pt x="2112" y="2206"/>
                    <a:pt x="2269" y="2048"/>
                    <a:pt x="2458" y="2048"/>
                  </a:cubicBezTo>
                  <a:lnTo>
                    <a:pt x="3183" y="2048"/>
                  </a:lnTo>
                  <a:cubicBezTo>
                    <a:pt x="3372" y="2048"/>
                    <a:pt x="3530" y="1891"/>
                    <a:pt x="3530" y="1702"/>
                  </a:cubicBezTo>
                  <a:cubicBezTo>
                    <a:pt x="3530" y="1103"/>
                    <a:pt x="4002" y="694"/>
                    <a:pt x="4538" y="694"/>
                  </a:cubicBezTo>
                  <a:close/>
                  <a:moveTo>
                    <a:pt x="7310" y="4159"/>
                  </a:moveTo>
                  <a:cubicBezTo>
                    <a:pt x="7499" y="4159"/>
                    <a:pt x="7657" y="4317"/>
                    <a:pt x="7657" y="4506"/>
                  </a:cubicBezTo>
                  <a:cubicBezTo>
                    <a:pt x="7657" y="4695"/>
                    <a:pt x="7499" y="4852"/>
                    <a:pt x="7310" y="4852"/>
                  </a:cubicBezTo>
                  <a:lnTo>
                    <a:pt x="5924" y="4852"/>
                  </a:lnTo>
                  <a:cubicBezTo>
                    <a:pt x="5735" y="4852"/>
                    <a:pt x="5577" y="4695"/>
                    <a:pt x="5577" y="4506"/>
                  </a:cubicBezTo>
                  <a:cubicBezTo>
                    <a:pt x="5577" y="4317"/>
                    <a:pt x="5735" y="4159"/>
                    <a:pt x="5924" y="4159"/>
                  </a:cubicBezTo>
                  <a:close/>
                  <a:moveTo>
                    <a:pt x="7310" y="5514"/>
                  </a:moveTo>
                  <a:cubicBezTo>
                    <a:pt x="7499" y="5514"/>
                    <a:pt x="7657" y="5671"/>
                    <a:pt x="7657" y="5892"/>
                  </a:cubicBezTo>
                  <a:cubicBezTo>
                    <a:pt x="7657" y="6081"/>
                    <a:pt x="7499" y="6238"/>
                    <a:pt x="7310" y="6238"/>
                  </a:cubicBezTo>
                  <a:lnTo>
                    <a:pt x="5924" y="6238"/>
                  </a:lnTo>
                  <a:cubicBezTo>
                    <a:pt x="5735" y="6238"/>
                    <a:pt x="5577" y="6081"/>
                    <a:pt x="5577" y="5892"/>
                  </a:cubicBezTo>
                  <a:cubicBezTo>
                    <a:pt x="5577" y="5671"/>
                    <a:pt x="5735" y="5514"/>
                    <a:pt x="5924" y="5514"/>
                  </a:cubicBezTo>
                  <a:close/>
                  <a:moveTo>
                    <a:pt x="4506" y="4159"/>
                  </a:moveTo>
                  <a:cubicBezTo>
                    <a:pt x="4695" y="4159"/>
                    <a:pt x="4853" y="4317"/>
                    <a:pt x="4853" y="4506"/>
                  </a:cubicBezTo>
                  <a:lnTo>
                    <a:pt x="4853" y="7247"/>
                  </a:lnTo>
                  <a:cubicBezTo>
                    <a:pt x="4853" y="7467"/>
                    <a:pt x="4695" y="7593"/>
                    <a:pt x="4506" y="7593"/>
                  </a:cubicBezTo>
                  <a:lnTo>
                    <a:pt x="1734" y="7593"/>
                  </a:lnTo>
                  <a:cubicBezTo>
                    <a:pt x="1545" y="7593"/>
                    <a:pt x="1387" y="7467"/>
                    <a:pt x="1387" y="7247"/>
                  </a:cubicBezTo>
                  <a:lnTo>
                    <a:pt x="1387" y="4506"/>
                  </a:lnTo>
                  <a:cubicBezTo>
                    <a:pt x="1387" y="4317"/>
                    <a:pt x="1545" y="4159"/>
                    <a:pt x="1734" y="4159"/>
                  </a:cubicBezTo>
                  <a:close/>
                  <a:moveTo>
                    <a:pt x="7310" y="6900"/>
                  </a:moveTo>
                  <a:cubicBezTo>
                    <a:pt x="7499" y="6900"/>
                    <a:pt x="7657" y="7058"/>
                    <a:pt x="7657" y="7247"/>
                  </a:cubicBezTo>
                  <a:cubicBezTo>
                    <a:pt x="7657" y="7467"/>
                    <a:pt x="7499" y="7593"/>
                    <a:pt x="7310" y="7593"/>
                  </a:cubicBezTo>
                  <a:lnTo>
                    <a:pt x="5924" y="7593"/>
                  </a:lnTo>
                  <a:cubicBezTo>
                    <a:pt x="5735" y="7593"/>
                    <a:pt x="5577" y="7467"/>
                    <a:pt x="5577" y="7247"/>
                  </a:cubicBezTo>
                  <a:cubicBezTo>
                    <a:pt x="5577" y="7058"/>
                    <a:pt x="5735" y="6900"/>
                    <a:pt x="5924" y="6900"/>
                  </a:cubicBezTo>
                  <a:close/>
                  <a:moveTo>
                    <a:pt x="7310" y="8318"/>
                  </a:moveTo>
                  <a:cubicBezTo>
                    <a:pt x="7499" y="8318"/>
                    <a:pt x="7657" y="8475"/>
                    <a:pt x="7657" y="8664"/>
                  </a:cubicBezTo>
                  <a:cubicBezTo>
                    <a:pt x="7657" y="8853"/>
                    <a:pt x="7499" y="9011"/>
                    <a:pt x="7310" y="9011"/>
                  </a:cubicBezTo>
                  <a:lnTo>
                    <a:pt x="1734" y="9011"/>
                  </a:lnTo>
                  <a:cubicBezTo>
                    <a:pt x="1545" y="9011"/>
                    <a:pt x="1387" y="8853"/>
                    <a:pt x="1387" y="8664"/>
                  </a:cubicBezTo>
                  <a:cubicBezTo>
                    <a:pt x="1387" y="8475"/>
                    <a:pt x="1545" y="8318"/>
                    <a:pt x="1734" y="8318"/>
                  </a:cubicBezTo>
                  <a:close/>
                  <a:moveTo>
                    <a:pt x="7310" y="9704"/>
                  </a:moveTo>
                  <a:cubicBezTo>
                    <a:pt x="7499" y="9704"/>
                    <a:pt x="7657" y="9861"/>
                    <a:pt x="7657" y="10050"/>
                  </a:cubicBezTo>
                  <a:cubicBezTo>
                    <a:pt x="7657" y="10240"/>
                    <a:pt x="7499" y="10397"/>
                    <a:pt x="7310" y="10397"/>
                  </a:cubicBezTo>
                  <a:lnTo>
                    <a:pt x="1734" y="10397"/>
                  </a:lnTo>
                  <a:cubicBezTo>
                    <a:pt x="1545" y="10397"/>
                    <a:pt x="1387" y="10240"/>
                    <a:pt x="1387" y="10050"/>
                  </a:cubicBezTo>
                  <a:cubicBezTo>
                    <a:pt x="1387" y="9861"/>
                    <a:pt x="1545" y="9704"/>
                    <a:pt x="1734" y="9704"/>
                  </a:cubicBezTo>
                  <a:close/>
                  <a:moveTo>
                    <a:pt x="4506" y="0"/>
                  </a:moveTo>
                  <a:cubicBezTo>
                    <a:pt x="3687" y="0"/>
                    <a:pt x="2962" y="599"/>
                    <a:pt x="2805" y="1387"/>
                  </a:cubicBezTo>
                  <a:lnTo>
                    <a:pt x="2427" y="1387"/>
                  </a:lnTo>
                  <a:cubicBezTo>
                    <a:pt x="1986" y="1387"/>
                    <a:pt x="1576" y="1670"/>
                    <a:pt x="1419" y="2080"/>
                  </a:cubicBezTo>
                  <a:lnTo>
                    <a:pt x="1041" y="2080"/>
                  </a:lnTo>
                  <a:cubicBezTo>
                    <a:pt x="442" y="2080"/>
                    <a:pt x="1" y="2552"/>
                    <a:pt x="1" y="3119"/>
                  </a:cubicBezTo>
                  <a:lnTo>
                    <a:pt x="1" y="10807"/>
                  </a:lnTo>
                  <a:cubicBezTo>
                    <a:pt x="1" y="11342"/>
                    <a:pt x="474" y="11815"/>
                    <a:pt x="1041" y="11815"/>
                  </a:cubicBezTo>
                  <a:lnTo>
                    <a:pt x="7972" y="11815"/>
                  </a:lnTo>
                  <a:cubicBezTo>
                    <a:pt x="8570" y="11815"/>
                    <a:pt x="8980" y="11342"/>
                    <a:pt x="8980" y="10807"/>
                  </a:cubicBezTo>
                  <a:lnTo>
                    <a:pt x="8980" y="3119"/>
                  </a:lnTo>
                  <a:cubicBezTo>
                    <a:pt x="8980" y="2521"/>
                    <a:pt x="8507" y="2080"/>
                    <a:pt x="7972" y="2080"/>
                  </a:cubicBezTo>
                  <a:lnTo>
                    <a:pt x="7562" y="2080"/>
                  </a:lnTo>
                  <a:cubicBezTo>
                    <a:pt x="7405" y="1702"/>
                    <a:pt x="7058" y="1387"/>
                    <a:pt x="6585" y="1387"/>
                  </a:cubicBezTo>
                  <a:lnTo>
                    <a:pt x="6207" y="1387"/>
                  </a:lnTo>
                  <a:cubicBezTo>
                    <a:pt x="6050" y="599"/>
                    <a:pt x="532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62"/>
            <p:cNvSpPr/>
            <p:nvPr/>
          </p:nvSpPr>
          <p:spPr>
            <a:xfrm>
              <a:off x="-24851650" y="3582300"/>
              <a:ext cx="52800" cy="190825"/>
            </a:xfrm>
            <a:custGeom>
              <a:avLst/>
              <a:gdLst/>
              <a:ahLst/>
              <a:cxnLst/>
              <a:rect l="l" t="t" r="r" b="b"/>
              <a:pathLst>
                <a:path w="2112" h="7633" extrusionOk="0">
                  <a:moveTo>
                    <a:pt x="1060" y="0"/>
                  </a:moveTo>
                  <a:cubicBezTo>
                    <a:pt x="930" y="0"/>
                    <a:pt x="804" y="55"/>
                    <a:pt x="757" y="166"/>
                  </a:cubicBezTo>
                  <a:lnTo>
                    <a:pt x="32" y="1552"/>
                  </a:lnTo>
                  <a:cubicBezTo>
                    <a:pt x="0" y="1583"/>
                    <a:pt x="0" y="1678"/>
                    <a:pt x="0" y="1709"/>
                  </a:cubicBezTo>
                  <a:lnTo>
                    <a:pt x="0" y="7632"/>
                  </a:lnTo>
                  <a:lnTo>
                    <a:pt x="2080" y="7632"/>
                  </a:lnTo>
                  <a:lnTo>
                    <a:pt x="2080" y="1709"/>
                  </a:lnTo>
                  <a:lnTo>
                    <a:pt x="2111" y="1709"/>
                  </a:lnTo>
                  <a:cubicBezTo>
                    <a:pt x="2111" y="1678"/>
                    <a:pt x="2111" y="1583"/>
                    <a:pt x="2080" y="1552"/>
                  </a:cubicBezTo>
                  <a:lnTo>
                    <a:pt x="1387" y="166"/>
                  </a:lnTo>
                  <a:cubicBezTo>
                    <a:pt x="1324" y="55"/>
                    <a:pt x="1190" y="0"/>
                    <a:pt x="10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62"/>
            <p:cNvSpPr/>
            <p:nvPr/>
          </p:nvSpPr>
          <p:spPr>
            <a:xfrm>
              <a:off x="-24850875" y="3788050"/>
              <a:ext cx="52025" cy="53600"/>
            </a:xfrm>
            <a:custGeom>
              <a:avLst/>
              <a:gdLst/>
              <a:ahLst/>
              <a:cxnLst/>
              <a:rect l="l" t="t" r="r" b="b"/>
              <a:pathLst>
                <a:path w="2081" h="2144" extrusionOk="0">
                  <a:moveTo>
                    <a:pt x="1" y="1"/>
                  </a:moveTo>
                  <a:lnTo>
                    <a:pt x="1" y="1104"/>
                  </a:lnTo>
                  <a:lnTo>
                    <a:pt x="64" y="1104"/>
                  </a:lnTo>
                  <a:cubicBezTo>
                    <a:pt x="64" y="1702"/>
                    <a:pt x="505" y="2143"/>
                    <a:pt x="1072" y="2143"/>
                  </a:cubicBezTo>
                  <a:cubicBezTo>
                    <a:pt x="1671" y="2143"/>
                    <a:pt x="2080" y="1671"/>
                    <a:pt x="2080" y="1104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95" name="Google Shape;7595;p62"/>
          <p:cNvSpPr/>
          <p:nvPr/>
        </p:nvSpPr>
        <p:spPr>
          <a:xfrm>
            <a:off x="5303415" y="3903536"/>
            <a:ext cx="352833" cy="241864"/>
          </a:xfrm>
          <a:custGeom>
            <a:avLst/>
            <a:gdLst/>
            <a:ahLst/>
            <a:cxnLst/>
            <a:rect l="l" t="t" r="r" b="b"/>
            <a:pathLst>
              <a:path w="11847" h="8121" extrusionOk="0">
                <a:moveTo>
                  <a:pt x="5640" y="1221"/>
                </a:moveTo>
                <a:lnTo>
                  <a:pt x="5640" y="1914"/>
                </a:lnTo>
                <a:lnTo>
                  <a:pt x="4916" y="1914"/>
                </a:lnTo>
                <a:lnTo>
                  <a:pt x="4916" y="1568"/>
                </a:lnTo>
                <a:cubicBezTo>
                  <a:pt x="4916" y="1379"/>
                  <a:pt x="5073" y="1221"/>
                  <a:pt x="5294" y="1221"/>
                </a:cubicBezTo>
                <a:close/>
                <a:moveTo>
                  <a:pt x="8066" y="1253"/>
                </a:moveTo>
                <a:cubicBezTo>
                  <a:pt x="8287" y="1253"/>
                  <a:pt x="8444" y="1410"/>
                  <a:pt x="8444" y="1599"/>
                </a:cubicBezTo>
                <a:lnTo>
                  <a:pt x="8444" y="1946"/>
                </a:lnTo>
                <a:lnTo>
                  <a:pt x="7720" y="1946"/>
                </a:lnTo>
                <a:lnTo>
                  <a:pt x="7720" y="1253"/>
                </a:lnTo>
                <a:close/>
                <a:moveTo>
                  <a:pt x="7027" y="1253"/>
                </a:moveTo>
                <a:lnTo>
                  <a:pt x="7027" y="1977"/>
                </a:lnTo>
                <a:lnTo>
                  <a:pt x="6302" y="1977"/>
                </a:lnTo>
                <a:lnTo>
                  <a:pt x="6302" y="1253"/>
                </a:lnTo>
                <a:close/>
                <a:moveTo>
                  <a:pt x="8098" y="3994"/>
                </a:moveTo>
                <a:lnTo>
                  <a:pt x="6648" y="4844"/>
                </a:lnTo>
                <a:lnTo>
                  <a:pt x="5199" y="3994"/>
                </a:lnTo>
                <a:close/>
                <a:moveTo>
                  <a:pt x="6648" y="5663"/>
                </a:moveTo>
                <a:lnTo>
                  <a:pt x="8665" y="6797"/>
                </a:lnTo>
                <a:lnTo>
                  <a:pt x="4664" y="6797"/>
                </a:lnTo>
                <a:lnTo>
                  <a:pt x="6648" y="5663"/>
                </a:lnTo>
                <a:close/>
                <a:moveTo>
                  <a:pt x="3183" y="6766"/>
                </a:moveTo>
                <a:cubicBezTo>
                  <a:pt x="3372" y="6766"/>
                  <a:pt x="3561" y="6924"/>
                  <a:pt x="3561" y="7113"/>
                </a:cubicBezTo>
                <a:cubicBezTo>
                  <a:pt x="3561" y="7333"/>
                  <a:pt x="3372" y="7491"/>
                  <a:pt x="3183" y="7491"/>
                </a:cubicBezTo>
                <a:cubicBezTo>
                  <a:pt x="2994" y="7491"/>
                  <a:pt x="2836" y="7333"/>
                  <a:pt x="2836" y="7113"/>
                </a:cubicBezTo>
                <a:cubicBezTo>
                  <a:pt x="2836" y="6924"/>
                  <a:pt x="2994" y="6766"/>
                  <a:pt x="3183" y="6766"/>
                </a:cubicBezTo>
                <a:close/>
                <a:moveTo>
                  <a:pt x="10114" y="6797"/>
                </a:moveTo>
                <a:cubicBezTo>
                  <a:pt x="10303" y="6797"/>
                  <a:pt x="10461" y="6955"/>
                  <a:pt x="10461" y="7144"/>
                </a:cubicBezTo>
                <a:cubicBezTo>
                  <a:pt x="10461" y="7365"/>
                  <a:pt x="10303" y="7522"/>
                  <a:pt x="10114" y="7522"/>
                </a:cubicBezTo>
                <a:cubicBezTo>
                  <a:pt x="9925" y="7522"/>
                  <a:pt x="9767" y="7365"/>
                  <a:pt x="9767" y="7144"/>
                </a:cubicBezTo>
                <a:cubicBezTo>
                  <a:pt x="9767" y="6955"/>
                  <a:pt x="9925" y="6797"/>
                  <a:pt x="10114" y="6797"/>
                </a:cubicBezTo>
                <a:close/>
                <a:moveTo>
                  <a:pt x="1123" y="0"/>
                </a:moveTo>
                <a:cubicBezTo>
                  <a:pt x="859" y="0"/>
                  <a:pt x="600" y="103"/>
                  <a:pt x="411" y="308"/>
                </a:cubicBezTo>
                <a:cubicBezTo>
                  <a:pt x="1" y="686"/>
                  <a:pt x="1" y="1379"/>
                  <a:pt x="411" y="1757"/>
                </a:cubicBezTo>
                <a:lnTo>
                  <a:pt x="2017" y="3426"/>
                </a:lnTo>
                <a:cubicBezTo>
                  <a:pt x="2395" y="3805"/>
                  <a:pt x="2931" y="4025"/>
                  <a:pt x="3466" y="4025"/>
                </a:cubicBezTo>
                <a:lnTo>
                  <a:pt x="3782" y="4025"/>
                </a:lnTo>
                <a:lnTo>
                  <a:pt x="5955" y="5222"/>
                </a:lnTo>
                <a:lnTo>
                  <a:pt x="3908" y="6388"/>
                </a:lnTo>
                <a:cubicBezTo>
                  <a:pt x="3719" y="6167"/>
                  <a:pt x="3466" y="6073"/>
                  <a:pt x="3151" y="6073"/>
                </a:cubicBezTo>
                <a:cubicBezTo>
                  <a:pt x="2553" y="6073"/>
                  <a:pt x="2143" y="6545"/>
                  <a:pt x="2143" y="7081"/>
                </a:cubicBezTo>
                <a:cubicBezTo>
                  <a:pt x="2143" y="7680"/>
                  <a:pt x="2584" y="8121"/>
                  <a:pt x="3151" y="8121"/>
                </a:cubicBezTo>
                <a:cubicBezTo>
                  <a:pt x="3593" y="8121"/>
                  <a:pt x="3971" y="7837"/>
                  <a:pt x="4128" y="7396"/>
                </a:cubicBezTo>
                <a:lnTo>
                  <a:pt x="9137" y="7396"/>
                </a:lnTo>
                <a:cubicBezTo>
                  <a:pt x="9295" y="7806"/>
                  <a:pt x="9641" y="8121"/>
                  <a:pt x="10114" y="8121"/>
                </a:cubicBezTo>
                <a:cubicBezTo>
                  <a:pt x="10713" y="8121"/>
                  <a:pt x="11154" y="7648"/>
                  <a:pt x="11154" y="7081"/>
                </a:cubicBezTo>
                <a:cubicBezTo>
                  <a:pt x="11154" y="6482"/>
                  <a:pt x="10681" y="6073"/>
                  <a:pt x="10114" y="6073"/>
                </a:cubicBezTo>
                <a:cubicBezTo>
                  <a:pt x="9862" y="6073"/>
                  <a:pt x="9578" y="6167"/>
                  <a:pt x="9358" y="6388"/>
                </a:cubicBezTo>
                <a:lnTo>
                  <a:pt x="7310" y="5222"/>
                </a:lnTo>
                <a:lnTo>
                  <a:pt x="9484" y="4025"/>
                </a:lnTo>
                <a:lnTo>
                  <a:pt x="10839" y="4025"/>
                </a:lnTo>
                <a:cubicBezTo>
                  <a:pt x="11437" y="4025"/>
                  <a:pt x="11847" y="3552"/>
                  <a:pt x="11847" y="2985"/>
                </a:cubicBezTo>
                <a:cubicBezTo>
                  <a:pt x="11847" y="2387"/>
                  <a:pt x="11374" y="1946"/>
                  <a:pt x="10839" y="1946"/>
                </a:cubicBezTo>
                <a:lnTo>
                  <a:pt x="9074" y="1946"/>
                </a:lnTo>
                <a:lnTo>
                  <a:pt x="9074" y="1599"/>
                </a:lnTo>
                <a:cubicBezTo>
                  <a:pt x="9074" y="1032"/>
                  <a:pt x="8602" y="591"/>
                  <a:pt x="8035" y="591"/>
                </a:cubicBezTo>
                <a:lnTo>
                  <a:pt x="5294" y="591"/>
                </a:lnTo>
                <a:cubicBezTo>
                  <a:pt x="4695" y="591"/>
                  <a:pt x="4254" y="1064"/>
                  <a:pt x="4254" y="1599"/>
                </a:cubicBezTo>
                <a:lnTo>
                  <a:pt x="4254" y="1946"/>
                </a:lnTo>
                <a:lnTo>
                  <a:pt x="4097" y="1946"/>
                </a:lnTo>
                <a:cubicBezTo>
                  <a:pt x="3750" y="1946"/>
                  <a:pt x="3372" y="1820"/>
                  <a:pt x="3120" y="1568"/>
                </a:cubicBezTo>
                <a:lnTo>
                  <a:pt x="1860" y="308"/>
                </a:lnTo>
                <a:cubicBezTo>
                  <a:pt x="1655" y="103"/>
                  <a:pt x="1387" y="0"/>
                  <a:pt x="112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96" name="Google Shape;7596;p62"/>
          <p:cNvGrpSpPr/>
          <p:nvPr/>
        </p:nvGrpSpPr>
        <p:grpSpPr>
          <a:xfrm>
            <a:off x="7535476" y="2919148"/>
            <a:ext cx="352803" cy="352803"/>
            <a:chOff x="-23245675" y="3148525"/>
            <a:chExt cx="296150" cy="296150"/>
          </a:xfrm>
        </p:grpSpPr>
        <p:sp>
          <p:nvSpPr>
            <p:cNvPr id="7597" name="Google Shape;7597;p62"/>
            <p:cNvSpPr/>
            <p:nvPr/>
          </p:nvSpPr>
          <p:spPr>
            <a:xfrm>
              <a:off x="-23192925" y="3251700"/>
              <a:ext cx="192225" cy="105550"/>
            </a:xfrm>
            <a:custGeom>
              <a:avLst/>
              <a:gdLst/>
              <a:ahLst/>
              <a:cxnLst/>
              <a:rect l="l" t="t" r="r" b="b"/>
              <a:pathLst>
                <a:path w="7689" h="4222" extrusionOk="0">
                  <a:moveTo>
                    <a:pt x="3151" y="0"/>
                  </a:moveTo>
                  <a:lnTo>
                    <a:pt x="2616" y="1260"/>
                  </a:lnTo>
                  <a:cubicBezTo>
                    <a:pt x="2584" y="1386"/>
                    <a:pt x="2427" y="1481"/>
                    <a:pt x="2301" y="1481"/>
                  </a:cubicBezTo>
                  <a:lnTo>
                    <a:pt x="1" y="1481"/>
                  </a:lnTo>
                  <a:lnTo>
                    <a:pt x="1" y="4222"/>
                  </a:lnTo>
                  <a:lnTo>
                    <a:pt x="7688" y="4222"/>
                  </a:lnTo>
                  <a:lnTo>
                    <a:pt x="7688" y="1481"/>
                  </a:lnTo>
                  <a:lnTo>
                    <a:pt x="5672" y="1481"/>
                  </a:lnTo>
                  <a:lnTo>
                    <a:pt x="4884" y="3371"/>
                  </a:lnTo>
                  <a:cubicBezTo>
                    <a:pt x="4827" y="3513"/>
                    <a:pt x="4713" y="3578"/>
                    <a:pt x="4593" y="3578"/>
                  </a:cubicBezTo>
                  <a:cubicBezTo>
                    <a:pt x="4447" y="3578"/>
                    <a:pt x="4292" y="3481"/>
                    <a:pt x="4223" y="3308"/>
                  </a:cubicBezTo>
                  <a:lnTo>
                    <a:pt x="31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62"/>
            <p:cNvSpPr/>
            <p:nvPr/>
          </p:nvSpPr>
          <p:spPr>
            <a:xfrm>
              <a:off x="-23193700" y="3200500"/>
              <a:ext cx="192200" cy="106350"/>
            </a:xfrm>
            <a:custGeom>
              <a:avLst/>
              <a:gdLst/>
              <a:ahLst/>
              <a:cxnLst/>
              <a:rect l="l" t="t" r="r" b="b"/>
              <a:pathLst>
                <a:path w="7688" h="4254" extrusionOk="0">
                  <a:moveTo>
                    <a:pt x="0" y="0"/>
                  </a:moveTo>
                  <a:lnTo>
                    <a:pt x="0" y="2836"/>
                  </a:lnTo>
                  <a:lnTo>
                    <a:pt x="2111" y="2836"/>
                  </a:lnTo>
                  <a:lnTo>
                    <a:pt x="2962" y="945"/>
                  </a:lnTo>
                  <a:cubicBezTo>
                    <a:pt x="3020" y="800"/>
                    <a:pt x="3138" y="735"/>
                    <a:pt x="3258" y="735"/>
                  </a:cubicBezTo>
                  <a:cubicBezTo>
                    <a:pt x="3399" y="735"/>
                    <a:pt x="3541" y="824"/>
                    <a:pt x="3592" y="977"/>
                  </a:cubicBezTo>
                  <a:lnTo>
                    <a:pt x="4632" y="4253"/>
                  </a:lnTo>
                  <a:lnTo>
                    <a:pt x="5104" y="3056"/>
                  </a:lnTo>
                  <a:cubicBezTo>
                    <a:pt x="5167" y="2930"/>
                    <a:pt x="5325" y="2836"/>
                    <a:pt x="5419" y="2836"/>
                  </a:cubicBezTo>
                  <a:lnTo>
                    <a:pt x="7688" y="2836"/>
                  </a:lnTo>
                  <a:lnTo>
                    <a:pt x="76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62"/>
            <p:cNvSpPr/>
            <p:nvPr/>
          </p:nvSpPr>
          <p:spPr>
            <a:xfrm>
              <a:off x="-23245675" y="3148525"/>
              <a:ext cx="296150" cy="296150"/>
            </a:xfrm>
            <a:custGeom>
              <a:avLst/>
              <a:gdLst/>
              <a:ahLst/>
              <a:cxnLst/>
              <a:rect l="l" t="t" r="r" b="b"/>
              <a:pathLst>
                <a:path w="11846" h="11846" extrusionOk="0">
                  <a:moveTo>
                    <a:pt x="10113" y="1386"/>
                  </a:moveTo>
                  <a:cubicBezTo>
                    <a:pt x="10302" y="1386"/>
                    <a:pt x="10460" y="1544"/>
                    <a:pt x="10460" y="1733"/>
                  </a:cubicBezTo>
                  <a:lnTo>
                    <a:pt x="10460" y="8758"/>
                  </a:lnTo>
                  <a:cubicBezTo>
                    <a:pt x="10460" y="8947"/>
                    <a:pt x="10302" y="9105"/>
                    <a:pt x="10113" y="9105"/>
                  </a:cubicBezTo>
                  <a:lnTo>
                    <a:pt x="1733" y="9105"/>
                  </a:lnTo>
                  <a:cubicBezTo>
                    <a:pt x="1512" y="9105"/>
                    <a:pt x="1355" y="8947"/>
                    <a:pt x="1355" y="8758"/>
                  </a:cubicBezTo>
                  <a:lnTo>
                    <a:pt x="1355" y="1733"/>
                  </a:lnTo>
                  <a:cubicBezTo>
                    <a:pt x="1355" y="1544"/>
                    <a:pt x="1512" y="1386"/>
                    <a:pt x="1733" y="1386"/>
                  </a:cubicBezTo>
                  <a:close/>
                  <a:moveTo>
                    <a:pt x="2426" y="9767"/>
                  </a:moveTo>
                  <a:cubicBezTo>
                    <a:pt x="2615" y="9767"/>
                    <a:pt x="2804" y="9924"/>
                    <a:pt x="2804" y="10113"/>
                  </a:cubicBezTo>
                  <a:cubicBezTo>
                    <a:pt x="2804" y="10334"/>
                    <a:pt x="2615" y="10491"/>
                    <a:pt x="2426" y="10491"/>
                  </a:cubicBezTo>
                  <a:cubicBezTo>
                    <a:pt x="2237" y="10491"/>
                    <a:pt x="2079" y="10334"/>
                    <a:pt x="2079" y="10113"/>
                  </a:cubicBezTo>
                  <a:cubicBezTo>
                    <a:pt x="2079" y="9924"/>
                    <a:pt x="2237" y="9767"/>
                    <a:pt x="2426" y="9767"/>
                  </a:cubicBezTo>
                  <a:close/>
                  <a:moveTo>
                    <a:pt x="3844" y="9767"/>
                  </a:moveTo>
                  <a:cubicBezTo>
                    <a:pt x="4033" y="9767"/>
                    <a:pt x="4190" y="9924"/>
                    <a:pt x="4190" y="10113"/>
                  </a:cubicBezTo>
                  <a:cubicBezTo>
                    <a:pt x="4190" y="10334"/>
                    <a:pt x="4001" y="10491"/>
                    <a:pt x="3844" y="10491"/>
                  </a:cubicBezTo>
                  <a:cubicBezTo>
                    <a:pt x="3655" y="10491"/>
                    <a:pt x="3497" y="10334"/>
                    <a:pt x="3497" y="10113"/>
                  </a:cubicBezTo>
                  <a:cubicBezTo>
                    <a:pt x="3497" y="9924"/>
                    <a:pt x="3655" y="9767"/>
                    <a:pt x="3844" y="9767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10113"/>
                  </a:lnTo>
                  <a:cubicBezTo>
                    <a:pt x="0" y="11058"/>
                    <a:pt x="788" y="11846"/>
                    <a:pt x="1733" y="11846"/>
                  </a:cubicBezTo>
                  <a:lnTo>
                    <a:pt x="10113" y="11846"/>
                  </a:lnTo>
                  <a:cubicBezTo>
                    <a:pt x="11058" y="11846"/>
                    <a:pt x="11846" y="11058"/>
                    <a:pt x="11846" y="10113"/>
                  </a:cubicBezTo>
                  <a:lnTo>
                    <a:pt x="11846" y="1733"/>
                  </a:lnTo>
                  <a:cubicBezTo>
                    <a:pt x="11846" y="788"/>
                    <a:pt x="11058" y="0"/>
                    <a:pt x="101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00" name="Google Shape;7600;p62"/>
          <p:cNvSpPr/>
          <p:nvPr/>
        </p:nvSpPr>
        <p:spPr>
          <a:xfrm>
            <a:off x="7577658" y="3398490"/>
            <a:ext cx="269323" cy="351910"/>
          </a:xfrm>
          <a:custGeom>
            <a:avLst/>
            <a:gdLst/>
            <a:ahLst/>
            <a:cxnLst/>
            <a:rect l="l" t="t" r="r" b="b"/>
            <a:pathLst>
              <a:path w="9043" h="11816" extrusionOk="0">
                <a:moveTo>
                  <a:pt x="6392" y="3395"/>
                </a:moveTo>
                <a:cubicBezTo>
                  <a:pt x="6483" y="3395"/>
                  <a:pt x="6569" y="3419"/>
                  <a:pt x="6616" y="3466"/>
                </a:cubicBezTo>
                <a:cubicBezTo>
                  <a:pt x="7310" y="4159"/>
                  <a:pt x="7656" y="5010"/>
                  <a:pt x="7656" y="5924"/>
                </a:cubicBezTo>
                <a:cubicBezTo>
                  <a:pt x="7656" y="6837"/>
                  <a:pt x="7310" y="7719"/>
                  <a:pt x="6616" y="8350"/>
                </a:cubicBezTo>
                <a:cubicBezTo>
                  <a:pt x="5955" y="9043"/>
                  <a:pt x="5104" y="9389"/>
                  <a:pt x="4191" y="9389"/>
                </a:cubicBezTo>
                <a:cubicBezTo>
                  <a:pt x="4002" y="9389"/>
                  <a:pt x="3844" y="9232"/>
                  <a:pt x="3844" y="9043"/>
                </a:cubicBezTo>
                <a:cubicBezTo>
                  <a:pt x="3844" y="8822"/>
                  <a:pt x="4002" y="8665"/>
                  <a:pt x="4191" y="8665"/>
                </a:cubicBezTo>
                <a:cubicBezTo>
                  <a:pt x="4947" y="8665"/>
                  <a:pt x="5608" y="8413"/>
                  <a:pt x="6144" y="7845"/>
                </a:cubicBezTo>
                <a:cubicBezTo>
                  <a:pt x="6679" y="7341"/>
                  <a:pt x="6994" y="6617"/>
                  <a:pt x="6994" y="5892"/>
                </a:cubicBezTo>
                <a:cubicBezTo>
                  <a:pt x="6931" y="5168"/>
                  <a:pt x="6679" y="4474"/>
                  <a:pt x="6144" y="3939"/>
                </a:cubicBezTo>
                <a:cubicBezTo>
                  <a:pt x="6049" y="3844"/>
                  <a:pt x="6049" y="3592"/>
                  <a:pt x="6144" y="3466"/>
                </a:cubicBezTo>
                <a:cubicBezTo>
                  <a:pt x="6207" y="3419"/>
                  <a:pt x="6301" y="3395"/>
                  <a:pt x="6392" y="3395"/>
                </a:cubicBezTo>
                <a:close/>
                <a:moveTo>
                  <a:pt x="378" y="1"/>
                </a:moveTo>
                <a:cubicBezTo>
                  <a:pt x="189" y="1"/>
                  <a:pt x="0" y="158"/>
                  <a:pt x="0" y="379"/>
                </a:cubicBezTo>
                <a:lnTo>
                  <a:pt x="0" y="1482"/>
                </a:lnTo>
                <a:cubicBezTo>
                  <a:pt x="0" y="2742"/>
                  <a:pt x="977" y="3750"/>
                  <a:pt x="2206" y="3876"/>
                </a:cubicBezTo>
                <a:cubicBezTo>
                  <a:pt x="2489" y="4695"/>
                  <a:pt x="3277" y="5294"/>
                  <a:pt x="4191" y="5294"/>
                </a:cubicBezTo>
                <a:cubicBezTo>
                  <a:pt x="4569" y="5294"/>
                  <a:pt x="4915" y="5609"/>
                  <a:pt x="4915" y="5987"/>
                </a:cubicBezTo>
                <a:cubicBezTo>
                  <a:pt x="4852" y="6302"/>
                  <a:pt x="4537" y="6617"/>
                  <a:pt x="4191" y="6617"/>
                </a:cubicBezTo>
                <a:cubicBezTo>
                  <a:pt x="3277" y="6617"/>
                  <a:pt x="2489" y="7215"/>
                  <a:pt x="2206" y="8035"/>
                </a:cubicBezTo>
                <a:cubicBezTo>
                  <a:pt x="1009" y="8161"/>
                  <a:pt x="0" y="9200"/>
                  <a:pt x="0" y="10460"/>
                </a:cubicBezTo>
                <a:lnTo>
                  <a:pt x="0" y="11469"/>
                </a:lnTo>
                <a:cubicBezTo>
                  <a:pt x="0" y="11658"/>
                  <a:pt x="189" y="11815"/>
                  <a:pt x="378" y="11815"/>
                </a:cubicBezTo>
                <a:lnTo>
                  <a:pt x="1765" y="11815"/>
                </a:lnTo>
                <a:cubicBezTo>
                  <a:pt x="1954" y="11815"/>
                  <a:pt x="2111" y="11658"/>
                  <a:pt x="2111" y="11469"/>
                </a:cubicBezTo>
                <a:lnTo>
                  <a:pt x="2111" y="10460"/>
                </a:lnTo>
                <a:cubicBezTo>
                  <a:pt x="2111" y="10240"/>
                  <a:pt x="2269" y="10082"/>
                  <a:pt x="2458" y="10082"/>
                </a:cubicBezTo>
                <a:lnTo>
                  <a:pt x="2647" y="10082"/>
                </a:lnTo>
                <a:cubicBezTo>
                  <a:pt x="3056" y="10523"/>
                  <a:pt x="3592" y="10807"/>
                  <a:pt x="4191" y="10807"/>
                </a:cubicBezTo>
                <a:cubicBezTo>
                  <a:pt x="6868" y="10807"/>
                  <a:pt x="9042" y="8633"/>
                  <a:pt x="9042" y="5955"/>
                </a:cubicBezTo>
                <a:cubicBezTo>
                  <a:pt x="9042" y="3277"/>
                  <a:pt x="6868" y="1103"/>
                  <a:pt x="4191" y="1103"/>
                </a:cubicBezTo>
                <a:cubicBezTo>
                  <a:pt x="3592" y="1103"/>
                  <a:pt x="3056" y="1356"/>
                  <a:pt x="2647" y="1828"/>
                </a:cubicBezTo>
                <a:lnTo>
                  <a:pt x="2458" y="1828"/>
                </a:lnTo>
                <a:cubicBezTo>
                  <a:pt x="2269" y="1828"/>
                  <a:pt x="2111" y="1671"/>
                  <a:pt x="2111" y="1482"/>
                </a:cubicBezTo>
                <a:lnTo>
                  <a:pt x="2111" y="379"/>
                </a:lnTo>
                <a:cubicBezTo>
                  <a:pt x="2111" y="158"/>
                  <a:pt x="1954" y="1"/>
                  <a:pt x="17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01" name="Google Shape;7601;p62"/>
          <p:cNvGrpSpPr/>
          <p:nvPr/>
        </p:nvGrpSpPr>
        <p:grpSpPr>
          <a:xfrm>
            <a:off x="7535938" y="3848122"/>
            <a:ext cx="351880" cy="352803"/>
            <a:chOff x="-23244900" y="3888100"/>
            <a:chExt cx="295375" cy="296150"/>
          </a:xfrm>
        </p:grpSpPr>
        <p:sp>
          <p:nvSpPr>
            <p:cNvPr id="7602" name="Google Shape;7602;p62"/>
            <p:cNvSpPr/>
            <p:nvPr/>
          </p:nvSpPr>
          <p:spPr>
            <a:xfrm>
              <a:off x="-23106275" y="39589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0" y="0"/>
                  </a:moveTo>
                  <a:lnTo>
                    <a:pt x="0" y="694"/>
                  </a:lnTo>
                  <a:lnTo>
                    <a:pt x="725" y="694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62"/>
            <p:cNvSpPr/>
            <p:nvPr/>
          </p:nvSpPr>
          <p:spPr>
            <a:xfrm>
              <a:off x="-23106275" y="399285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62"/>
            <p:cNvSpPr/>
            <p:nvPr/>
          </p:nvSpPr>
          <p:spPr>
            <a:xfrm>
              <a:off x="-23106275" y="4062950"/>
              <a:ext cx="18150" cy="34675"/>
            </a:xfrm>
            <a:custGeom>
              <a:avLst/>
              <a:gdLst/>
              <a:ahLst/>
              <a:cxnLst/>
              <a:rect l="l" t="t" r="r" b="b"/>
              <a:pathLst>
                <a:path w="726" h="1387" extrusionOk="0">
                  <a:moveTo>
                    <a:pt x="0" y="0"/>
                  </a:moveTo>
                  <a:lnTo>
                    <a:pt x="0" y="1040"/>
                  </a:lnTo>
                  <a:cubicBezTo>
                    <a:pt x="0" y="1229"/>
                    <a:pt x="158" y="1386"/>
                    <a:pt x="379" y="1386"/>
                  </a:cubicBezTo>
                  <a:cubicBezTo>
                    <a:pt x="568" y="1386"/>
                    <a:pt x="725" y="1229"/>
                    <a:pt x="725" y="1040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62"/>
            <p:cNvSpPr/>
            <p:nvPr/>
          </p:nvSpPr>
          <p:spPr>
            <a:xfrm>
              <a:off x="-23070825" y="3940850"/>
              <a:ext cx="52775" cy="26825"/>
            </a:xfrm>
            <a:custGeom>
              <a:avLst/>
              <a:gdLst/>
              <a:ahLst/>
              <a:cxnLst/>
              <a:rect l="l" t="t" r="r" b="b"/>
              <a:pathLst>
                <a:path w="2111" h="1073" extrusionOk="0">
                  <a:moveTo>
                    <a:pt x="0" y="1"/>
                  </a:moveTo>
                  <a:lnTo>
                    <a:pt x="0" y="725"/>
                  </a:lnTo>
                  <a:lnTo>
                    <a:pt x="1040" y="725"/>
                  </a:lnTo>
                  <a:cubicBezTo>
                    <a:pt x="1386" y="725"/>
                    <a:pt x="1701" y="883"/>
                    <a:pt x="1985" y="1072"/>
                  </a:cubicBezTo>
                  <a:cubicBezTo>
                    <a:pt x="2048" y="946"/>
                    <a:pt x="2111" y="851"/>
                    <a:pt x="2111" y="725"/>
                  </a:cubicBezTo>
                  <a:cubicBezTo>
                    <a:pt x="2111" y="316"/>
                    <a:pt x="1764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62"/>
            <p:cNvSpPr/>
            <p:nvPr/>
          </p:nvSpPr>
          <p:spPr>
            <a:xfrm>
              <a:off x="-23106275" y="39235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694"/>
                  </a:lnTo>
                  <a:lnTo>
                    <a:pt x="725" y="694"/>
                  </a:lnTo>
                  <a:lnTo>
                    <a:pt x="725" y="347"/>
                  </a:ln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62"/>
            <p:cNvSpPr/>
            <p:nvPr/>
          </p:nvSpPr>
          <p:spPr>
            <a:xfrm>
              <a:off x="-23106275" y="402750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62"/>
            <p:cNvSpPr/>
            <p:nvPr/>
          </p:nvSpPr>
          <p:spPr>
            <a:xfrm>
              <a:off x="-23244900" y="3888100"/>
              <a:ext cx="295375" cy="296150"/>
            </a:xfrm>
            <a:custGeom>
              <a:avLst/>
              <a:gdLst/>
              <a:ahLst/>
              <a:cxnLst/>
              <a:rect l="l" t="t" r="r" b="b"/>
              <a:pathLst>
                <a:path w="11815" h="11846" extrusionOk="0">
                  <a:moveTo>
                    <a:pt x="5892" y="725"/>
                  </a:moveTo>
                  <a:cubicBezTo>
                    <a:pt x="6333" y="725"/>
                    <a:pt x="6743" y="1008"/>
                    <a:pt x="6900" y="1449"/>
                  </a:cubicBezTo>
                  <a:lnTo>
                    <a:pt x="8349" y="1449"/>
                  </a:lnTo>
                  <a:cubicBezTo>
                    <a:pt x="9106" y="1449"/>
                    <a:pt x="9736" y="2079"/>
                    <a:pt x="9736" y="2835"/>
                  </a:cubicBezTo>
                  <a:cubicBezTo>
                    <a:pt x="9736" y="3214"/>
                    <a:pt x="9578" y="3529"/>
                    <a:pt x="9295" y="3812"/>
                  </a:cubicBezTo>
                  <a:cubicBezTo>
                    <a:pt x="9326" y="3938"/>
                    <a:pt x="9358" y="4096"/>
                    <a:pt x="9358" y="4190"/>
                  </a:cubicBezTo>
                  <a:cubicBezTo>
                    <a:pt x="9358" y="4600"/>
                    <a:pt x="9200" y="4915"/>
                    <a:pt x="8948" y="5198"/>
                  </a:cubicBezTo>
                  <a:cubicBezTo>
                    <a:pt x="8980" y="5324"/>
                    <a:pt x="9011" y="5450"/>
                    <a:pt x="9011" y="5576"/>
                  </a:cubicBezTo>
                  <a:cubicBezTo>
                    <a:pt x="9011" y="6333"/>
                    <a:pt x="8381" y="6963"/>
                    <a:pt x="7625" y="6963"/>
                  </a:cubicBezTo>
                  <a:cubicBezTo>
                    <a:pt x="7436" y="6963"/>
                    <a:pt x="7278" y="6805"/>
                    <a:pt x="7278" y="6616"/>
                  </a:cubicBezTo>
                  <a:cubicBezTo>
                    <a:pt x="7278" y="6427"/>
                    <a:pt x="7436" y="6269"/>
                    <a:pt x="7625" y="6269"/>
                  </a:cubicBezTo>
                  <a:cubicBezTo>
                    <a:pt x="8034" y="6269"/>
                    <a:pt x="8349" y="5954"/>
                    <a:pt x="8349" y="5545"/>
                  </a:cubicBezTo>
                  <a:cubicBezTo>
                    <a:pt x="8349" y="5167"/>
                    <a:pt x="8034" y="4852"/>
                    <a:pt x="7625" y="4852"/>
                  </a:cubicBezTo>
                  <a:lnTo>
                    <a:pt x="6932" y="4852"/>
                  </a:lnTo>
                  <a:lnTo>
                    <a:pt x="6932" y="7593"/>
                  </a:lnTo>
                  <a:lnTo>
                    <a:pt x="7940" y="7593"/>
                  </a:lnTo>
                  <a:cubicBezTo>
                    <a:pt x="8538" y="7593"/>
                    <a:pt x="8980" y="8065"/>
                    <a:pt x="8980" y="8632"/>
                  </a:cubicBezTo>
                  <a:cubicBezTo>
                    <a:pt x="8980" y="9105"/>
                    <a:pt x="8664" y="9514"/>
                    <a:pt x="8192" y="9609"/>
                  </a:cubicBezTo>
                  <a:cubicBezTo>
                    <a:pt x="7562" y="9767"/>
                    <a:pt x="7058" y="10145"/>
                    <a:pt x="6680" y="10586"/>
                  </a:cubicBezTo>
                  <a:cubicBezTo>
                    <a:pt x="6459" y="10869"/>
                    <a:pt x="6176" y="11027"/>
                    <a:pt x="5861" y="11027"/>
                  </a:cubicBezTo>
                  <a:cubicBezTo>
                    <a:pt x="5545" y="11027"/>
                    <a:pt x="5230" y="10869"/>
                    <a:pt x="5041" y="10586"/>
                  </a:cubicBezTo>
                  <a:cubicBezTo>
                    <a:pt x="4695" y="10113"/>
                    <a:pt x="4128" y="9767"/>
                    <a:pt x="3529" y="9609"/>
                  </a:cubicBezTo>
                  <a:cubicBezTo>
                    <a:pt x="3057" y="9483"/>
                    <a:pt x="2742" y="9042"/>
                    <a:pt x="2742" y="8569"/>
                  </a:cubicBezTo>
                  <a:cubicBezTo>
                    <a:pt x="2742" y="8002"/>
                    <a:pt x="3214" y="7561"/>
                    <a:pt x="3781" y="7561"/>
                  </a:cubicBezTo>
                  <a:lnTo>
                    <a:pt x="4789" y="7561"/>
                  </a:lnTo>
                  <a:lnTo>
                    <a:pt x="4789" y="4789"/>
                  </a:lnTo>
                  <a:lnTo>
                    <a:pt x="4096" y="4789"/>
                  </a:lnTo>
                  <a:cubicBezTo>
                    <a:pt x="3687" y="4789"/>
                    <a:pt x="3372" y="5104"/>
                    <a:pt x="3372" y="5513"/>
                  </a:cubicBezTo>
                  <a:cubicBezTo>
                    <a:pt x="3372" y="5891"/>
                    <a:pt x="3687" y="6206"/>
                    <a:pt x="4096" y="6206"/>
                  </a:cubicBezTo>
                  <a:cubicBezTo>
                    <a:pt x="4285" y="6206"/>
                    <a:pt x="4443" y="6364"/>
                    <a:pt x="4443" y="6553"/>
                  </a:cubicBezTo>
                  <a:cubicBezTo>
                    <a:pt x="4443" y="6774"/>
                    <a:pt x="4285" y="6931"/>
                    <a:pt x="4096" y="6931"/>
                  </a:cubicBezTo>
                  <a:cubicBezTo>
                    <a:pt x="3340" y="6931"/>
                    <a:pt x="2710" y="6301"/>
                    <a:pt x="2710" y="5545"/>
                  </a:cubicBezTo>
                  <a:cubicBezTo>
                    <a:pt x="2710" y="5387"/>
                    <a:pt x="2742" y="5261"/>
                    <a:pt x="2805" y="5135"/>
                  </a:cubicBezTo>
                  <a:cubicBezTo>
                    <a:pt x="2521" y="4883"/>
                    <a:pt x="2363" y="4568"/>
                    <a:pt x="2363" y="4159"/>
                  </a:cubicBezTo>
                  <a:cubicBezTo>
                    <a:pt x="2363" y="4001"/>
                    <a:pt x="2395" y="3875"/>
                    <a:pt x="2426" y="3781"/>
                  </a:cubicBezTo>
                  <a:cubicBezTo>
                    <a:pt x="2174" y="3497"/>
                    <a:pt x="2017" y="3182"/>
                    <a:pt x="2017" y="2772"/>
                  </a:cubicBezTo>
                  <a:cubicBezTo>
                    <a:pt x="2080" y="2048"/>
                    <a:pt x="2710" y="1449"/>
                    <a:pt x="3466" y="1449"/>
                  </a:cubicBezTo>
                  <a:lnTo>
                    <a:pt x="4915" y="1449"/>
                  </a:lnTo>
                  <a:cubicBezTo>
                    <a:pt x="5073" y="1040"/>
                    <a:pt x="5419" y="725"/>
                    <a:pt x="5892" y="725"/>
                  </a:cubicBezTo>
                  <a:close/>
                  <a:moveTo>
                    <a:pt x="1009" y="0"/>
                  </a:moveTo>
                  <a:cubicBezTo>
                    <a:pt x="473" y="32"/>
                    <a:pt x="1" y="504"/>
                    <a:pt x="1" y="1040"/>
                  </a:cubicBezTo>
                  <a:lnTo>
                    <a:pt x="1" y="10838"/>
                  </a:lnTo>
                  <a:cubicBezTo>
                    <a:pt x="1" y="11405"/>
                    <a:pt x="473" y="11846"/>
                    <a:pt x="1009" y="11846"/>
                  </a:cubicBezTo>
                  <a:lnTo>
                    <a:pt x="10807" y="11846"/>
                  </a:lnTo>
                  <a:cubicBezTo>
                    <a:pt x="11374" y="11846"/>
                    <a:pt x="11815" y="11373"/>
                    <a:pt x="11815" y="10775"/>
                  </a:cubicBezTo>
                  <a:lnTo>
                    <a:pt x="11815" y="1071"/>
                  </a:lnTo>
                  <a:cubicBezTo>
                    <a:pt x="11815" y="504"/>
                    <a:pt x="11342" y="32"/>
                    <a:pt x="10807" y="32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62"/>
            <p:cNvSpPr/>
            <p:nvPr/>
          </p:nvSpPr>
          <p:spPr>
            <a:xfrm>
              <a:off x="-23070825" y="3975525"/>
              <a:ext cx="43325" cy="26800"/>
            </a:xfrm>
            <a:custGeom>
              <a:avLst/>
              <a:gdLst/>
              <a:ahLst/>
              <a:cxnLst/>
              <a:rect l="l" t="t" r="r" b="b"/>
              <a:pathLst>
                <a:path w="1733" h="1072" extrusionOk="0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cubicBezTo>
                    <a:pt x="748" y="722"/>
                    <a:pt x="772" y="721"/>
                    <a:pt x="795" y="721"/>
                  </a:cubicBezTo>
                  <a:cubicBezTo>
                    <a:pt x="1086" y="721"/>
                    <a:pt x="1374" y="896"/>
                    <a:pt x="1607" y="1071"/>
                  </a:cubicBezTo>
                  <a:cubicBezTo>
                    <a:pt x="1701" y="945"/>
                    <a:pt x="1733" y="819"/>
                    <a:pt x="1733" y="725"/>
                  </a:cubicBezTo>
                  <a:cubicBezTo>
                    <a:pt x="1733" y="315"/>
                    <a:pt x="141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62"/>
            <p:cNvSpPr/>
            <p:nvPr/>
          </p:nvSpPr>
          <p:spPr>
            <a:xfrm>
              <a:off x="-23158250" y="4097600"/>
              <a:ext cx="121300" cy="52000"/>
            </a:xfrm>
            <a:custGeom>
              <a:avLst/>
              <a:gdLst/>
              <a:ahLst/>
              <a:cxnLst/>
              <a:rect l="l" t="t" r="r" b="b"/>
              <a:pathLst>
                <a:path w="4852" h="2080" extrusionOk="0">
                  <a:moveTo>
                    <a:pt x="315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662"/>
                    <a:pt x="284" y="693"/>
                  </a:cubicBezTo>
                  <a:cubicBezTo>
                    <a:pt x="1008" y="914"/>
                    <a:pt x="1701" y="1355"/>
                    <a:pt x="2174" y="1922"/>
                  </a:cubicBezTo>
                  <a:cubicBezTo>
                    <a:pt x="2205" y="2017"/>
                    <a:pt x="2269" y="2080"/>
                    <a:pt x="2426" y="2080"/>
                  </a:cubicBezTo>
                  <a:cubicBezTo>
                    <a:pt x="2584" y="2080"/>
                    <a:pt x="2678" y="2017"/>
                    <a:pt x="2710" y="1922"/>
                  </a:cubicBezTo>
                  <a:cubicBezTo>
                    <a:pt x="3151" y="1355"/>
                    <a:pt x="3812" y="882"/>
                    <a:pt x="4568" y="662"/>
                  </a:cubicBezTo>
                  <a:cubicBezTo>
                    <a:pt x="4726" y="630"/>
                    <a:pt x="4852" y="504"/>
                    <a:pt x="4852" y="347"/>
                  </a:cubicBezTo>
                  <a:cubicBezTo>
                    <a:pt x="4852" y="158"/>
                    <a:pt x="4694" y="0"/>
                    <a:pt x="4474" y="0"/>
                  </a:cubicBezTo>
                  <a:lnTo>
                    <a:pt x="3371" y="0"/>
                  </a:lnTo>
                  <a:cubicBezTo>
                    <a:pt x="3214" y="410"/>
                    <a:pt x="2867" y="725"/>
                    <a:pt x="2395" y="725"/>
                  </a:cubicBezTo>
                  <a:cubicBezTo>
                    <a:pt x="1922" y="725"/>
                    <a:pt x="1575" y="441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62"/>
            <p:cNvSpPr/>
            <p:nvPr/>
          </p:nvSpPr>
          <p:spPr>
            <a:xfrm>
              <a:off x="-23176375" y="3940850"/>
              <a:ext cx="52800" cy="26825"/>
            </a:xfrm>
            <a:custGeom>
              <a:avLst/>
              <a:gdLst/>
              <a:ahLst/>
              <a:cxnLst/>
              <a:rect l="l" t="t" r="r" b="b"/>
              <a:pathLst>
                <a:path w="2112" h="1073" extrusionOk="0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851"/>
                    <a:pt x="64" y="978"/>
                    <a:pt x="127" y="1072"/>
                  </a:cubicBezTo>
                  <a:cubicBezTo>
                    <a:pt x="410" y="883"/>
                    <a:pt x="725" y="725"/>
                    <a:pt x="1072" y="725"/>
                  </a:cubicBezTo>
                  <a:lnTo>
                    <a:pt x="2111" y="725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62"/>
            <p:cNvSpPr/>
            <p:nvPr/>
          </p:nvSpPr>
          <p:spPr>
            <a:xfrm>
              <a:off x="-23166125" y="3976300"/>
              <a:ext cx="44125" cy="26800"/>
            </a:xfrm>
            <a:custGeom>
              <a:avLst/>
              <a:gdLst/>
              <a:ahLst/>
              <a:cxnLst/>
              <a:rect l="l" t="t" r="r" b="b"/>
              <a:pathLst>
                <a:path w="1765" h="1072" extrusionOk="0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851"/>
                    <a:pt x="32" y="1009"/>
                    <a:pt x="126" y="1072"/>
                  </a:cubicBezTo>
                  <a:cubicBezTo>
                    <a:pt x="347" y="820"/>
                    <a:pt x="693" y="725"/>
                    <a:pt x="1071" y="725"/>
                  </a:cubicBezTo>
                  <a:lnTo>
                    <a:pt x="1764" y="725"/>
                  </a:lnTo>
                  <a:lnTo>
                    <a:pt x="17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13" name="Google Shape;7613;p62"/>
          <p:cNvSpPr/>
          <p:nvPr/>
        </p:nvSpPr>
        <p:spPr>
          <a:xfrm>
            <a:off x="6612202" y="4288988"/>
            <a:ext cx="353786" cy="353757"/>
          </a:xfrm>
          <a:custGeom>
            <a:avLst/>
            <a:gdLst/>
            <a:ahLst/>
            <a:cxnLst/>
            <a:rect l="l" t="t" r="r" b="b"/>
            <a:pathLst>
              <a:path w="11879" h="11878" extrusionOk="0">
                <a:moveTo>
                  <a:pt x="5451" y="6995"/>
                </a:moveTo>
                <a:lnTo>
                  <a:pt x="5451" y="7688"/>
                </a:lnTo>
                <a:lnTo>
                  <a:pt x="4443" y="7688"/>
                </a:lnTo>
                <a:cubicBezTo>
                  <a:pt x="4223" y="7688"/>
                  <a:pt x="4065" y="7530"/>
                  <a:pt x="4065" y="7341"/>
                </a:cubicBezTo>
                <a:cubicBezTo>
                  <a:pt x="4065" y="7152"/>
                  <a:pt x="4223" y="6995"/>
                  <a:pt x="4443" y="6995"/>
                </a:cubicBezTo>
                <a:close/>
                <a:moveTo>
                  <a:pt x="6491" y="8349"/>
                </a:moveTo>
                <a:lnTo>
                  <a:pt x="6491" y="8381"/>
                </a:lnTo>
                <a:cubicBezTo>
                  <a:pt x="6680" y="8381"/>
                  <a:pt x="6837" y="8538"/>
                  <a:pt x="6837" y="8727"/>
                </a:cubicBezTo>
                <a:cubicBezTo>
                  <a:pt x="6837" y="8916"/>
                  <a:pt x="6680" y="9074"/>
                  <a:pt x="6491" y="9074"/>
                </a:cubicBezTo>
                <a:lnTo>
                  <a:pt x="6113" y="9074"/>
                </a:lnTo>
                <a:lnTo>
                  <a:pt x="6113" y="8349"/>
                </a:lnTo>
                <a:close/>
                <a:moveTo>
                  <a:pt x="5451" y="9736"/>
                </a:moveTo>
                <a:lnTo>
                  <a:pt x="5451" y="10460"/>
                </a:lnTo>
                <a:lnTo>
                  <a:pt x="5105" y="10460"/>
                </a:lnTo>
                <a:cubicBezTo>
                  <a:pt x="4916" y="10460"/>
                  <a:pt x="4758" y="10303"/>
                  <a:pt x="4758" y="10114"/>
                </a:cubicBezTo>
                <a:cubicBezTo>
                  <a:pt x="4758" y="9893"/>
                  <a:pt x="4916" y="9736"/>
                  <a:pt x="5105" y="9736"/>
                </a:cubicBezTo>
                <a:close/>
                <a:moveTo>
                  <a:pt x="5861" y="1"/>
                </a:moveTo>
                <a:cubicBezTo>
                  <a:pt x="5262" y="1"/>
                  <a:pt x="4821" y="473"/>
                  <a:pt x="4821" y="1040"/>
                </a:cubicBezTo>
                <a:cubicBezTo>
                  <a:pt x="4821" y="1481"/>
                  <a:pt x="5105" y="1859"/>
                  <a:pt x="5546" y="2017"/>
                </a:cubicBezTo>
                <a:lnTo>
                  <a:pt x="5546" y="3340"/>
                </a:lnTo>
                <a:cubicBezTo>
                  <a:pt x="4441" y="2451"/>
                  <a:pt x="3936" y="2115"/>
                  <a:pt x="3379" y="2115"/>
                </a:cubicBezTo>
                <a:cubicBezTo>
                  <a:pt x="3285" y="2115"/>
                  <a:pt x="3189" y="2125"/>
                  <a:pt x="3088" y="2143"/>
                </a:cubicBezTo>
                <a:cubicBezTo>
                  <a:pt x="2584" y="2237"/>
                  <a:pt x="2301" y="2679"/>
                  <a:pt x="2080" y="3183"/>
                </a:cubicBezTo>
                <a:cubicBezTo>
                  <a:pt x="1734" y="3750"/>
                  <a:pt x="1324" y="4506"/>
                  <a:pt x="221" y="4947"/>
                </a:cubicBezTo>
                <a:cubicBezTo>
                  <a:pt x="64" y="5010"/>
                  <a:pt x="1" y="5167"/>
                  <a:pt x="32" y="5325"/>
                </a:cubicBezTo>
                <a:cubicBezTo>
                  <a:pt x="64" y="5482"/>
                  <a:pt x="190" y="5608"/>
                  <a:pt x="379" y="5608"/>
                </a:cubicBezTo>
                <a:lnTo>
                  <a:pt x="1104" y="5608"/>
                </a:lnTo>
                <a:cubicBezTo>
                  <a:pt x="1104" y="5608"/>
                  <a:pt x="2584" y="5577"/>
                  <a:pt x="3372" y="3750"/>
                </a:cubicBezTo>
                <a:cubicBezTo>
                  <a:pt x="3446" y="3626"/>
                  <a:pt x="3579" y="3541"/>
                  <a:pt x="3724" y="3541"/>
                </a:cubicBezTo>
                <a:cubicBezTo>
                  <a:pt x="3764" y="3541"/>
                  <a:pt x="3804" y="3547"/>
                  <a:pt x="3844" y="3561"/>
                </a:cubicBezTo>
                <a:cubicBezTo>
                  <a:pt x="4002" y="3655"/>
                  <a:pt x="4128" y="3844"/>
                  <a:pt x="4034" y="4033"/>
                </a:cubicBezTo>
                <a:cubicBezTo>
                  <a:pt x="3718" y="4789"/>
                  <a:pt x="3309" y="5293"/>
                  <a:pt x="2868" y="5640"/>
                </a:cubicBezTo>
                <a:lnTo>
                  <a:pt x="3655" y="5640"/>
                </a:lnTo>
                <a:cubicBezTo>
                  <a:pt x="3971" y="5388"/>
                  <a:pt x="4254" y="5010"/>
                  <a:pt x="4254" y="4632"/>
                </a:cubicBezTo>
                <a:cubicBezTo>
                  <a:pt x="4254" y="4443"/>
                  <a:pt x="4412" y="4285"/>
                  <a:pt x="4601" y="4285"/>
                </a:cubicBezTo>
                <a:cubicBezTo>
                  <a:pt x="4790" y="4285"/>
                  <a:pt x="4947" y="4443"/>
                  <a:pt x="4947" y="4632"/>
                </a:cubicBezTo>
                <a:cubicBezTo>
                  <a:pt x="4947" y="5010"/>
                  <a:pt x="4821" y="5388"/>
                  <a:pt x="4601" y="5640"/>
                </a:cubicBezTo>
                <a:lnTo>
                  <a:pt x="5609" y="5640"/>
                </a:lnTo>
                <a:lnTo>
                  <a:pt x="5609" y="6365"/>
                </a:lnTo>
                <a:lnTo>
                  <a:pt x="4601" y="6365"/>
                </a:lnTo>
                <a:cubicBezTo>
                  <a:pt x="4002" y="6365"/>
                  <a:pt x="3561" y="6837"/>
                  <a:pt x="3561" y="7373"/>
                </a:cubicBezTo>
                <a:cubicBezTo>
                  <a:pt x="3561" y="7971"/>
                  <a:pt x="4034" y="8412"/>
                  <a:pt x="4601" y="8412"/>
                </a:cubicBezTo>
                <a:lnTo>
                  <a:pt x="5609" y="8412"/>
                </a:lnTo>
                <a:lnTo>
                  <a:pt x="5609" y="9106"/>
                </a:lnTo>
                <a:lnTo>
                  <a:pt x="5262" y="9106"/>
                </a:lnTo>
                <a:cubicBezTo>
                  <a:pt x="4664" y="9106"/>
                  <a:pt x="4254" y="9578"/>
                  <a:pt x="4254" y="10145"/>
                </a:cubicBezTo>
                <a:cubicBezTo>
                  <a:pt x="4254" y="10744"/>
                  <a:pt x="4727" y="11153"/>
                  <a:pt x="5262" y="11153"/>
                </a:cubicBezTo>
                <a:lnTo>
                  <a:pt x="5609" y="11153"/>
                </a:lnTo>
                <a:lnTo>
                  <a:pt x="5609" y="11531"/>
                </a:lnTo>
                <a:cubicBezTo>
                  <a:pt x="5609" y="11720"/>
                  <a:pt x="5766" y="11878"/>
                  <a:pt x="5987" y="11878"/>
                </a:cubicBezTo>
                <a:cubicBezTo>
                  <a:pt x="6176" y="11878"/>
                  <a:pt x="6333" y="11720"/>
                  <a:pt x="6333" y="11531"/>
                </a:cubicBezTo>
                <a:lnTo>
                  <a:pt x="6333" y="11153"/>
                </a:lnTo>
                <a:lnTo>
                  <a:pt x="6680" y="11153"/>
                </a:lnTo>
                <a:cubicBezTo>
                  <a:pt x="6869" y="11153"/>
                  <a:pt x="7026" y="10996"/>
                  <a:pt x="7026" y="10807"/>
                </a:cubicBezTo>
                <a:cubicBezTo>
                  <a:pt x="7026" y="10618"/>
                  <a:pt x="6869" y="10460"/>
                  <a:pt x="6680" y="10460"/>
                </a:cubicBezTo>
                <a:lnTo>
                  <a:pt x="6333" y="10460"/>
                </a:lnTo>
                <a:lnTo>
                  <a:pt x="6333" y="9736"/>
                </a:lnTo>
                <a:lnTo>
                  <a:pt x="6680" y="9736"/>
                </a:lnTo>
                <a:cubicBezTo>
                  <a:pt x="7279" y="9736"/>
                  <a:pt x="7720" y="9263"/>
                  <a:pt x="7720" y="8727"/>
                </a:cubicBezTo>
                <a:cubicBezTo>
                  <a:pt x="7720" y="8129"/>
                  <a:pt x="7247" y="7688"/>
                  <a:pt x="6680" y="7688"/>
                </a:cubicBezTo>
                <a:lnTo>
                  <a:pt x="6333" y="7688"/>
                </a:lnTo>
                <a:lnTo>
                  <a:pt x="6333" y="6995"/>
                </a:lnTo>
                <a:lnTo>
                  <a:pt x="7342" y="6995"/>
                </a:lnTo>
                <a:cubicBezTo>
                  <a:pt x="7751" y="6995"/>
                  <a:pt x="8098" y="6743"/>
                  <a:pt x="8255" y="6428"/>
                </a:cubicBezTo>
                <a:cubicBezTo>
                  <a:pt x="8066" y="6333"/>
                  <a:pt x="7877" y="6176"/>
                  <a:pt x="7657" y="6018"/>
                </a:cubicBezTo>
                <a:cubicBezTo>
                  <a:pt x="7625" y="6176"/>
                  <a:pt x="7499" y="6270"/>
                  <a:pt x="7310" y="6270"/>
                </a:cubicBezTo>
                <a:lnTo>
                  <a:pt x="6302" y="6270"/>
                </a:lnTo>
                <a:lnTo>
                  <a:pt x="6302" y="5577"/>
                </a:lnTo>
                <a:lnTo>
                  <a:pt x="7310" y="5577"/>
                </a:lnTo>
                <a:cubicBezTo>
                  <a:pt x="7121" y="5262"/>
                  <a:pt x="6963" y="4947"/>
                  <a:pt x="6963" y="4537"/>
                </a:cubicBezTo>
                <a:cubicBezTo>
                  <a:pt x="6963" y="4348"/>
                  <a:pt x="7121" y="4191"/>
                  <a:pt x="7310" y="4191"/>
                </a:cubicBezTo>
                <a:cubicBezTo>
                  <a:pt x="7499" y="4191"/>
                  <a:pt x="7657" y="4348"/>
                  <a:pt x="7657" y="4537"/>
                </a:cubicBezTo>
                <a:cubicBezTo>
                  <a:pt x="7657" y="4978"/>
                  <a:pt x="7940" y="5293"/>
                  <a:pt x="8255" y="5577"/>
                </a:cubicBezTo>
                <a:lnTo>
                  <a:pt x="9043" y="5577"/>
                </a:lnTo>
                <a:cubicBezTo>
                  <a:pt x="8602" y="5230"/>
                  <a:pt x="8224" y="4758"/>
                  <a:pt x="7877" y="3970"/>
                </a:cubicBezTo>
                <a:cubicBezTo>
                  <a:pt x="7783" y="3813"/>
                  <a:pt x="7877" y="3561"/>
                  <a:pt x="8066" y="3498"/>
                </a:cubicBezTo>
                <a:cubicBezTo>
                  <a:pt x="8108" y="3472"/>
                  <a:pt x="8155" y="3461"/>
                  <a:pt x="8203" y="3461"/>
                </a:cubicBezTo>
                <a:cubicBezTo>
                  <a:pt x="8333" y="3461"/>
                  <a:pt x="8470" y="3548"/>
                  <a:pt x="8539" y="3687"/>
                </a:cubicBezTo>
                <a:cubicBezTo>
                  <a:pt x="9326" y="5545"/>
                  <a:pt x="10807" y="5545"/>
                  <a:pt x="10807" y="5545"/>
                </a:cubicBezTo>
                <a:lnTo>
                  <a:pt x="11532" y="5545"/>
                </a:lnTo>
                <a:cubicBezTo>
                  <a:pt x="11689" y="5545"/>
                  <a:pt x="11847" y="5419"/>
                  <a:pt x="11878" y="5262"/>
                </a:cubicBezTo>
                <a:cubicBezTo>
                  <a:pt x="11721" y="5167"/>
                  <a:pt x="11626" y="5010"/>
                  <a:pt x="11469" y="4947"/>
                </a:cubicBezTo>
                <a:cubicBezTo>
                  <a:pt x="10366" y="4506"/>
                  <a:pt x="9988" y="3750"/>
                  <a:pt x="9641" y="3183"/>
                </a:cubicBezTo>
                <a:cubicBezTo>
                  <a:pt x="9358" y="2710"/>
                  <a:pt x="9106" y="2269"/>
                  <a:pt x="8602" y="2143"/>
                </a:cubicBezTo>
                <a:cubicBezTo>
                  <a:pt x="8535" y="2127"/>
                  <a:pt x="8466" y="2119"/>
                  <a:pt x="8393" y="2119"/>
                </a:cubicBezTo>
                <a:cubicBezTo>
                  <a:pt x="7880" y="2119"/>
                  <a:pt x="7197" y="2512"/>
                  <a:pt x="6176" y="3340"/>
                </a:cubicBezTo>
                <a:lnTo>
                  <a:pt x="6176" y="2017"/>
                </a:lnTo>
                <a:cubicBezTo>
                  <a:pt x="6554" y="1859"/>
                  <a:pt x="6869" y="1513"/>
                  <a:pt x="6869" y="1040"/>
                </a:cubicBezTo>
                <a:cubicBezTo>
                  <a:pt x="6869" y="442"/>
                  <a:pt x="6396" y="1"/>
                  <a:pt x="586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1" name="Google Shape;1331;p32"/>
          <p:cNvGrpSpPr/>
          <p:nvPr/>
        </p:nvGrpSpPr>
        <p:grpSpPr>
          <a:xfrm rot="320879">
            <a:off x="-368580" y="795985"/>
            <a:ext cx="4331220" cy="3743232"/>
            <a:chOff x="-368600" y="796025"/>
            <a:chExt cx="4331424" cy="3743409"/>
          </a:xfrm>
        </p:grpSpPr>
        <p:sp>
          <p:nvSpPr>
            <p:cNvPr id="1332" name="Google Shape;1332;p32"/>
            <p:cNvSpPr/>
            <p:nvPr/>
          </p:nvSpPr>
          <p:spPr>
            <a:xfrm>
              <a:off x="-289445" y="1031057"/>
              <a:ext cx="4006076" cy="3383192"/>
            </a:xfrm>
            <a:custGeom>
              <a:avLst/>
              <a:gdLst/>
              <a:ahLst/>
              <a:cxnLst/>
              <a:rect l="l" t="t" r="r" b="b"/>
              <a:pathLst>
                <a:path w="88581" h="74808" extrusionOk="0">
                  <a:moveTo>
                    <a:pt x="69657" y="0"/>
                  </a:moveTo>
                  <a:cubicBezTo>
                    <a:pt x="65855" y="0"/>
                    <a:pt x="61961" y="1211"/>
                    <a:pt x="58172" y="2158"/>
                  </a:cubicBezTo>
                  <a:cubicBezTo>
                    <a:pt x="41897" y="6207"/>
                    <a:pt x="11893" y="4290"/>
                    <a:pt x="3130" y="23613"/>
                  </a:cubicBezTo>
                  <a:cubicBezTo>
                    <a:pt x="2142" y="25780"/>
                    <a:pt x="1499" y="28221"/>
                    <a:pt x="1296" y="30971"/>
                  </a:cubicBezTo>
                  <a:cubicBezTo>
                    <a:pt x="1" y="48348"/>
                    <a:pt x="10590" y="74807"/>
                    <a:pt x="29813" y="74807"/>
                  </a:cubicBezTo>
                  <a:cubicBezTo>
                    <a:pt x="30202" y="74807"/>
                    <a:pt x="30594" y="74796"/>
                    <a:pt x="30990" y="74774"/>
                  </a:cubicBezTo>
                  <a:cubicBezTo>
                    <a:pt x="39468" y="74298"/>
                    <a:pt x="48755" y="71238"/>
                    <a:pt x="57017" y="68845"/>
                  </a:cubicBezTo>
                  <a:cubicBezTo>
                    <a:pt x="69400" y="65261"/>
                    <a:pt x="78092" y="58784"/>
                    <a:pt x="82449" y="45557"/>
                  </a:cubicBezTo>
                  <a:cubicBezTo>
                    <a:pt x="85902" y="35067"/>
                    <a:pt x="88581" y="22066"/>
                    <a:pt x="84783" y="11743"/>
                  </a:cubicBezTo>
                  <a:cubicBezTo>
                    <a:pt x="82723" y="6135"/>
                    <a:pt x="78282" y="1349"/>
                    <a:pt x="72567" y="265"/>
                  </a:cubicBezTo>
                  <a:cubicBezTo>
                    <a:pt x="71605" y="80"/>
                    <a:pt x="70634" y="0"/>
                    <a:pt x="69657" y="0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32"/>
            <p:cNvSpPr/>
            <p:nvPr/>
          </p:nvSpPr>
          <p:spPr>
            <a:xfrm>
              <a:off x="-368600" y="796025"/>
              <a:ext cx="4331424" cy="3743409"/>
            </a:xfrm>
            <a:custGeom>
              <a:avLst/>
              <a:gdLst/>
              <a:ahLst/>
              <a:cxnLst/>
              <a:rect l="l" t="t" r="r" b="b"/>
              <a:pathLst>
                <a:path w="95775" h="82773" extrusionOk="0">
                  <a:moveTo>
                    <a:pt x="76049" y="632"/>
                  </a:moveTo>
                  <a:cubicBezTo>
                    <a:pt x="77240" y="632"/>
                    <a:pt x="78431" y="740"/>
                    <a:pt x="79618" y="996"/>
                  </a:cubicBezTo>
                  <a:cubicBezTo>
                    <a:pt x="83237" y="1770"/>
                    <a:pt x="86380" y="4092"/>
                    <a:pt x="88702" y="6902"/>
                  </a:cubicBezTo>
                  <a:cubicBezTo>
                    <a:pt x="93929" y="13224"/>
                    <a:pt x="94786" y="22035"/>
                    <a:pt x="94203" y="29929"/>
                  </a:cubicBezTo>
                  <a:cubicBezTo>
                    <a:pt x="93881" y="34227"/>
                    <a:pt x="93072" y="38489"/>
                    <a:pt x="92024" y="42668"/>
                  </a:cubicBezTo>
                  <a:cubicBezTo>
                    <a:pt x="91036" y="46562"/>
                    <a:pt x="89893" y="50491"/>
                    <a:pt x="88321" y="54205"/>
                  </a:cubicBezTo>
                  <a:cubicBezTo>
                    <a:pt x="85726" y="60242"/>
                    <a:pt x="81654" y="65457"/>
                    <a:pt x="76260" y="69219"/>
                  </a:cubicBezTo>
                  <a:cubicBezTo>
                    <a:pt x="70343" y="73351"/>
                    <a:pt x="63437" y="75232"/>
                    <a:pt x="56591" y="77256"/>
                  </a:cubicBezTo>
                  <a:cubicBezTo>
                    <a:pt x="52198" y="78554"/>
                    <a:pt x="47804" y="79780"/>
                    <a:pt x="43327" y="80732"/>
                  </a:cubicBezTo>
                  <a:cubicBezTo>
                    <a:pt x="39876" y="81467"/>
                    <a:pt x="36249" y="82127"/>
                    <a:pt x="32690" y="82127"/>
                  </a:cubicBezTo>
                  <a:cubicBezTo>
                    <a:pt x="32210" y="82127"/>
                    <a:pt x="31731" y="82115"/>
                    <a:pt x="31255" y="82090"/>
                  </a:cubicBezTo>
                  <a:cubicBezTo>
                    <a:pt x="19241" y="81447"/>
                    <a:pt x="10931" y="71005"/>
                    <a:pt x="6442" y="60789"/>
                  </a:cubicBezTo>
                  <a:cubicBezTo>
                    <a:pt x="4180" y="55634"/>
                    <a:pt x="2668" y="50121"/>
                    <a:pt x="1906" y="44537"/>
                  </a:cubicBezTo>
                  <a:cubicBezTo>
                    <a:pt x="1072" y="38501"/>
                    <a:pt x="989" y="31964"/>
                    <a:pt x="3513" y="26297"/>
                  </a:cubicBezTo>
                  <a:cubicBezTo>
                    <a:pt x="3524" y="26267"/>
                    <a:pt x="3531" y="26238"/>
                    <a:pt x="3535" y="26212"/>
                  </a:cubicBezTo>
                  <a:lnTo>
                    <a:pt x="3535" y="26212"/>
                  </a:lnTo>
                  <a:cubicBezTo>
                    <a:pt x="8578" y="15251"/>
                    <a:pt x="20266" y="10647"/>
                    <a:pt x="31362" y="8212"/>
                  </a:cubicBezTo>
                  <a:cubicBezTo>
                    <a:pt x="42744" y="5711"/>
                    <a:pt x="54507" y="5342"/>
                    <a:pt x="65795" y="2413"/>
                  </a:cubicBezTo>
                  <a:cubicBezTo>
                    <a:pt x="69142" y="1545"/>
                    <a:pt x="72594" y="632"/>
                    <a:pt x="76049" y="632"/>
                  </a:cubicBezTo>
                  <a:close/>
                  <a:moveTo>
                    <a:pt x="76082" y="0"/>
                  </a:moveTo>
                  <a:cubicBezTo>
                    <a:pt x="74928" y="0"/>
                    <a:pt x="73764" y="94"/>
                    <a:pt x="72605" y="258"/>
                  </a:cubicBezTo>
                  <a:cubicBezTo>
                    <a:pt x="68747" y="818"/>
                    <a:pt x="65021" y="2080"/>
                    <a:pt x="61211" y="2866"/>
                  </a:cubicBezTo>
                  <a:cubicBezTo>
                    <a:pt x="58627" y="3401"/>
                    <a:pt x="56008" y="3806"/>
                    <a:pt x="53388" y="4175"/>
                  </a:cubicBezTo>
                  <a:cubicBezTo>
                    <a:pt x="47530" y="4997"/>
                    <a:pt x="41672" y="5664"/>
                    <a:pt x="35850" y="6688"/>
                  </a:cubicBezTo>
                  <a:cubicBezTo>
                    <a:pt x="24873" y="8628"/>
                    <a:pt x="12669" y="11950"/>
                    <a:pt x="5597" y="21249"/>
                  </a:cubicBezTo>
                  <a:cubicBezTo>
                    <a:pt x="4423" y="22778"/>
                    <a:pt x="3462" y="24426"/>
                    <a:pt x="2678" y="26156"/>
                  </a:cubicBezTo>
                  <a:lnTo>
                    <a:pt x="2678" y="26156"/>
                  </a:lnTo>
                  <a:cubicBezTo>
                    <a:pt x="2674" y="26163"/>
                    <a:pt x="2671" y="26171"/>
                    <a:pt x="2668" y="26178"/>
                  </a:cubicBezTo>
                  <a:cubicBezTo>
                    <a:pt x="2668" y="26178"/>
                    <a:pt x="2668" y="26178"/>
                    <a:pt x="2668" y="26178"/>
                  </a:cubicBezTo>
                  <a:lnTo>
                    <a:pt x="2668" y="26178"/>
                  </a:lnTo>
                  <a:cubicBezTo>
                    <a:pt x="2666" y="26181"/>
                    <a:pt x="2665" y="26185"/>
                    <a:pt x="2663" y="26188"/>
                  </a:cubicBezTo>
                  <a:lnTo>
                    <a:pt x="2663" y="26188"/>
                  </a:lnTo>
                  <a:cubicBezTo>
                    <a:pt x="1" y="32139"/>
                    <a:pt x="192" y="38969"/>
                    <a:pt x="1108" y="45288"/>
                  </a:cubicBezTo>
                  <a:cubicBezTo>
                    <a:pt x="1965" y="51300"/>
                    <a:pt x="3739" y="57194"/>
                    <a:pt x="6347" y="62683"/>
                  </a:cubicBezTo>
                  <a:cubicBezTo>
                    <a:pt x="11073" y="72672"/>
                    <a:pt x="19527" y="82197"/>
                    <a:pt x="31302" y="82745"/>
                  </a:cubicBezTo>
                  <a:cubicBezTo>
                    <a:pt x="31717" y="82764"/>
                    <a:pt x="32133" y="82773"/>
                    <a:pt x="32549" y="82773"/>
                  </a:cubicBezTo>
                  <a:cubicBezTo>
                    <a:pt x="36039" y="82773"/>
                    <a:pt x="39565" y="82138"/>
                    <a:pt x="42958" y="81447"/>
                  </a:cubicBezTo>
                  <a:cubicBezTo>
                    <a:pt x="47435" y="80542"/>
                    <a:pt x="51840" y="79292"/>
                    <a:pt x="56234" y="78018"/>
                  </a:cubicBezTo>
                  <a:cubicBezTo>
                    <a:pt x="63044" y="76018"/>
                    <a:pt x="69878" y="74160"/>
                    <a:pt x="75903" y="70255"/>
                  </a:cubicBezTo>
                  <a:cubicBezTo>
                    <a:pt x="81249" y="66790"/>
                    <a:pt x="85428" y="61921"/>
                    <a:pt x="88250" y="56217"/>
                  </a:cubicBezTo>
                  <a:cubicBezTo>
                    <a:pt x="89964" y="52788"/>
                    <a:pt x="91095" y="49098"/>
                    <a:pt x="92143" y="45407"/>
                  </a:cubicBezTo>
                  <a:cubicBezTo>
                    <a:pt x="93298" y="41323"/>
                    <a:pt x="94203" y="37156"/>
                    <a:pt x="94762" y="32965"/>
                  </a:cubicBezTo>
                  <a:cubicBezTo>
                    <a:pt x="95774" y="25107"/>
                    <a:pt x="95489" y="16451"/>
                    <a:pt x="91476" y="9414"/>
                  </a:cubicBezTo>
                  <a:cubicBezTo>
                    <a:pt x="89714" y="6330"/>
                    <a:pt x="87166" y="3651"/>
                    <a:pt x="84059" y="1925"/>
                  </a:cubicBezTo>
                  <a:cubicBezTo>
                    <a:pt x="81571" y="538"/>
                    <a:pt x="78852" y="0"/>
                    <a:pt x="76082" y="0"/>
                  </a:cubicBezTo>
                  <a:close/>
                </a:path>
              </a:pathLst>
            </a:custGeom>
            <a:solidFill>
              <a:srgbClr val="F8B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34" name="Google Shape;1334;p32"/>
          <p:cNvSpPr txBox="1">
            <a:spLocks noGrp="1"/>
          </p:cNvSpPr>
          <p:nvPr>
            <p:ph type="ctrTitle"/>
          </p:nvPr>
        </p:nvSpPr>
        <p:spPr>
          <a:xfrm>
            <a:off x="4345250" y="1345525"/>
            <a:ext cx="3494400" cy="107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SECTION</a:t>
            </a:r>
            <a:endParaRPr/>
          </a:p>
        </p:txBody>
      </p:sp>
      <p:sp>
        <p:nvSpPr>
          <p:cNvPr id="1335" name="Google Shape;1335;p32"/>
          <p:cNvSpPr txBox="1">
            <a:spLocks noGrp="1"/>
          </p:cNvSpPr>
          <p:nvPr>
            <p:ph type="subTitle" idx="1"/>
          </p:nvPr>
        </p:nvSpPr>
        <p:spPr>
          <a:xfrm>
            <a:off x="4345250" y="2271425"/>
            <a:ext cx="31968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You could enter a subtitle here if you need it</a:t>
            </a:r>
            <a:endParaRPr/>
          </a:p>
        </p:txBody>
      </p:sp>
      <p:sp>
        <p:nvSpPr>
          <p:cNvPr id="1336" name="Google Shape;1336;p32"/>
          <p:cNvSpPr txBox="1">
            <a:spLocks noGrp="1"/>
          </p:cNvSpPr>
          <p:nvPr>
            <p:ph type="title" idx="2"/>
          </p:nvPr>
        </p:nvSpPr>
        <p:spPr>
          <a:xfrm>
            <a:off x="924500" y="1459400"/>
            <a:ext cx="2764800" cy="1963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76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8" name="Google Shape;7618;p63"/>
          <p:cNvSpPr txBox="1">
            <a:spLocks noGrp="1"/>
          </p:cNvSpPr>
          <p:nvPr>
            <p:ph type="title" idx="4294967295"/>
          </p:nvPr>
        </p:nvSpPr>
        <p:spPr>
          <a:xfrm>
            <a:off x="849675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Business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19" name="Google Shape;7619;p63"/>
          <p:cNvSpPr txBox="1">
            <a:spLocks noGrp="1"/>
          </p:cNvSpPr>
          <p:nvPr>
            <p:ph type="title" idx="4294967295"/>
          </p:nvPr>
        </p:nvSpPr>
        <p:spPr>
          <a:xfrm>
            <a:off x="4858400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Teamwork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20" name="Google Shape;7620;p63"/>
          <p:cNvSpPr/>
          <p:nvPr/>
        </p:nvSpPr>
        <p:spPr>
          <a:xfrm>
            <a:off x="849879" y="1532849"/>
            <a:ext cx="367261" cy="366364"/>
          </a:xfrm>
          <a:custGeom>
            <a:avLst/>
            <a:gdLst/>
            <a:ahLst/>
            <a:cxnLst/>
            <a:rect l="l" t="t" r="r" b="b"/>
            <a:pathLst>
              <a:path w="12697" h="12666" extrusionOk="0">
                <a:moveTo>
                  <a:pt x="6301" y="1356"/>
                </a:moveTo>
                <a:cubicBezTo>
                  <a:pt x="6522" y="1356"/>
                  <a:pt x="6711" y="1576"/>
                  <a:pt x="6711" y="1797"/>
                </a:cubicBezTo>
                <a:lnTo>
                  <a:pt x="6711" y="2269"/>
                </a:lnTo>
                <a:cubicBezTo>
                  <a:pt x="7656" y="2458"/>
                  <a:pt x="8349" y="3309"/>
                  <a:pt x="8349" y="4285"/>
                </a:cubicBezTo>
                <a:cubicBezTo>
                  <a:pt x="8349" y="4538"/>
                  <a:pt x="8160" y="4727"/>
                  <a:pt x="7971" y="4727"/>
                </a:cubicBezTo>
                <a:cubicBezTo>
                  <a:pt x="7719" y="4727"/>
                  <a:pt x="7530" y="4538"/>
                  <a:pt x="7530" y="4285"/>
                </a:cubicBezTo>
                <a:cubicBezTo>
                  <a:pt x="7530" y="3624"/>
                  <a:pt x="6994" y="3057"/>
                  <a:pt x="6301" y="3057"/>
                </a:cubicBezTo>
                <a:cubicBezTo>
                  <a:pt x="5640" y="3057"/>
                  <a:pt x="5073" y="3624"/>
                  <a:pt x="5073" y="4285"/>
                </a:cubicBezTo>
                <a:cubicBezTo>
                  <a:pt x="5073" y="4947"/>
                  <a:pt x="5829" y="5483"/>
                  <a:pt x="6585" y="6018"/>
                </a:cubicBezTo>
                <a:cubicBezTo>
                  <a:pt x="7435" y="6648"/>
                  <a:pt x="8412" y="7310"/>
                  <a:pt x="8412" y="8413"/>
                </a:cubicBezTo>
                <a:cubicBezTo>
                  <a:pt x="8412" y="9421"/>
                  <a:pt x="7687" y="10271"/>
                  <a:pt x="6742" y="10429"/>
                </a:cubicBezTo>
                <a:lnTo>
                  <a:pt x="6742" y="10901"/>
                </a:lnTo>
                <a:cubicBezTo>
                  <a:pt x="6742" y="11154"/>
                  <a:pt x="6553" y="11311"/>
                  <a:pt x="6364" y="11311"/>
                </a:cubicBezTo>
                <a:cubicBezTo>
                  <a:pt x="6144" y="11311"/>
                  <a:pt x="5955" y="11091"/>
                  <a:pt x="5955" y="10901"/>
                </a:cubicBezTo>
                <a:lnTo>
                  <a:pt x="5955" y="10429"/>
                </a:lnTo>
                <a:cubicBezTo>
                  <a:pt x="5010" y="10240"/>
                  <a:pt x="4316" y="9421"/>
                  <a:pt x="4316" y="8413"/>
                </a:cubicBezTo>
                <a:cubicBezTo>
                  <a:pt x="4316" y="8192"/>
                  <a:pt x="4505" y="8035"/>
                  <a:pt x="4694" y="8035"/>
                </a:cubicBezTo>
                <a:cubicBezTo>
                  <a:pt x="4884" y="8035"/>
                  <a:pt x="5136" y="8224"/>
                  <a:pt x="5136" y="8413"/>
                </a:cubicBezTo>
                <a:cubicBezTo>
                  <a:pt x="5136" y="9106"/>
                  <a:pt x="5671" y="9641"/>
                  <a:pt x="6364" y="9641"/>
                </a:cubicBezTo>
                <a:cubicBezTo>
                  <a:pt x="7026" y="9641"/>
                  <a:pt x="7561" y="9106"/>
                  <a:pt x="7561" y="8413"/>
                </a:cubicBezTo>
                <a:cubicBezTo>
                  <a:pt x="7561" y="7751"/>
                  <a:pt x="6868" y="7247"/>
                  <a:pt x="6081" y="6680"/>
                </a:cubicBezTo>
                <a:cubicBezTo>
                  <a:pt x="5199" y="6050"/>
                  <a:pt x="4253" y="5388"/>
                  <a:pt x="4253" y="4285"/>
                </a:cubicBezTo>
                <a:cubicBezTo>
                  <a:pt x="4253" y="3309"/>
                  <a:pt x="4978" y="2427"/>
                  <a:pt x="5923" y="2269"/>
                </a:cubicBezTo>
                <a:lnTo>
                  <a:pt x="5923" y="1797"/>
                </a:lnTo>
                <a:cubicBezTo>
                  <a:pt x="5923" y="1576"/>
                  <a:pt x="6112" y="1356"/>
                  <a:pt x="6301" y="1356"/>
                </a:cubicBezTo>
                <a:close/>
                <a:moveTo>
                  <a:pt x="6333" y="1"/>
                </a:moveTo>
                <a:cubicBezTo>
                  <a:pt x="2836" y="1"/>
                  <a:pt x="0" y="2836"/>
                  <a:pt x="0" y="6333"/>
                </a:cubicBezTo>
                <a:cubicBezTo>
                  <a:pt x="0" y="9830"/>
                  <a:pt x="2836" y="12666"/>
                  <a:pt x="6333" y="12666"/>
                </a:cubicBezTo>
                <a:cubicBezTo>
                  <a:pt x="9861" y="12666"/>
                  <a:pt x="12697" y="9830"/>
                  <a:pt x="12697" y="6333"/>
                </a:cubicBezTo>
                <a:cubicBezTo>
                  <a:pt x="12697" y="2836"/>
                  <a:pt x="9861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21" name="Google Shape;7621;p63"/>
          <p:cNvGrpSpPr/>
          <p:nvPr/>
        </p:nvGrpSpPr>
        <p:grpSpPr>
          <a:xfrm>
            <a:off x="850004" y="1975418"/>
            <a:ext cx="367261" cy="367261"/>
            <a:chOff x="-65145700" y="3727425"/>
            <a:chExt cx="317425" cy="317425"/>
          </a:xfrm>
        </p:grpSpPr>
        <p:sp>
          <p:nvSpPr>
            <p:cNvPr id="7622" name="Google Shape;7622;p63"/>
            <p:cNvSpPr/>
            <p:nvPr/>
          </p:nvSpPr>
          <p:spPr>
            <a:xfrm>
              <a:off x="-65145700" y="3769150"/>
              <a:ext cx="275675" cy="275700"/>
            </a:xfrm>
            <a:custGeom>
              <a:avLst/>
              <a:gdLst/>
              <a:ahLst/>
              <a:cxnLst/>
              <a:rect l="l" t="t" r="r" b="b"/>
              <a:pathLst>
                <a:path w="11027" h="11028" extrusionOk="0">
                  <a:moveTo>
                    <a:pt x="5514" y="1"/>
                  </a:moveTo>
                  <a:cubicBezTo>
                    <a:pt x="2489" y="1"/>
                    <a:pt x="0" y="2458"/>
                    <a:pt x="0" y="5514"/>
                  </a:cubicBezTo>
                  <a:cubicBezTo>
                    <a:pt x="0" y="8539"/>
                    <a:pt x="2489" y="11027"/>
                    <a:pt x="5514" y="11027"/>
                  </a:cubicBezTo>
                  <a:cubicBezTo>
                    <a:pt x="8538" y="11027"/>
                    <a:pt x="11027" y="8539"/>
                    <a:pt x="11027" y="5514"/>
                  </a:cubicBezTo>
                  <a:cubicBezTo>
                    <a:pt x="11027" y="5294"/>
                    <a:pt x="10869" y="5105"/>
                    <a:pt x="10649" y="5105"/>
                  </a:cubicBezTo>
                  <a:lnTo>
                    <a:pt x="5955" y="5105"/>
                  </a:lnTo>
                  <a:lnTo>
                    <a:pt x="5955" y="410"/>
                  </a:lnTo>
                  <a:cubicBezTo>
                    <a:pt x="5955" y="190"/>
                    <a:pt x="5766" y="1"/>
                    <a:pt x="55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63"/>
            <p:cNvSpPr/>
            <p:nvPr/>
          </p:nvSpPr>
          <p:spPr>
            <a:xfrm>
              <a:off x="-64977150" y="3727425"/>
              <a:ext cx="148875" cy="147300"/>
            </a:xfrm>
            <a:custGeom>
              <a:avLst/>
              <a:gdLst/>
              <a:ahLst/>
              <a:cxnLst/>
              <a:rect l="l" t="t" r="r" b="b"/>
              <a:pathLst>
                <a:path w="5955" h="5892" extrusionOk="0">
                  <a:moveTo>
                    <a:pt x="441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5513"/>
                  </a:lnTo>
                  <a:cubicBezTo>
                    <a:pt x="0" y="5702"/>
                    <a:pt x="189" y="5891"/>
                    <a:pt x="441" y="5891"/>
                  </a:cubicBezTo>
                  <a:lnTo>
                    <a:pt x="5514" y="5891"/>
                  </a:lnTo>
                  <a:cubicBezTo>
                    <a:pt x="5734" y="5891"/>
                    <a:pt x="5955" y="5702"/>
                    <a:pt x="5955" y="5513"/>
                  </a:cubicBezTo>
                  <a:cubicBezTo>
                    <a:pt x="5955" y="2489"/>
                    <a:pt x="3466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24" name="Google Shape;7624;p63"/>
          <p:cNvGrpSpPr/>
          <p:nvPr/>
        </p:nvGrpSpPr>
        <p:grpSpPr>
          <a:xfrm>
            <a:off x="853201" y="2404333"/>
            <a:ext cx="360868" cy="367261"/>
            <a:chOff x="-65144125" y="4094450"/>
            <a:chExt cx="311900" cy="317425"/>
          </a:xfrm>
        </p:grpSpPr>
        <p:sp>
          <p:nvSpPr>
            <p:cNvPr id="7625" name="Google Shape;7625;p63"/>
            <p:cNvSpPr/>
            <p:nvPr/>
          </p:nvSpPr>
          <p:spPr>
            <a:xfrm>
              <a:off x="-65079550" y="4183450"/>
              <a:ext cx="185900" cy="185900"/>
            </a:xfrm>
            <a:custGeom>
              <a:avLst/>
              <a:gdLst/>
              <a:ahLst/>
              <a:cxnLst/>
              <a:rect l="l" t="t" r="r" b="b"/>
              <a:pathLst>
                <a:path w="7436" h="7436" extrusionOk="0">
                  <a:moveTo>
                    <a:pt x="3687" y="0"/>
                  </a:moveTo>
                  <a:cubicBezTo>
                    <a:pt x="1639" y="0"/>
                    <a:pt x="1" y="1639"/>
                    <a:pt x="1" y="3686"/>
                  </a:cubicBezTo>
                  <a:cubicBezTo>
                    <a:pt x="1" y="5734"/>
                    <a:pt x="1639" y="7435"/>
                    <a:pt x="3687" y="7435"/>
                  </a:cubicBezTo>
                  <a:cubicBezTo>
                    <a:pt x="5735" y="7435"/>
                    <a:pt x="7436" y="5797"/>
                    <a:pt x="7436" y="3686"/>
                  </a:cubicBezTo>
                  <a:cubicBezTo>
                    <a:pt x="7436" y="3466"/>
                    <a:pt x="7247" y="3308"/>
                    <a:pt x="7058" y="3308"/>
                  </a:cubicBezTo>
                  <a:lnTo>
                    <a:pt x="4096" y="3308"/>
                  </a:lnTo>
                  <a:lnTo>
                    <a:pt x="4096" y="378"/>
                  </a:lnTo>
                  <a:cubicBezTo>
                    <a:pt x="4096" y="158"/>
                    <a:pt x="3907" y="0"/>
                    <a:pt x="36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63"/>
            <p:cNvSpPr/>
            <p:nvPr/>
          </p:nvSpPr>
          <p:spPr>
            <a:xfrm>
              <a:off x="-65039375" y="4094450"/>
              <a:ext cx="104775" cy="19700"/>
            </a:xfrm>
            <a:custGeom>
              <a:avLst/>
              <a:gdLst/>
              <a:ahLst/>
              <a:cxnLst/>
              <a:rect l="l" t="t" r="r" b="b"/>
              <a:pathLst>
                <a:path w="4191" h="788" extrusionOk="0">
                  <a:moveTo>
                    <a:pt x="473" y="0"/>
                  </a:moveTo>
                  <a:cubicBezTo>
                    <a:pt x="252" y="0"/>
                    <a:pt x="32" y="221"/>
                    <a:pt x="32" y="410"/>
                  </a:cubicBezTo>
                  <a:cubicBezTo>
                    <a:pt x="0" y="599"/>
                    <a:pt x="158" y="756"/>
                    <a:pt x="347" y="788"/>
                  </a:cubicBezTo>
                  <a:lnTo>
                    <a:pt x="3813" y="788"/>
                  </a:lnTo>
                  <a:cubicBezTo>
                    <a:pt x="4033" y="756"/>
                    <a:pt x="4191" y="599"/>
                    <a:pt x="4191" y="410"/>
                  </a:cubicBezTo>
                  <a:cubicBezTo>
                    <a:pt x="4191" y="158"/>
                    <a:pt x="3970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63"/>
            <p:cNvSpPr/>
            <p:nvPr/>
          </p:nvSpPr>
          <p:spPr>
            <a:xfrm>
              <a:off x="-65144125" y="4121025"/>
              <a:ext cx="311900" cy="290850"/>
            </a:xfrm>
            <a:custGeom>
              <a:avLst/>
              <a:gdLst/>
              <a:ahLst/>
              <a:cxnLst/>
              <a:rect l="l" t="t" r="r" b="b"/>
              <a:pathLst>
                <a:path w="12476" h="11634" extrusionOk="0">
                  <a:moveTo>
                    <a:pt x="6321" y="1678"/>
                  </a:moveTo>
                  <a:cubicBezTo>
                    <a:pt x="7437" y="1678"/>
                    <a:pt x="8570" y="2088"/>
                    <a:pt x="9483" y="3001"/>
                  </a:cubicBezTo>
                  <a:cubicBezTo>
                    <a:pt x="10334" y="3884"/>
                    <a:pt x="10806" y="5018"/>
                    <a:pt x="10806" y="6246"/>
                  </a:cubicBezTo>
                  <a:cubicBezTo>
                    <a:pt x="10806" y="8767"/>
                    <a:pt x="8759" y="10815"/>
                    <a:pt x="6238" y="10815"/>
                  </a:cubicBezTo>
                  <a:cubicBezTo>
                    <a:pt x="3718" y="10815"/>
                    <a:pt x="1702" y="8767"/>
                    <a:pt x="1702" y="6246"/>
                  </a:cubicBezTo>
                  <a:cubicBezTo>
                    <a:pt x="1702" y="3492"/>
                    <a:pt x="3974" y="1678"/>
                    <a:pt x="6321" y="1678"/>
                  </a:cubicBezTo>
                  <a:close/>
                  <a:moveTo>
                    <a:pt x="1367" y="1"/>
                  </a:moveTo>
                  <a:cubicBezTo>
                    <a:pt x="1048" y="1"/>
                    <a:pt x="725" y="119"/>
                    <a:pt x="473" y="355"/>
                  </a:cubicBezTo>
                  <a:cubicBezTo>
                    <a:pt x="0" y="828"/>
                    <a:pt x="0" y="1615"/>
                    <a:pt x="473" y="2119"/>
                  </a:cubicBezTo>
                  <a:cubicBezTo>
                    <a:pt x="696" y="2363"/>
                    <a:pt x="997" y="2488"/>
                    <a:pt x="1327" y="2488"/>
                  </a:cubicBezTo>
                  <a:cubicBezTo>
                    <a:pt x="1509" y="2488"/>
                    <a:pt x="1700" y="2450"/>
                    <a:pt x="1891" y="2371"/>
                  </a:cubicBezTo>
                  <a:lnTo>
                    <a:pt x="2237" y="2718"/>
                  </a:lnTo>
                  <a:cubicBezTo>
                    <a:pt x="1386" y="3695"/>
                    <a:pt x="914" y="4923"/>
                    <a:pt x="914" y="6215"/>
                  </a:cubicBezTo>
                  <a:cubicBezTo>
                    <a:pt x="914" y="9176"/>
                    <a:pt x="3340" y="11634"/>
                    <a:pt x="6301" y="11634"/>
                  </a:cubicBezTo>
                  <a:cubicBezTo>
                    <a:pt x="9231" y="11634"/>
                    <a:pt x="11689" y="9208"/>
                    <a:pt x="11689" y="6215"/>
                  </a:cubicBezTo>
                  <a:cubicBezTo>
                    <a:pt x="11689" y="4923"/>
                    <a:pt x="11216" y="3695"/>
                    <a:pt x="10365" y="2718"/>
                  </a:cubicBezTo>
                  <a:lnTo>
                    <a:pt x="10743" y="2371"/>
                  </a:lnTo>
                  <a:cubicBezTo>
                    <a:pt x="10901" y="2466"/>
                    <a:pt x="11059" y="2497"/>
                    <a:pt x="11248" y="2497"/>
                  </a:cubicBezTo>
                  <a:cubicBezTo>
                    <a:pt x="11909" y="2497"/>
                    <a:pt x="12476" y="1930"/>
                    <a:pt x="12476" y="1269"/>
                  </a:cubicBezTo>
                  <a:cubicBezTo>
                    <a:pt x="12476" y="607"/>
                    <a:pt x="11909" y="8"/>
                    <a:pt x="11248" y="8"/>
                  </a:cubicBezTo>
                  <a:cubicBezTo>
                    <a:pt x="10586" y="8"/>
                    <a:pt x="10019" y="544"/>
                    <a:pt x="10019" y="1269"/>
                  </a:cubicBezTo>
                  <a:cubicBezTo>
                    <a:pt x="10019" y="1458"/>
                    <a:pt x="10050" y="1615"/>
                    <a:pt x="10145" y="1773"/>
                  </a:cubicBezTo>
                  <a:lnTo>
                    <a:pt x="9798" y="2119"/>
                  </a:lnTo>
                  <a:cubicBezTo>
                    <a:pt x="9137" y="1584"/>
                    <a:pt x="8381" y="1206"/>
                    <a:pt x="7561" y="985"/>
                  </a:cubicBezTo>
                  <a:lnTo>
                    <a:pt x="7561" y="544"/>
                  </a:lnTo>
                  <a:lnTo>
                    <a:pt x="5073" y="544"/>
                  </a:lnTo>
                  <a:lnTo>
                    <a:pt x="5073" y="985"/>
                  </a:lnTo>
                  <a:cubicBezTo>
                    <a:pt x="4222" y="1206"/>
                    <a:pt x="3434" y="1584"/>
                    <a:pt x="2836" y="2119"/>
                  </a:cubicBezTo>
                  <a:lnTo>
                    <a:pt x="2458" y="1773"/>
                  </a:lnTo>
                  <a:cubicBezTo>
                    <a:pt x="2710" y="1269"/>
                    <a:pt x="2584" y="733"/>
                    <a:pt x="2237" y="355"/>
                  </a:cubicBezTo>
                  <a:cubicBezTo>
                    <a:pt x="2001" y="119"/>
                    <a:pt x="1686" y="1"/>
                    <a:pt x="13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28" name="Google Shape;7628;p63"/>
          <p:cNvSpPr/>
          <p:nvPr/>
        </p:nvSpPr>
        <p:spPr>
          <a:xfrm>
            <a:off x="3057429" y="1531476"/>
            <a:ext cx="369083" cy="369112"/>
          </a:xfrm>
          <a:custGeom>
            <a:avLst/>
            <a:gdLst/>
            <a:ahLst/>
            <a:cxnLst/>
            <a:rect l="l" t="t" r="r" b="b"/>
            <a:pathLst>
              <a:path w="12760" h="12761" extrusionOk="0">
                <a:moveTo>
                  <a:pt x="6427" y="3592"/>
                </a:moveTo>
                <a:cubicBezTo>
                  <a:pt x="7939" y="3592"/>
                  <a:pt x="9168" y="4821"/>
                  <a:pt x="9168" y="6365"/>
                </a:cubicBezTo>
                <a:cubicBezTo>
                  <a:pt x="9168" y="7846"/>
                  <a:pt x="7908" y="9106"/>
                  <a:pt x="6427" y="9106"/>
                </a:cubicBezTo>
                <a:cubicBezTo>
                  <a:pt x="4883" y="9106"/>
                  <a:pt x="3655" y="7877"/>
                  <a:pt x="3655" y="6365"/>
                </a:cubicBezTo>
                <a:cubicBezTo>
                  <a:pt x="3655" y="4821"/>
                  <a:pt x="4883" y="3592"/>
                  <a:pt x="6427" y="3592"/>
                </a:cubicBezTo>
                <a:close/>
                <a:moveTo>
                  <a:pt x="5829" y="1"/>
                </a:moveTo>
                <a:cubicBezTo>
                  <a:pt x="5356" y="1"/>
                  <a:pt x="5009" y="347"/>
                  <a:pt x="5009" y="852"/>
                </a:cubicBezTo>
                <a:lnTo>
                  <a:pt x="5009" y="1576"/>
                </a:lnTo>
                <a:cubicBezTo>
                  <a:pt x="4631" y="1702"/>
                  <a:pt x="4285" y="1828"/>
                  <a:pt x="3970" y="2017"/>
                </a:cubicBezTo>
                <a:lnTo>
                  <a:pt x="3466" y="1513"/>
                </a:lnTo>
                <a:cubicBezTo>
                  <a:pt x="3308" y="1356"/>
                  <a:pt x="3088" y="1277"/>
                  <a:pt x="2867" y="1277"/>
                </a:cubicBezTo>
                <a:cubicBezTo>
                  <a:pt x="2647" y="1277"/>
                  <a:pt x="2426" y="1356"/>
                  <a:pt x="2269" y="1513"/>
                </a:cubicBezTo>
                <a:lnTo>
                  <a:pt x="1481" y="2301"/>
                </a:lnTo>
                <a:cubicBezTo>
                  <a:pt x="1166" y="2616"/>
                  <a:pt x="1166" y="3151"/>
                  <a:pt x="1481" y="3466"/>
                </a:cubicBezTo>
                <a:lnTo>
                  <a:pt x="2017" y="4002"/>
                </a:lnTo>
                <a:cubicBezTo>
                  <a:pt x="1796" y="4317"/>
                  <a:pt x="1701" y="4664"/>
                  <a:pt x="1575" y="5010"/>
                </a:cubicBezTo>
                <a:lnTo>
                  <a:pt x="819" y="5010"/>
                </a:lnTo>
                <a:cubicBezTo>
                  <a:pt x="347" y="5010"/>
                  <a:pt x="0" y="5357"/>
                  <a:pt x="0" y="5829"/>
                </a:cubicBezTo>
                <a:lnTo>
                  <a:pt x="0" y="6932"/>
                </a:lnTo>
                <a:cubicBezTo>
                  <a:pt x="0" y="7405"/>
                  <a:pt x="347" y="7783"/>
                  <a:pt x="819" y="7783"/>
                </a:cubicBezTo>
                <a:lnTo>
                  <a:pt x="1575" y="7783"/>
                </a:lnTo>
                <a:cubicBezTo>
                  <a:pt x="1701" y="8129"/>
                  <a:pt x="1796" y="8476"/>
                  <a:pt x="2017" y="8791"/>
                </a:cubicBezTo>
                <a:lnTo>
                  <a:pt x="1481" y="9295"/>
                </a:lnTo>
                <a:cubicBezTo>
                  <a:pt x="1166" y="9610"/>
                  <a:pt x="1166" y="10177"/>
                  <a:pt x="1481" y="10492"/>
                </a:cubicBezTo>
                <a:lnTo>
                  <a:pt x="2269" y="11280"/>
                </a:lnTo>
                <a:cubicBezTo>
                  <a:pt x="2426" y="11437"/>
                  <a:pt x="2647" y="11516"/>
                  <a:pt x="2867" y="11516"/>
                </a:cubicBezTo>
                <a:cubicBezTo>
                  <a:pt x="3088" y="11516"/>
                  <a:pt x="3308" y="11437"/>
                  <a:pt x="3466" y="11280"/>
                </a:cubicBezTo>
                <a:lnTo>
                  <a:pt x="3970" y="10776"/>
                </a:lnTo>
                <a:cubicBezTo>
                  <a:pt x="4285" y="10965"/>
                  <a:pt x="4631" y="11091"/>
                  <a:pt x="5009" y="11185"/>
                </a:cubicBezTo>
                <a:lnTo>
                  <a:pt x="5009" y="11941"/>
                </a:lnTo>
                <a:cubicBezTo>
                  <a:pt x="5009" y="12414"/>
                  <a:pt x="5356" y="12760"/>
                  <a:pt x="5829" y="12760"/>
                </a:cubicBezTo>
                <a:lnTo>
                  <a:pt x="6931" y="12760"/>
                </a:lnTo>
                <a:cubicBezTo>
                  <a:pt x="7404" y="12760"/>
                  <a:pt x="7750" y="12414"/>
                  <a:pt x="7750" y="11941"/>
                </a:cubicBezTo>
                <a:lnTo>
                  <a:pt x="7750" y="11185"/>
                </a:lnTo>
                <a:cubicBezTo>
                  <a:pt x="8097" y="11091"/>
                  <a:pt x="8475" y="10965"/>
                  <a:pt x="8790" y="10776"/>
                </a:cubicBezTo>
                <a:lnTo>
                  <a:pt x="9294" y="11280"/>
                </a:lnTo>
                <a:cubicBezTo>
                  <a:pt x="9452" y="11437"/>
                  <a:pt x="9664" y="11516"/>
                  <a:pt x="9877" y="11516"/>
                </a:cubicBezTo>
                <a:cubicBezTo>
                  <a:pt x="10090" y="11516"/>
                  <a:pt x="10302" y="11437"/>
                  <a:pt x="10460" y="11280"/>
                </a:cubicBezTo>
                <a:lnTo>
                  <a:pt x="11247" y="10492"/>
                </a:lnTo>
                <a:cubicBezTo>
                  <a:pt x="11563" y="10177"/>
                  <a:pt x="11563" y="9610"/>
                  <a:pt x="11247" y="9295"/>
                </a:cubicBezTo>
                <a:lnTo>
                  <a:pt x="10743" y="8791"/>
                </a:lnTo>
                <a:cubicBezTo>
                  <a:pt x="10932" y="8476"/>
                  <a:pt x="11058" y="8129"/>
                  <a:pt x="11184" y="7783"/>
                </a:cubicBezTo>
                <a:lnTo>
                  <a:pt x="11941" y="7783"/>
                </a:lnTo>
                <a:cubicBezTo>
                  <a:pt x="12413" y="7783"/>
                  <a:pt x="12760" y="7405"/>
                  <a:pt x="12760" y="6932"/>
                </a:cubicBezTo>
                <a:lnTo>
                  <a:pt x="12760" y="5829"/>
                </a:lnTo>
                <a:cubicBezTo>
                  <a:pt x="12760" y="5325"/>
                  <a:pt x="12350" y="4979"/>
                  <a:pt x="11941" y="4979"/>
                </a:cubicBezTo>
                <a:lnTo>
                  <a:pt x="11184" y="4979"/>
                </a:lnTo>
                <a:cubicBezTo>
                  <a:pt x="11058" y="4632"/>
                  <a:pt x="10932" y="4254"/>
                  <a:pt x="10743" y="3939"/>
                </a:cubicBezTo>
                <a:lnTo>
                  <a:pt x="11247" y="3435"/>
                </a:lnTo>
                <a:cubicBezTo>
                  <a:pt x="11563" y="3120"/>
                  <a:pt x="11563" y="2553"/>
                  <a:pt x="11247" y="2238"/>
                </a:cubicBezTo>
                <a:lnTo>
                  <a:pt x="10460" y="1450"/>
                </a:lnTo>
                <a:cubicBezTo>
                  <a:pt x="10302" y="1293"/>
                  <a:pt x="10090" y="1214"/>
                  <a:pt x="9877" y="1214"/>
                </a:cubicBezTo>
                <a:cubicBezTo>
                  <a:pt x="9664" y="1214"/>
                  <a:pt x="9452" y="1293"/>
                  <a:pt x="9294" y="1450"/>
                </a:cubicBezTo>
                <a:lnTo>
                  <a:pt x="8790" y="1986"/>
                </a:lnTo>
                <a:cubicBezTo>
                  <a:pt x="8475" y="1765"/>
                  <a:pt x="8097" y="1671"/>
                  <a:pt x="7750" y="1545"/>
                </a:cubicBezTo>
                <a:lnTo>
                  <a:pt x="7750" y="852"/>
                </a:lnTo>
                <a:cubicBezTo>
                  <a:pt x="7750" y="379"/>
                  <a:pt x="7404" y="1"/>
                  <a:pt x="69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29" name="Google Shape;7629;p63"/>
          <p:cNvGrpSpPr/>
          <p:nvPr/>
        </p:nvGrpSpPr>
        <p:grpSpPr>
          <a:xfrm>
            <a:off x="3056770" y="1975028"/>
            <a:ext cx="370645" cy="368042"/>
            <a:chOff x="-63250675" y="3744075"/>
            <a:chExt cx="320350" cy="318100"/>
          </a:xfrm>
        </p:grpSpPr>
        <p:sp>
          <p:nvSpPr>
            <p:cNvPr id="7630" name="Google Shape;7630;p63"/>
            <p:cNvSpPr/>
            <p:nvPr/>
          </p:nvSpPr>
          <p:spPr>
            <a:xfrm>
              <a:off x="-63126250" y="3744075"/>
              <a:ext cx="195925" cy="192875"/>
            </a:xfrm>
            <a:custGeom>
              <a:avLst/>
              <a:gdLst/>
              <a:ahLst/>
              <a:cxnLst/>
              <a:rect l="l" t="t" r="r" b="b"/>
              <a:pathLst>
                <a:path w="7837" h="7715" extrusionOk="0">
                  <a:moveTo>
                    <a:pt x="6020" y="0"/>
                  </a:moveTo>
                  <a:cubicBezTo>
                    <a:pt x="5921" y="0"/>
                    <a:pt x="5820" y="37"/>
                    <a:pt x="5735" y="122"/>
                  </a:cubicBezTo>
                  <a:lnTo>
                    <a:pt x="4097" y="1760"/>
                  </a:lnTo>
                  <a:cubicBezTo>
                    <a:pt x="4034" y="1854"/>
                    <a:pt x="3971" y="1917"/>
                    <a:pt x="3971" y="2012"/>
                  </a:cubicBezTo>
                  <a:lnTo>
                    <a:pt x="3782" y="3304"/>
                  </a:lnTo>
                  <a:lnTo>
                    <a:pt x="1734" y="5351"/>
                  </a:lnTo>
                  <a:cubicBezTo>
                    <a:pt x="1576" y="5288"/>
                    <a:pt x="1387" y="5225"/>
                    <a:pt x="1230" y="5225"/>
                  </a:cubicBezTo>
                  <a:cubicBezTo>
                    <a:pt x="537" y="5225"/>
                    <a:pt x="1" y="5793"/>
                    <a:pt x="1" y="6486"/>
                  </a:cubicBezTo>
                  <a:cubicBezTo>
                    <a:pt x="1" y="7210"/>
                    <a:pt x="537" y="7714"/>
                    <a:pt x="1230" y="7714"/>
                  </a:cubicBezTo>
                  <a:cubicBezTo>
                    <a:pt x="1891" y="7714"/>
                    <a:pt x="2458" y="7179"/>
                    <a:pt x="2458" y="6486"/>
                  </a:cubicBezTo>
                  <a:cubicBezTo>
                    <a:pt x="2458" y="6297"/>
                    <a:pt x="2395" y="6139"/>
                    <a:pt x="2332" y="5982"/>
                  </a:cubicBezTo>
                  <a:lnTo>
                    <a:pt x="4380" y="3934"/>
                  </a:lnTo>
                  <a:lnTo>
                    <a:pt x="5672" y="3745"/>
                  </a:lnTo>
                  <a:cubicBezTo>
                    <a:pt x="5735" y="3745"/>
                    <a:pt x="5829" y="3713"/>
                    <a:pt x="5924" y="3619"/>
                  </a:cubicBezTo>
                  <a:lnTo>
                    <a:pt x="7562" y="1980"/>
                  </a:lnTo>
                  <a:cubicBezTo>
                    <a:pt x="7837" y="1706"/>
                    <a:pt x="7609" y="1254"/>
                    <a:pt x="7251" y="1254"/>
                  </a:cubicBezTo>
                  <a:cubicBezTo>
                    <a:pt x="7240" y="1254"/>
                    <a:pt x="7228" y="1255"/>
                    <a:pt x="7216" y="1256"/>
                  </a:cubicBezTo>
                  <a:lnTo>
                    <a:pt x="6302" y="1382"/>
                  </a:lnTo>
                  <a:lnTo>
                    <a:pt x="6428" y="468"/>
                  </a:lnTo>
                  <a:cubicBezTo>
                    <a:pt x="6472" y="203"/>
                    <a:pt x="6253" y="0"/>
                    <a:pt x="60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63"/>
            <p:cNvSpPr/>
            <p:nvPr/>
          </p:nvSpPr>
          <p:spPr>
            <a:xfrm>
              <a:off x="-63190025" y="3814050"/>
              <a:ext cx="186675" cy="185900"/>
            </a:xfrm>
            <a:custGeom>
              <a:avLst/>
              <a:gdLst/>
              <a:ahLst/>
              <a:cxnLst/>
              <a:rect l="l" t="t" r="r" b="b"/>
              <a:pathLst>
                <a:path w="7467" h="7436" extrusionOk="0">
                  <a:moveTo>
                    <a:pt x="3718" y="1"/>
                  </a:moveTo>
                  <a:cubicBezTo>
                    <a:pt x="1670" y="1"/>
                    <a:pt x="0" y="1670"/>
                    <a:pt x="0" y="3750"/>
                  </a:cubicBezTo>
                  <a:cubicBezTo>
                    <a:pt x="0" y="5797"/>
                    <a:pt x="1638" y="7436"/>
                    <a:pt x="3718" y="7436"/>
                  </a:cubicBezTo>
                  <a:cubicBezTo>
                    <a:pt x="5765" y="7436"/>
                    <a:pt x="7467" y="5797"/>
                    <a:pt x="7467" y="3750"/>
                  </a:cubicBezTo>
                  <a:cubicBezTo>
                    <a:pt x="7467" y="3151"/>
                    <a:pt x="7341" y="2647"/>
                    <a:pt x="7120" y="2143"/>
                  </a:cubicBezTo>
                  <a:lnTo>
                    <a:pt x="5828" y="3435"/>
                  </a:lnTo>
                  <a:cubicBezTo>
                    <a:pt x="5828" y="3498"/>
                    <a:pt x="5860" y="3624"/>
                    <a:pt x="5860" y="3718"/>
                  </a:cubicBezTo>
                  <a:cubicBezTo>
                    <a:pt x="5860" y="4852"/>
                    <a:pt x="4915" y="5797"/>
                    <a:pt x="3781" y="5797"/>
                  </a:cubicBezTo>
                  <a:cubicBezTo>
                    <a:pt x="2615" y="5797"/>
                    <a:pt x="1670" y="4852"/>
                    <a:pt x="1670" y="3718"/>
                  </a:cubicBezTo>
                  <a:cubicBezTo>
                    <a:pt x="1733" y="2552"/>
                    <a:pt x="2615" y="1607"/>
                    <a:pt x="3781" y="1607"/>
                  </a:cubicBezTo>
                  <a:cubicBezTo>
                    <a:pt x="3875" y="1607"/>
                    <a:pt x="3970" y="1607"/>
                    <a:pt x="4033" y="1670"/>
                  </a:cubicBezTo>
                  <a:lnTo>
                    <a:pt x="5356" y="347"/>
                  </a:lnTo>
                  <a:cubicBezTo>
                    <a:pt x="4883" y="127"/>
                    <a:pt x="4316" y="1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63"/>
            <p:cNvSpPr/>
            <p:nvPr/>
          </p:nvSpPr>
          <p:spPr>
            <a:xfrm>
              <a:off x="-63250675" y="3751050"/>
              <a:ext cx="311125" cy="311125"/>
            </a:xfrm>
            <a:custGeom>
              <a:avLst/>
              <a:gdLst/>
              <a:ahLst/>
              <a:cxnLst/>
              <a:rect l="l" t="t" r="r" b="b"/>
              <a:pathLst>
                <a:path w="12445" h="12445" extrusionOk="0">
                  <a:moveTo>
                    <a:pt x="6270" y="0"/>
                  </a:moveTo>
                  <a:cubicBezTo>
                    <a:pt x="2773" y="0"/>
                    <a:pt x="0" y="2804"/>
                    <a:pt x="0" y="6238"/>
                  </a:cubicBezTo>
                  <a:cubicBezTo>
                    <a:pt x="0" y="9641"/>
                    <a:pt x="2804" y="12445"/>
                    <a:pt x="6238" y="12445"/>
                  </a:cubicBezTo>
                  <a:cubicBezTo>
                    <a:pt x="9672" y="12445"/>
                    <a:pt x="12445" y="9641"/>
                    <a:pt x="12445" y="6238"/>
                  </a:cubicBezTo>
                  <a:cubicBezTo>
                    <a:pt x="12445" y="5325"/>
                    <a:pt x="12256" y="4411"/>
                    <a:pt x="11878" y="3592"/>
                  </a:cubicBezTo>
                  <a:lnTo>
                    <a:pt x="11563" y="3907"/>
                  </a:lnTo>
                  <a:cubicBezTo>
                    <a:pt x="11342" y="4096"/>
                    <a:pt x="11121" y="4222"/>
                    <a:pt x="10838" y="4253"/>
                  </a:cubicBezTo>
                  <a:lnTo>
                    <a:pt x="10397" y="4348"/>
                  </a:lnTo>
                  <a:cubicBezTo>
                    <a:pt x="10680" y="4915"/>
                    <a:pt x="10806" y="5545"/>
                    <a:pt x="10806" y="6238"/>
                  </a:cubicBezTo>
                  <a:cubicBezTo>
                    <a:pt x="10806" y="8759"/>
                    <a:pt x="8759" y="10743"/>
                    <a:pt x="6270" y="10743"/>
                  </a:cubicBezTo>
                  <a:cubicBezTo>
                    <a:pt x="3781" y="10743"/>
                    <a:pt x="1733" y="8696"/>
                    <a:pt x="1733" y="6238"/>
                  </a:cubicBezTo>
                  <a:cubicBezTo>
                    <a:pt x="1733" y="3718"/>
                    <a:pt x="3781" y="1670"/>
                    <a:pt x="6270" y="1670"/>
                  </a:cubicBezTo>
                  <a:cubicBezTo>
                    <a:pt x="6931" y="1670"/>
                    <a:pt x="7561" y="1796"/>
                    <a:pt x="8160" y="2048"/>
                  </a:cubicBezTo>
                  <a:lnTo>
                    <a:pt x="8254" y="1607"/>
                  </a:lnTo>
                  <a:cubicBezTo>
                    <a:pt x="8286" y="1355"/>
                    <a:pt x="8412" y="1103"/>
                    <a:pt x="8601" y="914"/>
                  </a:cubicBezTo>
                  <a:lnTo>
                    <a:pt x="8916" y="599"/>
                  </a:lnTo>
                  <a:cubicBezTo>
                    <a:pt x="8097" y="189"/>
                    <a:pt x="7215" y="0"/>
                    <a:pt x="62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3" name="Google Shape;7633;p63"/>
          <p:cNvGrpSpPr/>
          <p:nvPr/>
        </p:nvGrpSpPr>
        <p:grpSpPr>
          <a:xfrm>
            <a:off x="3058462" y="2404333"/>
            <a:ext cx="367261" cy="367261"/>
            <a:chOff x="-63250675" y="4110200"/>
            <a:chExt cx="317425" cy="317425"/>
          </a:xfrm>
        </p:grpSpPr>
        <p:sp>
          <p:nvSpPr>
            <p:cNvPr id="7634" name="Google Shape;7634;p63"/>
            <p:cNvSpPr/>
            <p:nvPr/>
          </p:nvSpPr>
          <p:spPr>
            <a:xfrm>
              <a:off x="-63007300" y="4153725"/>
              <a:ext cx="30725" cy="29750"/>
            </a:xfrm>
            <a:custGeom>
              <a:avLst/>
              <a:gdLst/>
              <a:ahLst/>
              <a:cxnLst/>
              <a:rect l="l" t="t" r="r" b="b"/>
              <a:pathLst>
                <a:path w="1229" h="1190" extrusionOk="0">
                  <a:moveTo>
                    <a:pt x="772" y="0"/>
                  </a:moveTo>
                  <a:cubicBezTo>
                    <a:pt x="662" y="0"/>
                    <a:pt x="552" y="39"/>
                    <a:pt x="473" y="118"/>
                  </a:cubicBezTo>
                  <a:lnTo>
                    <a:pt x="0" y="591"/>
                  </a:lnTo>
                  <a:cubicBezTo>
                    <a:pt x="252" y="780"/>
                    <a:pt x="441" y="1000"/>
                    <a:pt x="599" y="1189"/>
                  </a:cubicBezTo>
                  <a:lnTo>
                    <a:pt x="1071" y="717"/>
                  </a:lnTo>
                  <a:cubicBezTo>
                    <a:pt x="1229" y="559"/>
                    <a:pt x="1229" y="276"/>
                    <a:pt x="1071" y="118"/>
                  </a:cubicBezTo>
                  <a:cubicBezTo>
                    <a:pt x="993" y="39"/>
                    <a:pt x="882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63"/>
            <p:cNvSpPr/>
            <p:nvPr/>
          </p:nvSpPr>
          <p:spPr>
            <a:xfrm>
              <a:off x="-63203425" y="4159025"/>
              <a:ext cx="222925" cy="222150"/>
            </a:xfrm>
            <a:custGeom>
              <a:avLst/>
              <a:gdLst/>
              <a:ahLst/>
              <a:cxnLst/>
              <a:rect l="l" t="t" r="r" b="b"/>
              <a:pathLst>
                <a:path w="8917" h="8886" extrusionOk="0">
                  <a:moveTo>
                    <a:pt x="4033" y="1418"/>
                  </a:moveTo>
                  <a:lnTo>
                    <a:pt x="4033" y="3088"/>
                  </a:lnTo>
                  <a:cubicBezTo>
                    <a:pt x="3939" y="3151"/>
                    <a:pt x="3876" y="3151"/>
                    <a:pt x="3781" y="3183"/>
                  </a:cubicBezTo>
                  <a:lnTo>
                    <a:pt x="2615" y="1985"/>
                  </a:lnTo>
                  <a:cubicBezTo>
                    <a:pt x="2993" y="1670"/>
                    <a:pt x="3529" y="1481"/>
                    <a:pt x="4033" y="1418"/>
                  </a:cubicBezTo>
                  <a:close/>
                  <a:moveTo>
                    <a:pt x="4852" y="1418"/>
                  </a:moveTo>
                  <a:cubicBezTo>
                    <a:pt x="5356" y="1481"/>
                    <a:pt x="5892" y="1670"/>
                    <a:pt x="6270" y="1985"/>
                  </a:cubicBezTo>
                  <a:lnTo>
                    <a:pt x="5104" y="3183"/>
                  </a:lnTo>
                  <a:cubicBezTo>
                    <a:pt x="5010" y="3151"/>
                    <a:pt x="4947" y="3088"/>
                    <a:pt x="4852" y="3088"/>
                  </a:cubicBezTo>
                  <a:lnTo>
                    <a:pt x="4852" y="1418"/>
                  </a:lnTo>
                  <a:close/>
                  <a:moveTo>
                    <a:pt x="2017" y="2553"/>
                  </a:moveTo>
                  <a:lnTo>
                    <a:pt x="3214" y="3718"/>
                  </a:lnTo>
                  <a:cubicBezTo>
                    <a:pt x="3151" y="3813"/>
                    <a:pt x="3119" y="3876"/>
                    <a:pt x="3119" y="3970"/>
                  </a:cubicBezTo>
                  <a:lnTo>
                    <a:pt x="1418" y="3970"/>
                  </a:lnTo>
                  <a:cubicBezTo>
                    <a:pt x="1513" y="3466"/>
                    <a:pt x="1733" y="2994"/>
                    <a:pt x="2017" y="2553"/>
                  </a:cubicBezTo>
                  <a:close/>
                  <a:moveTo>
                    <a:pt x="6869" y="2553"/>
                  </a:moveTo>
                  <a:cubicBezTo>
                    <a:pt x="7184" y="2994"/>
                    <a:pt x="7373" y="3466"/>
                    <a:pt x="7467" y="3970"/>
                  </a:cubicBezTo>
                  <a:lnTo>
                    <a:pt x="5766" y="3970"/>
                  </a:lnTo>
                  <a:cubicBezTo>
                    <a:pt x="5734" y="3876"/>
                    <a:pt x="5734" y="3813"/>
                    <a:pt x="5671" y="3718"/>
                  </a:cubicBezTo>
                  <a:lnTo>
                    <a:pt x="6869" y="2553"/>
                  </a:lnTo>
                  <a:close/>
                  <a:moveTo>
                    <a:pt x="3119" y="4789"/>
                  </a:moveTo>
                  <a:cubicBezTo>
                    <a:pt x="3182" y="4884"/>
                    <a:pt x="3182" y="4947"/>
                    <a:pt x="3214" y="5041"/>
                  </a:cubicBezTo>
                  <a:lnTo>
                    <a:pt x="2017" y="6207"/>
                  </a:lnTo>
                  <a:cubicBezTo>
                    <a:pt x="1733" y="5829"/>
                    <a:pt x="1513" y="5357"/>
                    <a:pt x="1418" y="4789"/>
                  </a:cubicBezTo>
                  <a:close/>
                  <a:moveTo>
                    <a:pt x="7467" y="4789"/>
                  </a:moveTo>
                  <a:cubicBezTo>
                    <a:pt x="7373" y="5357"/>
                    <a:pt x="7184" y="5829"/>
                    <a:pt x="6869" y="6207"/>
                  </a:cubicBezTo>
                  <a:lnTo>
                    <a:pt x="5671" y="5041"/>
                  </a:lnTo>
                  <a:cubicBezTo>
                    <a:pt x="5734" y="4947"/>
                    <a:pt x="5766" y="4884"/>
                    <a:pt x="5766" y="4789"/>
                  </a:cubicBezTo>
                  <a:close/>
                  <a:moveTo>
                    <a:pt x="3781" y="5609"/>
                  </a:moveTo>
                  <a:cubicBezTo>
                    <a:pt x="3876" y="5672"/>
                    <a:pt x="3939" y="5703"/>
                    <a:pt x="4033" y="5703"/>
                  </a:cubicBezTo>
                  <a:lnTo>
                    <a:pt x="4033" y="7404"/>
                  </a:lnTo>
                  <a:cubicBezTo>
                    <a:pt x="3529" y="7310"/>
                    <a:pt x="2993" y="7121"/>
                    <a:pt x="2615" y="6806"/>
                  </a:cubicBezTo>
                  <a:lnTo>
                    <a:pt x="3781" y="5609"/>
                  </a:lnTo>
                  <a:close/>
                  <a:moveTo>
                    <a:pt x="5104" y="5609"/>
                  </a:moveTo>
                  <a:lnTo>
                    <a:pt x="6270" y="6806"/>
                  </a:lnTo>
                  <a:cubicBezTo>
                    <a:pt x="5892" y="7121"/>
                    <a:pt x="5419" y="7310"/>
                    <a:pt x="4852" y="7404"/>
                  </a:cubicBezTo>
                  <a:lnTo>
                    <a:pt x="4852" y="5703"/>
                  </a:lnTo>
                  <a:cubicBezTo>
                    <a:pt x="4947" y="5672"/>
                    <a:pt x="5010" y="5672"/>
                    <a:pt x="5104" y="5609"/>
                  </a:cubicBezTo>
                  <a:close/>
                  <a:moveTo>
                    <a:pt x="4474" y="1"/>
                  </a:moveTo>
                  <a:cubicBezTo>
                    <a:pt x="2017" y="1"/>
                    <a:pt x="0" y="1985"/>
                    <a:pt x="0" y="4443"/>
                  </a:cubicBezTo>
                  <a:cubicBezTo>
                    <a:pt x="0" y="6869"/>
                    <a:pt x="2017" y="8885"/>
                    <a:pt x="4474" y="8885"/>
                  </a:cubicBezTo>
                  <a:cubicBezTo>
                    <a:pt x="6900" y="8885"/>
                    <a:pt x="8916" y="6869"/>
                    <a:pt x="8916" y="4443"/>
                  </a:cubicBezTo>
                  <a:cubicBezTo>
                    <a:pt x="8916" y="1954"/>
                    <a:pt x="6900" y="1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63"/>
            <p:cNvSpPr/>
            <p:nvPr/>
          </p:nvSpPr>
          <p:spPr>
            <a:xfrm>
              <a:off x="-63102600" y="4401625"/>
              <a:ext cx="20500" cy="26000"/>
            </a:xfrm>
            <a:custGeom>
              <a:avLst/>
              <a:gdLst/>
              <a:ahLst/>
              <a:cxnLst/>
              <a:rect l="l" t="t" r="r" b="b"/>
              <a:pathLst>
                <a:path w="820" h="1040" extrusionOk="0">
                  <a:moveTo>
                    <a:pt x="0" y="0"/>
                  </a:moveTo>
                  <a:lnTo>
                    <a:pt x="0" y="630"/>
                  </a:lnTo>
                  <a:cubicBezTo>
                    <a:pt x="0" y="882"/>
                    <a:pt x="189" y="1040"/>
                    <a:pt x="441" y="1040"/>
                  </a:cubicBezTo>
                  <a:cubicBezTo>
                    <a:pt x="662" y="1040"/>
                    <a:pt x="819" y="851"/>
                    <a:pt x="819" y="630"/>
                  </a:cubicBezTo>
                  <a:lnTo>
                    <a:pt x="8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63"/>
            <p:cNvSpPr/>
            <p:nvPr/>
          </p:nvSpPr>
          <p:spPr>
            <a:xfrm>
              <a:off x="-63006525" y="4354350"/>
              <a:ext cx="29950" cy="29975"/>
            </a:xfrm>
            <a:custGeom>
              <a:avLst/>
              <a:gdLst/>
              <a:ahLst/>
              <a:cxnLst/>
              <a:rect l="l" t="t" r="r" b="b"/>
              <a:pathLst>
                <a:path w="1198" h="1199" extrusionOk="0">
                  <a:moveTo>
                    <a:pt x="599" y="1"/>
                  </a:moveTo>
                  <a:cubicBezTo>
                    <a:pt x="410" y="221"/>
                    <a:pt x="253" y="410"/>
                    <a:pt x="1" y="599"/>
                  </a:cubicBezTo>
                  <a:lnTo>
                    <a:pt x="473" y="1072"/>
                  </a:lnTo>
                  <a:cubicBezTo>
                    <a:pt x="568" y="1167"/>
                    <a:pt x="694" y="1198"/>
                    <a:pt x="757" y="1198"/>
                  </a:cubicBezTo>
                  <a:cubicBezTo>
                    <a:pt x="851" y="1198"/>
                    <a:pt x="946" y="1167"/>
                    <a:pt x="1040" y="1072"/>
                  </a:cubicBezTo>
                  <a:cubicBezTo>
                    <a:pt x="1198" y="915"/>
                    <a:pt x="1198" y="631"/>
                    <a:pt x="1040" y="473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63"/>
            <p:cNvSpPr/>
            <p:nvPr/>
          </p:nvSpPr>
          <p:spPr>
            <a:xfrm>
              <a:off x="-62960825" y="4258275"/>
              <a:ext cx="27575" cy="20500"/>
            </a:xfrm>
            <a:custGeom>
              <a:avLst/>
              <a:gdLst/>
              <a:ahLst/>
              <a:cxnLst/>
              <a:rect l="l" t="t" r="r" b="b"/>
              <a:pathLst>
                <a:path w="1103" h="820" extrusionOk="0">
                  <a:moveTo>
                    <a:pt x="0" y="0"/>
                  </a:moveTo>
                  <a:lnTo>
                    <a:pt x="0" y="441"/>
                  </a:lnTo>
                  <a:lnTo>
                    <a:pt x="0" y="819"/>
                  </a:lnTo>
                  <a:lnTo>
                    <a:pt x="662" y="819"/>
                  </a:lnTo>
                  <a:cubicBezTo>
                    <a:pt x="914" y="819"/>
                    <a:pt x="1071" y="630"/>
                    <a:pt x="1071" y="378"/>
                  </a:cubicBezTo>
                  <a:cubicBezTo>
                    <a:pt x="1103" y="189"/>
                    <a:pt x="914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63"/>
            <p:cNvSpPr/>
            <p:nvPr/>
          </p:nvSpPr>
          <p:spPr>
            <a:xfrm>
              <a:off x="-63250675" y="4259050"/>
              <a:ext cx="26800" cy="20500"/>
            </a:xfrm>
            <a:custGeom>
              <a:avLst/>
              <a:gdLst/>
              <a:ahLst/>
              <a:cxnLst/>
              <a:rect l="l" t="t" r="r" b="b"/>
              <a:pathLst>
                <a:path w="1072" h="820" extrusionOk="0">
                  <a:moveTo>
                    <a:pt x="410" y="1"/>
                  </a:moveTo>
                  <a:cubicBezTo>
                    <a:pt x="158" y="1"/>
                    <a:pt x="0" y="190"/>
                    <a:pt x="0" y="410"/>
                  </a:cubicBezTo>
                  <a:cubicBezTo>
                    <a:pt x="0" y="631"/>
                    <a:pt x="221" y="820"/>
                    <a:pt x="410" y="820"/>
                  </a:cubicBezTo>
                  <a:lnTo>
                    <a:pt x="1071" y="820"/>
                  </a:lnTo>
                  <a:lnTo>
                    <a:pt x="1071" y="442"/>
                  </a:lnTo>
                  <a:lnTo>
                    <a:pt x="10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63"/>
            <p:cNvSpPr/>
            <p:nvPr/>
          </p:nvSpPr>
          <p:spPr>
            <a:xfrm>
              <a:off x="-63208950" y="4354350"/>
              <a:ext cx="29175" cy="29975"/>
            </a:xfrm>
            <a:custGeom>
              <a:avLst/>
              <a:gdLst/>
              <a:ahLst/>
              <a:cxnLst/>
              <a:rect l="l" t="t" r="r" b="b"/>
              <a:pathLst>
                <a:path w="1167" h="1199" extrusionOk="0">
                  <a:moveTo>
                    <a:pt x="631" y="1"/>
                  </a:moveTo>
                  <a:lnTo>
                    <a:pt x="158" y="473"/>
                  </a:lnTo>
                  <a:cubicBezTo>
                    <a:pt x="1" y="631"/>
                    <a:pt x="1" y="915"/>
                    <a:pt x="158" y="1072"/>
                  </a:cubicBezTo>
                  <a:cubicBezTo>
                    <a:pt x="221" y="1167"/>
                    <a:pt x="348" y="1198"/>
                    <a:pt x="442" y="1198"/>
                  </a:cubicBezTo>
                  <a:cubicBezTo>
                    <a:pt x="505" y="1198"/>
                    <a:pt x="631" y="1167"/>
                    <a:pt x="694" y="1072"/>
                  </a:cubicBezTo>
                  <a:lnTo>
                    <a:pt x="1167" y="599"/>
                  </a:lnTo>
                  <a:cubicBezTo>
                    <a:pt x="1009" y="442"/>
                    <a:pt x="820" y="25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63"/>
            <p:cNvSpPr/>
            <p:nvPr/>
          </p:nvSpPr>
          <p:spPr>
            <a:xfrm>
              <a:off x="-63208150" y="4153725"/>
              <a:ext cx="30725" cy="29750"/>
            </a:xfrm>
            <a:custGeom>
              <a:avLst/>
              <a:gdLst/>
              <a:ahLst/>
              <a:cxnLst/>
              <a:rect l="l" t="t" r="r" b="b"/>
              <a:pathLst>
                <a:path w="1229" h="1190" extrusionOk="0">
                  <a:moveTo>
                    <a:pt x="457" y="0"/>
                  </a:moveTo>
                  <a:cubicBezTo>
                    <a:pt x="347" y="0"/>
                    <a:pt x="237" y="39"/>
                    <a:pt x="158" y="118"/>
                  </a:cubicBezTo>
                  <a:cubicBezTo>
                    <a:pt x="0" y="276"/>
                    <a:pt x="0" y="559"/>
                    <a:pt x="158" y="717"/>
                  </a:cubicBezTo>
                  <a:lnTo>
                    <a:pt x="631" y="1189"/>
                  </a:lnTo>
                  <a:lnTo>
                    <a:pt x="1229" y="591"/>
                  </a:lnTo>
                  <a:lnTo>
                    <a:pt x="757" y="118"/>
                  </a:lnTo>
                  <a:cubicBezTo>
                    <a:pt x="678" y="39"/>
                    <a:pt x="568" y="0"/>
                    <a:pt x="4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63"/>
            <p:cNvSpPr/>
            <p:nvPr/>
          </p:nvSpPr>
          <p:spPr>
            <a:xfrm>
              <a:off x="-63102600" y="4110200"/>
              <a:ext cx="20500" cy="27600"/>
            </a:xfrm>
            <a:custGeom>
              <a:avLst/>
              <a:gdLst/>
              <a:ahLst/>
              <a:cxnLst/>
              <a:rect l="l" t="t" r="r" b="b"/>
              <a:pathLst>
                <a:path w="820" h="1104" extrusionOk="0">
                  <a:moveTo>
                    <a:pt x="441" y="0"/>
                  </a:moveTo>
                  <a:cubicBezTo>
                    <a:pt x="221" y="0"/>
                    <a:pt x="0" y="221"/>
                    <a:pt x="0" y="410"/>
                  </a:cubicBezTo>
                  <a:lnTo>
                    <a:pt x="0" y="1103"/>
                  </a:lnTo>
                  <a:lnTo>
                    <a:pt x="819" y="1103"/>
                  </a:lnTo>
                  <a:lnTo>
                    <a:pt x="819" y="410"/>
                  </a:lnTo>
                  <a:cubicBezTo>
                    <a:pt x="819" y="158"/>
                    <a:pt x="630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43" name="Google Shape;7643;p63"/>
          <p:cNvGrpSpPr/>
          <p:nvPr/>
        </p:nvGrpSpPr>
        <p:grpSpPr>
          <a:xfrm>
            <a:off x="1737509" y="2901428"/>
            <a:ext cx="359075" cy="358844"/>
            <a:chOff x="-61351725" y="3372400"/>
            <a:chExt cx="310350" cy="310150"/>
          </a:xfrm>
        </p:grpSpPr>
        <p:sp>
          <p:nvSpPr>
            <p:cNvPr id="7644" name="Google Shape;7644;p63"/>
            <p:cNvSpPr/>
            <p:nvPr/>
          </p:nvSpPr>
          <p:spPr>
            <a:xfrm>
              <a:off x="-61165050" y="355887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410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63"/>
            <p:cNvSpPr/>
            <p:nvPr/>
          </p:nvSpPr>
          <p:spPr>
            <a:xfrm>
              <a:off x="-61247750" y="347617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378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378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63"/>
            <p:cNvSpPr/>
            <p:nvPr/>
          </p:nvSpPr>
          <p:spPr>
            <a:xfrm>
              <a:off x="-61351725" y="3372400"/>
              <a:ext cx="310350" cy="310150"/>
            </a:xfrm>
            <a:custGeom>
              <a:avLst/>
              <a:gdLst/>
              <a:ahLst/>
              <a:cxnLst/>
              <a:rect l="l" t="t" r="r" b="b"/>
              <a:pathLst>
                <a:path w="12414" h="12406" extrusionOk="0">
                  <a:moveTo>
                    <a:pt x="4506" y="3332"/>
                  </a:moveTo>
                  <a:cubicBezTo>
                    <a:pt x="5167" y="3332"/>
                    <a:pt x="5735" y="3867"/>
                    <a:pt x="5735" y="4561"/>
                  </a:cubicBezTo>
                  <a:cubicBezTo>
                    <a:pt x="5735" y="5222"/>
                    <a:pt x="5199" y="5821"/>
                    <a:pt x="4506" y="5821"/>
                  </a:cubicBezTo>
                  <a:cubicBezTo>
                    <a:pt x="3844" y="5821"/>
                    <a:pt x="3277" y="5254"/>
                    <a:pt x="3277" y="4561"/>
                  </a:cubicBezTo>
                  <a:cubicBezTo>
                    <a:pt x="3277" y="3899"/>
                    <a:pt x="3844" y="3332"/>
                    <a:pt x="4506" y="3332"/>
                  </a:cubicBezTo>
                  <a:close/>
                  <a:moveTo>
                    <a:pt x="7830" y="4159"/>
                  </a:moveTo>
                  <a:cubicBezTo>
                    <a:pt x="7940" y="4159"/>
                    <a:pt x="8050" y="4198"/>
                    <a:pt x="8129" y="4277"/>
                  </a:cubicBezTo>
                  <a:cubicBezTo>
                    <a:pt x="8286" y="4435"/>
                    <a:pt x="8286" y="4718"/>
                    <a:pt x="8129" y="4876"/>
                  </a:cubicBezTo>
                  <a:lnTo>
                    <a:pt x="4821" y="8184"/>
                  </a:lnTo>
                  <a:cubicBezTo>
                    <a:pt x="4742" y="8262"/>
                    <a:pt x="4632" y="8302"/>
                    <a:pt x="4522" y="8302"/>
                  </a:cubicBezTo>
                  <a:cubicBezTo>
                    <a:pt x="4411" y="8302"/>
                    <a:pt x="4301" y="8262"/>
                    <a:pt x="4222" y="8184"/>
                  </a:cubicBezTo>
                  <a:cubicBezTo>
                    <a:pt x="4065" y="8026"/>
                    <a:pt x="4065" y="7743"/>
                    <a:pt x="4222" y="7585"/>
                  </a:cubicBezTo>
                  <a:lnTo>
                    <a:pt x="7530" y="4277"/>
                  </a:lnTo>
                  <a:cubicBezTo>
                    <a:pt x="7609" y="4198"/>
                    <a:pt x="7719" y="4159"/>
                    <a:pt x="7830" y="4159"/>
                  </a:cubicBezTo>
                  <a:close/>
                  <a:moveTo>
                    <a:pt x="7845" y="6640"/>
                  </a:moveTo>
                  <a:cubicBezTo>
                    <a:pt x="8539" y="6640"/>
                    <a:pt x="9074" y="7175"/>
                    <a:pt x="9074" y="7900"/>
                  </a:cubicBezTo>
                  <a:cubicBezTo>
                    <a:pt x="9074" y="8562"/>
                    <a:pt x="8539" y="9129"/>
                    <a:pt x="7845" y="9129"/>
                  </a:cubicBezTo>
                  <a:cubicBezTo>
                    <a:pt x="7184" y="9129"/>
                    <a:pt x="6648" y="8562"/>
                    <a:pt x="6648" y="7900"/>
                  </a:cubicBezTo>
                  <a:cubicBezTo>
                    <a:pt x="6648" y="7239"/>
                    <a:pt x="7184" y="6640"/>
                    <a:pt x="7845" y="6640"/>
                  </a:cubicBezTo>
                  <a:close/>
                  <a:moveTo>
                    <a:pt x="6223" y="0"/>
                  </a:moveTo>
                  <a:cubicBezTo>
                    <a:pt x="6113" y="0"/>
                    <a:pt x="6002" y="40"/>
                    <a:pt x="5924" y="118"/>
                  </a:cubicBezTo>
                  <a:lnTo>
                    <a:pt x="4348" y="1694"/>
                  </a:lnTo>
                  <a:lnTo>
                    <a:pt x="2111" y="1694"/>
                  </a:lnTo>
                  <a:cubicBezTo>
                    <a:pt x="1859" y="1694"/>
                    <a:pt x="1702" y="1883"/>
                    <a:pt x="1702" y="2072"/>
                  </a:cubicBezTo>
                  <a:lnTo>
                    <a:pt x="1702" y="4309"/>
                  </a:lnTo>
                  <a:lnTo>
                    <a:pt x="127" y="5884"/>
                  </a:lnTo>
                  <a:cubicBezTo>
                    <a:pt x="1" y="6041"/>
                    <a:pt x="1" y="6325"/>
                    <a:pt x="127" y="6482"/>
                  </a:cubicBezTo>
                  <a:lnTo>
                    <a:pt x="1702" y="8058"/>
                  </a:lnTo>
                  <a:lnTo>
                    <a:pt x="1702" y="10294"/>
                  </a:lnTo>
                  <a:cubicBezTo>
                    <a:pt x="1702" y="10547"/>
                    <a:pt x="1922" y="10704"/>
                    <a:pt x="2111" y="10704"/>
                  </a:cubicBezTo>
                  <a:lnTo>
                    <a:pt x="4348" y="10704"/>
                  </a:lnTo>
                  <a:lnTo>
                    <a:pt x="5924" y="12279"/>
                  </a:lnTo>
                  <a:cubicBezTo>
                    <a:pt x="6018" y="12342"/>
                    <a:pt x="6113" y="12405"/>
                    <a:pt x="6207" y="12405"/>
                  </a:cubicBezTo>
                  <a:cubicBezTo>
                    <a:pt x="6333" y="12405"/>
                    <a:pt x="6396" y="12342"/>
                    <a:pt x="6491" y="12279"/>
                  </a:cubicBezTo>
                  <a:lnTo>
                    <a:pt x="8066" y="10704"/>
                  </a:lnTo>
                  <a:lnTo>
                    <a:pt x="10303" y="10704"/>
                  </a:lnTo>
                  <a:cubicBezTo>
                    <a:pt x="10523" y="10704"/>
                    <a:pt x="10744" y="10515"/>
                    <a:pt x="10744" y="10294"/>
                  </a:cubicBezTo>
                  <a:lnTo>
                    <a:pt x="10744" y="8058"/>
                  </a:lnTo>
                  <a:lnTo>
                    <a:pt x="12319" y="6482"/>
                  </a:lnTo>
                  <a:cubicBezTo>
                    <a:pt x="12382" y="6419"/>
                    <a:pt x="12414" y="6293"/>
                    <a:pt x="12414" y="6199"/>
                  </a:cubicBezTo>
                  <a:cubicBezTo>
                    <a:pt x="12414" y="6104"/>
                    <a:pt x="12382" y="6010"/>
                    <a:pt x="12319" y="5947"/>
                  </a:cubicBezTo>
                  <a:lnTo>
                    <a:pt x="10744" y="4372"/>
                  </a:lnTo>
                  <a:lnTo>
                    <a:pt x="10744" y="2103"/>
                  </a:lnTo>
                  <a:cubicBezTo>
                    <a:pt x="10744" y="1851"/>
                    <a:pt x="10523" y="1694"/>
                    <a:pt x="10334" y="1694"/>
                  </a:cubicBezTo>
                  <a:lnTo>
                    <a:pt x="8097" y="1694"/>
                  </a:lnTo>
                  <a:lnTo>
                    <a:pt x="6522" y="118"/>
                  </a:lnTo>
                  <a:cubicBezTo>
                    <a:pt x="6443" y="40"/>
                    <a:pt x="6333" y="0"/>
                    <a:pt x="62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47" name="Google Shape;7647;p63"/>
          <p:cNvGrpSpPr/>
          <p:nvPr/>
        </p:nvGrpSpPr>
        <p:grpSpPr>
          <a:xfrm>
            <a:off x="1733864" y="3364484"/>
            <a:ext cx="366364" cy="333534"/>
            <a:chOff x="-61354875" y="3751050"/>
            <a:chExt cx="316650" cy="288275"/>
          </a:xfrm>
        </p:grpSpPr>
        <p:sp>
          <p:nvSpPr>
            <p:cNvPr id="7648" name="Google Shape;7648;p63"/>
            <p:cNvSpPr/>
            <p:nvPr/>
          </p:nvSpPr>
          <p:spPr>
            <a:xfrm>
              <a:off x="-61200500" y="3875475"/>
              <a:ext cx="41775" cy="41000"/>
            </a:xfrm>
            <a:custGeom>
              <a:avLst/>
              <a:gdLst/>
              <a:ahLst/>
              <a:cxnLst/>
              <a:rect l="l" t="t" r="r" b="b"/>
              <a:pathLst>
                <a:path w="1671" h="1640" extrusionOk="0">
                  <a:moveTo>
                    <a:pt x="820" y="1"/>
                  </a:moveTo>
                  <a:cubicBezTo>
                    <a:pt x="379" y="1"/>
                    <a:pt x="1" y="348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92" y="1639"/>
                    <a:pt x="1670" y="1261"/>
                    <a:pt x="1670" y="820"/>
                  </a:cubicBezTo>
                  <a:cubicBezTo>
                    <a:pt x="1670" y="348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63"/>
            <p:cNvSpPr/>
            <p:nvPr/>
          </p:nvSpPr>
          <p:spPr>
            <a:xfrm>
              <a:off x="-61293425" y="3813275"/>
              <a:ext cx="192975" cy="165425"/>
            </a:xfrm>
            <a:custGeom>
              <a:avLst/>
              <a:gdLst/>
              <a:ahLst/>
              <a:cxnLst/>
              <a:rect l="l" t="t" r="r" b="b"/>
              <a:pathLst>
                <a:path w="7719" h="6617" extrusionOk="0">
                  <a:moveTo>
                    <a:pt x="6191" y="1260"/>
                  </a:moveTo>
                  <a:cubicBezTo>
                    <a:pt x="6301" y="1260"/>
                    <a:pt x="6411" y="1292"/>
                    <a:pt x="6490" y="1355"/>
                  </a:cubicBezTo>
                  <a:cubicBezTo>
                    <a:pt x="6648" y="1512"/>
                    <a:pt x="6648" y="1796"/>
                    <a:pt x="6490" y="1953"/>
                  </a:cubicBezTo>
                  <a:lnTo>
                    <a:pt x="5954" y="2457"/>
                  </a:lnTo>
                  <a:cubicBezTo>
                    <a:pt x="6112" y="2709"/>
                    <a:pt x="6207" y="3025"/>
                    <a:pt x="6207" y="3308"/>
                  </a:cubicBezTo>
                  <a:cubicBezTo>
                    <a:pt x="6207" y="3592"/>
                    <a:pt x="6112" y="3907"/>
                    <a:pt x="5954" y="4127"/>
                  </a:cubicBezTo>
                  <a:lnTo>
                    <a:pt x="6490" y="4631"/>
                  </a:lnTo>
                  <a:cubicBezTo>
                    <a:pt x="6648" y="4789"/>
                    <a:pt x="6648" y="5072"/>
                    <a:pt x="6490" y="5230"/>
                  </a:cubicBezTo>
                  <a:cubicBezTo>
                    <a:pt x="6396" y="5324"/>
                    <a:pt x="6270" y="5356"/>
                    <a:pt x="6207" y="5356"/>
                  </a:cubicBezTo>
                  <a:cubicBezTo>
                    <a:pt x="6080" y="5356"/>
                    <a:pt x="6017" y="5324"/>
                    <a:pt x="5923" y="5230"/>
                  </a:cubicBezTo>
                  <a:lnTo>
                    <a:pt x="5419" y="4726"/>
                  </a:lnTo>
                  <a:cubicBezTo>
                    <a:pt x="5167" y="4883"/>
                    <a:pt x="4852" y="4946"/>
                    <a:pt x="4600" y="4946"/>
                  </a:cubicBezTo>
                  <a:cubicBezTo>
                    <a:pt x="4316" y="4946"/>
                    <a:pt x="4001" y="4883"/>
                    <a:pt x="3749" y="4726"/>
                  </a:cubicBezTo>
                  <a:lnTo>
                    <a:pt x="3245" y="5230"/>
                  </a:lnTo>
                  <a:cubicBezTo>
                    <a:pt x="3182" y="5324"/>
                    <a:pt x="3056" y="5356"/>
                    <a:pt x="2961" y="5356"/>
                  </a:cubicBezTo>
                  <a:cubicBezTo>
                    <a:pt x="2835" y="5356"/>
                    <a:pt x="2772" y="5324"/>
                    <a:pt x="2709" y="5230"/>
                  </a:cubicBezTo>
                  <a:cubicBezTo>
                    <a:pt x="2552" y="5072"/>
                    <a:pt x="2552" y="4789"/>
                    <a:pt x="2709" y="4631"/>
                  </a:cubicBezTo>
                  <a:lnTo>
                    <a:pt x="3214" y="4127"/>
                  </a:lnTo>
                  <a:cubicBezTo>
                    <a:pt x="2961" y="3907"/>
                    <a:pt x="2898" y="3623"/>
                    <a:pt x="2898" y="3308"/>
                  </a:cubicBezTo>
                  <a:cubicBezTo>
                    <a:pt x="2898" y="2993"/>
                    <a:pt x="2961" y="2709"/>
                    <a:pt x="3119" y="2457"/>
                  </a:cubicBezTo>
                  <a:lnTo>
                    <a:pt x="2615" y="1953"/>
                  </a:lnTo>
                  <a:cubicBezTo>
                    <a:pt x="2457" y="1796"/>
                    <a:pt x="2457" y="1512"/>
                    <a:pt x="2615" y="1355"/>
                  </a:cubicBezTo>
                  <a:cubicBezTo>
                    <a:pt x="2694" y="1292"/>
                    <a:pt x="2804" y="1260"/>
                    <a:pt x="2914" y="1260"/>
                  </a:cubicBezTo>
                  <a:cubicBezTo>
                    <a:pt x="3025" y="1260"/>
                    <a:pt x="3135" y="1292"/>
                    <a:pt x="3214" y="1355"/>
                  </a:cubicBezTo>
                  <a:lnTo>
                    <a:pt x="3718" y="1890"/>
                  </a:lnTo>
                  <a:cubicBezTo>
                    <a:pt x="3970" y="1733"/>
                    <a:pt x="4253" y="1638"/>
                    <a:pt x="4537" y="1638"/>
                  </a:cubicBezTo>
                  <a:cubicBezTo>
                    <a:pt x="4820" y="1638"/>
                    <a:pt x="5135" y="1733"/>
                    <a:pt x="5387" y="1890"/>
                  </a:cubicBezTo>
                  <a:lnTo>
                    <a:pt x="5891" y="1355"/>
                  </a:lnTo>
                  <a:cubicBezTo>
                    <a:pt x="5970" y="1292"/>
                    <a:pt x="6080" y="1260"/>
                    <a:pt x="6191" y="1260"/>
                  </a:cubicBezTo>
                  <a:close/>
                  <a:moveTo>
                    <a:pt x="0" y="0"/>
                  </a:moveTo>
                  <a:lnTo>
                    <a:pt x="0" y="1260"/>
                  </a:lnTo>
                  <a:lnTo>
                    <a:pt x="851" y="1260"/>
                  </a:lnTo>
                  <a:cubicBezTo>
                    <a:pt x="1071" y="1260"/>
                    <a:pt x="1260" y="1449"/>
                    <a:pt x="1260" y="1638"/>
                  </a:cubicBezTo>
                  <a:cubicBezTo>
                    <a:pt x="1260" y="1859"/>
                    <a:pt x="1071" y="2079"/>
                    <a:pt x="851" y="2079"/>
                  </a:cubicBezTo>
                  <a:lnTo>
                    <a:pt x="0" y="2079"/>
                  </a:lnTo>
                  <a:lnTo>
                    <a:pt x="0" y="4568"/>
                  </a:lnTo>
                  <a:lnTo>
                    <a:pt x="851" y="4568"/>
                  </a:lnTo>
                  <a:cubicBezTo>
                    <a:pt x="1071" y="4568"/>
                    <a:pt x="1260" y="4757"/>
                    <a:pt x="1260" y="4946"/>
                  </a:cubicBezTo>
                  <a:cubicBezTo>
                    <a:pt x="1260" y="5198"/>
                    <a:pt x="1071" y="5387"/>
                    <a:pt x="851" y="5387"/>
                  </a:cubicBezTo>
                  <a:lnTo>
                    <a:pt x="0" y="5387"/>
                  </a:lnTo>
                  <a:lnTo>
                    <a:pt x="0" y="6616"/>
                  </a:lnTo>
                  <a:lnTo>
                    <a:pt x="7719" y="6616"/>
                  </a:lnTo>
                  <a:lnTo>
                    <a:pt x="77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63"/>
            <p:cNvSpPr/>
            <p:nvPr/>
          </p:nvSpPr>
          <p:spPr>
            <a:xfrm>
              <a:off x="-61354875" y="3751050"/>
              <a:ext cx="316650" cy="288275"/>
            </a:xfrm>
            <a:custGeom>
              <a:avLst/>
              <a:gdLst/>
              <a:ahLst/>
              <a:cxnLst/>
              <a:rect l="l" t="t" r="r" b="b"/>
              <a:pathLst>
                <a:path w="12666" h="11531" extrusionOk="0">
                  <a:moveTo>
                    <a:pt x="10618" y="1701"/>
                  </a:moveTo>
                  <a:cubicBezTo>
                    <a:pt x="10870" y="1701"/>
                    <a:pt x="11027" y="1890"/>
                    <a:pt x="11027" y="2080"/>
                  </a:cubicBezTo>
                  <a:lnTo>
                    <a:pt x="11027" y="9546"/>
                  </a:lnTo>
                  <a:cubicBezTo>
                    <a:pt x="11027" y="9767"/>
                    <a:pt x="10807" y="9956"/>
                    <a:pt x="10618" y="9956"/>
                  </a:cubicBezTo>
                  <a:lnTo>
                    <a:pt x="2080" y="9956"/>
                  </a:lnTo>
                  <a:cubicBezTo>
                    <a:pt x="1828" y="9956"/>
                    <a:pt x="1670" y="9767"/>
                    <a:pt x="1670" y="9546"/>
                  </a:cubicBezTo>
                  <a:lnTo>
                    <a:pt x="1670" y="2080"/>
                  </a:lnTo>
                  <a:cubicBezTo>
                    <a:pt x="1670" y="1859"/>
                    <a:pt x="1891" y="1701"/>
                    <a:pt x="2080" y="1701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10334"/>
                  </a:lnTo>
                  <a:cubicBezTo>
                    <a:pt x="1" y="10995"/>
                    <a:pt x="536" y="11531"/>
                    <a:pt x="1198" y="11531"/>
                  </a:cubicBezTo>
                  <a:lnTo>
                    <a:pt x="11405" y="11531"/>
                  </a:lnTo>
                  <a:cubicBezTo>
                    <a:pt x="12067" y="11531"/>
                    <a:pt x="12666" y="10995"/>
                    <a:pt x="12666" y="10334"/>
                  </a:cubicBezTo>
                  <a:lnTo>
                    <a:pt x="12666" y="1260"/>
                  </a:lnTo>
                  <a:cubicBezTo>
                    <a:pt x="12666" y="567"/>
                    <a:pt x="12130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51" name="Google Shape;7651;p63"/>
          <p:cNvGrpSpPr/>
          <p:nvPr/>
        </p:nvGrpSpPr>
        <p:grpSpPr>
          <a:xfrm>
            <a:off x="1733864" y="3806124"/>
            <a:ext cx="366364" cy="367290"/>
            <a:chOff x="-61354875" y="4101525"/>
            <a:chExt cx="316650" cy="317450"/>
          </a:xfrm>
        </p:grpSpPr>
        <p:sp>
          <p:nvSpPr>
            <p:cNvPr id="7652" name="Google Shape;7652;p63"/>
            <p:cNvSpPr/>
            <p:nvPr/>
          </p:nvSpPr>
          <p:spPr>
            <a:xfrm>
              <a:off x="-61172925" y="4240150"/>
              <a:ext cx="62225" cy="145750"/>
            </a:xfrm>
            <a:custGeom>
              <a:avLst/>
              <a:gdLst/>
              <a:ahLst/>
              <a:cxnLst/>
              <a:rect l="l" t="t" r="r" b="b"/>
              <a:pathLst>
                <a:path w="2489" h="5830" extrusionOk="0">
                  <a:moveTo>
                    <a:pt x="1260" y="1"/>
                  </a:moveTo>
                  <a:cubicBezTo>
                    <a:pt x="1071" y="1"/>
                    <a:pt x="819" y="221"/>
                    <a:pt x="819" y="442"/>
                  </a:cubicBezTo>
                  <a:lnTo>
                    <a:pt x="819" y="725"/>
                  </a:lnTo>
                  <a:cubicBezTo>
                    <a:pt x="347" y="883"/>
                    <a:pt x="0" y="1355"/>
                    <a:pt x="0" y="1891"/>
                  </a:cubicBezTo>
                  <a:cubicBezTo>
                    <a:pt x="0" y="2584"/>
                    <a:pt x="536" y="2962"/>
                    <a:pt x="977" y="3277"/>
                  </a:cubicBezTo>
                  <a:cubicBezTo>
                    <a:pt x="1292" y="3529"/>
                    <a:pt x="1639" y="3750"/>
                    <a:pt x="1639" y="4002"/>
                  </a:cubicBezTo>
                  <a:cubicBezTo>
                    <a:pt x="1639" y="4222"/>
                    <a:pt x="1450" y="4411"/>
                    <a:pt x="1260" y="4411"/>
                  </a:cubicBezTo>
                  <a:cubicBezTo>
                    <a:pt x="1008" y="4411"/>
                    <a:pt x="819" y="4222"/>
                    <a:pt x="819" y="4002"/>
                  </a:cubicBezTo>
                  <a:cubicBezTo>
                    <a:pt x="819" y="3750"/>
                    <a:pt x="630" y="3592"/>
                    <a:pt x="441" y="3592"/>
                  </a:cubicBezTo>
                  <a:cubicBezTo>
                    <a:pt x="221" y="3592"/>
                    <a:pt x="0" y="3781"/>
                    <a:pt x="0" y="4002"/>
                  </a:cubicBezTo>
                  <a:cubicBezTo>
                    <a:pt x="0" y="4537"/>
                    <a:pt x="347" y="4978"/>
                    <a:pt x="819" y="5167"/>
                  </a:cubicBezTo>
                  <a:lnTo>
                    <a:pt x="819" y="5451"/>
                  </a:lnTo>
                  <a:cubicBezTo>
                    <a:pt x="819" y="5672"/>
                    <a:pt x="1008" y="5829"/>
                    <a:pt x="1260" y="5829"/>
                  </a:cubicBezTo>
                  <a:cubicBezTo>
                    <a:pt x="1481" y="5829"/>
                    <a:pt x="1639" y="5640"/>
                    <a:pt x="1639" y="5451"/>
                  </a:cubicBezTo>
                  <a:lnTo>
                    <a:pt x="1639" y="5167"/>
                  </a:lnTo>
                  <a:cubicBezTo>
                    <a:pt x="2111" y="5010"/>
                    <a:pt x="2489" y="4537"/>
                    <a:pt x="2489" y="4002"/>
                  </a:cubicBezTo>
                  <a:cubicBezTo>
                    <a:pt x="2489" y="3309"/>
                    <a:pt x="1922" y="2931"/>
                    <a:pt x="1481" y="2616"/>
                  </a:cubicBezTo>
                  <a:cubicBezTo>
                    <a:pt x="1166" y="2364"/>
                    <a:pt x="819" y="2143"/>
                    <a:pt x="819" y="1891"/>
                  </a:cubicBezTo>
                  <a:cubicBezTo>
                    <a:pt x="819" y="1702"/>
                    <a:pt x="1008" y="1513"/>
                    <a:pt x="1260" y="1513"/>
                  </a:cubicBezTo>
                  <a:cubicBezTo>
                    <a:pt x="1513" y="1513"/>
                    <a:pt x="1639" y="1702"/>
                    <a:pt x="1639" y="1891"/>
                  </a:cubicBezTo>
                  <a:cubicBezTo>
                    <a:pt x="1639" y="2143"/>
                    <a:pt x="1859" y="2332"/>
                    <a:pt x="2048" y="2332"/>
                  </a:cubicBezTo>
                  <a:cubicBezTo>
                    <a:pt x="2300" y="2332"/>
                    <a:pt x="2489" y="2143"/>
                    <a:pt x="2489" y="1891"/>
                  </a:cubicBezTo>
                  <a:cubicBezTo>
                    <a:pt x="2489" y="1355"/>
                    <a:pt x="2143" y="914"/>
                    <a:pt x="1639" y="725"/>
                  </a:cubicBezTo>
                  <a:lnTo>
                    <a:pt x="1639" y="442"/>
                  </a:lnTo>
                  <a:cubicBezTo>
                    <a:pt x="1639" y="221"/>
                    <a:pt x="1450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63"/>
            <p:cNvSpPr/>
            <p:nvPr/>
          </p:nvSpPr>
          <p:spPr>
            <a:xfrm>
              <a:off x="-61354875" y="4101525"/>
              <a:ext cx="316650" cy="317450"/>
            </a:xfrm>
            <a:custGeom>
              <a:avLst/>
              <a:gdLst/>
              <a:ahLst/>
              <a:cxnLst/>
              <a:rect l="l" t="t" r="r" b="b"/>
              <a:pathLst>
                <a:path w="12666" h="12698" extrusionOk="0">
                  <a:moveTo>
                    <a:pt x="11405" y="1608"/>
                  </a:moveTo>
                  <a:cubicBezTo>
                    <a:pt x="11657" y="1608"/>
                    <a:pt x="11847" y="1797"/>
                    <a:pt x="11847" y="2049"/>
                  </a:cubicBezTo>
                  <a:lnTo>
                    <a:pt x="11847" y="3277"/>
                  </a:lnTo>
                  <a:lnTo>
                    <a:pt x="820" y="3277"/>
                  </a:lnTo>
                  <a:lnTo>
                    <a:pt x="820" y="2049"/>
                  </a:lnTo>
                  <a:cubicBezTo>
                    <a:pt x="820" y="1797"/>
                    <a:pt x="1009" y="1608"/>
                    <a:pt x="1198" y="1608"/>
                  </a:cubicBezTo>
                  <a:lnTo>
                    <a:pt x="1639" y="1608"/>
                  </a:lnTo>
                  <a:lnTo>
                    <a:pt x="1639" y="2049"/>
                  </a:lnTo>
                  <a:cubicBezTo>
                    <a:pt x="1639" y="2301"/>
                    <a:pt x="1828" y="2458"/>
                    <a:pt x="2048" y="2458"/>
                  </a:cubicBezTo>
                  <a:cubicBezTo>
                    <a:pt x="2237" y="2458"/>
                    <a:pt x="2427" y="2238"/>
                    <a:pt x="2427" y="2049"/>
                  </a:cubicBezTo>
                  <a:lnTo>
                    <a:pt x="2427" y="1608"/>
                  </a:lnTo>
                  <a:lnTo>
                    <a:pt x="5892" y="1608"/>
                  </a:lnTo>
                  <a:lnTo>
                    <a:pt x="5892" y="2049"/>
                  </a:lnTo>
                  <a:cubicBezTo>
                    <a:pt x="5892" y="2301"/>
                    <a:pt x="6081" y="2458"/>
                    <a:pt x="6333" y="2458"/>
                  </a:cubicBezTo>
                  <a:cubicBezTo>
                    <a:pt x="6585" y="2458"/>
                    <a:pt x="6743" y="2238"/>
                    <a:pt x="6743" y="2049"/>
                  </a:cubicBezTo>
                  <a:lnTo>
                    <a:pt x="6743" y="1608"/>
                  </a:lnTo>
                  <a:lnTo>
                    <a:pt x="10208" y="1608"/>
                  </a:lnTo>
                  <a:lnTo>
                    <a:pt x="10208" y="2049"/>
                  </a:lnTo>
                  <a:cubicBezTo>
                    <a:pt x="10208" y="2301"/>
                    <a:pt x="10397" y="2458"/>
                    <a:pt x="10618" y="2458"/>
                  </a:cubicBezTo>
                  <a:cubicBezTo>
                    <a:pt x="10870" y="2458"/>
                    <a:pt x="11027" y="2238"/>
                    <a:pt x="11027" y="2049"/>
                  </a:cubicBezTo>
                  <a:lnTo>
                    <a:pt x="11027" y="1608"/>
                  </a:lnTo>
                  <a:close/>
                  <a:moveTo>
                    <a:pt x="2868" y="4916"/>
                  </a:moveTo>
                  <a:cubicBezTo>
                    <a:pt x="3088" y="4916"/>
                    <a:pt x="3246" y="5136"/>
                    <a:pt x="3246" y="5357"/>
                  </a:cubicBezTo>
                  <a:cubicBezTo>
                    <a:pt x="3309" y="5546"/>
                    <a:pt x="3088" y="5766"/>
                    <a:pt x="2868" y="5766"/>
                  </a:cubicBezTo>
                  <a:lnTo>
                    <a:pt x="2048" y="5766"/>
                  </a:lnTo>
                  <a:cubicBezTo>
                    <a:pt x="1796" y="5766"/>
                    <a:pt x="1639" y="5546"/>
                    <a:pt x="1639" y="5357"/>
                  </a:cubicBezTo>
                  <a:cubicBezTo>
                    <a:pt x="1639" y="5136"/>
                    <a:pt x="1828" y="4916"/>
                    <a:pt x="2048" y="4916"/>
                  </a:cubicBezTo>
                  <a:close/>
                  <a:moveTo>
                    <a:pt x="2868" y="6585"/>
                  </a:moveTo>
                  <a:cubicBezTo>
                    <a:pt x="3088" y="6585"/>
                    <a:pt x="3246" y="6774"/>
                    <a:pt x="3246" y="6963"/>
                  </a:cubicBezTo>
                  <a:cubicBezTo>
                    <a:pt x="3309" y="7215"/>
                    <a:pt x="3088" y="7404"/>
                    <a:pt x="2868" y="7404"/>
                  </a:cubicBezTo>
                  <a:lnTo>
                    <a:pt x="2048" y="7404"/>
                  </a:lnTo>
                  <a:cubicBezTo>
                    <a:pt x="1796" y="7404"/>
                    <a:pt x="1639" y="7215"/>
                    <a:pt x="1639" y="6963"/>
                  </a:cubicBezTo>
                  <a:cubicBezTo>
                    <a:pt x="1639" y="6743"/>
                    <a:pt x="1828" y="6585"/>
                    <a:pt x="2048" y="6585"/>
                  </a:cubicBezTo>
                  <a:close/>
                  <a:moveTo>
                    <a:pt x="2868" y="8287"/>
                  </a:moveTo>
                  <a:cubicBezTo>
                    <a:pt x="3088" y="8287"/>
                    <a:pt x="3246" y="8476"/>
                    <a:pt x="3246" y="8665"/>
                  </a:cubicBezTo>
                  <a:cubicBezTo>
                    <a:pt x="3309" y="8854"/>
                    <a:pt x="3088" y="9074"/>
                    <a:pt x="2868" y="9074"/>
                  </a:cubicBezTo>
                  <a:lnTo>
                    <a:pt x="2048" y="9074"/>
                  </a:lnTo>
                  <a:cubicBezTo>
                    <a:pt x="1796" y="9074"/>
                    <a:pt x="1639" y="8854"/>
                    <a:pt x="1639" y="8665"/>
                  </a:cubicBezTo>
                  <a:cubicBezTo>
                    <a:pt x="1639" y="8413"/>
                    <a:pt x="1828" y="8287"/>
                    <a:pt x="2048" y="8287"/>
                  </a:cubicBezTo>
                  <a:close/>
                  <a:moveTo>
                    <a:pt x="8538" y="5199"/>
                  </a:moveTo>
                  <a:cubicBezTo>
                    <a:pt x="10366" y="5199"/>
                    <a:pt x="11847" y="6711"/>
                    <a:pt x="11847" y="8507"/>
                  </a:cubicBezTo>
                  <a:cubicBezTo>
                    <a:pt x="11847" y="10334"/>
                    <a:pt x="10334" y="11815"/>
                    <a:pt x="8538" y="11815"/>
                  </a:cubicBezTo>
                  <a:cubicBezTo>
                    <a:pt x="6711" y="11815"/>
                    <a:pt x="5230" y="10334"/>
                    <a:pt x="5230" y="8507"/>
                  </a:cubicBezTo>
                  <a:cubicBezTo>
                    <a:pt x="5230" y="6711"/>
                    <a:pt x="6743" y="5199"/>
                    <a:pt x="8538" y="5199"/>
                  </a:cubicBezTo>
                  <a:close/>
                  <a:moveTo>
                    <a:pt x="2048" y="1"/>
                  </a:moveTo>
                  <a:cubicBezTo>
                    <a:pt x="1828" y="1"/>
                    <a:pt x="1639" y="190"/>
                    <a:pt x="1639" y="410"/>
                  </a:cubicBezTo>
                  <a:lnTo>
                    <a:pt x="1639" y="788"/>
                  </a:lnTo>
                  <a:lnTo>
                    <a:pt x="1198" y="788"/>
                  </a:lnTo>
                  <a:cubicBezTo>
                    <a:pt x="536" y="788"/>
                    <a:pt x="1" y="1324"/>
                    <a:pt x="1" y="2049"/>
                  </a:cubicBezTo>
                  <a:lnTo>
                    <a:pt x="1" y="9767"/>
                  </a:lnTo>
                  <a:cubicBezTo>
                    <a:pt x="1" y="10429"/>
                    <a:pt x="536" y="11028"/>
                    <a:pt x="1198" y="11028"/>
                  </a:cubicBezTo>
                  <a:lnTo>
                    <a:pt x="5230" y="11028"/>
                  </a:lnTo>
                  <a:cubicBezTo>
                    <a:pt x="5987" y="12004"/>
                    <a:pt x="7184" y="12697"/>
                    <a:pt x="8538" y="12697"/>
                  </a:cubicBezTo>
                  <a:cubicBezTo>
                    <a:pt x="10807" y="12697"/>
                    <a:pt x="12666" y="10838"/>
                    <a:pt x="12666" y="8539"/>
                  </a:cubicBezTo>
                  <a:lnTo>
                    <a:pt x="12666" y="2080"/>
                  </a:lnTo>
                  <a:cubicBezTo>
                    <a:pt x="12666" y="1356"/>
                    <a:pt x="12130" y="788"/>
                    <a:pt x="11405" y="788"/>
                  </a:cubicBezTo>
                  <a:lnTo>
                    <a:pt x="11027" y="788"/>
                  </a:lnTo>
                  <a:lnTo>
                    <a:pt x="11027" y="410"/>
                  </a:lnTo>
                  <a:cubicBezTo>
                    <a:pt x="11027" y="158"/>
                    <a:pt x="10807" y="1"/>
                    <a:pt x="10618" y="1"/>
                  </a:cubicBezTo>
                  <a:cubicBezTo>
                    <a:pt x="10429" y="1"/>
                    <a:pt x="10177" y="190"/>
                    <a:pt x="10177" y="410"/>
                  </a:cubicBezTo>
                  <a:lnTo>
                    <a:pt x="10177" y="788"/>
                  </a:lnTo>
                  <a:lnTo>
                    <a:pt x="6711" y="788"/>
                  </a:lnTo>
                  <a:lnTo>
                    <a:pt x="6711" y="410"/>
                  </a:lnTo>
                  <a:cubicBezTo>
                    <a:pt x="6711" y="158"/>
                    <a:pt x="6522" y="1"/>
                    <a:pt x="6333" y="1"/>
                  </a:cubicBezTo>
                  <a:cubicBezTo>
                    <a:pt x="6144" y="1"/>
                    <a:pt x="5892" y="190"/>
                    <a:pt x="5892" y="410"/>
                  </a:cubicBezTo>
                  <a:lnTo>
                    <a:pt x="5892" y="788"/>
                  </a:lnTo>
                  <a:lnTo>
                    <a:pt x="2427" y="788"/>
                  </a:lnTo>
                  <a:lnTo>
                    <a:pt x="2427" y="410"/>
                  </a:lnTo>
                  <a:cubicBezTo>
                    <a:pt x="2427" y="158"/>
                    <a:pt x="2237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54" name="Google Shape;7654;p63"/>
          <p:cNvGrpSpPr/>
          <p:nvPr/>
        </p:nvGrpSpPr>
        <p:grpSpPr>
          <a:xfrm>
            <a:off x="3950299" y="2898000"/>
            <a:ext cx="368157" cy="365699"/>
            <a:chOff x="-59470075" y="3308975"/>
            <a:chExt cx="318200" cy="316075"/>
          </a:xfrm>
        </p:grpSpPr>
        <p:sp>
          <p:nvSpPr>
            <p:cNvPr id="7655" name="Google Shape;7655;p63"/>
            <p:cNvSpPr/>
            <p:nvPr/>
          </p:nvSpPr>
          <p:spPr>
            <a:xfrm>
              <a:off x="-59403925" y="3522625"/>
              <a:ext cx="21275" cy="20500"/>
            </a:xfrm>
            <a:custGeom>
              <a:avLst/>
              <a:gdLst/>
              <a:ahLst/>
              <a:cxnLst/>
              <a:rect l="l" t="t" r="r" b="b"/>
              <a:pathLst>
                <a:path w="851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51" y="820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63"/>
            <p:cNvSpPr/>
            <p:nvPr/>
          </p:nvSpPr>
          <p:spPr>
            <a:xfrm>
              <a:off x="-5936217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63"/>
            <p:cNvSpPr/>
            <p:nvPr/>
          </p:nvSpPr>
          <p:spPr>
            <a:xfrm>
              <a:off x="-5932122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63"/>
            <p:cNvSpPr/>
            <p:nvPr/>
          </p:nvSpPr>
          <p:spPr>
            <a:xfrm>
              <a:off x="-5927947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63"/>
            <p:cNvSpPr/>
            <p:nvPr/>
          </p:nvSpPr>
          <p:spPr>
            <a:xfrm>
              <a:off x="-59470075" y="3418825"/>
              <a:ext cx="317425" cy="206225"/>
            </a:xfrm>
            <a:custGeom>
              <a:avLst/>
              <a:gdLst/>
              <a:ahLst/>
              <a:cxnLst/>
              <a:rect l="l" t="t" r="r" b="b"/>
              <a:pathLst>
                <a:path w="12697" h="8249" extrusionOk="0">
                  <a:moveTo>
                    <a:pt x="10523" y="3334"/>
                  </a:moveTo>
                  <a:cubicBezTo>
                    <a:pt x="10775" y="3334"/>
                    <a:pt x="10932" y="3523"/>
                    <a:pt x="10932" y="3775"/>
                  </a:cubicBezTo>
                  <a:lnTo>
                    <a:pt x="10932" y="5413"/>
                  </a:lnTo>
                  <a:cubicBezTo>
                    <a:pt x="10932" y="5665"/>
                    <a:pt x="10712" y="5854"/>
                    <a:pt x="10523" y="5854"/>
                  </a:cubicBezTo>
                  <a:lnTo>
                    <a:pt x="2268" y="5854"/>
                  </a:lnTo>
                  <a:cubicBezTo>
                    <a:pt x="2016" y="5854"/>
                    <a:pt x="1827" y="5665"/>
                    <a:pt x="1827" y="5413"/>
                  </a:cubicBezTo>
                  <a:lnTo>
                    <a:pt x="1827" y="3775"/>
                  </a:lnTo>
                  <a:cubicBezTo>
                    <a:pt x="1827" y="3523"/>
                    <a:pt x="2016" y="3334"/>
                    <a:pt x="2268" y="3334"/>
                  </a:cubicBezTo>
                  <a:close/>
                  <a:moveTo>
                    <a:pt x="2893" y="1"/>
                  </a:moveTo>
                  <a:cubicBezTo>
                    <a:pt x="2822" y="1"/>
                    <a:pt x="2748" y="18"/>
                    <a:pt x="2678" y="57"/>
                  </a:cubicBezTo>
                  <a:lnTo>
                    <a:pt x="221" y="1727"/>
                  </a:lnTo>
                  <a:cubicBezTo>
                    <a:pt x="95" y="1790"/>
                    <a:pt x="0" y="1916"/>
                    <a:pt x="0" y="2073"/>
                  </a:cubicBezTo>
                  <a:lnTo>
                    <a:pt x="0" y="7870"/>
                  </a:lnTo>
                  <a:cubicBezTo>
                    <a:pt x="0" y="8091"/>
                    <a:pt x="221" y="8248"/>
                    <a:pt x="410" y="8248"/>
                  </a:cubicBezTo>
                  <a:lnTo>
                    <a:pt x="12255" y="8248"/>
                  </a:lnTo>
                  <a:cubicBezTo>
                    <a:pt x="12507" y="8248"/>
                    <a:pt x="12665" y="8059"/>
                    <a:pt x="12665" y="7870"/>
                  </a:cubicBezTo>
                  <a:lnTo>
                    <a:pt x="12665" y="2073"/>
                  </a:lnTo>
                  <a:cubicBezTo>
                    <a:pt x="12697" y="1884"/>
                    <a:pt x="12507" y="1664"/>
                    <a:pt x="12287" y="1664"/>
                  </a:cubicBezTo>
                  <a:lnTo>
                    <a:pt x="5797" y="1664"/>
                  </a:lnTo>
                  <a:lnTo>
                    <a:pt x="5797" y="404"/>
                  </a:lnTo>
                  <a:cubicBezTo>
                    <a:pt x="5797" y="166"/>
                    <a:pt x="5600" y="1"/>
                    <a:pt x="5382" y="1"/>
                  </a:cubicBezTo>
                  <a:cubicBezTo>
                    <a:pt x="5311" y="1"/>
                    <a:pt x="5237" y="18"/>
                    <a:pt x="5167" y="57"/>
                  </a:cubicBezTo>
                  <a:lnTo>
                    <a:pt x="3308" y="1286"/>
                  </a:lnTo>
                  <a:lnTo>
                    <a:pt x="3308" y="404"/>
                  </a:lnTo>
                  <a:cubicBezTo>
                    <a:pt x="3308" y="166"/>
                    <a:pt x="3111" y="1"/>
                    <a:pt x="28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63"/>
            <p:cNvSpPr/>
            <p:nvPr/>
          </p:nvSpPr>
          <p:spPr>
            <a:xfrm>
              <a:off x="-5923852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63"/>
            <p:cNvSpPr/>
            <p:nvPr/>
          </p:nvSpPr>
          <p:spPr>
            <a:xfrm>
              <a:off x="-59292875" y="3308975"/>
              <a:ext cx="106350" cy="41400"/>
            </a:xfrm>
            <a:custGeom>
              <a:avLst/>
              <a:gdLst/>
              <a:ahLst/>
              <a:cxnLst/>
              <a:rect l="l" t="t" r="r" b="b"/>
              <a:pathLst>
                <a:path w="4254" h="1656" extrusionOk="0">
                  <a:moveTo>
                    <a:pt x="1305" y="1"/>
                  </a:moveTo>
                  <a:cubicBezTo>
                    <a:pt x="904" y="1"/>
                    <a:pt x="497" y="175"/>
                    <a:pt x="158" y="545"/>
                  </a:cubicBezTo>
                  <a:cubicBezTo>
                    <a:pt x="1" y="702"/>
                    <a:pt x="64" y="986"/>
                    <a:pt x="221" y="1143"/>
                  </a:cubicBezTo>
                  <a:cubicBezTo>
                    <a:pt x="311" y="1218"/>
                    <a:pt x="409" y="1258"/>
                    <a:pt x="503" y="1258"/>
                  </a:cubicBezTo>
                  <a:cubicBezTo>
                    <a:pt x="606" y="1258"/>
                    <a:pt x="706" y="1210"/>
                    <a:pt x="788" y="1112"/>
                  </a:cubicBezTo>
                  <a:cubicBezTo>
                    <a:pt x="946" y="938"/>
                    <a:pt x="1127" y="852"/>
                    <a:pt x="1308" y="852"/>
                  </a:cubicBezTo>
                  <a:cubicBezTo>
                    <a:pt x="1489" y="852"/>
                    <a:pt x="1670" y="938"/>
                    <a:pt x="1828" y="1112"/>
                  </a:cubicBezTo>
                  <a:cubicBezTo>
                    <a:pt x="2150" y="1466"/>
                    <a:pt x="2562" y="1655"/>
                    <a:pt x="2977" y="1655"/>
                  </a:cubicBezTo>
                  <a:cubicBezTo>
                    <a:pt x="3374" y="1655"/>
                    <a:pt x="3773" y="1482"/>
                    <a:pt x="4096" y="1112"/>
                  </a:cubicBezTo>
                  <a:cubicBezTo>
                    <a:pt x="4254" y="954"/>
                    <a:pt x="4222" y="671"/>
                    <a:pt x="4065" y="513"/>
                  </a:cubicBezTo>
                  <a:cubicBezTo>
                    <a:pt x="3990" y="438"/>
                    <a:pt x="3886" y="399"/>
                    <a:pt x="3781" y="399"/>
                  </a:cubicBezTo>
                  <a:cubicBezTo>
                    <a:pt x="3665" y="399"/>
                    <a:pt x="3549" y="446"/>
                    <a:pt x="3466" y="545"/>
                  </a:cubicBezTo>
                  <a:cubicBezTo>
                    <a:pt x="3309" y="734"/>
                    <a:pt x="3135" y="828"/>
                    <a:pt x="2962" y="828"/>
                  </a:cubicBezTo>
                  <a:cubicBezTo>
                    <a:pt x="2789" y="828"/>
                    <a:pt x="2616" y="734"/>
                    <a:pt x="2458" y="545"/>
                  </a:cubicBezTo>
                  <a:cubicBezTo>
                    <a:pt x="2136" y="191"/>
                    <a:pt x="1724" y="1"/>
                    <a:pt x="13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63"/>
            <p:cNvSpPr/>
            <p:nvPr/>
          </p:nvSpPr>
          <p:spPr>
            <a:xfrm>
              <a:off x="-59214100" y="3371400"/>
              <a:ext cx="62225" cy="68550"/>
            </a:xfrm>
            <a:custGeom>
              <a:avLst/>
              <a:gdLst/>
              <a:ahLst/>
              <a:cxnLst/>
              <a:rect l="l" t="t" r="r" b="b"/>
              <a:pathLst>
                <a:path w="2489" h="2742" extrusionOk="0"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2742"/>
                  </a:lnTo>
                  <a:lnTo>
                    <a:pt x="2489" y="2742"/>
                  </a:lnTo>
                  <a:lnTo>
                    <a:pt x="2489" y="379"/>
                  </a:lnTo>
                  <a:cubicBezTo>
                    <a:pt x="2458" y="190"/>
                    <a:pt x="2268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63"/>
            <p:cNvSpPr/>
            <p:nvPr/>
          </p:nvSpPr>
          <p:spPr>
            <a:xfrm>
              <a:off x="-59297600" y="3392600"/>
              <a:ext cx="62250" cy="48150"/>
            </a:xfrm>
            <a:custGeom>
              <a:avLst/>
              <a:gdLst/>
              <a:ahLst/>
              <a:cxnLst/>
              <a:rect l="l" t="t" r="r" b="b"/>
              <a:pathLst>
                <a:path w="2490" h="1926" extrusionOk="0">
                  <a:moveTo>
                    <a:pt x="387" y="0"/>
                  </a:moveTo>
                  <a:cubicBezTo>
                    <a:pt x="163" y="0"/>
                    <a:pt x="1" y="177"/>
                    <a:pt x="1" y="382"/>
                  </a:cubicBezTo>
                  <a:lnTo>
                    <a:pt x="1" y="1925"/>
                  </a:lnTo>
                  <a:lnTo>
                    <a:pt x="2489" y="1925"/>
                  </a:lnTo>
                  <a:lnTo>
                    <a:pt x="2489" y="382"/>
                  </a:lnTo>
                  <a:cubicBezTo>
                    <a:pt x="2489" y="161"/>
                    <a:pt x="2300" y="4"/>
                    <a:pt x="2080" y="4"/>
                  </a:cubicBezTo>
                  <a:lnTo>
                    <a:pt x="442" y="4"/>
                  </a:lnTo>
                  <a:cubicBezTo>
                    <a:pt x="423" y="1"/>
                    <a:pt x="405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64" name="Google Shape;7664;p63"/>
          <p:cNvGrpSpPr/>
          <p:nvPr/>
        </p:nvGrpSpPr>
        <p:grpSpPr>
          <a:xfrm>
            <a:off x="1295729" y="1533705"/>
            <a:ext cx="367261" cy="364686"/>
            <a:chOff x="-64781025" y="3361050"/>
            <a:chExt cx="317425" cy="315200"/>
          </a:xfrm>
        </p:grpSpPr>
        <p:sp>
          <p:nvSpPr>
            <p:cNvPr id="7665" name="Google Shape;7665;p63"/>
            <p:cNvSpPr/>
            <p:nvPr/>
          </p:nvSpPr>
          <p:spPr>
            <a:xfrm>
              <a:off x="-64764500" y="3388725"/>
              <a:ext cx="272550" cy="272550"/>
            </a:xfrm>
            <a:custGeom>
              <a:avLst/>
              <a:gdLst/>
              <a:ahLst/>
              <a:cxnLst/>
              <a:rect l="l" t="t" r="r" b="b"/>
              <a:pathLst>
                <a:path w="10902" h="10902" extrusionOk="0">
                  <a:moveTo>
                    <a:pt x="6554" y="2647"/>
                  </a:moveTo>
                  <a:cubicBezTo>
                    <a:pt x="6979" y="2647"/>
                    <a:pt x="7404" y="2805"/>
                    <a:pt x="7719" y="3120"/>
                  </a:cubicBezTo>
                  <a:cubicBezTo>
                    <a:pt x="8381" y="3782"/>
                    <a:pt x="8381" y="4821"/>
                    <a:pt x="7751" y="5483"/>
                  </a:cubicBezTo>
                  <a:cubicBezTo>
                    <a:pt x="7436" y="5798"/>
                    <a:pt x="7058" y="5955"/>
                    <a:pt x="6585" y="5955"/>
                  </a:cubicBezTo>
                  <a:cubicBezTo>
                    <a:pt x="6144" y="5955"/>
                    <a:pt x="5703" y="5798"/>
                    <a:pt x="5388" y="5483"/>
                  </a:cubicBezTo>
                  <a:cubicBezTo>
                    <a:pt x="5073" y="5168"/>
                    <a:pt x="4915" y="4758"/>
                    <a:pt x="4915" y="4286"/>
                  </a:cubicBezTo>
                  <a:cubicBezTo>
                    <a:pt x="4915" y="3813"/>
                    <a:pt x="5073" y="3435"/>
                    <a:pt x="5388" y="3120"/>
                  </a:cubicBezTo>
                  <a:cubicBezTo>
                    <a:pt x="5703" y="2805"/>
                    <a:pt x="6128" y="2647"/>
                    <a:pt x="6554" y="2647"/>
                  </a:cubicBezTo>
                  <a:close/>
                  <a:moveTo>
                    <a:pt x="2175" y="6901"/>
                  </a:moveTo>
                  <a:lnTo>
                    <a:pt x="4065" y="8791"/>
                  </a:lnTo>
                  <a:lnTo>
                    <a:pt x="3592" y="9484"/>
                  </a:lnTo>
                  <a:lnTo>
                    <a:pt x="1418" y="7342"/>
                  </a:lnTo>
                  <a:lnTo>
                    <a:pt x="2175" y="6901"/>
                  </a:lnTo>
                  <a:close/>
                  <a:moveTo>
                    <a:pt x="6907" y="1"/>
                  </a:moveTo>
                  <a:cubicBezTo>
                    <a:pt x="6851" y="1"/>
                    <a:pt x="6795" y="11"/>
                    <a:pt x="6743" y="33"/>
                  </a:cubicBezTo>
                  <a:cubicBezTo>
                    <a:pt x="5546" y="663"/>
                    <a:pt x="4474" y="1576"/>
                    <a:pt x="3655" y="2616"/>
                  </a:cubicBezTo>
                  <a:cubicBezTo>
                    <a:pt x="3025" y="3341"/>
                    <a:pt x="2553" y="4223"/>
                    <a:pt x="2175" y="5136"/>
                  </a:cubicBezTo>
                  <a:cubicBezTo>
                    <a:pt x="2048" y="5451"/>
                    <a:pt x="1922" y="5766"/>
                    <a:pt x="1859" y="6050"/>
                  </a:cubicBezTo>
                  <a:lnTo>
                    <a:pt x="505" y="6838"/>
                  </a:lnTo>
                  <a:cubicBezTo>
                    <a:pt x="379" y="6932"/>
                    <a:pt x="316" y="7058"/>
                    <a:pt x="316" y="7184"/>
                  </a:cubicBezTo>
                  <a:cubicBezTo>
                    <a:pt x="316" y="7279"/>
                    <a:pt x="347" y="7405"/>
                    <a:pt x="442" y="7531"/>
                  </a:cubicBezTo>
                  <a:lnTo>
                    <a:pt x="1072" y="8161"/>
                  </a:lnTo>
                  <a:cubicBezTo>
                    <a:pt x="631" y="8696"/>
                    <a:pt x="1" y="9673"/>
                    <a:pt x="1" y="10272"/>
                  </a:cubicBezTo>
                  <a:cubicBezTo>
                    <a:pt x="1" y="10524"/>
                    <a:pt x="64" y="10681"/>
                    <a:pt x="158" y="10744"/>
                  </a:cubicBezTo>
                  <a:cubicBezTo>
                    <a:pt x="221" y="10839"/>
                    <a:pt x="379" y="10902"/>
                    <a:pt x="631" y="10902"/>
                  </a:cubicBezTo>
                  <a:cubicBezTo>
                    <a:pt x="1229" y="10902"/>
                    <a:pt x="2238" y="10240"/>
                    <a:pt x="2742" y="9830"/>
                  </a:cubicBezTo>
                  <a:lnTo>
                    <a:pt x="3372" y="10461"/>
                  </a:lnTo>
                  <a:cubicBezTo>
                    <a:pt x="3466" y="10555"/>
                    <a:pt x="3592" y="10587"/>
                    <a:pt x="3655" y="10587"/>
                  </a:cubicBezTo>
                  <a:lnTo>
                    <a:pt x="3687" y="10587"/>
                  </a:lnTo>
                  <a:cubicBezTo>
                    <a:pt x="3813" y="10587"/>
                    <a:pt x="3939" y="10524"/>
                    <a:pt x="4002" y="10398"/>
                  </a:cubicBezTo>
                  <a:lnTo>
                    <a:pt x="4789" y="9074"/>
                  </a:lnTo>
                  <a:cubicBezTo>
                    <a:pt x="5104" y="8980"/>
                    <a:pt x="5420" y="8854"/>
                    <a:pt x="5735" y="8759"/>
                  </a:cubicBezTo>
                  <a:cubicBezTo>
                    <a:pt x="6648" y="8381"/>
                    <a:pt x="7530" y="7877"/>
                    <a:pt x="8255" y="7279"/>
                  </a:cubicBezTo>
                  <a:cubicBezTo>
                    <a:pt x="9295" y="6459"/>
                    <a:pt x="10208" y="5388"/>
                    <a:pt x="10838" y="4223"/>
                  </a:cubicBezTo>
                  <a:cubicBezTo>
                    <a:pt x="10901" y="4065"/>
                    <a:pt x="10870" y="3876"/>
                    <a:pt x="10744" y="3750"/>
                  </a:cubicBezTo>
                  <a:lnTo>
                    <a:pt x="7215" y="127"/>
                  </a:lnTo>
                  <a:cubicBezTo>
                    <a:pt x="7131" y="43"/>
                    <a:pt x="7019" y="1"/>
                    <a:pt x="69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63"/>
            <p:cNvSpPr/>
            <p:nvPr/>
          </p:nvSpPr>
          <p:spPr>
            <a:xfrm>
              <a:off x="-64568375" y="3361050"/>
              <a:ext cx="104775" cy="105675"/>
            </a:xfrm>
            <a:custGeom>
              <a:avLst/>
              <a:gdLst/>
              <a:ahLst/>
              <a:cxnLst/>
              <a:rect l="l" t="t" r="r" b="b"/>
              <a:pathLst>
                <a:path w="4191" h="4227" extrusionOk="0">
                  <a:moveTo>
                    <a:pt x="2941" y="1"/>
                  </a:moveTo>
                  <a:cubicBezTo>
                    <a:pt x="2906" y="1"/>
                    <a:pt x="2871" y="2"/>
                    <a:pt x="2836" y="5"/>
                  </a:cubicBezTo>
                  <a:cubicBezTo>
                    <a:pt x="1828" y="100"/>
                    <a:pt x="883" y="320"/>
                    <a:pt x="0" y="667"/>
                  </a:cubicBezTo>
                  <a:lnTo>
                    <a:pt x="3529" y="4227"/>
                  </a:lnTo>
                  <a:cubicBezTo>
                    <a:pt x="3876" y="3313"/>
                    <a:pt x="4128" y="2368"/>
                    <a:pt x="4191" y="1392"/>
                  </a:cubicBezTo>
                  <a:cubicBezTo>
                    <a:pt x="4191" y="982"/>
                    <a:pt x="4033" y="635"/>
                    <a:pt x="3812" y="352"/>
                  </a:cubicBezTo>
                  <a:cubicBezTo>
                    <a:pt x="3558" y="125"/>
                    <a:pt x="3252" y="1"/>
                    <a:pt x="29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63"/>
            <p:cNvSpPr/>
            <p:nvPr/>
          </p:nvSpPr>
          <p:spPr>
            <a:xfrm>
              <a:off x="-64645575" y="3596675"/>
              <a:ext cx="85100" cy="79575"/>
            </a:xfrm>
            <a:custGeom>
              <a:avLst/>
              <a:gdLst/>
              <a:ahLst/>
              <a:cxnLst/>
              <a:rect l="l" t="t" r="r" b="b"/>
              <a:pathLst>
                <a:path w="3404" h="3183" extrusionOk="0">
                  <a:moveTo>
                    <a:pt x="3403" y="0"/>
                  </a:moveTo>
                  <a:lnTo>
                    <a:pt x="3403" y="0"/>
                  </a:lnTo>
                  <a:cubicBezTo>
                    <a:pt x="2710" y="473"/>
                    <a:pt x="2017" y="819"/>
                    <a:pt x="1261" y="1134"/>
                  </a:cubicBezTo>
                  <a:cubicBezTo>
                    <a:pt x="1041" y="1292"/>
                    <a:pt x="726" y="1386"/>
                    <a:pt x="442" y="1449"/>
                  </a:cubicBezTo>
                  <a:cubicBezTo>
                    <a:pt x="347" y="1859"/>
                    <a:pt x="253" y="2237"/>
                    <a:pt x="95" y="2584"/>
                  </a:cubicBezTo>
                  <a:cubicBezTo>
                    <a:pt x="1" y="2741"/>
                    <a:pt x="32" y="2930"/>
                    <a:pt x="158" y="3056"/>
                  </a:cubicBezTo>
                  <a:cubicBezTo>
                    <a:pt x="253" y="3151"/>
                    <a:pt x="347" y="3182"/>
                    <a:pt x="442" y="3182"/>
                  </a:cubicBezTo>
                  <a:cubicBezTo>
                    <a:pt x="505" y="3182"/>
                    <a:pt x="568" y="3182"/>
                    <a:pt x="600" y="3151"/>
                  </a:cubicBezTo>
                  <a:cubicBezTo>
                    <a:pt x="1135" y="2867"/>
                    <a:pt x="1671" y="2521"/>
                    <a:pt x="2080" y="2080"/>
                  </a:cubicBezTo>
                  <a:cubicBezTo>
                    <a:pt x="2679" y="1481"/>
                    <a:pt x="3151" y="756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63"/>
            <p:cNvSpPr/>
            <p:nvPr/>
          </p:nvSpPr>
          <p:spPr>
            <a:xfrm>
              <a:off x="-64781025" y="3456475"/>
              <a:ext cx="80350" cy="85075"/>
            </a:xfrm>
            <a:custGeom>
              <a:avLst/>
              <a:gdLst/>
              <a:ahLst/>
              <a:cxnLst/>
              <a:rect l="l" t="t" r="r" b="b"/>
              <a:pathLst>
                <a:path w="3214" h="3403" extrusionOk="0">
                  <a:moveTo>
                    <a:pt x="3214" y="0"/>
                  </a:moveTo>
                  <a:cubicBezTo>
                    <a:pt x="2426" y="252"/>
                    <a:pt x="1733" y="725"/>
                    <a:pt x="1134" y="1324"/>
                  </a:cubicBezTo>
                  <a:cubicBezTo>
                    <a:pt x="693" y="1733"/>
                    <a:pt x="347" y="2269"/>
                    <a:pt x="63" y="2804"/>
                  </a:cubicBezTo>
                  <a:cubicBezTo>
                    <a:pt x="0" y="2962"/>
                    <a:pt x="32" y="3151"/>
                    <a:pt x="158" y="3277"/>
                  </a:cubicBezTo>
                  <a:cubicBezTo>
                    <a:pt x="221" y="3371"/>
                    <a:pt x="347" y="3403"/>
                    <a:pt x="410" y="3403"/>
                  </a:cubicBezTo>
                  <a:cubicBezTo>
                    <a:pt x="504" y="3403"/>
                    <a:pt x="536" y="3403"/>
                    <a:pt x="630" y="3371"/>
                  </a:cubicBezTo>
                  <a:cubicBezTo>
                    <a:pt x="977" y="3214"/>
                    <a:pt x="1355" y="3088"/>
                    <a:pt x="1764" y="2993"/>
                  </a:cubicBezTo>
                  <a:cubicBezTo>
                    <a:pt x="1827" y="2678"/>
                    <a:pt x="1953" y="2426"/>
                    <a:pt x="2079" y="2143"/>
                  </a:cubicBezTo>
                  <a:cubicBezTo>
                    <a:pt x="2394" y="1387"/>
                    <a:pt x="2741" y="694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69" name="Google Shape;7669;p63"/>
          <p:cNvSpPr/>
          <p:nvPr/>
        </p:nvSpPr>
        <p:spPr>
          <a:xfrm>
            <a:off x="1295604" y="1976311"/>
            <a:ext cx="367261" cy="365438"/>
          </a:xfrm>
          <a:custGeom>
            <a:avLst/>
            <a:gdLst/>
            <a:ahLst/>
            <a:cxnLst/>
            <a:rect l="l" t="t" r="r" b="b"/>
            <a:pathLst>
              <a:path w="12697" h="12634" extrusionOk="0">
                <a:moveTo>
                  <a:pt x="11437" y="819"/>
                </a:moveTo>
                <a:cubicBezTo>
                  <a:pt x="11657" y="819"/>
                  <a:pt x="11815" y="1040"/>
                  <a:pt x="11815" y="1260"/>
                </a:cubicBezTo>
                <a:cubicBezTo>
                  <a:pt x="11815" y="1512"/>
                  <a:pt x="11657" y="1670"/>
                  <a:pt x="11437" y="1670"/>
                </a:cubicBezTo>
                <a:lnTo>
                  <a:pt x="1229" y="1670"/>
                </a:lnTo>
                <a:cubicBezTo>
                  <a:pt x="1009" y="1670"/>
                  <a:pt x="788" y="1449"/>
                  <a:pt x="788" y="1260"/>
                </a:cubicBezTo>
                <a:cubicBezTo>
                  <a:pt x="788" y="1071"/>
                  <a:pt x="1009" y="819"/>
                  <a:pt x="1229" y="819"/>
                </a:cubicBezTo>
                <a:close/>
                <a:moveTo>
                  <a:pt x="8790" y="3277"/>
                </a:moveTo>
                <a:cubicBezTo>
                  <a:pt x="9042" y="3277"/>
                  <a:pt x="9200" y="3466"/>
                  <a:pt x="9200" y="3655"/>
                </a:cubicBezTo>
                <a:lnTo>
                  <a:pt x="9200" y="5356"/>
                </a:lnTo>
                <a:lnTo>
                  <a:pt x="9232" y="5356"/>
                </a:lnTo>
                <a:cubicBezTo>
                  <a:pt x="9232" y="5608"/>
                  <a:pt x="9042" y="5765"/>
                  <a:pt x="8822" y="5765"/>
                </a:cubicBezTo>
                <a:cubicBezTo>
                  <a:pt x="8633" y="5765"/>
                  <a:pt x="8412" y="5545"/>
                  <a:pt x="8412" y="5356"/>
                </a:cubicBezTo>
                <a:lnTo>
                  <a:pt x="8412" y="4694"/>
                </a:lnTo>
                <a:lnTo>
                  <a:pt x="6617" y="6459"/>
                </a:lnTo>
                <a:cubicBezTo>
                  <a:pt x="6538" y="6537"/>
                  <a:pt x="6435" y="6577"/>
                  <a:pt x="6333" y="6577"/>
                </a:cubicBezTo>
                <a:cubicBezTo>
                  <a:pt x="6231" y="6577"/>
                  <a:pt x="6128" y="6537"/>
                  <a:pt x="6050" y="6459"/>
                </a:cubicBezTo>
                <a:lnTo>
                  <a:pt x="5482" y="5923"/>
                </a:lnTo>
                <a:lnTo>
                  <a:pt x="4096" y="7278"/>
                </a:lnTo>
                <a:cubicBezTo>
                  <a:pt x="4033" y="7356"/>
                  <a:pt x="3931" y="7396"/>
                  <a:pt x="3824" y="7396"/>
                </a:cubicBezTo>
                <a:cubicBezTo>
                  <a:pt x="3718" y="7396"/>
                  <a:pt x="3608" y="7356"/>
                  <a:pt x="3529" y="7278"/>
                </a:cubicBezTo>
                <a:cubicBezTo>
                  <a:pt x="3372" y="7120"/>
                  <a:pt x="3372" y="6868"/>
                  <a:pt x="3529" y="6711"/>
                </a:cubicBezTo>
                <a:lnTo>
                  <a:pt x="5167" y="5041"/>
                </a:lnTo>
                <a:cubicBezTo>
                  <a:pt x="5246" y="4962"/>
                  <a:pt x="5356" y="4923"/>
                  <a:pt x="5467" y="4923"/>
                </a:cubicBezTo>
                <a:cubicBezTo>
                  <a:pt x="5577" y="4923"/>
                  <a:pt x="5687" y="4962"/>
                  <a:pt x="5766" y="5041"/>
                </a:cubicBezTo>
                <a:lnTo>
                  <a:pt x="6302" y="5608"/>
                </a:lnTo>
                <a:lnTo>
                  <a:pt x="7814" y="4096"/>
                </a:lnTo>
                <a:lnTo>
                  <a:pt x="7152" y="4096"/>
                </a:lnTo>
                <a:cubicBezTo>
                  <a:pt x="6900" y="4096"/>
                  <a:pt x="6743" y="3907"/>
                  <a:pt x="6743" y="3655"/>
                </a:cubicBezTo>
                <a:cubicBezTo>
                  <a:pt x="6743" y="3434"/>
                  <a:pt x="6932" y="3277"/>
                  <a:pt x="7152" y="3277"/>
                </a:cubicBezTo>
                <a:close/>
                <a:moveTo>
                  <a:pt x="6302" y="11058"/>
                </a:moveTo>
                <a:cubicBezTo>
                  <a:pt x="6554" y="11058"/>
                  <a:pt x="6743" y="11279"/>
                  <a:pt x="6743" y="11468"/>
                </a:cubicBezTo>
                <a:cubicBezTo>
                  <a:pt x="6743" y="11657"/>
                  <a:pt x="6554" y="11846"/>
                  <a:pt x="6302" y="11846"/>
                </a:cubicBezTo>
                <a:cubicBezTo>
                  <a:pt x="6081" y="11846"/>
                  <a:pt x="5924" y="11657"/>
                  <a:pt x="5924" y="11468"/>
                </a:cubicBezTo>
                <a:cubicBezTo>
                  <a:pt x="5924" y="11279"/>
                  <a:pt x="6113" y="11058"/>
                  <a:pt x="6302" y="11058"/>
                </a:cubicBezTo>
                <a:close/>
                <a:moveTo>
                  <a:pt x="1229" y="0"/>
                </a:moveTo>
                <a:cubicBezTo>
                  <a:pt x="568" y="0"/>
                  <a:pt x="1" y="536"/>
                  <a:pt x="1" y="1229"/>
                </a:cubicBezTo>
                <a:cubicBezTo>
                  <a:pt x="1" y="1764"/>
                  <a:pt x="379" y="2205"/>
                  <a:pt x="851" y="2394"/>
                </a:cubicBezTo>
                <a:lnTo>
                  <a:pt x="851" y="8254"/>
                </a:lnTo>
                <a:lnTo>
                  <a:pt x="442" y="8254"/>
                </a:lnTo>
                <a:cubicBezTo>
                  <a:pt x="221" y="8254"/>
                  <a:pt x="64" y="8475"/>
                  <a:pt x="64" y="8664"/>
                </a:cubicBezTo>
                <a:cubicBezTo>
                  <a:pt x="64" y="8916"/>
                  <a:pt x="253" y="9042"/>
                  <a:pt x="442" y="9042"/>
                </a:cubicBezTo>
                <a:lnTo>
                  <a:pt x="5955" y="9042"/>
                </a:lnTo>
                <a:lnTo>
                  <a:pt x="5955" y="10239"/>
                </a:lnTo>
                <a:cubicBezTo>
                  <a:pt x="5482" y="10397"/>
                  <a:pt x="5136" y="10869"/>
                  <a:pt x="5136" y="11405"/>
                </a:cubicBezTo>
                <a:cubicBezTo>
                  <a:pt x="5136" y="12098"/>
                  <a:pt x="5671" y="12633"/>
                  <a:pt x="6365" y="12633"/>
                </a:cubicBezTo>
                <a:cubicBezTo>
                  <a:pt x="7026" y="12633"/>
                  <a:pt x="7625" y="12098"/>
                  <a:pt x="7625" y="11405"/>
                </a:cubicBezTo>
                <a:cubicBezTo>
                  <a:pt x="7625" y="10869"/>
                  <a:pt x="7247" y="10428"/>
                  <a:pt x="6774" y="10239"/>
                </a:cubicBezTo>
                <a:lnTo>
                  <a:pt x="6774" y="9042"/>
                </a:lnTo>
                <a:lnTo>
                  <a:pt x="12288" y="9042"/>
                </a:lnTo>
                <a:cubicBezTo>
                  <a:pt x="12540" y="9042"/>
                  <a:pt x="12697" y="8853"/>
                  <a:pt x="12697" y="8664"/>
                </a:cubicBezTo>
                <a:cubicBezTo>
                  <a:pt x="12666" y="8443"/>
                  <a:pt x="12508" y="8254"/>
                  <a:pt x="12256" y="8254"/>
                </a:cubicBezTo>
                <a:lnTo>
                  <a:pt x="11815" y="8254"/>
                </a:lnTo>
                <a:lnTo>
                  <a:pt x="11815" y="2394"/>
                </a:lnTo>
                <a:cubicBezTo>
                  <a:pt x="12288" y="2237"/>
                  <a:pt x="12666" y="1764"/>
                  <a:pt x="12666" y="1229"/>
                </a:cubicBezTo>
                <a:cubicBezTo>
                  <a:pt x="12666" y="567"/>
                  <a:pt x="12098" y="0"/>
                  <a:pt x="1143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70" name="Google Shape;7670;p63"/>
          <p:cNvSpPr/>
          <p:nvPr/>
        </p:nvSpPr>
        <p:spPr>
          <a:xfrm>
            <a:off x="1322938" y="2404313"/>
            <a:ext cx="312592" cy="367261"/>
          </a:xfrm>
          <a:custGeom>
            <a:avLst/>
            <a:gdLst/>
            <a:ahLst/>
            <a:cxnLst/>
            <a:rect l="l" t="t" r="r" b="b"/>
            <a:pathLst>
              <a:path w="10807" h="12697" extrusionOk="0">
                <a:moveTo>
                  <a:pt x="6617" y="9924"/>
                </a:moveTo>
                <a:lnTo>
                  <a:pt x="6617" y="10775"/>
                </a:lnTo>
                <a:lnTo>
                  <a:pt x="4159" y="10775"/>
                </a:lnTo>
                <a:lnTo>
                  <a:pt x="4159" y="9924"/>
                </a:lnTo>
                <a:close/>
                <a:moveTo>
                  <a:pt x="4159" y="0"/>
                </a:moveTo>
                <a:cubicBezTo>
                  <a:pt x="3561" y="0"/>
                  <a:pt x="2994" y="315"/>
                  <a:pt x="2742" y="851"/>
                </a:cubicBezTo>
                <a:lnTo>
                  <a:pt x="2490" y="851"/>
                </a:lnTo>
                <a:cubicBezTo>
                  <a:pt x="1797" y="851"/>
                  <a:pt x="1166" y="1324"/>
                  <a:pt x="914" y="1954"/>
                </a:cubicBezTo>
                <a:cubicBezTo>
                  <a:pt x="1324" y="1985"/>
                  <a:pt x="1702" y="2143"/>
                  <a:pt x="1986" y="2426"/>
                </a:cubicBezTo>
                <a:cubicBezTo>
                  <a:pt x="2143" y="2584"/>
                  <a:pt x="2143" y="2836"/>
                  <a:pt x="1986" y="2993"/>
                </a:cubicBezTo>
                <a:cubicBezTo>
                  <a:pt x="1907" y="3072"/>
                  <a:pt x="1797" y="3111"/>
                  <a:pt x="1686" y="3111"/>
                </a:cubicBezTo>
                <a:cubicBezTo>
                  <a:pt x="1576" y="3111"/>
                  <a:pt x="1466" y="3072"/>
                  <a:pt x="1387" y="2993"/>
                </a:cubicBezTo>
                <a:cubicBezTo>
                  <a:pt x="1198" y="2804"/>
                  <a:pt x="946" y="2773"/>
                  <a:pt x="725" y="2773"/>
                </a:cubicBezTo>
                <a:cubicBezTo>
                  <a:pt x="284" y="3088"/>
                  <a:pt x="1" y="3560"/>
                  <a:pt x="1" y="4159"/>
                </a:cubicBezTo>
                <a:cubicBezTo>
                  <a:pt x="1" y="4411"/>
                  <a:pt x="95" y="4726"/>
                  <a:pt x="253" y="4978"/>
                </a:cubicBezTo>
                <a:cubicBezTo>
                  <a:pt x="95" y="5199"/>
                  <a:pt x="1" y="5514"/>
                  <a:pt x="1" y="5797"/>
                </a:cubicBezTo>
                <a:cubicBezTo>
                  <a:pt x="1" y="6144"/>
                  <a:pt x="127" y="6459"/>
                  <a:pt x="316" y="6742"/>
                </a:cubicBezTo>
                <a:cubicBezTo>
                  <a:pt x="599" y="6522"/>
                  <a:pt x="1009" y="6364"/>
                  <a:pt x="1387" y="6364"/>
                </a:cubicBezTo>
                <a:cubicBezTo>
                  <a:pt x="1639" y="6364"/>
                  <a:pt x="1797" y="6553"/>
                  <a:pt x="1797" y="6742"/>
                </a:cubicBezTo>
                <a:cubicBezTo>
                  <a:pt x="1797" y="6994"/>
                  <a:pt x="1576" y="7152"/>
                  <a:pt x="1387" y="7152"/>
                </a:cubicBezTo>
                <a:cubicBezTo>
                  <a:pt x="1198" y="7152"/>
                  <a:pt x="1009" y="7215"/>
                  <a:pt x="851" y="7341"/>
                </a:cubicBezTo>
                <a:lnTo>
                  <a:pt x="851" y="7404"/>
                </a:lnTo>
                <a:cubicBezTo>
                  <a:pt x="851" y="8318"/>
                  <a:pt x="1576" y="9074"/>
                  <a:pt x="2490" y="9074"/>
                </a:cubicBezTo>
                <a:lnTo>
                  <a:pt x="2742" y="9074"/>
                </a:lnTo>
                <a:cubicBezTo>
                  <a:pt x="2899" y="9357"/>
                  <a:pt x="3088" y="9546"/>
                  <a:pt x="3309" y="9704"/>
                </a:cubicBezTo>
                <a:lnTo>
                  <a:pt x="3309" y="10617"/>
                </a:lnTo>
                <a:cubicBezTo>
                  <a:pt x="3309" y="11752"/>
                  <a:pt x="4254" y="12697"/>
                  <a:pt x="5420" y="12697"/>
                </a:cubicBezTo>
                <a:cubicBezTo>
                  <a:pt x="6554" y="12697"/>
                  <a:pt x="7499" y="11752"/>
                  <a:pt x="7499" y="10617"/>
                </a:cubicBezTo>
                <a:lnTo>
                  <a:pt x="7499" y="9704"/>
                </a:lnTo>
                <a:cubicBezTo>
                  <a:pt x="7719" y="9546"/>
                  <a:pt x="7971" y="9357"/>
                  <a:pt x="8097" y="9074"/>
                </a:cubicBezTo>
                <a:lnTo>
                  <a:pt x="8318" y="9074"/>
                </a:lnTo>
                <a:cubicBezTo>
                  <a:pt x="9232" y="9074"/>
                  <a:pt x="9988" y="8318"/>
                  <a:pt x="9988" y="7404"/>
                </a:cubicBezTo>
                <a:lnTo>
                  <a:pt x="9988" y="7341"/>
                </a:lnTo>
                <a:cubicBezTo>
                  <a:pt x="9830" y="7215"/>
                  <a:pt x="9610" y="7152"/>
                  <a:pt x="9421" y="7152"/>
                </a:cubicBezTo>
                <a:cubicBezTo>
                  <a:pt x="9200" y="7152"/>
                  <a:pt x="9043" y="6931"/>
                  <a:pt x="9043" y="6742"/>
                </a:cubicBezTo>
                <a:cubicBezTo>
                  <a:pt x="9043" y="6522"/>
                  <a:pt x="9232" y="6364"/>
                  <a:pt x="9421" y="6364"/>
                </a:cubicBezTo>
                <a:cubicBezTo>
                  <a:pt x="9830" y="6364"/>
                  <a:pt x="10208" y="6522"/>
                  <a:pt x="10492" y="6742"/>
                </a:cubicBezTo>
                <a:cubicBezTo>
                  <a:pt x="10681" y="6459"/>
                  <a:pt x="10807" y="6144"/>
                  <a:pt x="10807" y="5797"/>
                </a:cubicBezTo>
                <a:cubicBezTo>
                  <a:pt x="10807" y="5514"/>
                  <a:pt x="10712" y="5199"/>
                  <a:pt x="10555" y="4978"/>
                </a:cubicBezTo>
                <a:cubicBezTo>
                  <a:pt x="10681" y="4726"/>
                  <a:pt x="10775" y="4411"/>
                  <a:pt x="10775" y="4159"/>
                </a:cubicBezTo>
                <a:cubicBezTo>
                  <a:pt x="10775" y="3592"/>
                  <a:pt x="10492" y="3088"/>
                  <a:pt x="10051" y="2773"/>
                </a:cubicBezTo>
                <a:cubicBezTo>
                  <a:pt x="10015" y="2768"/>
                  <a:pt x="9978" y="2765"/>
                  <a:pt x="9939" y="2765"/>
                </a:cubicBezTo>
                <a:cubicBezTo>
                  <a:pt x="9742" y="2765"/>
                  <a:pt x="9521" y="2835"/>
                  <a:pt x="9389" y="2993"/>
                </a:cubicBezTo>
                <a:cubicBezTo>
                  <a:pt x="9310" y="3072"/>
                  <a:pt x="9200" y="3111"/>
                  <a:pt x="9090" y="3111"/>
                </a:cubicBezTo>
                <a:cubicBezTo>
                  <a:pt x="8980" y="3111"/>
                  <a:pt x="8869" y="3072"/>
                  <a:pt x="8791" y="2993"/>
                </a:cubicBezTo>
                <a:cubicBezTo>
                  <a:pt x="8633" y="2836"/>
                  <a:pt x="8633" y="2584"/>
                  <a:pt x="8791" y="2426"/>
                </a:cubicBezTo>
                <a:cubicBezTo>
                  <a:pt x="9074" y="2143"/>
                  <a:pt x="9452" y="1954"/>
                  <a:pt x="9862" y="1954"/>
                </a:cubicBezTo>
                <a:cubicBezTo>
                  <a:pt x="9610" y="1324"/>
                  <a:pt x="9043" y="851"/>
                  <a:pt x="8287" y="851"/>
                </a:cubicBezTo>
                <a:lnTo>
                  <a:pt x="8034" y="851"/>
                </a:lnTo>
                <a:cubicBezTo>
                  <a:pt x="7782" y="315"/>
                  <a:pt x="7215" y="0"/>
                  <a:pt x="6617" y="0"/>
                </a:cubicBezTo>
                <a:cubicBezTo>
                  <a:pt x="6302" y="0"/>
                  <a:pt x="6050" y="95"/>
                  <a:pt x="5798" y="252"/>
                </a:cubicBezTo>
                <a:lnTo>
                  <a:pt x="5798" y="4190"/>
                </a:lnTo>
                <a:cubicBezTo>
                  <a:pt x="6743" y="4379"/>
                  <a:pt x="7467" y="5199"/>
                  <a:pt x="7467" y="6207"/>
                </a:cubicBezTo>
                <a:cubicBezTo>
                  <a:pt x="7467" y="6427"/>
                  <a:pt x="7247" y="6585"/>
                  <a:pt x="7058" y="6585"/>
                </a:cubicBezTo>
                <a:cubicBezTo>
                  <a:pt x="6869" y="6585"/>
                  <a:pt x="6617" y="6396"/>
                  <a:pt x="6617" y="6207"/>
                </a:cubicBezTo>
                <a:cubicBezTo>
                  <a:pt x="6617" y="5640"/>
                  <a:pt x="6270" y="5199"/>
                  <a:pt x="5798" y="5010"/>
                </a:cubicBezTo>
                <a:lnTo>
                  <a:pt x="5798" y="9074"/>
                </a:lnTo>
                <a:lnTo>
                  <a:pt x="4979" y="9074"/>
                </a:lnTo>
                <a:lnTo>
                  <a:pt x="4979" y="5010"/>
                </a:lnTo>
                <a:cubicBezTo>
                  <a:pt x="4506" y="5167"/>
                  <a:pt x="4159" y="5640"/>
                  <a:pt x="4159" y="6207"/>
                </a:cubicBezTo>
                <a:cubicBezTo>
                  <a:pt x="4159" y="6427"/>
                  <a:pt x="3939" y="6585"/>
                  <a:pt x="3718" y="6585"/>
                </a:cubicBezTo>
                <a:cubicBezTo>
                  <a:pt x="3466" y="6585"/>
                  <a:pt x="3309" y="6396"/>
                  <a:pt x="3309" y="6207"/>
                </a:cubicBezTo>
                <a:cubicBezTo>
                  <a:pt x="3309" y="5199"/>
                  <a:pt x="4033" y="4348"/>
                  <a:pt x="4979" y="4190"/>
                </a:cubicBezTo>
                <a:lnTo>
                  <a:pt x="4979" y="252"/>
                </a:lnTo>
                <a:cubicBezTo>
                  <a:pt x="4726" y="95"/>
                  <a:pt x="4474" y="0"/>
                  <a:pt x="415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71" name="Google Shape;7671;p63"/>
          <p:cNvSpPr/>
          <p:nvPr/>
        </p:nvSpPr>
        <p:spPr>
          <a:xfrm>
            <a:off x="3508223" y="1572954"/>
            <a:ext cx="366335" cy="286155"/>
          </a:xfrm>
          <a:custGeom>
            <a:avLst/>
            <a:gdLst/>
            <a:ahLst/>
            <a:cxnLst/>
            <a:rect l="l" t="t" r="r" b="b"/>
            <a:pathLst>
              <a:path w="12665" h="9893" extrusionOk="0">
                <a:moveTo>
                  <a:pt x="8538" y="2458"/>
                </a:moveTo>
                <a:cubicBezTo>
                  <a:pt x="8758" y="2458"/>
                  <a:pt x="8916" y="2678"/>
                  <a:pt x="8916" y="2899"/>
                </a:cubicBezTo>
                <a:lnTo>
                  <a:pt x="8916" y="4569"/>
                </a:lnTo>
                <a:cubicBezTo>
                  <a:pt x="8916" y="4789"/>
                  <a:pt x="8727" y="4978"/>
                  <a:pt x="8538" y="4978"/>
                </a:cubicBezTo>
                <a:cubicBezTo>
                  <a:pt x="8349" y="4978"/>
                  <a:pt x="8128" y="4789"/>
                  <a:pt x="8128" y="4569"/>
                </a:cubicBezTo>
                <a:lnTo>
                  <a:pt x="8128" y="3875"/>
                </a:lnTo>
                <a:lnTo>
                  <a:pt x="6364" y="5671"/>
                </a:lnTo>
                <a:cubicBezTo>
                  <a:pt x="6285" y="5750"/>
                  <a:pt x="6175" y="5789"/>
                  <a:pt x="6065" y="5789"/>
                </a:cubicBezTo>
                <a:cubicBezTo>
                  <a:pt x="5954" y="5789"/>
                  <a:pt x="5844" y="5750"/>
                  <a:pt x="5765" y="5671"/>
                </a:cubicBezTo>
                <a:lnTo>
                  <a:pt x="5230" y="5104"/>
                </a:lnTo>
                <a:lnTo>
                  <a:pt x="3844" y="6490"/>
                </a:lnTo>
                <a:cubicBezTo>
                  <a:pt x="3765" y="6569"/>
                  <a:pt x="3655" y="6608"/>
                  <a:pt x="3544" y="6608"/>
                </a:cubicBezTo>
                <a:cubicBezTo>
                  <a:pt x="3434" y="6608"/>
                  <a:pt x="3324" y="6569"/>
                  <a:pt x="3245" y="6490"/>
                </a:cubicBezTo>
                <a:cubicBezTo>
                  <a:pt x="3087" y="6333"/>
                  <a:pt x="3087" y="6049"/>
                  <a:pt x="3245" y="5892"/>
                </a:cubicBezTo>
                <a:lnTo>
                  <a:pt x="4915" y="4254"/>
                </a:lnTo>
                <a:cubicBezTo>
                  <a:pt x="4994" y="4175"/>
                  <a:pt x="5104" y="4135"/>
                  <a:pt x="5214" y="4135"/>
                </a:cubicBezTo>
                <a:cubicBezTo>
                  <a:pt x="5324" y="4135"/>
                  <a:pt x="5435" y="4175"/>
                  <a:pt x="5513" y="4254"/>
                </a:cubicBezTo>
                <a:lnTo>
                  <a:pt x="6049" y="4789"/>
                </a:lnTo>
                <a:lnTo>
                  <a:pt x="7561" y="3308"/>
                </a:lnTo>
                <a:lnTo>
                  <a:pt x="6868" y="3308"/>
                </a:lnTo>
                <a:cubicBezTo>
                  <a:pt x="6648" y="3308"/>
                  <a:pt x="6490" y="3088"/>
                  <a:pt x="6490" y="2899"/>
                </a:cubicBezTo>
                <a:cubicBezTo>
                  <a:pt x="6490" y="2678"/>
                  <a:pt x="6679" y="2458"/>
                  <a:pt x="6868" y="2458"/>
                </a:cubicBezTo>
                <a:close/>
                <a:moveTo>
                  <a:pt x="11814" y="8255"/>
                </a:moveTo>
                <a:cubicBezTo>
                  <a:pt x="11814" y="8538"/>
                  <a:pt x="11877" y="9105"/>
                  <a:pt x="11405" y="9105"/>
                </a:cubicBezTo>
                <a:lnTo>
                  <a:pt x="1197" y="9105"/>
                </a:lnTo>
                <a:cubicBezTo>
                  <a:pt x="977" y="9105"/>
                  <a:pt x="788" y="8885"/>
                  <a:pt x="788" y="8664"/>
                </a:cubicBezTo>
                <a:lnTo>
                  <a:pt x="788" y="8255"/>
                </a:lnTo>
                <a:close/>
                <a:moveTo>
                  <a:pt x="2048" y="0"/>
                </a:moveTo>
                <a:cubicBezTo>
                  <a:pt x="1355" y="0"/>
                  <a:pt x="819" y="536"/>
                  <a:pt x="819" y="1229"/>
                </a:cubicBezTo>
                <a:lnTo>
                  <a:pt x="819" y="7435"/>
                </a:lnTo>
                <a:lnTo>
                  <a:pt x="410" y="7435"/>
                </a:lnTo>
                <a:cubicBezTo>
                  <a:pt x="189" y="7435"/>
                  <a:pt x="0" y="7625"/>
                  <a:pt x="0" y="7845"/>
                </a:cubicBezTo>
                <a:lnTo>
                  <a:pt x="0" y="8664"/>
                </a:lnTo>
                <a:cubicBezTo>
                  <a:pt x="0" y="9326"/>
                  <a:pt x="536" y="9893"/>
                  <a:pt x="1260" y="9893"/>
                </a:cubicBezTo>
                <a:lnTo>
                  <a:pt x="11436" y="9893"/>
                </a:lnTo>
                <a:cubicBezTo>
                  <a:pt x="12129" y="9893"/>
                  <a:pt x="12665" y="9326"/>
                  <a:pt x="12665" y="8664"/>
                </a:cubicBezTo>
                <a:lnTo>
                  <a:pt x="12665" y="7845"/>
                </a:lnTo>
                <a:cubicBezTo>
                  <a:pt x="12634" y="7593"/>
                  <a:pt x="12444" y="7435"/>
                  <a:pt x="12224" y="7435"/>
                </a:cubicBezTo>
                <a:lnTo>
                  <a:pt x="11814" y="7435"/>
                </a:lnTo>
                <a:lnTo>
                  <a:pt x="11814" y="1229"/>
                </a:lnTo>
                <a:cubicBezTo>
                  <a:pt x="11814" y="536"/>
                  <a:pt x="1124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72" name="Google Shape;7672;p63"/>
          <p:cNvGrpSpPr/>
          <p:nvPr/>
        </p:nvGrpSpPr>
        <p:grpSpPr>
          <a:xfrm>
            <a:off x="3500129" y="1975144"/>
            <a:ext cx="382765" cy="367810"/>
            <a:chOff x="-62890750" y="3747425"/>
            <a:chExt cx="330825" cy="317900"/>
          </a:xfrm>
        </p:grpSpPr>
        <p:sp>
          <p:nvSpPr>
            <p:cNvPr id="7673" name="Google Shape;7673;p63"/>
            <p:cNvSpPr/>
            <p:nvPr/>
          </p:nvSpPr>
          <p:spPr>
            <a:xfrm>
              <a:off x="-62890750" y="3747425"/>
              <a:ext cx="313500" cy="195825"/>
            </a:xfrm>
            <a:custGeom>
              <a:avLst/>
              <a:gdLst/>
              <a:ahLst/>
              <a:cxnLst/>
              <a:rect l="l" t="t" r="r" b="b"/>
              <a:pathLst>
                <a:path w="12540" h="7833" extrusionOk="0">
                  <a:moveTo>
                    <a:pt x="6591" y="0"/>
                  </a:moveTo>
                  <a:cubicBezTo>
                    <a:pt x="4966" y="0"/>
                    <a:pt x="3342" y="616"/>
                    <a:pt x="2112" y="1846"/>
                  </a:cubicBezTo>
                  <a:cubicBezTo>
                    <a:pt x="663" y="3296"/>
                    <a:pt x="1" y="5438"/>
                    <a:pt x="379" y="7454"/>
                  </a:cubicBezTo>
                  <a:cubicBezTo>
                    <a:pt x="442" y="7675"/>
                    <a:pt x="568" y="7832"/>
                    <a:pt x="789" y="7832"/>
                  </a:cubicBezTo>
                  <a:lnTo>
                    <a:pt x="852" y="7832"/>
                  </a:lnTo>
                  <a:cubicBezTo>
                    <a:pt x="1104" y="7801"/>
                    <a:pt x="1198" y="7549"/>
                    <a:pt x="1167" y="7360"/>
                  </a:cubicBezTo>
                  <a:cubicBezTo>
                    <a:pt x="852" y="5596"/>
                    <a:pt x="1419" y="3737"/>
                    <a:pt x="2710" y="2477"/>
                  </a:cubicBezTo>
                  <a:cubicBezTo>
                    <a:pt x="3719" y="1437"/>
                    <a:pt x="5136" y="870"/>
                    <a:pt x="6617" y="870"/>
                  </a:cubicBezTo>
                  <a:cubicBezTo>
                    <a:pt x="7940" y="870"/>
                    <a:pt x="9200" y="1342"/>
                    <a:pt x="10177" y="2193"/>
                  </a:cubicBezTo>
                  <a:lnTo>
                    <a:pt x="9610" y="2792"/>
                  </a:lnTo>
                  <a:cubicBezTo>
                    <a:pt x="9484" y="2918"/>
                    <a:pt x="9452" y="3075"/>
                    <a:pt x="9484" y="3170"/>
                  </a:cubicBezTo>
                  <a:cubicBezTo>
                    <a:pt x="9515" y="3327"/>
                    <a:pt x="9641" y="3422"/>
                    <a:pt x="9799" y="3453"/>
                  </a:cubicBezTo>
                  <a:lnTo>
                    <a:pt x="12036" y="3926"/>
                  </a:lnTo>
                  <a:lnTo>
                    <a:pt x="12130" y="3926"/>
                  </a:lnTo>
                  <a:cubicBezTo>
                    <a:pt x="12225" y="3926"/>
                    <a:pt x="12319" y="3894"/>
                    <a:pt x="12382" y="3800"/>
                  </a:cubicBezTo>
                  <a:cubicBezTo>
                    <a:pt x="12508" y="3674"/>
                    <a:pt x="12540" y="3579"/>
                    <a:pt x="12508" y="3422"/>
                  </a:cubicBezTo>
                  <a:lnTo>
                    <a:pt x="12036" y="1153"/>
                  </a:lnTo>
                  <a:cubicBezTo>
                    <a:pt x="12004" y="1027"/>
                    <a:pt x="11878" y="901"/>
                    <a:pt x="11752" y="838"/>
                  </a:cubicBezTo>
                  <a:cubicBezTo>
                    <a:pt x="11715" y="831"/>
                    <a:pt x="11678" y="827"/>
                    <a:pt x="11642" y="827"/>
                  </a:cubicBezTo>
                  <a:cubicBezTo>
                    <a:pt x="11526" y="827"/>
                    <a:pt x="11422" y="868"/>
                    <a:pt x="11374" y="964"/>
                  </a:cubicBezTo>
                  <a:lnTo>
                    <a:pt x="10776" y="1563"/>
                  </a:lnTo>
                  <a:cubicBezTo>
                    <a:pt x="9583" y="521"/>
                    <a:pt x="8087" y="0"/>
                    <a:pt x="65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63"/>
            <p:cNvSpPr/>
            <p:nvPr/>
          </p:nvSpPr>
          <p:spPr>
            <a:xfrm>
              <a:off x="-62874975" y="3869075"/>
              <a:ext cx="315050" cy="196250"/>
            </a:xfrm>
            <a:custGeom>
              <a:avLst/>
              <a:gdLst/>
              <a:ahLst/>
              <a:cxnLst/>
              <a:rect l="l" t="t" r="r" b="b"/>
              <a:pathLst>
                <a:path w="12602" h="7850" extrusionOk="0">
                  <a:moveTo>
                    <a:pt x="11779" y="0"/>
                  </a:moveTo>
                  <a:cubicBezTo>
                    <a:pt x="11759" y="0"/>
                    <a:pt x="11739" y="2"/>
                    <a:pt x="11720" y="5"/>
                  </a:cubicBezTo>
                  <a:cubicBezTo>
                    <a:pt x="11499" y="36"/>
                    <a:pt x="11373" y="288"/>
                    <a:pt x="11405" y="477"/>
                  </a:cubicBezTo>
                  <a:cubicBezTo>
                    <a:pt x="11720" y="2242"/>
                    <a:pt x="11184" y="4101"/>
                    <a:pt x="9861" y="5361"/>
                  </a:cubicBezTo>
                  <a:cubicBezTo>
                    <a:pt x="8853" y="6400"/>
                    <a:pt x="7435" y="6967"/>
                    <a:pt x="5986" y="6967"/>
                  </a:cubicBezTo>
                  <a:cubicBezTo>
                    <a:pt x="4631" y="6967"/>
                    <a:pt x="3371" y="6495"/>
                    <a:pt x="2394" y="5644"/>
                  </a:cubicBezTo>
                  <a:lnTo>
                    <a:pt x="2993" y="5046"/>
                  </a:lnTo>
                  <a:cubicBezTo>
                    <a:pt x="3088" y="4920"/>
                    <a:pt x="3151" y="4762"/>
                    <a:pt x="3088" y="4668"/>
                  </a:cubicBezTo>
                  <a:cubicBezTo>
                    <a:pt x="3056" y="4510"/>
                    <a:pt x="2962" y="4416"/>
                    <a:pt x="2772" y="4384"/>
                  </a:cubicBezTo>
                  <a:lnTo>
                    <a:pt x="536" y="3912"/>
                  </a:lnTo>
                  <a:cubicBezTo>
                    <a:pt x="498" y="3904"/>
                    <a:pt x="465" y="3900"/>
                    <a:pt x="433" y="3900"/>
                  </a:cubicBezTo>
                  <a:cubicBezTo>
                    <a:pt x="332" y="3900"/>
                    <a:pt x="254" y="3941"/>
                    <a:pt x="158" y="4038"/>
                  </a:cubicBezTo>
                  <a:cubicBezTo>
                    <a:pt x="32" y="4132"/>
                    <a:pt x="0" y="4258"/>
                    <a:pt x="32" y="4416"/>
                  </a:cubicBezTo>
                  <a:lnTo>
                    <a:pt x="504" y="6652"/>
                  </a:lnTo>
                  <a:cubicBezTo>
                    <a:pt x="536" y="6810"/>
                    <a:pt x="662" y="6936"/>
                    <a:pt x="788" y="6967"/>
                  </a:cubicBezTo>
                  <a:lnTo>
                    <a:pt x="882" y="6967"/>
                  </a:lnTo>
                  <a:cubicBezTo>
                    <a:pt x="1008" y="6967"/>
                    <a:pt x="1103" y="6936"/>
                    <a:pt x="1166" y="6873"/>
                  </a:cubicBezTo>
                  <a:lnTo>
                    <a:pt x="1764" y="6274"/>
                  </a:lnTo>
                  <a:cubicBezTo>
                    <a:pt x="2930" y="7346"/>
                    <a:pt x="4442" y="7850"/>
                    <a:pt x="5923" y="7850"/>
                  </a:cubicBezTo>
                  <a:cubicBezTo>
                    <a:pt x="7561" y="7850"/>
                    <a:pt x="9168" y="7220"/>
                    <a:pt x="10428" y="5991"/>
                  </a:cubicBezTo>
                  <a:cubicBezTo>
                    <a:pt x="11909" y="4510"/>
                    <a:pt x="12602" y="2368"/>
                    <a:pt x="12192" y="320"/>
                  </a:cubicBezTo>
                  <a:cubicBezTo>
                    <a:pt x="12164" y="122"/>
                    <a:pt x="11958" y="0"/>
                    <a:pt x="11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63"/>
            <p:cNvSpPr/>
            <p:nvPr/>
          </p:nvSpPr>
          <p:spPr>
            <a:xfrm>
              <a:off x="-62751325" y="3834525"/>
              <a:ext cx="15775" cy="26800"/>
            </a:xfrm>
            <a:custGeom>
              <a:avLst/>
              <a:gdLst/>
              <a:ahLst/>
              <a:cxnLst/>
              <a:rect l="l" t="t" r="r" b="b"/>
              <a:pathLst>
                <a:path w="631" h="1072" extrusionOk="0">
                  <a:moveTo>
                    <a:pt x="630" y="1"/>
                  </a:moveTo>
                  <a:cubicBezTo>
                    <a:pt x="410" y="221"/>
                    <a:pt x="158" y="599"/>
                    <a:pt x="0" y="1072"/>
                  </a:cubicBezTo>
                  <a:lnTo>
                    <a:pt x="630" y="1072"/>
                  </a:ln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63"/>
            <p:cNvSpPr/>
            <p:nvPr/>
          </p:nvSpPr>
          <p:spPr>
            <a:xfrm>
              <a:off x="-62715100" y="3950300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1" y="1"/>
                  </a:moveTo>
                  <a:lnTo>
                    <a:pt x="1" y="1041"/>
                  </a:lnTo>
                  <a:cubicBezTo>
                    <a:pt x="253" y="852"/>
                    <a:pt x="473" y="47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63"/>
            <p:cNvSpPr/>
            <p:nvPr/>
          </p:nvSpPr>
          <p:spPr>
            <a:xfrm>
              <a:off x="-62751325" y="3950300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0" y="1"/>
                  </a:moveTo>
                  <a:cubicBezTo>
                    <a:pt x="158" y="473"/>
                    <a:pt x="410" y="852"/>
                    <a:pt x="630" y="1041"/>
                  </a:cubicBez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63"/>
            <p:cNvSpPr/>
            <p:nvPr/>
          </p:nvSpPr>
          <p:spPr>
            <a:xfrm>
              <a:off x="-62822225" y="3881000"/>
              <a:ext cx="44125" cy="48075"/>
            </a:xfrm>
            <a:custGeom>
              <a:avLst/>
              <a:gdLst/>
              <a:ahLst/>
              <a:cxnLst/>
              <a:rect l="l" t="t" r="r" b="b"/>
              <a:pathLst>
                <a:path w="1765" h="1923" extrusionOk="0">
                  <a:moveTo>
                    <a:pt x="127" y="0"/>
                  </a:moveTo>
                  <a:cubicBezTo>
                    <a:pt x="32" y="316"/>
                    <a:pt x="1" y="631"/>
                    <a:pt x="1" y="977"/>
                  </a:cubicBezTo>
                  <a:cubicBezTo>
                    <a:pt x="1" y="1324"/>
                    <a:pt x="32" y="1670"/>
                    <a:pt x="127" y="1922"/>
                  </a:cubicBezTo>
                  <a:lnTo>
                    <a:pt x="1765" y="1922"/>
                  </a:lnTo>
                  <a:cubicBezTo>
                    <a:pt x="1734" y="1607"/>
                    <a:pt x="1702" y="1292"/>
                    <a:pt x="1702" y="977"/>
                  </a:cubicBezTo>
                  <a:cubicBezTo>
                    <a:pt x="1702" y="662"/>
                    <a:pt x="1734" y="316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63"/>
            <p:cNvSpPr/>
            <p:nvPr/>
          </p:nvSpPr>
          <p:spPr>
            <a:xfrm>
              <a:off x="-62715100" y="3833750"/>
              <a:ext cx="15775" cy="26800"/>
            </a:xfrm>
            <a:custGeom>
              <a:avLst/>
              <a:gdLst/>
              <a:ahLst/>
              <a:cxnLst/>
              <a:rect l="l" t="t" r="r" b="b"/>
              <a:pathLst>
                <a:path w="631" h="1072" extrusionOk="0">
                  <a:moveTo>
                    <a:pt x="1" y="0"/>
                  </a:moveTo>
                  <a:lnTo>
                    <a:pt x="1" y="1071"/>
                  </a:lnTo>
                  <a:lnTo>
                    <a:pt x="631" y="1071"/>
                  </a:lnTo>
                  <a:cubicBezTo>
                    <a:pt x="505" y="599"/>
                    <a:pt x="253" y="189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63"/>
            <p:cNvSpPr/>
            <p:nvPr/>
          </p:nvSpPr>
          <p:spPr>
            <a:xfrm>
              <a:off x="-62758425" y="3881000"/>
              <a:ext cx="22875" cy="48075"/>
            </a:xfrm>
            <a:custGeom>
              <a:avLst/>
              <a:gdLst/>
              <a:ahLst/>
              <a:cxnLst/>
              <a:rect l="l" t="t" r="r" b="b"/>
              <a:pathLst>
                <a:path w="915" h="1923" extrusionOk="0">
                  <a:moveTo>
                    <a:pt x="95" y="0"/>
                  </a:moveTo>
                  <a:cubicBezTo>
                    <a:pt x="64" y="316"/>
                    <a:pt x="1" y="631"/>
                    <a:pt x="1" y="977"/>
                  </a:cubicBezTo>
                  <a:cubicBezTo>
                    <a:pt x="1" y="1324"/>
                    <a:pt x="64" y="1670"/>
                    <a:pt x="95" y="1922"/>
                  </a:cubicBezTo>
                  <a:lnTo>
                    <a:pt x="914" y="1922"/>
                  </a:lnTo>
                  <a:lnTo>
                    <a:pt x="91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63"/>
            <p:cNvSpPr/>
            <p:nvPr/>
          </p:nvSpPr>
          <p:spPr>
            <a:xfrm>
              <a:off x="-62715100" y="3809325"/>
              <a:ext cx="74850" cy="51225"/>
            </a:xfrm>
            <a:custGeom>
              <a:avLst/>
              <a:gdLst/>
              <a:ahLst/>
              <a:cxnLst/>
              <a:rect l="l" t="t" r="r" b="b"/>
              <a:pathLst>
                <a:path w="2994" h="2049" extrusionOk="0">
                  <a:moveTo>
                    <a:pt x="1" y="1"/>
                  </a:moveTo>
                  <a:lnTo>
                    <a:pt x="1" y="32"/>
                  </a:lnTo>
                  <a:cubicBezTo>
                    <a:pt x="631" y="253"/>
                    <a:pt x="1198" y="1009"/>
                    <a:pt x="1481" y="2048"/>
                  </a:cubicBezTo>
                  <a:lnTo>
                    <a:pt x="2994" y="2048"/>
                  </a:lnTo>
                  <a:cubicBezTo>
                    <a:pt x="2426" y="946"/>
                    <a:pt x="1324" y="158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63"/>
            <p:cNvSpPr/>
            <p:nvPr/>
          </p:nvSpPr>
          <p:spPr>
            <a:xfrm>
              <a:off x="-62715875" y="3950300"/>
              <a:ext cx="75625" cy="51225"/>
            </a:xfrm>
            <a:custGeom>
              <a:avLst/>
              <a:gdLst/>
              <a:ahLst/>
              <a:cxnLst/>
              <a:rect l="l" t="t" r="r" b="b"/>
              <a:pathLst>
                <a:path w="3025" h="2049" extrusionOk="0">
                  <a:moveTo>
                    <a:pt x="1512" y="1"/>
                  </a:moveTo>
                  <a:cubicBezTo>
                    <a:pt x="1229" y="1009"/>
                    <a:pt x="662" y="1765"/>
                    <a:pt x="0" y="1986"/>
                  </a:cubicBezTo>
                  <a:lnTo>
                    <a:pt x="0" y="2049"/>
                  </a:lnTo>
                  <a:lnTo>
                    <a:pt x="32" y="2049"/>
                  </a:lnTo>
                  <a:cubicBezTo>
                    <a:pt x="1355" y="1891"/>
                    <a:pt x="2457" y="1104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63"/>
            <p:cNvSpPr/>
            <p:nvPr/>
          </p:nvSpPr>
          <p:spPr>
            <a:xfrm>
              <a:off x="-62811200" y="3949525"/>
              <a:ext cx="75650" cy="52000"/>
            </a:xfrm>
            <a:custGeom>
              <a:avLst/>
              <a:gdLst/>
              <a:ahLst/>
              <a:cxnLst/>
              <a:rect l="l" t="t" r="r" b="b"/>
              <a:pathLst>
                <a:path w="3026" h="2080" extrusionOk="0">
                  <a:moveTo>
                    <a:pt x="1" y="0"/>
                  </a:moveTo>
                  <a:cubicBezTo>
                    <a:pt x="600" y="1166"/>
                    <a:pt x="1702" y="1954"/>
                    <a:pt x="3025" y="2080"/>
                  </a:cubicBezTo>
                  <a:lnTo>
                    <a:pt x="3025" y="2017"/>
                  </a:lnTo>
                  <a:cubicBezTo>
                    <a:pt x="2364" y="1796"/>
                    <a:pt x="1860" y="1040"/>
                    <a:pt x="1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63"/>
            <p:cNvSpPr/>
            <p:nvPr/>
          </p:nvSpPr>
          <p:spPr>
            <a:xfrm>
              <a:off x="-62673350" y="3881000"/>
              <a:ext cx="44125" cy="48075"/>
            </a:xfrm>
            <a:custGeom>
              <a:avLst/>
              <a:gdLst/>
              <a:ahLst/>
              <a:cxnLst/>
              <a:rect l="l" t="t" r="r" b="b"/>
              <a:pathLst>
                <a:path w="1765" h="1923" extrusionOk="0">
                  <a:moveTo>
                    <a:pt x="0" y="0"/>
                  </a:moveTo>
                  <a:cubicBezTo>
                    <a:pt x="32" y="316"/>
                    <a:pt x="63" y="631"/>
                    <a:pt x="63" y="977"/>
                  </a:cubicBezTo>
                  <a:cubicBezTo>
                    <a:pt x="63" y="1324"/>
                    <a:pt x="32" y="1670"/>
                    <a:pt x="0" y="1922"/>
                  </a:cubicBezTo>
                  <a:lnTo>
                    <a:pt x="1639" y="1922"/>
                  </a:lnTo>
                  <a:cubicBezTo>
                    <a:pt x="1733" y="1670"/>
                    <a:pt x="1765" y="1292"/>
                    <a:pt x="1765" y="977"/>
                  </a:cubicBezTo>
                  <a:cubicBezTo>
                    <a:pt x="1765" y="662"/>
                    <a:pt x="1733" y="316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63"/>
            <p:cNvSpPr/>
            <p:nvPr/>
          </p:nvSpPr>
          <p:spPr>
            <a:xfrm>
              <a:off x="-62810400" y="3810125"/>
              <a:ext cx="75625" cy="51200"/>
            </a:xfrm>
            <a:custGeom>
              <a:avLst/>
              <a:gdLst/>
              <a:ahLst/>
              <a:cxnLst/>
              <a:rect l="l" t="t" r="r" b="b"/>
              <a:pathLst>
                <a:path w="3025" h="2048" extrusionOk="0">
                  <a:moveTo>
                    <a:pt x="2993" y="0"/>
                  </a:moveTo>
                  <a:cubicBezTo>
                    <a:pt x="1702" y="158"/>
                    <a:pt x="599" y="945"/>
                    <a:pt x="0" y="2048"/>
                  </a:cubicBezTo>
                  <a:lnTo>
                    <a:pt x="1544" y="2048"/>
                  </a:lnTo>
                  <a:cubicBezTo>
                    <a:pt x="1828" y="1008"/>
                    <a:pt x="2363" y="284"/>
                    <a:pt x="3025" y="32"/>
                  </a:cubicBezTo>
                  <a:lnTo>
                    <a:pt x="3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63"/>
            <p:cNvSpPr/>
            <p:nvPr/>
          </p:nvSpPr>
          <p:spPr>
            <a:xfrm>
              <a:off x="-62715100" y="3881000"/>
              <a:ext cx="22850" cy="48075"/>
            </a:xfrm>
            <a:custGeom>
              <a:avLst/>
              <a:gdLst/>
              <a:ahLst/>
              <a:cxnLst/>
              <a:rect l="l" t="t" r="r" b="b"/>
              <a:pathLst>
                <a:path w="914" h="1923" extrusionOk="0">
                  <a:moveTo>
                    <a:pt x="1" y="0"/>
                  </a:moveTo>
                  <a:lnTo>
                    <a:pt x="1" y="1922"/>
                  </a:lnTo>
                  <a:lnTo>
                    <a:pt x="851" y="1922"/>
                  </a:lnTo>
                  <a:cubicBezTo>
                    <a:pt x="883" y="1607"/>
                    <a:pt x="914" y="1292"/>
                    <a:pt x="914" y="977"/>
                  </a:cubicBezTo>
                  <a:cubicBezTo>
                    <a:pt x="914" y="662"/>
                    <a:pt x="883" y="316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87" name="Google Shape;7687;p63"/>
          <p:cNvGrpSpPr/>
          <p:nvPr/>
        </p:nvGrpSpPr>
        <p:grpSpPr>
          <a:xfrm>
            <a:off x="3507881" y="2404781"/>
            <a:ext cx="367261" cy="366364"/>
            <a:chOff x="-62884425" y="4111775"/>
            <a:chExt cx="317425" cy="316650"/>
          </a:xfrm>
        </p:grpSpPr>
        <p:sp>
          <p:nvSpPr>
            <p:cNvPr id="7688" name="Google Shape;7688;p63"/>
            <p:cNvSpPr/>
            <p:nvPr/>
          </p:nvSpPr>
          <p:spPr>
            <a:xfrm>
              <a:off x="-62884425" y="4325225"/>
              <a:ext cx="317425" cy="103200"/>
            </a:xfrm>
            <a:custGeom>
              <a:avLst/>
              <a:gdLst/>
              <a:ahLst/>
              <a:cxnLst/>
              <a:rect l="l" t="t" r="r" b="b"/>
              <a:pathLst>
                <a:path w="12697" h="4128" extrusionOk="0">
                  <a:moveTo>
                    <a:pt x="0" y="0"/>
                  </a:moveTo>
                  <a:lnTo>
                    <a:pt x="0" y="378"/>
                  </a:lnTo>
                  <a:cubicBezTo>
                    <a:pt x="0" y="1071"/>
                    <a:pt x="567" y="1638"/>
                    <a:pt x="1260" y="1638"/>
                  </a:cubicBezTo>
                  <a:lnTo>
                    <a:pt x="4001" y="1638"/>
                  </a:lnTo>
                  <a:lnTo>
                    <a:pt x="3434" y="3308"/>
                  </a:lnTo>
                  <a:lnTo>
                    <a:pt x="2930" y="3308"/>
                  </a:lnTo>
                  <a:cubicBezTo>
                    <a:pt x="2678" y="3308"/>
                    <a:pt x="2520" y="3497"/>
                    <a:pt x="2520" y="3749"/>
                  </a:cubicBezTo>
                  <a:cubicBezTo>
                    <a:pt x="2520" y="3970"/>
                    <a:pt x="2741" y="4127"/>
                    <a:pt x="2930" y="4127"/>
                  </a:cubicBezTo>
                  <a:lnTo>
                    <a:pt x="9830" y="4127"/>
                  </a:lnTo>
                  <a:cubicBezTo>
                    <a:pt x="10050" y="4127"/>
                    <a:pt x="10239" y="3938"/>
                    <a:pt x="10239" y="3749"/>
                  </a:cubicBezTo>
                  <a:cubicBezTo>
                    <a:pt x="10239" y="3497"/>
                    <a:pt x="10050" y="3308"/>
                    <a:pt x="9830" y="3308"/>
                  </a:cubicBezTo>
                  <a:lnTo>
                    <a:pt x="9294" y="3308"/>
                  </a:lnTo>
                  <a:lnTo>
                    <a:pt x="8758" y="1638"/>
                  </a:lnTo>
                  <a:lnTo>
                    <a:pt x="11468" y="1638"/>
                  </a:lnTo>
                  <a:cubicBezTo>
                    <a:pt x="12129" y="1638"/>
                    <a:pt x="12697" y="1103"/>
                    <a:pt x="12697" y="378"/>
                  </a:cubicBezTo>
                  <a:lnTo>
                    <a:pt x="126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63"/>
            <p:cNvSpPr/>
            <p:nvPr/>
          </p:nvSpPr>
          <p:spPr>
            <a:xfrm>
              <a:off x="-62884425" y="4111775"/>
              <a:ext cx="317425" cy="193000"/>
            </a:xfrm>
            <a:custGeom>
              <a:avLst/>
              <a:gdLst/>
              <a:ahLst/>
              <a:cxnLst/>
              <a:rect l="l" t="t" r="r" b="b"/>
              <a:pathLst>
                <a:path w="12697" h="7720" extrusionOk="0">
                  <a:moveTo>
                    <a:pt x="6301" y="946"/>
                  </a:moveTo>
                  <a:cubicBezTo>
                    <a:pt x="6522" y="946"/>
                    <a:pt x="6742" y="1135"/>
                    <a:pt x="6742" y="1324"/>
                  </a:cubicBezTo>
                  <a:lnTo>
                    <a:pt x="6742" y="1607"/>
                  </a:lnTo>
                  <a:cubicBezTo>
                    <a:pt x="7215" y="1765"/>
                    <a:pt x="7593" y="2237"/>
                    <a:pt x="7593" y="2773"/>
                  </a:cubicBezTo>
                  <a:cubicBezTo>
                    <a:pt x="7593" y="3025"/>
                    <a:pt x="7372" y="3182"/>
                    <a:pt x="7183" y="3182"/>
                  </a:cubicBezTo>
                  <a:cubicBezTo>
                    <a:pt x="6994" y="3182"/>
                    <a:pt x="6805" y="2993"/>
                    <a:pt x="6805" y="2773"/>
                  </a:cubicBezTo>
                  <a:cubicBezTo>
                    <a:pt x="6805" y="2552"/>
                    <a:pt x="6585" y="2363"/>
                    <a:pt x="6364" y="2363"/>
                  </a:cubicBezTo>
                  <a:cubicBezTo>
                    <a:pt x="6112" y="2363"/>
                    <a:pt x="5954" y="2552"/>
                    <a:pt x="5954" y="2773"/>
                  </a:cubicBezTo>
                  <a:cubicBezTo>
                    <a:pt x="5954" y="3025"/>
                    <a:pt x="6269" y="3245"/>
                    <a:pt x="6585" y="3497"/>
                  </a:cubicBezTo>
                  <a:cubicBezTo>
                    <a:pt x="7026" y="3812"/>
                    <a:pt x="7561" y="4191"/>
                    <a:pt x="7561" y="4884"/>
                  </a:cubicBezTo>
                  <a:cubicBezTo>
                    <a:pt x="7561" y="5419"/>
                    <a:pt x="7215" y="5860"/>
                    <a:pt x="6742" y="6049"/>
                  </a:cubicBezTo>
                  <a:lnTo>
                    <a:pt x="6742" y="6333"/>
                  </a:lnTo>
                  <a:cubicBezTo>
                    <a:pt x="6742" y="6553"/>
                    <a:pt x="6553" y="6774"/>
                    <a:pt x="6301" y="6774"/>
                  </a:cubicBezTo>
                  <a:cubicBezTo>
                    <a:pt x="6080" y="6774"/>
                    <a:pt x="5923" y="6553"/>
                    <a:pt x="5923" y="6333"/>
                  </a:cubicBezTo>
                  <a:lnTo>
                    <a:pt x="5923" y="6049"/>
                  </a:lnTo>
                  <a:cubicBezTo>
                    <a:pt x="5450" y="5892"/>
                    <a:pt x="5104" y="5419"/>
                    <a:pt x="5104" y="4884"/>
                  </a:cubicBezTo>
                  <a:cubicBezTo>
                    <a:pt x="5104" y="4632"/>
                    <a:pt x="5293" y="4443"/>
                    <a:pt x="5482" y="4443"/>
                  </a:cubicBezTo>
                  <a:cubicBezTo>
                    <a:pt x="5734" y="4443"/>
                    <a:pt x="5923" y="4632"/>
                    <a:pt x="5923" y="4884"/>
                  </a:cubicBezTo>
                  <a:cubicBezTo>
                    <a:pt x="5923" y="5104"/>
                    <a:pt x="6112" y="5262"/>
                    <a:pt x="6301" y="5262"/>
                  </a:cubicBezTo>
                  <a:cubicBezTo>
                    <a:pt x="6522" y="5262"/>
                    <a:pt x="6742" y="5073"/>
                    <a:pt x="6742" y="4884"/>
                  </a:cubicBezTo>
                  <a:cubicBezTo>
                    <a:pt x="6742" y="4632"/>
                    <a:pt x="6427" y="4411"/>
                    <a:pt x="6080" y="4159"/>
                  </a:cubicBezTo>
                  <a:cubicBezTo>
                    <a:pt x="5639" y="3844"/>
                    <a:pt x="5104" y="3466"/>
                    <a:pt x="5104" y="2773"/>
                  </a:cubicBezTo>
                  <a:cubicBezTo>
                    <a:pt x="5104" y="2237"/>
                    <a:pt x="5450" y="1796"/>
                    <a:pt x="5923" y="1607"/>
                  </a:cubicBezTo>
                  <a:lnTo>
                    <a:pt x="5923" y="1324"/>
                  </a:lnTo>
                  <a:cubicBezTo>
                    <a:pt x="5923" y="1103"/>
                    <a:pt x="6112" y="946"/>
                    <a:pt x="6301" y="946"/>
                  </a:cubicBezTo>
                  <a:close/>
                  <a:moveTo>
                    <a:pt x="1260" y="0"/>
                  </a:moveTo>
                  <a:cubicBezTo>
                    <a:pt x="599" y="0"/>
                    <a:pt x="0" y="536"/>
                    <a:pt x="0" y="1261"/>
                  </a:cubicBezTo>
                  <a:lnTo>
                    <a:pt x="0" y="7719"/>
                  </a:lnTo>
                  <a:lnTo>
                    <a:pt x="12697" y="7719"/>
                  </a:lnTo>
                  <a:lnTo>
                    <a:pt x="12697" y="1261"/>
                  </a:lnTo>
                  <a:cubicBezTo>
                    <a:pt x="12697" y="536"/>
                    <a:pt x="12129" y="0"/>
                    <a:pt x="114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90" name="Google Shape;7690;p63"/>
          <p:cNvGrpSpPr/>
          <p:nvPr/>
        </p:nvGrpSpPr>
        <p:grpSpPr>
          <a:xfrm>
            <a:off x="2180515" y="2900850"/>
            <a:ext cx="365438" cy="360001"/>
            <a:chOff x="-60991775" y="3376900"/>
            <a:chExt cx="315850" cy="311150"/>
          </a:xfrm>
        </p:grpSpPr>
        <p:sp>
          <p:nvSpPr>
            <p:cNvPr id="7691" name="Google Shape;7691;p63"/>
            <p:cNvSpPr/>
            <p:nvPr/>
          </p:nvSpPr>
          <p:spPr>
            <a:xfrm>
              <a:off x="-60991000" y="3376900"/>
              <a:ext cx="315075" cy="311150"/>
            </a:xfrm>
            <a:custGeom>
              <a:avLst/>
              <a:gdLst/>
              <a:ahLst/>
              <a:cxnLst/>
              <a:rect l="l" t="t" r="r" b="b"/>
              <a:pathLst>
                <a:path w="12603" h="12446" extrusionOk="0">
                  <a:moveTo>
                    <a:pt x="11136" y="1"/>
                  </a:moveTo>
                  <a:cubicBezTo>
                    <a:pt x="11054" y="1"/>
                    <a:pt x="10975" y="1"/>
                    <a:pt x="10902" y="1"/>
                  </a:cubicBezTo>
                  <a:cubicBezTo>
                    <a:pt x="10429" y="1"/>
                    <a:pt x="10051" y="159"/>
                    <a:pt x="9736" y="474"/>
                  </a:cubicBezTo>
                  <a:lnTo>
                    <a:pt x="3561" y="6649"/>
                  </a:lnTo>
                  <a:lnTo>
                    <a:pt x="2301" y="6428"/>
                  </a:lnTo>
                  <a:cubicBezTo>
                    <a:pt x="2278" y="6423"/>
                    <a:pt x="2253" y="6420"/>
                    <a:pt x="2229" y="6420"/>
                  </a:cubicBezTo>
                  <a:cubicBezTo>
                    <a:pt x="2119" y="6420"/>
                    <a:pt x="2000" y="6471"/>
                    <a:pt x="1923" y="6523"/>
                  </a:cubicBezTo>
                  <a:lnTo>
                    <a:pt x="158" y="8319"/>
                  </a:lnTo>
                  <a:cubicBezTo>
                    <a:pt x="32" y="8382"/>
                    <a:pt x="1" y="8539"/>
                    <a:pt x="32" y="8697"/>
                  </a:cubicBezTo>
                  <a:cubicBezTo>
                    <a:pt x="95" y="8823"/>
                    <a:pt x="190" y="8949"/>
                    <a:pt x="347" y="8980"/>
                  </a:cubicBezTo>
                  <a:lnTo>
                    <a:pt x="2994" y="9484"/>
                  </a:lnTo>
                  <a:lnTo>
                    <a:pt x="3498" y="12131"/>
                  </a:lnTo>
                  <a:cubicBezTo>
                    <a:pt x="3561" y="12288"/>
                    <a:pt x="3624" y="12414"/>
                    <a:pt x="3782" y="12446"/>
                  </a:cubicBezTo>
                  <a:lnTo>
                    <a:pt x="3908" y="12446"/>
                  </a:lnTo>
                  <a:cubicBezTo>
                    <a:pt x="4034" y="12446"/>
                    <a:pt x="4128" y="12414"/>
                    <a:pt x="4254" y="12414"/>
                  </a:cubicBezTo>
                  <a:lnTo>
                    <a:pt x="6018" y="10619"/>
                  </a:lnTo>
                  <a:cubicBezTo>
                    <a:pt x="6144" y="10556"/>
                    <a:pt x="6176" y="10398"/>
                    <a:pt x="6144" y="10272"/>
                  </a:cubicBezTo>
                  <a:lnTo>
                    <a:pt x="5924" y="9012"/>
                  </a:lnTo>
                  <a:lnTo>
                    <a:pt x="12099" y="2837"/>
                  </a:lnTo>
                  <a:cubicBezTo>
                    <a:pt x="12414" y="2522"/>
                    <a:pt x="12571" y="2081"/>
                    <a:pt x="12571" y="1671"/>
                  </a:cubicBezTo>
                  <a:cubicBezTo>
                    <a:pt x="12571" y="1199"/>
                    <a:pt x="12603" y="600"/>
                    <a:pt x="12288" y="285"/>
                  </a:cubicBezTo>
                  <a:cubicBezTo>
                    <a:pt x="12025" y="22"/>
                    <a:pt x="11544" y="1"/>
                    <a:pt x="11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63"/>
            <p:cNvSpPr/>
            <p:nvPr/>
          </p:nvSpPr>
          <p:spPr>
            <a:xfrm>
              <a:off x="-60991775" y="3404275"/>
              <a:ext cx="174875" cy="89250"/>
            </a:xfrm>
            <a:custGeom>
              <a:avLst/>
              <a:gdLst/>
              <a:ahLst/>
              <a:cxnLst/>
              <a:rect l="l" t="t" r="r" b="b"/>
              <a:pathLst>
                <a:path w="6995" h="3570" extrusionOk="0">
                  <a:moveTo>
                    <a:pt x="1632" y="1"/>
                  </a:moveTo>
                  <a:cubicBezTo>
                    <a:pt x="1523" y="1"/>
                    <a:pt x="1407" y="57"/>
                    <a:pt x="1355" y="135"/>
                  </a:cubicBezTo>
                  <a:lnTo>
                    <a:pt x="158" y="1301"/>
                  </a:lnTo>
                  <a:cubicBezTo>
                    <a:pt x="95" y="1395"/>
                    <a:pt x="0" y="1553"/>
                    <a:pt x="32" y="1710"/>
                  </a:cubicBezTo>
                  <a:cubicBezTo>
                    <a:pt x="126" y="1773"/>
                    <a:pt x="189" y="1899"/>
                    <a:pt x="315" y="1931"/>
                  </a:cubicBezTo>
                  <a:lnTo>
                    <a:pt x="4317" y="3569"/>
                  </a:lnTo>
                  <a:lnTo>
                    <a:pt x="6995" y="891"/>
                  </a:lnTo>
                  <a:lnTo>
                    <a:pt x="1702" y="9"/>
                  </a:lnTo>
                  <a:cubicBezTo>
                    <a:pt x="1679" y="4"/>
                    <a:pt x="1656" y="1"/>
                    <a:pt x="1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63"/>
            <p:cNvSpPr/>
            <p:nvPr/>
          </p:nvSpPr>
          <p:spPr>
            <a:xfrm>
              <a:off x="-60795650" y="3513975"/>
              <a:ext cx="89000" cy="173300"/>
            </a:xfrm>
            <a:custGeom>
              <a:avLst/>
              <a:gdLst/>
              <a:ahLst/>
              <a:cxnLst/>
              <a:rect l="l" t="t" r="r" b="b"/>
              <a:pathLst>
                <a:path w="3560" h="6932" extrusionOk="0">
                  <a:moveTo>
                    <a:pt x="2678" y="0"/>
                  </a:moveTo>
                  <a:lnTo>
                    <a:pt x="0" y="2678"/>
                  </a:lnTo>
                  <a:lnTo>
                    <a:pt x="1607" y="6679"/>
                  </a:lnTo>
                  <a:cubicBezTo>
                    <a:pt x="1638" y="6805"/>
                    <a:pt x="1764" y="6931"/>
                    <a:pt x="1922" y="6931"/>
                  </a:cubicBezTo>
                  <a:lnTo>
                    <a:pt x="1985" y="6931"/>
                  </a:lnTo>
                  <a:cubicBezTo>
                    <a:pt x="2111" y="6931"/>
                    <a:pt x="2206" y="6900"/>
                    <a:pt x="2269" y="6805"/>
                  </a:cubicBezTo>
                  <a:lnTo>
                    <a:pt x="3466" y="5640"/>
                  </a:lnTo>
                  <a:cubicBezTo>
                    <a:pt x="3529" y="5545"/>
                    <a:pt x="3560" y="5388"/>
                    <a:pt x="3560" y="5262"/>
                  </a:cubicBezTo>
                  <a:lnTo>
                    <a:pt x="267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94" name="Google Shape;7694;p63"/>
          <p:cNvGrpSpPr/>
          <p:nvPr/>
        </p:nvGrpSpPr>
        <p:grpSpPr>
          <a:xfrm>
            <a:off x="2180052" y="3351714"/>
            <a:ext cx="366364" cy="359075"/>
            <a:chOff x="-60988625" y="3740800"/>
            <a:chExt cx="316650" cy="310350"/>
          </a:xfrm>
        </p:grpSpPr>
        <p:sp>
          <p:nvSpPr>
            <p:cNvPr id="7695" name="Google Shape;7695;p63"/>
            <p:cNvSpPr/>
            <p:nvPr/>
          </p:nvSpPr>
          <p:spPr>
            <a:xfrm>
              <a:off x="-60988625" y="3740800"/>
              <a:ext cx="311125" cy="310350"/>
            </a:xfrm>
            <a:custGeom>
              <a:avLst/>
              <a:gdLst/>
              <a:ahLst/>
              <a:cxnLst/>
              <a:rect l="l" t="t" r="r" b="b"/>
              <a:pathLst>
                <a:path w="12445" h="12414" extrusionOk="0">
                  <a:moveTo>
                    <a:pt x="7026" y="1670"/>
                  </a:moveTo>
                  <a:cubicBezTo>
                    <a:pt x="7278" y="1670"/>
                    <a:pt x="7467" y="1859"/>
                    <a:pt x="7467" y="2111"/>
                  </a:cubicBezTo>
                  <a:cubicBezTo>
                    <a:pt x="7467" y="2332"/>
                    <a:pt x="7278" y="2490"/>
                    <a:pt x="7026" y="2490"/>
                  </a:cubicBezTo>
                  <a:lnTo>
                    <a:pt x="2080" y="2490"/>
                  </a:lnTo>
                  <a:cubicBezTo>
                    <a:pt x="1828" y="2490"/>
                    <a:pt x="1639" y="2300"/>
                    <a:pt x="1639" y="2111"/>
                  </a:cubicBezTo>
                  <a:cubicBezTo>
                    <a:pt x="1639" y="1828"/>
                    <a:pt x="1828" y="1670"/>
                    <a:pt x="2080" y="1670"/>
                  </a:cubicBezTo>
                  <a:close/>
                  <a:moveTo>
                    <a:pt x="7026" y="4159"/>
                  </a:moveTo>
                  <a:cubicBezTo>
                    <a:pt x="7278" y="4159"/>
                    <a:pt x="7467" y="4348"/>
                    <a:pt x="7467" y="4537"/>
                  </a:cubicBezTo>
                  <a:cubicBezTo>
                    <a:pt x="7467" y="4789"/>
                    <a:pt x="7278" y="4978"/>
                    <a:pt x="7026" y="4978"/>
                  </a:cubicBezTo>
                  <a:lnTo>
                    <a:pt x="2080" y="4978"/>
                  </a:lnTo>
                  <a:cubicBezTo>
                    <a:pt x="1828" y="4978"/>
                    <a:pt x="1639" y="4789"/>
                    <a:pt x="1639" y="4537"/>
                  </a:cubicBezTo>
                  <a:cubicBezTo>
                    <a:pt x="1639" y="4317"/>
                    <a:pt x="1828" y="4159"/>
                    <a:pt x="2080" y="4159"/>
                  </a:cubicBezTo>
                  <a:close/>
                  <a:moveTo>
                    <a:pt x="7026" y="6648"/>
                  </a:moveTo>
                  <a:cubicBezTo>
                    <a:pt x="7278" y="6648"/>
                    <a:pt x="7467" y="6837"/>
                    <a:pt x="7467" y="7058"/>
                  </a:cubicBezTo>
                  <a:cubicBezTo>
                    <a:pt x="7467" y="7310"/>
                    <a:pt x="7278" y="7467"/>
                    <a:pt x="7026" y="7467"/>
                  </a:cubicBezTo>
                  <a:lnTo>
                    <a:pt x="2080" y="7467"/>
                  </a:lnTo>
                  <a:cubicBezTo>
                    <a:pt x="1828" y="7467"/>
                    <a:pt x="1639" y="7278"/>
                    <a:pt x="1639" y="7058"/>
                  </a:cubicBezTo>
                  <a:cubicBezTo>
                    <a:pt x="1639" y="6806"/>
                    <a:pt x="1828" y="6648"/>
                    <a:pt x="2080" y="6648"/>
                  </a:cubicBezTo>
                  <a:close/>
                  <a:moveTo>
                    <a:pt x="7026" y="9106"/>
                  </a:moveTo>
                  <a:cubicBezTo>
                    <a:pt x="7278" y="9106"/>
                    <a:pt x="7467" y="9295"/>
                    <a:pt x="7467" y="9515"/>
                  </a:cubicBezTo>
                  <a:cubicBezTo>
                    <a:pt x="7467" y="9736"/>
                    <a:pt x="7278" y="9893"/>
                    <a:pt x="7026" y="9893"/>
                  </a:cubicBezTo>
                  <a:lnTo>
                    <a:pt x="2080" y="9893"/>
                  </a:lnTo>
                  <a:cubicBezTo>
                    <a:pt x="1828" y="9893"/>
                    <a:pt x="1639" y="9704"/>
                    <a:pt x="1639" y="9515"/>
                  </a:cubicBezTo>
                  <a:cubicBezTo>
                    <a:pt x="1639" y="9263"/>
                    <a:pt x="1828" y="9106"/>
                    <a:pt x="2080" y="9106"/>
                  </a:cubicBezTo>
                  <a:close/>
                  <a:moveTo>
                    <a:pt x="11500" y="10775"/>
                  </a:moveTo>
                  <a:cubicBezTo>
                    <a:pt x="11342" y="11248"/>
                    <a:pt x="10870" y="11594"/>
                    <a:pt x="10303" y="11594"/>
                  </a:cubicBezTo>
                  <a:cubicBezTo>
                    <a:pt x="9767" y="11594"/>
                    <a:pt x="9326" y="11248"/>
                    <a:pt x="9137" y="10775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29"/>
                  </a:cubicBezTo>
                  <a:lnTo>
                    <a:pt x="32" y="10334"/>
                  </a:lnTo>
                  <a:cubicBezTo>
                    <a:pt x="0" y="11468"/>
                    <a:pt x="946" y="12414"/>
                    <a:pt x="2080" y="12414"/>
                  </a:cubicBezTo>
                  <a:lnTo>
                    <a:pt x="10334" y="12414"/>
                  </a:lnTo>
                  <a:cubicBezTo>
                    <a:pt x="11500" y="12414"/>
                    <a:pt x="12445" y="11468"/>
                    <a:pt x="12445" y="10334"/>
                  </a:cubicBezTo>
                  <a:cubicBezTo>
                    <a:pt x="12445" y="10082"/>
                    <a:pt x="12224" y="9893"/>
                    <a:pt x="12004" y="9893"/>
                  </a:cubicBezTo>
                  <a:lnTo>
                    <a:pt x="9074" y="9893"/>
                  </a:lnTo>
                  <a:lnTo>
                    <a:pt x="9074" y="1229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63"/>
            <p:cNvSpPr/>
            <p:nvPr/>
          </p:nvSpPr>
          <p:spPr>
            <a:xfrm>
              <a:off x="-60742100" y="3920375"/>
              <a:ext cx="68550" cy="55175"/>
            </a:xfrm>
            <a:custGeom>
              <a:avLst/>
              <a:gdLst/>
              <a:ahLst/>
              <a:cxnLst/>
              <a:rect l="l" t="t" r="r" b="b"/>
              <a:pathLst>
                <a:path w="2742" h="2207" extrusionOk="0">
                  <a:moveTo>
                    <a:pt x="0" y="1"/>
                  </a:moveTo>
                  <a:lnTo>
                    <a:pt x="0" y="32"/>
                  </a:lnTo>
                  <a:lnTo>
                    <a:pt x="1009" y="1986"/>
                  </a:lnTo>
                  <a:cubicBezTo>
                    <a:pt x="1103" y="2080"/>
                    <a:pt x="1261" y="2206"/>
                    <a:pt x="1418" y="2206"/>
                  </a:cubicBezTo>
                  <a:cubicBezTo>
                    <a:pt x="1576" y="2206"/>
                    <a:pt x="1733" y="2143"/>
                    <a:pt x="1796" y="1986"/>
                  </a:cubicBezTo>
                  <a:lnTo>
                    <a:pt x="2741" y="32"/>
                  </a:lnTo>
                  <a:lnTo>
                    <a:pt x="274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63"/>
            <p:cNvSpPr/>
            <p:nvPr/>
          </p:nvSpPr>
          <p:spPr>
            <a:xfrm>
              <a:off x="-60740525" y="3741600"/>
              <a:ext cx="68550" cy="158325"/>
            </a:xfrm>
            <a:custGeom>
              <a:avLst/>
              <a:gdLst/>
              <a:ahLst/>
              <a:cxnLst/>
              <a:rect l="l" t="t" r="r" b="b"/>
              <a:pathLst>
                <a:path w="2742" h="6333" extrusionOk="0">
                  <a:moveTo>
                    <a:pt x="1796" y="819"/>
                  </a:moveTo>
                  <a:cubicBezTo>
                    <a:pt x="1891" y="819"/>
                    <a:pt x="1922" y="882"/>
                    <a:pt x="1922" y="945"/>
                  </a:cubicBezTo>
                  <a:lnTo>
                    <a:pt x="1922" y="1638"/>
                  </a:lnTo>
                  <a:lnTo>
                    <a:pt x="820" y="1638"/>
                  </a:lnTo>
                  <a:lnTo>
                    <a:pt x="820" y="945"/>
                  </a:lnTo>
                  <a:cubicBezTo>
                    <a:pt x="820" y="851"/>
                    <a:pt x="883" y="819"/>
                    <a:pt x="977" y="819"/>
                  </a:cubicBezTo>
                  <a:close/>
                  <a:moveTo>
                    <a:pt x="977" y="0"/>
                  </a:moveTo>
                  <a:cubicBezTo>
                    <a:pt x="410" y="0"/>
                    <a:pt x="1" y="410"/>
                    <a:pt x="1" y="945"/>
                  </a:cubicBezTo>
                  <a:lnTo>
                    <a:pt x="1" y="6333"/>
                  </a:lnTo>
                  <a:lnTo>
                    <a:pt x="2741" y="6333"/>
                  </a:lnTo>
                  <a:lnTo>
                    <a:pt x="2741" y="945"/>
                  </a:lnTo>
                  <a:cubicBezTo>
                    <a:pt x="2741" y="410"/>
                    <a:pt x="230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98" name="Google Shape;7698;p63"/>
          <p:cNvGrpSpPr/>
          <p:nvPr/>
        </p:nvGrpSpPr>
        <p:grpSpPr>
          <a:xfrm>
            <a:off x="2180052" y="3807165"/>
            <a:ext cx="366364" cy="365207"/>
            <a:chOff x="-60987850" y="4100950"/>
            <a:chExt cx="316650" cy="315650"/>
          </a:xfrm>
        </p:grpSpPr>
        <p:sp>
          <p:nvSpPr>
            <p:cNvPr id="7699" name="Google Shape;7699;p63"/>
            <p:cNvSpPr/>
            <p:nvPr/>
          </p:nvSpPr>
          <p:spPr>
            <a:xfrm>
              <a:off x="-60987850" y="4355925"/>
              <a:ext cx="315875" cy="60675"/>
            </a:xfrm>
            <a:custGeom>
              <a:avLst/>
              <a:gdLst/>
              <a:ahLst/>
              <a:cxnLst/>
              <a:rect l="l" t="t" r="r" b="b"/>
              <a:pathLst>
                <a:path w="12635" h="2427" extrusionOk="0">
                  <a:moveTo>
                    <a:pt x="1230" y="1"/>
                  </a:moveTo>
                  <a:cubicBezTo>
                    <a:pt x="537" y="1"/>
                    <a:pt x="1" y="536"/>
                    <a:pt x="1" y="1198"/>
                  </a:cubicBezTo>
                  <a:lnTo>
                    <a:pt x="1" y="2049"/>
                  </a:lnTo>
                  <a:cubicBezTo>
                    <a:pt x="1" y="2269"/>
                    <a:pt x="190" y="2427"/>
                    <a:pt x="379" y="2427"/>
                  </a:cubicBezTo>
                  <a:lnTo>
                    <a:pt x="12256" y="2427"/>
                  </a:lnTo>
                  <a:cubicBezTo>
                    <a:pt x="12477" y="2427"/>
                    <a:pt x="12634" y="2238"/>
                    <a:pt x="12634" y="2049"/>
                  </a:cubicBezTo>
                  <a:lnTo>
                    <a:pt x="12634" y="1198"/>
                  </a:lnTo>
                  <a:cubicBezTo>
                    <a:pt x="12634" y="536"/>
                    <a:pt x="12099" y="1"/>
                    <a:pt x="11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63"/>
            <p:cNvSpPr/>
            <p:nvPr/>
          </p:nvSpPr>
          <p:spPr>
            <a:xfrm>
              <a:off x="-60987050" y="4100950"/>
              <a:ext cx="315850" cy="123475"/>
            </a:xfrm>
            <a:custGeom>
              <a:avLst/>
              <a:gdLst/>
              <a:ahLst/>
              <a:cxnLst/>
              <a:rect l="l" t="t" r="r" b="b"/>
              <a:pathLst>
                <a:path w="12634" h="4939" extrusionOk="0">
                  <a:moveTo>
                    <a:pt x="6270" y="2355"/>
                  </a:moveTo>
                  <a:cubicBezTo>
                    <a:pt x="6490" y="2355"/>
                    <a:pt x="6711" y="2544"/>
                    <a:pt x="6711" y="2796"/>
                  </a:cubicBezTo>
                  <a:cubicBezTo>
                    <a:pt x="6711" y="2985"/>
                    <a:pt x="6490" y="3174"/>
                    <a:pt x="6270" y="3174"/>
                  </a:cubicBezTo>
                  <a:cubicBezTo>
                    <a:pt x="6018" y="3174"/>
                    <a:pt x="5860" y="2985"/>
                    <a:pt x="5860" y="2796"/>
                  </a:cubicBezTo>
                  <a:cubicBezTo>
                    <a:pt x="5860" y="2544"/>
                    <a:pt x="6081" y="2355"/>
                    <a:pt x="6270" y="2355"/>
                  </a:cubicBezTo>
                  <a:close/>
                  <a:moveTo>
                    <a:pt x="6290" y="0"/>
                  </a:moveTo>
                  <a:cubicBezTo>
                    <a:pt x="6238" y="0"/>
                    <a:pt x="6191" y="8"/>
                    <a:pt x="6144" y="24"/>
                  </a:cubicBezTo>
                  <a:lnTo>
                    <a:pt x="252" y="2513"/>
                  </a:lnTo>
                  <a:cubicBezTo>
                    <a:pt x="95" y="2576"/>
                    <a:pt x="0" y="2702"/>
                    <a:pt x="0" y="2891"/>
                  </a:cubicBezTo>
                  <a:lnTo>
                    <a:pt x="0" y="4561"/>
                  </a:lnTo>
                  <a:cubicBezTo>
                    <a:pt x="0" y="4781"/>
                    <a:pt x="189" y="4939"/>
                    <a:pt x="410" y="4939"/>
                  </a:cubicBezTo>
                  <a:lnTo>
                    <a:pt x="12256" y="4939"/>
                  </a:lnTo>
                  <a:cubicBezTo>
                    <a:pt x="12476" y="4939"/>
                    <a:pt x="12634" y="4750"/>
                    <a:pt x="12634" y="4561"/>
                  </a:cubicBezTo>
                  <a:lnTo>
                    <a:pt x="12634" y="2891"/>
                  </a:lnTo>
                  <a:cubicBezTo>
                    <a:pt x="12602" y="2702"/>
                    <a:pt x="12539" y="2544"/>
                    <a:pt x="12382" y="2513"/>
                  </a:cubicBezTo>
                  <a:lnTo>
                    <a:pt x="6459" y="24"/>
                  </a:lnTo>
                  <a:cubicBezTo>
                    <a:pt x="6396" y="8"/>
                    <a:pt x="6341" y="0"/>
                    <a:pt x="62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63"/>
            <p:cNvSpPr/>
            <p:nvPr/>
          </p:nvSpPr>
          <p:spPr>
            <a:xfrm>
              <a:off x="-60757075" y="4245675"/>
              <a:ext cx="61475" cy="89025"/>
            </a:xfrm>
            <a:custGeom>
              <a:avLst/>
              <a:gdLst/>
              <a:ahLst/>
              <a:cxnLst/>
              <a:rect l="l" t="t" r="r" b="b"/>
              <a:pathLst>
                <a:path w="2459" h="3561" extrusionOk="0">
                  <a:moveTo>
                    <a:pt x="1" y="0"/>
                  </a:moveTo>
                  <a:lnTo>
                    <a:pt x="1" y="3560"/>
                  </a:lnTo>
                  <a:lnTo>
                    <a:pt x="2458" y="3560"/>
                  </a:lnTo>
                  <a:lnTo>
                    <a:pt x="24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63"/>
            <p:cNvSpPr/>
            <p:nvPr/>
          </p:nvSpPr>
          <p:spPr>
            <a:xfrm>
              <a:off x="-60861025" y="4245675"/>
              <a:ext cx="62225" cy="89025"/>
            </a:xfrm>
            <a:custGeom>
              <a:avLst/>
              <a:gdLst/>
              <a:ahLst/>
              <a:cxnLst/>
              <a:rect l="l" t="t" r="r" b="b"/>
              <a:pathLst>
                <a:path w="2489" h="3561" extrusionOk="0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63"/>
            <p:cNvSpPr/>
            <p:nvPr/>
          </p:nvSpPr>
          <p:spPr>
            <a:xfrm>
              <a:off x="-60964200" y="4245675"/>
              <a:ext cx="62225" cy="89025"/>
            </a:xfrm>
            <a:custGeom>
              <a:avLst/>
              <a:gdLst/>
              <a:ahLst/>
              <a:cxnLst/>
              <a:rect l="l" t="t" r="r" b="b"/>
              <a:pathLst>
                <a:path w="2489" h="3561" extrusionOk="0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04" name="Google Shape;7704;p63"/>
          <p:cNvGrpSpPr/>
          <p:nvPr/>
        </p:nvGrpSpPr>
        <p:grpSpPr>
          <a:xfrm>
            <a:off x="3949836" y="3352625"/>
            <a:ext cx="369083" cy="357253"/>
            <a:chOff x="-59447250" y="3706150"/>
            <a:chExt cx="319000" cy="308775"/>
          </a:xfrm>
        </p:grpSpPr>
        <p:sp>
          <p:nvSpPr>
            <p:cNvPr id="7705" name="Google Shape;7705;p63"/>
            <p:cNvSpPr/>
            <p:nvPr/>
          </p:nvSpPr>
          <p:spPr>
            <a:xfrm>
              <a:off x="-59381875" y="3922750"/>
              <a:ext cx="79575" cy="29950"/>
            </a:xfrm>
            <a:custGeom>
              <a:avLst/>
              <a:gdLst/>
              <a:ahLst/>
              <a:cxnLst/>
              <a:rect l="l" t="t" r="r" b="b"/>
              <a:pathLst>
                <a:path w="3183" h="1198" extrusionOk="0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36"/>
                    <a:pt x="2363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63"/>
            <p:cNvSpPr/>
            <p:nvPr/>
          </p:nvSpPr>
          <p:spPr>
            <a:xfrm>
              <a:off x="-59364550" y="3861525"/>
              <a:ext cx="43350" cy="40900"/>
            </a:xfrm>
            <a:custGeom>
              <a:avLst/>
              <a:gdLst/>
              <a:ahLst/>
              <a:cxnLst/>
              <a:rect l="l" t="t" r="r" b="b"/>
              <a:pathLst>
                <a:path w="1734" h="1636" extrusionOk="0">
                  <a:moveTo>
                    <a:pt x="858" y="0"/>
                  </a:moveTo>
                  <a:cubicBezTo>
                    <a:pt x="784" y="0"/>
                    <a:pt x="707" y="8"/>
                    <a:pt x="631" y="23"/>
                  </a:cubicBezTo>
                  <a:cubicBezTo>
                    <a:pt x="347" y="118"/>
                    <a:pt x="127" y="307"/>
                    <a:pt x="95" y="590"/>
                  </a:cubicBezTo>
                  <a:cubicBezTo>
                    <a:pt x="1" y="906"/>
                    <a:pt x="95" y="1189"/>
                    <a:pt x="284" y="1410"/>
                  </a:cubicBezTo>
                  <a:cubicBezTo>
                    <a:pt x="446" y="1548"/>
                    <a:pt x="658" y="1636"/>
                    <a:pt x="871" y="1636"/>
                  </a:cubicBezTo>
                  <a:cubicBezTo>
                    <a:pt x="949" y="1636"/>
                    <a:pt x="1027" y="1624"/>
                    <a:pt x="1103" y="1599"/>
                  </a:cubicBezTo>
                  <a:cubicBezTo>
                    <a:pt x="1387" y="1536"/>
                    <a:pt x="1607" y="1347"/>
                    <a:pt x="1670" y="1063"/>
                  </a:cubicBezTo>
                  <a:cubicBezTo>
                    <a:pt x="1733" y="748"/>
                    <a:pt x="1670" y="464"/>
                    <a:pt x="1450" y="244"/>
                  </a:cubicBezTo>
                  <a:cubicBezTo>
                    <a:pt x="1307" y="77"/>
                    <a:pt x="1091" y="0"/>
                    <a:pt x="8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63"/>
            <p:cNvSpPr/>
            <p:nvPr/>
          </p:nvSpPr>
          <p:spPr>
            <a:xfrm>
              <a:off x="-59447250" y="3706150"/>
              <a:ext cx="319000" cy="308775"/>
            </a:xfrm>
            <a:custGeom>
              <a:avLst/>
              <a:gdLst/>
              <a:ahLst/>
              <a:cxnLst/>
              <a:rect l="l" t="t" r="r" b="b"/>
              <a:pathLst>
                <a:path w="12760" h="12351" extrusionOk="0">
                  <a:moveTo>
                    <a:pt x="6428" y="820"/>
                  </a:moveTo>
                  <a:cubicBezTo>
                    <a:pt x="6900" y="820"/>
                    <a:pt x="7247" y="1166"/>
                    <a:pt x="7247" y="1639"/>
                  </a:cubicBezTo>
                  <a:lnTo>
                    <a:pt x="7247" y="4128"/>
                  </a:lnTo>
                  <a:lnTo>
                    <a:pt x="5609" y="4128"/>
                  </a:lnTo>
                  <a:lnTo>
                    <a:pt x="5609" y="1639"/>
                  </a:lnTo>
                  <a:cubicBezTo>
                    <a:pt x="5609" y="1166"/>
                    <a:pt x="5955" y="820"/>
                    <a:pt x="6428" y="820"/>
                  </a:cubicBezTo>
                  <a:close/>
                  <a:moveTo>
                    <a:pt x="10681" y="6616"/>
                  </a:moveTo>
                  <a:cubicBezTo>
                    <a:pt x="10901" y="6616"/>
                    <a:pt x="11059" y="6805"/>
                    <a:pt x="11059" y="6994"/>
                  </a:cubicBezTo>
                  <a:cubicBezTo>
                    <a:pt x="11122" y="7247"/>
                    <a:pt x="10901" y="7436"/>
                    <a:pt x="10681" y="7436"/>
                  </a:cubicBezTo>
                  <a:lnTo>
                    <a:pt x="8192" y="7436"/>
                  </a:lnTo>
                  <a:cubicBezTo>
                    <a:pt x="7971" y="7436"/>
                    <a:pt x="7751" y="7247"/>
                    <a:pt x="7751" y="6994"/>
                  </a:cubicBezTo>
                  <a:cubicBezTo>
                    <a:pt x="7751" y="6742"/>
                    <a:pt x="7971" y="6616"/>
                    <a:pt x="8192" y="6616"/>
                  </a:cubicBezTo>
                  <a:close/>
                  <a:moveTo>
                    <a:pt x="10681" y="8255"/>
                  </a:moveTo>
                  <a:cubicBezTo>
                    <a:pt x="10901" y="8255"/>
                    <a:pt x="11059" y="8444"/>
                    <a:pt x="11059" y="8696"/>
                  </a:cubicBezTo>
                  <a:cubicBezTo>
                    <a:pt x="11122" y="8885"/>
                    <a:pt x="10901" y="9074"/>
                    <a:pt x="10681" y="9074"/>
                  </a:cubicBezTo>
                  <a:lnTo>
                    <a:pt x="8192" y="9074"/>
                  </a:lnTo>
                  <a:cubicBezTo>
                    <a:pt x="7971" y="9074"/>
                    <a:pt x="7751" y="8885"/>
                    <a:pt x="7751" y="8696"/>
                  </a:cubicBezTo>
                  <a:cubicBezTo>
                    <a:pt x="7751" y="8444"/>
                    <a:pt x="7971" y="8255"/>
                    <a:pt x="8192" y="8255"/>
                  </a:cubicBezTo>
                  <a:close/>
                  <a:moveTo>
                    <a:pt x="4233" y="5360"/>
                  </a:moveTo>
                  <a:cubicBezTo>
                    <a:pt x="4671" y="5360"/>
                    <a:pt x="5082" y="5531"/>
                    <a:pt x="5388" y="5860"/>
                  </a:cubicBezTo>
                  <a:cubicBezTo>
                    <a:pt x="5829" y="6301"/>
                    <a:pt x="5987" y="6868"/>
                    <a:pt x="5829" y="7467"/>
                  </a:cubicBezTo>
                  <a:cubicBezTo>
                    <a:pt x="5766" y="7751"/>
                    <a:pt x="5640" y="7971"/>
                    <a:pt x="5451" y="8192"/>
                  </a:cubicBezTo>
                  <a:cubicBezTo>
                    <a:pt x="6176" y="8601"/>
                    <a:pt x="6711" y="9389"/>
                    <a:pt x="6711" y="10334"/>
                  </a:cubicBezTo>
                  <a:cubicBezTo>
                    <a:pt x="6711" y="10555"/>
                    <a:pt x="6491" y="10744"/>
                    <a:pt x="6270" y="10744"/>
                  </a:cubicBezTo>
                  <a:lnTo>
                    <a:pt x="2143" y="10744"/>
                  </a:lnTo>
                  <a:cubicBezTo>
                    <a:pt x="1891" y="10744"/>
                    <a:pt x="1733" y="10555"/>
                    <a:pt x="1733" y="10303"/>
                  </a:cubicBezTo>
                  <a:cubicBezTo>
                    <a:pt x="1733" y="9357"/>
                    <a:pt x="2238" y="8570"/>
                    <a:pt x="3025" y="8129"/>
                  </a:cubicBezTo>
                  <a:cubicBezTo>
                    <a:pt x="2647" y="7688"/>
                    <a:pt x="2490" y="7121"/>
                    <a:pt x="2647" y="6553"/>
                  </a:cubicBezTo>
                  <a:cubicBezTo>
                    <a:pt x="2805" y="6018"/>
                    <a:pt x="3246" y="5577"/>
                    <a:pt x="3781" y="5419"/>
                  </a:cubicBezTo>
                  <a:cubicBezTo>
                    <a:pt x="3933" y="5379"/>
                    <a:pt x="4084" y="5360"/>
                    <a:pt x="4233" y="5360"/>
                  </a:cubicBezTo>
                  <a:close/>
                  <a:moveTo>
                    <a:pt x="10681" y="9893"/>
                  </a:moveTo>
                  <a:cubicBezTo>
                    <a:pt x="10901" y="9893"/>
                    <a:pt x="11059" y="10113"/>
                    <a:pt x="11059" y="10303"/>
                  </a:cubicBezTo>
                  <a:cubicBezTo>
                    <a:pt x="11122" y="10555"/>
                    <a:pt x="10901" y="10744"/>
                    <a:pt x="10681" y="10744"/>
                  </a:cubicBezTo>
                  <a:lnTo>
                    <a:pt x="8192" y="10744"/>
                  </a:lnTo>
                  <a:cubicBezTo>
                    <a:pt x="7971" y="10744"/>
                    <a:pt x="7751" y="10555"/>
                    <a:pt x="7751" y="10303"/>
                  </a:cubicBezTo>
                  <a:cubicBezTo>
                    <a:pt x="7751" y="10050"/>
                    <a:pt x="7971" y="9893"/>
                    <a:pt x="8192" y="9893"/>
                  </a:cubicBezTo>
                  <a:close/>
                  <a:moveTo>
                    <a:pt x="6396" y="0"/>
                  </a:moveTo>
                  <a:cubicBezTo>
                    <a:pt x="5483" y="0"/>
                    <a:pt x="4726" y="725"/>
                    <a:pt x="4726" y="1639"/>
                  </a:cubicBezTo>
                  <a:lnTo>
                    <a:pt x="4726" y="2458"/>
                  </a:lnTo>
                  <a:lnTo>
                    <a:pt x="1261" y="2458"/>
                  </a:lnTo>
                  <a:cubicBezTo>
                    <a:pt x="599" y="2458"/>
                    <a:pt x="1" y="3025"/>
                    <a:pt x="1" y="3686"/>
                  </a:cubicBezTo>
                  <a:lnTo>
                    <a:pt x="1" y="11122"/>
                  </a:lnTo>
                  <a:cubicBezTo>
                    <a:pt x="1" y="11815"/>
                    <a:pt x="568" y="12350"/>
                    <a:pt x="1261" y="12350"/>
                  </a:cubicBezTo>
                  <a:lnTo>
                    <a:pt x="11468" y="12350"/>
                  </a:lnTo>
                  <a:cubicBezTo>
                    <a:pt x="12130" y="12350"/>
                    <a:pt x="12697" y="11815"/>
                    <a:pt x="12697" y="11122"/>
                  </a:cubicBezTo>
                  <a:lnTo>
                    <a:pt x="12697" y="3686"/>
                  </a:lnTo>
                  <a:cubicBezTo>
                    <a:pt x="12760" y="3025"/>
                    <a:pt x="12162" y="2458"/>
                    <a:pt x="11500" y="2458"/>
                  </a:cubicBezTo>
                  <a:lnTo>
                    <a:pt x="8034" y="2458"/>
                  </a:lnTo>
                  <a:lnTo>
                    <a:pt x="8034" y="1639"/>
                  </a:lnTo>
                  <a:cubicBezTo>
                    <a:pt x="8034" y="725"/>
                    <a:pt x="7278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63"/>
            <p:cNvSpPr/>
            <p:nvPr/>
          </p:nvSpPr>
          <p:spPr>
            <a:xfrm>
              <a:off x="-59293650" y="3740025"/>
              <a:ext cx="14175" cy="14200"/>
            </a:xfrm>
            <a:custGeom>
              <a:avLst/>
              <a:gdLst/>
              <a:ahLst/>
              <a:cxnLst/>
              <a:rect l="l" t="t" r="r" b="b"/>
              <a:pathLst>
                <a:path w="567" h="568" extrusionOk="0">
                  <a:moveTo>
                    <a:pt x="284" y="0"/>
                  </a:moveTo>
                  <a:cubicBezTo>
                    <a:pt x="126" y="0"/>
                    <a:pt x="0" y="126"/>
                    <a:pt x="0" y="284"/>
                  </a:cubicBezTo>
                  <a:cubicBezTo>
                    <a:pt x="0" y="441"/>
                    <a:pt x="126" y="567"/>
                    <a:pt x="284" y="567"/>
                  </a:cubicBezTo>
                  <a:cubicBezTo>
                    <a:pt x="441" y="567"/>
                    <a:pt x="567" y="441"/>
                    <a:pt x="567" y="284"/>
                  </a:cubicBezTo>
                  <a:cubicBezTo>
                    <a:pt x="567" y="126"/>
                    <a:pt x="441" y="0"/>
                    <a:pt x="2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09" name="Google Shape;7709;p63"/>
          <p:cNvGrpSpPr/>
          <p:nvPr/>
        </p:nvGrpSpPr>
        <p:grpSpPr>
          <a:xfrm>
            <a:off x="1738564" y="1533936"/>
            <a:ext cx="368186" cy="364224"/>
            <a:chOff x="-64406125" y="3362225"/>
            <a:chExt cx="318225" cy="314800"/>
          </a:xfrm>
        </p:grpSpPr>
        <p:sp>
          <p:nvSpPr>
            <p:cNvPr id="7710" name="Google Shape;7710;p63"/>
            <p:cNvSpPr/>
            <p:nvPr/>
          </p:nvSpPr>
          <p:spPr>
            <a:xfrm>
              <a:off x="-64332100" y="3362225"/>
              <a:ext cx="170150" cy="199025"/>
            </a:xfrm>
            <a:custGeom>
              <a:avLst/>
              <a:gdLst/>
              <a:ahLst/>
              <a:cxnLst/>
              <a:rect l="l" t="t" r="r" b="b"/>
              <a:pathLst>
                <a:path w="6806" h="7961" extrusionOk="0">
                  <a:moveTo>
                    <a:pt x="4506" y="3266"/>
                  </a:moveTo>
                  <a:cubicBezTo>
                    <a:pt x="4569" y="3266"/>
                    <a:pt x="4601" y="3298"/>
                    <a:pt x="4632" y="3298"/>
                  </a:cubicBezTo>
                  <a:lnTo>
                    <a:pt x="5577" y="4621"/>
                  </a:lnTo>
                  <a:cubicBezTo>
                    <a:pt x="5420" y="5881"/>
                    <a:pt x="4664" y="7110"/>
                    <a:pt x="3403" y="7110"/>
                  </a:cubicBezTo>
                  <a:cubicBezTo>
                    <a:pt x="2206" y="7110"/>
                    <a:pt x="1419" y="5944"/>
                    <a:pt x="1261" y="4621"/>
                  </a:cubicBezTo>
                  <a:lnTo>
                    <a:pt x="2206" y="3298"/>
                  </a:lnTo>
                  <a:cubicBezTo>
                    <a:pt x="2238" y="3266"/>
                    <a:pt x="2269" y="3266"/>
                    <a:pt x="2301" y="3266"/>
                  </a:cubicBezTo>
                  <a:close/>
                  <a:moveTo>
                    <a:pt x="4055" y="1"/>
                  </a:moveTo>
                  <a:cubicBezTo>
                    <a:pt x="3400" y="1"/>
                    <a:pt x="2703" y="167"/>
                    <a:pt x="2049" y="494"/>
                  </a:cubicBezTo>
                  <a:cubicBezTo>
                    <a:pt x="1957" y="483"/>
                    <a:pt x="1867" y="478"/>
                    <a:pt x="1779" y="478"/>
                  </a:cubicBezTo>
                  <a:cubicBezTo>
                    <a:pt x="1354" y="478"/>
                    <a:pt x="976" y="600"/>
                    <a:pt x="662" y="809"/>
                  </a:cubicBezTo>
                  <a:cubicBezTo>
                    <a:pt x="347" y="1061"/>
                    <a:pt x="1" y="1534"/>
                    <a:pt x="1" y="2384"/>
                  </a:cubicBezTo>
                  <a:cubicBezTo>
                    <a:pt x="1" y="2857"/>
                    <a:pt x="95" y="3613"/>
                    <a:pt x="347" y="4621"/>
                  </a:cubicBezTo>
                  <a:cubicBezTo>
                    <a:pt x="473" y="4810"/>
                    <a:pt x="536" y="6070"/>
                    <a:pt x="1482" y="7078"/>
                  </a:cubicBezTo>
                  <a:cubicBezTo>
                    <a:pt x="2049" y="7646"/>
                    <a:pt x="2710" y="7961"/>
                    <a:pt x="3403" y="7961"/>
                  </a:cubicBezTo>
                  <a:cubicBezTo>
                    <a:pt x="5136" y="7961"/>
                    <a:pt x="6207" y="6417"/>
                    <a:pt x="6396" y="4621"/>
                  </a:cubicBezTo>
                  <a:cubicBezTo>
                    <a:pt x="6554" y="4085"/>
                    <a:pt x="6774" y="3046"/>
                    <a:pt x="6806" y="2447"/>
                  </a:cubicBezTo>
                  <a:cubicBezTo>
                    <a:pt x="6806" y="1565"/>
                    <a:pt x="6459" y="872"/>
                    <a:pt x="5703" y="431"/>
                  </a:cubicBezTo>
                  <a:cubicBezTo>
                    <a:pt x="5234" y="143"/>
                    <a:pt x="4662" y="1"/>
                    <a:pt x="40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63"/>
            <p:cNvSpPr/>
            <p:nvPr/>
          </p:nvSpPr>
          <p:spPr>
            <a:xfrm>
              <a:off x="-64406125" y="3559050"/>
              <a:ext cx="318225" cy="117975"/>
            </a:xfrm>
            <a:custGeom>
              <a:avLst/>
              <a:gdLst/>
              <a:ahLst/>
              <a:cxnLst/>
              <a:rect l="l" t="t" r="r" b="b"/>
              <a:pathLst>
                <a:path w="12729" h="4719" extrusionOk="0">
                  <a:moveTo>
                    <a:pt x="4474" y="1001"/>
                  </a:moveTo>
                  <a:lnTo>
                    <a:pt x="5797" y="2293"/>
                  </a:lnTo>
                  <a:lnTo>
                    <a:pt x="5199" y="2891"/>
                  </a:lnTo>
                  <a:lnTo>
                    <a:pt x="4002" y="1159"/>
                  </a:lnTo>
                  <a:cubicBezTo>
                    <a:pt x="4159" y="1096"/>
                    <a:pt x="4380" y="1064"/>
                    <a:pt x="4474" y="1001"/>
                  </a:cubicBezTo>
                  <a:close/>
                  <a:moveTo>
                    <a:pt x="8318" y="1001"/>
                  </a:moveTo>
                  <a:cubicBezTo>
                    <a:pt x="8475" y="1064"/>
                    <a:pt x="8633" y="1159"/>
                    <a:pt x="8790" y="1190"/>
                  </a:cubicBezTo>
                  <a:lnTo>
                    <a:pt x="7593" y="2891"/>
                  </a:lnTo>
                  <a:lnTo>
                    <a:pt x="6995" y="2293"/>
                  </a:lnTo>
                  <a:lnTo>
                    <a:pt x="8318" y="1001"/>
                  </a:lnTo>
                  <a:close/>
                  <a:moveTo>
                    <a:pt x="10681" y="3112"/>
                  </a:moveTo>
                  <a:cubicBezTo>
                    <a:pt x="10901" y="3112"/>
                    <a:pt x="11059" y="3301"/>
                    <a:pt x="11059" y="3553"/>
                  </a:cubicBezTo>
                  <a:cubicBezTo>
                    <a:pt x="11059" y="3742"/>
                    <a:pt x="10870" y="3931"/>
                    <a:pt x="10681" y="3931"/>
                  </a:cubicBezTo>
                  <a:lnTo>
                    <a:pt x="9578" y="3931"/>
                  </a:lnTo>
                  <a:cubicBezTo>
                    <a:pt x="9326" y="3931"/>
                    <a:pt x="9137" y="3742"/>
                    <a:pt x="9137" y="3553"/>
                  </a:cubicBezTo>
                  <a:cubicBezTo>
                    <a:pt x="9137" y="3301"/>
                    <a:pt x="9326" y="3112"/>
                    <a:pt x="9578" y="3112"/>
                  </a:cubicBezTo>
                  <a:close/>
                  <a:moveTo>
                    <a:pt x="4458" y="1"/>
                  </a:moveTo>
                  <a:cubicBezTo>
                    <a:pt x="4348" y="1"/>
                    <a:pt x="4238" y="40"/>
                    <a:pt x="4159" y="119"/>
                  </a:cubicBezTo>
                  <a:cubicBezTo>
                    <a:pt x="4065" y="245"/>
                    <a:pt x="3939" y="308"/>
                    <a:pt x="3781" y="308"/>
                  </a:cubicBezTo>
                  <a:lnTo>
                    <a:pt x="2395" y="308"/>
                  </a:lnTo>
                  <a:cubicBezTo>
                    <a:pt x="914" y="308"/>
                    <a:pt x="0" y="1442"/>
                    <a:pt x="0" y="2639"/>
                  </a:cubicBezTo>
                  <a:lnTo>
                    <a:pt x="0" y="4341"/>
                  </a:lnTo>
                  <a:cubicBezTo>
                    <a:pt x="0" y="4561"/>
                    <a:pt x="189" y="4719"/>
                    <a:pt x="441" y="4719"/>
                  </a:cubicBezTo>
                  <a:lnTo>
                    <a:pt x="12287" y="4719"/>
                  </a:lnTo>
                  <a:cubicBezTo>
                    <a:pt x="12508" y="4719"/>
                    <a:pt x="12665" y="4530"/>
                    <a:pt x="12665" y="4341"/>
                  </a:cubicBezTo>
                  <a:lnTo>
                    <a:pt x="12665" y="2639"/>
                  </a:lnTo>
                  <a:cubicBezTo>
                    <a:pt x="12728" y="1474"/>
                    <a:pt x="11783" y="371"/>
                    <a:pt x="10303" y="371"/>
                  </a:cubicBezTo>
                  <a:lnTo>
                    <a:pt x="8948" y="371"/>
                  </a:lnTo>
                  <a:cubicBezTo>
                    <a:pt x="8727" y="371"/>
                    <a:pt x="8664" y="277"/>
                    <a:pt x="8538" y="151"/>
                  </a:cubicBezTo>
                  <a:cubicBezTo>
                    <a:pt x="8456" y="52"/>
                    <a:pt x="8339" y="5"/>
                    <a:pt x="8219" y="5"/>
                  </a:cubicBezTo>
                  <a:cubicBezTo>
                    <a:pt x="8110" y="5"/>
                    <a:pt x="7998" y="44"/>
                    <a:pt x="7908" y="119"/>
                  </a:cubicBezTo>
                  <a:lnTo>
                    <a:pt x="6333" y="1694"/>
                  </a:lnTo>
                  <a:lnTo>
                    <a:pt x="4758" y="119"/>
                  </a:lnTo>
                  <a:cubicBezTo>
                    <a:pt x="4679" y="40"/>
                    <a:pt x="4569" y="1"/>
                    <a:pt x="4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12" name="Google Shape;7712;p63"/>
          <p:cNvSpPr/>
          <p:nvPr/>
        </p:nvSpPr>
        <p:spPr>
          <a:xfrm>
            <a:off x="1801771" y="1975400"/>
            <a:ext cx="241524" cy="367261"/>
          </a:xfrm>
          <a:custGeom>
            <a:avLst/>
            <a:gdLst/>
            <a:ahLst/>
            <a:cxnLst/>
            <a:rect l="l" t="t" r="r" b="b"/>
            <a:pathLst>
              <a:path w="8350" h="12697" extrusionOk="0">
                <a:moveTo>
                  <a:pt x="4222" y="1166"/>
                </a:moveTo>
                <a:cubicBezTo>
                  <a:pt x="4443" y="1166"/>
                  <a:pt x="4600" y="1386"/>
                  <a:pt x="4600" y="1607"/>
                </a:cubicBezTo>
                <a:lnTo>
                  <a:pt x="4600" y="1890"/>
                </a:lnTo>
                <a:cubicBezTo>
                  <a:pt x="5073" y="2048"/>
                  <a:pt x="5451" y="2520"/>
                  <a:pt x="5451" y="3088"/>
                </a:cubicBezTo>
                <a:cubicBezTo>
                  <a:pt x="5451" y="3308"/>
                  <a:pt x="5231" y="3497"/>
                  <a:pt x="5010" y="3497"/>
                </a:cubicBezTo>
                <a:cubicBezTo>
                  <a:pt x="4758" y="3497"/>
                  <a:pt x="4600" y="3308"/>
                  <a:pt x="4600" y="3088"/>
                </a:cubicBezTo>
                <a:cubicBezTo>
                  <a:pt x="4600" y="2835"/>
                  <a:pt x="4411" y="2678"/>
                  <a:pt x="4222" y="2678"/>
                </a:cubicBezTo>
                <a:cubicBezTo>
                  <a:pt x="3970" y="2678"/>
                  <a:pt x="3781" y="2867"/>
                  <a:pt x="3781" y="3088"/>
                </a:cubicBezTo>
                <a:cubicBezTo>
                  <a:pt x="3781" y="3308"/>
                  <a:pt x="4096" y="3529"/>
                  <a:pt x="4443" y="3781"/>
                </a:cubicBezTo>
                <a:cubicBezTo>
                  <a:pt x="4884" y="4096"/>
                  <a:pt x="5451" y="4505"/>
                  <a:pt x="5451" y="5167"/>
                </a:cubicBezTo>
                <a:cubicBezTo>
                  <a:pt x="5451" y="5702"/>
                  <a:pt x="5073" y="6143"/>
                  <a:pt x="4600" y="6333"/>
                </a:cubicBezTo>
                <a:lnTo>
                  <a:pt x="4600" y="6616"/>
                </a:lnTo>
                <a:cubicBezTo>
                  <a:pt x="4600" y="6868"/>
                  <a:pt x="4411" y="7026"/>
                  <a:pt x="4222" y="7026"/>
                </a:cubicBezTo>
                <a:cubicBezTo>
                  <a:pt x="3970" y="7026"/>
                  <a:pt x="3781" y="6805"/>
                  <a:pt x="3781" y="6616"/>
                </a:cubicBezTo>
                <a:lnTo>
                  <a:pt x="3781" y="6333"/>
                </a:lnTo>
                <a:cubicBezTo>
                  <a:pt x="3309" y="6143"/>
                  <a:pt x="2962" y="5702"/>
                  <a:pt x="2962" y="5167"/>
                </a:cubicBezTo>
                <a:cubicBezTo>
                  <a:pt x="2962" y="4915"/>
                  <a:pt x="3151" y="4757"/>
                  <a:pt x="3372" y="4757"/>
                </a:cubicBezTo>
                <a:cubicBezTo>
                  <a:pt x="3624" y="4757"/>
                  <a:pt x="3781" y="4978"/>
                  <a:pt x="3781" y="5167"/>
                </a:cubicBezTo>
                <a:cubicBezTo>
                  <a:pt x="3781" y="5387"/>
                  <a:pt x="3970" y="5608"/>
                  <a:pt x="4222" y="5608"/>
                </a:cubicBezTo>
                <a:cubicBezTo>
                  <a:pt x="4443" y="5608"/>
                  <a:pt x="4600" y="5387"/>
                  <a:pt x="4600" y="5167"/>
                </a:cubicBezTo>
                <a:cubicBezTo>
                  <a:pt x="4600" y="4915"/>
                  <a:pt x="4285" y="4694"/>
                  <a:pt x="3939" y="4442"/>
                </a:cubicBezTo>
                <a:cubicBezTo>
                  <a:pt x="3498" y="4127"/>
                  <a:pt x="2962" y="3749"/>
                  <a:pt x="2962" y="3088"/>
                </a:cubicBezTo>
                <a:cubicBezTo>
                  <a:pt x="2962" y="2520"/>
                  <a:pt x="3309" y="2079"/>
                  <a:pt x="3781" y="1890"/>
                </a:cubicBezTo>
                <a:lnTo>
                  <a:pt x="3781" y="1607"/>
                </a:lnTo>
                <a:cubicBezTo>
                  <a:pt x="3781" y="1386"/>
                  <a:pt x="3970" y="1166"/>
                  <a:pt x="4222" y="1166"/>
                </a:cubicBezTo>
                <a:close/>
                <a:moveTo>
                  <a:pt x="4222" y="0"/>
                </a:moveTo>
                <a:cubicBezTo>
                  <a:pt x="1923" y="0"/>
                  <a:pt x="64" y="1859"/>
                  <a:pt x="64" y="4127"/>
                </a:cubicBezTo>
                <a:cubicBezTo>
                  <a:pt x="64" y="6270"/>
                  <a:pt x="1733" y="8034"/>
                  <a:pt x="3781" y="8223"/>
                </a:cubicBezTo>
                <a:lnTo>
                  <a:pt x="3781" y="9767"/>
                </a:lnTo>
                <a:cubicBezTo>
                  <a:pt x="3655" y="9609"/>
                  <a:pt x="3529" y="9483"/>
                  <a:pt x="3372" y="9325"/>
                </a:cubicBezTo>
                <a:cubicBezTo>
                  <a:pt x="2647" y="8601"/>
                  <a:pt x="1576" y="8128"/>
                  <a:pt x="442" y="8128"/>
                </a:cubicBezTo>
                <a:cubicBezTo>
                  <a:pt x="190" y="8128"/>
                  <a:pt x="32" y="8317"/>
                  <a:pt x="32" y="8506"/>
                </a:cubicBezTo>
                <a:cubicBezTo>
                  <a:pt x="1" y="9609"/>
                  <a:pt x="442" y="10617"/>
                  <a:pt x="1261" y="11468"/>
                </a:cubicBezTo>
                <a:cubicBezTo>
                  <a:pt x="2049" y="12255"/>
                  <a:pt x="3057" y="12696"/>
                  <a:pt x="4096" y="12696"/>
                </a:cubicBezTo>
                <a:lnTo>
                  <a:pt x="4159" y="12696"/>
                </a:lnTo>
                <a:cubicBezTo>
                  <a:pt x="5231" y="12696"/>
                  <a:pt x="6302" y="12287"/>
                  <a:pt x="7089" y="11468"/>
                </a:cubicBezTo>
                <a:cubicBezTo>
                  <a:pt x="7877" y="10680"/>
                  <a:pt x="8318" y="9641"/>
                  <a:pt x="8318" y="8506"/>
                </a:cubicBezTo>
                <a:cubicBezTo>
                  <a:pt x="8350" y="8317"/>
                  <a:pt x="8160" y="8128"/>
                  <a:pt x="7940" y="8128"/>
                </a:cubicBezTo>
                <a:cubicBezTo>
                  <a:pt x="7871" y="8124"/>
                  <a:pt x="7801" y="8122"/>
                  <a:pt x="7733" y="8122"/>
                </a:cubicBezTo>
                <a:cubicBezTo>
                  <a:pt x="6711" y="8122"/>
                  <a:pt x="5778" y="8558"/>
                  <a:pt x="5010" y="9325"/>
                </a:cubicBezTo>
                <a:cubicBezTo>
                  <a:pt x="4852" y="9483"/>
                  <a:pt x="4726" y="9609"/>
                  <a:pt x="4600" y="9767"/>
                </a:cubicBezTo>
                <a:lnTo>
                  <a:pt x="4600" y="8223"/>
                </a:lnTo>
                <a:cubicBezTo>
                  <a:pt x="6680" y="8034"/>
                  <a:pt x="8350" y="6270"/>
                  <a:pt x="8350" y="4127"/>
                </a:cubicBezTo>
                <a:cubicBezTo>
                  <a:pt x="8350" y="1859"/>
                  <a:pt x="6491" y="0"/>
                  <a:pt x="422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13" name="Google Shape;7713;p63"/>
          <p:cNvGrpSpPr/>
          <p:nvPr/>
        </p:nvGrpSpPr>
        <p:grpSpPr>
          <a:xfrm>
            <a:off x="1739027" y="2404781"/>
            <a:ext cx="367261" cy="366364"/>
            <a:chOff x="-64410850" y="4094450"/>
            <a:chExt cx="317425" cy="316650"/>
          </a:xfrm>
        </p:grpSpPr>
        <p:sp>
          <p:nvSpPr>
            <p:cNvPr id="7714" name="Google Shape;7714;p63"/>
            <p:cNvSpPr/>
            <p:nvPr/>
          </p:nvSpPr>
          <p:spPr>
            <a:xfrm>
              <a:off x="-64410850" y="4348850"/>
              <a:ext cx="317425" cy="62250"/>
            </a:xfrm>
            <a:custGeom>
              <a:avLst/>
              <a:gdLst/>
              <a:ahLst/>
              <a:cxnLst/>
              <a:rect l="l" t="t" r="r" b="b"/>
              <a:pathLst>
                <a:path w="12697" h="2490" extrusionOk="0">
                  <a:moveTo>
                    <a:pt x="3403" y="0"/>
                  </a:moveTo>
                  <a:cubicBezTo>
                    <a:pt x="2741" y="0"/>
                    <a:pt x="2206" y="536"/>
                    <a:pt x="2206" y="1229"/>
                  </a:cubicBezTo>
                  <a:lnTo>
                    <a:pt x="2206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12287" y="2489"/>
                  </a:lnTo>
                  <a:cubicBezTo>
                    <a:pt x="12508" y="2489"/>
                    <a:pt x="12697" y="2269"/>
                    <a:pt x="12697" y="2048"/>
                  </a:cubicBezTo>
                  <a:cubicBezTo>
                    <a:pt x="12634" y="1859"/>
                    <a:pt x="12445" y="1639"/>
                    <a:pt x="12193" y="1639"/>
                  </a:cubicBezTo>
                  <a:lnTo>
                    <a:pt x="10429" y="1639"/>
                  </a:lnTo>
                  <a:lnTo>
                    <a:pt x="10429" y="1229"/>
                  </a:lnTo>
                  <a:cubicBezTo>
                    <a:pt x="10429" y="536"/>
                    <a:pt x="9861" y="0"/>
                    <a:pt x="92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63"/>
            <p:cNvSpPr/>
            <p:nvPr/>
          </p:nvSpPr>
          <p:spPr>
            <a:xfrm>
              <a:off x="-64315550" y="4094450"/>
              <a:ext cx="122100" cy="192200"/>
            </a:xfrm>
            <a:custGeom>
              <a:avLst/>
              <a:gdLst/>
              <a:ahLst/>
              <a:cxnLst/>
              <a:rect l="l" t="t" r="r" b="b"/>
              <a:pathLst>
                <a:path w="4884" h="7688" extrusionOk="0">
                  <a:moveTo>
                    <a:pt x="2489" y="0"/>
                  </a:moveTo>
                  <a:cubicBezTo>
                    <a:pt x="2269" y="0"/>
                    <a:pt x="2080" y="189"/>
                    <a:pt x="2080" y="410"/>
                  </a:cubicBezTo>
                  <a:lnTo>
                    <a:pt x="2080" y="819"/>
                  </a:lnTo>
                  <a:lnTo>
                    <a:pt x="1639" y="819"/>
                  </a:lnTo>
                  <a:cubicBezTo>
                    <a:pt x="1418" y="819"/>
                    <a:pt x="1261" y="1040"/>
                    <a:pt x="1261" y="1229"/>
                  </a:cubicBezTo>
                  <a:cubicBezTo>
                    <a:pt x="1261" y="1450"/>
                    <a:pt x="1450" y="1670"/>
                    <a:pt x="1639" y="1670"/>
                  </a:cubicBezTo>
                  <a:lnTo>
                    <a:pt x="2080" y="1670"/>
                  </a:lnTo>
                  <a:lnTo>
                    <a:pt x="2080" y="2489"/>
                  </a:lnTo>
                  <a:lnTo>
                    <a:pt x="1481" y="2489"/>
                  </a:lnTo>
                  <a:cubicBezTo>
                    <a:pt x="820" y="2489"/>
                    <a:pt x="347" y="3151"/>
                    <a:pt x="599" y="3781"/>
                  </a:cubicBezTo>
                  <a:cubicBezTo>
                    <a:pt x="662" y="3970"/>
                    <a:pt x="694" y="4222"/>
                    <a:pt x="788" y="4411"/>
                  </a:cubicBezTo>
                  <a:lnTo>
                    <a:pt x="473" y="4411"/>
                  </a:lnTo>
                  <a:cubicBezTo>
                    <a:pt x="221" y="4411"/>
                    <a:pt x="63" y="4632"/>
                    <a:pt x="63" y="4821"/>
                  </a:cubicBezTo>
                  <a:cubicBezTo>
                    <a:pt x="0" y="5010"/>
                    <a:pt x="158" y="5199"/>
                    <a:pt x="379" y="5199"/>
                  </a:cubicBezTo>
                  <a:lnTo>
                    <a:pt x="820" y="5199"/>
                  </a:lnTo>
                  <a:cubicBezTo>
                    <a:pt x="851" y="6081"/>
                    <a:pt x="694" y="6900"/>
                    <a:pt x="316" y="7687"/>
                  </a:cubicBezTo>
                  <a:lnTo>
                    <a:pt x="4569" y="7687"/>
                  </a:lnTo>
                  <a:cubicBezTo>
                    <a:pt x="4159" y="6900"/>
                    <a:pt x="4002" y="6081"/>
                    <a:pt x="4065" y="5199"/>
                  </a:cubicBezTo>
                  <a:lnTo>
                    <a:pt x="4474" y="5199"/>
                  </a:lnTo>
                  <a:cubicBezTo>
                    <a:pt x="4726" y="5199"/>
                    <a:pt x="4884" y="5010"/>
                    <a:pt x="4884" y="4821"/>
                  </a:cubicBezTo>
                  <a:cubicBezTo>
                    <a:pt x="4884" y="4568"/>
                    <a:pt x="4695" y="4411"/>
                    <a:pt x="4474" y="4411"/>
                  </a:cubicBezTo>
                  <a:lnTo>
                    <a:pt x="4159" y="4411"/>
                  </a:lnTo>
                  <a:cubicBezTo>
                    <a:pt x="4222" y="4222"/>
                    <a:pt x="4285" y="3970"/>
                    <a:pt x="4380" y="3781"/>
                  </a:cubicBezTo>
                  <a:cubicBezTo>
                    <a:pt x="4600" y="3151"/>
                    <a:pt x="4128" y="2489"/>
                    <a:pt x="3466" y="2489"/>
                  </a:cubicBezTo>
                  <a:lnTo>
                    <a:pt x="2867" y="2489"/>
                  </a:lnTo>
                  <a:lnTo>
                    <a:pt x="2867" y="1670"/>
                  </a:lnTo>
                  <a:lnTo>
                    <a:pt x="3309" y="1670"/>
                  </a:lnTo>
                  <a:cubicBezTo>
                    <a:pt x="3561" y="1670"/>
                    <a:pt x="3687" y="1450"/>
                    <a:pt x="3687" y="1229"/>
                  </a:cubicBezTo>
                  <a:cubicBezTo>
                    <a:pt x="3687" y="977"/>
                    <a:pt x="3498" y="819"/>
                    <a:pt x="3309" y="819"/>
                  </a:cubicBezTo>
                  <a:lnTo>
                    <a:pt x="2867" y="819"/>
                  </a:lnTo>
                  <a:lnTo>
                    <a:pt x="2867" y="410"/>
                  </a:lnTo>
                  <a:cubicBezTo>
                    <a:pt x="2867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63"/>
            <p:cNvSpPr/>
            <p:nvPr/>
          </p:nvSpPr>
          <p:spPr>
            <a:xfrm>
              <a:off x="-64335250" y="4307100"/>
              <a:ext cx="161500" cy="21300"/>
            </a:xfrm>
            <a:custGeom>
              <a:avLst/>
              <a:gdLst/>
              <a:ahLst/>
              <a:cxnLst/>
              <a:rect l="l" t="t" r="r" b="b"/>
              <a:pathLst>
                <a:path w="6460" h="852" extrusionOk="0">
                  <a:moveTo>
                    <a:pt x="1167" y="1"/>
                  </a:moveTo>
                  <a:cubicBezTo>
                    <a:pt x="631" y="1"/>
                    <a:pt x="190" y="379"/>
                    <a:pt x="1" y="851"/>
                  </a:cubicBezTo>
                  <a:lnTo>
                    <a:pt x="6459" y="851"/>
                  </a:lnTo>
                  <a:cubicBezTo>
                    <a:pt x="6302" y="379"/>
                    <a:pt x="5861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17" name="Google Shape;7717;p63"/>
          <p:cNvSpPr/>
          <p:nvPr/>
        </p:nvSpPr>
        <p:spPr>
          <a:xfrm>
            <a:off x="3983247" y="1532300"/>
            <a:ext cx="319882" cy="367463"/>
          </a:xfrm>
          <a:custGeom>
            <a:avLst/>
            <a:gdLst/>
            <a:ahLst/>
            <a:cxnLst/>
            <a:rect l="l" t="t" r="r" b="b"/>
            <a:pathLst>
              <a:path w="11059" h="12704" extrusionOk="0">
                <a:moveTo>
                  <a:pt x="5545" y="3449"/>
                </a:moveTo>
                <a:cubicBezTo>
                  <a:pt x="5797" y="3449"/>
                  <a:pt x="5955" y="3638"/>
                  <a:pt x="5955" y="3859"/>
                </a:cubicBezTo>
                <a:lnTo>
                  <a:pt x="5955" y="4111"/>
                </a:lnTo>
                <a:cubicBezTo>
                  <a:pt x="6427" y="4268"/>
                  <a:pt x="6774" y="4741"/>
                  <a:pt x="6774" y="5308"/>
                </a:cubicBezTo>
                <a:cubicBezTo>
                  <a:pt x="6774" y="5528"/>
                  <a:pt x="6585" y="5749"/>
                  <a:pt x="6333" y="5749"/>
                </a:cubicBezTo>
                <a:cubicBezTo>
                  <a:pt x="6081" y="5749"/>
                  <a:pt x="5955" y="5528"/>
                  <a:pt x="5955" y="5308"/>
                </a:cubicBezTo>
                <a:cubicBezTo>
                  <a:pt x="5955" y="5056"/>
                  <a:pt x="5734" y="4898"/>
                  <a:pt x="5545" y="4898"/>
                </a:cubicBezTo>
                <a:cubicBezTo>
                  <a:pt x="5293" y="4898"/>
                  <a:pt x="5104" y="5119"/>
                  <a:pt x="5104" y="5308"/>
                </a:cubicBezTo>
                <a:cubicBezTo>
                  <a:pt x="5104" y="5528"/>
                  <a:pt x="5419" y="5780"/>
                  <a:pt x="5766" y="6001"/>
                </a:cubicBezTo>
                <a:cubicBezTo>
                  <a:pt x="6207" y="6316"/>
                  <a:pt x="6774" y="6725"/>
                  <a:pt x="6774" y="7387"/>
                </a:cubicBezTo>
                <a:cubicBezTo>
                  <a:pt x="6774" y="7954"/>
                  <a:pt x="6427" y="8364"/>
                  <a:pt x="5923" y="8584"/>
                </a:cubicBezTo>
                <a:lnTo>
                  <a:pt x="5923" y="8836"/>
                </a:lnTo>
                <a:cubicBezTo>
                  <a:pt x="5923" y="9088"/>
                  <a:pt x="5734" y="9246"/>
                  <a:pt x="5545" y="9246"/>
                </a:cubicBezTo>
                <a:cubicBezTo>
                  <a:pt x="5293" y="9246"/>
                  <a:pt x="5104" y="9057"/>
                  <a:pt x="5104" y="8836"/>
                </a:cubicBezTo>
                <a:lnTo>
                  <a:pt x="5104" y="8584"/>
                </a:lnTo>
                <a:cubicBezTo>
                  <a:pt x="4632" y="8427"/>
                  <a:pt x="4285" y="7954"/>
                  <a:pt x="4285" y="7387"/>
                </a:cubicBezTo>
                <a:cubicBezTo>
                  <a:pt x="4285" y="7167"/>
                  <a:pt x="4474" y="7009"/>
                  <a:pt x="4726" y="7009"/>
                </a:cubicBezTo>
                <a:cubicBezTo>
                  <a:pt x="4947" y="7009"/>
                  <a:pt x="5104" y="7198"/>
                  <a:pt x="5104" y="7387"/>
                </a:cubicBezTo>
                <a:cubicBezTo>
                  <a:pt x="5104" y="7639"/>
                  <a:pt x="5293" y="7828"/>
                  <a:pt x="5545" y="7828"/>
                </a:cubicBezTo>
                <a:cubicBezTo>
                  <a:pt x="5766" y="7828"/>
                  <a:pt x="5923" y="7639"/>
                  <a:pt x="5923" y="7387"/>
                </a:cubicBezTo>
                <a:cubicBezTo>
                  <a:pt x="5923" y="7167"/>
                  <a:pt x="5608" y="6914"/>
                  <a:pt x="5262" y="6694"/>
                </a:cubicBezTo>
                <a:cubicBezTo>
                  <a:pt x="4821" y="6379"/>
                  <a:pt x="4285" y="5969"/>
                  <a:pt x="4285" y="5308"/>
                </a:cubicBezTo>
                <a:cubicBezTo>
                  <a:pt x="4285" y="4741"/>
                  <a:pt x="4632" y="4331"/>
                  <a:pt x="5104" y="4111"/>
                </a:cubicBezTo>
                <a:lnTo>
                  <a:pt x="5104" y="3859"/>
                </a:lnTo>
                <a:cubicBezTo>
                  <a:pt x="5104" y="3606"/>
                  <a:pt x="5293" y="3449"/>
                  <a:pt x="5545" y="3449"/>
                </a:cubicBezTo>
                <a:close/>
                <a:moveTo>
                  <a:pt x="10651" y="1"/>
                </a:moveTo>
                <a:cubicBezTo>
                  <a:pt x="10562" y="1"/>
                  <a:pt x="10473" y="34"/>
                  <a:pt x="10397" y="109"/>
                </a:cubicBezTo>
                <a:cubicBezTo>
                  <a:pt x="9389" y="834"/>
                  <a:pt x="8538" y="960"/>
                  <a:pt x="8034" y="960"/>
                </a:cubicBezTo>
                <a:cubicBezTo>
                  <a:pt x="7310" y="960"/>
                  <a:pt x="6396" y="645"/>
                  <a:pt x="5766" y="172"/>
                </a:cubicBezTo>
                <a:cubicBezTo>
                  <a:pt x="5703" y="109"/>
                  <a:pt x="5616" y="78"/>
                  <a:pt x="5526" y="78"/>
                </a:cubicBezTo>
                <a:cubicBezTo>
                  <a:pt x="5435" y="78"/>
                  <a:pt x="5341" y="109"/>
                  <a:pt x="5262" y="172"/>
                </a:cubicBezTo>
                <a:cubicBezTo>
                  <a:pt x="4632" y="645"/>
                  <a:pt x="3781" y="960"/>
                  <a:pt x="3025" y="960"/>
                </a:cubicBezTo>
                <a:cubicBezTo>
                  <a:pt x="2237" y="960"/>
                  <a:pt x="1418" y="645"/>
                  <a:pt x="662" y="109"/>
                </a:cubicBezTo>
                <a:cubicBezTo>
                  <a:pt x="582" y="47"/>
                  <a:pt x="495" y="20"/>
                  <a:pt x="411" y="20"/>
                </a:cubicBezTo>
                <a:cubicBezTo>
                  <a:pt x="196" y="20"/>
                  <a:pt x="0" y="198"/>
                  <a:pt x="0" y="424"/>
                </a:cubicBezTo>
                <a:lnTo>
                  <a:pt x="0" y="5276"/>
                </a:lnTo>
                <a:cubicBezTo>
                  <a:pt x="0" y="8616"/>
                  <a:pt x="2143" y="11609"/>
                  <a:pt x="5388" y="12680"/>
                </a:cubicBezTo>
                <a:cubicBezTo>
                  <a:pt x="5419" y="12696"/>
                  <a:pt x="5459" y="12703"/>
                  <a:pt x="5506" y="12703"/>
                </a:cubicBezTo>
                <a:cubicBezTo>
                  <a:pt x="5553" y="12703"/>
                  <a:pt x="5608" y="12696"/>
                  <a:pt x="5671" y="12680"/>
                </a:cubicBezTo>
                <a:cubicBezTo>
                  <a:pt x="8885" y="11609"/>
                  <a:pt x="11059" y="8616"/>
                  <a:pt x="11059" y="5276"/>
                </a:cubicBezTo>
                <a:lnTo>
                  <a:pt x="11059" y="424"/>
                </a:lnTo>
                <a:cubicBezTo>
                  <a:pt x="11059" y="182"/>
                  <a:pt x="10858" y="1"/>
                  <a:pt x="106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18" name="Google Shape;7718;p63"/>
          <p:cNvGrpSpPr/>
          <p:nvPr/>
        </p:nvGrpSpPr>
        <p:grpSpPr>
          <a:xfrm>
            <a:off x="3960575" y="1974854"/>
            <a:ext cx="365467" cy="368389"/>
            <a:chOff x="-62516625" y="3743175"/>
            <a:chExt cx="315875" cy="318400"/>
          </a:xfrm>
        </p:grpSpPr>
        <p:sp>
          <p:nvSpPr>
            <p:cNvPr id="7719" name="Google Shape;7719;p63"/>
            <p:cNvSpPr/>
            <p:nvPr/>
          </p:nvSpPr>
          <p:spPr>
            <a:xfrm>
              <a:off x="-62334675" y="3884950"/>
              <a:ext cx="62250" cy="145725"/>
            </a:xfrm>
            <a:custGeom>
              <a:avLst/>
              <a:gdLst/>
              <a:ahLst/>
              <a:cxnLst/>
              <a:rect l="l" t="t" r="r" b="b"/>
              <a:pathLst>
                <a:path w="2490" h="5829" extrusionOk="0">
                  <a:moveTo>
                    <a:pt x="1229" y="0"/>
                  </a:moveTo>
                  <a:cubicBezTo>
                    <a:pt x="977" y="0"/>
                    <a:pt x="820" y="189"/>
                    <a:pt x="820" y="410"/>
                  </a:cubicBezTo>
                  <a:lnTo>
                    <a:pt x="820" y="662"/>
                  </a:lnTo>
                  <a:cubicBezTo>
                    <a:pt x="347" y="819"/>
                    <a:pt x="0" y="1292"/>
                    <a:pt x="0" y="1859"/>
                  </a:cubicBezTo>
                  <a:cubicBezTo>
                    <a:pt x="0" y="2520"/>
                    <a:pt x="536" y="2930"/>
                    <a:pt x="977" y="3245"/>
                  </a:cubicBezTo>
                  <a:cubicBezTo>
                    <a:pt x="1292" y="3466"/>
                    <a:pt x="1639" y="3718"/>
                    <a:pt x="1639" y="3938"/>
                  </a:cubicBezTo>
                  <a:cubicBezTo>
                    <a:pt x="1639" y="4190"/>
                    <a:pt x="1450" y="4348"/>
                    <a:pt x="1229" y="4348"/>
                  </a:cubicBezTo>
                  <a:cubicBezTo>
                    <a:pt x="977" y="4348"/>
                    <a:pt x="820" y="4127"/>
                    <a:pt x="820" y="3938"/>
                  </a:cubicBezTo>
                  <a:cubicBezTo>
                    <a:pt x="820" y="3718"/>
                    <a:pt x="631" y="3497"/>
                    <a:pt x="442" y="3497"/>
                  </a:cubicBezTo>
                  <a:cubicBezTo>
                    <a:pt x="221" y="3497"/>
                    <a:pt x="0" y="3718"/>
                    <a:pt x="0" y="3938"/>
                  </a:cubicBezTo>
                  <a:cubicBezTo>
                    <a:pt x="0" y="4505"/>
                    <a:pt x="347" y="4915"/>
                    <a:pt x="820" y="5135"/>
                  </a:cubicBezTo>
                  <a:lnTo>
                    <a:pt x="820" y="5387"/>
                  </a:lnTo>
                  <a:cubicBezTo>
                    <a:pt x="820" y="5639"/>
                    <a:pt x="1009" y="5828"/>
                    <a:pt x="1229" y="5828"/>
                  </a:cubicBezTo>
                  <a:cubicBezTo>
                    <a:pt x="1450" y="5828"/>
                    <a:pt x="1639" y="5639"/>
                    <a:pt x="1639" y="5387"/>
                  </a:cubicBezTo>
                  <a:lnTo>
                    <a:pt x="1639" y="5135"/>
                  </a:lnTo>
                  <a:cubicBezTo>
                    <a:pt x="2111" y="4978"/>
                    <a:pt x="2489" y="4505"/>
                    <a:pt x="2489" y="3938"/>
                  </a:cubicBezTo>
                  <a:cubicBezTo>
                    <a:pt x="2489" y="3277"/>
                    <a:pt x="1922" y="2867"/>
                    <a:pt x="1481" y="2552"/>
                  </a:cubicBezTo>
                  <a:cubicBezTo>
                    <a:pt x="1166" y="2331"/>
                    <a:pt x="820" y="2079"/>
                    <a:pt x="820" y="1859"/>
                  </a:cubicBezTo>
                  <a:cubicBezTo>
                    <a:pt x="820" y="1607"/>
                    <a:pt x="1009" y="1418"/>
                    <a:pt x="1229" y="1418"/>
                  </a:cubicBezTo>
                  <a:cubicBezTo>
                    <a:pt x="1450" y="1418"/>
                    <a:pt x="1639" y="1607"/>
                    <a:pt x="1639" y="1859"/>
                  </a:cubicBezTo>
                  <a:cubicBezTo>
                    <a:pt x="1639" y="2079"/>
                    <a:pt x="1859" y="2237"/>
                    <a:pt x="2048" y="2237"/>
                  </a:cubicBezTo>
                  <a:cubicBezTo>
                    <a:pt x="2237" y="2237"/>
                    <a:pt x="2489" y="2048"/>
                    <a:pt x="2489" y="1859"/>
                  </a:cubicBezTo>
                  <a:cubicBezTo>
                    <a:pt x="2489" y="1292"/>
                    <a:pt x="2143" y="882"/>
                    <a:pt x="1639" y="662"/>
                  </a:cubicBezTo>
                  <a:lnTo>
                    <a:pt x="1639" y="410"/>
                  </a:lnTo>
                  <a:cubicBezTo>
                    <a:pt x="1639" y="158"/>
                    <a:pt x="1450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63"/>
            <p:cNvSpPr/>
            <p:nvPr/>
          </p:nvSpPr>
          <p:spPr>
            <a:xfrm>
              <a:off x="-62516625" y="3743175"/>
              <a:ext cx="315875" cy="318400"/>
            </a:xfrm>
            <a:custGeom>
              <a:avLst/>
              <a:gdLst/>
              <a:ahLst/>
              <a:cxnLst/>
              <a:rect l="l" t="t" r="r" b="b"/>
              <a:pathLst>
                <a:path w="12635" h="12736" extrusionOk="0">
                  <a:moveTo>
                    <a:pt x="4632" y="3308"/>
                  </a:moveTo>
                  <a:cubicBezTo>
                    <a:pt x="5388" y="3308"/>
                    <a:pt x="6018" y="3938"/>
                    <a:pt x="6018" y="4694"/>
                  </a:cubicBezTo>
                  <a:cubicBezTo>
                    <a:pt x="6018" y="5450"/>
                    <a:pt x="5420" y="6049"/>
                    <a:pt x="4632" y="6049"/>
                  </a:cubicBezTo>
                  <a:cubicBezTo>
                    <a:pt x="3876" y="6049"/>
                    <a:pt x="3246" y="5419"/>
                    <a:pt x="3246" y="4694"/>
                  </a:cubicBezTo>
                  <a:cubicBezTo>
                    <a:pt x="3246" y="3938"/>
                    <a:pt x="3876" y="3308"/>
                    <a:pt x="4632" y="3308"/>
                  </a:cubicBezTo>
                  <a:close/>
                  <a:moveTo>
                    <a:pt x="8507" y="5230"/>
                  </a:moveTo>
                  <a:cubicBezTo>
                    <a:pt x="10303" y="5230"/>
                    <a:pt x="11815" y="6742"/>
                    <a:pt x="11815" y="8538"/>
                  </a:cubicBezTo>
                  <a:cubicBezTo>
                    <a:pt x="11815" y="10365"/>
                    <a:pt x="10334" y="11846"/>
                    <a:pt x="8507" y="11846"/>
                  </a:cubicBezTo>
                  <a:cubicBezTo>
                    <a:pt x="6680" y="11846"/>
                    <a:pt x="5199" y="10365"/>
                    <a:pt x="5199" y="8538"/>
                  </a:cubicBezTo>
                  <a:cubicBezTo>
                    <a:pt x="5199" y="6742"/>
                    <a:pt x="6680" y="5230"/>
                    <a:pt x="8507" y="5230"/>
                  </a:cubicBezTo>
                  <a:close/>
                  <a:moveTo>
                    <a:pt x="4664" y="0"/>
                  </a:moveTo>
                  <a:cubicBezTo>
                    <a:pt x="2080" y="0"/>
                    <a:pt x="1" y="2079"/>
                    <a:pt x="1" y="4694"/>
                  </a:cubicBezTo>
                  <a:cubicBezTo>
                    <a:pt x="1" y="5703"/>
                    <a:pt x="316" y="6711"/>
                    <a:pt x="914" y="7498"/>
                  </a:cubicBezTo>
                  <a:lnTo>
                    <a:pt x="4317" y="12571"/>
                  </a:lnTo>
                  <a:cubicBezTo>
                    <a:pt x="4396" y="12681"/>
                    <a:pt x="4530" y="12736"/>
                    <a:pt x="4660" y="12736"/>
                  </a:cubicBezTo>
                  <a:cubicBezTo>
                    <a:pt x="4790" y="12736"/>
                    <a:pt x="4916" y="12681"/>
                    <a:pt x="4979" y="12571"/>
                  </a:cubicBezTo>
                  <a:lnTo>
                    <a:pt x="5672" y="11531"/>
                  </a:lnTo>
                  <a:cubicBezTo>
                    <a:pt x="6396" y="12256"/>
                    <a:pt x="7404" y="12665"/>
                    <a:pt x="8507" y="12665"/>
                  </a:cubicBezTo>
                  <a:cubicBezTo>
                    <a:pt x="10776" y="12665"/>
                    <a:pt x="12634" y="10838"/>
                    <a:pt x="12634" y="8538"/>
                  </a:cubicBezTo>
                  <a:cubicBezTo>
                    <a:pt x="12634" y="6553"/>
                    <a:pt x="11217" y="4852"/>
                    <a:pt x="9326" y="4474"/>
                  </a:cubicBezTo>
                  <a:lnTo>
                    <a:pt x="9326" y="4222"/>
                  </a:lnTo>
                  <a:cubicBezTo>
                    <a:pt x="9074" y="1796"/>
                    <a:pt x="7089" y="0"/>
                    <a:pt x="4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21" name="Google Shape;7721;p63"/>
          <p:cNvGrpSpPr/>
          <p:nvPr/>
        </p:nvGrpSpPr>
        <p:grpSpPr>
          <a:xfrm>
            <a:off x="3967415" y="2424826"/>
            <a:ext cx="351786" cy="326274"/>
            <a:chOff x="-62511900" y="4129100"/>
            <a:chExt cx="304050" cy="282000"/>
          </a:xfrm>
        </p:grpSpPr>
        <p:sp>
          <p:nvSpPr>
            <p:cNvPr id="7722" name="Google Shape;7722;p63"/>
            <p:cNvSpPr/>
            <p:nvPr/>
          </p:nvSpPr>
          <p:spPr>
            <a:xfrm>
              <a:off x="-62414225" y="4203925"/>
              <a:ext cx="206375" cy="207175"/>
            </a:xfrm>
            <a:custGeom>
              <a:avLst/>
              <a:gdLst/>
              <a:ahLst/>
              <a:cxnLst/>
              <a:rect l="l" t="t" r="r" b="b"/>
              <a:pathLst>
                <a:path w="8255" h="8287" extrusionOk="0">
                  <a:moveTo>
                    <a:pt x="4128" y="1229"/>
                  </a:moveTo>
                  <a:cubicBezTo>
                    <a:pt x="4348" y="1229"/>
                    <a:pt x="4506" y="1418"/>
                    <a:pt x="4506" y="1670"/>
                  </a:cubicBezTo>
                  <a:lnTo>
                    <a:pt x="4506" y="1922"/>
                  </a:lnTo>
                  <a:cubicBezTo>
                    <a:pt x="4978" y="2080"/>
                    <a:pt x="5356" y="2552"/>
                    <a:pt x="5356" y="3119"/>
                  </a:cubicBezTo>
                  <a:cubicBezTo>
                    <a:pt x="5356" y="3340"/>
                    <a:pt x="5136" y="3498"/>
                    <a:pt x="4947" y="3498"/>
                  </a:cubicBezTo>
                  <a:cubicBezTo>
                    <a:pt x="4726" y="3498"/>
                    <a:pt x="4506" y="3308"/>
                    <a:pt x="4506" y="3119"/>
                  </a:cubicBezTo>
                  <a:cubicBezTo>
                    <a:pt x="4506" y="2867"/>
                    <a:pt x="4317" y="2710"/>
                    <a:pt x="4128" y="2710"/>
                  </a:cubicBezTo>
                  <a:cubicBezTo>
                    <a:pt x="3939" y="2710"/>
                    <a:pt x="3687" y="2930"/>
                    <a:pt x="3687" y="3119"/>
                  </a:cubicBezTo>
                  <a:cubicBezTo>
                    <a:pt x="3718" y="3340"/>
                    <a:pt x="4033" y="3592"/>
                    <a:pt x="4411" y="3813"/>
                  </a:cubicBezTo>
                  <a:cubicBezTo>
                    <a:pt x="4821" y="4128"/>
                    <a:pt x="5388" y="4537"/>
                    <a:pt x="5388" y="5199"/>
                  </a:cubicBezTo>
                  <a:cubicBezTo>
                    <a:pt x="5388" y="5766"/>
                    <a:pt x="5041" y="6175"/>
                    <a:pt x="4569" y="6396"/>
                  </a:cubicBezTo>
                  <a:lnTo>
                    <a:pt x="4569" y="6648"/>
                  </a:lnTo>
                  <a:cubicBezTo>
                    <a:pt x="4569" y="6900"/>
                    <a:pt x="4348" y="7089"/>
                    <a:pt x="4159" y="7089"/>
                  </a:cubicBezTo>
                  <a:cubicBezTo>
                    <a:pt x="3970" y="7089"/>
                    <a:pt x="3718" y="6900"/>
                    <a:pt x="3718" y="6648"/>
                  </a:cubicBezTo>
                  <a:lnTo>
                    <a:pt x="3718" y="6396"/>
                  </a:lnTo>
                  <a:cubicBezTo>
                    <a:pt x="3245" y="6238"/>
                    <a:pt x="2899" y="5766"/>
                    <a:pt x="2899" y="5199"/>
                  </a:cubicBezTo>
                  <a:cubicBezTo>
                    <a:pt x="2899" y="4978"/>
                    <a:pt x="3088" y="4821"/>
                    <a:pt x="3308" y="4821"/>
                  </a:cubicBezTo>
                  <a:cubicBezTo>
                    <a:pt x="3498" y="4821"/>
                    <a:pt x="3687" y="5010"/>
                    <a:pt x="3687" y="5199"/>
                  </a:cubicBezTo>
                  <a:cubicBezTo>
                    <a:pt x="3687" y="5451"/>
                    <a:pt x="3876" y="5608"/>
                    <a:pt x="4128" y="5608"/>
                  </a:cubicBezTo>
                  <a:cubicBezTo>
                    <a:pt x="4348" y="5608"/>
                    <a:pt x="4506" y="5388"/>
                    <a:pt x="4506" y="5199"/>
                  </a:cubicBezTo>
                  <a:cubicBezTo>
                    <a:pt x="4506" y="4978"/>
                    <a:pt x="4191" y="4726"/>
                    <a:pt x="3844" y="4506"/>
                  </a:cubicBezTo>
                  <a:cubicBezTo>
                    <a:pt x="3403" y="4191"/>
                    <a:pt x="2867" y="3781"/>
                    <a:pt x="2867" y="3119"/>
                  </a:cubicBezTo>
                  <a:cubicBezTo>
                    <a:pt x="2867" y="2552"/>
                    <a:pt x="3214" y="2143"/>
                    <a:pt x="3687" y="1922"/>
                  </a:cubicBezTo>
                  <a:lnTo>
                    <a:pt x="3687" y="1670"/>
                  </a:lnTo>
                  <a:cubicBezTo>
                    <a:pt x="3687" y="1418"/>
                    <a:pt x="3876" y="1229"/>
                    <a:pt x="4128" y="1229"/>
                  </a:cubicBezTo>
                  <a:close/>
                  <a:moveTo>
                    <a:pt x="4128" y="0"/>
                  </a:moveTo>
                  <a:cubicBezTo>
                    <a:pt x="1828" y="0"/>
                    <a:pt x="0" y="1859"/>
                    <a:pt x="0" y="4128"/>
                  </a:cubicBezTo>
                  <a:cubicBezTo>
                    <a:pt x="0" y="6427"/>
                    <a:pt x="1828" y="8286"/>
                    <a:pt x="4128" y="8286"/>
                  </a:cubicBezTo>
                  <a:cubicBezTo>
                    <a:pt x="6396" y="8286"/>
                    <a:pt x="8255" y="6427"/>
                    <a:pt x="8255" y="4128"/>
                  </a:cubicBezTo>
                  <a:cubicBezTo>
                    <a:pt x="8255" y="1859"/>
                    <a:pt x="6396" y="0"/>
                    <a:pt x="4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63"/>
            <p:cNvSpPr/>
            <p:nvPr/>
          </p:nvSpPr>
          <p:spPr>
            <a:xfrm>
              <a:off x="-62511100" y="4129100"/>
              <a:ext cx="159900" cy="74850"/>
            </a:xfrm>
            <a:custGeom>
              <a:avLst/>
              <a:gdLst/>
              <a:ahLst/>
              <a:cxnLst/>
              <a:rect l="l" t="t" r="r" b="b"/>
              <a:pathLst>
                <a:path w="6396" h="2994" extrusionOk="0">
                  <a:moveTo>
                    <a:pt x="3214" y="1"/>
                  </a:moveTo>
                  <a:cubicBezTo>
                    <a:pt x="1450" y="1"/>
                    <a:pt x="0" y="662"/>
                    <a:pt x="0" y="1513"/>
                  </a:cubicBezTo>
                  <a:cubicBezTo>
                    <a:pt x="0" y="2332"/>
                    <a:pt x="1450" y="2993"/>
                    <a:pt x="3214" y="2993"/>
                  </a:cubicBezTo>
                  <a:cubicBezTo>
                    <a:pt x="4947" y="2993"/>
                    <a:pt x="6396" y="2332"/>
                    <a:pt x="6396" y="1513"/>
                  </a:cubicBezTo>
                  <a:cubicBezTo>
                    <a:pt x="6396" y="662"/>
                    <a:pt x="4947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63"/>
            <p:cNvSpPr/>
            <p:nvPr/>
          </p:nvSpPr>
          <p:spPr>
            <a:xfrm>
              <a:off x="-62511100" y="4207075"/>
              <a:ext cx="110275" cy="59875"/>
            </a:xfrm>
            <a:custGeom>
              <a:avLst/>
              <a:gdLst/>
              <a:ahLst/>
              <a:cxnLst/>
              <a:rect l="l" t="t" r="r" b="b"/>
              <a:pathLst>
                <a:path w="4411" h="2395" extrusionOk="0">
                  <a:moveTo>
                    <a:pt x="0" y="0"/>
                  </a:moveTo>
                  <a:lnTo>
                    <a:pt x="0" y="1135"/>
                  </a:lnTo>
                  <a:cubicBezTo>
                    <a:pt x="0" y="1450"/>
                    <a:pt x="347" y="1765"/>
                    <a:pt x="882" y="2017"/>
                  </a:cubicBezTo>
                  <a:cubicBezTo>
                    <a:pt x="1355" y="2237"/>
                    <a:pt x="2332" y="2395"/>
                    <a:pt x="3151" y="2395"/>
                  </a:cubicBezTo>
                  <a:lnTo>
                    <a:pt x="3308" y="2395"/>
                  </a:lnTo>
                  <a:cubicBezTo>
                    <a:pt x="3560" y="1733"/>
                    <a:pt x="3907" y="1135"/>
                    <a:pt x="4411" y="631"/>
                  </a:cubicBezTo>
                  <a:lnTo>
                    <a:pt x="4411" y="631"/>
                  </a:lnTo>
                  <a:cubicBezTo>
                    <a:pt x="4033" y="694"/>
                    <a:pt x="3623" y="757"/>
                    <a:pt x="3182" y="757"/>
                  </a:cubicBezTo>
                  <a:cubicBezTo>
                    <a:pt x="2363" y="757"/>
                    <a:pt x="1261" y="599"/>
                    <a:pt x="567" y="316"/>
                  </a:cubicBezTo>
                  <a:cubicBezTo>
                    <a:pt x="347" y="221"/>
                    <a:pt x="158" y="127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63"/>
            <p:cNvSpPr/>
            <p:nvPr/>
          </p:nvSpPr>
          <p:spPr>
            <a:xfrm>
              <a:off x="-62511100" y="4329950"/>
              <a:ext cx="106350" cy="59875"/>
            </a:xfrm>
            <a:custGeom>
              <a:avLst/>
              <a:gdLst/>
              <a:ahLst/>
              <a:cxnLst/>
              <a:rect l="l" t="t" r="r" b="b"/>
              <a:pathLst>
                <a:path w="4254" h="2395" extrusionOk="0">
                  <a:moveTo>
                    <a:pt x="0" y="0"/>
                  </a:moveTo>
                  <a:lnTo>
                    <a:pt x="0" y="1197"/>
                  </a:lnTo>
                  <a:cubicBezTo>
                    <a:pt x="0" y="1701"/>
                    <a:pt x="1355" y="2395"/>
                    <a:pt x="3182" y="2395"/>
                  </a:cubicBezTo>
                  <a:cubicBezTo>
                    <a:pt x="3560" y="2395"/>
                    <a:pt x="3907" y="2363"/>
                    <a:pt x="4254" y="2332"/>
                  </a:cubicBezTo>
                  <a:cubicBezTo>
                    <a:pt x="3875" y="1859"/>
                    <a:pt x="3560" y="1355"/>
                    <a:pt x="3340" y="756"/>
                  </a:cubicBezTo>
                  <a:lnTo>
                    <a:pt x="3182" y="756"/>
                  </a:lnTo>
                  <a:cubicBezTo>
                    <a:pt x="2363" y="756"/>
                    <a:pt x="1261" y="599"/>
                    <a:pt x="567" y="315"/>
                  </a:cubicBezTo>
                  <a:cubicBezTo>
                    <a:pt x="347" y="252"/>
                    <a:pt x="158" y="12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63"/>
            <p:cNvSpPr/>
            <p:nvPr/>
          </p:nvSpPr>
          <p:spPr>
            <a:xfrm>
              <a:off x="-62511900" y="4268500"/>
              <a:ext cx="78000" cy="60675"/>
            </a:xfrm>
            <a:custGeom>
              <a:avLst/>
              <a:gdLst/>
              <a:ahLst/>
              <a:cxnLst/>
              <a:rect l="l" t="t" r="r" b="b"/>
              <a:pathLst>
                <a:path w="3120" h="2427" extrusionOk="0">
                  <a:moveTo>
                    <a:pt x="1" y="1"/>
                  </a:moveTo>
                  <a:lnTo>
                    <a:pt x="1" y="1167"/>
                  </a:lnTo>
                  <a:lnTo>
                    <a:pt x="32" y="1167"/>
                  </a:lnTo>
                  <a:cubicBezTo>
                    <a:pt x="32" y="1482"/>
                    <a:pt x="379" y="1797"/>
                    <a:pt x="914" y="2017"/>
                  </a:cubicBezTo>
                  <a:cubicBezTo>
                    <a:pt x="1387" y="2238"/>
                    <a:pt x="2332" y="2395"/>
                    <a:pt x="3120" y="2427"/>
                  </a:cubicBezTo>
                  <a:cubicBezTo>
                    <a:pt x="3057" y="2143"/>
                    <a:pt x="3025" y="1860"/>
                    <a:pt x="3025" y="1608"/>
                  </a:cubicBezTo>
                  <a:cubicBezTo>
                    <a:pt x="3025" y="1324"/>
                    <a:pt x="3088" y="1041"/>
                    <a:pt x="3120" y="757"/>
                  </a:cubicBezTo>
                  <a:cubicBezTo>
                    <a:pt x="2332" y="757"/>
                    <a:pt x="1230" y="599"/>
                    <a:pt x="536" y="316"/>
                  </a:cubicBezTo>
                  <a:cubicBezTo>
                    <a:pt x="347" y="253"/>
                    <a:pt x="158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27" name="Google Shape;7727;p63"/>
          <p:cNvGrpSpPr/>
          <p:nvPr/>
        </p:nvGrpSpPr>
        <p:grpSpPr>
          <a:xfrm>
            <a:off x="2645537" y="2897220"/>
            <a:ext cx="310770" cy="367261"/>
            <a:chOff x="-60597975" y="3367475"/>
            <a:chExt cx="268600" cy="317425"/>
          </a:xfrm>
        </p:grpSpPr>
        <p:sp>
          <p:nvSpPr>
            <p:cNvPr id="7728" name="Google Shape;7728;p63"/>
            <p:cNvSpPr/>
            <p:nvPr/>
          </p:nvSpPr>
          <p:spPr>
            <a:xfrm>
              <a:off x="-60535750" y="3495075"/>
              <a:ext cx="206375" cy="82725"/>
            </a:xfrm>
            <a:custGeom>
              <a:avLst/>
              <a:gdLst/>
              <a:ahLst/>
              <a:cxnLst/>
              <a:rect l="l" t="t" r="r" b="b"/>
              <a:pathLst>
                <a:path w="8255" h="3309" extrusionOk="0">
                  <a:moveTo>
                    <a:pt x="5357" y="1229"/>
                  </a:moveTo>
                  <a:cubicBezTo>
                    <a:pt x="5577" y="1229"/>
                    <a:pt x="5766" y="1418"/>
                    <a:pt x="5766" y="1607"/>
                  </a:cubicBezTo>
                  <a:cubicBezTo>
                    <a:pt x="5766" y="1890"/>
                    <a:pt x="5577" y="2048"/>
                    <a:pt x="5357" y="2048"/>
                  </a:cubicBezTo>
                  <a:lnTo>
                    <a:pt x="2049" y="2048"/>
                  </a:lnTo>
                  <a:cubicBezTo>
                    <a:pt x="1797" y="2048"/>
                    <a:pt x="1639" y="1859"/>
                    <a:pt x="1639" y="1607"/>
                  </a:cubicBezTo>
                  <a:cubicBezTo>
                    <a:pt x="1639" y="1386"/>
                    <a:pt x="1828" y="1229"/>
                    <a:pt x="2049" y="1229"/>
                  </a:cubicBezTo>
                  <a:close/>
                  <a:moveTo>
                    <a:pt x="1" y="0"/>
                  </a:moveTo>
                  <a:lnTo>
                    <a:pt x="1" y="3308"/>
                  </a:lnTo>
                  <a:lnTo>
                    <a:pt x="8255" y="3308"/>
                  </a:lnTo>
                  <a:lnTo>
                    <a:pt x="82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63"/>
            <p:cNvSpPr/>
            <p:nvPr/>
          </p:nvSpPr>
          <p:spPr>
            <a:xfrm>
              <a:off x="-60432575" y="3367475"/>
              <a:ext cx="20500" cy="47275"/>
            </a:xfrm>
            <a:custGeom>
              <a:avLst/>
              <a:gdLst/>
              <a:ahLst/>
              <a:cxnLst/>
              <a:rect l="l" t="t" r="r" b="b"/>
              <a:pathLst>
                <a:path w="820" h="1891" extrusionOk="0">
                  <a:moveTo>
                    <a:pt x="1" y="0"/>
                  </a:moveTo>
                  <a:lnTo>
                    <a:pt x="1" y="1891"/>
                  </a:lnTo>
                  <a:cubicBezTo>
                    <a:pt x="127" y="1765"/>
                    <a:pt x="221" y="1639"/>
                    <a:pt x="379" y="1639"/>
                  </a:cubicBezTo>
                  <a:cubicBezTo>
                    <a:pt x="600" y="1639"/>
                    <a:pt x="694" y="1765"/>
                    <a:pt x="820" y="1891"/>
                  </a:cubicBezTo>
                  <a:lnTo>
                    <a:pt x="8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63"/>
            <p:cNvSpPr/>
            <p:nvPr/>
          </p:nvSpPr>
          <p:spPr>
            <a:xfrm>
              <a:off x="-60535750" y="3367475"/>
              <a:ext cx="206375" cy="107150"/>
            </a:xfrm>
            <a:custGeom>
              <a:avLst/>
              <a:gdLst/>
              <a:ahLst/>
              <a:cxnLst/>
              <a:rect l="l" t="t" r="r" b="b"/>
              <a:pathLst>
                <a:path w="8255" h="4286" extrusionOk="0">
                  <a:moveTo>
                    <a:pt x="1" y="0"/>
                  </a:moveTo>
                  <a:lnTo>
                    <a:pt x="1" y="4285"/>
                  </a:lnTo>
                  <a:lnTo>
                    <a:pt x="8255" y="4285"/>
                  </a:lnTo>
                  <a:lnTo>
                    <a:pt x="8255" y="1261"/>
                  </a:lnTo>
                  <a:cubicBezTo>
                    <a:pt x="8255" y="567"/>
                    <a:pt x="7720" y="32"/>
                    <a:pt x="7026" y="32"/>
                  </a:cubicBezTo>
                  <a:lnTo>
                    <a:pt x="5829" y="32"/>
                  </a:lnTo>
                  <a:lnTo>
                    <a:pt x="5829" y="2930"/>
                  </a:lnTo>
                  <a:cubicBezTo>
                    <a:pt x="5829" y="3182"/>
                    <a:pt x="5633" y="3350"/>
                    <a:pt x="5418" y="3350"/>
                  </a:cubicBezTo>
                  <a:cubicBezTo>
                    <a:pt x="5311" y="3350"/>
                    <a:pt x="5199" y="3308"/>
                    <a:pt x="5105" y="3214"/>
                  </a:cubicBezTo>
                  <a:lnTo>
                    <a:pt x="4569" y="2678"/>
                  </a:lnTo>
                  <a:lnTo>
                    <a:pt x="4002" y="3214"/>
                  </a:lnTo>
                  <a:cubicBezTo>
                    <a:pt x="3917" y="3289"/>
                    <a:pt x="3821" y="3322"/>
                    <a:pt x="3728" y="3322"/>
                  </a:cubicBezTo>
                  <a:cubicBezTo>
                    <a:pt x="3510" y="3322"/>
                    <a:pt x="3309" y="3142"/>
                    <a:pt x="3309" y="2899"/>
                  </a:cubicBezTo>
                  <a:lnTo>
                    <a:pt x="33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63"/>
            <p:cNvSpPr/>
            <p:nvPr/>
          </p:nvSpPr>
          <p:spPr>
            <a:xfrm>
              <a:off x="-60597975" y="3368175"/>
              <a:ext cx="40200" cy="316725"/>
            </a:xfrm>
            <a:custGeom>
              <a:avLst/>
              <a:gdLst/>
              <a:ahLst/>
              <a:cxnLst/>
              <a:rect l="l" t="t" r="r" b="b"/>
              <a:pathLst>
                <a:path w="1608" h="12669" extrusionOk="0">
                  <a:moveTo>
                    <a:pt x="337" y="0"/>
                  </a:moveTo>
                  <a:cubicBezTo>
                    <a:pt x="163" y="0"/>
                    <a:pt x="1" y="178"/>
                    <a:pt x="1" y="382"/>
                  </a:cubicBezTo>
                  <a:lnTo>
                    <a:pt x="1" y="12259"/>
                  </a:lnTo>
                  <a:cubicBezTo>
                    <a:pt x="1" y="12480"/>
                    <a:pt x="190" y="12669"/>
                    <a:pt x="379" y="12669"/>
                  </a:cubicBezTo>
                  <a:lnTo>
                    <a:pt x="1608" y="12669"/>
                  </a:lnTo>
                  <a:lnTo>
                    <a:pt x="1608" y="4"/>
                  </a:lnTo>
                  <a:lnTo>
                    <a:pt x="379" y="4"/>
                  </a:lnTo>
                  <a:cubicBezTo>
                    <a:pt x="365" y="2"/>
                    <a:pt x="351" y="0"/>
                    <a:pt x="3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63"/>
            <p:cNvSpPr/>
            <p:nvPr/>
          </p:nvSpPr>
          <p:spPr>
            <a:xfrm>
              <a:off x="-60535750" y="3597450"/>
              <a:ext cx="206375" cy="86675"/>
            </a:xfrm>
            <a:custGeom>
              <a:avLst/>
              <a:gdLst/>
              <a:ahLst/>
              <a:cxnLst/>
              <a:rect l="l" t="t" r="r" b="b"/>
              <a:pathLst>
                <a:path w="8255" h="3467" extrusionOk="0">
                  <a:moveTo>
                    <a:pt x="1" y="1"/>
                  </a:moveTo>
                  <a:lnTo>
                    <a:pt x="1" y="3466"/>
                  </a:lnTo>
                  <a:lnTo>
                    <a:pt x="7026" y="3466"/>
                  </a:lnTo>
                  <a:cubicBezTo>
                    <a:pt x="7720" y="3466"/>
                    <a:pt x="8255" y="2931"/>
                    <a:pt x="8255" y="2206"/>
                  </a:cubicBezTo>
                  <a:lnTo>
                    <a:pt x="82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33" name="Google Shape;7733;p63"/>
          <p:cNvSpPr/>
          <p:nvPr/>
        </p:nvSpPr>
        <p:spPr>
          <a:xfrm>
            <a:off x="2616264" y="3348731"/>
            <a:ext cx="369083" cy="365005"/>
          </a:xfrm>
          <a:custGeom>
            <a:avLst/>
            <a:gdLst/>
            <a:ahLst/>
            <a:cxnLst/>
            <a:rect l="l" t="t" r="r" b="b"/>
            <a:pathLst>
              <a:path w="12760" h="12619" extrusionOk="0">
                <a:moveTo>
                  <a:pt x="10082" y="2190"/>
                </a:moveTo>
                <a:lnTo>
                  <a:pt x="11027" y="2726"/>
                </a:lnTo>
                <a:lnTo>
                  <a:pt x="8948" y="6317"/>
                </a:lnTo>
                <a:lnTo>
                  <a:pt x="8003" y="5781"/>
                </a:lnTo>
                <a:cubicBezTo>
                  <a:pt x="8349" y="5151"/>
                  <a:pt x="9704" y="2820"/>
                  <a:pt x="10082" y="2190"/>
                </a:cubicBezTo>
                <a:close/>
                <a:moveTo>
                  <a:pt x="7813" y="6601"/>
                </a:moveTo>
                <a:lnTo>
                  <a:pt x="8318" y="6916"/>
                </a:lnTo>
                <a:lnTo>
                  <a:pt x="7782" y="7262"/>
                </a:lnTo>
                <a:lnTo>
                  <a:pt x="7813" y="6601"/>
                </a:lnTo>
                <a:close/>
                <a:moveTo>
                  <a:pt x="10554" y="8522"/>
                </a:moveTo>
                <a:cubicBezTo>
                  <a:pt x="10806" y="8522"/>
                  <a:pt x="10964" y="8711"/>
                  <a:pt x="10964" y="8900"/>
                </a:cubicBezTo>
                <a:cubicBezTo>
                  <a:pt x="10964" y="9153"/>
                  <a:pt x="10806" y="9342"/>
                  <a:pt x="10554" y="9342"/>
                </a:cubicBezTo>
                <a:lnTo>
                  <a:pt x="5608" y="9342"/>
                </a:lnTo>
                <a:cubicBezTo>
                  <a:pt x="5356" y="9342"/>
                  <a:pt x="5167" y="9153"/>
                  <a:pt x="5167" y="8900"/>
                </a:cubicBezTo>
                <a:cubicBezTo>
                  <a:pt x="5167" y="8680"/>
                  <a:pt x="5356" y="8522"/>
                  <a:pt x="5608" y="8522"/>
                </a:cubicBezTo>
                <a:close/>
                <a:moveTo>
                  <a:pt x="3088" y="5592"/>
                </a:moveTo>
                <a:cubicBezTo>
                  <a:pt x="3308" y="5592"/>
                  <a:pt x="3497" y="5813"/>
                  <a:pt x="3497" y="6002"/>
                </a:cubicBezTo>
                <a:lnTo>
                  <a:pt x="3497" y="6286"/>
                </a:lnTo>
                <a:cubicBezTo>
                  <a:pt x="3970" y="6443"/>
                  <a:pt x="4348" y="6916"/>
                  <a:pt x="4348" y="7451"/>
                </a:cubicBezTo>
                <a:cubicBezTo>
                  <a:pt x="4348" y="7703"/>
                  <a:pt x="4159" y="7861"/>
                  <a:pt x="3907" y="7861"/>
                </a:cubicBezTo>
                <a:cubicBezTo>
                  <a:pt x="3655" y="7861"/>
                  <a:pt x="3497" y="7640"/>
                  <a:pt x="3497" y="7451"/>
                </a:cubicBezTo>
                <a:cubicBezTo>
                  <a:pt x="3497" y="7231"/>
                  <a:pt x="3308" y="7010"/>
                  <a:pt x="3088" y="7010"/>
                </a:cubicBezTo>
                <a:cubicBezTo>
                  <a:pt x="2836" y="7010"/>
                  <a:pt x="2678" y="7231"/>
                  <a:pt x="2678" y="7451"/>
                </a:cubicBezTo>
                <a:cubicBezTo>
                  <a:pt x="2678" y="7703"/>
                  <a:pt x="3025" y="7924"/>
                  <a:pt x="3340" y="8176"/>
                </a:cubicBezTo>
                <a:cubicBezTo>
                  <a:pt x="3781" y="8491"/>
                  <a:pt x="4348" y="8869"/>
                  <a:pt x="4348" y="9531"/>
                </a:cubicBezTo>
                <a:cubicBezTo>
                  <a:pt x="4348" y="10098"/>
                  <a:pt x="3970" y="10539"/>
                  <a:pt x="3497" y="10728"/>
                </a:cubicBezTo>
                <a:lnTo>
                  <a:pt x="3497" y="11011"/>
                </a:lnTo>
                <a:cubicBezTo>
                  <a:pt x="3497" y="11232"/>
                  <a:pt x="3308" y="11452"/>
                  <a:pt x="3088" y="11452"/>
                </a:cubicBezTo>
                <a:cubicBezTo>
                  <a:pt x="2836" y="11452"/>
                  <a:pt x="2678" y="11232"/>
                  <a:pt x="2678" y="11011"/>
                </a:cubicBezTo>
                <a:lnTo>
                  <a:pt x="2678" y="10728"/>
                </a:lnTo>
                <a:cubicBezTo>
                  <a:pt x="2206" y="10570"/>
                  <a:pt x="1859" y="10098"/>
                  <a:pt x="1859" y="9531"/>
                </a:cubicBezTo>
                <a:cubicBezTo>
                  <a:pt x="1859" y="9310"/>
                  <a:pt x="2048" y="9121"/>
                  <a:pt x="2300" y="9121"/>
                </a:cubicBezTo>
                <a:cubicBezTo>
                  <a:pt x="2521" y="9121"/>
                  <a:pt x="2678" y="9310"/>
                  <a:pt x="2678" y="9531"/>
                </a:cubicBezTo>
                <a:cubicBezTo>
                  <a:pt x="2678" y="9783"/>
                  <a:pt x="2867" y="9940"/>
                  <a:pt x="3088" y="9940"/>
                </a:cubicBezTo>
                <a:cubicBezTo>
                  <a:pt x="3308" y="9940"/>
                  <a:pt x="3497" y="9751"/>
                  <a:pt x="3497" y="9531"/>
                </a:cubicBezTo>
                <a:cubicBezTo>
                  <a:pt x="3497" y="9310"/>
                  <a:pt x="3182" y="9089"/>
                  <a:pt x="2836" y="8837"/>
                </a:cubicBezTo>
                <a:cubicBezTo>
                  <a:pt x="2395" y="8522"/>
                  <a:pt x="1859" y="8113"/>
                  <a:pt x="1859" y="7451"/>
                </a:cubicBezTo>
                <a:cubicBezTo>
                  <a:pt x="1859" y="6916"/>
                  <a:pt x="2206" y="6475"/>
                  <a:pt x="2678" y="6286"/>
                </a:cubicBezTo>
                <a:lnTo>
                  <a:pt x="2678" y="6002"/>
                </a:lnTo>
                <a:cubicBezTo>
                  <a:pt x="2678" y="5750"/>
                  <a:pt x="2867" y="5592"/>
                  <a:pt x="3088" y="5592"/>
                </a:cubicBezTo>
                <a:close/>
                <a:moveTo>
                  <a:pt x="10554" y="11011"/>
                </a:moveTo>
                <a:cubicBezTo>
                  <a:pt x="10806" y="11011"/>
                  <a:pt x="10964" y="11200"/>
                  <a:pt x="10964" y="11452"/>
                </a:cubicBezTo>
                <a:cubicBezTo>
                  <a:pt x="10964" y="11641"/>
                  <a:pt x="10806" y="11830"/>
                  <a:pt x="10554" y="11830"/>
                </a:cubicBezTo>
                <a:lnTo>
                  <a:pt x="5608" y="11830"/>
                </a:lnTo>
                <a:cubicBezTo>
                  <a:pt x="5356" y="11830"/>
                  <a:pt x="5167" y="11641"/>
                  <a:pt x="5167" y="11452"/>
                </a:cubicBezTo>
                <a:cubicBezTo>
                  <a:pt x="5167" y="11200"/>
                  <a:pt x="5356" y="11011"/>
                  <a:pt x="5608" y="11011"/>
                </a:cubicBezTo>
                <a:close/>
                <a:moveTo>
                  <a:pt x="10933" y="1"/>
                </a:moveTo>
                <a:cubicBezTo>
                  <a:pt x="10599" y="1"/>
                  <a:pt x="10280" y="176"/>
                  <a:pt x="10113" y="489"/>
                </a:cubicBezTo>
                <a:lnTo>
                  <a:pt x="7877" y="4395"/>
                </a:lnTo>
                <a:lnTo>
                  <a:pt x="1229" y="4395"/>
                </a:lnTo>
                <a:cubicBezTo>
                  <a:pt x="567" y="4395"/>
                  <a:pt x="0" y="4931"/>
                  <a:pt x="0" y="5592"/>
                </a:cubicBezTo>
                <a:lnTo>
                  <a:pt x="0" y="11389"/>
                </a:lnTo>
                <a:cubicBezTo>
                  <a:pt x="0" y="12051"/>
                  <a:pt x="567" y="12618"/>
                  <a:pt x="1229" y="12618"/>
                </a:cubicBezTo>
                <a:lnTo>
                  <a:pt x="11437" y="12618"/>
                </a:lnTo>
                <a:cubicBezTo>
                  <a:pt x="12098" y="12618"/>
                  <a:pt x="12697" y="12082"/>
                  <a:pt x="12697" y="11389"/>
                </a:cubicBezTo>
                <a:lnTo>
                  <a:pt x="12697" y="5592"/>
                </a:lnTo>
                <a:cubicBezTo>
                  <a:pt x="12602" y="4931"/>
                  <a:pt x="12067" y="4395"/>
                  <a:pt x="11374" y="4395"/>
                </a:cubicBezTo>
                <a:lnTo>
                  <a:pt x="11027" y="4395"/>
                </a:lnTo>
                <a:lnTo>
                  <a:pt x="12476" y="1875"/>
                </a:lnTo>
                <a:cubicBezTo>
                  <a:pt x="12760" y="1402"/>
                  <a:pt x="12602" y="804"/>
                  <a:pt x="12130" y="583"/>
                </a:cubicBezTo>
                <a:lnTo>
                  <a:pt x="11437" y="142"/>
                </a:lnTo>
                <a:cubicBezTo>
                  <a:pt x="11277" y="46"/>
                  <a:pt x="11103" y="1"/>
                  <a:pt x="109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34" name="Google Shape;7734;p63"/>
          <p:cNvGrpSpPr/>
          <p:nvPr/>
        </p:nvGrpSpPr>
        <p:grpSpPr>
          <a:xfrm>
            <a:off x="2617740" y="3858536"/>
            <a:ext cx="366364" cy="262465"/>
            <a:chOff x="-60621600" y="4145650"/>
            <a:chExt cx="316650" cy="226850"/>
          </a:xfrm>
        </p:grpSpPr>
        <p:sp>
          <p:nvSpPr>
            <p:cNvPr id="7735" name="Google Shape;7735;p63"/>
            <p:cNvSpPr/>
            <p:nvPr/>
          </p:nvSpPr>
          <p:spPr>
            <a:xfrm>
              <a:off x="-60463275" y="4249600"/>
              <a:ext cx="61450" cy="60675"/>
            </a:xfrm>
            <a:custGeom>
              <a:avLst/>
              <a:gdLst/>
              <a:ahLst/>
              <a:cxnLst/>
              <a:rect l="l" t="t" r="r" b="b"/>
              <a:pathLst>
                <a:path w="2458" h="2427" extrusionOk="0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27"/>
                    <a:pt x="1229" y="2427"/>
                  </a:cubicBezTo>
                  <a:cubicBezTo>
                    <a:pt x="1891" y="2427"/>
                    <a:pt x="2458" y="1891"/>
                    <a:pt x="2458" y="1198"/>
                  </a:cubicBezTo>
                  <a:cubicBezTo>
                    <a:pt x="2458" y="536"/>
                    <a:pt x="1891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63"/>
            <p:cNvSpPr/>
            <p:nvPr/>
          </p:nvSpPr>
          <p:spPr>
            <a:xfrm>
              <a:off x="-60526300" y="4249600"/>
              <a:ext cx="48075" cy="60675"/>
            </a:xfrm>
            <a:custGeom>
              <a:avLst/>
              <a:gdLst/>
              <a:ahLst/>
              <a:cxnLst/>
              <a:rect l="l" t="t" r="r" b="b"/>
              <a:pathLst>
                <a:path w="1923" h="2427" extrusionOk="0">
                  <a:moveTo>
                    <a:pt x="1261" y="1"/>
                  </a:moveTo>
                  <a:cubicBezTo>
                    <a:pt x="599" y="1"/>
                    <a:pt x="1" y="536"/>
                    <a:pt x="1" y="1198"/>
                  </a:cubicBezTo>
                  <a:cubicBezTo>
                    <a:pt x="1" y="1891"/>
                    <a:pt x="568" y="2427"/>
                    <a:pt x="1261" y="2427"/>
                  </a:cubicBezTo>
                  <a:cubicBezTo>
                    <a:pt x="1513" y="2427"/>
                    <a:pt x="1734" y="2364"/>
                    <a:pt x="1923" y="2238"/>
                  </a:cubicBezTo>
                  <a:cubicBezTo>
                    <a:pt x="1765" y="1923"/>
                    <a:pt x="1671" y="1576"/>
                    <a:pt x="1671" y="1198"/>
                  </a:cubicBezTo>
                  <a:cubicBezTo>
                    <a:pt x="1671" y="851"/>
                    <a:pt x="1765" y="505"/>
                    <a:pt x="1923" y="190"/>
                  </a:cubicBezTo>
                  <a:cubicBezTo>
                    <a:pt x="1734" y="64"/>
                    <a:pt x="1513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63"/>
            <p:cNvSpPr/>
            <p:nvPr/>
          </p:nvSpPr>
          <p:spPr>
            <a:xfrm>
              <a:off x="-60621600" y="4145650"/>
              <a:ext cx="316650" cy="226850"/>
            </a:xfrm>
            <a:custGeom>
              <a:avLst/>
              <a:gdLst/>
              <a:ahLst/>
              <a:cxnLst/>
              <a:rect l="l" t="t" r="r" b="b"/>
              <a:pathLst>
                <a:path w="12666" h="9074" extrusionOk="0">
                  <a:moveTo>
                    <a:pt x="11374" y="851"/>
                  </a:moveTo>
                  <a:cubicBezTo>
                    <a:pt x="11626" y="851"/>
                    <a:pt x="11815" y="1040"/>
                    <a:pt x="11815" y="1229"/>
                  </a:cubicBezTo>
                  <a:lnTo>
                    <a:pt x="11815" y="1670"/>
                  </a:lnTo>
                  <a:lnTo>
                    <a:pt x="788" y="1670"/>
                  </a:lnTo>
                  <a:lnTo>
                    <a:pt x="788" y="1229"/>
                  </a:lnTo>
                  <a:cubicBezTo>
                    <a:pt x="788" y="1008"/>
                    <a:pt x="977" y="851"/>
                    <a:pt x="1166" y="851"/>
                  </a:cubicBezTo>
                  <a:close/>
                  <a:moveTo>
                    <a:pt x="7562" y="3277"/>
                  </a:moveTo>
                  <a:cubicBezTo>
                    <a:pt x="8696" y="3277"/>
                    <a:pt x="9641" y="4222"/>
                    <a:pt x="9641" y="5356"/>
                  </a:cubicBezTo>
                  <a:cubicBezTo>
                    <a:pt x="9610" y="6522"/>
                    <a:pt x="8696" y="7467"/>
                    <a:pt x="7562" y="7467"/>
                  </a:cubicBezTo>
                  <a:cubicBezTo>
                    <a:pt x="7089" y="7467"/>
                    <a:pt x="6648" y="7309"/>
                    <a:pt x="6333" y="7026"/>
                  </a:cubicBezTo>
                  <a:cubicBezTo>
                    <a:pt x="5987" y="7309"/>
                    <a:pt x="5546" y="7467"/>
                    <a:pt x="5073" y="7467"/>
                  </a:cubicBezTo>
                  <a:cubicBezTo>
                    <a:pt x="3939" y="7467"/>
                    <a:pt x="2994" y="6522"/>
                    <a:pt x="2994" y="5356"/>
                  </a:cubicBezTo>
                  <a:cubicBezTo>
                    <a:pt x="2994" y="4222"/>
                    <a:pt x="3939" y="3277"/>
                    <a:pt x="5073" y="3277"/>
                  </a:cubicBezTo>
                  <a:cubicBezTo>
                    <a:pt x="5514" y="3277"/>
                    <a:pt x="5987" y="3434"/>
                    <a:pt x="6333" y="3718"/>
                  </a:cubicBezTo>
                  <a:cubicBezTo>
                    <a:pt x="6680" y="3434"/>
                    <a:pt x="7121" y="3277"/>
                    <a:pt x="7562" y="3277"/>
                  </a:cubicBezTo>
                  <a:close/>
                  <a:moveTo>
                    <a:pt x="1229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7845"/>
                  </a:lnTo>
                  <a:cubicBezTo>
                    <a:pt x="1" y="8506"/>
                    <a:pt x="536" y="9073"/>
                    <a:pt x="1229" y="9073"/>
                  </a:cubicBezTo>
                  <a:lnTo>
                    <a:pt x="11406" y="9073"/>
                  </a:lnTo>
                  <a:cubicBezTo>
                    <a:pt x="12099" y="9073"/>
                    <a:pt x="12666" y="8506"/>
                    <a:pt x="12666" y="7845"/>
                  </a:cubicBezTo>
                  <a:lnTo>
                    <a:pt x="12666" y="1229"/>
                  </a:lnTo>
                  <a:cubicBezTo>
                    <a:pt x="12634" y="567"/>
                    <a:pt x="12099" y="0"/>
                    <a:pt x="114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38" name="Google Shape;7738;p63"/>
          <p:cNvGrpSpPr/>
          <p:nvPr/>
        </p:nvGrpSpPr>
        <p:grpSpPr>
          <a:xfrm>
            <a:off x="3954392" y="3807035"/>
            <a:ext cx="359972" cy="365467"/>
            <a:chOff x="-59400775" y="4084200"/>
            <a:chExt cx="311125" cy="315875"/>
          </a:xfrm>
        </p:grpSpPr>
        <p:sp>
          <p:nvSpPr>
            <p:cNvPr id="7739" name="Google Shape;7739;p63"/>
            <p:cNvSpPr/>
            <p:nvPr/>
          </p:nvSpPr>
          <p:spPr>
            <a:xfrm>
              <a:off x="-59400775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796" y="851"/>
                  </a:moveTo>
                  <a:cubicBezTo>
                    <a:pt x="2048" y="851"/>
                    <a:pt x="2237" y="1071"/>
                    <a:pt x="2237" y="1260"/>
                  </a:cubicBezTo>
                  <a:cubicBezTo>
                    <a:pt x="2237" y="1449"/>
                    <a:pt x="2048" y="1701"/>
                    <a:pt x="1796" y="1701"/>
                  </a:cubicBezTo>
                  <a:cubicBezTo>
                    <a:pt x="1576" y="1701"/>
                    <a:pt x="1418" y="1481"/>
                    <a:pt x="1418" y="1260"/>
                  </a:cubicBezTo>
                  <a:cubicBezTo>
                    <a:pt x="1418" y="1008"/>
                    <a:pt x="1576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29" y="3308"/>
                  </a:cubicBezTo>
                  <a:lnTo>
                    <a:pt x="2332" y="3308"/>
                  </a:lnTo>
                  <a:cubicBezTo>
                    <a:pt x="2993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63"/>
            <p:cNvSpPr/>
            <p:nvPr/>
          </p:nvSpPr>
          <p:spPr>
            <a:xfrm>
              <a:off x="-59400000" y="4084200"/>
              <a:ext cx="89825" cy="212700"/>
            </a:xfrm>
            <a:custGeom>
              <a:avLst/>
              <a:gdLst/>
              <a:ahLst/>
              <a:cxnLst/>
              <a:rect l="l" t="t" r="r" b="b"/>
              <a:pathLst>
                <a:path w="3593" h="8508" extrusionOk="0">
                  <a:moveTo>
                    <a:pt x="1734" y="1607"/>
                  </a:moveTo>
                  <a:cubicBezTo>
                    <a:pt x="1923" y="1607"/>
                    <a:pt x="2175" y="1797"/>
                    <a:pt x="2175" y="2049"/>
                  </a:cubicBezTo>
                  <a:lnTo>
                    <a:pt x="2175" y="7278"/>
                  </a:lnTo>
                  <a:cubicBezTo>
                    <a:pt x="2175" y="7499"/>
                    <a:pt x="1986" y="7656"/>
                    <a:pt x="1734" y="7656"/>
                  </a:cubicBezTo>
                  <a:cubicBezTo>
                    <a:pt x="1513" y="7656"/>
                    <a:pt x="1356" y="7467"/>
                    <a:pt x="1356" y="7278"/>
                  </a:cubicBezTo>
                  <a:lnTo>
                    <a:pt x="1356" y="2049"/>
                  </a:lnTo>
                  <a:cubicBezTo>
                    <a:pt x="1356" y="1797"/>
                    <a:pt x="1545" y="1607"/>
                    <a:pt x="1734" y="1607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36"/>
                    <a:pt x="1" y="1198"/>
                  </a:cubicBezTo>
                  <a:lnTo>
                    <a:pt x="1" y="8507"/>
                  </a:lnTo>
                  <a:lnTo>
                    <a:pt x="3593" y="8507"/>
                  </a:lnTo>
                  <a:lnTo>
                    <a:pt x="3593" y="1198"/>
                  </a:lnTo>
                  <a:cubicBezTo>
                    <a:pt x="3561" y="536"/>
                    <a:pt x="2994" y="1"/>
                    <a:pt x="23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63"/>
            <p:cNvSpPr/>
            <p:nvPr/>
          </p:nvSpPr>
          <p:spPr>
            <a:xfrm>
              <a:off x="-59290500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796" y="851"/>
                  </a:moveTo>
                  <a:cubicBezTo>
                    <a:pt x="2048" y="851"/>
                    <a:pt x="2205" y="1071"/>
                    <a:pt x="2205" y="1260"/>
                  </a:cubicBezTo>
                  <a:cubicBezTo>
                    <a:pt x="2205" y="1449"/>
                    <a:pt x="2016" y="1701"/>
                    <a:pt x="1796" y="1701"/>
                  </a:cubicBezTo>
                  <a:cubicBezTo>
                    <a:pt x="1575" y="1701"/>
                    <a:pt x="1386" y="1481"/>
                    <a:pt x="1386" y="1260"/>
                  </a:cubicBezTo>
                  <a:cubicBezTo>
                    <a:pt x="1386" y="1008"/>
                    <a:pt x="1575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60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63"/>
            <p:cNvSpPr/>
            <p:nvPr/>
          </p:nvSpPr>
          <p:spPr>
            <a:xfrm>
              <a:off x="-59290500" y="4084200"/>
              <a:ext cx="89800" cy="212700"/>
            </a:xfrm>
            <a:custGeom>
              <a:avLst/>
              <a:gdLst/>
              <a:ahLst/>
              <a:cxnLst/>
              <a:rect l="l" t="t" r="r" b="b"/>
              <a:pathLst>
                <a:path w="3592" h="8508" extrusionOk="0">
                  <a:moveTo>
                    <a:pt x="1796" y="1607"/>
                  </a:moveTo>
                  <a:cubicBezTo>
                    <a:pt x="2048" y="1607"/>
                    <a:pt x="2205" y="1797"/>
                    <a:pt x="2205" y="2049"/>
                  </a:cubicBezTo>
                  <a:lnTo>
                    <a:pt x="2205" y="7278"/>
                  </a:lnTo>
                  <a:cubicBezTo>
                    <a:pt x="2205" y="7499"/>
                    <a:pt x="2016" y="7656"/>
                    <a:pt x="1796" y="7656"/>
                  </a:cubicBezTo>
                  <a:cubicBezTo>
                    <a:pt x="1607" y="7656"/>
                    <a:pt x="1386" y="7467"/>
                    <a:pt x="1386" y="7278"/>
                  </a:cubicBezTo>
                  <a:lnTo>
                    <a:pt x="1386" y="2049"/>
                  </a:lnTo>
                  <a:cubicBezTo>
                    <a:pt x="1386" y="1797"/>
                    <a:pt x="1575" y="1607"/>
                    <a:pt x="1796" y="1607"/>
                  </a:cubicBezTo>
                  <a:close/>
                  <a:moveTo>
                    <a:pt x="1260" y="1"/>
                  </a:moveTo>
                  <a:cubicBezTo>
                    <a:pt x="599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92" y="536"/>
                    <a:pt x="3025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63"/>
            <p:cNvSpPr/>
            <p:nvPr/>
          </p:nvSpPr>
          <p:spPr>
            <a:xfrm>
              <a:off x="-59181025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828" y="851"/>
                  </a:moveTo>
                  <a:cubicBezTo>
                    <a:pt x="2080" y="851"/>
                    <a:pt x="2269" y="1071"/>
                    <a:pt x="2269" y="1260"/>
                  </a:cubicBezTo>
                  <a:cubicBezTo>
                    <a:pt x="2269" y="1449"/>
                    <a:pt x="2080" y="1701"/>
                    <a:pt x="1828" y="1701"/>
                  </a:cubicBezTo>
                  <a:cubicBezTo>
                    <a:pt x="1607" y="1701"/>
                    <a:pt x="1450" y="1481"/>
                    <a:pt x="1450" y="1260"/>
                  </a:cubicBezTo>
                  <a:cubicBezTo>
                    <a:pt x="1450" y="1008"/>
                    <a:pt x="1607" y="851"/>
                    <a:pt x="1828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lnTo>
                    <a:pt x="32" y="2079"/>
                  </a:lnTo>
                  <a:cubicBezTo>
                    <a:pt x="32" y="2741"/>
                    <a:pt x="567" y="3308"/>
                    <a:pt x="1261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63"/>
            <p:cNvSpPr/>
            <p:nvPr/>
          </p:nvSpPr>
          <p:spPr>
            <a:xfrm>
              <a:off x="-59179450" y="4084200"/>
              <a:ext cx="89800" cy="212700"/>
            </a:xfrm>
            <a:custGeom>
              <a:avLst/>
              <a:gdLst/>
              <a:ahLst/>
              <a:cxnLst/>
              <a:rect l="l" t="t" r="r" b="b"/>
              <a:pathLst>
                <a:path w="3592" h="8508" extrusionOk="0">
                  <a:moveTo>
                    <a:pt x="1733" y="1607"/>
                  </a:moveTo>
                  <a:cubicBezTo>
                    <a:pt x="1922" y="1607"/>
                    <a:pt x="2174" y="1797"/>
                    <a:pt x="2174" y="2049"/>
                  </a:cubicBezTo>
                  <a:lnTo>
                    <a:pt x="2174" y="7278"/>
                  </a:lnTo>
                  <a:cubicBezTo>
                    <a:pt x="2174" y="7499"/>
                    <a:pt x="1985" y="7656"/>
                    <a:pt x="1733" y="7656"/>
                  </a:cubicBezTo>
                  <a:cubicBezTo>
                    <a:pt x="1513" y="7656"/>
                    <a:pt x="1355" y="7467"/>
                    <a:pt x="1355" y="7278"/>
                  </a:cubicBezTo>
                  <a:lnTo>
                    <a:pt x="1355" y="2049"/>
                  </a:lnTo>
                  <a:cubicBezTo>
                    <a:pt x="1355" y="1797"/>
                    <a:pt x="1544" y="1607"/>
                    <a:pt x="1733" y="1607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60" y="536"/>
                    <a:pt x="2993" y="1"/>
                    <a:pt x="23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45" name="Google Shape;7745;p63"/>
          <p:cNvGrpSpPr/>
          <p:nvPr/>
        </p:nvGrpSpPr>
        <p:grpSpPr>
          <a:xfrm>
            <a:off x="2178486" y="1532866"/>
            <a:ext cx="365438" cy="366364"/>
            <a:chOff x="-64044600" y="3360375"/>
            <a:chExt cx="315850" cy="316650"/>
          </a:xfrm>
        </p:grpSpPr>
        <p:sp>
          <p:nvSpPr>
            <p:cNvPr id="7746" name="Google Shape;7746;p63"/>
            <p:cNvSpPr/>
            <p:nvPr/>
          </p:nvSpPr>
          <p:spPr>
            <a:xfrm>
              <a:off x="-63980025" y="3532875"/>
              <a:ext cx="185900" cy="144150"/>
            </a:xfrm>
            <a:custGeom>
              <a:avLst/>
              <a:gdLst/>
              <a:ahLst/>
              <a:cxnLst/>
              <a:rect l="l" t="t" r="r" b="b"/>
              <a:pathLst>
                <a:path w="7436" h="5766" extrusionOk="0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20"/>
                    <a:pt x="410" y="820"/>
                  </a:cubicBezTo>
                  <a:lnTo>
                    <a:pt x="883" y="820"/>
                  </a:lnTo>
                  <a:lnTo>
                    <a:pt x="1670" y="5419"/>
                  </a:lnTo>
                  <a:cubicBezTo>
                    <a:pt x="1702" y="5608"/>
                    <a:pt x="1859" y="5766"/>
                    <a:pt x="2048" y="5766"/>
                  </a:cubicBezTo>
                  <a:lnTo>
                    <a:pt x="5356" y="5766"/>
                  </a:lnTo>
                  <a:cubicBezTo>
                    <a:pt x="5545" y="5766"/>
                    <a:pt x="5766" y="5608"/>
                    <a:pt x="5766" y="5419"/>
                  </a:cubicBezTo>
                  <a:lnTo>
                    <a:pt x="6554" y="820"/>
                  </a:lnTo>
                  <a:lnTo>
                    <a:pt x="7026" y="820"/>
                  </a:lnTo>
                  <a:cubicBezTo>
                    <a:pt x="7247" y="820"/>
                    <a:pt x="7404" y="630"/>
                    <a:pt x="7404" y="410"/>
                  </a:cubicBezTo>
                  <a:cubicBezTo>
                    <a:pt x="7436" y="189"/>
                    <a:pt x="7247" y="0"/>
                    <a:pt x="70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63"/>
            <p:cNvSpPr/>
            <p:nvPr/>
          </p:nvSpPr>
          <p:spPr>
            <a:xfrm>
              <a:off x="-64044600" y="3360375"/>
              <a:ext cx="315850" cy="152825"/>
            </a:xfrm>
            <a:custGeom>
              <a:avLst/>
              <a:gdLst/>
              <a:ahLst/>
              <a:cxnLst/>
              <a:rect l="l" t="t" r="r" b="b"/>
              <a:pathLst>
                <a:path w="12634" h="6113" extrusionOk="0">
                  <a:moveTo>
                    <a:pt x="378" y="1"/>
                  </a:moveTo>
                  <a:cubicBezTo>
                    <a:pt x="158" y="1"/>
                    <a:pt x="0" y="190"/>
                    <a:pt x="0" y="442"/>
                  </a:cubicBezTo>
                  <a:lnTo>
                    <a:pt x="0" y="5672"/>
                  </a:lnTo>
                  <a:cubicBezTo>
                    <a:pt x="0" y="5892"/>
                    <a:pt x="189" y="6113"/>
                    <a:pt x="378" y="6113"/>
                  </a:cubicBezTo>
                  <a:lnTo>
                    <a:pt x="3088" y="6113"/>
                  </a:lnTo>
                  <a:cubicBezTo>
                    <a:pt x="3245" y="5514"/>
                    <a:pt x="3560" y="4947"/>
                    <a:pt x="4001" y="4569"/>
                  </a:cubicBezTo>
                  <a:cubicBezTo>
                    <a:pt x="3875" y="4285"/>
                    <a:pt x="3812" y="3970"/>
                    <a:pt x="3812" y="3624"/>
                  </a:cubicBezTo>
                  <a:cubicBezTo>
                    <a:pt x="3812" y="2238"/>
                    <a:pt x="4915" y="1135"/>
                    <a:pt x="6301" y="1135"/>
                  </a:cubicBezTo>
                  <a:cubicBezTo>
                    <a:pt x="7656" y="1135"/>
                    <a:pt x="8759" y="2238"/>
                    <a:pt x="8759" y="3624"/>
                  </a:cubicBezTo>
                  <a:cubicBezTo>
                    <a:pt x="8759" y="3939"/>
                    <a:pt x="8696" y="4254"/>
                    <a:pt x="8570" y="4569"/>
                  </a:cubicBezTo>
                  <a:cubicBezTo>
                    <a:pt x="9011" y="5010"/>
                    <a:pt x="9326" y="5514"/>
                    <a:pt x="9483" y="6113"/>
                  </a:cubicBezTo>
                  <a:lnTo>
                    <a:pt x="12193" y="6113"/>
                  </a:lnTo>
                  <a:cubicBezTo>
                    <a:pt x="12445" y="6113"/>
                    <a:pt x="12602" y="5892"/>
                    <a:pt x="12602" y="5672"/>
                  </a:cubicBezTo>
                  <a:lnTo>
                    <a:pt x="12602" y="442"/>
                  </a:lnTo>
                  <a:cubicBezTo>
                    <a:pt x="12634" y="190"/>
                    <a:pt x="12445" y="1"/>
                    <a:pt x="122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63"/>
            <p:cNvSpPr/>
            <p:nvPr/>
          </p:nvSpPr>
          <p:spPr>
            <a:xfrm>
              <a:off x="-63945375" y="3408425"/>
              <a:ext cx="117375" cy="103200"/>
            </a:xfrm>
            <a:custGeom>
              <a:avLst/>
              <a:gdLst/>
              <a:ahLst/>
              <a:cxnLst/>
              <a:rect l="l" t="t" r="r" b="b"/>
              <a:pathLst>
                <a:path w="4695" h="4128" extrusionOk="0">
                  <a:moveTo>
                    <a:pt x="2364" y="1"/>
                  </a:moveTo>
                  <a:cubicBezTo>
                    <a:pt x="1450" y="1"/>
                    <a:pt x="694" y="757"/>
                    <a:pt x="694" y="1670"/>
                  </a:cubicBezTo>
                  <a:cubicBezTo>
                    <a:pt x="694" y="2080"/>
                    <a:pt x="851" y="2489"/>
                    <a:pt x="1167" y="2805"/>
                  </a:cubicBezTo>
                  <a:cubicBezTo>
                    <a:pt x="599" y="3120"/>
                    <a:pt x="190" y="3592"/>
                    <a:pt x="1" y="4128"/>
                  </a:cubicBezTo>
                  <a:lnTo>
                    <a:pt x="4695" y="4128"/>
                  </a:lnTo>
                  <a:cubicBezTo>
                    <a:pt x="4475" y="3561"/>
                    <a:pt x="4065" y="3088"/>
                    <a:pt x="3529" y="2805"/>
                  </a:cubicBezTo>
                  <a:cubicBezTo>
                    <a:pt x="3813" y="2489"/>
                    <a:pt x="4002" y="2080"/>
                    <a:pt x="4002" y="1670"/>
                  </a:cubicBezTo>
                  <a:cubicBezTo>
                    <a:pt x="4002" y="757"/>
                    <a:pt x="3277" y="1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49" name="Google Shape;7749;p63"/>
          <p:cNvGrpSpPr/>
          <p:nvPr/>
        </p:nvGrpSpPr>
        <p:grpSpPr>
          <a:xfrm>
            <a:off x="2204909" y="1975418"/>
            <a:ext cx="312592" cy="367261"/>
            <a:chOff x="-64022550" y="3727425"/>
            <a:chExt cx="270175" cy="317425"/>
          </a:xfrm>
        </p:grpSpPr>
        <p:sp>
          <p:nvSpPr>
            <p:cNvPr id="7750" name="Google Shape;7750;p63"/>
            <p:cNvSpPr/>
            <p:nvPr/>
          </p:nvSpPr>
          <p:spPr>
            <a:xfrm>
              <a:off x="-64022550" y="3912500"/>
              <a:ext cx="270175" cy="90600"/>
            </a:xfrm>
            <a:custGeom>
              <a:avLst/>
              <a:gdLst/>
              <a:ahLst/>
              <a:cxnLst/>
              <a:rect l="l" t="t" r="r" b="b"/>
              <a:pathLst>
                <a:path w="10807" h="3624" extrusionOk="0">
                  <a:moveTo>
                    <a:pt x="2111" y="1"/>
                  </a:moveTo>
                  <a:cubicBezTo>
                    <a:pt x="945" y="1"/>
                    <a:pt x="0" y="946"/>
                    <a:pt x="0" y="2080"/>
                  </a:cubicBezTo>
                  <a:lnTo>
                    <a:pt x="0" y="3183"/>
                  </a:lnTo>
                  <a:cubicBezTo>
                    <a:pt x="0" y="3435"/>
                    <a:pt x="221" y="3624"/>
                    <a:pt x="441" y="3624"/>
                  </a:cubicBezTo>
                  <a:lnTo>
                    <a:pt x="10365" y="3624"/>
                  </a:lnTo>
                  <a:cubicBezTo>
                    <a:pt x="10618" y="3624"/>
                    <a:pt x="10807" y="3435"/>
                    <a:pt x="10807" y="3183"/>
                  </a:cubicBezTo>
                  <a:lnTo>
                    <a:pt x="10807" y="2080"/>
                  </a:lnTo>
                  <a:cubicBezTo>
                    <a:pt x="10807" y="946"/>
                    <a:pt x="9861" y="1"/>
                    <a:pt x="8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63"/>
            <p:cNvSpPr/>
            <p:nvPr/>
          </p:nvSpPr>
          <p:spPr>
            <a:xfrm>
              <a:off x="-64000500" y="4023550"/>
              <a:ext cx="227650" cy="21300"/>
            </a:xfrm>
            <a:custGeom>
              <a:avLst/>
              <a:gdLst/>
              <a:ahLst/>
              <a:cxnLst/>
              <a:rect l="l" t="t" r="r" b="b"/>
              <a:pathLst>
                <a:path w="9106" h="852" extrusionOk="0">
                  <a:moveTo>
                    <a:pt x="0" y="1"/>
                  </a:moveTo>
                  <a:lnTo>
                    <a:pt x="0" y="442"/>
                  </a:lnTo>
                  <a:cubicBezTo>
                    <a:pt x="0" y="694"/>
                    <a:pt x="190" y="851"/>
                    <a:pt x="442" y="851"/>
                  </a:cubicBezTo>
                  <a:lnTo>
                    <a:pt x="8696" y="851"/>
                  </a:lnTo>
                  <a:cubicBezTo>
                    <a:pt x="8948" y="851"/>
                    <a:pt x="9105" y="631"/>
                    <a:pt x="9105" y="442"/>
                  </a:cubicBezTo>
                  <a:lnTo>
                    <a:pt x="9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63"/>
            <p:cNvSpPr/>
            <p:nvPr/>
          </p:nvSpPr>
          <p:spPr>
            <a:xfrm>
              <a:off x="-63960325" y="3727425"/>
              <a:ext cx="144925" cy="165425"/>
            </a:xfrm>
            <a:custGeom>
              <a:avLst/>
              <a:gdLst/>
              <a:ahLst/>
              <a:cxnLst/>
              <a:rect l="l" t="t" r="r" b="b"/>
              <a:pathLst>
                <a:path w="5797" h="6617" extrusionOk="0">
                  <a:moveTo>
                    <a:pt x="2930" y="0"/>
                  </a:moveTo>
                  <a:cubicBezTo>
                    <a:pt x="1292" y="0"/>
                    <a:pt x="0" y="1292"/>
                    <a:pt x="0" y="2867"/>
                  </a:cubicBezTo>
                  <a:cubicBezTo>
                    <a:pt x="32" y="3812"/>
                    <a:pt x="504" y="4694"/>
                    <a:pt x="1260" y="5230"/>
                  </a:cubicBezTo>
                  <a:lnTo>
                    <a:pt x="1260" y="6616"/>
                  </a:lnTo>
                  <a:lnTo>
                    <a:pt x="4568" y="6616"/>
                  </a:lnTo>
                  <a:lnTo>
                    <a:pt x="4568" y="5230"/>
                  </a:lnTo>
                  <a:cubicBezTo>
                    <a:pt x="5356" y="4694"/>
                    <a:pt x="5797" y="3812"/>
                    <a:pt x="5797" y="2867"/>
                  </a:cubicBezTo>
                  <a:cubicBezTo>
                    <a:pt x="5797" y="1260"/>
                    <a:pt x="4505" y="0"/>
                    <a:pt x="29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53" name="Google Shape;7753;p63"/>
          <p:cNvGrpSpPr/>
          <p:nvPr/>
        </p:nvGrpSpPr>
        <p:grpSpPr>
          <a:xfrm>
            <a:off x="2229047" y="2404318"/>
            <a:ext cx="264317" cy="367290"/>
            <a:chOff x="-64001300" y="4093650"/>
            <a:chExt cx="228450" cy="317450"/>
          </a:xfrm>
        </p:grpSpPr>
        <p:sp>
          <p:nvSpPr>
            <p:cNvPr id="7754" name="Google Shape;7754;p63"/>
            <p:cNvSpPr/>
            <p:nvPr/>
          </p:nvSpPr>
          <p:spPr>
            <a:xfrm>
              <a:off x="-63933550" y="4328375"/>
              <a:ext cx="93750" cy="40975"/>
            </a:xfrm>
            <a:custGeom>
              <a:avLst/>
              <a:gdLst/>
              <a:ahLst/>
              <a:cxnLst/>
              <a:rect l="l" t="t" r="r" b="b"/>
              <a:pathLst>
                <a:path w="3750" h="1639" extrusionOk="0">
                  <a:moveTo>
                    <a:pt x="1859" y="0"/>
                  </a:moveTo>
                  <a:cubicBezTo>
                    <a:pt x="1009" y="0"/>
                    <a:pt x="315" y="662"/>
                    <a:pt x="0" y="1638"/>
                  </a:cubicBezTo>
                  <a:lnTo>
                    <a:pt x="3749" y="1638"/>
                  </a:lnTo>
                  <a:cubicBezTo>
                    <a:pt x="3434" y="662"/>
                    <a:pt x="2710" y="0"/>
                    <a:pt x="1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63"/>
            <p:cNvSpPr/>
            <p:nvPr/>
          </p:nvSpPr>
          <p:spPr>
            <a:xfrm>
              <a:off x="-63980025" y="4135400"/>
              <a:ext cx="185900" cy="234725"/>
            </a:xfrm>
            <a:custGeom>
              <a:avLst/>
              <a:gdLst/>
              <a:ahLst/>
              <a:cxnLst/>
              <a:rect l="l" t="t" r="r" b="b"/>
              <a:pathLst>
                <a:path w="7436" h="9389" extrusionOk="0">
                  <a:moveTo>
                    <a:pt x="6617" y="1"/>
                  </a:moveTo>
                  <a:lnTo>
                    <a:pt x="6617" y="725"/>
                  </a:lnTo>
                  <a:cubicBezTo>
                    <a:pt x="6196" y="593"/>
                    <a:pt x="5771" y="530"/>
                    <a:pt x="5358" y="530"/>
                  </a:cubicBezTo>
                  <a:cubicBezTo>
                    <a:pt x="4686" y="530"/>
                    <a:pt x="4044" y="697"/>
                    <a:pt x="3498" y="1009"/>
                  </a:cubicBezTo>
                  <a:cubicBezTo>
                    <a:pt x="3103" y="1242"/>
                    <a:pt x="2617" y="1373"/>
                    <a:pt x="2085" y="1373"/>
                  </a:cubicBezTo>
                  <a:cubicBezTo>
                    <a:pt x="1683" y="1373"/>
                    <a:pt x="1254" y="1298"/>
                    <a:pt x="820" y="1135"/>
                  </a:cubicBezTo>
                  <a:lnTo>
                    <a:pt x="820" y="32"/>
                  </a:lnTo>
                  <a:lnTo>
                    <a:pt x="1" y="32"/>
                  </a:lnTo>
                  <a:lnTo>
                    <a:pt x="1" y="1418"/>
                  </a:lnTo>
                  <a:cubicBezTo>
                    <a:pt x="1" y="2867"/>
                    <a:pt x="820" y="4096"/>
                    <a:pt x="2017" y="4726"/>
                  </a:cubicBezTo>
                  <a:cubicBezTo>
                    <a:pt x="820" y="5356"/>
                    <a:pt x="1" y="6554"/>
                    <a:pt x="1" y="8034"/>
                  </a:cubicBezTo>
                  <a:lnTo>
                    <a:pt x="1" y="9389"/>
                  </a:lnTo>
                  <a:lnTo>
                    <a:pt x="820" y="9389"/>
                  </a:lnTo>
                  <a:lnTo>
                    <a:pt x="820" y="8034"/>
                  </a:lnTo>
                  <a:cubicBezTo>
                    <a:pt x="820" y="6396"/>
                    <a:pt x="2143" y="5104"/>
                    <a:pt x="3750" y="5104"/>
                  </a:cubicBezTo>
                  <a:cubicBezTo>
                    <a:pt x="5356" y="5104"/>
                    <a:pt x="6617" y="6396"/>
                    <a:pt x="6617" y="8034"/>
                  </a:cubicBezTo>
                  <a:lnTo>
                    <a:pt x="6617" y="9389"/>
                  </a:lnTo>
                  <a:lnTo>
                    <a:pt x="7436" y="9389"/>
                  </a:lnTo>
                  <a:lnTo>
                    <a:pt x="7436" y="9357"/>
                  </a:lnTo>
                  <a:lnTo>
                    <a:pt x="7436" y="7971"/>
                  </a:lnTo>
                  <a:cubicBezTo>
                    <a:pt x="7436" y="6522"/>
                    <a:pt x="6617" y="5293"/>
                    <a:pt x="5451" y="4663"/>
                  </a:cubicBezTo>
                  <a:cubicBezTo>
                    <a:pt x="6617" y="4033"/>
                    <a:pt x="7436" y="2836"/>
                    <a:pt x="7436" y="1355"/>
                  </a:cubicBezTo>
                  <a:lnTo>
                    <a:pt x="74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63"/>
            <p:cNvSpPr/>
            <p:nvPr/>
          </p:nvSpPr>
          <p:spPr>
            <a:xfrm>
              <a:off x="-64001300" y="4389800"/>
              <a:ext cx="228450" cy="21300"/>
            </a:xfrm>
            <a:custGeom>
              <a:avLst/>
              <a:gdLst/>
              <a:ahLst/>
              <a:cxnLst/>
              <a:rect l="l" t="t" r="r" b="b"/>
              <a:pathLst>
                <a:path w="9138" h="852" extrusionOk="0">
                  <a:moveTo>
                    <a:pt x="411" y="1"/>
                  </a:moveTo>
                  <a:cubicBezTo>
                    <a:pt x="190" y="1"/>
                    <a:pt x="1" y="221"/>
                    <a:pt x="1" y="410"/>
                  </a:cubicBezTo>
                  <a:cubicBezTo>
                    <a:pt x="1" y="631"/>
                    <a:pt x="190" y="851"/>
                    <a:pt x="411" y="851"/>
                  </a:cubicBezTo>
                  <a:lnTo>
                    <a:pt x="8696" y="851"/>
                  </a:lnTo>
                  <a:cubicBezTo>
                    <a:pt x="8917" y="851"/>
                    <a:pt x="9074" y="631"/>
                    <a:pt x="9074" y="410"/>
                  </a:cubicBezTo>
                  <a:cubicBezTo>
                    <a:pt x="9137" y="221"/>
                    <a:pt x="8917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63"/>
            <p:cNvSpPr/>
            <p:nvPr/>
          </p:nvSpPr>
          <p:spPr>
            <a:xfrm>
              <a:off x="-64001300" y="4093650"/>
              <a:ext cx="226875" cy="20500"/>
            </a:xfrm>
            <a:custGeom>
              <a:avLst/>
              <a:gdLst/>
              <a:ahLst/>
              <a:cxnLst/>
              <a:rect l="l" t="t" r="r" b="b"/>
              <a:pathLst>
                <a:path w="9075" h="820" extrusionOk="0">
                  <a:moveTo>
                    <a:pt x="411" y="1"/>
                  </a:moveTo>
                  <a:cubicBezTo>
                    <a:pt x="190" y="1"/>
                    <a:pt x="1" y="190"/>
                    <a:pt x="1" y="410"/>
                  </a:cubicBezTo>
                  <a:cubicBezTo>
                    <a:pt x="32" y="631"/>
                    <a:pt x="190" y="820"/>
                    <a:pt x="411" y="820"/>
                  </a:cubicBezTo>
                  <a:lnTo>
                    <a:pt x="8696" y="820"/>
                  </a:lnTo>
                  <a:cubicBezTo>
                    <a:pt x="8917" y="820"/>
                    <a:pt x="9074" y="631"/>
                    <a:pt x="9074" y="410"/>
                  </a:cubicBezTo>
                  <a:cubicBezTo>
                    <a:pt x="9074" y="158"/>
                    <a:pt x="8885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58" name="Google Shape;7758;p63"/>
          <p:cNvGrpSpPr/>
          <p:nvPr/>
        </p:nvGrpSpPr>
        <p:grpSpPr>
          <a:xfrm>
            <a:off x="848051" y="2897610"/>
            <a:ext cx="359972" cy="366480"/>
            <a:chOff x="-62148800" y="3377700"/>
            <a:chExt cx="311125" cy="316750"/>
          </a:xfrm>
        </p:grpSpPr>
        <p:sp>
          <p:nvSpPr>
            <p:cNvPr id="7759" name="Google Shape;7759;p63"/>
            <p:cNvSpPr/>
            <p:nvPr/>
          </p:nvSpPr>
          <p:spPr>
            <a:xfrm>
              <a:off x="-62085775" y="3653375"/>
              <a:ext cx="185875" cy="41075"/>
            </a:xfrm>
            <a:custGeom>
              <a:avLst/>
              <a:gdLst/>
              <a:ahLst/>
              <a:cxnLst/>
              <a:rect l="l" t="t" r="r" b="b"/>
              <a:pathLst>
                <a:path w="7435" h="1643" extrusionOk="0">
                  <a:moveTo>
                    <a:pt x="819" y="1"/>
                  </a:moveTo>
                  <a:cubicBezTo>
                    <a:pt x="347" y="1"/>
                    <a:pt x="0" y="347"/>
                    <a:pt x="0" y="851"/>
                  </a:cubicBezTo>
                  <a:lnTo>
                    <a:pt x="0" y="1229"/>
                  </a:lnTo>
                  <a:cubicBezTo>
                    <a:pt x="0" y="1481"/>
                    <a:pt x="189" y="1639"/>
                    <a:pt x="410" y="1639"/>
                  </a:cubicBezTo>
                  <a:lnTo>
                    <a:pt x="7026" y="1639"/>
                  </a:lnTo>
                  <a:cubicBezTo>
                    <a:pt x="7044" y="1641"/>
                    <a:pt x="7062" y="1642"/>
                    <a:pt x="7080" y="1642"/>
                  </a:cubicBezTo>
                  <a:cubicBezTo>
                    <a:pt x="7300" y="1642"/>
                    <a:pt x="7435" y="1463"/>
                    <a:pt x="7435" y="1229"/>
                  </a:cubicBezTo>
                  <a:lnTo>
                    <a:pt x="7435" y="851"/>
                  </a:lnTo>
                  <a:cubicBezTo>
                    <a:pt x="7435" y="379"/>
                    <a:pt x="7089" y="1"/>
                    <a:pt x="6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63"/>
            <p:cNvSpPr/>
            <p:nvPr/>
          </p:nvSpPr>
          <p:spPr>
            <a:xfrm>
              <a:off x="-62148800" y="3377700"/>
              <a:ext cx="311125" cy="254425"/>
            </a:xfrm>
            <a:custGeom>
              <a:avLst/>
              <a:gdLst/>
              <a:ahLst/>
              <a:cxnLst/>
              <a:rect l="l" t="t" r="r" b="b"/>
              <a:pathLst>
                <a:path w="12445" h="10177" extrusionOk="0">
                  <a:moveTo>
                    <a:pt x="11626" y="1608"/>
                  </a:moveTo>
                  <a:lnTo>
                    <a:pt x="11626" y="2899"/>
                  </a:lnTo>
                  <a:cubicBezTo>
                    <a:pt x="11626" y="3939"/>
                    <a:pt x="10807" y="4853"/>
                    <a:pt x="9767" y="4916"/>
                  </a:cubicBezTo>
                  <a:cubicBezTo>
                    <a:pt x="9893" y="4538"/>
                    <a:pt x="9956" y="4128"/>
                    <a:pt x="9956" y="3718"/>
                  </a:cubicBezTo>
                  <a:lnTo>
                    <a:pt x="9956" y="1608"/>
                  </a:lnTo>
                  <a:close/>
                  <a:moveTo>
                    <a:pt x="2521" y="1639"/>
                  </a:moveTo>
                  <a:lnTo>
                    <a:pt x="2521" y="3718"/>
                  </a:lnTo>
                  <a:cubicBezTo>
                    <a:pt x="2521" y="4160"/>
                    <a:pt x="2616" y="4538"/>
                    <a:pt x="2710" y="4947"/>
                  </a:cubicBezTo>
                  <a:cubicBezTo>
                    <a:pt x="1702" y="4853"/>
                    <a:pt x="883" y="4002"/>
                    <a:pt x="883" y="2899"/>
                  </a:cubicBezTo>
                  <a:lnTo>
                    <a:pt x="883" y="1639"/>
                  </a:lnTo>
                  <a:close/>
                  <a:moveTo>
                    <a:pt x="6176" y="1576"/>
                  </a:moveTo>
                  <a:cubicBezTo>
                    <a:pt x="6333" y="1576"/>
                    <a:pt x="6491" y="1671"/>
                    <a:pt x="6554" y="1828"/>
                  </a:cubicBezTo>
                  <a:lnTo>
                    <a:pt x="6932" y="2647"/>
                  </a:lnTo>
                  <a:lnTo>
                    <a:pt x="7845" y="2773"/>
                  </a:lnTo>
                  <a:cubicBezTo>
                    <a:pt x="8003" y="2805"/>
                    <a:pt x="8129" y="2899"/>
                    <a:pt x="8160" y="3025"/>
                  </a:cubicBezTo>
                  <a:cubicBezTo>
                    <a:pt x="8349" y="3214"/>
                    <a:pt x="8318" y="3403"/>
                    <a:pt x="8192" y="3466"/>
                  </a:cubicBezTo>
                  <a:lnTo>
                    <a:pt x="7530" y="4097"/>
                  </a:lnTo>
                  <a:lnTo>
                    <a:pt x="7688" y="5010"/>
                  </a:lnTo>
                  <a:cubicBezTo>
                    <a:pt x="7719" y="5168"/>
                    <a:pt x="7656" y="5325"/>
                    <a:pt x="7530" y="5420"/>
                  </a:cubicBezTo>
                  <a:cubicBezTo>
                    <a:pt x="7452" y="5459"/>
                    <a:pt x="7363" y="5486"/>
                    <a:pt x="7268" y="5486"/>
                  </a:cubicBezTo>
                  <a:cubicBezTo>
                    <a:pt x="7210" y="5486"/>
                    <a:pt x="7149" y="5475"/>
                    <a:pt x="7089" y="5451"/>
                  </a:cubicBezTo>
                  <a:lnTo>
                    <a:pt x="6270" y="5010"/>
                  </a:lnTo>
                  <a:lnTo>
                    <a:pt x="5451" y="5451"/>
                  </a:lnTo>
                  <a:cubicBezTo>
                    <a:pt x="5380" y="5480"/>
                    <a:pt x="5309" y="5495"/>
                    <a:pt x="5241" y="5495"/>
                  </a:cubicBezTo>
                  <a:cubicBezTo>
                    <a:pt x="5158" y="5495"/>
                    <a:pt x="5079" y="5472"/>
                    <a:pt x="5010" y="5420"/>
                  </a:cubicBezTo>
                  <a:cubicBezTo>
                    <a:pt x="4884" y="5325"/>
                    <a:pt x="4821" y="5168"/>
                    <a:pt x="4852" y="5010"/>
                  </a:cubicBezTo>
                  <a:lnTo>
                    <a:pt x="5010" y="4097"/>
                  </a:lnTo>
                  <a:lnTo>
                    <a:pt x="4348" y="3466"/>
                  </a:lnTo>
                  <a:cubicBezTo>
                    <a:pt x="4222" y="3340"/>
                    <a:pt x="4191" y="3214"/>
                    <a:pt x="4222" y="3025"/>
                  </a:cubicBezTo>
                  <a:cubicBezTo>
                    <a:pt x="4254" y="2899"/>
                    <a:pt x="4411" y="2773"/>
                    <a:pt x="4537" y="2773"/>
                  </a:cubicBezTo>
                  <a:lnTo>
                    <a:pt x="5451" y="2647"/>
                  </a:lnTo>
                  <a:lnTo>
                    <a:pt x="5829" y="1828"/>
                  </a:lnTo>
                  <a:cubicBezTo>
                    <a:pt x="5924" y="1671"/>
                    <a:pt x="6018" y="1576"/>
                    <a:pt x="6176" y="1576"/>
                  </a:cubicBezTo>
                  <a:close/>
                  <a:moveTo>
                    <a:pt x="2931" y="1"/>
                  </a:moveTo>
                  <a:cubicBezTo>
                    <a:pt x="2679" y="1"/>
                    <a:pt x="2521" y="190"/>
                    <a:pt x="2521" y="410"/>
                  </a:cubicBezTo>
                  <a:lnTo>
                    <a:pt x="2521" y="852"/>
                  </a:lnTo>
                  <a:lnTo>
                    <a:pt x="442" y="852"/>
                  </a:lnTo>
                  <a:cubicBezTo>
                    <a:pt x="190" y="852"/>
                    <a:pt x="1" y="1041"/>
                    <a:pt x="1" y="1230"/>
                  </a:cubicBezTo>
                  <a:lnTo>
                    <a:pt x="1" y="2899"/>
                  </a:lnTo>
                  <a:cubicBezTo>
                    <a:pt x="1" y="4506"/>
                    <a:pt x="1292" y="5766"/>
                    <a:pt x="2931" y="5766"/>
                  </a:cubicBezTo>
                  <a:lnTo>
                    <a:pt x="3120" y="5766"/>
                  </a:lnTo>
                  <a:cubicBezTo>
                    <a:pt x="3561" y="6428"/>
                    <a:pt x="4222" y="6932"/>
                    <a:pt x="4978" y="7216"/>
                  </a:cubicBezTo>
                  <a:lnTo>
                    <a:pt x="4978" y="8507"/>
                  </a:lnTo>
                  <a:cubicBezTo>
                    <a:pt x="4506" y="8507"/>
                    <a:pt x="4128" y="8854"/>
                    <a:pt x="4128" y="9358"/>
                  </a:cubicBezTo>
                  <a:lnTo>
                    <a:pt x="4128" y="10177"/>
                  </a:lnTo>
                  <a:lnTo>
                    <a:pt x="8286" y="10177"/>
                  </a:lnTo>
                  <a:lnTo>
                    <a:pt x="8286" y="9358"/>
                  </a:lnTo>
                  <a:cubicBezTo>
                    <a:pt x="8286" y="8885"/>
                    <a:pt x="7908" y="8507"/>
                    <a:pt x="7436" y="8507"/>
                  </a:cubicBezTo>
                  <a:lnTo>
                    <a:pt x="7436" y="7216"/>
                  </a:lnTo>
                  <a:cubicBezTo>
                    <a:pt x="8192" y="6932"/>
                    <a:pt x="8854" y="6428"/>
                    <a:pt x="9295" y="5766"/>
                  </a:cubicBezTo>
                  <a:lnTo>
                    <a:pt x="9484" y="5766"/>
                  </a:lnTo>
                  <a:cubicBezTo>
                    <a:pt x="11122" y="5766"/>
                    <a:pt x="12414" y="4475"/>
                    <a:pt x="12414" y="2899"/>
                  </a:cubicBezTo>
                  <a:lnTo>
                    <a:pt x="12414" y="1230"/>
                  </a:lnTo>
                  <a:cubicBezTo>
                    <a:pt x="12445" y="978"/>
                    <a:pt x="12288" y="852"/>
                    <a:pt x="12067" y="852"/>
                  </a:cubicBezTo>
                  <a:lnTo>
                    <a:pt x="9956" y="852"/>
                  </a:lnTo>
                  <a:lnTo>
                    <a:pt x="9956" y="410"/>
                  </a:lnTo>
                  <a:cubicBezTo>
                    <a:pt x="9956" y="158"/>
                    <a:pt x="9767" y="1"/>
                    <a:pt x="95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61" name="Google Shape;7761;p63"/>
          <p:cNvGrpSpPr/>
          <p:nvPr/>
        </p:nvGrpSpPr>
        <p:grpSpPr>
          <a:xfrm>
            <a:off x="843958" y="3347607"/>
            <a:ext cx="368157" cy="367290"/>
            <a:chOff x="-62154300" y="3743950"/>
            <a:chExt cx="318200" cy="317450"/>
          </a:xfrm>
        </p:grpSpPr>
        <p:sp>
          <p:nvSpPr>
            <p:cNvPr id="7762" name="Google Shape;7762;p63"/>
            <p:cNvSpPr/>
            <p:nvPr/>
          </p:nvSpPr>
          <p:spPr>
            <a:xfrm>
              <a:off x="-61992850" y="3743950"/>
              <a:ext cx="63825" cy="69150"/>
            </a:xfrm>
            <a:custGeom>
              <a:avLst/>
              <a:gdLst/>
              <a:ahLst/>
              <a:cxnLst/>
              <a:rect l="l" t="t" r="r" b="b"/>
              <a:pathLst>
                <a:path w="2553" h="2766" extrusionOk="0">
                  <a:moveTo>
                    <a:pt x="1261" y="1"/>
                  </a:moveTo>
                  <a:cubicBezTo>
                    <a:pt x="1009" y="1"/>
                    <a:pt x="851" y="221"/>
                    <a:pt x="851" y="410"/>
                  </a:cubicBezTo>
                  <a:lnTo>
                    <a:pt x="851" y="1355"/>
                  </a:lnTo>
                  <a:lnTo>
                    <a:pt x="725" y="1229"/>
                  </a:lnTo>
                  <a:cubicBezTo>
                    <a:pt x="646" y="1151"/>
                    <a:pt x="544" y="1111"/>
                    <a:pt x="442" y="1111"/>
                  </a:cubicBezTo>
                  <a:cubicBezTo>
                    <a:pt x="339" y="1111"/>
                    <a:pt x="237" y="1151"/>
                    <a:pt x="158" y="1229"/>
                  </a:cubicBezTo>
                  <a:cubicBezTo>
                    <a:pt x="1" y="1387"/>
                    <a:pt x="1" y="1670"/>
                    <a:pt x="158" y="1828"/>
                  </a:cubicBezTo>
                  <a:lnTo>
                    <a:pt x="977" y="2647"/>
                  </a:lnTo>
                  <a:cubicBezTo>
                    <a:pt x="1056" y="2726"/>
                    <a:pt x="1166" y="2765"/>
                    <a:pt x="1277" y="2765"/>
                  </a:cubicBezTo>
                  <a:cubicBezTo>
                    <a:pt x="1387" y="2765"/>
                    <a:pt x="1497" y="2726"/>
                    <a:pt x="1576" y="2647"/>
                  </a:cubicBezTo>
                  <a:lnTo>
                    <a:pt x="2395" y="1828"/>
                  </a:lnTo>
                  <a:cubicBezTo>
                    <a:pt x="2553" y="1670"/>
                    <a:pt x="2553" y="1387"/>
                    <a:pt x="2395" y="1229"/>
                  </a:cubicBezTo>
                  <a:cubicBezTo>
                    <a:pt x="2316" y="1151"/>
                    <a:pt x="2206" y="1111"/>
                    <a:pt x="2096" y="1111"/>
                  </a:cubicBezTo>
                  <a:cubicBezTo>
                    <a:pt x="1985" y="1111"/>
                    <a:pt x="1875" y="1151"/>
                    <a:pt x="1796" y="1229"/>
                  </a:cubicBezTo>
                  <a:lnTo>
                    <a:pt x="1670" y="1355"/>
                  </a:lnTo>
                  <a:lnTo>
                    <a:pt x="1670" y="410"/>
                  </a:lnTo>
                  <a:cubicBezTo>
                    <a:pt x="1670" y="221"/>
                    <a:pt x="1481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63"/>
            <p:cNvSpPr/>
            <p:nvPr/>
          </p:nvSpPr>
          <p:spPr>
            <a:xfrm>
              <a:off x="-62154300" y="3785700"/>
              <a:ext cx="318200" cy="275700"/>
            </a:xfrm>
            <a:custGeom>
              <a:avLst/>
              <a:gdLst/>
              <a:ahLst/>
              <a:cxnLst/>
              <a:rect l="l" t="t" r="r" b="b"/>
              <a:pathLst>
                <a:path w="12728" h="11028" extrusionOk="0">
                  <a:moveTo>
                    <a:pt x="5261" y="3560"/>
                  </a:moveTo>
                  <a:cubicBezTo>
                    <a:pt x="5513" y="3560"/>
                    <a:pt x="5671" y="3781"/>
                    <a:pt x="5671" y="4002"/>
                  </a:cubicBezTo>
                  <a:lnTo>
                    <a:pt x="5671" y="5671"/>
                  </a:lnTo>
                  <a:cubicBezTo>
                    <a:pt x="5671" y="5892"/>
                    <a:pt x="5450" y="6112"/>
                    <a:pt x="5261" y="6112"/>
                  </a:cubicBezTo>
                  <a:cubicBezTo>
                    <a:pt x="5072" y="6112"/>
                    <a:pt x="4820" y="5892"/>
                    <a:pt x="4820" y="5671"/>
                  </a:cubicBezTo>
                  <a:lnTo>
                    <a:pt x="4820" y="4002"/>
                  </a:lnTo>
                  <a:cubicBezTo>
                    <a:pt x="4820" y="3781"/>
                    <a:pt x="5041" y="3560"/>
                    <a:pt x="5261" y="3560"/>
                  </a:cubicBezTo>
                  <a:close/>
                  <a:moveTo>
                    <a:pt x="7719" y="3560"/>
                  </a:moveTo>
                  <a:cubicBezTo>
                    <a:pt x="7908" y="3560"/>
                    <a:pt x="8128" y="3781"/>
                    <a:pt x="8128" y="4002"/>
                  </a:cubicBezTo>
                  <a:lnTo>
                    <a:pt x="8128" y="5671"/>
                  </a:lnTo>
                  <a:cubicBezTo>
                    <a:pt x="8128" y="5892"/>
                    <a:pt x="7939" y="6112"/>
                    <a:pt x="7719" y="6112"/>
                  </a:cubicBezTo>
                  <a:cubicBezTo>
                    <a:pt x="7467" y="6112"/>
                    <a:pt x="7309" y="5892"/>
                    <a:pt x="7309" y="5671"/>
                  </a:cubicBezTo>
                  <a:lnTo>
                    <a:pt x="7309" y="4002"/>
                  </a:lnTo>
                  <a:cubicBezTo>
                    <a:pt x="7309" y="3781"/>
                    <a:pt x="7498" y="3560"/>
                    <a:pt x="7719" y="3560"/>
                  </a:cubicBezTo>
                  <a:close/>
                  <a:moveTo>
                    <a:pt x="10239" y="3560"/>
                  </a:moveTo>
                  <a:cubicBezTo>
                    <a:pt x="10460" y="3560"/>
                    <a:pt x="10617" y="3781"/>
                    <a:pt x="10617" y="4002"/>
                  </a:cubicBezTo>
                  <a:lnTo>
                    <a:pt x="10617" y="5671"/>
                  </a:lnTo>
                  <a:cubicBezTo>
                    <a:pt x="10617" y="5892"/>
                    <a:pt x="10428" y="6112"/>
                    <a:pt x="10239" y="6112"/>
                  </a:cubicBezTo>
                  <a:cubicBezTo>
                    <a:pt x="9987" y="6112"/>
                    <a:pt x="9798" y="5892"/>
                    <a:pt x="9798" y="5671"/>
                  </a:cubicBezTo>
                  <a:lnTo>
                    <a:pt x="9798" y="4002"/>
                  </a:lnTo>
                  <a:cubicBezTo>
                    <a:pt x="9798" y="3781"/>
                    <a:pt x="9987" y="3560"/>
                    <a:pt x="10239" y="3560"/>
                  </a:cubicBezTo>
                  <a:close/>
                  <a:moveTo>
                    <a:pt x="5230" y="9357"/>
                  </a:moveTo>
                  <a:cubicBezTo>
                    <a:pt x="5450" y="9357"/>
                    <a:pt x="5608" y="9578"/>
                    <a:pt x="5608" y="9767"/>
                  </a:cubicBezTo>
                  <a:cubicBezTo>
                    <a:pt x="5608" y="9987"/>
                    <a:pt x="5419" y="10208"/>
                    <a:pt x="5230" y="10208"/>
                  </a:cubicBezTo>
                  <a:cubicBezTo>
                    <a:pt x="5041" y="10208"/>
                    <a:pt x="4789" y="9987"/>
                    <a:pt x="4789" y="9767"/>
                  </a:cubicBezTo>
                  <a:cubicBezTo>
                    <a:pt x="4820" y="9578"/>
                    <a:pt x="5041" y="9357"/>
                    <a:pt x="5230" y="9357"/>
                  </a:cubicBezTo>
                  <a:close/>
                  <a:moveTo>
                    <a:pt x="9924" y="9357"/>
                  </a:moveTo>
                  <a:cubicBezTo>
                    <a:pt x="10145" y="9357"/>
                    <a:pt x="10302" y="9578"/>
                    <a:pt x="10302" y="9767"/>
                  </a:cubicBezTo>
                  <a:cubicBezTo>
                    <a:pt x="10302" y="9987"/>
                    <a:pt x="10113" y="10208"/>
                    <a:pt x="9924" y="10208"/>
                  </a:cubicBezTo>
                  <a:cubicBezTo>
                    <a:pt x="9704" y="10208"/>
                    <a:pt x="9515" y="9987"/>
                    <a:pt x="9515" y="9767"/>
                  </a:cubicBezTo>
                  <a:cubicBezTo>
                    <a:pt x="9515" y="9578"/>
                    <a:pt x="9704" y="9357"/>
                    <a:pt x="9924" y="9357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378"/>
                  </a:cubicBezTo>
                  <a:cubicBezTo>
                    <a:pt x="0" y="599"/>
                    <a:pt x="347" y="820"/>
                    <a:pt x="536" y="820"/>
                  </a:cubicBezTo>
                  <a:lnTo>
                    <a:pt x="2111" y="820"/>
                  </a:lnTo>
                  <a:cubicBezTo>
                    <a:pt x="2174" y="1103"/>
                    <a:pt x="3245" y="6711"/>
                    <a:pt x="3308" y="6994"/>
                  </a:cubicBezTo>
                  <a:cubicBezTo>
                    <a:pt x="2867" y="7184"/>
                    <a:pt x="2584" y="7625"/>
                    <a:pt x="2584" y="8097"/>
                  </a:cubicBezTo>
                  <a:cubicBezTo>
                    <a:pt x="2584" y="8759"/>
                    <a:pt x="3151" y="9326"/>
                    <a:pt x="3812" y="9326"/>
                  </a:cubicBezTo>
                  <a:lnTo>
                    <a:pt x="4001" y="9326"/>
                  </a:lnTo>
                  <a:cubicBezTo>
                    <a:pt x="3970" y="9452"/>
                    <a:pt x="3938" y="9609"/>
                    <a:pt x="3938" y="9767"/>
                  </a:cubicBezTo>
                  <a:cubicBezTo>
                    <a:pt x="3938" y="10429"/>
                    <a:pt x="4474" y="11027"/>
                    <a:pt x="5167" y="11027"/>
                  </a:cubicBezTo>
                  <a:cubicBezTo>
                    <a:pt x="5829" y="11027"/>
                    <a:pt x="6364" y="10460"/>
                    <a:pt x="6364" y="9767"/>
                  </a:cubicBezTo>
                  <a:cubicBezTo>
                    <a:pt x="6364" y="9609"/>
                    <a:pt x="6333" y="9483"/>
                    <a:pt x="6301" y="9326"/>
                  </a:cubicBezTo>
                  <a:lnTo>
                    <a:pt x="8664" y="9326"/>
                  </a:lnTo>
                  <a:cubicBezTo>
                    <a:pt x="8632" y="9452"/>
                    <a:pt x="8569" y="9609"/>
                    <a:pt x="8569" y="9767"/>
                  </a:cubicBezTo>
                  <a:cubicBezTo>
                    <a:pt x="8569" y="10429"/>
                    <a:pt x="9137" y="11027"/>
                    <a:pt x="9798" y="11027"/>
                  </a:cubicBezTo>
                  <a:cubicBezTo>
                    <a:pt x="10460" y="11027"/>
                    <a:pt x="11027" y="10460"/>
                    <a:pt x="11027" y="9767"/>
                  </a:cubicBezTo>
                  <a:cubicBezTo>
                    <a:pt x="11027" y="9609"/>
                    <a:pt x="10995" y="9483"/>
                    <a:pt x="10932" y="9357"/>
                  </a:cubicBezTo>
                  <a:lnTo>
                    <a:pt x="11562" y="9357"/>
                  </a:lnTo>
                  <a:cubicBezTo>
                    <a:pt x="11814" y="9357"/>
                    <a:pt x="12003" y="9168"/>
                    <a:pt x="12003" y="8979"/>
                  </a:cubicBezTo>
                  <a:cubicBezTo>
                    <a:pt x="12003" y="8727"/>
                    <a:pt x="11814" y="8538"/>
                    <a:pt x="11562" y="8538"/>
                  </a:cubicBezTo>
                  <a:lnTo>
                    <a:pt x="3749" y="8538"/>
                  </a:lnTo>
                  <a:cubicBezTo>
                    <a:pt x="3497" y="8538"/>
                    <a:pt x="3308" y="8349"/>
                    <a:pt x="3308" y="8160"/>
                  </a:cubicBezTo>
                  <a:cubicBezTo>
                    <a:pt x="3308" y="7940"/>
                    <a:pt x="3497" y="7719"/>
                    <a:pt x="3749" y="7719"/>
                  </a:cubicBezTo>
                  <a:lnTo>
                    <a:pt x="11468" y="7719"/>
                  </a:lnTo>
                  <a:cubicBezTo>
                    <a:pt x="11657" y="7719"/>
                    <a:pt x="11846" y="7562"/>
                    <a:pt x="11846" y="7373"/>
                  </a:cubicBezTo>
                  <a:lnTo>
                    <a:pt x="12665" y="2395"/>
                  </a:lnTo>
                  <a:cubicBezTo>
                    <a:pt x="12728" y="2143"/>
                    <a:pt x="12508" y="1922"/>
                    <a:pt x="12287" y="1922"/>
                  </a:cubicBezTo>
                  <a:lnTo>
                    <a:pt x="3056" y="1922"/>
                  </a:lnTo>
                  <a:lnTo>
                    <a:pt x="2741" y="347"/>
                  </a:lnTo>
                  <a:cubicBezTo>
                    <a:pt x="2710" y="158"/>
                    <a:pt x="2552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64" name="Google Shape;7764;p63"/>
          <p:cNvGrpSpPr/>
          <p:nvPr/>
        </p:nvGrpSpPr>
        <p:grpSpPr>
          <a:xfrm>
            <a:off x="843944" y="3806587"/>
            <a:ext cx="368186" cy="366364"/>
            <a:chOff x="-62151950" y="4111775"/>
            <a:chExt cx="318225" cy="316650"/>
          </a:xfrm>
        </p:grpSpPr>
        <p:sp>
          <p:nvSpPr>
            <p:cNvPr id="7765" name="Google Shape;7765;p63"/>
            <p:cNvSpPr/>
            <p:nvPr/>
          </p:nvSpPr>
          <p:spPr>
            <a:xfrm>
              <a:off x="-62151950" y="4407925"/>
              <a:ext cx="318225" cy="20500"/>
            </a:xfrm>
            <a:custGeom>
              <a:avLst/>
              <a:gdLst/>
              <a:ahLst/>
              <a:cxnLst/>
              <a:rect l="l" t="t" r="r" b="b"/>
              <a:pathLst>
                <a:path w="12729" h="820" extrusionOk="0"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cubicBezTo>
                    <a:pt x="1" y="662"/>
                    <a:pt x="221" y="819"/>
                    <a:pt x="442" y="819"/>
                  </a:cubicBezTo>
                  <a:lnTo>
                    <a:pt x="12288" y="819"/>
                  </a:lnTo>
                  <a:cubicBezTo>
                    <a:pt x="12540" y="819"/>
                    <a:pt x="12697" y="630"/>
                    <a:pt x="12697" y="441"/>
                  </a:cubicBezTo>
                  <a:cubicBezTo>
                    <a:pt x="12729" y="158"/>
                    <a:pt x="12540" y="0"/>
                    <a:pt x="1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63"/>
            <p:cNvSpPr/>
            <p:nvPr/>
          </p:nvSpPr>
          <p:spPr>
            <a:xfrm>
              <a:off x="-62151950" y="4283475"/>
              <a:ext cx="84300" cy="104000"/>
            </a:xfrm>
            <a:custGeom>
              <a:avLst/>
              <a:gdLst/>
              <a:ahLst/>
              <a:cxnLst/>
              <a:rect l="l" t="t" r="r" b="b"/>
              <a:pathLst>
                <a:path w="3372" h="4160" extrusionOk="0">
                  <a:moveTo>
                    <a:pt x="1009" y="0"/>
                  </a:moveTo>
                  <a:cubicBezTo>
                    <a:pt x="442" y="0"/>
                    <a:pt x="1" y="442"/>
                    <a:pt x="1" y="1009"/>
                  </a:cubicBezTo>
                  <a:lnTo>
                    <a:pt x="1" y="3214"/>
                  </a:lnTo>
                  <a:cubicBezTo>
                    <a:pt x="64" y="3718"/>
                    <a:pt x="473" y="4159"/>
                    <a:pt x="1009" y="4159"/>
                  </a:cubicBezTo>
                  <a:lnTo>
                    <a:pt x="2363" y="4159"/>
                  </a:lnTo>
                  <a:cubicBezTo>
                    <a:pt x="2931" y="4159"/>
                    <a:pt x="3372" y="3718"/>
                    <a:pt x="3372" y="3214"/>
                  </a:cubicBezTo>
                  <a:lnTo>
                    <a:pt x="3372" y="1009"/>
                  </a:lnTo>
                  <a:cubicBezTo>
                    <a:pt x="3372" y="442"/>
                    <a:pt x="2931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63"/>
            <p:cNvSpPr/>
            <p:nvPr/>
          </p:nvSpPr>
          <p:spPr>
            <a:xfrm>
              <a:off x="-62033800" y="4111775"/>
              <a:ext cx="82725" cy="275700"/>
            </a:xfrm>
            <a:custGeom>
              <a:avLst/>
              <a:gdLst/>
              <a:ahLst/>
              <a:cxnLst/>
              <a:rect l="l" t="t" r="r" b="b"/>
              <a:pathLst>
                <a:path w="3309" h="11028" extrusionOk="0">
                  <a:moveTo>
                    <a:pt x="946" y="0"/>
                  </a:moveTo>
                  <a:cubicBezTo>
                    <a:pt x="410" y="0"/>
                    <a:pt x="0" y="410"/>
                    <a:pt x="0" y="977"/>
                  </a:cubicBezTo>
                  <a:lnTo>
                    <a:pt x="0" y="10082"/>
                  </a:lnTo>
                  <a:cubicBezTo>
                    <a:pt x="0" y="10618"/>
                    <a:pt x="441" y="11027"/>
                    <a:pt x="946" y="11027"/>
                  </a:cubicBezTo>
                  <a:lnTo>
                    <a:pt x="2332" y="11027"/>
                  </a:lnTo>
                  <a:cubicBezTo>
                    <a:pt x="2899" y="11027"/>
                    <a:pt x="3308" y="10586"/>
                    <a:pt x="3308" y="10082"/>
                  </a:cubicBezTo>
                  <a:lnTo>
                    <a:pt x="3308" y="977"/>
                  </a:lnTo>
                  <a:cubicBezTo>
                    <a:pt x="3308" y="410"/>
                    <a:pt x="2899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63"/>
            <p:cNvSpPr/>
            <p:nvPr/>
          </p:nvSpPr>
          <p:spPr>
            <a:xfrm>
              <a:off x="-61916450" y="4200775"/>
              <a:ext cx="82725" cy="186700"/>
            </a:xfrm>
            <a:custGeom>
              <a:avLst/>
              <a:gdLst/>
              <a:ahLst/>
              <a:cxnLst/>
              <a:rect l="l" t="t" r="r" b="b"/>
              <a:pathLst>
                <a:path w="3309" h="7468" extrusionOk="0">
                  <a:moveTo>
                    <a:pt x="946" y="0"/>
                  </a:moveTo>
                  <a:cubicBezTo>
                    <a:pt x="410" y="0"/>
                    <a:pt x="1" y="442"/>
                    <a:pt x="1" y="1009"/>
                  </a:cubicBezTo>
                  <a:lnTo>
                    <a:pt x="1" y="6522"/>
                  </a:lnTo>
                  <a:cubicBezTo>
                    <a:pt x="1" y="7058"/>
                    <a:pt x="442" y="7467"/>
                    <a:pt x="946" y="7467"/>
                  </a:cubicBezTo>
                  <a:lnTo>
                    <a:pt x="2332" y="7467"/>
                  </a:lnTo>
                  <a:cubicBezTo>
                    <a:pt x="2868" y="7467"/>
                    <a:pt x="3309" y="7026"/>
                    <a:pt x="3309" y="6522"/>
                  </a:cubicBezTo>
                  <a:lnTo>
                    <a:pt x="3309" y="1009"/>
                  </a:lnTo>
                  <a:cubicBezTo>
                    <a:pt x="3309" y="442"/>
                    <a:pt x="2868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69" name="Google Shape;7769;p63"/>
          <p:cNvGrpSpPr/>
          <p:nvPr/>
        </p:nvGrpSpPr>
        <p:grpSpPr>
          <a:xfrm>
            <a:off x="3062568" y="2897133"/>
            <a:ext cx="368157" cy="367434"/>
            <a:chOff x="-60254550" y="3367325"/>
            <a:chExt cx="318200" cy="317575"/>
          </a:xfrm>
        </p:grpSpPr>
        <p:sp>
          <p:nvSpPr>
            <p:cNvPr id="7770" name="Google Shape;7770;p63"/>
            <p:cNvSpPr/>
            <p:nvPr/>
          </p:nvSpPr>
          <p:spPr>
            <a:xfrm>
              <a:off x="-60219125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51" y="0"/>
                  </a:moveTo>
                  <a:cubicBezTo>
                    <a:pt x="935" y="0"/>
                    <a:pt x="815" y="57"/>
                    <a:pt x="725" y="164"/>
                  </a:cubicBezTo>
                  <a:cubicBezTo>
                    <a:pt x="568" y="290"/>
                    <a:pt x="568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24" y="4143"/>
                    <a:pt x="1023" y="4143"/>
                  </a:cubicBezTo>
                  <a:cubicBezTo>
                    <a:pt x="1144" y="4143"/>
                    <a:pt x="1269" y="4094"/>
                    <a:pt x="1356" y="4007"/>
                  </a:cubicBezTo>
                  <a:cubicBezTo>
                    <a:pt x="1513" y="3850"/>
                    <a:pt x="1513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9" y="0"/>
                    <a:pt x="10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63"/>
            <p:cNvSpPr/>
            <p:nvPr/>
          </p:nvSpPr>
          <p:spPr>
            <a:xfrm>
              <a:off x="-60156900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18" y="4143"/>
                    <a:pt x="1010" y="4143"/>
                  </a:cubicBezTo>
                  <a:cubicBezTo>
                    <a:pt x="1122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63"/>
            <p:cNvSpPr/>
            <p:nvPr/>
          </p:nvSpPr>
          <p:spPr>
            <a:xfrm>
              <a:off x="-60094675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25" y="731"/>
                  </a:cubicBezTo>
                  <a:cubicBezTo>
                    <a:pt x="1103" y="1046"/>
                    <a:pt x="1103" y="1456"/>
                    <a:pt x="725" y="1771"/>
                  </a:cubicBezTo>
                  <a:cubicBezTo>
                    <a:pt x="32" y="2401"/>
                    <a:pt x="1" y="3377"/>
                    <a:pt x="725" y="4039"/>
                  </a:cubicBezTo>
                  <a:cubicBezTo>
                    <a:pt x="796" y="4110"/>
                    <a:pt x="893" y="4143"/>
                    <a:pt x="992" y="4143"/>
                  </a:cubicBezTo>
                  <a:cubicBezTo>
                    <a:pt x="1113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1985" y="1771"/>
                    <a:pt x="2048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63"/>
            <p:cNvSpPr/>
            <p:nvPr/>
          </p:nvSpPr>
          <p:spPr>
            <a:xfrm>
              <a:off x="-60254550" y="3478525"/>
              <a:ext cx="318200" cy="206375"/>
            </a:xfrm>
            <a:custGeom>
              <a:avLst/>
              <a:gdLst/>
              <a:ahLst/>
              <a:cxnLst/>
              <a:rect l="l" t="t" r="r" b="b"/>
              <a:pathLst>
                <a:path w="12728" h="8255" extrusionOk="0">
                  <a:moveTo>
                    <a:pt x="10428" y="1607"/>
                  </a:moveTo>
                  <a:cubicBezTo>
                    <a:pt x="11184" y="1607"/>
                    <a:pt x="11814" y="2237"/>
                    <a:pt x="11814" y="2994"/>
                  </a:cubicBezTo>
                  <a:cubicBezTo>
                    <a:pt x="11814" y="3718"/>
                    <a:pt x="11184" y="4380"/>
                    <a:pt x="10428" y="4380"/>
                  </a:cubicBezTo>
                  <a:lnTo>
                    <a:pt x="9767" y="4380"/>
                  </a:lnTo>
                  <a:cubicBezTo>
                    <a:pt x="9861" y="4002"/>
                    <a:pt x="9893" y="3655"/>
                    <a:pt x="9893" y="3246"/>
                  </a:cubicBezTo>
                  <a:lnTo>
                    <a:pt x="9893" y="1607"/>
                  </a:lnTo>
                  <a:close/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3309"/>
                  </a:lnTo>
                  <a:cubicBezTo>
                    <a:pt x="0" y="5041"/>
                    <a:pt x="882" y="6522"/>
                    <a:pt x="2237" y="7436"/>
                  </a:cubicBezTo>
                  <a:lnTo>
                    <a:pt x="441" y="7436"/>
                  </a:lnTo>
                  <a:cubicBezTo>
                    <a:pt x="189" y="7436"/>
                    <a:pt x="32" y="7625"/>
                    <a:pt x="32" y="7845"/>
                  </a:cubicBezTo>
                  <a:cubicBezTo>
                    <a:pt x="32" y="8066"/>
                    <a:pt x="252" y="8255"/>
                    <a:pt x="441" y="8255"/>
                  </a:cubicBezTo>
                  <a:lnTo>
                    <a:pt x="9546" y="8255"/>
                  </a:lnTo>
                  <a:cubicBezTo>
                    <a:pt x="9767" y="8255"/>
                    <a:pt x="9924" y="8066"/>
                    <a:pt x="9924" y="7845"/>
                  </a:cubicBezTo>
                  <a:cubicBezTo>
                    <a:pt x="9924" y="7593"/>
                    <a:pt x="9735" y="7436"/>
                    <a:pt x="9546" y="7436"/>
                  </a:cubicBezTo>
                  <a:lnTo>
                    <a:pt x="7719" y="7436"/>
                  </a:lnTo>
                  <a:cubicBezTo>
                    <a:pt x="8538" y="6900"/>
                    <a:pt x="9168" y="6144"/>
                    <a:pt x="9578" y="5230"/>
                  </a:cubicBezTo>
                  <a:lnTo>
                    <a:pt x="10523" y="5230"/>
                  </a:lnTo>
                  <a:cubicBezTo>
                    <a:pt x="11751" y="5230"/>
                    <a:pt x="12728" y="4254"/>
                    <a:pt x="12728" y="3025"/>
                  </a:cubicBezTo>
                  <a:cubicBezTo>
                    <a:pt x="12728" y="1796"/>
                    <a:pt x="11657" y="788"/>
                    <a:pt x="10428" y="788"/>
                  </a:cubicBezTo>
                  <a:lnTo>
                    <a:pt x="9893" y="788"/>
                  </a:lnTo>
                  <a:lnTo>
                    <a:pt x="9893" y="379"/>
                  </a:lnTo>
                  <a:cubicBezTo>
                    <a:pt x="9893" y="158"/>
                    <a:pt x="9704" y="1"/>
                    <a:pt x="94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74" name="Google Shape;7774;p63"/>
          <p:cNvGrpSpPr/>
          <p:nvPr/>
        </p:nvGrpSpPr>
        <p:grpSpPr>
          <a:xfrm>
            <a:off x="3063465" y="3348127"/>
            <a:ext cx="366364" cy="366248"/>
            <a:chOff x="-60255350" y="3733825"/>
            <a:chExt cx="316650" cy="316550"/>
          </a:xfrm>
        </p:grpSpPr>
        <p:sp>
          <p:nvSpPr>
            <p:cNvPr id="7775" name="Google Shape;7775;p63"/>
            <p:cNvSpPr/>
            <p:nvPr/>
          </p:nvSpPr>
          <p:spPr>
            <a:xfrm>
              <a:off x="-60218325" y="3733825"/>
              <a:ext cx="235525" cy="316550"/>
            </a:xfrm>
            <a:custGeom>
              <a:avLst/>
              <a:gdLst/>
              <a:ahLst/>
              <a:cxnLst/>
              <a:rect l="l" t="t" r="r" b="b"/>
              <a:pathLst>
                <a:path w="9421" h="12662" extrusionOk="0">
                  <a:moveTo>
                    <a:pt x="4821" y="1666"/>
                  </a:moveTo>
                  <a:cubicBezTo>
                    <a:pt x="5073" y="1666"/>
                    <a:pt x="5262" y="1886"/>
                    <a:pt x="5262" y="2075"/>
                  </a:cubicBezTo>
                  <a:lnTo>
                    <a:pt x="5262" y="2359"/>
                  </a:lnTo>
                  <a:cubicBezTo>
                    <a:pt x="5734" y="2485"/>
                    <a:pt x="6081" y="2989"/>
                    <a:pt x="6081" y="3525"/>
                  </a:cubicBezTo>
                  <a:cubicBezTo>
                    <a:pt x="6081" y="3777"/>
                    <a:pt x="5892" y="3934"/>
                    <a:pt x="5640" y="3934"/>
                  </a:cubicBezTo>
                  <a:cubicBezTo>
                    <a:pt x="5419" y="3934"/>
                    <a:pt x="5262" y="3714"/>
                    <a:pt x="5262" y="3525"/>
                  </a:cubicBezTo>
                  <a:cubicBezTo>
                    <a:pt x="5262" y="3273"/>
                    <a:pt x="5073" y="3084"/>
                    <a:pt x="4821" y="3084"/>
                  </a:cubicBezTo>
                  <a:cubicBezTo>
                    <a:pt x="4569" y="3084"/>
                    <a:pt x="4411" y="3273"/>
                    <a:pt x="4411" y="3525"/>
                  </a:cubicBezTo>
                  <a:cubicBezTo>
                    <a:pt x="4411" y="3777"/>
                    <a:pt x="4789" y="3997"/>
                    <a:pt x="5104" y="4249"/>
                  </a:cubicBezTo>
                  <a:cubicBezTo>
                    <a:pt x="5514" y="4564"/>
                    <a:pt x="6081" y="4942"/>
                    <a:pt x="6081" y="5604"/>
                  </a:cubicBezTo>
                  <a:cubicBezTo>
                    <a:pt x="6081" y="6171"/>
                    <a:pt x="5734" y="6612"/>
                    <a:pt x="5262" y="6801"/>
                  </a:cubicBezTo>
                  <a:lnTo>
                    <a:pt x="5262" y="7085"/>
                  </a:lnTo>
                  <a:cubicBezTo>
                    <a:pt x="5262" y="7305"/>
                    <a:pt x="5041" y="7463"/>
                    <a:pt x="4821" y="7463"/>
                  </a:cubicBezTo>
                  <a:cubicBezTo>
                    <a:pt x="4569" y="7463"/>
                    <a:pt x="4411" y="7274"/>
                    <a:pt x="4411" y="7085"/>
                  </a:cubicBezTo>
                  <a:lnTo>
                    <a:pt x="4411" y="6801"/>
                  </a:lnTo>
                  <a:cubicBezTo>
                    <a:pt x="3938" y="6644"/>
                    <a:pt x="3592" y="6171"/>
                    <a:pt x="3592" y="5604"/>
                  </a:cubicBezTo>
                  <a:cubicBezTo>
                    <a:pt x="3592" y="5383"/>
                    <a:pt x="3781" y="5194"/>
                    <a:pt x="4033" y="5194"/>
                  </a:cubicBezTo>
                  <a:cubicBezTo>
                    <a:pt x="4253" y="5194"/>
                    <a:pt x="4411" y="5383"/>
                    <a:pt x="4411" y="5604"/>
                  </a:cubicBezTo>
                  <a:cubicBezTo>
                    <a:pt x="4411" y="5856"/>
                    <a:pt x="4632" y="6014"/>
                    <a:pt x="4821" y="6014"/>
                  </a:cubicBezTo>
                  <a:cubicBezTo>
                    <a:pt x="5041" y="6014"/>
                    <a:pt x="5262" y="5824"/>
                    <a:pt x="5262" y="5604"/>
                  </a:cubicBezTo>
                  <a:cubicBezTo>
                    <a:pt x="5262" y="5383"/>
                    <a:pt x="4947" y="5131"/>
                    <a:pt x="4569" y="4911"/>
                  </a:cubicBezTo>
                  <a:cubicBezTo>
                    <a:pt x="4159" y="4596"/>
                    <a:pt x="3592" y="4186"/>
                    <a:pt x="3592" y="3525"/>
                  </a:cubicBezTo>
                  <a:cubicBezTo>
                    <a:pt x="3592" y="2989"/>
                    <a:pt x="3938" y="2548"/>
                    <a:pt x="4411" y="2359"/>
                  </a:cubicBezTo>
                  <a:lnTo>
                    <a:pt x="4411" y="2075"/>
                  </a:lnTo>
                  <a:cubicBezTo>
                    <a:pt x="4411" y="1823"/>
                    <a:pt x="4632" y="1666"/>
                    <a:pt x="4821" y="1666"/>
                  </a:cubicBezTo>
                  <a:close/>
                  <a:moveTo>
                    <a:pt x="6081" y="9385"/>
                  </a:moveTo>
                  <a:lnTo>
                    <a:pt x="6081" y="10235"/>
                  </a:lnTo>
                  <a:lnTo>
                    <a:pt x="3592" y="10235"/>
                  </a:lnTo>
                  <a:lnTo>
                    <a:pt x="3592" y="9385"/>
                  </a:lnTo>
                  <a:close/>
                  <a:moveTo>
                    <a:pt x="4801" y="0"/>
                  </a:moveTo>
                  <a:cubicBezTo>
                    <a:pt x="4498" y="0"/>
                    <a:pt x="4188" y="29"/>
                    <a:pt x="3875" y="91"/>
                  </a:cubicBezTo>
                  <a:cubicBezTo>
                    <a:pt x="2111" y="500"/>
                    <a:pt x="693" y="1949"/>
                    <a:pt x="378" y="3714"/>
                  </a:cubicBezTo>
                  <a:cubicBezTo>
                    <a:pt x="0" y="5698"/>
                    <a:pt x="1008" y="7652"/>
                    <a:pt x="2773" y="8565"/>
                  </a:cubicBezTo>
                  <a:lnTo>
                    <a:pt x="2773" y="10582"/>
                  </a:lnTo>
                  <a:cubicBezTo>
                    <a:pt x="2773" y="11716"/>
                    <a:pt x="3718" y="12661"/>
                    <a:pt x="4852" y="12661"/>
                  </a:cubicBezTo>
                  <a:cubicBezTo>
                    <a:pt x="5986" y="12661"/>
                    <a:pt x="6963" y="11716"/>
                    <a:pt x="6963" y="10582"/>
                  </a:cubicBezTo>
                  <a:lnTo>
                    <a:pt x="6963" y="8565"/>
                  </a:lnTo>
                  <a:cubicBezTo>
                    <a:pt x="8444" y="7778"/>
                    <a:pt x="9420" y="6234"/>
                    <a:pt x="9420" y="4501"/>
                  </a:cubicBezTo>
                  <a:cubicBezTo>
                    <a:pt x="9392" y="2000"/>
                    <a:pt x="7308" y="0"/>
                    <a:pt x="48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63"/>
            <p:cNvSpPr/>
            <p:nvPr/>
          </p:nvSpPr>
          <p:spPr>
            <a:xfrm>
              <a:off x="-60255350" y="3844775"/>
              <a:ext cx="34675" cy="20500"/>
            </a:xfrm>
            <a:custGeom>
              <a:avLst/>
              <a:gdLst/>
              <a:ahLst/>
              <a:cxnLst/>
              <a:rect l="l" t="t" r="r" b="b"/>
              <a:pathLst>
                <a:path w="1387" h="820" extrusionOk="0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58"/>
                    <a:pt x="1166" y="0"/>
                    <a:pt x="9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63"/>
            <p:cNvSpPr/>
            <p:nvPr/>
          </p:nvSpPr>
          <p:spPr>
            <a:xfrm>
              <a:off x="-59974175" y="3844775"/>
              <a:ext cx="35475" cy="20500"/>
            </a:xfrm>
            <a:custGeom>
              <a:avLst/>
              <a:gdLst/>
              <a:ahLst/>
              <a:cxnLst/>
              <a:rect l="l" t="t" r="r" b="b"/>
              <a:pathLst>
                <a:path w="1419" h="820" extrusionOk="0"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cubicBezTo>
                    <a:pt x="1" y="630"/>
                    <a:pt x="221" y="819"/>
                    <a:pt x="442" y="819"/>
                  </a:cubicBezTo>
                  <a:lnTo>
                    <a:pt x="1009" y="819"/>
                  </a:lnTo>
                  <a:cubicBezTo>
                    <a:pt x="1230" y="819"/>
                    <a:pt x="1387" y="630"/>
                    <a:pt x="1387" y="378"/>
                  </a:cubicBezTo>
                  <a:cubicBezTo>
                    <a:pt x="1419" y="158"/>
                    <a:pt x="1230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63"/>
            <p:cNvSpPr/>
            <p:nvPr/>
          </p:nvSpPr>
          <p:spPr>
            <a:xfrm>
              <a:off x="-60212825" y="3939475"/>
              <a:ext cx="32325" cy="30350"/>
            </a:xfrm>
            <a:custGeom>
              <a:avLst/>
              <a:gdLst/>
              <a:ahLst/>
              <a:cxnLst/>
              <a:rect l="l" t="t" r="r" b="b"/>
              <a:pathLst>
                <a:path w="1293" h="1214" extrusionOk="0">
                  <a:moveTo>
                    <a:pt x="836" y="1"/>
                  </a:moveTo>
                  <a:cubicBezTo>
                    <a:pt x="725" y="1"/>
                    <a:pt x="615" y="40"/>
                    <a:pt x="536" y="119"/>
                  </a:cubicBezTo>
                  <a:lnTo>
                    <a:pt x="158" y="497"/>
                  </a:lnTo>
                  <a:cubicBezTo>
                    <a:pt x="1" y="654"/>
                    <a:pt x="1" y="938"/>
                    <a:pt x="158" y="1096"/>
                  </a:cubicBezTo>
                  <a:cubicBezTo>
                    <a:pt x="237" y="1174"/>
                    <a:pt x="340" y="1214"/>
                    <a:pt x="442" y="1214"/>
                  </a:cubicBezTo>
                  <a:cubicBezTo>
                    <a:pt x="544" y="1214"/>
                    <a:pt x="647" y="1174"/>
                    <a:pt x="725" y="1096"/>
                  </a:cubicBezTo>
                  <a:lnTo>
                    <a:pt x="1135" y="686"/>
                  </a:lnTo>
                  <a:cubicBezTo>
                    <a:pt x="1293" y="528"/>
                    <a:pt x="1293" y="245"/>
                    <a:pt x="1135" y="119"/>
                  </a:cubicBezTo>
                  <a:cubicBezTo>
                    <a:pt x="1056" y="40"/>
                    <a:pt x="946" y="1"/>
                    <a:pt x="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63"/>
            <p:cNvSpPr/>
            <p:nvPr/>
          </p:nvSpPr>
          <p:spPr>
            <a:xfrm>
              <a:off x="-60012750" y="3739425"/>
              <a:ext cx="32300" cy="30350"/>
            </a:xfrm>
            <a:custGeom>
              <a:avLst/>
              <a:gdLst/>
              <a:ahLst/>
              <a:cxnLst/>
              <a:rect l="l" t="t" r="r" b="b"/>
              <a:pathLst>
                <a:path w="1292" h="1214" extrusionOk="0">
                  <a:moveTo>
                    <a:pt x="835" y="1"/>
                  </a:moveTo>
                  <a:cubicBezTo>
                    <a:pt x="725" y="1"/>
                    <a:pt x="614" y="40"/>
                    <a:pt x="536" y="119"/>
                  </a:cubicBezTo>
                  <a:lnTo>
                    <a:pt x="126" y="497"/>
                  </a:lnTo>
                  <a:cubicBezTo>
                    <a:pt x="0" y="654"/>
                    <a:pt x="0" y="938"/>
                    <a:pt x="126" y="1095"/>
                  </a:cubicBezTo>
                  <a:cubicBezTo>
                    <a:pt x="205" y="1174"/>
                    <a:pt x="315" y="1213"/>
                    <a:pt x="425" y="1213"/>
                  </a:cubicBezTo>
                  <a:cubicBezTo>
                    <a:pt x="536" y="1213"/>
                    <a:pt x="646" y="1174"/>
                    <a:pt x="725" y="1095"/>
                  </a:cubicBezTo>
                  <a:lnTo>
                    <a:pt x="1134" y="686"/>
                  </a:lnTo>
                  <a:cubicBezTo>
                    <a:pt x="1292" y="560"/>
                    <a:pt x="1292" y="276"/>
                    <a:pt x="1134" y="119"/>
                  </a:cubicBezTo>
                  <a:cubicBezTo>
                    <a:pt x="1056" y="40"/>
                    <a:pt x="945" y="1"/>
                    <a:pt x="8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63"/>
            <p:cNvSpPr/>
            <p:nvPr/>
          </p:nvSpPr>
          <p:spPr>
            <a:xfrm>
              <a:off x="-60012750" y="3939475"/>
              <a:ext cx="32300" cy="30350"/>
            </a:xfrm>
            <a:custGeom>
              <a:avLst/>
              <a:gdLst/>
              <a:ahLst/>
              <a:cxnLst/>
              <a:rect l="l" t="t" r="r" b="b"/>
              <a:pathLst>
                <a:path w="1292" h="1214" extrusionOk="0">
                  <a:moveTo>
                    <a:pt x="425" y="1"/>
                  </a:moveTo>
                  <a:cubicBezTo>
                    <a:pt x="315" y="1"/>
                    <a:pt x="205" y="40"/>
                    <a:pt x="126" y="119"/>
                  </a:cubicBezTo>
                  <a:cubicBezTo>
                    <a:pt x="0" y="245"/>
                    <a:pt x="0" y="528"/>
                    <a:pt x="126" y="686"/>
                  </a:cubicBezTo>
                  <a:lnTo>
                    <a:pt x="536" y="1096"/>
                  </a:lnTo>
                  <a:cubicBezTo>
                    <a:pt x="614" y="1174"/>
                    <a:pt x="725" y="1214"/>
                    <a:pt x="835" y="1214"/>
                  </a:cubicBezTo>
                  <a:cubicBezTo>
                    <a:pt x="945" y="1214"/>
                    <a:pt x="1056" y="1174"/>
                    <a:pt x="1134" y="1096"/>
                  </a:cubicBezTo>
                  <a:cubicBezTo>
                    <a:pt x="1292" y="938"/>
                    <a:pt x="1292" y="654"/>
                    <a:pt x="1134" y="497"/>
                  </a:cubicBezTo>
                  <a:lnTo>
                    <a:pt x="725" y="119"/>
                  </a:lnTo>
                  <a:cubicBezTo>
                    <a:pt x="646" y="40"/>
                    <a:pt x="536" y="1"/>
                    <a:pt x="4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63"/>
            <p:cNvSpPr/>
            <p:nvPr/>
          </p:nvSpPr>
          <p:spPr>
            <a:xfrm>
              <a:off x="-60212825" y="3739425"/>
              <a:ext cx="32325" cy="30350"/>
            </a:xfrm>
            <a:custGeom>
              <a:avLst/>
              <a:gdLst/>
              <a:ahLst/>
              <a:cxnLst/>
              <a:rect l="l" t="t" r="r" b="b"/>
              <a:pathLst>
                <a:path w="1293" h="1214" extrusionOk="0">
                  <a:moveTo>
                    <a:pt x="442" y="1"/>
                  </a:moveTo>
                  <a:cubicBezTo>
                    <a:pt x="340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686"/>
                  </a:cubicBezTo>
                  <a:lnTo>
                    <a:pt x="536" y="1095"/>
                  </a:lnTo>
                  <a:cubicBezTo>
                    <a:pt x="615" y="1174"/>
                    <a:pt x="725" y="1213"/>
                    <a:pt x="836" y="1213"/>
                  </a:cubicBezTo>
                  <a:cubicBezTo>
                    <a:pt x="946" y="1213"/>
                    <a:pt x="1056" y="1174"/>
                    <a:pt x="1135" y="1095"/>
                  </a:cubicBezTo>
                  <a:cubicBezTo>
                    <a:pt x="1293" y="938"/>
                    <a:pt x="1293" y="654"/>
                    <a:pt x="1135" y="497"/>
                  </a:cubicBezTo>
                  <a:lnTo>
                    <a:pt x="725" y="119"/>
                  </a:lnTo>
                  <a:cubicBezTo>
                    <a:pt x="647" y="40"/>
                    <a:pt x="544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82" name="Google Shape;7782;p63"/>
          <p:cNvGrpSpPr/>
          <p:nvPr/>
        </p:nvGrpSpPr>
        <p:grpSpPr>
          <a:xfrm>
            <a:off x="3091262" y="3807035"/>
            <a:ext cx="310770" cy="365467"/>
            <a:chOff x="-60232500" y="4101525"/>
            <a:chExt cx="268600" cy="315875"/>
          </a:xfrm>
        </p:grpSpPr>
        <p:sp>
          <p:nvSpPr>
            <p:cNvPr id="7783" name="Google Shape;7783;p63"/>
            <p:cNvSpPr/>
            <p:nvPr/>
          </p:nvSpPr>
          <p:spPr>
            <a:xfrm>
              <a:off x="-60222275" y="4273225"/>
              <a:ext cx="63025" cy="144175"/>
            </a:xfrm>
            <a:custGeom>
              <a:avLst/>
              <a:gdLst/>
              <a:ahLst/>
              <a:cxnLst/>
              <a:rect l="l" t="t" r="r" b="b"/>
              <a:pathLst>
                <a:path w="2521" h="5767" extrusionOk="0">
                  <a:moveTo>
                    <a:pt x="1261" y="1"/>
                  </a:moveTo>
                  <a:cubicBezTo>
                    <a:pt x="1072" y="1"/>
                    <a:pt x="851" y="190"/>
                    <a:pt x="851" y="379"/>
                  </a:cubicBezTo>
                  <a:lnTo>
                    <a:pt x="851" y="662"/>
                  </a:lnTo>
                  <a:cubicBezTo>
                    <a:pt x="379" y="820"/>
                    <a:pt x="1" y="1293"/>
                    <a:pt x="1" y="1828"/>
                  </a:cubicBezTo>
                  <a:cubicBezTo>
                    <a:pt x="1" y="2521"/>
                    <a:pt x="568" y="2899"/>
                    <a:pt x="1009" y="3214"/>
                  </a:cubicBezTo>
                  <a:cubicBezTo>
                    <a:pt x="1324" y="3466"/>
                    <a:pt x="1671" y="3687"/>
                    <a:pt x="1671" y="3939"/>
                  </a:cubicBezTo>
                  <a:cubicBezTo>
                    <a:pt x="1671" y="4160"/>
                    <a:pt x="1482" y="4349"/>
                    <a:pt x="1261" y="4349"/>
                  </a:cubicBezTo>
                  <a:cubicBezTo>
                    <a:pt x="1072" y="4349"/>
                    <a:pt x="851" y="4160"/>
                    <a:pt x="851" y="3939"/>
                  </a:cubicBezTo>
                  <a:cubicBezTo>
                    <a:pt x="851" y="3687"/>
                    <a:pt x="631" y="3529"/>
                    <a:pt x="442" y="3529"/>
                  </a:cubicBezTo>
                  <a:cubicBezTo>
                    <a:pt x="253" y="3529"/>
                    <a:pt x="64" y="3718"/>
                    <a:pt x="64" y="3939"/>
                  </a:cubicBezTo>
                  <a:cubicBezTo>
                    <a:pt x="64" y="4475"/>
                    <a:pt x="410" y="4916"/>
                    <a:pt x="883" y="5105"/>
                  </a:cubicBezTo>
                  <a:lnTo>
                    <a:pt x="883" y="5388"/>
                  </a:lnTo>
                  <a:cubicBezTo>
                    <a:pt x="883" y="5609"/>
                    <a:pt x="1072" y="5766"/>
                    <a:pt x="1324" y="5766"/>
                  </a:cubicBezTo>
                  <a:cubicBezTo>
                    <a:pt x="1545" y="5766"/>
                    <a:pt x="1702" y="5577"/>
                    <a:pt x="1702" y="5388"/>
                  </a:cubicBezTo>
                  <a:lnTo>
                    <a:pt x="1702" y="5105"/>
                  </a:lnTo>
                  <a:cubicBezTo>
                    <a:pt x="2175" y="4947"/>
                    <a:pt x="2521" y="4475"/>
                    <a:pt x="2521" y="3939"/>
                  </a:cubicBezTo>
                  <a:cubicBezTo>
                    <a:pt x="2521" y="3246"/>
                    <a:pt x="1986" y="2868"/>
                    <a:pt x="1545" y="2553"/>
                  </a:cubicBezTo>
                  <a:cubicBezTo>
                    <a:pt x="1229" y="2301"/>
                    <a:pt x="883" y="2080"/>
                    <a:pt x="883" y="1828"/>
                  </a:cubicBezTo>
                  <a:cubicBezTo>
                    <a:pt x="883" y="1608"/>
                    <a:pt x="1072" y="1450"/>
                    <a:pt x="1261" y="1450"/>
                  </a:cubicBezTo>
                  <a:cubicBezTo>
                    <a:pt x="1513" y="1450"/>
                    <a:pt x="1671" y="1639"/>
                    <a:pt x="1671" y="1828"/>
                  </a:cubicBezTo>
                  <a:cubicBezTo>
                    <a:pt x="1671" y="2080"/>
                    <a:pt x="1860" y="2269"/>
                    <a:pt x="2112" y="2269"/>
                  </a:cubicBezTo>
                  <a:cubicBezTo>
                    <a:pt x="2332" y="2269"/>
                    <a:pt x="2490" y="2080"/>
                    <a:pt x="2490" y="1828"/>
                  </a:cubicBezTo>
                  <a:cubicBezTo>
                    <a:pt x="2490" y="1293"/>
                    <a:pt x="2143" y="852"/>
                    <a:pt x="1671" y="662"/>
                  </a:cubicBezTo>
                  <a:lnTo>
                    <a:pt x="1671" y="379"/>
                  </a:lnTo>
                  <a:cubicBezTo>
                    <a:pt x="1671" y="158"/>
                    <a:pt x="148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63"/>
            <p:cNvSpPr/>
            <p:nvPr/>
          </p:nvSpPr>
          <p:spPr>
            <a:xfrm>
              <a:off x="-60232500" y="4101525"/>
              <a:ext cx="268600" cy="315875"/>
            </a:xfrm>
            <a:custGeom>
              <a:avLst/>
              <a:gdLst/>
              <a:ahLst/>
              <a:cxnLst/>
              <a:rect l="l" t="t" r="r" b="b"/>
              <a:pathLst>
                <a:path w="10744" h="12635" extrusionOk="0">
                  <a:moveTo>
                    <a:pt x="5356" y="1"/>
                  </a:moveTo>
                  <a:cubicBezTo>
                    <a:pt x="5104" y="1"/>
                    <a:pt x="4946" y="190"/>
                    <a:pt x="4946" y="410"/>
                  </a:cubicBezTo>
                  <a:lnTo>
                    <a:pt x="4946" y="820"/>
                  </a:lnTo>
                  <a:cubicBezTo>
                    <a:pt x="2206" y="1041"/>
                    <a:pt x="0" y="3340"/>
                    <a:pt x="0" y="6176"/>
                  </a:cubicBezTo>
                  <a:lnTo>
                    <a:pt x="0" y="6585"/>
                  </a:lnTo>
                  <a:lnTo>
                    <a:pt x="32" y="6585"/>
                  </a:lnTo>
                  <a:cubicBezTo>
                    <a:pt x="32" y="6806"/>
                    <a:pt x="221" y="6963"/>
                    <a:pt x="473" y="6963"/>
                  </a:cubicBezTo>
                  <a:cubicBezTo>
                    <a:pt x="693" y="6963"/>
                    <a:pt x="851" y="6774"/>
                    <a:pt x="851" y="6585"/>
                  </a:cubicBezTo>
                  <a:cubicBezTo>
                    <a:pt x="851" y="6113"/>
                    <a:pt x="1197" y="5766"/>
                    <a:pt x="1701" y="5766"/>
                  </a:cubicBezTo>
                  <a:cubicBezTo>
                    <a:pt x="2174" y="5766"/>
                    <a:pt x="2521" y="6113"/>
                    <a:pt x="2521" y="6585"/>
                  </a:cubicBezTo>
                  <a:cubicBezTo>
                    <a:pt x="2521" y="6806"/>
                    <a:pt x="2710" y="6963"/>
                    <a:pt x="2899" y="6963"/>
                  </a:cubicBezTo>
                  <a:cubicBezTo>
                    <a:pt x="3119" y="6963"/>
                    <a:pt x="3308" y="6774"/>
                    <a:pt x="3308" y="6585"/>
                  </a:cubicBezTo>
                  <a:cubicBezTo>
                    <a:pt x="3308" y="6113"/>
                    <a:pt x="3655" y="5766"/>
                    <a:pt x="4127" y="5766"/>
                  </a:cubicBezTo>
                  <a:cubicBezTo>
                    <a:pt x="4600" y="5766"/>
                    <a:pt x="4946" y="6113"/>
                    <a:pt x="4946" y="6585"/>
                  </a:cubicBezTo>
                  <a:lnTo>
                    <a:pt x="4946" y="11437"/>
                  </a:lnTo>
                  <a:cubicBezTo>
                    <a:pt x="4946" y="12099"/>
                    <a:pt x="5514" y="12634"/>
                    <a:pt x="6175" y="12634"/>
                  </a:cubicBezTo>
                  <a:cubicBezTo>
                    <a:pt x="6837" y="12634"/>
                    <a:pt x="7404" y="12099"/>
                    <a:pt x="7404" y="11437"/>
                  </a:cubicBezTo>
                  <a:lnTo>
                    <a:pt x="7404" y="10586"/>
                  </a:lnTo>
                  <a:cubicBezTo>
                    <a:pt x="7404" y="10366"/>
                    <a:pt x="7215" y="10208"/>
                    <a:pt x="6994" y="10208"/>
                  </a:cubicBezTo>
                  <a:cubicBezTo>
                    <a:pt x="6805" y="10208"/>
                    <a:pt x="6616" y="10397"/>
                    <a:pt x="6616" y="10586"/>
                  </a:cubicBezTo>
                  <a:lnTo>
                    <a:pt x="6616" y="11437"/>
                  </a:lnTo>
                  <a:cubicBezTo>
                    <a:pt x="6616" y="11658"/>
                    <a:pt x="6427" y="11815"/>
                    <a:pt x="6175" y="11815"/>
                  </a:cubicBezTo>
                  <a:cubicBezTo>
                    <a:pt x="5955" y="11815"/>
                    <a:pt x="5797" y="11626"/>
                    <a:pt x="5797" y="11437"/>
                  </a:cubicBezTo>
                  <a:lnTo>
                    <a:pt x="5797" y="6585"/>
                  </a:lnTo>
                  <a:cubicBezTo>
                    <a:pt x="5797" y="6113"/>
                    <a:pt x="6144" y="5766"/>
                    <a:pt x="6616" y="5766"/>
                  </a:cubicBezTo>
                  <a:cubicBezTo>
                    <a:pt x="7089" y="5766"/>
                    <a:pt x="7435" y="6113"/>
                    <a:pt x="7435" y="6585"/>
                  </a:cubicBezTo>
                  <a:cubicBezTo>
                    <a:pt x="7435" y="6806"/>
                    <a:pt x="7624" y="6963"/>
                    <a:pt x="7876" y="6963"/>
                  </a:cubicBezTo>
                  <a:cubicBezTo>
                    <a:pt x="8097" y="6963"/>
                    <a:pt x="8255" y="6774"/>
                    <a:pt x="8255" y="6585"/>
                  </a:cubicBezTo>
                  <a:cubicBezTo>
                    <a:pt x="8255" y="6113"/>
                    <a:pt x="8633" y="5766"/>
                    <a:pt x="9105" y="5766"/>
                  </a:cubicBezTo>
                  <a:cubicBezTo>
                    <a:pt x="9578" y="5766"/>
                    <a:pt x="9924" y="6113"/>
                    <a:pt x="9924" y="6585"/>
                  </a:cubicBezTo>
                  <a:cubicBezTo>
                    <a:pt x="9924" y="6806"/>
                    <a:pt x="10113" y="6963"/>
                    <a:pt x="10302" y="6963"/>
                  </a:cubicBezTo>
                  <a:cubicBezTo>
                    <a:pt x="10523" y="6963"/>
                    <a:pt x="10743" y="6774"/>
                    <a:pt x="10743" y="6585"/>
                  </a:cubicBezTo>
                  <a:lnTo>
                    <a:pt x="10743" y="6176"/>
                  </a:lnTo>
                  <a:cubicBezTo>
                    <a:pt x="10743" y="3340"/>
                    <a:pt x="8538" y="1041"/>
                    <a:pt x="5797" y="820"/>
                  </a:cubicBezTo>
                  <a:lnTo>
                    <a:pt x="5797" y="410"/>
                  </a:lnTo>
                  <a:cubicBezTo>
                    <a:pt x="5797" y="158"/>
                    <a:pt x="5577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85" name="Google Shape;7785;p63"/>
          <p:cNvSpPr/>
          <p:nvPr/>
        </p:nvSpPr>
        <p:spPr>
          <a:xfrm>
            <a:off x="2179036" y="4275969"/>
            <a:ext cx="366335" cy="367290"/>
          </a:xfrm>
          <a:custGeom>
            <a:avLst/>
            <a:gdLst/>
            <a:ahLst/>
            <a:cxnLst/>
            <a:rect l="l" t="t" r="r" b="b"/>
            <a:pathLst>
              <a:path w="12665" h="12698" extrusionOk="0">
                <a:moveTo>
                  <a:pt x="9200" y="883"/>
                </a:moveTo>
                <a:lnTo>
                  <a:pt x="9200" y="1702"/>
                </a:lnTo>
                <a:lnTo>
                  <a:pt x="3403" y="1702"/>
                </a:lnTo>
                <a:lnTo>
                  <a:pt x="3403" y="883"/>
                </a:lnTo>
                <a:close/>
                <a:moveTo>
                  <a:pt x="4222" y="3340"/>
                </a:moveTo>
                <a:lnTo>
                  <a:pt x="4222" y="4191"/>
                </a:lnTo>
                <a:lnTo>
                  <a:pt x="3403" y="4191"/>
                </a:lnTo>
                <a:lnTo>
                  <a:pt x="3403" y="3340"/>
                </a:lnTo>
                <a:close/>
                <a:moveTo>
                  <a:pt x="6711" y="3340"/>
                </a:moveTo>
                <a:lnTo>
                  <a:pt x="6711" y="4191"/>
                </a:lnTo>
                <a:lnTo>
                  <a:pt x="5892" y="4191"/>
                </a:lnTo>
                <a:lnTo>
                  <a:pt x="5892" y="3340"/>
                </a:lnTo>
                <a:close/>
                <a:moveTo>
                  <a:pt x="9200" y="3340"/>
                </a:moveTo>
                <a:lnTo>
                  <a:pt x="9200" y="4191"/>
                </a:lnTo>
                <a:lnTo>
                  <a:pt x="8349" y="4191"/>
                </a:lnTo>
                <a:lnTo>
                  <a:pt x="8349" y="3340"/>
                </a:lnTo>
                <a:close/>
                <a:moveTo>
                  <a:pt x="4222" y="5010"/>
                </a:moveTo>
                <a:lnTo>
                  <a:pt x="4222" y="5829"/>
                </a:lnTo>
                <a:lnTo>
                  <a:pt x="3403" y="5829"/>
                </a:lnTo>
                <a:lnTo>
                  <a:pt x="3403" y="5010"/>
                </a:lnTo>
                <a:close/>
                <a:moveTo>
                  <a:pt x="6711" y="5010"/>
                </a:moveTo>
                <a:lnTo>
                  <a:pt x="6711" y="5829"/>
                </a:lnTo>
                <a:lnTo>
                  <a:pt x="5892" y="5829"/>
                </a:lnTo>
                <a:lnTo>
                  <a:pt x="5892" y="5010"/>
                </a:lnTo>
                <a:close/>
                <a:moveTo>
                  <a:pt x="9200" y="5010"/>
                </a:moveTo>
                <a:lnTo>
                  <a:pt x="9200" y="5829"/>
                </a:lnTo>
                <a:lnTo>
                  <a:pt x="8349" y="5829"/>
                </a:lnTo>
                <a:lnTo>
                  <a:pt x="8349" y="5010"/>
                </a:lnTo>
                <a:close/>
                <a:moveTo>
                  <a:pt x="4222" y="6648"/>
                </a:moveTo>
                <a:lnTo>
                  <a:pt x="4222" y="7499"/>
                </a:lnTo>
                <a:lnTo>
                  <a:pt x="3403" y="7499"/>
                </a:lnTo>
                <a:lnTo>
                  <a:pt x="3403" y="6648"/>
                </a:lnTo>
                <a:close/>
                <a:moveTo>
                  <a:pt x="6711" y="6648"/>
                </a:moveTo>
                <a:lnTo>
                  <a:pt x="6711" y="7499"/>
                </a:lnTo>
                <a:lnTo>
                  <a:pt x="5892" y="7499"/>
                </a:lnTo>
                <a:lnTo>
                  <a:pt x="5892" y="6648"/>
                </a:lnTo>
                <a:close/>
                <a:moveTo>
                  <a:pt x="9200" y="6648"/>
                </a:moveTo>
                <a:lnTo>
                  <a:pt x="9200" y="7499"/>
                </a:lnTo>
                <a:lnTo>
                  <a:pt x="8349" y="7499"/>
                </a:lnTo>
                <a:lnTo>
                  <a:pt x="8349" y="6648"/>
                </a:lnTo>
                <a:close/>
                <a:moveTo>
                  <a:pt x="1733" y="9137"/>
                </a:moveTo>
                <a:lnTo>
                  <a:pt x="1733" y="11909"/>
                </a:lnTo>
                <a:lnTo>
                  <a:pt x="819" y="11909"/>
                </a:lnTo>
                <a:lnTo>
                  <a:pt x="819" y="9137"/>
                </a:lnTo>
                <a:close/>
                <a:moveTo>
                  <a:pt x="5892" y="9137"/>
                </a:moveTo>
                <a:lnTo>
                  <a:pt x="5892" y="11909"/>
                </a:lnTo>
                <a:lnTo>
                  <a:pt x="4222" y="11909"/>
                </a:lnTo>
                <a:lnTo>
                  <a:pt x="4222" y="9137"/>
                </a:lnTo>
                <a:close/>
                <a:moveTo>
                  <a:pt x="8349" y="9137"/>
                </a:moveTo>
                <a:lnTo>
                  <a:pt x="8349" y="11909"/>
                </a:lnTo>
                <a:lnTo>
                  <a:pt x="6711" y="11909"/>
                </a:lnTo>
                <a:lnTo>
                  <a:pt x="6711" y="9137"/>
                </a:lnTo>
                <a:close/>
                <a:moveTo>
                  <a:pt x="11783" y="9137"/>
                </a:moveTo>
                <a:lnTo>
                  <a:pt x="11783" y="11909"/>
                </a:lnTo>
                <a:lnTo>
                  <a:pt x="10806" y="11909"/>
                </a:lnTo>
                <a:lnTo>
                  <a:pt x="10806" y="9137"/>
                </a:lnTo>
                <a:close/>
                <a:moveTo>
                  <a:pt x="2993" y="1"/>
                </a:moveTo>
                <a:cubicBezTo>
                  <a:pt x="2773" y="1"/>
                  <a:pt x="2615" y="190"/>
                  <a:pt x="2615" y="410"/>
                </a:cubicBezTo>
                <a:lnTo>
                  <a:pt x="2615" y="1670"/>
                </a:lnTo>
                <a:lnTo>
                  <a:pt x="2206" y="1670"/>
                </a:lnTo>
                <a:cubicBezTo>
                  <a:pt x="1985" y="1670"/>
                  <a:pt x="1796" y="1859"/>
                  <a:pt x="1796" y="2080"/>
                </a:cubicBezTo>
                <a:lnTo>
                  <a:pt x="1796" y="8318"/>
                </a:lnTo>
                <a:lnTo>
                  <a:pt x="410" y="8318"/>
                </a:lnTo>
                <a:cubicBezTo>
                  <a:pt x="158" y="8318"/>
                  <a:pt x="0" y="8507"/>
                  <a:pt x="0" y="8696"/>
                </a:cubicBezTo>
                <a:lnTo>
                  <a:pt x="0" y="12287"/>
                </a:lnTo>
                <a:cubicBezTo>
                  <a:pt x="0" y="12540"/>
                  <a:pt x="221" y="12697"/>
                  <a:pt x="410" y="12697"/>
                </a:cubicBezTo>
                <a:lnTo>
                  <a:pt x="12256" y="12697"/>
                </a:lnTo>
                <a:cubicBezTo>
                  <a:pt x="12508" y="12697"/>
                  <a:pt x="12665" y="12477"/>
                  <a:pt x="12665" y="12287"/>
                </a:cubicBezTo>
                <a:lnTo>
                  <a:pt x="12665" y="8696"/>
                </a:lnTo>
                <a:cubicBezTo>
                  <a:pt x="12602" y="8475"/>
                  <a:pt x="12445" y="8318"/>
                  <a:pt x="12224" y="8318"/>
                </a:cubicBezTo>
                <a:lnTo>
                  <a:pt x="10838" y="8318"/>
                </a:lnTo>
                <a:lnTo>
                  <a:pt x="10838" y="2080"/>
                </a:lnTo>
                <a:cubicBezTo>
                  <a:pt x="10838" y="1859"/>
                  <a:pt x="10649" y="1670"/>
                  <a:pt x="10460" y="1670"/>
                </a:cubicBezTo>
                <a:lnTo>
                  <a:pt x="10019" y="1670"/>
                </a:lnTo>
                <a:lnTo>
                  <a:pt x="10019" y="410"/>
                </a:lnTo>
                <a:cubicBezTo>
                  <a:pt x="10019" y="158"/>
                  <a:pt x="9830" y="1"/>
                  <a:pt x="960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86" name="Google Shape;7786;p63"/>
          <p:cNvGrpSpPr/>
          <p:nvPr/>
        </p:nvGrpSpPr>
        <p:grpSpPr>
          <a:xfrm>
            <a:off x="2624262" y="1532866"/>
            <a:ext cx="368186" cy="366364"/>
            <a:chOff x="-63679950" y="3360375"/>
            <a:chExt cx="318225" cy="316650"/>
          </a:xfrm>
        </p:grpSpPr>
        <p:sp>
          <p:nvSpPr>
            <p:cNvPr id="7787" name="Google Shape;7787;p63"/>
            <p:cNvSpPr/>
            <p:nvPr/>
          </p:nvSpPr>
          <p:spPr>
            <a:xfrm>
              <a:off x="-63497200" y="3423400"/>
              <a:ext cx="40975" cy="40975"/>
            </a:xfrm>
            <a:custGeom>
              <a:avLst/>
              <a:gdLst/>
              <a:ahLst/>
              <a:cxnLst/>
              <a:rect l="l" t="t" r="r" b="b"/>
              <a:pathLst>
                <a:path w="1639" h="1639" extrusionOk="0">
                  <a:moveTo>
                    <a:pt x="819" y="0"/>
                  </a:moveTo>
                  <a:cubicBezTo>
                    <a:pt x="378" y="0"/>
                    <a:pt x="0" y="378"/>
                    <a:pt x="0" y="819"/>
                  </a:cubicBezTo>
                  <a:cubicBezTo>
                    <a:pt x="0" y="1260"/>
                    <a:pt x="378" y="1638"/>
                    <a:pt x="819" y="1638"/>
                  </a:cubicBezTo>
                  <a:cubicBezTo>
                    <a:pt x="1260" y="1638"/>
                    <a:pt x="1638" y="1260"/>
                    <a:pt x="1638" y="819"/>
                  </a:cubicBezTo>
                  <a:cubicBezTo>
                    <a:pt x="1638" y="378"/>
                    <a:pt x="1260" y="0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63"/>
            <p:cNvSpPr/>
            <p:nvPr/>
          </p:nvSpPr>
          <p:spPr>
            <a:xfrm>
              <a:off x="-63516900" y="3485625"/>
              <a:ext cx="79575" cy="29950"/>
            </a:xfrm>
            <a:custGeom>
              <a:avLst/>
              <a:gdLst/>
              <a:ahLst/>
              <a:cxnLst/>
              <a:rect l="l" t="t" r="r" b="b"/>
              <a:pathLst>
                <a:path w="3183" h="1198" extrusionOk="0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04"/>
                    <a:pt x="2395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63"/>
            <p:cNvSpPr/>
            <p:nvPr/>
          </p:nvSpPr>
          <p:spPr>
            <a:xfrm>
              <a:off x="-63618500" y="3360375"/>
              <a:ext cx="256775" cy="256600"/>
            </a:xfrm>
            <a:custGeom>
              <a:avLst/>
              <a:gdLst/>
              <a:ahLst/>
              <a:cxnLst/>
              <a:rect l="l" t="t" r="r" b="b"/>
              <a:pathLst>
                <a:path w="10271" h="10264" extrusionOk="0">
                  <a:moveTo>
                    <a:pt x="5703" y="1639"/>
                  </a:moveTo>
                  <a:cubicBezTo>
                    <a:pt x="6616" y="1639"/>
                    <a:pt x="7373" y="2395"/>
                    <a:pt x="7373" y="3309"/>
                  </a:cubicBezTo>
                  <a:cubicBezTo>
                    <a:pt x="7373" y="3750"/>
                    <a:pt x="7215" y="4128"/>
                    <a:pt x="6900" y="4443"/>
                  </a:cubicBezTo>
                  <a:cubicBezTo>
                    <a:pt x="7625" y="4884"/>
                    <a:pt x="8192" y="5672"/>
                    <a:pt x="8192" y="6617"/>
                  </a:cubicBezTo>
                  <a:cubicBezTo>
                    <a:pt x="8160" y="6900"/>
                    <a:pt x="8003" y="7058"/>
                    <a:pt x="7751" y="7058"/>
                  </a:cubicBezTo>
                  <a:lnTo>
                    <a:pt x="3623" y="7058"/>
                  </a:lnTo>
                  <a:cubicBezTo>
                    <a:pt x="3371" y="7058"/>
                    <a:pt x="3214" y="6837"/>
                    <a:pt x="3214" y="6617"/>
                  </a:cubicBezTo>
                  <a:cubicBezTo>
                    <a:pt x="3214" y="5672"/>
                    <a:pt x="3749" y="4884"/>
                    <a:pt x="4537" y="4443"/>
                  </a:cubicBezTo>
                  <a:cubicBezTo>
                    <a:pt x="4254" y="4128"/>
                    <a:pt x="4065" y="3718"/>
                    <a:pt x="4065" y="3309"/>
                  </a:cubicBezTo>
                  <a:cubicBezTo>
                    <a:pt x="4065" y="2395"/>
                    <a:pt x="4789" y="1639"/>
                    <a:pt x="5703" y="1639"/>
                  </a:cubicBezTo>
                  <a:close/>
                  <a:moveTo>
                    <a:pt x="5703" y="1"/>
                  </a:moveTo>
                  <a:cubicBezTo>
                    <a:pt x="3182" y="1"/>
                    <a:pt x="1135" y="2049"/>
                    <a:pt x="1135" y="4569"/>
                  </a:cubicBezTo>
                  <a:cubicBezTo>
                    <a:pt x="1135" y="5609"/>
                    <a:pt x="1481" y="6648"/>
                    <a:pt x="2206" y="7467"/>
                  </a:cubicBezTo>
                  <a:lnTo>
                    <a:pt x="1607" y="8066"/>
                  </a:lnTo>
                  <a:lnTo>
                    <a:pt x="756" y="7184"/>
                  </a:lnTo>
                  <a:cubicBezTo>
                    <a:pt x="678" y="7121"/>
                    <a:pt x="567" y="7089"/>
                    <a:pt x="457" y="7089"/>
                  </a:cubicBezTo>
                  <a:cubicBezTo>
                    <a:pt x="347" y="7089"/>
                    <a:pt x="237" y="7121"/>
                    <a:pt x="158" y="7184"/>
                  </a:cubicBezTo>
                  <a:cubicBezTo>
                    <a:pt x="0" y="7341"/>
                    <a:pt x="0" y="7625"/>
                    <a:pt x="158" y="7783"/>
                  </a:cubicBezTo>
                  <a:lnTo>
                    <a:pt x="1324" y="8980"/>
                  </a:lnTo>
                  <a:lnTo>
                    <a:pt x="2521" y="10145"/>
                  </a:lnTo>
                  <a:cubicBezTo>
                    <a:pt x="2600" y="10224"/>
                    <a:pt x="2710" y="10264"/>
                    <a:pt x="2820" y="10264"/>
                  </a:cubicBezTo>
                  <a:cubicBezTo>
                    <a:pt x="2930" y="10264"/>
                    <a:pt x="3041" y="10224"/>
                    <a:pt x="3119" y="10145"/>
                  </a:cubicBezTo>
                  <a:cubicBezTo>
                    <a:pt x="3277" y="9988"/>
                    <a:pt x="3277" y="9704"/>
                    <a:pt x="3119" y="9547"/>
                  </a:cubicBezTo>
                  <a:lnTo>
                    <a:pt x="2237" y="8696"/>
                  </a:lnTo>
                  <a:lnTo>
                    <a:pt x="2836" y="8098"/>
                  </a:lnTo>
                  <a:cubicBezTo>
                    <a:pt x="3655" y="8759"/>
                    <a:pt x="4695" y="9169"/>
                    <a:pt x="5734" y="9169"/>
                  </a:cubicBezTo>
                  <a:cubicBezTo>
                    <a:pt x="8255" y="9169"/>
                    <a:pt x="10271" y="7121"/>
                    <a:pt x="10271" y="4632"/>
                  </a:cubicBezTo>
                  <a:cubicBezTo>
                    <a:pt x="10239" y="2049"/>
                    <a:pt x="8223" y="1"/>
                    <a:pt x="57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63"/>
            <p:cNvSpPr/>
            <p:nvPr/>
          </p:nvSpPr>
          <p:spPr>
            <a:xfrm>
              <a:off x="-63679950" y="3576200"/>
              <a:ext cx="102425" cy="100825"/>
            </a:xfrm>
            <a:custGeom>
              <a:avLst/>
              <a:gdLst/>
              <a:ahLst/>
              <a:cxnLst/>
              <a:rect l="l" t="t" r="r" b="b"/>
              <a:pathLst>
                <a:path w="4097" h="4033" extrusionOk="0">
                  <a:moveTo>
                    <a:pt x="2332" y="0"/>
                  </a:moveTo>
                  <a:lnTo>
                    <a:pt x="159" y="2142"/>
                  </a:lnTo>
                  <a:cubicBezTo>
                    <a:pt x="1" y="2300"/>
                    <a:pt x="1" y="2584"/>
                    <a:pt x="159" y="2741"/>
                  </a:cubicBezTo>
                  <a:lnTo>
                    <a:pt x="1356" y="3938"/>
                  </a:lnTo>
                  <a:cubicBezTo>
                    <a:pt x="1434" y="4001"/>
                    <a:pt x="1545" y="4033"/>
                    <a:pt x="1655" y="4033"/>
                  </a:cubicBezTo>
                  <a:cubicBezTo>
                    <a:pt x="1765" y="4033"/>
                    <a:pt x="1876" y="4001"/>
                    <a:pt x="1954" y="3938"/>
                  </a:cubicBezTo>
                  <a:lnTo>
                    <a:pt x="4097" y="1764"/>
                  </a:lnTo>
                  <a:lnTo>
                    <a:pt x="23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91" name="Google Shape;7791;p63"/>
          <p:cNvSpPr/>
          <p:nvPr/>
        </p:nvSpPr>
        <p:spPr>
          <a:xfrm>
            <a:off x="2623229" y="1975169"/>
            <a:ext cx="370009" cy="367724"/>
          </a:xfrm>
          <a:custGeom>
            <a:avLst/>
            <a:gdLst/>
            <a:ahLst/>
            <a:cxnLst/>
            <a:rect l="l" t="t" r="r" b="b"/>
            <a:pathLst>
              <a:path w="12792" h="12713" extrusionOk="0">
                <a:moveTo>
                  <a:pt x="8633" y="1229"/>
                </a:moveTo>
                <a:cubicBezTo>
                  <a:pt x="8854" y="1229"/>
                  <a:pt x="9011" y="1418"/>
                  <a:pt x="9011" y="1607"/>
                </a:cubicBezTo>
                <a:lnTo>
                  <a:pt x="9011" y="1890"/>
                </a:lnTo>
                <a:cubicBezTo>
                  <a:pt x="9484" y="2048"/>
                  <a:pt x="9831" y="2520"/>
                  <a:pt x="9831" y="3088"/>
                </a:cubicBezTo>
                <a:cubicBezTo>
                  <a:pt x="9831" y="3308"/>
                  <a:pt x="9641" y="3497"/>
                  <a:pt x="9452" y="3497"/>
                </a:cubicBezTo>
                <a:cubicBezTo>
                  <a:pt x="9200" y="3497"/>
                  <a:pt x="9011" y="3308"/>
                  <a:pt x="9011" y="3088"/>
                </a:cubicBezTo>
                <a:cubicBezTo>
                  <a:pt x="9011" y="2835"/>
                  <a:pt x="8822" y="2678"/>
                  <a:pt x="8633" y="2678"/>
                </a:cubicBezTo>
                <a:cubicBezTo>
                  <a:pt x="8413" y="2678"/>
                  <a:pt x="8192" y="2867"/>
                  <a:pt x="8192" y="3088"/>
                </a:cubicBezTo>
                <a:cubicBezTo>
                  <a:pt x="8224" y="3308"/>
                  <a:pt x="8570" y="3529"/>
                  <a:pt x="8885" y="3781"/>
                </a:cubicBezTo>
                <a:cubicBezTo>
                  <a:pt x="9326" y="4096"/>
                  <a:pt x="9894" y="4505"/>
                  <a:pt x="9894" y="5167"/>
                </a:cubicBezTo>
                <a:cubicBezTo>
                  <a:pt x="9894" y="5702"/>
                  <a:pt x="9515" y="6143"/>
                  <a:pt x="9043" y="6333"/>
                </a:cubicBezTo>
                <a:lnTo>
                  <a:pt x="9043" y="6616"/>
                </a:lnTo>
                <a:cubicBezTo>
                  <a:pt x="9043" y="6868"/>
                  <a:pt x="8854" y="7026"/>
                  <a:pt x="8665" y="7026"/>
                </a:cubicBezTo>
                <a:cubicBezTo>
                  <a:pt x="8476" y="7026"/>
                  <a:pt x="8224" y="6805"/>
                  <a:pt x="8224" y="6616"/>
                </a:cubicBezTo>
                <a:lnTo>
                  <a:pt x="8224" y="6333"/>
                </a:lnTo>
                <a:cubicBezTo>
                  <a:pt x="7751" y="6175"/>
                  <a:pt x="7405" y="5702"/>
                  <a:pt x="7405" y="5167"/>
                </a:cubicBezTo>
                <a:cubicBezTo>
                  <a:pt x="7405" y="4915"/>
                  <a:pt x="7594" y="4757"/>
                  <a:pt x="7783" y="4757"/>
                </a:cubicBezTo>
                <a:cubicBezTo>
                  <a:pt x="8003" y="4757"/>
                  <a:pt x="8192" y="4978"/>
                  <a:pt x="8192" y="5167"/>
                </a:cubicBezTo>
                <a:cubicBezTo>
                  <a:pt x="8192" y="5387"/>
                  <a:pt x="8381" y="5608"/>
                  <a:pt x="8633" y="5608"/>
                </a:cubicBezTo>
                <a:cubicBezTo>
                  <a:pt x="8854" y="5608"/>
                  <a:pt x="9011" y="5387"/>
                  <a:pt x="9011" y="5167"/>
                </a:cubicBezTo>
                <a:cubicBezTo>
                  <a:pt x="9011" y="4915"/>
                  <a:pt x="8696" y="4694"/>
                  <a:pt x="8350" y="4442"/>
                </a:cubicBezTo>
                <a:cubicBezTo>
                  <a:pt x="7909" y="4127"/>
                  <a:pt x="7373" y="3749"/>
                  <a:pt x="7373" y="3088"/>
                </a:cubicBezTo>
                <a:cubicBezTo>
                  <a:pt x="7373" y="2520"/>
                  <a:pt x="7720" y="2079"/>
                  <a:pt x="8192" y="1890"/>
                </a:cubicBezTo>
                <a:lnTo>
                  <a:pt x="8192" y="1607"/>
                </a:lnTo>
                <a:cubicBezTo>
                  <a:pt x="8192" y="1386"/>
                  <a:pt x="8381" y="1229"/>
                  <a:pt x="8633" y="1229"/>
                </a:cubicBezTo>
                <a:close/>
                <a:moveTo>
                  <a:pt x="6050" y="6616"/>
                </a:moveTo>
                <a:lnTo>
                  <a:pt x="5073" y="10239"/>
                </a:lnTo>
                <a:lnTo>
                  <a:pt x="4853" y="9388"/>
                </a:lnTo>
                <a:cubicBezTo>
                  <a:pt x="4793" y="9168"/>
                  <a:pt x="4617" y="9049"/>
                  <a:pt x="4433" y="9049"/>
                </a:cubicBezTo>
                <a:cubicBezTo>
                  <a:pt x="4328" y="9049"/>
                  <a:pt x="4220" y="9088"/>
                  <a:pt x="4128" y="9168"/>
                </a:cubicBezTo>
                <a:lnTo>
                  <a:pt x="1450" y="11846"/>
                </a:lnTo>
                <a:lnTo>
                  <a:pt x="852" y="11279"/>
                </a:lnTo>
                <a:lnTo>
                  <a:pt x="3530" y="8601"/>
                </a:lnTo>
                <a:cubicBezTo>
                  <a:pt x="3782" y="8349"/>
                  <a:pt x="3656" y="7939"/>
                  <a:pt x="3341" y="7876"/>
                </a:cubicBezTo>
                <a:lnTo>
                  <a:pt x="2490" y="7624"/>
                </a:lnTo>
                <a:lnTo>
                  <a:pt x="6050" y="6616"/>
                </a:lnTo>
                <a:close/>
                <a:moveTo>
                  <a:pt x="8665" y="0"/>
                </a:moveTo>
                <a:cubicBezTo>
                  <a:pt x="6365" y="0"/>
                  <a:pt x="4538" y="1859"/>
                  <a:pt x="4538" y="4127"/>
                </a:cubicBezTo>
                <a:cubicBezTo>
                  <a:pt x="4538" y="4852"/>
                  <a:pt x="4695" y="5513"/>
                  <a:pt x="5042" y="6112"/>
                </a:cubicBezTo>
                <a:lnTo>
                  <a:pt x="820" y="7341"/>
                </a:lnTo>
                <a:cubicBezTo>
                  <a:pt x="442" y="7435"/>
                  <a:pt x="442" y="8034"/>
                  <a:pt x="820" y="8128"/>
                </a:cubicBezTo>
                <a:lnTo>
                  <a:pt x="2490" y="8538"/>
                </a:lnTo>
                <a:lnTo>
                  <a:pt x="316" y="10712"/>
                </a:lnTo>
                <a:cubicBezTo>
                  <a:pt x="1" y="11027"/>
                  <a:pt x="1" y="11594"/>
                  <a:pt x="316" y="11909"/>
                </a:cubicBezTo>
                <a:lnTo>
                  <a:pt x="915" y="12476"/>
                </a:lnTo>
                <a:cubicBezTo>
                  <a:pt x="1072" y="12633"/>
                  <a:pt x="1285" y="12712"/>
                  <a:pt x="1497" y="12712"/>
                </a:cubicBezTo>
                <a:cubicBezTo>
                  <a:pt x="1710" y="12712"/>
                  <a:pt x="1923" y="12633"/>
                  <a:pt x="2080" y="12476"/>
                </a:cubicBezTo>
                <a:lnTo>
                  <a:pt x="4254" y="10334"/>
                </a:lnTo>
                <a:lnTo>
                  <a:pt x="4695" y="11972"/>
                </a:lnTo>
                <a:cubicBezTo>
                  <a:pt x="4759" y="12180"/>
                  <a:pt x="4930" y="12291"/>
                  <a:pt x="5098" y="12291"/>
                </a:cubicBezTo>
                <a:cubicBezTo>
                  <a:pt x="5261" y="12291"/>
                  <a:pt x="5421" y="12188"/>
                  <a:pt x="5483" y="11972"/>
                </a:cubicBezTo>
                <a:lnTo>
                  <a:pt x="6712" y="7750"/>
                </a:lnTo>
                <a:cubicBezTo>
                  <a:pt x="7279" y="8065"/>
                  <a:pt x="7972" y="8286"/>
                  <a:pt x="8665" y="8286"/>
                </a:cubicBezTo>
                <a:cubicBezTo>
                  <a:pt x="10965" y="8286"/>
                  <a:pt x="12792" y="6427"/>
                  <a:pt x="12792" y="4127"/>
                </a:cubicBezTo>
                <a:cubicBezTo>
                  <a:pt x="12760" y="1859"/>
                  <a:pt x="10902" y="0"/>
                  <a:pt x="86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92" name="Google Shape;7792;p63"/>
          <p:cNvGrpSpPr/>
          <p:nvPr/>
        </p:nvGrpSpPr>
        <p:grpSpPr>
          <a:xfrm>
            <a:off x="2622889" y="2404203"/>
            <a:ext cx="370934" cy="367521"/>
            <a:chOff x="-63679950" y="4093450"/>
            <a:chExt cx="320600" cy="317650"/>
          </a:xfrm>
        </p:grpSpPr>
        <p:sp>
          <p:nvSpPr>
            <p:cNvPr id="7793" name="Google Shape;7793;p63"/>
            <p:cNvSpPr/>
            <p:nvPr/>
          </p:nvSpPr>
          <p:spPr>
            <a:xfrm>
              <a:off x="-63595650" y="4093450"/>
              <a:ext cx="236300" cy="230425"/>
            </a:xfrm>
            <a:custGeom>
              <a:avLst/>
              <a:gdLst/>
              <a:ahLst/>
              <a:cxnLst/>
              <a:rect l="l" t="t" r="r" b="b"/>
              <a:pathLst>
                <a:path w="9452" h="9217" extrusionOk="0">
                  <a:moveTo>
                    <a:pt x="3387" y="836"/>
                  </a:moveTo>
                  <a:cubicBezTo>
                    <a:pt x="3497" y="836"/>
                    <a:pt x="3607" y="875"/>
                    <a:pt x="3686" y="954"/>
                  </a:cubicBezTo>
                  <a:cubicBezTo>
                    <a:pt x="3844" y="1111"/>
                    <a:pt x="3844" y="1395"/>
                    <a:pt x="3686" y="1553"/>
                  </a:cubicBezTo>
                  <a:lnTo>
                    <a:pt x="1638" y="3600"/>
                  </a:lnTo>
                  <a:cubicBezTo>
                    <a:pt x="1560" y="3679"/>
                    <a:pt x="1449" y="3718"/>
                    <a:pt x="1339" y="3718"/>
                  </a:cubicBezTo>
                  <a:cubicBezTo>
                    <a:pt x="1229" y="3718"/>
                    <a:pt x="1118" y="3679"/>
                    <a:pt x="1040" y="3600"/>
                  </a:cubicBezTo>
                  <a:cubicBezTo>
                    <a:pt x="882" y="3443"/>
                    <a:pt x="882" y="3159"/>
                    <a:pt x="1040" y="3002"/>
                  </a:cubicBezTo>
                  <a:lnTo>
                    <a:pt x="3088" y="954"/>
                  </a:lnTo>
                  <a:cubicBezTo>
                    <a:pt x="3166" y="875"/>
                    <a:pt x="3277" y="836"/>
                    <a:pt x="3387" y="836"/>
                  </a:cubicBezTo>
                  <a:close/>
                  <a:moveTo>
                    <a:pt x="8081" y="5530"/>
                  </a:moveTo>
                  <a:cubicBezTo>
                    <a:pt x="8191" y="5530"/>
                    <a:pt x="8302" y="5569"/>
                    <a:pt x="8380" y="5648"/>
                  </a:cubicBezTo>
                  <a:cubicBezTo>
                    <a:pt x="8538" y="5806"/>
                    <a:pt x="8538" y="6089"/>
                    <a:pt x="8380" y="6247"/>
                  </a:cubicBezTo>
                  <a:lnTo>
                    <a:pt x="6333" y="8295"/>
                  </a:lnTo>
                  <a:cubicBezTo>
                    <a:pt x="6254" y="8358"/>
                    <a:pt x="6143" y="8389"/>
                    <a:pt x="6033" y="8389"/>
                  </a:cubicBezTo>
                  <a:cubicBezTo>
                    <a:pt x="5923" y="8389"/>
                    <a:pt x="5813" y="8358"/>
                    <a:pt x="5734" y="8295"/>
                  </a:cubicBezTo>
                  <a:cubicBezTo>
                    <a:pt x="5576" y="8137"/>
                    <a:pt x="5576" y="7853"/>
                    <a:pt x="5734" y="7696"/>
                  </a:cubicBezTo>
                  <a:lnTo>
                    <a:pt x="7782" y="5648"/>
                  </a:lnTo>
                  <a:cubicBezTo>
                    <a:pt x="7861" y="5569"/>
                    <a:pt x="7971" y="5530"/>
                    <a:pt x="8081" y="5530"/>
                  </a:cubicBezTo>
                  <a:close/>
                  <a:moveTo>
                    <a:pt x="3414" y="1"/>
                  </a:moveTo>
                  <a:cubicBezTo>
                    <a:pt x="3095" y="1"/>
                    <a:pt x="2772" y="119"/>
                    <a:pt x="2520" y="355"/>
                  </a:cubicBezTo>
                  <a:lnTo>
                    <a:pt x="473" y="2403"/>
                  </a:lnTo>
                  <a:cubicBezTo>
                    <a:pt x="0" y="2876"/>
                    <a:pt x="0" y="3663"/>
                    <a:pt x="473" y="4199"/>
                  </a:cubicBezTo>
                  <a:cubicBezTo>
                    <a:pt x="700" y="4406"/>
                    <a:pt x="1008" y="4544"/>
                    <a:pt x="1345" y="4544"/>
                  </a:cubicBezTo>
                  <a:cubicBezTo>
                    <a:pt x="1522" y="4544"/>
                    <a:pt x="1706" y="4506"/>
                    <a:pt x="1890" y="4419"/>
                  </a:cubicBezTo>
                  <a:lnTo>
                    <a:pt x="4915" y="7444"/>
                  </a:lnTo>
                  <a:cubicBezTo>
                    <a:pt x="4663" y="7980"/>
                    <a:pt x="4789" y="8515"/>
                    <a:pt x="5135" y="8862"/>
                  </a:cubicBezTo>
                  <a:cubicBezTo>
                    <a:pt x="5372" y="9098"/>
                    <a:pt x="5687" y="9216"/>
                    <a:pt x="6010" y="9216"/>
                  </a:cubicBezTo>
                  <a:cubicBezTo>
                    <a:pt x="6333" y="9216"/>
                    <a:pt x="6663" y="9098"/>
                    <a:pt x="6931" y="8862"/>
                  </a:cubicBezTo>
                  <a:lnTo>
                    <a:pt x="8979" y="6814"/>
                  </a:lnTo>
                  <a:cubicBezTo>
                    <a:pt x="9452" y="6341"/>
                    <a:pt x="9452" y="5554"/>
                    <a:pt x="8979" y="5050"/>
                  </a:cubicBezTo>
                  <a:cubicBezTo>
                    <a:pt x="8757" y="4828"/>
                    <a:pt x="8445" y="4696"/>
                    <a:pt x="8117" y="4696"/>
                  </a:cubicBezTo>
                  <a:cubicBezTo>
                    <a:pt x="7933" y="4696"/>
                    <a:pt x="7743" y="4738"/>
                    <a:pt x="7561" y="4829"/>
                  </a:cubicBezTo>
                  <a:lnTo>
                    <a:pt x="4505" y="1773"/>
                  </a:lnTo>
                  <a:cubicBezTo>
                    <a:pt x="4757" y="1269"/>
                    <a:pt x="4631" y="733"/>
                    <a:pt x="4285" y="355"/>
                  </a:cubicBezTo>
                  <a:cubicBezTo>
                    <a:pt x="4048" y="119"/>
                    <a:pt x="3733" y="1"/>
                    <a:pt x="3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63"/>
            <p:cNvSpPr/>
            <p:nvPr/>
          </p:nvSpPr>
          <p:spPr>
            <a:xfrm>
              <a:off x="-63679950" y="4233850"/>
              <a:ext cx="177250" cy="177250"/>
            </a:xfrm>
            <a:custGeom>
              <a:avLst/>
              <a:gdLst/>
              <a:ahLst/>
              <a:cxnLst/>
              <a:rect l="l" t="t" r="r" b="b"/>
              <a:pathLst>
                <a:path w="7090" h="7090" extrusionOk="0">
                  <a:moveTo>
                    <a:pt x="5325" y="1"/>
                  </a:moveTo>
                  <a:lnTo>
                    <a:pt x="4160" y="1166"/>
                  </a:lnTo>
                  <a:cubicBezTo>
                    <a:pt x="4081" y="1088"/>
                    <a:pt x="3971" y="1048"/>
                    <a:pt x="3860" y="1048"/>
                  </a:cubicBezTo>
                  <a:cubicBezTo>
                    <a:pt x="3750" y="1048"/>
                    <a:pt x="3640" y="1088"/>
                    <a:pt x="3561" y="1166"/>
                  </a:cubicBezTo>
                  <a:lnTo>
                    <a:pt x="474" y="4254"/>
                  </a:lnTo>
                  <a:cubicBezTo>
                    <a:pt x="159" y="4569"/>
                    <a:pt x="1" y="4947"/>
                    <a:pt x="1" y="5419"/>
                  </a:cubicBezTo>
                  <a:cubicBezTo>
                    <a:pt x="1" y="5861"/>
                    <a:pt x="159" y="6302"/>
                    <a:pt x="474" y="6617"/>
                  </a:cubicBezTo>
                  <a:cubicBezTo>
                    <a:pt x="789" y="6932"/>
                    <a:pt x="1214" y="7089"/>
                    <a:pt x="1639" y="7089"/>
                  </a:cubicBezTo>
                  <a:cubicBezTo>
                    <a:pt x="2065" y="7089"/>
                    <a:pt x="2490" y="6932"/>
                    <a:pt x="2805" y="6617"/>
                  </a:cubicBezTo>
                  <a:lnTo>
                    <a:pt x="5892" y="3529"/>
                  </a:lnTo>
                  <a:cubicBezTo>
                    <a:pt x="6081" y="3372"/>
                    <a:pt x="6081" y="3088"/>
                    <a:pt x="5924" y="2931"/>
                  </a:cubicBezTo>
                  <a:lnTo>
                    <a:pt x="7090" y="1765"/>
                  </a:lnTo>
                  <a:lnTo>
                    <a:pt x="53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63"/>
            <p:cNvSpPr/>
            <p:nvPr/>
          </p:nvSpPr>
          <p:spPr>
            <a:xfrm>
              <a:off x="-63548400" y="4348850"/>
              <a:ext cx="185900" cy="62250"/>
            </a:xfrm>
            <a:custGeom>
              <a:avLst/>
              <a:gdLst/>
              <a:ahLst/>
              <a:cxnLst/>
              <a:rect l="l" t="t" r="r" b="b"/>
              <a:pathLst>
                <a:path w="7436" h="2490" extrusionOk="0">
                  <a:moveTo>
                    <a:pt x="2048" y="0"/>
                  </a:moveTo>
                  <a:cubicBezTo>
                    <a:pt x="1355" y="0"/>
                    <a:pt x="819" y="536"/>
                    <a:pt x="819" y="1229"/>
                  </a:cubicBezTo>
                  <a:lnTo>
                    <a:pt x="819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7026" y="2489"/>
                  </a:lnTo>
                  <a:cubicBezTo>
                    <a:pt x="7278" y="2489"/>
                    <a:pt x="7435" y="2269"/>
                    <a:pt x="7435" y="2048"/>
                  </a:cubicBezTo>
                  <a:cubicBezTo>
                    <a:pt x="7435" y="1859"/>
                    <a:pt x="7246" y="1639"/>
                    <a:pt x="6994" y="1639"/>
                  </a:cubicBezTo>
                  <a:lnTo>
                    <a:pt x="6616" y="1639"/>
                  </a:lnTo>
                  <a:lnTo>
                    <a:pt x="6616" y="1229"/>
                  </a:lnTo>
                  <a:cubicBezTo>
                    <a:pt x="6616" y="536"/>
                    <a:pt x="6049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96" name="Google Shape;7796;p63"/>
          <p:cNvGrpSpPr/>
          <p:nvPr/>
        </p:nvGrpSpPr>
        <p:grpSpPr>
          <a:xfrm>
            <a:off x="1283006" y="2897205"/>
            <a:ext cx="366364" cy="367290"/>
            <a:chOff x="-61784125" y="3377700"/>
            <a:chExt cx="316650" cy="317450"/>
          </a:xfrm>
        </p:grpSpPr>
        <p:sp>
          <p:nvSpPr>
            <p:cNvPr id="7797" name="Google Shape;7797;p63"/>
            <p:cNvSpPr/>
            <p:nvPr/>
          </p:nvSpPr>
          <p:spPr>
            <a:xfrm>
              <a:off x="-61688025" y="3460400"/>
              <a:ext cx="124450" cy="51225"/>
            </a:xfrm>
            <a:custGeom>
              <a:avLst/>
              <a:gdLst/>
              <a:ahLst/>
              <a:cxnLst/>
              <a:rect l="l" t="t" r="r" b="b"/>
              <a:pathLst>
                <a:path w="4978" h="2049" extrusionOk="0">
                  <a:moveTo>
                    <a:pt x="630" y="1"/>
                  </a:moveTo>
                  <a:cubicBezTo>
                    <a:pt x="252" y="442"/>
                    <a:pt x="0" y="1041"/>
                    <a:pt x="0" y="1671"/>
                  </a:cubicBezTo>
                  <a:cubicBezTo>
                    <a:pt x="0" y="1891"/>
                    <a:pt x="189" y="2049"/>
                    <a:pt x="441" y="2049"/>
                  </a:cubicBezTo>
                  <a:lnTo>
                    <a:pt x="4568" y="2049"/>
                  </a:lnTo>
                  <a:cubicBezTo>
                    <a:pt x="4820" y="2049"/>
                    <a:pt x="4978" y="1860"/>
                    <a:pt x="4978" y="1671"/>
                  </a:cubicBezTo>
                  <a:cubicBezTo>
                    <a:pt x="4978" y="1041"/>
                    <a:pt x="4726" y="442"/>
                    <a:pt x="4348" y="1"/>
                  </a:cubicBezTo>
                  <a:cubicBezTo>
                    <a:pt x="3875" y="568"/>
                    <a:pt x="3182" y="852"/>
                    <a:pt x="2489" y="852"/>
                  </a:cubicBezTo>
                  <a:cubicBezTo>
                    <a:pt x="1827" y="852"/>
                    <a:pt x="1134" y="568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63"/>
            <p:cNvSpPr/>
            <p:nvPr/>
          </p:nvSpPr>
          <p:spPr>
            <a:xfrm>
              <a:off x="-61677800" y="3518900"/>
              <a:ext cx="104775" cy="61850"/>
            </a:xfrm>
            <a:custGeom>
              <a:avLst/>
              <a:gdLst/>
              <a:ahLst/>
              <a:cxnLst/>
              <a:rect l="l" t="t" r="r" b="b"/>
              <a:pathLst>
                <a:path w="4191" h="2474" extrusionOk="0">
                  <a:moveTo>
                    <a:pt x="2096" y="0"/>
                  </a:moveTo>
                  <a:cubicBezTo>
                    <a:pt x="1985" y="0"/>
                    <a:pt x="1875" y="40"/>
                    <a:pt x="1796" y="118"/>
                  </a:cubicBezTo>
                  <a:lnTo>
                    <a:pt x="158" y="1757"/>
                  </a:lnTo>
                  <a:cubicBezTo>
                    <a:pt x="1" y="1914"/>
                    <a:pt x="1" y="2198"/>
                    <a:pt x="158" y="2355"/>
                  </a:cubicBezTo>
                  <a:cubicBezTo>
                    <a:pt x="237" y="2434"/>
                    <a:pt x="339" y="2473"/>
                    <a:pt x="442" y="2473"/>
                  </a:cubicBezTo>
                  <a:cubicBezTo>
                    <a:pt x="544" y="2473"/>
                    <a:pt x="646" y="2434"/>
                    <a:pt x="725" y="2355"/>
                  </a:cubicBezTo>
                  <a:lnTo>
                    <a:pt x="2111" y="969"/>
                  </a:lnTo>
                  <a:lnTo>
                    <a:pt x="3498" y="2355"/>
                  </a:lnTo>
                  <a:cubicBezTo>
                    <a:pt x="3576" y="2434"/>
                    <a:pt x="3687" y="2473"/>
                    <a:pt x="3797" y="2473"/>
                  </a:cubicBezTo>
                  <a:cubicBezTo>
                    <a:pt x="3907" y="2473"/>
                    <a:pt x="4017" y="2434"/>
                    <a:pt x="4096" y="2355"/>
                  </a:cubicBezTo>
                  <a:cubicBezTo>
                    <a:pt x="4191" y="2198"/>
                    <a:pt x="4191" y="1914"/>
                    <a:pt x="4033" y="1757"/>
                  </a:cubicBezTo>
                  <a:lnTo>
                    <a:pt x="2395" y="118"/>
                  </a:lnTo>
                  <a:cubicBezTo>
                    <a:pt x="2316" y="40"/>
                    <a:pt x="2206" y="0"/>
                    <a:pt x="2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63"/>
            <p:cNvSpPr/>
            <p:nvPr/>
          </p:nvSpPr>
          <p:spPr>
            <a:xfrm>
              <a:off x="-61667550" y="3377700"/>
              <a:ext cx="82700" cy="82725"/>
            </a:xfrm>
            <a:custGeom>
              <a:avLst/>
              <a:gdLst/>
              <a:ahLst/>
              <a:cxnLst/>
              <a:rect l="l" t="t" r="r" b="b"/>
              <a:pathLst>
                <a:path w="3308" h="3309" extrusionOk="0">
                  <a:moveTo>
                    <a:pt x="1670" y="1"/>
                  </a:moveTo>
                  <a:cubicBezTo>
                    <a:pt x="756" y="1"/>
                    <a:pt x="0" y="757"/>
                    <a:pt x="0" y="1671"/>
                  </a:cubicBezTo>
                  <a:cubicBezTo>
                    <a:pt x="0" y="2584"/>
                    <a:pt x="756" y="3309"/>
                    <a:pt x="1670" y="3309"/>
                  </a:cubicBezTo>
                  <a:cubicBezTo>
                    <a:pt x="2584" y="3309"/>
                    <a:pt x="3308" y="2584"/>
                    <a:pt x="3308" y="1671"/>
                  </a:cubicBezTo>
                  <a:cubicBezTo>
                    <a:pt x="3308" y="757"/>
                    <a:pt x="2584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63"/>
            <p:cNvSpPr/>
            <p:nvPr/>
          </p:nvSpPr>
          <p:spPr>
            <a:xfrm>
              <a:off x="-61591150" y="3643150"/>
              <a:ext cx="123675" cy="51200"/>
            </a:xfrm>
            <a:custGeom>
              <a:avLst/>
              <a:gdLst/>
              <a:ahLst/>
              <a:cxnLst/>
              <a:rect l="l" t="t" r="r" b="b"/>
              <a:pathLst>
                <a:path w="4947" h="2048" extrusionOk="0">
                  <a:moveTo>
                    <a:pt x="630" y="0"/>
                  </a:moveTo>
                  <a:cubicBezTo>
                    <a:pt x="221" y="410"/>
                    <a:pt x="0" y="1008"/>
                    <a:pt x="0" y="1638"/>
                  </a:cubicBezTo>
                  <a:cubicBezTo>
                    <a:pt x="0" y="1890"/>
                    <a:pt x="189" y="2048"/>
                    <a:pt x="378" y="2048"/>
                  </a:cubicBezTo>
                  <a:lnTo>
                    <a:pt x="4505" y="2048"/>
                  </a:lnTo>
                  <a:cubicBezTo>
                    <a:pt x="4757" y="2048"/>
                    <a:pt x="4946" y="1827"/>
                    <a:pt x="4946" y="1638"/>
                  </a:cubicBezTo>
                  <a:cubicBezTo>
                    <a:pt x="4946" y="1008"/>
                    <a:pt x="4726" y="410"/>
                    <a:pt x="4316" y="0"/>
                  </a:cubicBezTo>
                  <a:cubicBezTo>
                    <a:pt x="3844" y="536"/>
                    <a:pt x="3182" y="819"/>
                    <a:pt x="2458" y="819"/>
                  </a:cubicBezTo>
                  <a:cubicBezTo>
                    <a:pt x="1796" y="819"/>
                    <a:pt x="1134" y="536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63"/>
            <p:cNvSpPr/>
            <p:nvPr/>
          </p:nvSpPr>
          <p:spPr>
            <a:xfrm>
              <a:off x="-61570675" y="35604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0"/>
                  </a:moveTo>
                  <a:cubicBezTo>
                    <a:pt x="756" y="0"/>
                    <a:pt x="0" y="725"/>
                    <a:pt x="0" y="1638"/>
                  </a:cubicBezTo>
                  <a:cubicBezTo>
                    <a:pt x="0" y="2552"/>
                    <a:pt x="756" y="3308"/>
                    <a:pt x="1670" y="3308"/>
                  </a:cubicBezTo>
                  <a:cubicBezTo>
                    <a:pt x="2552" y="3308"/>
                    <a:pt x="3308" y="2552"/>
                    <a:pt x="3308" y="1638"/>
                  </a:cubicBezTo>
                  <a:cubicBezTo>
                    <a:pt x="3308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63"/>
            <p:cNvSpPr/>
            <p:nvPr/>
          </p:nvSpPr>
          <p:spPr>
            <a:xfrm>
              <a:off x="-61784125" y="3643925"/>
              <a:ext cx="124450" cy="51225"/>
            </a:xfrm>
            <a:custGeom>
              <a:avLst/>
              <a:gdLst/>
              <a:ahLst/>
              <a:cxnLst/>
              <a:rect l="l" t="t" r="r" b="b"/>
              <a:pathLst>
                <a:path w="4978" h="2049" extrusionOk="0">
                  <a:moveTo>
                    <a:pt x="662" y="1"/>
                  </a:moveTo>
                  <a:cubicBezTo>
                    <a:pt x="252" y="442"/>
                    <a:pt x="32" y="1009"/>
                    <a:pt x="32" y="1639"/>
                  </a:cubicBezTo>
                  <a:cubicBezTo>
                    <a:pt x="0" y="1859"/>
                    <a:pt x="189" y="2048"/>
                    <a:pt x="410" y="2048"/>
                  </a:cubicBezTo>
                  <a:lnTo>
                    <a:pt x="4569" y="2048"/>
                  </a:lnTo>
                  <a:cubicBezTo>
                    <a:pt x="4789" y="2048"/>
                    <a:pt x="4978" y="1859"/>
                    <a:pt x="4978" y="1639"/>
                  </a:cubicBezTo>
                  <a:cubicBezTo>
                    <a:pt x="4978" y="1009"/>
                    <a:pt x="4758" y="442"/>
                    <a:pt x="4348" y="1"/>
                  </a:cubicBezTo>
                  <a:cubicBezTo>
                    <a:pt x="3876" y="536"/>
                    <a:pt x="3214" y="820"/>
                    <a:pt x="2521" y="820"/>
                  </a:cubicBezTo>
                  <a:cubicBezTo>
                    <a:pt x="1828" y="820"/>
                    <a:pt x="1166" y="536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63"/>
            <p:cNvSpPr/>
            <p:nvPr/>
          </p:nvSpPr>
          <p:spPr>
            <a:xfrm>
              <a:off x="-61763650" y="35604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0" y="3308"/>
                  </a:cubicBezTo>
                  <a:cubicBezTo>
                    <a:pt x="2552" y="3308"/>
                    <a:pt x="3309" y="2552"/>
                    <a:pt x="3309" y="1638"/>
                  </a:cubicBezTo>
                  <a:cubicBezTo>
                    <a:pt x="3309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04" name="Google Shape;7804;p63"/>
          <p:cNvGrpSpPr/>
          <p:nvPr/>
        </p:nvGrpSpPr>
        <p:grpSpPr>
          <a:xfrm>
            <a:off x="1283006" y="3347607"/>
            <a:ext cx="366364" cy="367290"/>
            <a:chOff x="-61783350" y="3743950"/>
            <a:chExt cx="316650" cy="317450"/>
          </a:xfrm>
        </p:grpSpPr>
        <p:sp>
          <p:nvSpPr>
            <p:cNvPr id="7805" name="Google Shape;7805;p63"/>
            <p:cNvSpPr/>
            <p:nvPr/>
          </p:nvSpPr>
          <p:spPr>
            <a:xfrm>
              <a:off x="-61783350" y="3743950"/>
              <a:ext cx="316650" cy="317450"/>
            </a:xfrm>
            <a:custGeom>
              <a:avLst/>
              <a:gdLst/>
              <a:ahLst/>
              <a:cxnLst/>
              <a:rect l="l" t="t" r="r" b="b"/>
              <a:pathLst>
                <a:path w="12666" h="12698" extrusionOk="0">
                  <a:moveTo>
                    <a:pt x="379" y="1"/>
                  </a:moveTo>
                  <a:cubicBezTo>
                    <a:pt x="158" y="1"/>
                    <a:pt x="1" y="190"/>
                    <a:pt x="1" y="410"/>
                  </a:cubicBezTo>
                  <a:lnTo>
                    <a:pt x="1" y="12256"/>
                  </a:lnTo>
                  <a:cubicBezTo>
                    <a:pt x="1" y="12508"/>
                    <a:pt x="190" y="12697"/>
                    <a:pt x="379" y="12697"/>
                  </a:cubicBezTo>
                  <a:lnTo>
                    <a:pt x="12256" y="12697"/>
                  </a:lnTo>
                  <a:cubicBezTo>
                    <a:pt x="12477" y="12697"/>
                    <a:pt x="12666" y="12508"/>
                    <a:pt x="12666" y="12256"/>
                  </a:cubicBezTo>
                  <a:cubicBezTo>
                    <a:pt x="12634" y="12067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10"/>
                  </a:lnTo>
                  <a:cubicBezTo>
                    <a:pt x="820" y="158"/>
                    <a:pt x="631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63"/>
            <p:cNvSpPr/>
            <p:nvPr/>
          </p:nvSpPr>
          <p:spPr>
            <a:xfrm>
              <a:off x="-61739225" y="3833750"/>
              <a:ext cx="272525" cy="149675"/>
            </a:xfrm>
            <a:custGeom>
              <a:avLst/>
              <a:gdLst/>
              <a:ahLst/>
              <a:cxnLst/>
              <a:rect l="l" t="t" r="r" b="b"/>
              <a:pathLst>
                <a:path w="10901" h="5987" extrusionOk="0">
                  <a:moveTo>
                    <a:pt x="9641" y="0"/>
                  </a:moveTo>
                  <a:cubicBezTo>
                    <a:pt x="8979" y="0"/>
                    <a:pt x="8444" y="536"/>
                    <a:pt x="8444" y="1229"/>
                  </a:cubicBezTo>
                  <a:cubicBezTo>
                    <a:pt x="8444" y="1418"/>
                    <a:pt x="8475" y="1575"/>
                    <a:pt x="8538" y="1733"/>
                  </a:cubicBezTo>
                  <a:lnTo>
                    <a:pt x="6900" y="3403"/>
                  </a:lnTo>
                  <a:cubicBezTo>
                    <a:pt x="6742" y="3308"/>
                    <a:pt x="6553" y="3277"/>
                    <a:pt x="6396" y="3277"/>
                  </a:cubicBezTo>
                  <a:cubicBezTo>
                    <a:pt x="6238" y="3277"/>
                    <a:pt x="6018" y="3308"/>
                    <a:pt x="5860" y="3403"/>
                  </a:cubicBezTo>
                  <a:lnTo>
                    <a:pt x="5041" y="2552"/>
                  </a:lnTo>
                  <a:cubicBezTo>
                    <a:pt x="5136" y="2395"/>
                    <a:pt x="5167" y="2206"/>
                    <a:pt x="5167" y="2048"/>
                  </a:cubicBezTo>
                  <a:cubicBezTo>
                    <a:pt x="5167" y="1386"/>
                    <a:pt x="4600" y="819"/>
                    <a:pt x="3938" y="819"/>
                  </a:cubicBezTo>
                  <a:cubicBezTo>
                    <a:pt x="3277" y="819"/>
                    <a:pt x="2710" y="1386"/>
                    <a:pt x="2710" y="2048"/>
                  </a:cubicBezTo>
                  <a:cubicBezTo>
                    <a:pt x="2710" y="2237"/>
                    <a:pt x="2773" y="2395"/>
                    <a:pt x="2836" y="2552"/>
                  </a:cubicBezTo>
                  <a:lnTo>
                    <a:pt x="1733" y="3655"/>
                  </a:lnTo>
                  <a:cubicBezTo>
                    <a:pt x="1575" y="3592"/>
                    <a:pt x="1386" y="3560"/>
                    <a:pt x="1229" y="3560"/>
                  </a:cubicBezTo>
                  <a:cubicBezTo>
                    <a:pt x="567" y="3560"/>
                    <a:pt x="0" y="4096"/>
                    <a:pt x="0" y="4757"/>
                  </a:cubicBezTo>
                  <a:cubicBezTo>
                    <a:pt x="0" y="5451"/>
                    <a:pt x="567" y="5986"/>
                    <a:pt x="1229" y="5986"/>
                  </a:cubicBezTo>
                  <a:cubicBezTo>
                    <a:pt x="1891" y="5986"/>
                    <a:pt x="2458" y="5451"/>
                    <a:pt x="2458" y="4757"/>
                  </a:cubicBezTo>
                  <a:cubicBezTo>
                    <a:pt x="2458" y="4568"/>
                    <a:pt x="2395" y="4411"/>
                    <a:pt x="2332" y="4253"/>
                  </a:cubicBezTo>
                  <a:lnTo>
                    <a:pt x="3434" y="3151"/>
                  </a:lnTo>
                  <a:cubicBezTo>
                    <a:pt x="3592" y="3214"/>
                    <a:pt x="3781" y="3277"/>
                    <a:pt x="3938" y="3277"/>
                  </a:cubicBezTo>
                  <a:cubicBezTo>
                    <a:pt x="4096" y="3277"/>
                    <a:pt x="4285" y="3214"/>
                    <a:pt x="4442" y="3151"/>
                  </a:cubicBezTo>
                  <a:lnTo>
                    <a:pt x="5293" y="3970"/>
                  </a:lnTo>
                  <a:cubicBezTo>
                    <a:pt x="5199" y="4127"/>
                    <a:pt x="5167" y="4348"/>
                    <a:pt x="5167" y="4505"/>
                  </a:cubicBezTo>
                  <a:cubicBezTo>
                    <a:pt x="5167" y="5167"/>
                    <a:pt x="5703" y="5703"/>
                    <a:pt x="6396" y="5703"/>
                  </a:cubicBezTo>
                  <a:cubicBezTo>
                    <a:pt x="7057" y="5703"/>
                    <a:pt x="7593" y="5167"/>
                    <a:pt x="7593" y="4505"/>
                  </a:cubicBezTo>
                  <a:cubicBezTo>
                    <a:pt x="7593" y="4285"/>
                    <a:pt x="7561" y="4127"/>
                    <a:pt x="7498" y="3970"/>
                  </a:cubicBezTo>
                  <a:lnTo>
                    <a:pt x="9137" y="2332"/>
                  </a:lnTo>
                  <a:cubicBezTo>
                    <a:pt x="9294" y="2395"/>
                    <a:pt x="9483" y="2458"/>
                    <a:pt x="9641" y="2458"/>
                  </a:cubicBezTo>
                  <a:cubicBezTo>
                    <a:pt x="10334" y="2458"/>
                    <a:pt x="10901" y="1890"/>
                    <a:pt x="10901" y="1229"/>
                  </a:cubicBezTo>
                  <a:cubicBezTo>
                    <a:pt x="10901" y="536"/>
                    <a:pt x="10334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07" name="Google Shape;7807;p63"/>
          <p:cNvSpPr/>
          <p:nvPr/>
        </p:nvSpPr>
        <p:spPr>
          <a:xfrm>
            <a:off x="1282887" y="3806407"/>
            <a:ext cx="366364" cy="366682"/>
          </a:xfrm>
          <a:custGeom>
            <a:avLst/>
            <a:gdLst/>
            <a:ahLst/>
            <a:cxnLst/>
            <a:rect l="l" t="t" r="r" b="b"/>
            <a:pathLst>
              <a:path w="12666" h="12677" extrusionOk="0">
                <a:moveTo>
                  <a:pt x="8916" y="1639"/>
                </a:moveTo>
                <a:cubicBezTo>
                  <a:pt x="9137" y="1639"/>
                  <a:pt x="9294" y="1828"/>
                  <a:pt x="9294" y="2048"/>
                </a:cubicBezTo>
                <a:cubicBezTo>
                  <a:pt x="9294" y="2269"/>
                  <a:pt x="9105" y="2458"/>
                  <a:pt x="8916" y="2458"/>
                </a:cubicBezTo>
                <a:lnTo>
                  <a:pt x="3655" y="2458"/>
                </a:lnTo>
                <a:cubicBezTo>
                  <a:pt x="3434" y="2458"/>
                  <a:pt x="3245" y="2269"/>
                  <a:pt x="3245" y="2048"/>
                </a:cubicBezTo>
                <a:cubicBezTo>
                  <a:pt x="3245" y="1796"/>
                  <a:pt x="3434" y="1639"/>
                  <a:pt x="3655" y="1639"/>
                </a:cubicBezTo>
                <a:close/>
                <a:moveTo>
                  <a:pt x="10555" y="3245"/>
                </a:moveTo>
                <a:cubicBezTo>
                  <a:pt x="10807" y="3245"/>
                  <a:pt x="10964" y="3434"/>
                  <a:pt x="10964" y="3686"/>
                </a:cubicBezTo>
                <a:cubicBezTo>
                  <a:pt x="10964" y="3939"/>
                  <a:pt x="10807" y="4128"/>
                  <a:pt x="10555" y="4128"/>
                </a:cubicBezTo>
                <a:lnTo>
                  <a:pt x="2017" y="4128"/>
                </a:lnTo>
                <a:cubicBezTo>
                  <a:pt x="1765" y="4128"/>
                  <a:pt x="1607" y="3939"/>
                  <a:pt x="1607" y="3686"/>
                </a:cubicBezTo>
                <a:cubicBezTo>
                  <a:pt x="1607" y="3434"/>
                  <a:pt x="1828" y="3245"/>
                  <a:pt x="2017" y="3245"/>
                </a:cubicBezTo>
                <a:close/>
                <a:moveTo>
                  <a:pt x="6711" y="5766"/>
                </a:moveTo>
                <a:cubicBezTo>
                  <a:pt x="7593" y="5766"/>
                  <a:pt x="8349" y="6522"/>
                  <a:pt x="8349" y="7436"/>
                </a:cubicBezTo>
                <a:cubicBezTo>
                  <a:pt x="8349" y="8349"/>
                  <a:pt x="7593" y="9074"/>
                  <a:pt x="6711" y="9074"/>
                </a:cubicBezTo>
                <a:cubicBezTo>
                  <a:pt x="5797" y="9074"/>
                  <a:pt x="5041" y="8349"/>
                  <a:pt x="5041" y="7436"/>
                </a:cubicBezTo>
                <a:cubicBezTo>
                  <a:pt x="5041" y="6522"/>
                  <a:pt x="5797" y="5766"/>
                  <a:pt x="6711" y="5766"/>
                </a:cubicBezTo>
                <a:close/>
                <a:moveTo>
                  <a:pt x="2048" y="0"/>
                </a:moveTo>
                <a:cubicBezTo>
                  <a:pt x="1828" y="0"/>
                  <a:pt x="1670" y="189"/>
                  <a:pt x="1670" y="378"/>
                </a:cubicBezTo>
                <a:cubicBezTo>
                  <a:pt x="1670" y="1040"/>
                  <a:pt x="1103" y="1639"/>
                  <a:pt x="410" y="1639"/>
                </a:cubicBezTo>
                <a:cubicBezTo>
                  <a:pt x="158" y="1639"/>
                  <a:pt x="0" y="1828"/>
                  <a:pt x="0" y="2048"/>
                </a:cubicBezTo>
                <a:lnTo>
                  <a:pt x="0" y="6994"/>
                </a:lnTo>
                <a:cubicBezTo>
                  <a:pt x="0" y="7247"/>
                  <a:pt x="189" y="7404"/>
                  <a:pt x="410" y="7404"/>
                </a:cubicBezTo>
                <a:cubicBezTo>
                  <a:pt x="1072" y="7404"/>
                  <a:pt x="1670" y="7940"/>
                  <a:pt x="1670" y="8601"/>
                </a:cubicBezTo>
                <a:cubicBezTo>
                  <a:pt x="1670" y="8853"/>
                  <a:pt x="1859" y="9042"/>
                  <a:pt x="2048" y="9042"/>
                </a:cubicBezTo>
                <a:lnTo>
                  <a:pt x="4884" y="9042"/>
                </a:lnTo>
                <a:lnTo>
                  <a:pt x="5073" y="9231"/>
                </a:lnTo>
                <a:lnTo>
                  <a:pt x="5073" y="12224"/>
                </a:lnTo>
                <a:cubicBezTo>
                  <a:pt x="5073" y="12468"/>
                  <a:pt x="5298" y="12654"/>
                  <a:pt x="5517" y="12654"/>
                </a:cubicBezTo>
                <a:cubicBezTo>
                  <a:pt x="5581" y="12654"/>
                  <a:pt x="5645" y="12638"/>
                  <a:pt x="5703" y="12602"/>
                </a:cubicBezTo>
                <a:lnTo>
                  <a:pt x="6743" y="11909"/>
                </a:lnTo>
                <a:lnTo>
                  <a:pt x="7782" y="12602"/>
                </a:lnTo>
                <a:cubicBezTo>
                  <a:pt x="7850" y="12653"/>
                  <a:pt x="7926" y="12676"/>
                  <a:pt x="8002" y="12676"/>
                </a:cubicBezTo>
                <a:cubicBezTo>
                  <a:pt x="8210" y="12676"/>
                  <a:pt x="8412" y="12501"/>
                  <a:pt x="8412" y="12224"/>
                </a:cubicBezTo>
                <a:lnTo>
                  <a:pt x="8412" y="9231"/>
                </a:lnTo>
                <a:lnTo>
                  <a:pt x="8601" y="9042"/>
                </a:lnTo>
                <a:lnTo>
                  <a:pt x="10618" y="9042"/>
                </a:lnTo>
                <a:cubicBezTo>
                  <a:pt x="10838" y="9042"/>
                  <a:pt x="10996" y="8853"/>
                  <a:pt x="10996" y="8601"/>
                </a:cubicBezTo>
                <a:cubicBezTo>
                  <a:pt x="10996" y="7940"/>
                  <a:pt x="11563" y="7404"/>
                  <a:pt x="12224" y="7404"/>
                </a:cubicBezTo>
                <a:cubicBezTo>
                  <a:pt x="12445" y="7404"/>
                  <a:pt x="12665" y="7184"/>
                  <a:pt x="12665" y="6994"/>
                </a:cubicBezTo>
                <a:lnTo>
                  <a:pt x="12665" y="2048"/>
                </a:lnTo>
                <a:cubicBezTo>
                  <a:pt x="12602" y="1796"/>
                  <a:pt x="12445" y="1639"/>
                  <a:pt x="12224" y="1639"/>
                </a:cubicBezTo>
                <a:cubicBezTo>
                  <a:pt x="11531" y="1639"/>
                  <a:pt x="10996" y="1103"/>
                  <a:pt x="10996" y="378"/>
                </a:cubicBezTo>
                <a:cubicBezTo>
                  <a:pt x="10996" y="158"/>
                  <a:pt x="1080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08" name="Google Shape;7808;p63"/>
          <p:cNvSpPr/>
          <p:nvPr/>
        </p:nvSpPr>
        <p:spPr>
          <a:xfrm>
            <a:off x="3505689" y="2907052"/>
            <a:ext cx="366364" cy="347563"/>
          </a:xfrm>
          <a:custGeom>
            <a:avLst/>
            <a:gdLst/>
            <a:ahLst/>
            <a:cxnLst/>
            <a:rect l="l" t="t" r="r" b="b"/>
            <a:pathLst>
              <a:path w="12666" h="12016" extrusionOk="0">
                <a:moveTo>
                  <a:pt x="3844" y="5105"/>
                </a:moveTo>
                <a:cubicBezTo>
                  <a:pt x="4096" y="5105"/>
                  <a:pt x="4285" y="5325"/>
                  <a:pt x="4285" y="5514"/>
                </a:cubicBezTo>
                <a:lnTo>
                  <a:pt x="4285" y="7153"/>
                </a:lnTo>
                <a:cubicBezTo>
                  <a:pt x="4285" y="7405"/>
                  <a:pt x="4096" y="7562"/>
                  <a:pt x="3844" y="7562"/>
                </a:cubicBezTo>
                <a:lnTo>
                  <a:pt x="2206" y="7562"/>
                </a:lnTo>
                <a:cubicBezTo>
                  <a:pt x="1954" y="7562"/>
                  <a:pt x="1765" y="7342"/>
                  <a:pt x="1765" y="7153"/>
                </a:cubicBezTo>
                <a:lnTo>
                  <a:pt x="1765" y="5514"/>
                </a:lnTo>
                <a:cubicBezTo>
                  <a:pt x="1765" y="5262"/>
                  <a:pt x="1954" y="5105"/>
                  <a:pt x="2206" y="5105"/>
                </a:cubicBezTo>
                <a:close/>
                <a:moveTo>
                  <a:pt x="7215" y="1765"/>
                </a:moveTo>
                <a:cubicBezTo>
                  <a:pt x="7436" y="1765"/>
                  <a:pt x="7593" y="1954"/>
                  <a:pt x="7593" y="2206"/>
                </a:cubicBezTo>
                <a:lnTo>
                  <a:pt x="7593" y="7153"/>
                </a:lnTo>
                <a:cubicBezTo>
                  <a:pt x="7593" y="7405"/>
                  <a:pt x="7404" y="7562"/>
                  <a:pt x="7215" y="7562"/>
                </a:cubicBezTo>
                <a:lnTo>
                  <a:pt x="5545" y="7562"/>
                </a:lnTo>
                <a:cubicBezTo>
                  <a:pt x="5325" y="7562"/>
                  <a:pt x="5167" y="7342"/>
                  <a:pt x="5167" y="7153"/>
                </a:cubicBezTo>
                <a:lnTo>
                  <a:pt x="5167" y="2206"/>
                </a:lnTo>
                <a:cubicBezTo>
                  <a:pt x="5167" y="1954"/>
                  <a:pt x="5356" y="1765"/>
                  <a:pt x="5545" y="1765"/>
                </a:cubicBezTo>
                <a:close/>
                <a:moveTo>
                  <a:pt x="10523" y="4286"/>
                </a:moveTo>
                <a:cubicBezTo>
                  <a:pt x="10744" y="4286"/>
                  <a:pt x="10901" y="4475"/>
                  <a:pt x="10901" y="4664"/>
                </a:cubicBezTo>
                <a:lnTo>
                  <a:pt x="10901" y="7153"/>
                </a:lnTo>
                <a:cubicBezTo>
                  <a:pt x="10901" y="7405"/>
                  <a:pt x="10712" y="7562"/>
                  <a:pt x="10523" y="7562"/>
                </a:cubicBezTo>
                <a:lnTo>
                  <a:pt x="8853" y="7562"/>
                </a:lnTo>
                <a:cubicBezTo>
                  <a:pt x="8633" y="7562"/>
                  <a:pt x="8475" y="7342"/>
                  <a:pt x="8475" y="7153"/>
                </a:cubicBezTo>
                <a:lnTo>
                  <a:pt x="8475" y="4664"/>
                </a:lnTo>
                <a:cubicBezTo>
                  <a:pt x="8475" y="4443"/>
                  <a:pt x="8664" y="4286"/>
                  <a:pt x="8853" y="4286"/>
                </a:cubicBezTo>
                <a:close/>
                <a:moveTo>
                  <a:pt x="6333" y="1"/>
                </a:moveTo>
                <a:cubicBezTo>
                  <a:pt x="2836" y="1"/>
                  <a:pt x="0" y="2490"/>
                  <a:pt x="0" y="5514"/>
                </a:cubicBezTo>
                <a:cubicBezTo>
                  <a:pt x="0" y="6900"/>
                  <a:pt x="599" y="8224"/>
                  <a:pt x="1639" y="9200"/>
                </a:cubicBezTo>
                <a:lnTo>
                  <a:pt x="1639" y="11626"/>
                </a:lnTo>
                <a:cubicBezTo>
                  <a:pt x="1639" y="11856"/>
                  <a:pt x="1832" y="12016"/>
                  <a:pt x="2045" y="12016"/>
                </a:cubicBezTo>
                <a:cubicBezTo>
                  <a:pt x="2153" y="12016"/>
                  <a:pt x="2267" y="11974"/>
                  <a:pt x="2363" y="11878"/>
                </a:cubicBezTo>
                <a:lnTo>
                  <a:pt x="3749" y="10492"/>
                </a:lnTo>
                <a:cubicBezTo>
                  <a:pt x="4569" y="10839"/>
                  <a:pt x="5419" y="10965"/>
                  <a:pt x="6333" y="10965"/>
                </a:cubicBezTo>
                <a:cubicBezTo>
                  <a:pt x="9830" y="10965"/>
                  <a:pt x="12665" y="8507"/>
                  <a:pt x="12665" y="5451"/>
                </a:cubicBezTo>
                <a:cubicBezTo>
                  <a:pt x="12665" y="2427"/>
                  <a:pt x="9830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09" name="Google Shape;7809;p63"/>
          <p:cNvSpPr/>
          <p:nvPr/>
        </p:nvSpPr>
        <p:spPr>
          <a:xfrm>
            <a:off x="3504778" y="3387693"/>
            <a:ext cx="368186" cy="287081"/>
          </a:xfrm>
          <a:custGeom>
            <a:avLst/>
            <a:gdLst/>
            <a:ahLst/>
            <a:cxnLst/>
            <a:rect l="l" t="t" r="r" b="b"/>
            <a:pathLst>
              <a:path w="12729" h="9925" extrusionOk="0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4"/>
                </a:lnTo>
                <a:lnTo>
                  <a:pt x="978" y="6239"/>
                </a:lnTo>
                <a:cubicBezTo>
                  <a:pt x="960" y="6256"/>
                  <a:pt x="937" y="6264"/>
                  <a:pt x="914" y="6264"/>
                </a:cubicBezTo>
                <a:cubicBezTo>
                  <a:pt x="854" y="6264"/>
                  <a:pt x="788" y="621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4128" y="7184"/>
                </a:moveTo>
                <a:lnTo>
                  <a:pt x="6963" y="8035"/>
                </a:lnTo>
                <a:cubicBezTo>
                  <a:pt x="6648" y="8507"/>
                  <a:pt x="6176" y="8759"/>
                  <a:pt x="5640" y="8759"/>
                </a:cubicBezTo>
                <a:cubicBezTo>
                  <a:pt x="4821" y="8759"/>
                  <a:pt x="4097" y="8066"/>
                  <a:pt x="4128" y="7184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198"/>
                </a:cubicBezTo>
                <a:lnTo>
                  <a:pt x="11815" y="8665"/>
                </a:lnTo>
                <a:cubicBezTo>
                  <a:pt x="11815" y="8885"/>
                  <a:pt x="11626" y="9043"/>
                  <a:pt x="11374" y="9043"/>
                </a:cubicBezTo>
                <a:cubicBezTo>
                  <a:pt x="11154" y="9043"/>
                  <a:pt x="10996" y="8854"/>
                  <a:pt x="10996" y="8665"/>
                </a:cubicBezTo>
                <a:lnTo>
                  <a:pt x="10996" y="1198"/>
                </a:lnTo>
                <a:cubicBezTo>
                  <a:pt x="10996" y="977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70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5"/>
                  <a:pt x="983" y="7095"/>
                </a:cubicBezTo>
                <a:cubicBezTo>
                  <a:pt x="1127" y="7095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44"/>
                  <a:pt x="4286" y="9641"/>
                  <a:pt x="5672" y="9641"/>
                </a:cubicBezTo>
                <a:cubicBezTo>
                  <a:pt x="6585" y="9641"/>
                  <a:pt x="7405" y="9074"/>
                  <a:pt x="7814" y="8287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96"/>
                </a:cubicBezTo>
                <a:lnTo>
                  <a:pt x="12729" y="1261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10" name="Google Shape;7810;p63"/>
          <p:cNvGrpSpPr/>
          <p:nvPr/>
        </p:nvGrpSpPr>
        <p:grpSpPr>
          <a:xfrm>
            <a:off x="3504430" y="3807440"/>
            <a:ext cx="369112" cy="364657"/>
            <a:chOff x="-59869425" y="4102225"/>
            <a:chExt cx="319025" cy="315175"/>
          </a:xfrm>
        </p:grpSpPr>
        <p:sp>
          <p:nvSpPr>
            <p:cNvPr id="7811" name="Google Shape;7811;p63"/>
            <p:cNvSpPr/>
            <p:nvPr/>
          </p:nvSpPr>
          <p:spPr>
            <a:xfrm>
              <a:off x="-59869425" y="4102225"/>
              <a:ext cx="149675" cy="256825"/>
            </a:xfrm>
            <a:custGeom>
              <a:avLst/>
              <a:gdLst/>
              <a:ahLst/>
              <a:cxnLst/>
              <a:rect l="l" t="t" r="r" b="b"/>
              <a:pathLst>
                <a:path w="5987" h="10273" extrusionOk="0">
                  <a:moveTo>
                    <a:pt x="5532" y="1"/>
                  </a:moveTo>
                  <a:cubicBezTo>
                    <a:pt x="5515" y="1"/>
                    <a:pt x="5499" y="2"/>
                    <a:pt x="5483" y="4"/>
                  </a:cubicBezTo>
                  <a:cubicBezTo>
                    <a:pt x="2364" y="445"/>
                    <a:pt x="1" y="3123"/>
                    <a:pt x="1" y="6274"/>
                  </a:cubicBezTo>
                  <a:cubicBezTo>
                    <a:pt x="1" y="7692"/>
                    <a:pt x="442" y="8983"/>
                    <a:pt x="1293" y="10086"/>
                  </a:cubicBezTo>
                  <a:cubicBezTo>
                    <a:pt x="1381" y="10209"/>
                    <a:pt x="1507" y="10273"/>
                    <a:pt x="1635" y="10273"/>
                  </a:cubicBezTo>
                  <a:cubicBezTo>
                    <a:pt x="1737" y="10273"/>
                    <a:pt x="1839" y="10233"/>
                    <a:pt x="1923" y="10149"/>
                  </a:cubicBezTo>
                  <a:lnTo>
                    <a:pt x="3719" y="8353"/>
                  </a:lnTo>
                  <a:cubicBezTo>
                    <a:pt x="3813" y="8259"/>
                    <a:pt x="3845" y="8007"/>
                    <a:pt x="3782" y="7849"/>
                  </a:cubicBezTo>
                  <a:cubicBezTo>
                    <a:pt x="3498" y="7376"/>
                    <a:pt x="3341" y="6809"/>
                    <a:pt x="3341" y="6274"/>
                  </a:cubicBezTo>
                  <a:cubicBezTo>
                    <a:pt x="3341" y="4888"/>
                    <a:pt x="4286" y="3659"/>
                    <a:pt x="5672" y="3312"/>
                  </a:cubicBezTo>
                  <a:cubicBezTo>
                    <a:pt x="5861" y="3281"/>
                    <a:pt x="5987" y="3123"/>
                    <a:pt x="5987" y="2934"/>
                  </a:cubicBezTo>
                  <a:lnTo>
                    <a:pt x="5987" y="414"/>
                  </a:lnTo>
                  <a:cubicBezTo>
                    <a:pt x="5958" y="180"/>
                    <a:pt x="5739" y="1"/>
                    <a:pt x="5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63"/>
            <p:cNvSpPr/>
            <p:nvPr/>
          </p:nvSpPr>
          <p:spPr>
            <a:xfrm>
              <a:off x="-59811125" y="4322075"/>
              <a:ext cx="201650" cy="95325"/>
            </a:xfrm>
            <a:custGeom>
              <a:avLst/>
              <a:gdLst/>
              <a:ahLst/>
              <a:cxnLst/>
              <a:rect l="l" t="t" r="r" b="b"/>
              <a:pathLst>
                <a:path w="8066" h="3813" extrusionOk="0">
                  <a:moveTo>
                    <a:pt x="5758" y="0"/>
                  </a:moveTo>
                  <a:cubicBezTo>
                    <a:pt x="5692" y="0"/>
                    <a:pt x="5629" y="11"/>
                    <a:pt x="5577" y="32"/>
                  </a:cubicBezTo>
                  <a:cubicBezTo>
                    <a:pt x="5091" y="339"/>
                    <a:pt x="4530" y="489"/>
                    <a:pt x="3972" y="489"/>
                  </a:cubicBezTo>
                  <a:cubicBezTo>
                    <a:pt x="3444" y="489"/>
                    <a:pt x="2917" y="355"/>
                    <a:pt x="2458" y="95"/>
                  </a:cubicBezTo>
                  <a:cubicBezTo>
                    <a:pt x="2389" y="53"/>
                    <a:pt x="2314" y="30"/>
                    <a:pt x="2239" y="30"/>
                  </a:cubicBezTo>
                  <a:cubicBezTo>
                    <a:pt x="2141" y="30"/>
                    <a:pt x="2042" y="69"/>
                    <a:pt x="1954" y="158"/>
                  </a:cubicBezTo>
                  <a:lnTo>
                    <a:pt x="189" y="1922"/>
                  </a:lnTo>
                  <a:cubicBezTo>
                    <a:pt x="0" y="2143"/>
                    <a:pt x="32" y="2395"/>
                    <a:pt x="221" y="2552"/>
                  </a:cubicBezTo>
                  <a:cubicBezTo>
                    <a:pt x="1324" y="3403"/>
                    <a:pt x="2615" y="3812"/>
                    <a:pt x="4001" y="3812"/>
                  </a:cubicBezTo>
                  <a:cubicBezTo>
                    <a:pt x="5388" y="3812"/>
                    <a:pt x="6711" y="3403"/>
                    <a:pt x="7814" y="2521"/>
                  </a:cubicBezTo>
                  <a:cubicBezTo>
                    <a:pt x="8034" y="2363"/>
                    <a:pt x="8066" y="2080"/>
                    <a:pt x="7877" y="1890"/>
                  </a:cubicBezTo>
                  <a:lnTo>
                    <a:pt x="6112" y="126"/>
                  </a:lnTo>
                  <a:cubicBezTo>
                    <a:pt x="6028" y="42"/>
                    <a:pt x="5888" y="0"/>
                    <a:pt x="57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63"/>
            <p:cNvSpPr/>
            <p:nvPr/>
          </p:nvSpPr>
          <p:spPr>
            <a:xfrm>
              <a:off x="-59700075" y="4102225"/>
              <a:ext cx="149675" cy="256525"/>
            </a:xfrm>
            <a:custGeom>
              <a:avLst/>
              <a:gdLst/>
              <a:ahLst/>
              <a:cxnLst/>
              <a:rect l="l" t="t" r="r" b="b"/>
              <a:pathLst>
                <a:path w="5987" h="10261" extrusionOk="0">
                  <a:moveTo>
                    <a:pt x="418" y="1"/>
                  </a:moveTo>
                  <a:cubicBezTo>
                    <a:pt x="190" y="1"/>
                    <a:pt x="1" y="180"/>
                    <a:pt x="1" y="414"/>
                  </a:cubicBezTo>
                  <a:lnTo>
                    <a:pt x="1" y="2934"/>
                  </a:lnTo>
                  <a:cubicBezTo>
                    <a:pt x="1" y="3123"/>
                    <a:pt x="127" y="3281"/>
                    <a:pt x="316" y="3312"/>
                  </a:cubicBezTo>
                  <a:cubicBezTo>
                    <a:pt x="1639" y="3659"/>
                    <a:pt x="2647" y="4856"/>
                    <a:pt x="2647" y="6274"/>
                  </a:cubicBezTo>
                  <a:cubicBezTo>
                    <a:pt x="2647" y="6809"/>
                    <a:pt x="2489" y="7376"/>
                    <a:pt x="2206" y="7849"/>
                  </a:cubicBezTo>
                  <a:cubicBezTo>
                    <a:pt x="2080" y="8007"/>
                    <a:pt x="2111" y="8196"/>
                    <a:pt x="2269" y="8353"/>
                  </a:cubicBezTo>
                  <a:lnTo>
                    <a:pt x="4065" y="10149"/>
                  </a:lnTo>
                  <a:cubicBezTo>
                    <a:pt x="4137" y="10221"/>
                    <a:pt x="4242" y="10260"/>
                    <a:pt x="4350" y="10260"/>
                  </a:cubicBezTo>
                  <a:cubicBezTo>
                    <a:pt x="4478" y="10260"/>
                    <a:pt x="4609" y="10205"/>
                    <a:pt x="4695" y="10086"/>
                  </a:cubicBezTo>
                  <a:cubicBezTo>
                    <a:pt x="5514" y="8983"/>
                    <a:pt x="5987" y="7660"/>
                    <a:pt x="5987" y="6274"/>
                  </a:cubicBezTo>
                  <a:cubicBezTo>
                    <a:pt x="5892" y="3123"/>
                    <a:pt x="3592" y="445"/>
                    <a:pt x="473" y="4"/>
                  </a:cubicBezTo>
                  <a:cubicBezTo>
                    <a:pt x="455" y="2"/>
                    <a:pt x="436" y="1"/>
                    <a:pt x="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63"/>
            <p:cNvSpPr/>
            <p:nvPr/>
          </p:nvSpPr>
          <p:spPr>
            <a:xfrm>
              <a:off x="-59742600" y="4187375"/>
              <a:ext cx="63025" cy="144950"/>
            </a:xfrm>
            <a:custGeom>
              <a:avLst/>
              <a:gdLst/>
              <a:ahLst/>
              <a:cxnLst/>
              <a:rect l="l" t="t" r="r" b="b"/>
              <a:pathLst>
                <a:path w="2521" h="5798" extrusionOk="0">
                  <a:moveTo>
                    <a:pt x="1260" y="1"/>
                  </a:moveTo>
                  <a:cubicBezTo>
                    <a:pt x="1040" y="1"/>
                    <a:pt x="819" y="190"/>
                    <a:pt x="819" y="379"/>
                  </a:cubicBezTo>
                  <a:lnTo>
                    <a:pt x="819" y="662"/>
                  </a:lnTo>
                  <a:cubicBezTo>
                    <a:pt x="347" y="820"/>
                    <a:pt x="0" y="1293"/>
                    <a:pt x="0" y="1860"/>
                  </a:cubicBezTo>
                  <a:cubicBezTo>
                    <a:pt x="0" y="2521"/>
                    <a:pt x="567" y="2899"/>
                    <a:pt x="977" y="3214"/>
                  </a:cubicBezTo>
                  <a:cubicBezTo>
                    <a:pt x="1292" y="3466"/>
                    <a:pt x="1670" y="3687"/>
                    <a:pt x="1670" y="3939"/>
                  </a:cubicBezTo>
                  <a:cubicBezTo>
                    <a:pt x="1670" y="4160"/>
                    <a:pt x="1450" y="4380"/>
                    <a:pt x="1260" y="4380"/>
                  </a:cubicBezTo>
                  <a:cubicBezTo>
                    <a:pt x="1071" y="4380"/>
                    <a:pt x="819" y="4160"/>
                    <a:pt x="819" y="3939"/>
                  </a:cubicBezTo>
                  <a:cubicBezTo>
                    <a:pt x="819" y="3687"/>
                    <a:pt x="630" y="3529"/>
                    <a:pt x="441" y="3529"/>
                  </a:cubicBezTo>
                  <a:cubicBezTo>
                    <a:pt x="252" y="3529"/>
                    <a:pt x="32" y="3750"/>
                    <a:pt x="32" y="3939"/>
                  </a:cubicBezTo>
                  <a:cubicBezTo>
                    <a:pt x="32" y="4475"/>
                    <a:pt x="410" y="4916"/>
                    <a:pt x="882" y="5105"/>
                  </a:cubicBezTo>
                  <a:lnTo>
                    <a:pt x="882" y="5388"/>
                  </a:lnTo>
                  <a:cubicBezTo>
                    <a:pt x="882" y="5640"/>
                    <a:pt x="1071" y="5798"/>
                    <a:pt x="1292" y="5798"/>
                  </a:cubicBezTo>
                  <a:cubicBezTo>
                    <a:pt x="1544" y="5798"/>
                    <a:pt x="1702" y="5577"/>
                    <a:pt x="1702" y="5388"/>
                  </a:cubicBezTo>
                  <a:lnTo>
                    <a:pt x="1702" y="5073"/>
                  </a:lnTo>
                  <a:cubicBezTo>
                    <a:pt x="2174" y="4916"/>
                    <a:pt x="2521" y="4443"/>
                    <a:pt x="2521" y="3907"/>
                  </a:cubicBezTo>
                  <a:cubicBezTo>
                    <a:pt x="2521" y="3214"/>
                    <a:pt x="1985" y="2836"/>
                    <a:pt x="1544" y="2521"/>
                  </a:cubicBezTo>
                  <a:cubicBezTo>
                    <a:pt x="1229" y="2269"/>
                    <a:pt x="882" y="2049"/>
                    <a:pt x="882" y="1797"/>
                  </a:cubicBezTo>
                  <a:cubicBezTo>
                    <a:pt x="882" y="1576"/>
                    <a:pt x="1071" y="1419"/>
                    <a:pt x="1292" y="1419"/>
                  </a:cubicBezTo>
                  <a:cubicBezTo>
                    <a:pt x="1544" y="1419"/>
                    <a:pt x="1702" y="1608"/>
                    <a:pt x="1702" y="1797"/>
                  </a:cubicBezTo>
                  <a:cubicBezTo>
                    <a:pt x="1702" y="2049"/>
                    <a:pt x="1891" y="2238"/>
                    <a:pt x="2143" y="2238"/>
                  </a:cubicBezTo>
                  <a:cubicBezTo>
                    <a:pt x="2363" y="2238"/>
                    <a:pt x="2521" y="2049"/>
                    <a:pt x="2521" y="1797"/>
                  </a:cubicBezTo>
                  <a:cubicBezTo>
                    <a:pt x="2521" y="1261"/>
                    <a:pt x="2174" y="820"/>
                    <a:pt x="1702" y="631"/>
                  </a:cubicBezTo>
                  <a:lnTo>
                    <a:pt x="1702" y="347"/>
                  </a:lnTo>
                  <a:cubicBezTo>
                    <a:pt x="1702" y="158"/>
                    <a:pt x="1513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15" name="Google Shape;7815;p63"/>
          <p:cNvGrpSpPr/>
          <p:nvPr/>
        </p:nvGrpSpPr>
        <p:grpSpPr>
          <a:xfrm>
            <a:off x="2623233" y="4276262"/>
            <a:ext cx="366364" cy="365467"/>
            <a:chOff x="-59029025" y="3711650"/>
            <a:chExt cx="316650" cy="315875"/>
          </a:xfrm>
        </p:grpSpPr>
        <p:sp>
          <p:nvSpPr>
            <p:cNvPr id="7816" name="Google Shape;7816;p63"/>
            <p:cNvSpPr/>
            <p:nvPr/>
          </p:nvSpPr>
          <p:spPr>
            <a:xfrm>
              <a:off x="-59029025" y="371245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1229" y="0"/>
                  </a:moveTo>
                  <a:cubicBezTo>
                    <a:pt x="568" y="0"/>
                    <a:pt x="1" y="568"/>
                    <a:pt x="1" y="1229"/>
                  </a:cubicBezTo>
                  <a:cubicBezTo>
                    <a:pt x="1" y="1891"/>
                    <a:pt x="568" y="2458"/>
                    <a:pt x="1229" y="2458"/>
                  </a:cubicBezTo>
                  <a:cubicBezTo>
                    <a:pt x="1419" y="2458"/>
                    <a:pt x="1576" y="2426"/>
                    <a:pt x="1734" y="2332"/>
                  </a:cubicBezTo>
                  <a:lnTo>
                    <a:pt x="2206" y="2804"/>
                  </a:lnTo>
                  <a:cubicBezTo>
                    <a:pt x="2458" y="2489"/>
                    <a:pt x="2584" y="2426"/>
                    <a:pt x="2805" y="2206"/>
                  </a:cubicBezTo>
                  <a:lnTo>
                    <a:pt x="2332" y="1733"/>
                  </a:lnTo>
                  <a:cubicBezTo>
                    <a:pt x="2427" y="1576"/>
                    <a:pt x="2458" y="1387"/>
                    <a:pt x="2458" y="1229"/>
                  </a:cubicBezTo>
                  <a:cubicBezTo>
                    <a:pt x="2458" y="568"/>
                    <a:pt x="1923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63"/>
            <p:cNvSpPr/>
            <p:nvPr/>
          </p:nvSpPr>
          <p:spPr>
            <a:xfrm>
              <a:off x="-58782500" y="3958175"/>
              <a:ext cx="70125" cy="69350"/>
            </a:xfrm>
            <a:custGeom>
              <a:avLst/>
              <a:gdLst/>
              <a:ahLst/>
              <a:cxnLst/>
              <a:rect l="l" t="t" r="r" b="b"/>
              <a:pathLst>
                <a:path w="2805" h="2774" extrusionOk="0">
                  <a:moveTo>
                    <a:pt x="599" y="1"/>
                  </a:moveTo>
                  <a:cubicBezTo>
                    <a:pt x="379" y="222"/>
                    <a:pt x="316" y="316"/>
                    <a:pt x="1" y="568"/>
                  </a:cubicBezTo>
                  <a:lnTo>
                    <a:pt x="473" y="1041"/>
                  </a:lnTo>
                  <a:cubicBezTo>
                    <a:pt x="379" y="1198"/>
                    <a:pt x="347" y="1387"/>
                    <a:pt x="347" y="1576"/>
                  </a:cubicBezTo>
                  <a:cubicBezTo>
                    <a:pt x="347" y="2238"/>
                    <a:pt x="914" y="2773"/>
                    <a:pt x="1576" y="2773"/>
                  </a:cubicBezTo>
                  <a:cubicBezTo>
                    <a:pt x="2238" y="2773"/>
                    <a:pt x="2805" y="2238"/>
                    <a:pt x="2805" y="1576"/>
                  </a:cubicBezTo>
                  <a:cubicBezTo>
                    <a:pt x="2805" y="883"/>
                    <a:pt x="2238" y="348"/>
                    <a:pt x="1576" y="348"/>
                  </a:cubicBezTo>
                  <a:cubicBezTo>
                    <a:pt x="1387" y="348"/>
                    <a:pt x="1230" y="379"/>
                    <a:pt x="1072" y="474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63"/>
            <p:cNvSpPr/>
            <p:nvPr/>
          </p:nvSpPr>
          <p:spPr>
            <a:xfrm>
              <a:off x="-58782500" y="371165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1576" y="1"/>
                  </a:moveTo>
                  <a:cubicBezTo>
                    <a:pt x="914" y="1"/>
                    <a:pt x="347" y="568"/>
                    <a:pt x="347" y="1230"/>
                  </a:cubicBezTo>
                  <a:cubicBezTo>
                    <a:pt x="347" y="1419"/>
                    <a:pt x="379" y="1576"/>
                    <a:pt x="473" y="1734"/>
                  </a:cubicBezTo>
                  <a:lnTo>
                    <a:pt x="1" y="2206"/>
                  </a:lnTo>
                  <a:cubicBezTo>
                    <a:pt x="284" y="2458"/>
                    <a:pt x="347" y="2521"/>
                    <a:pt x="599" y="2805"/>
                  </a:cubicBezTo>
                  <a:lnTo>
                    <a:pt x="1072" y="2332"/>
                  </a:lnTo>
                  <a:cubicBezTo>
                    <a:pt x="1230" y="2395"/>
                    <a:pt x="1419" y="2458"/>
                    <a:pt x="1576" y="2458"/>
                  </a:cubicBezTo>
                  <a:cubicBezTo>
                    <a:pt x="2238" y="2458"/>
                    <a:pt x="2805" y="1891"/>
                    <a:pt x="2805" y="1230"/>
                  </a:cubicBezTo>
                  <a:cubicBezTo>
                    <a:pt x="2805" y="568"/>
                    <a:pt x="2238" y="1"/>
                    <a:pt x="15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63"/>
            <p:cNvSpPr/>
            <p:nvPr/>
          </p:nvSpPr>
          <p:spPr>
            <a:xfrm>
              <a:off x="-58911650" y="3880200"/>
              <a:ext cx="79550" cy="30750"/>
            </a:xfrm>
            <a:custGeom>
              <a:avLst/>
              <a:gdLst/>
              <a:ahLst/>
              <a:cxnLst/>
              <a:rect l="l" t="t" r="r" b="b"/>
              <a:pathLst>
                <a:path w="3182" h="1230" extrusionOk="0">
                  <a:moveTo>
                    <a:pt x="1607" y="1"/>
                  </a:moveTo>
                  <a:cubicBezTo>
                    <a:pt x="819" y="1"/>
                    <a:pt x="189" y="505"/>
                    <a:pt x="0" y="1230"/>
                  </a:cubicBezTo>
                  <a:lnTo>
                    <a:pt x="3182" y="1230"/>
                  </a:lnTo>
                  <a:cubicBezTo>
                    <a:pt x="3025" y="537"/>
                    <a:pt x="2394" y="1"/>
                    <a:pt x="16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63"/>
            <p:cNvSpPr/>
            <p:nvPr/>
          </p:nvSpPr>
          <p:spPr>
            <a:xfrm>
              <a:off x="-58891975" y="3818000"/>
              <a:ext cx="41775" cy="41750"/>
            </a:xfrm>
            <a:custGeom>
              <a:avLst/>
              <a:gdLst/>
              <a:ahLst/>
              <a:cxnLst/>
              <a:rect l="l" t="t" r="r" b="b"/>
              <a:pathLst>
                <a:path w="1671" h="1670" extrusionOk="0">
                  <a:moveTo>
                    <a:pt x="851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92"/>
                    <a:pt x="379" y="1670"/>
                    <a:pt x="851" y="1670"/>
                  </a:cubicBezTo>
                  <a:cubicBezTo>
                    <a:pt x="1292" y="1670"/>
                    <a:pt x="1670" y="1292"/>
                    <a:pt x="1670" y="819"/>
                  </a:cubicBezTo>
                  <a:cubicBezTo>
                    <a:pt x="1670" y="378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63"/>
            <p:cNvSpPr/>
            <p:nvPr/>
          </p:nvSpPr>
          <p:spPr>
            <a:xfrm>
              <a:off x="-58983325" y="3755775"/>
              <a:ext cx="227625" cy="226850"/>
            </a:xfrm>
            <a:custGeom>
              <a:avLst/>
              <a:gdLst/>
              <a:ahLst/>
              <a:cxnLst/>
              <a:rect l="l" t="t" r="r" b="b"/>
              <a:pathLst>
                <a:path w="9105" h="9074" extrusionOk="0">
                  <a:moveTo>
                    <a:pt x="4537" y="1701"/>
                  </a:moveTo>
                  <a:cubicBezTo>
                    <a:pt x="5419" y="1701"/>
                    <a:pt x="6175" y="2458"/>
                    <a:pt x="6175" y="3371"/>
                  </a:cubicBezTo>
                  <a:cubicBezTo>
                    <a:pt x="6175" y="3781"/>
                    <a:pt x="6018" y="4190"/>
                    <a:pt x="5702" y="4505"/>
                  </a:cubicBezTo>
                  <a:cubicBezTo>
                    <a:pt x="6459" y="4946"/>
                    <a:pt x="6994" y="5734"/>
                    <a:pt x="6994" y="6679"/>
                  </a:cubicBezTo>
                  <a:cubicBezTo>
                    <a:pt x="6963" y="6868"/>
                    <a:pt x="6805" y="7057"/>
                    <a:pt x="6585" y="7057"/>
                  </a:cubicBezTo>
                  <a:lnTo>
                    <a:pt x="2426" y="7057"/>
                  </a:lnTo>
                  <a:cubicBezTo>
                    <a:pt x="2205" y="7057"/>
                    <a:pt x="2048" y="6868"/>
                    <a:pt x="2048" y="6679"/>
                  </a:cubicBezTo>
                  <a:cubicBezTo>
                    <a:pt x="2048" y="5734"/>
                    <a:pt x="2552" y="4946"/>
                    <a:pt x="3340" y="4505"/>
                  </a:cubicBezTo>
                  <a:cubicBezTo>
                    <a:pt x="3056" y="4190"/>
                    <a:pt x="2867" y="3781"/>
                    <a:pt x="2867" y="3371"/>
                  </a:cubicBezTo>
                  <a:cubicBezTo>
                    <a:pt x="2867" y="2458"/>
                    <a:pt x="3623" y="1701"/>
                    <a:pt x="4537" y="1701"/>
                  </a:cubicBezTo>
                  <a:close/>
                  <a:moveTo>
                    <a:pt x="4537" y="0"/>
                  </a:moveTo>
                  <a:cubicBezTo>
                    <a:pt x="2016" y="0"/>
                    <a:pt x="0" y="2048"/>
                    <a:pt x="0" y="4537"/>
                  </a:cubicBezTo>
                  <a:cubicBezTo>
                    <a:pt x="0" y="7057"/>
                    <a:pt x="2048" y="9074"/>
                    <a:pt x="4537" y="9074"/>
                  </a:cubicBezTo>
                  <a:cubicBezTo>
                    <a:pt x="7057" y="9074"/>
                    <a:pt x="9042" y="7026"/>
                    <a:pt x="9042" y="4537"/>
                  </a:cubicBezTo>
                  <a:cubicBezTo>
                    <a:pt x="9105" y="2017"/>
                    <a:pt x="7057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63"/>
            <p:cNvSpPr/>
            <p:nvPr/>
          </p:nvSpPr>
          <p:spPr>
            <a:xfrm>
              <a:off x="-59029025" y="3956600"/>
              <a:ext cx="70900" cy="70925"/>
            </a:xfrm>
            <a:custGeom>
              <a:avLst/>
              <a:gdLst/>
              <a:ahLst/>
              <a:cxnLst/>
              <a:rect l="l" t="t" r="r" b="b"/>
              <a:pathLst>
                <a:path w="2836" h="2837" extrusionOk="0">
                  <a:moveTo>
                    <a:pt x="2269" y="1"/>
                  </a:moveTo>
                  <a:lnTo>
                    <a:pt x="1734" y="537"/>
                  </a:lnTo>
                  <a:cubicBezTo>
                    <a:pt x="1576" y="442"/>
                    <a:pt x="1387" y="411"/>
                    <a:pt x="1229" y="411"/>
                  </a:cubicBezTo>
                  <a:cubicBezTo>
                    <a:pt x="568" y="411"/>
                    <a:pt x="1" y="946"/>
                    <a:pt x="1" y="1639"/>
                  </a:cubicBezTo>
                  <a:cubicBezTo>
                    <a:pt x="1" y="2301"/>
                    <a:pt x="568" y="2836"/>
                    <a:pt x="1229" y="2836"/>
                  </a:cubicBezTo>
                  <a:cubicBezTo>
                    <a:pt x="1891" y="2836"/>
                    <a:pt x="2458" y="2301"/>
                    <a:pt x="2458" y="1639"/>
                  </a:cubicBezTo>
                  <a:cubicBezTo>
                    <a:pt x="2458" y="1419"/>
                    <a:pt x="2427" y="1261"/>
                    <a:pt x="2332" y="1104"/>
                  </a:cubicBezTo>
                  <a:lnTo>
                    <a:pt x="2836" y="600"/>
                  </a:lnTo>
                  <a:cubicBezTo>
                    <a:pt x="2584" y="379"/>
                    <a:pt x="2490" y="285"/>
                    <a:pt x="22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23" name="Google Shape;7823;p63"/>
          <p:cNvGrpSpPr/>
          <p:nvPr/>
        </p:nvGrpSpPr>
        <p:grpSpPr>
          <a:xfrm>
            <a:off x="4859311" y="1532317"/>
            <a:ext cx="351940" cy="348188"/>
            <a:chOff x="581525" y="3254850"/>
            <a:chExt cx="297750" cy="294575"/>
          </a:xfrm>
        </p:grpSpPr>
        <p:sp>
          <p:nvSpPr>
            <p:cNvPr id="7824" name="Google Shape;7824;p63"/>
            <p:cNvSpPr/>
            <p:nvPr/>
          </p:nvSpPr>
          <p:spPr>
            <a:xfrm>
              <a:off x="616950" y="3358025"/>
              <a:ext cx="89025" cy="86650"/>
            </a:xfrm>
            <a:custGeom>
              <a:avLst/>
              <a:gdLst/>
              <a:ahLst/>
              <a:cxnLst/>
              <a:rect l="l" t="t" r="r" b="b"/>
              <a:pathLst>
                <a:path w="3561" h="3466" extrusionOk="0">
                  <a:moveTo>
                    <a:pt x="1797" y="0"/>
                  </a:moveTo>
                  <a:cubicBezTo>
                    <a:pt x="789" y="0"/>
                    <a:pt x="1" y="788"/>
                    <a:pt x="1" y="1733"/>
                  </a:cubicBezTo>
                  <a:cubicBezTo>
                    <a:pt x="1" y="2710"/>
                    <a:pt x="789" y="3466"/>
                    <a:pt x="1797" y="3466"/>
                  </a:cubicBezTo>
                  <a:cubicBezTo>
                    <a:pt x="2773" y="3466"/>
                    <a:pt x="3561" y="2710"/>
                    <a:pt x="3561" y="1733"/>
                  </a:cubicBezTo>
                  <a:cubicBezTo>
                    <a:pt x="3561" y="788"/>
                    <a:pt x="2773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63"/>
            <p:cNvSpPr/>
            <p:nvPr/>
          </p:nvSpPr>
          <p:spPr>
            <a:xfrm>
              <a:off x="721725" y="3254850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51" y="1355"/>
                  </a:moveTo>
                  <a:cubicBezTo>
                    <a:pt x="3749" y="1355"/>
                    <a:pt x="4159" y="1827"/>
                    <a:pt x="4159" y="2363"/>
                  </a:cubicBezTo>
                  <a:cubicBezTo>
                    <a:pt x="4159" y="2773"/>
                    <a:pt x="3970" y="3119"/>
                    <a:pt x="3623" y="3277"/>
                  </a:cubicBezTo>
                  <a:cubicBezTo>
                    <a:pt x="3529" y="3308"/>
                    <a:pt x="3497" y="3434"/>
                    <a:pt x="3497" y="3560"/>
                  </a:cubicBezTo>
                  <a:cubicBezTo>
                    <a:pt x="3497" y="3749"/>
                    <a:pt x="3340" y="3907"/>
                    <a:pt x="3151" y="3907"/>
                  </a:cubicBezTo>
                  <a:cubicBezTo>
                    <a:pt x="2962" y="3907"/>
                    <a:pt x="2804" y="3749"/>
                    <a:pt x="2804" y="3560"/>
                  </a:cubicBezTo>
                  <a:cubicBezTo>
                    <a:pt x="2804" y="3151"/>
                    <a:pt x="2993" y="2836"/>
                    <a:pt x="3308" y="2647"/>
                  </a:cubicBezTo>
                  <a:cubicBezTo>
                    <a:pt x="3434" y="2552"/>
                    <a:pt x="3497" y="2458"/>
                    <a:pt x="3497" y="2332"/>
                  </a:cubicBezTo>
                  <a:cubicBezTo>
                    <a:pt x="3497" y="2143"/>
                    <a:pt x="3340" y="1953"/>
                    <a:pt x="3151" y="1953"/>
                  </a:cubicBezTo>
                  <a:cubicBezTo>
                    <a:pt x="2962" y="1953"/>
                    <a:pt x="2804" y="2143"/>
                    <a:pt x="2804" y="2332"/>
                  </a:cubicBezTo>
                  <a:cubicBezTo>
                    <a:pt x="2804" y="2521"/>
                    <a:pt x="2646" y="2678"/>
                    <a:pt x="2426" y="2678"/>
                  </a:cubicBezTo>
                  <a:cubicBezTo>
                    <a:pt x="2237" y="2678"/>
                    <a:pt x="2079" y="2521"/>
                    <a:pt x="2079" y="2332"/>
                  </a:cubicBezTo>
                  <a:cubicBezTo>
                    <a:pt x="2079" y="1827"/>
                    <a:pt x="2552" y="1355"/>
                    <a:pt x="3151" y="1355"/>
                  </a:cubicBezTo>
                  <a:close/>
                  <a:moveTo>
                    <a:pt x="3151" y="4096"/>
                  </a:moveTo>
                  <a:cubicBezTo>
                    <a:pt x="3340" y="4096"/>
                    <a:pt x="3497" y="4253"/>
                    <a:pt x="3497" y="4442"/>
                  </a:cubicBezTo>
                  <a:cubicBezTo>
                    <a:pt x="3497" y="4663"/>
                    <a:pt x="3340" y="4820"/>
                    <a:pt x="3151" y="4820"/>
                  </a:cubicBezTo>
                  <a:cubicBezTo>
                    <a:pt x="2962" y="4820"/>
                    <a:pt x="2804" y="4663"/>
                    <a:pt x="2804" y="4442"/>
                  </a:cubicBezTo>
                  <a:cubicBezTo>
                    <a:pt x="2804" y="4253"/>
                    <a:pt x="2962" y="4096"/>
                    <a:pt x="3151" y="4096"/>
                  </a:cubicBezTo>
                  <a:close/>
                  <a:moveTo>
                    <a:pt x="3182" y="0"/>
                  </a:moveTo>
                  <a:cubicBezTo>
                    <a:pt x="1481" y="0"/>
                    <a:pt x="63" y="1418"/>
                    <a:pt x="63" y="3119"/>
                  </a:cubicBezTo>
                  <a:cubicBezTo>
                    <a:pt x="63" y="3655"/>
                    <a:pt x="189" y="4159"/>
                    <a:pt x="473" y="4663"/>
                  </a:cubicBezTo>
                  <a:lnTo>
                    <a:pt x="32" y="5766"/>
                  </a:lnTo>
                  <a:cubicBezTo>
                    <a:pt x="0" y="5860"/>
                    <a:pt x="32" y="5986"/>
                    <a:pt x="126" y="6112"/>
                  </a:cubicBezTo>
                  <a:cubicBezTo>
                    <a:pt x="189" y="6175"/>
                    <a:pt x="347" y="6238"/>
                    <a:pt x="473" y="6238"/>
                  </a:cubicBezTo>
                  <a:lnTo>
                    <a:pt x="1764" y="5892"/>
                  </a:lnTo>
                  <a:cubicBezTo>
                    <a:pt x="2205" y="6144"/>
                    <a:pt x="2678" y="6238"/>
                    <a:pt x="3182" y="6238"/>
                  </a:cubicBezTo>
                  <a:cubicBezTo>
                    <a:pt x="4915" y="6238"/>
                    <a:pt x="6301" y="4789"/>
                    <a:pt x="6301" y="3119"/>
                  </a:cubicBezTo>
                  <a:cubicBezTo>
                    <a:pt x="6301" y="1386"/>
                    <a:pt x="4883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63"/>
            <p:cNvSpPr/>
            <p:nvPr/>
          </p:nvSpPr>
          <p:spPr>
            <a:xfrm>
              <a:off x="581525" y="3440725"/>
              <a:ext cx="157550" cy="108700"/>
            </a:xfrm>
            <a:custGeom>
              <a:avLst/>
              <a:gdLst/>
              <a:ahLst/>
              <a:cxnLst/>
              <a:rect l="l" t="t" r="r" b="b"/>
              <a:pathLst>
                <a:path w="6302" h="4348" extrusionOk="0">
                  <a:moveTo>
                    <a:pt x="1355" y="0"/>
                  </a:moveTo>
                  <a:cubicBezTo>
                    <a:pt x="567" y="567"/>
                    <a:pt x="0" y="1513"/>
                    <a:pt x="0" y="2584"/>
                  </a:cubicBezTo>
                  <a:lnTo>
                    <a:pt x="0" y="4001"/>
                  </a:lnTo>
                  <a:cubicBezTo>
                    <a:pt x="63" y="4190"/>
                    <a:pt x="221" y="4348"/>
                    <a:pt x="410" y="4348"/>
                  </a:cubicBezTo>
                  <a:lnTo>
                    <a:pt x="5955" y="4348"/>
                  </a:lnTo>
                  <a:cubicBezTo>
                    <a:pt x="6144" y="4348"/>
                    <a:pt x="6301" y="4190"/>
                    <a:pt x="6301" y="4001"/>
                  </a:cubicBezTo>
                  <a:lnTo>
                    <a:pt x="6301" y="2584"/>
                  </a:lnTo>
                  <a:cubicBezTo>
                    <a:pt x="6301" y="1513"/>
                    <a:pt x="5797" y="599"/>
                    <a:pt x="4978" y="0"/>
                  </a:cubicBezTo>
                  <a:cubicBezTo>
                    <a:pt x="4537" y="536"/>
                    <a:pt x="3875" y="851"/>
                    <a:pt x="3151" y="851"/>
                  </a:cubicBezTo>
                  <a:cubicBezTo>
                    <a:pt x="2458" y="851"/>
                    <a:pt x="1796" y="536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27" name="Google Shape;7827;p63"/>
          <p:cNvGrpSpPr/>
          <p:nvPr/>
        </p:nvGrpSpPr>
        <p:grpSpPr>
          <a:xfrm>
            <a:off x="4858380" y="1971253"/>
            <a:ext cx="353802" cy="351497"/>
            <a:chOff x="580725" y="3617925"/>
            <a:chExt cx="299325" cy="297375"/>
          </a:xfrm>
        </p:grpSpPr>
        <p:sp>
          <p:nvSpPr>
            <p:cNvPr id="7828" name="Google Shape;7828;p63"/>
            <p:cNvSpPr/>
            <p:nvPr/>
          </p:nvSpPr>
          <p:spPr>
            <a:xfrm>
              <a:off x="609075" y="366205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607"/>
                    <a:pt x="473" y="2048"/>
                    <a:pt x="1041" y="2048"/>
                  </a:cubicBezTo>
                  <a:cubicBezTo>
                    <a:pt x="1608" y="2048"/>
                    <a:pt x="2049" y="1607"/>
                    <a:pt x="2049" y="1040"/>
                  </a:cubicBezTo>
                  <a:cubicBezTo>
                    <a:pt x="2049" y="473"/>
                    <a:pt x="1608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63"/>
            <p:cNvSpPr/>
            <p:nvPr/>
          </p:nvSpPr>
          <p:spPr>
            <a:xfrm>
              <a:off x="668950" y="3617925"/>
              <a:ext cx="122875" cy="104475"/>
            </a:xfrm>
            <a:custGeom>
              <a:avLst/>
              <a:gdLst/>
              <a:ahLst/>
              <a:cxnLst/>
              <a:rect l="l" t="t" r="r" b="b"/>
              <a:pathLst>
                <a:path w="4915" h="4179" extrusionOk="0">
                  <a:moveTo>
                    <a:pt x="1040" y="1"/>
                  </a:moveTo>
                  <a:cubicBezTo>
                    <a:pt x="441" y="1"/>
                    <a:pt x="0" y="473"/>
                    <a:pt x="0" y="1072"/>
                  </a:cubicBezTo>
                  <a:lnTo>
                    <a:pt x="0" y="1797"/>
                  </a:lnTo>
                  <a:cubicBezTo>
                    <a:pt x="0" y="2364"/>
                    <a:pt x="473" y="2805"/>
                    <a:pt x="1040" y="2805"/>
                  </a:cubicBezTo>
                  <a:lnTo>
                    <a:pt x="2300" y="2805"/>
                  </a:lnTo>
                  <a:lnTo>
                    <a:pt x="3592" y="4097"/>
                  </a:lnTo>
                  <a:cubicBezTo>
                    <a:pt x="3672" y="4156"/>
                    <a:pt x="3764" y="4178"/>
                    <a:pt x="3853" y="4178"/>
                  </a:cubicBezTo>
                  <a:cubicBezTo>
                    <a:pt x="3905" y="4178"/>
                    <a:pt x="3955" y="4171"/>
                    <a:pt x="4001" y="4160"/>
                  </a:cubicBezTo>
                  <a:cubicBezTo>
                    <a:pt x="4127" y="4097"/>
                    <a:pt x="4190" y="3939"/>
                    <a:pt x="4190" y="3844"/>
                  </a:cubicBezTo>
                  <a:lnTo>
                    <a:pt x="4190" y="2742"/>
                  </a:lnTo>
                  <a:cubicBezTo>
                    <a:pt x="4600" y="2584"/>
                    <a:pt x="4915" y="2206"/>
                    <a:pt x="4915" y="1734"/>
                  </a:cubicBezTo>
                  <a:lnTo>
                    <a:pt x="4915" y="1072"/>
                  </a:lnTo>
                  <a:cubicBezTo>
                    <a:pt x="4915" y="473"/>
                    <a:pt x="4411" y="1"/>
                    <a:pt x="38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63"/>
            <p:cNvSpPr/>
            <p:nvPr/>
          </p:nvSpPr>
          <p:spPr>
            <a:xfrm>
              <a:off x="580725" y="3721900"/>
              <a:ext cx="141800" cy="192025"/>
            </a:xfrm>
            <a:custGeom>
              <a:avLst/>
              <a:gdLst/>
              <a:ahLst/>
              <a:cxnLst/>
              <a:rect l="l" t="t" r="r" b="b"/>
              <a:pathLst>
                <a:path w="5672" h="7681" extrusionOk="0">
                  <a:moveTo>
                    <a:pt x="3340" y="4506"/>
                  </a:moveTo>
                  <a:lnTo>
                    <a:pt x="3718" y="5577"/>
                  </a:lnTo>
                  <a:lnTo>
                    <a:pt x="1229" y="5577"/>
                  </a:lnTo>
                  <a:lnTo>
                    <a:pt x="1450" y="4600"/>
                  </a:lnTo>
                  <a:lnTo>
                    <a:pt x="1450" y="4506"/>
                  </a:lnTo>
                  <a:close/>
                  <a:moveTo>
                    <a:pt x="1450" y="1"/>
                  </a:moveTo>
                  <a:cubicBezTo>
                    <a:pt x="1135" y="1"/>
                    <a:pt x="883" y="221"/>
                    <a:pt x="788" y="505"/>
                  </a:cubicBezTo>
                  <a:lnTo>
                    <a:pt x="95" y="3624"/>
                  </a:lnTo>
                  <a:cubicBezTo>
                    <a:pt x="1" y="4096"/>
                    <a:pt x="316" y="4506"/>
                    <a:pt x="757" y="4506"/>
                  </a:cubicBezTo>
                  <a:lnTo>
                    <a:pt x="95" y="7247"/>
                  </a:lnTo>
                  <a:cubicBezTo>
                    <a:pt x="32" y="7436"/>
                    <a:pt x="158" y="7593"/>
                    <a:pt x="316" y="7656"/>
                  </a:cubicBezTo>
                  <a:cubicBezTo>
                    <a:pt x="350" y="7668"/>
                    <a:pt x="383" y="7673"/>
                    <a:pt x="415" y="7673"/>
                  </a:cubicBezTo>
                  <a:cubicBezTo>
                    <a:pt x="559" y="7673"/>
                    <a:pt x="679" y="7565"/>
                    <a:pt x="757" y="7436"/>
                  </a:cubicBezTo>
                  <a:lnTo>
                    <a:pt x="1040" y="6301"/>
                  </a:lnTo>
                  <a:lnTo>
                    <a:pt x="3939" y="6301"/>
                  </a:lnTo>
                  <a:lnTo>
                    <a:pt x="4254" y="7152"/>
                  </a:lnTo>
                  <a:cubicBezTo>
                    <a:pt x="4358" y="7492"/>
                    <a:pt x="4637" y="7680"/>
                    <a:pt x="4908" y="7680"/>
                  </a:cubicBezTo>
                  <a:cubicBezTo>
                    <a:pt x="4964" y="7680"/>
                    <a:pt x="5019" y="7672"/>
                    <a:pt x="5073" y="7656"/>
                  </a:cubicBezTo>
                  <a:cubicBezTo>
                    <a:pt x="5451" y="7593"/>
                    <a:pt x="5672" y="7184"/>
                    <a:pt x="5609" y="6837"/>
                  </a:cubicBezTo>
                  <a:lnTo>
                    <a:pt x="4569" y="3687"/>
                  </a:lnTo>
                  <a:cubicBezTo>
                    <a:pt x="4506" y="3372"/>
                    <a:pt x="4222" y="3183"/>
                    <a:pt x="3907" y="3183"/>
                  </a:cubicBezTo>
                  <a:lnTo>
                    <a:pt x="3183" y="3183"/>
                  </a:lnTo>
                  <a:cubicBezTo>
                    <a:pt x="2994" y="3183"/>
                    <a:pt x="2836" y="3025"/>
                    <a:pt x="2836" y="2836"/>
                  </a:cubicBezTo>
                  <a:cubicBezTo>
                    <a:pt x="2836" y="2615"/>
                    <a:pt x="2994" y="2458"/>
                    <a:pt x="3183" y="2458"/>
                  </a:cubicBezTo>
                  <a:lnTo>
                    <a:pt x="4222" y="2458"/>
                  </a:lnTo>
                  <a:cubicBezTo>
                    <a:pt x="4600" y="2458"/>
                    <a:pt x="4915" y="2143"/>
                    <a:pt x="4915" y="1765"/>
                  </a:cubicBezTo>
                  <a:cubicBezTo>
                    <a:pt x="4915" y="1355"/>
                    <a:pt x="4600" y="1040"/>
                    <a:pt x="4222" y="1040"/>
                  </a:cubicBezTo>
                  <a:lnTo>
                    <a:pt x="2332" y="1040"/>
                  </a:lnTo>
                  <a:lnTo>
                    <a:pt x="2080" y="379"/>
                  </a:lnTo>
                  <a:cubicBezTo>
                    <a:pt x="1985" y="158"/>
                    <a:pt x="1733" y="1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63"/>
            <p:cNvSpPr/>
            <p:nvPr/>
          </p:nvSpPr>
          <p:spPr>
            <a:xfrm>
              <a:off x="800475" y="366205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09" y="0"/>
                  </a:moveTo>
                  <a:cubicBezTo>
                    <a:pt x="442" y="0"/>
                    <a:pt x="1" y="473"/>
                    <a:pt x="1" y="1040"/>
                  </a:cubicBezTo>
                  <a:cubicBezTo>
                    <a:pt x="1" y="1607"/>
                    <a:pt x="442" y="2048"/>
                    <a:pt x="1009" y="2048"/>
                  </a:cubicBezTo>
                  <a:cubicBezTo>
                    <a:pt x="1576" y="2048"/>
                    <a:pt x="2048" y="1607"/>
                    <a:pt x="2048" y="1040"/>
                  </a:cubicBezTo>
                  <a:cubicBezTo>
                    <a:pt x="2048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63"/>
            <p:cNvSpPr/>
            <p:nvPr/>
          </p:nvSpPr>
          <p:spPr>
            <a:xfrm>
              <a:off x="738250" y="3722700"/>
              <a:ext cx="141800" cy="192600"/>
            </a:xfrm>
            <a:custGeom>
              <a:avLst/>
              <a:gdLst/>
              <a:ahLst/>
              <a:cxnLst/>
              <a:rect l="l" t="t" r="r" b="b"/>
              <a:pathLst>
                <a:path w="5672" h="7704" extrusionOk="0">
                  <a:moveTo>
                    <a:pt x="4222" y="4474"/>
                  </a:moveTo>
                  <a:lnTo>
                    <a:pt x="4222" y="4568"/>
                  </a:lnTo>
                  <a:lnTo>
                    <a:pt x="4443" y="5545"/>
                  </a:lnTo>
                  <a:lnTo>
                    <a:pt x="1985" y="5545"/>
                  </a:lnTo>
                  <a:lnTo>
                    <a:pt x="2332" y="4474"/>
                  </a:lnTo>
                  <a:close/>
                  <a:moveTo>
                    <a:pt x="4222" y="0"/>
                  </a:moveTo>
                  <a:cubicBezTo>
                    <a:pt x="3939" y="0"/>
                    <a:pt x="3718" y="158"/>
                    <a:pt x="3592" y="378"/>
                  </a:cubicBezTo>
                  <a:lnTo>
                    <a:pt x="3340" y="1071"/>
                  </a:lnTo>
                  <a:lnTo>
                    <a:pt x="1450" y="1071"/>
                  </a:lnTo>
                  <a:cubicBezTo>
                    <a:pt x="1072" y="1071"/>
                    <a:pt x="757" y="1386"/>
                    <a:pt x="757" y="1764"/>
                  </a:cubicBezTo>
                  <a:cubicBezTo>
                    <a:pt x="757" y="2174"/>
                    <a:pt x="1072" y="2489"/>
                    <a:pt x="1450" y="2489"/>
                  </a:cubicBezTo>
                  <a:lnTo>
                    <a:pt x="2490" y="2489"/>
                  </a:lnTo>
                  <a:cubicBezTo>
                    <a:pt x="2679" y="2489"/>
                    <a:pt x="2836" y="2646"/>
                    <a:pt x="2836" y="2835"/>
                  </a:cubicBezTo>
                  <a:cubicBezTo>
                    <a:pt x="2836" y="3024"/>
                    <a:pt x="2679" y="3182"/>
                    <a:pt x="2490" y="3182"/>
                  </a:cubicBezTo>
                  <a:lnTo>
                    <a:pt x="1765" y="3182"/>
                  </a:lnTo>
                  <a:cubicBezTo>
                    <a:pt x="1450" y="3182"/>
                    <a:pt x="1198" y="3371"/>
                    <a:pt x="1103" y="3686"/>
                  </a:cubicBezTo>
                  <a:lnTo>
                    <a:pt x="95" y="6837"/>
                  </a:lnTo>
                  <a:cubicBezTo>
                    <a:pt x="1" y="7215"/>
                    <a:pt x="190" y="7593"/>
                    <a:pt x="599" y="7687"/>
                  </a:cubicBezTo>
                  <a:cubicBezTo>
                    <a:pt x="643" y="7696"/>
                    <a:pt x="690" y="7701"/>
                    <a:pt x="738" y="7701"/>
                  </a:cubicBezTo>
                  <a:cubicBezTo>
                    <a:pt x="1030" y="7701"/>
                    <a:pt x="1364" y="7531"/>
                    <a:pt x="1418" y="7152"/>
                  </a:cubicBezTo>
                  <a:lnTo>
                    <a:pt x="1733" y="6301"/>
                  </a:lnTo>
                  <a:lnTo>
                    <a:pt x="4632" y="6301"/>
                  </a:lnTo>
                  <a:lnTo>
                    <a:pt x="4915" y="7435"/>
                  </a:lnTo>
                  <a:cubicBezTo>
                    <a:pt x="4967" y="7591"/>
                    <a:pt x="5104" y="7704"/>
                    <a:pt x="5257" y="7704"/>
                  </a:cubicBezTo>
                  <a:cubicBezTo>
                    <a:pt x="5290" y="7704"/>
                    <a:pt x="5323" y="7698"/>
                    <a:pt x="5356" y="7687"/>
                  </a:cubicBezTo>
                  <a:cubicBezTo>
                    <a:pt x="5546" y="7624"/>
                    <a:pt x="5672" y="7435"/>
                    <a:pt x="5577" y="7246"/>
                  </a:cubicBezTo>
                  <a:lnTo>
                    <a:pt x="4915" y="4537"/>
                  </a:lnTo>
                  <a:cubicBezTo>
                    <a:pt x="5356" y="4474"/>
                    <a:pt x="5672" y="4064"/>
                    <a:pt x="5609" y="3623"/>
                  </a:cubicBezTo>
                  <a:lnTo>
                    <a:pt x="4884" y="504"/>
                  </a:lnTo>
                  <a:cubicBezTo>
                    <a:pt x="4821" y="189"/>
                    <a:pt x="4537" y="0"/>
                    <a:pt x="42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33" name="Google Shape;7833;p63"/>
          <p:cNvGrpSpPr/>
          <p:nvPr/>
        </p:nvGrpSpPr>
        <p:grpSpPr>
          <a:xfrm>
            <a:off x="4860242" y="2418443"/>
            <a:ext cx="350079" cy="350079"/>
            <a:chOff x="583100" y="3982600"/>
            <a:chExt cx="296175" cy="296175"/>
          </a:xfrm>
        </p:grpSpPr>
        <p:sp>
          <p:nvSpPr>
            <p:cNvPr id="7834" name="Google Shape;7834;p63"/>
            <p:cNvSpPr/>
            <p:nvPr/>
          </p:nvSpPr>
          <p:spPr>
            <a:xfrm>
              <a:off x="694925" y="3982600"/>
              <a:ext cx="70925" cy="68550"/>
            </a:xfrm>
            <a:custGeom>
              <a:avLst/>
              <a:gdLst/>
              <a:ahLst/>
              <a:cxnLst/>
              <a:rect l="l" t="t" r="r" b="b"/>
              <a:pathLst>
                <a:path w="2837" h="2742" extrusionOk="0">
                  <a:moveTo>
                    <a:pt x="1419" y="1"/>
                  </a:moveTo>
                  <a:cubicBezTo>
                    <a:pt x="631" y="1"/>
                    <a:pt x="1" y="599"/>
                    <a:pt x="1" y="1355"/>
                  </a:cubicBezTo>
                  <a:cubicBezTo>
                    <a:pt x="1" y="2143"/>
                    <a:pt x="631" y="2742"/>
                    <a:pt x="1419" y="2742"/>
                  </a:cubicBezTo>
                  <a:cubicBezTo>
                    <a:pt x="2206" y="2742"/>
                    <a:pt x="2836" y="2143"/>
                    <a:pt x="2836" y="1355"/>
                  </a:cubicBezTo>
                  <a:cubicBezTo>
                    <a:pt x="2836" y="599"/>
                    <a:pt x="2206" y="1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63"/>
            <p:cNvSpPr/>
            <p:nvPr/>
          </p:nvSpPr>
          <p:spPr>
            <a:xfrm>
              <a:off x="609075" y="4139350"/>
              <a:ext cx="69350" cy="68525"/>
            </a:xfrm>
            <a:custGeom>
              <a:avLst/>
              <a:gdLst/>
              <a:ahLst/>
              <a:cxnLst/>
              <a:rect l="l" t="t" r="r" b="b"/>
              <a:pathLst>
                <a:path w="2774" h="2741" extrusionOk="0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63"/>
            <p:cNvSpPr/>
            <p:nvPr/>
          </p:nvSpPr>
          <p:spPr>
            <a:xfrm>
              <a:off x="783925" y="4140125"/>
              <a:ext cx="68550" cy="68550"/>
            </a:xfrm>
            <a:custGeom>
              <a:avLst/>
              <a:gdLst/>
              <a:ahLst/>
              <a:cxnLst/>
              <a:rect l="l" t="t" r="r" b="b"/>
              <a:pathLst>
                <a:path w="2742" h="2742" extrusionOk="0">
                  <a:moveTo>
                    <a:pt x="1356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11"/>
                    <a:pt x="631" y="2741"/>
                    <a:pt x="1356" y="2741"/>
                  </a:cubicBezTo>
                  <a:cubicBezTo>
                    <a:pt x="2112" y="2741"/>
                    <a:pt x="2742" y="2111"/>
                    <a:pt x="2742" y="1387"/>
                  </a:cubicBezTo>
                  <a:cubicBezTo>
                    <a:pt x="2742" y="631"/>
                    <a:pt x="2112" y="1"/>
                    <a:pt x="1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63"/>
            <p:cNvSpPr/>
            <p:nvPr/>
          </p:nvSpPr>
          <p:spPr>
            <a:xfrm>
              <a:off x="583100" y="4207075"/>
              <a:ext cx="122100" cy="71700"/>
            </a:xfrm>
            <a:custGeom>
              <a:avLst/>
              <a:gdLst/>
              <a:ahLst/>
              <a:cxnLst/>
              <a:rect l="l" t="t" r="r" b="b"/>
              <a:pathLst>
                <a:path w="4884" h="2868" extrusionOk="0">
                  <a:moveTo>
                    <a:pt x="819" y="0"/>
                  </a:moveTo>
                  <a:cubicBezTo>
                    <a:pt x="347" y="442"/>
                    <a:pt x="0" y="1072"/>
                    <a:pt x="0" y="1796"/>
                  </a:cubicBezTo>
                  <a:lnTo>
                    <a:pt x="0" y="2521"/>
                  </a:lnTo>
                  <a:cubicBezTo>
                    <a:pt x="0" y="2710"/>
                    <a:pt x="158" y="2867"/>
                    <a:pt x="347" y="2867"/>
                  </a:cubicBezTo>
                  <a:lnTo>
                    <a:pt x="4505" y="2867"/>
                  </a:lnTo>
                  <a:cubicBezTo>
                    <a:pt x="4726" y="2867"/>
                    <a:pt x="4883" y="2710"/>
                    <a:pt x="4883" y="2521"/>
                  </a:cubicBezTo>
                  <a:lnTo>
                    <a:pt x="4883" y="1796"/>
                  </a:lnTo>
                  <a:cubicBezTo>
                    <a:pt x="4883" y="1103"/>
                    <a:pt x="4568" y="442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96" y="788"/>
                    <a:pt x="1197" y="473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63"/>
            <p:cNvSpPr/>
            <p:nvPr/>
          </p:nvSpPr>
          <p:spPr>
            <a:xfrm>
              <a:off x="669725" y="4049550"/>
              <a:ext cx="122900" cy="72475"/>
            </a:xfrm>
            <a:custGeom>
              <a:avLst/>
              <a:gdLst/>
              <a:ahLst/>
              <a:cxnLst/>
              <a:rect l="l" t="t" r="r" b="b"/>
              <a:pathLst>
                <a:path w="4916" h="2899" extrusionOk="0">
                  <a:moveTo>
                    <a:pt x="851" y="1"/>
                  </a:moveTo>
                  <a:cubicBezTo>
                    <a:pt x="347" y="442"/>
                    <a:pt x="1" y="1103"/>
                    <a:pt x="1" y="1796"/>
                  </a:cubicBezTo>
                  <a:lnTo>
                    <a:pt x="1" y="2552"/>
                  </a:lnTo>
                  <a:cubicBezTo>
                    <a:pt x="1" y="2741"/>
                    <a:pt x="158" y="2899"/>
                    <a:pt x="347" y="2899"/>
                  </a:cubicBezTo>
                  <a:lnTo>
                    <a:pt x="4537" y="2899"/>
                  </a:lnTo>
                  <a:cubicBezTo>
                    <a:pt x="4758" y="2899"/>
                    <a:pt x="4915" y="2741"/>
                    <a:pt x="4915" y="2552"/>
                  </a:cubicBezTo>
                  <a:lnTo>
                    <a:pt x="4915" y="1796"/>
                  </a:lnTo>
                  <a:cubicBezTo>
                    <a:pt x="4915" y="1103"/>
                    <a:pt x="4600" y="442"/>
                    <a:pt x="4065" y="1"/>
                  </a:cubicBezTo>
                  <a:cubicBezTo>
                    <a:pt x="3687" y="473"/>
                    <a:pt x="3088" y="788"/>
                    <a:pt x="2458" y="788"/>
                  </a:cubicBezTo>
                  <a:cubicBezTo>
                    <a:pt x="1828" y="788"/>
                    <a:pt x="1198" y="473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63"/>
            <p:cNvSpPr/>
            <p:nvPr/>
          </p:nvSpPr>
          <p:spPr>
            <a:xfrm>
              <a:off x="757150" y="4207075"/>
              <a:ext cx="122125" cy="71700"/>
            </a:xfrm>
            <a:custGeom>
              <a:avLst/>
              <a:gdLst/>
              <a:ahLst/>
              <a:cxnLst/>
              <a:rect l="l" t="t" r="r" b="b"/>
              <a:pathLst>
                <a:path w="4885" h="2868" extrusionOk="0">
                  <a:moveTo>
                    <a:pt x="820" y="0"/>
                  </a:moveTo>
                  <a:cubicBezTo>
                    <a:pt x="316" y="442"/>
                    <a:pt x="1" y="1103"/>
                    <a:pt x="1" y="1796"/>
                  </a:cubicBezTo>
                  <a:lnTo>
                    <a:pt x="1" y="2521"/>
                  </a:lnTo>
                  <a:cubicBezTo>
                    <a:pt x="1" y="2710"/>
                    <a:pt x="158" y="2867"/>
                    <a:pt x="347" y="2867"/>
                  </a:cubicBezTo>
                  <a:lnTo>
                    <a:pt x="4506" y="2867"/>
                  </a:lnTo>
                  <a:cubicBezTo>
                    <a:pt x="4727" y="2867"/>
                    <a:pt x="4884" y="2710"/>
                    <a:pt x="4884" y="2521"/>
                  </a:cubicBezTo>
                  <a:lnTo>
                    <a:pt x="4884" y="1796"/>
                  </a:lnTo>
                  <a:cubicBezTo>
                    <a:pt x="4884" y="1103"/>
                    <a:pt x="4569" y="442"/>
                    <a:pt x="4033" y="0"/>
                  </a:cubicBezTo>
                  <a:cubicBezTo>
                    <a:pt x="3655" y="473"/>
                    <a:pt x="3088" y="788"/>
                    <a:pt x="2427" y="788"/>
                  </a:cubicBezTo>
                  <a:cubicBezTo>
                    <a:pt x="1797" y="788"/>
                    <a:pt x="1198" y="47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63"/>
            <p:cNvSpPr/>
            <p:nvPr/>
          </p:nvSpPr>
          <p:spPr>
            <a:xfrm>
              <a:off x="691775" y="4139350"/>
              <a:ext cx="77225" cy="64600"/>
            </a:xfrm>
            <a:custGeom>
              <a:avLst/>
              <a:gdLst/>
              <a:ahLst/>
              <a:cxnLst/>
              <a:rect l="l" t="t" r="r" b="b"/>
              <a:pathLst>
                <a:path w="3089" h="2584" extrusionOk="0">
                  <a:moveTo>
                    <a:pt x="1198" y="0"/>
                  </a:moveTo>
                  <a:lnTo>
                    <a:pt x="1198" y="882"/>
                  </a:lnTo>
                  <a:lnTo>
                    <a:pt x="1" y="2079"/>
                  </a:lnTo>
                  <a:cubicBezTo>
                    <a:pt x="221" y="2237"/>
                    <a:pt x="284" y="2300"/>
                    <a:pt x="473" y="2583"/>
                  </a:cubicBezTo>
                  <a:lnTo>
                    <a:pt x="1545" y="1575"/>
                  </a:lnTo>
                  <a:lnTo>
                    <a:pt x="2616" y="2583"/>
                  </a:lnTo>
                  <a:cubicBezTo>
                    <a:pt x="2773" y="2394"/>
                    <a:pt x="2931" y="2237"/>
                    <a:pt x="3088" y="2111"/>
                  </a:cubicBezTo>
                  <a:lnTo>
                    <a:pt x="1891" y="882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41" name="Google Shape;7841;p63"/>
          <p:cNvGrpSpPr/>
          <p:nvPr/>
        </p:nvGrpSpPr>
        <p:grpSpPr>
          <a:xfrm>
            <a:off x="7092856" y="1532067"/>
            <a:ext cx="307231" cy="348690"/>
            <a:chOff x="2423775" y="3226875"/>
            <a:chExt cx="259925" cy="295000"/>
          </a:xfrm>
        </p:grpSpPr>
        <p:sp>
          <p:nvSpPr>
            <p:cNvPr id="7842" name="Google Shape;7842;p63"/>
            <p:cNvSpPr/>
            <p:nvPr/>
          </p:nvSpPr>
          <p:spPr>
            <a:xfrm>
              <a:off x="2509625" y="3365900"/>
              <a:ext cx="86650" cy="52000"/>
            </a:xfrm>
            <a:custGeom>
              <a:avLst/>
              <a:gdLst/>
              <a:ahLst/>
              <a:cxnLst/>
              <a:rect l="l" t="t" r="r" b="b"/>
              <a:pathLst>
                <a:path w="3466" h="2080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63"/>
            <p:cNvSpPr/>
            <p:nvPr/>
          </p:nvSpPr>
          <p:spPr>
            <a:xfrm>
              <a:off x="2534825" y="3313925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316" y="0"/>
                    <a:pt x="0" y="315"/>
                    <a:pt x="0" y="725"/>
                  </a:cubicBezTo>
                  <a:cubicBezTo>
                    <a:pt x="0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63"/>
            <p:cNvSpPr/>
            <p:nvPr/>
          </p:nvSpPr>
          <p:spPr>
            <a:xfrm>
              <a:off x="2423775" y="3226875"/>
              <a:ext cx="259925" cy="295000"/>
            </a:xfrm>
            <a:custGeom>
              <a:avLst/>
              <a:gdLst/>
              <a:ahLst/>
              <a:cxnLst/>
              <a:rect l="l" t="t" r="r" b="b"/>
              <a:pathLst>
                <a:path w="10397" h="11800" extrusionOk="0">
                  <a:moveTo>
                    <a:pt x="5167" y="2757"/>
                  </a:moveTo>
                  <a:cubicBezTo>
                    <a:pt x="5923" y="2757"/>
                    <a:pt x="6553" y="3388"/>
                    <a:pt x="6553" y="4144"/>
                  </a:cubicBezTo>
                  <a:cubicBezTo>
                    <a:pt x="6553" y="4490"/>
                    <a:pt x="6396" y="4805"/>
                    <a:pt x="6175" y="5089"/>
                  </a:cubicBezTo>
                  <a:cubicBezTo>
                    <a:pt x="7026" y="5498"/>
                    <a:pt x="7593" y="6317"/>
                    <a:pt x="7593" y="7294"/>
                  </a:cubicBezTo>
                  <a:lnTo>
                    <a:pt x="7593" y="8019"/>
                  </a:lnTo>
                  <a:cubicBezTo>
                    <a:pt x="7593" y="8208"/>
                    <a:pt x="7435" y="8365"/>
                    <a:pt x="7246" y="8365"/>
                  </a:cubicBezTo>
                  <a:lnTo>
                    <a:pt x="3088" y="8365"/>
                  </a:lnTo>
                  <a:cubicBezTo>
                    <a:pt x="2867" y="8365"/>
                    <a:pt x="2710" y="8208"/>
                    <a:pt x="2710" y="8019"/>
                  </a:cubicBezTo>
                  <a:lnTo>
                    <a:pt x="2710" y="7294"/>
                  </a:lnTo>
                  <a:cubicBezTo>
                    <a:pt x="2710" y="6317"/>
                    <a:pt x="3308" y="5498"/>
                    <a:pt x="4127" y="5089"/>
                  </a:cubicBezTo>
                  <a:cubicBezTo>
                    <a:pt x="3907" y="4868"/>
                    <a:pt x="3781" y="4553"/>
                    <a:pt x="3781" y="4144"/>
                  </a:cubicBezTo>
                  <a:cubicBezTo>
                    <a:pt x="3781" y="3388"/>
                    <a:pt x="4411" y="2757"/>
                    <a:pt x="5167" y="2757"/>
                  </a:cubicBezTo>
                  <a:close/>
                  <a:moveTo>
                    <a:pt x="5183" y="1"/>
                  </a:moveTo>
                  <a:cubicBezTo>
                    <a:pt x="5128" y="1"/>
                    <a:pt x="5073" y="17"/>
                    <a:pt x="5010" y="48"/>
                  </a:cubicBezTo>
                  <a:cubicBezTo>
                    <a:pt x="3964" y="646"/>
                    <a:pt x="2946" y="940"/>
                    <a:pt x="1919" y="940"/>
                  </a:cubicBezTo>
                  <a:cubicBezTo>
                    <a:pt x="1430" y="940"/>
                    <a:pt x="939" y="873"/>
                    <a:pt x="441" y="741"/>
                  </a:cubicBezTo>
                  <a:cubicBezTo>
                    <a:pt x="402" y="722"/>
                    <a:pt x="363" y="714"/>
                    <a:pt x="326" y="714"/>
                  </a:cubicBezTo>
                  <a:cubicBezTo>
                    <a:pt x="243" y="714"/>
                    <a:pt x="170" y="751"/>
                    <a:pt x="126" y="773"/>
                  </a:cubicBezTo>
                  <a:cubicBezTo>
                    <a:pt x="32" y="836"/>
                    <a:pt x="0" y="930"/>
                    <a:pt x="0" y="1056"/>
                  </a:cubicBezTo>
                  <a:lnTo>
                    <a:pt x="0" y="5026"/>
                  </a:lnTo>
                  <a:cubicBezTo>
                    <a:pt x="0" y="8145"/>
                    <a:pt x="2080" y="10949"/>
                    <a:pt x="5104" y="11799"/>
                  </a:cubicBezTo>
                  <a:lnTo>
                    <a:pt x="5262" y="11799"/>
                  </a:lnTo>
                  <a:cubicBezTo>
                    <a:pt x="8255" y="10917"/>
                    <a:pt x="10397" y="8145"/>
                    <a:pt x="10397" y="5026"/>
                  </a:cubicBezTo>
                  <a:lnTo>
                    <a:pt x="10397" y="1056"/>
                  </a:lnTo>
                  <a:cubicBezTo>
                    <a:pt x="10397" y="930"/>
                    <a:pt x="10365" y="836"/>
                    <a:pt x="10271" y="773"/>
                  </a:cubicBezTo>
                  <a:cubicBezTo>
                    <a:pt x="10162" y="751"/>
                    <a:pt x="10084" y="714"/>
                    <a:pt x="10014" y="714"/>
                  </a:cubicBezTo>
                  <a:cubicBezTo>
                    <a:pt x="9983" y="714"/>
                    <a:pt x="9954" y="722"/>
                    <a:pt x="9924" y="741"/>
                  </a:cubicBezTo>
                  <a:cubicBezTo>
                    <a:pt x="9414" y="877"/>
                    <a:pt x="8910" y="946"/>
                    <a:pt x="8409" y="946"/>
                  </a:cubicBezTo>
                  <a:cubicBezTo>
                    <a:pt x="7395" y="946"/>
                    <a:pt x="6389" y="660"/>
                    <a:pt x="5356" y="48"/>
                  </a:cubicBezTo>
                  <a:cubicBezTo>
                    <a:pt x="5293" y="17"/>
                    <a:pt x="5238" y="1"/>
                    <a:pt x="5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45" name="Google Shape;7845;p63"/>
          <p:cNvGrpSpPr/>
          <p:nvPr/>
        </p:nvGrpSpPr>
        <p:grpSpPr>
          <a:xfrm>
            <a:off x="7070043" y="1973352"/>
            <a:ext cx="352857" cy="347301"/>
            <a:chOff x="2404875" y="3592725"/>
            <a:chExt cx="298525" cy="293825"/>
          </a:xfrm>
        </p:grpSpPr>
        <p:sp>
          <p:nvSpPr>
            <p:cNvPr id="7846" name="Google Shape;7846;p63"/>
            <p:cNvSpPr/>
            <p:nvPr/>
          </p:nvSpPr>
          <p:spPr>
            <a:xfrm>
              <a:off x="2404875" y="3747900"/>
              <a:ext cx="52775" cy="138650"/>
            </a:xfrm>
            <a:custGeom>
              <a:avLst/>
              <a:gdLst/>
              <a:ahLst/>
              <a:cxnLst/>
              <a:rect l="l" t="t" r="r" b="b"/>
              <a:pathLst>
                <a:path w="2111" h="5546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98"/>
                  </a:lnTo>
                  <a:cubicBezTo>
                    <a:pt x="0" y="5419"/>
                    <a:pt x="158" y="5545"/>
                    <a:pt x="378" y="5545"/>
                  </a:cubicBezTo>
                  <a:lnTo>
                    <a:pt x="1071" y="5545"/>
                  </a:lnTo>
                  <a:cubicBezTo>
                    <a:pt x="1670" y="5545"/>
                    <a:pt x="2111" y="5072"/>
                    <a:pt x="2111" y="4537"/>
                  </a:cubicBezTo>
                  <a:lnTo>
                    <a:pt x="2111" y="1040"/>
                  </a:lnTo>
                  <a:cubicBezTo>
                    <a:pt x="2111" y="441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63"/>
            <p:cNvSpPr/>
            <p:nvPr/>
          </p:nvSpPr>
          <p:spPr>
            <a:xfrm>
              <a:off x="2458425" y="3592725"/>
              <a:ext cx="190625" cy="160700"/>
            </a:xfrm>
            <a:custGeom>
              <a:avLst/>
              <a:gdLst/>
              <a:ahLst/>
              <a:cxnLst/>
              <a:rect l="l" t="t" r="r" b="b"/>
              <a:pathLst>
                <a:path w="7625" h="6428" extrusionOk="0">
                  <a:moveTo>
                    <a:pt x="3781" y="631"/>
                  </a:moveTo>
                  <a:cubicBezTo>
                    <a:pt x="3970" y="631"/>
                    <a:pt x="4128" y="788"/>
                    <a:pt x="4128" y="977"/>
                  </a:cubicBezTo>
                  <a:lnTo>
                    <a:pt x="4128" y="1418"/>
                  </a:lnTo>
                  <a:cubicBezTo>
                    <a:pt x="4380" y="1481"/>
                    <a:pt x="4569" y="1639"/>
                    <a:pt x="4758" y="1860"/>
                  </a:cubicBezTo>
                  <a:cubicBezTo>
                    <a:pt x="4884" y="2017"/>
                    <a:pt x="4884" y="2206"/>
                    <a:pt x="4726" y="2332"/>
                  </a:cubicBezTo>
                  <a:cubicBezTo>
                    <a:pt x="4657" y="2373"/>
                    <a:pt x="4583" y="2397"/>
                    <a:pt x="4510" y="2397"/>
                  </a:cubicBezTo>
                  <a:cubicBezTo>
                    <a:pt x="4416" y="2397"/>
                    <a:pt x="4325" y="2358"/>
                    <a:pt x="4254" y="2269"/>
                  </a:cubicBezTo>
                  <a:cubicBezTo>
                    <a:pt x="4114" y="2106"/>
                    <a:pt x="3957" y="2012"/>
                    <a:pt x="3821" y="2012"/>
                  </a:cubicBezTo>
                  <a:cubicBezTo>
                    <a:pt x="3773" y="2012"/>
                    <a:pt x="3728" y="2024"/>
                    <a:pt x="3687" y="2049"/>
                  </a:cubicBezTo>
                  <a:cubicBezTo>
                    <a:pt x="3592" y="2080"/>
                    <a:pt x="3466" y="2238"/>
                    <a:pt x="3466" y="2364"/>
                  </a:cubicBezTo>
                  <a:cubicBezTo>
                    <a:pt x="3466" y="2553"/>
                    <a:pt x="3624" y="2710"/>
                    <a:pt x="3813" y="2710"/>
                  </a:cubicBezTo>
                  <a:cubicBezTo>
                    <a:pt x="4411" y="2710"/>
                    <a:pt x="4852" y="3183"/>
                    <a:pt x="4852" y="3750"/>
                  </a:cubicBezTo>
                  <a:cubicBezTo>
                    <a:pt x="4852" y="4159"/>
                    <a:pt x="4600" y="4537"/>
                    <a:pt x="4222" y="4663"/>
                  </a:cubicBezTo>
                  <a:lnTo>
                    <a:pt x="4159" y="4663"/>
                  </a:lnTo>
                  <a:lnTo>
                    <a:pt x="4159" y="5073"/>
                  </a:lnTo>
                  <a:cubicBezTo>
                    <a:pt x="4159" y="5262"/>
                    <a:pt x="4002" y="5420"/>
                    <a:pt x="3813" y="5420"/>
                  </a:cubicBezTo>
                  <a:cubicBezTo>
                    <a:pt x="3624" y="5420"/>
                    <a:pt x="3466" y="5262"/>
                    <a:pt x="3466" y="5073"/>
                  </a:cubicBezTo>
                  <a:lnTo>
                    <a:pt x="3466" y="4663"/>
                  </a:lnTo>
                  <a:cubicBezTo>
                    <a:pt x="3277" y="4600"/>
                    <a:pt x="3119" y="4537"/>
                    <a:pt x="2962" y="4348"/>
                  </a:cubicBezTo>
                  <a:cubicBezTo>
                    <a:pt x="2836" y="4254"/>
                    <a:pt x="2804" y="4002"/>
                    <a:pt x="2962" y="3876"/>
                  </a:cubicBezTo>
                  <a:cubicBezTo>
                    <a:pt x="3013" y="3825"/>
                    <a:pt x="3108" y="3793"/>
                    <a:pt x="3206" y="3793"/>
                  </a:cubicBezTo>
                  <a:cubicBezTo>
                    <a:pt x="3290" y="3793"/>
                    <a:pt x="3376" y="3817"/>
                    <a:pt x="3435" y="3876"/>
                  </a:cubicBezTo>
                  <a:cubicBezTo>
                    <a:pt x="3549" y="3990"/>
                    <a:pt x="3679" y="4071"/>
                    <a:pt x="3803" y="4071"/>
                  </a:cubicBezTo>
                  <a:cubicBezTo>
                    <a:pt x="3850" y="4071"/>
                    <a:pt x="3895" y="4059"/>
                    <a:pt x="3939" y="4033"/>
                  </a:cubicBezTo>
                  <a:cubicBezTo>
                    <a:pt x="4065" y="4002"/>
                    <a:pt x="4128" y="3844"/>
                    <a:pt x="4128" y="3718"/>
                  </a:cubicBezTo>
                  <a:cubicBezTo>
                    <a:pt x="4128" y="3529"/>
                    <a:pt x="3970" y="3372"/>
                    <a:pt x="3781" y="3372"/>
                  </a:cubicBezTo>
                  <a:cubicBezTo>
                    <a:pt x="3182" y="3372"/>
                    <a:pt x="2741" y="2899"/>
                    <a:pt x="2741" y="2364"/>
                  </a:cubicBezTo>
                  <a:cubicBezTo>
                    <a:pt x="2741" y="1954"/>
                    <a:pt x="3025" y="1576"/>
                    <a:pt x="3435" y="1418"/>
                  </a:cubicBezTo>
                  <a:lnTo>
                    <a:pt x="3435" y="977"/>
                  </a:lnTo>
                  <a:cubicBezTo>
                    <a:pt x="3435" y="788"/>
                    <a:pt x="3592" y="631"/>
                    <a:pt x="3781" y="631"/>
                  </a:cubicBezTo>
                  <a:close/>
                  <a:moveTo>
                    <a:pt x="3813" y="1"/>
                  </a:moveTo>
                  <a:cubicBezTo>
                    <a:pt x="1733" y="1"/>
                    <a:pt x="0" y="1734"/>
                    <a:pt x="0" y="3813"/>
                  </a:cubicBezTo>
                  <a:cubicBezTo>
                    <a:pt x="0" y="4537"/>
                    <a:pt x="190" y="5231"/>
                    <a:pt x="536" y="5829"/>
                  </a:cubicBezTo>
                  <a:cubicBezTo>
                    <a:pt x="1009" y="5546"/>
                    <a:pt x="1544" y="5420"/>
                    <a:pt x="2080" y="5420"/>
                  </a:cubicBezTo>
                  <a:cubicBezTo>
                    <a:pt x="2146" y="5414"/>
                    <a:pt x="2213" y="5411"/>
                    <a:pt x="2279" y="5411"/>
                  </a:cubicBezTo>
                  <a:cubicBezTo>
                    <a:pt x="2936" y="5411"/>
                    <a:pt x="3587" y="5692"/>
                    <a:pt x="4159" y="6207"/>
                  </a:cubicBezTo>
                  <a:lnTo>
                    <a:pt x="5892" y="6207"/>
                  </a:lnTo>
                  <a:cubicBezTo>
                    <a:pt x="6144" y="6207"/>
                    <a:pt x="6364" y="6302"/>
                    <a:pt x="6585" y="6428"/>
                  </a:cubicBezTo>
                  <a:cubicBezTo>
                    <a:pt x="7215" y="5735"/>
                    <a:pt x="7625" y="4789"/>
                    <a:pt x="7625" y="3813"/>
                  </a:cubicBezTo>
                  <a:cubicBezTo>
                    <a:pt x="7625" y="1734"/>
                    <a:pt x="5892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63"/>
            <p:cNvSpPr/>
            <p:nvPr/>
          </p:nvSpPr>
          <p:spPr>
            <a:xfrm>
              <a:off x="2474975" y="3742775"/>
              <a:ext cx="228425" cy="125650"/>
            </a:xfrm>
            <a:custGeom>
              <a:avLst/>
              <a:gdLst/>
              <a:ahLst/>
              <a:cxnLst/>
              <a:rect l="l" t="t" r="r" b="b"/>
              <a:pathLst>
                <a:path w="9137" h="5026" extrusionOk="0">
                  <a:moveTo>
                    <a:pt x="1422" y="0"/>
                  </a:moveTo>
                  <a:cubicBezTo>
                    <a:pt x="918" y="0"/>
                    <a:pt x="416" y="160"/>
                    <a:pt x="0" y="457"/>
                  </a:cubicBezTo>
                  <a:lnTo>
                    <a:pt x="0" y="5025"/>
                  </a:lnTo>
                  <a:lnTo>
                    <a:pt x="5230" y="5025"/>
                  </a:lnTo>
                  <a:cubicBezTo>
                    <a:pt x="5923" y="5025"/>
                    <a:pt x="6490" y="4679"/>
                    <a:pt x="6900" y="4143"/>
                  </a:cubicBezTo>
                  <a:lnTo>
                    <a:pt x="8916" y="1245"/>
                  </a:lnTo>
                  <a:cubicBezTo>
                    <a:pt x="9137" y="930"/>
                    <a:pt x="9074" y="489"/>
                    <a:pt x="8727" y="268"/>
                  </a:cubicBezTo>
                  <a:cubicBezTo>
                    <a:pt x="8633" y="221"/>
                    <a:pt x="8517" y="196"/>
                    <a:pt x="8398" y="196"/>
                  </a:cubicBezTo>
                  <a:cubicBezTo>
                    <a:pt x="8196" y="196"/>
                    <a:pt x="7983" y="268"/>
                    <a:pt x="7845" y="426"/>
                  </a:cubicBezTo>
                  <a:lnTo>
                    <a:pt x="5955" y="2726"/>
                  </a:lnTo>
                  <a:cubicBezTo>
                    <a:pt x="5829" y="2883"/>
                    <a:pt x="5545" y="2978"/>
                    <a:pt x="5419" y="2978"/>
                  </a:cubicBezTo>
                  <a:lnTo>
                    <a:pt x="3119" y="2978"/>
                  </a:lnTo>
                  <a:cubicBezTo>
                    <a:pt x="2899" y="2978"/>
                    <a:pt x="2741" y="2820"/>
                    <a:pt x="2741" y="2631"/>
                  </a:cubicBezTo>
                  <a:cubicBezTo>
                    <a:pt x="2741" y="2411"/>
                    <a:pt x="2899" y="2253"/>
                    <a:pt x="3119" y="2253"/>
                  </a:cubicBezTo>
                  <a:lnTo>
                    <a:pt x="5198" y="2253"/>
                  </a:lnTo>
                  <a:cubicBezTo>
                    <a:pt x="5576" y="2253"/>
                    <a:pt x="5923" y="1938"/>
                    <a:pt x="5923" y="1560"/>
                  </a:cubicBezTo>
                  <a:cubicBezTo>
                    <a:pt x="5923" y="1150"/>
                    <a:pt x="5576" y="835"/>
                    <a:pt x="5198" y="835"/>
                  </a:cubicBezTo>
                  <a:lnTo>
                    <a:pt x="3340" y="835"/>
                  </a:lnTo>
                  <a:cubicBezTo>
                    <a:pt x="3182" y="835"/>
                    <a:pt x="3088" y="741"/>
                    <a:pt x="2962" y="615"/>
                  </a:cubicBezTo>
                  <a:cubicBezTo>
                    <a:pt x="2773" y="426"/>
                    <a:pt x="2520" y="300"/>
                    <a:pt x="2300" y="174"/>
                  </a:cubicBezTo>
                  <a:cubicBezTo>
                    <a:pt x="2019" y="56"/>
                    <a:pt x="1720" y="0"/>
                    <a:pt x="14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49" name="Google Shape;7849;p63"/>
          <p:cNvGrpSpPr/>
          <p:nvPr/>
        </p:nvGrpSpPr>
        <p:grpSpPr>
          <a:xfrm>
            <a:off x="7070974" y="2418917"/>
            <a:ext cx="350995" cy="349133"/>
            <a:chOff x="2404875" y="3955825"/>
            <a:chExt cx="296950" cy="295375"/>
          </a:xfrm>
        </p:grpSpPr>
        <p:sp>
          <p:nvSpPr>
            <p:cNvPr id="7850" name="Google Shape;7850;p63"/>
            <p:cNvSpPr/>
            <p:nvPr/>
          </p:nvSpPr>
          <p:spPr>
            <a:xfrm>
              <a:off x="2404875" y="3955825"/>
              <a:ext cx="219775" cy="224500"/>
            </a:xfrm>
            <a:custGeom>
              <a:avLst/>
              <a:gdLst/>
              <a:ahLst/>
              <a:cxnLst/>
              <a:rect l="l" t="t" r="r" b="b"/>
              <a:pathLst>
                <a:path w="8791" h="8980" extrusionOk="0">
                  <a:moveTo>
                    <a:pt x="4537" y="0"/>
                  </a:moveTo>
                  <a:cubicBezTo>
                    <a:pt x="2048" y="0"/>
                    <a:pt x="0" y="2017"/>
                    <a:pt x="0" y="4506"/>
                  </a:cubicBezTo>
                  <a:cubicBezTo>
                    <a:pt x="0" y="6963"/>
                    <a:pt x="2048" y="8979"/>
                    <a:pt x="4537" y="8979"/>
                  </a:cubicBezTo>
                  <a:cubicBezTo>
                    <a:pt x="6459" y="8979"/>
                    <a:pt x="8160" y="7719"/>
                    <a:pt x="8790" y="5986"/>
                  </a:cubicBezTo>
                  <a:cubicBezTo>
                    <a:pt x="8633" y="5860"/>
                    <a:pt x="8443" y="5640"/>
                    <a:pt x="8286" y="5514"/>
                  </a:cubicBezTo>
                  <a:lnTo>
                    <a:pt x="7498" y="5514"/>
                  </a:lnTo>
                  <a:cubicBezTo>
                    <a:pt x="7057" y="6742"/>
                    <a:pt x="5923" y="7593"/>
                    <a:pt x="4568" y="7593"/>
                  </a:cubicBezTo>
                  <a:cubicBezTo>
                    <a:pt x="2836" y="7593"/>
                    <a:pt x="1481" y="6175"/>
                    <a:pt x="1481" y="4506"/>
                  </a:cubicBezTo>
                  <a:cubicBezTo>
                    <a:pt x="1481" y="2804"/>
                    <a:pt x="2867" y="1387"/>
                    <a:pt x="4568" y="1387"/>
                  </a:cubicBezTo>
                  <a:cubicBezTo>
                    <a:pt x="5923" y="1387"/>
                    <a:pt x="7057" y="2237"/>
                    <a:pt x="7498" y="3466"/>
                  </a:cubicBezTo>
                  <a:lnTo>
                    <a:pt x="8286" y="3466"/>
                  </a:lnTo>
                  <a:cubicBezTo>
                    <a:pt x="8443" y="3308"/>
                    <a:pt x="8633" y="3088"/>
                    <a:pt x="8790" y="2993"/>
                  </a:cubicBezTo>
                  <a:cubicBezTo>
                    <a:pt x="8160" y="1261"/>
                    <a:pt x="6522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63"/>
            <p:cNvSpPr/>
            <p:nvPr/>
          </p:nvSpPr>
          <p:spPr>
            <a:xfrm>
              <a:off x="2510400" y="4024075"/>
              <a:ext cx="191425" cy="87575"/>
            </a:xfrm>
            <a:custGeom>
              <a:avLst/>
              <a:gdLst/>
              <a:ahLst/>
              <a:cxnLst/>
              <a:rect l="l" t="t" r="r" b="b"/>
              <a:pathLst>
                <a:path w="7657" h="3503" extrusionOk="0">
                  <a:moveTo>
                    <a:pt x="7260" y="0"/>
                  </a:moveTo>
                  <a:cubicBezTo>
                    <a:pt x="7232" y="0"/>
                    <a:pt x="7206" y="4"/>
                    <a:pt x="7184" y="11"/>
                  </a:cubicBezTo>
                  <a:lnTo>
                    <a:pt x="5073" y="736"/>
                  </a:lnTo>
                  <a:cubicBezTo>
                    <a:pt x="5042" y="736"/>
                    <a:pt x="5010" y="767"/>
                    <a:pt x="4947" y="799"/>
                  </a:cubicBezTo>
                  <a:lnTo>
                    <a:pt x="4380" y="1398"/>
                  </a:lnTo>
                  <a:lnTo>
                    <a:pt x="347" y="1398"/>
                  </a:lnTo>
                  <a:cubicBezTo>
                    <a:pt x="158" y="1398"/>
                    <a:pt x="1" y="1555"/>
                    <a:pt x="1" y="1744"/>
                  </a:cubicBezTo>
                  <a:cubicBezTo>
                    <a:pt x="1" y="1965"/>
                    <a:pt x="158" y="2122"/>
                    <a:pt x="347" y="2122"/>
                  </a:cubicBezTo>
                  <a:lnTo>
                    <a:pt x="4380" y="2122"/>
                  </a:lnTo>
                  <a:lnTo>
                    <a:pt x="4947" y="2689"/>
                  </a:lnTo>
                  <a:cubicBezTo>
                    <a:pt x="5010" y="2752"/>
                    <a:pt x="5042" y="2784"/>
                    <a:pt x="5073" y="2784"/>
                  </a:cubicBezTo>
                  <a:lnTo>
                    <a:pt x="7184" y="3477"/>
                  </a:lnTo>
                  <a:cubicBezTo>
                    <a:pt x="7210" y="3494"/>
                    <a:pt x="7242" y="3502"/>
                    <a:pt x="7275" y="3502"/>
                  </a:cubicBezTo>
                  <a:cubicBezTo>
                    <a:pt x="7362" y="3502"/>
                    <a:pt x="7462" y="3451"/>
                    <a:pt x="7531" y="3382"/>
                  </a:cubicBezTo>
                  <a:cubicBezTo>
                    <a:pt x="7594" y="3256"/>
                    <a:pt x="7657" y="3099"/>
                    <a:pt x="7562" y="2973"/>
                  </a:cubicBezTo>
                  <a:lnTo>
                    <a:pt x="6932" y="1744"/>
                  </a:lnTo>
                  <a:lnTo>
                    <a:pt x="7562" y="547"/>
                  </a:lnTo>
                  <a:cubicBezTo>
                    <a:pt x="7657" y="389"/>
                    <a:pt x="7594" y="232"/>
                    <a:pt x="7531" y="137"/>
                  </a:cubicBezTo>
                  <a:cubicBezTo>
                    <a:pt x="7458" y="41"/>
                    <a:pt x="7349" y="0"/>
                    <a:pt x="7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63"/>
            <p:cNvSpPr/>
            <p:nvPr/>
          </p:nvSpPr>
          <p:spPr>
            <a:xfrm>
              <a:off x="2424550" y="4188175"/>
              <a:ext cx="189050" cy="63025"/>
            </a:xfrm>
            <a:custGeom>
              <a:avLst/>
              <a:gdLst/>
              <a:ahLst/>
              <a:cxnLst/>
              <a:rect l="l" t="t" r="r" b="b"/>
              <a:pathLst>
                <a:path w="7562" h="2521" extrusionOk="0">
                  <a:moveTo>
                    <a:pt x="1828" y="0"/>
                  </a:moveTo>
                  <a:lnTo>
                    <a:pt x="1482" y="1135"/>
                  </a:lnTo>
                  <a:lnTo>
                    <a:pt x="1040" y="1135"/>
                  </a:lnTo>
                  <a:cubicBezTo>
                    <a:pt x="442" y="1135"/>
                    <a:pt x="1" y="1607"/>
                    <a:pt x="1" y="2174"/>
                  </a:cubicBezTo>
                  <a:cubicBezTo>
                    <a:pt x="1" y="2363"/>
                    <a:pt x="158" y="2521"/>
                    <a:pt x="379" y="2521"/>
                  </a:cubicBezTo>
                  <a:lnTo>
                    <a:pt x="7310" y="2521"/>
                  </a:lnTo>
                  <a:cubicBezTo>
                    <a:pt x="7404" y="2489"/>
                    <a:pt x="7562" y="2363"/>
                    <a:pt x="7562" y="2174"/>
                  </a:cubicBezTo>
                  <a:cubicBezTo>
                    <a:pt x="7562" y="1576"/>
                    <a:pt x="7089" y="1135"/>
                    <a:pt x="6554" y="1135"/>
                  </a:cubicBezTo>
                  <a:lnTo>
                    <a:pt x="6113" y="1135"/>
                  </a:lnTo>
                  <a:lnTo>
                    <a:pt x="5766" y="0"/>
                  </a:lnTo>
                  <a:cubicBezTo>
                    <a:pt x="5168" y="252"/>
                    <a:pt x="4506" y="410"/>
                    <a:pt x="3781" y="410"/>
                  </a:cubicBezTo>
                  <a:cubicBezTo>
                    <a:pt x="3088" y="410"/>
                    <a:pt x="2427" y="252"/>
                    <a:pt x="1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63"/>
            <p:cNvSpPr/>
            <p:nvPr/>
          </p:nvSpPr>
          <p:spPr>
            <a:xfrm>
              <a:off x="2457625" y="4007025"/>
              <a:ext cx="115025" cy="122100"/>
            </a:xfrm>
            <a:custGeom>
              <a:avLst/>
              <a:gdLst/>
              <a:ahLst/>
              <a:cxnLst/>
              <a:rect l="l" t="t" r="r" b="b"/>
              <a:pathLst>
                <a:path w="4601" h="4884" extrusionOk="0">
                  <a:moveTo>
                    <a:pt x="2427" y="0"/>
                  </a:moveTo>
                  <a:cubicBezTo>
                    <a:pt x="1104" y="0"/>
                    <a:pt x="1" y="1103"/>
                    <a:pt x="1" y="2458"/>
                  </a:cubicBezTo>
                  <a:cubicBezTo>
                    <a:pt x="1" y="3781"/>
                    <a:pt x="1104" y="4884"/>
                    <a:pt x="2427" y="4884"/>
                  </a:cubicBezTo>
                  <a:cubicBezTo>
                    <a:pt x="3404" y="4884"/>
                    <a:pt x="4254" y="4348"/>
                    <a:pt x="4601" y="3497"/>
                  </a:cubicBezTo>
                  <a:lnTo>
                    <a:pt x="2427" y="3497"/>
                  </a:lnTo>
                  <a:cubicBezTo>
                    <a:pt x="1828" y="3497"/>
                    <a:pt x="1419" y="3025"/>
                    <a:pt x="1419" y="2489"/>
                  </a:cubicBezTo>
                  <a:cubicBezTo>
                    <a:pt x="1356" y="1859"/>
                    <a:pt x="1828" y="1386"/>
                    <a:pt x="2427" y="1386"/>
                  </a:cubicBezTo>
                  <a:lnTo>
                    <a:pt x="4601" y="1386"/>
                  </a:lnTo>
                  <a:cubicBezTo>
                    <a:pt x="4191" y="567"/>
                    <a:pt x="3372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54" name="Google Shape;7854;p63"/>
          <p:cNvGrpSpPr/>
          <p:nvPr/>
        </p:nvGrpSpPr>
        <p:grpSpPr>
          <a:xfrm>
            <a:off x="5764954" y="2883111"/>
            <a:ext cx="349163" cy="350079"/>
            <a:chOff x="4263650" y="3235150"/>
            <a:chExt cx="295400" cy="296175"/>
          </a:xfrm>
        </p:grpSpPr>
        <p:sp>
          <p:nvSpPr>
            <p:cNvPr id="7855" name="Google Shape;7855;p63"/>
            <p:cNvSpPr/>
            <p:nvPr/>
          </p:nvSpPr>
          <p:spPr>
            <a:xfrm>
              <a:off x="4393625" y="3391100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63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63"/>
            <p:cNvSpPr/>
            <p:nvPr/>
          </p:nvSpPr>
          <p:spPr>
            <a:xfrm>
              <a:off x="4377075" y="3443875"/>
              <a:ext cx="70125" cy="34675"/>
            </a:xfrm>
            <a:custGeom>
              <a:avLst/>
              <a:gdLst/>
              <a:ahLst/>
              <a:cxnLst/>
              <a:rect l="l" t="t" r="r" b="b"/>
              <a:pathLst>
                <a:path w="2805" h="1387" extrusionOk="0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805" y="1387"/>
                  </a:lnTo>
                  <a:cubicBezTo>
                    <a:pt x="2805" y="630"/>
                    <a:pt x="2174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63"/>
            <p:cNvSpPr/>
            <p:nvPr/>
          </p:nvSpPr>
          <p:spPr>
            <a:xfrm>
              <a:off x="4333750" y="3357225"/>
              <a:ext cx="156775" cy="174100"/>
            </a:xfrm>
            <a:custGeom>
              <a:avLst/>
              <a:gdLst/>
              <a:ahLst/>
              <a:cxnLst/>
              <a:rect l="l" t="t" r="r" b="b"/>
              <a:pathLst>
                <a:path w="6271" h="6964" extrusionOk="0">
                  <a:moveTo>
                    <a:pt x="3088" y="725"/>
                  </a:moveTo>
                  <a:cubicBezTo>
                    <a:pt x="3813" y="725"/>
                    <a:pt x="4506" y="1356"/>
                    <a:pt x="4506" y="2080"/>
                  </a:cubicBezTo>
                  <a:cubicBezTo>
                    <a:pt x="4506" y="2458"/>
                    <a:pt x="4348" y="2805"/>
                    <a:pt x="4096" y="3025"/>
                  </a:cubicBezTo>
                  <a:cubicBezTo>
                    <a:pt x="4727" y="3372"/>
                    <a:pt x="5168" y="4065"/>
                    <a:pt x="5168" y="4853"/>
                  </a:cubicBezTo>
                  <a:lnTo>
                    <a:pt x="5168" y="5199"/>
                  </a:lnTo>
                  <a:cubicBezTo>
                    <a:pt x="5168" y="5388"/>
                    <a:pt x="5010" y="5546"/>
                    <a:pt x="4821" y="5546"/>
                  </a:cubicBezTo>
                  <a:lnTo>
                    <a:pt x="1293" y="5546"/>
                  </a:lnTo>
                  <a:cubicBezTo>
                    <a:pt x="1103" y="5546"/>
                    <a:pt x="946" y="5388"/>
                    <a:pt x="946" y="5199"/>
                  </a:cubicBezTo>
                  <a:lnTo>
                    <a:pt x="946" y="4853"/>
                  </a:lnTo>
                  <a:lnTo>
                    <a:pt x="1040" y="4853"/>
                  </a:lnTo>
                  <a:cubicBezTo>
                    <a:pt x="1040" y="4065"/>
                    <a:pt x="1450" y="3403"/>
                    <a:pt x="2080" y="3025"/>
                  </a:cubicBezTo>
                  <a:cubicBezTo>
                    <a:pt x="1860" y="2805"/>
                    <a:pt x="1702" y="2458"/>
                    <a:pt x="1702" y="2080"/>
                  </a:cubicBezTo>
                  <a:cubicBezTo>
                    <a:pt x="1702" y="1356"/>
                    <a:pt x="2332" y="725"/>
                    <a:pt x="3088" y="725"/>
                  </a:cubicBezTo>
                  <a:close/>
                  <a:moveTo>
                    <a:pt x="1" y="1"/>
                  </a:moveTo>
                  <a:lnTo>
                    <a:pt x="1" y="6617"/>
                  </a:lnTo>
                  <a:cubicBezTo>
                    <a:pt x="1" y="6806"/>
                    <a:pt x="158" y="6963"/>
                    <a:pt x="347" y="6963"/>
                  </a:cubicBezTo>
                  <a:lnTo>
                    <a:pt x="5924" y="6963"/>
                  </a:lnTo>
                  <a:cubicBezTo>
                    <a:pt x="6113" y="6963"/>
                    <a:pt x="6270" y="6806"/>
                    <a:pt x="6270" y="6617"/>
                  </a:cubicBezTo>
                  <a:lnTo>
                    <a:pt x="62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63"/>
            <p:cNvSpPr/>
            <p:nvPr/>
          </p:nvSpPr>
          <p:spPr>
            <a:xfrm>
              <a:off x="4316425" y="3235150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lnTo>
                    <a:pt x="7625" y="1418"/>
                  </a:lnTo>
                  <a:lnTo>
                    <a:pt x="7625" y="347"/>
                  </a:lnTo>
                  <a:lnTo>
                    <a:pt x="7656" y="347"/>
                  </a:lnTo>
                  <a:cubicBezTo>
                    <a:pt x="7656" y="158"/>
                    <a:pt x="7499" y="1"/>
                    <a:pt x="7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63"/>
            <p:cNvSpPr/>
            <p:nvPr/>
          </p:nvSpPr>
          <p:spPr>
            <a:xfrm>
              <a:off x="4263650" y="3288700"/>
              <a:ext cx="295400" cy="137875"/>
            </a:xfrm>
            <a:custGeom>
              <a:avLst/>
              <a:gdLst/>
              <a:ahLst/>
              <a:cxnLst/>
              <a:rect l="l" t="t" r="r" b="b"/>
              <a:pathLst>
                <a:path w="11816" h="5515" extrusionOk="0">
                  <a:moveTo>
                    <a:pt x="10082" y="662"/>
                  </a:moveTo>
                  <a:cubicBezTo>
                    <a:pt x="10303" y="662"/>
                    <a:pt x="10461" y="820"/>
                    <a:pt x="10461" y="1009"/>
                  </a:cubicBezTo>
                  <a:cubicBezTo>
                    <a:pt x="10461" y="1198"/>
                    <a:pt x="10303" y="1356"/>
                    <a:pt x="10082" y="1356"/>
                  </a:cubicBezTo>
                  <a:cubicBezTo>
                    <a:pt x="9893" y="1356"/>
                    <a:pt x="9736" y="1198"/>
                    <a:pt x="9736" y="1009"/>
                  </a:cubicBezTo>
                  <a:cubicBezTo>
                    <a:pt x="9767" y="820"/>
                    <a:pt x="9893" y="662"/>
                    <a:pt x="10082" y="662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4475"/>
                  </a:lnTo>
                  <a:cubicBezTo>
                    <a:pt x="1" y="5073"/>
                    <a:pt x="473" y="5514"/>
                    <a:pt x="1041" y="5514"/>
                  </a:cubicBezTo>
                  <a:lnTo>
                    <a:pt x="2112" y="5514"/>
                  </a:lnTo>
                  <a:lnTo>
                    <a:pt x="2112" y="2395"/>
                  </a:lnTo>
                  <a:cubicBezTo>
                    <a:pt x="2112" y="2206"/>
                    <a:pt x="2269" y="2049"/>
                    <a:pt x="2458" y="2049"/>
                  </a:cubicBezTo>
                  <a:lnTo>
                    <a:pt x="9421" y="2049"/>
                  </a:lnTo>
                  <a:cubicBezTo>
                    <a:pt x="9610" y="2049"/>
                    <a:pt x="9767" y="2206"/>
                    <a:pt x="9767" y="2395"/>
                  </a:cubicBezTo>
                  <a:lnTo>
                    <a:pt x="9767" y="5514"/>
                  </a:lnTo>
                  <a:lnTo>
                    <a:pt x="10807" y="5514"/>
                  </a:lnTo>
                  <a:cubicBezTo>
                    <a:pt x="11406" y="5514"/>
                    <a:pt x="11815" y="5042"/>
                    <a:pt x="11815" y="4475"/>
                  </a:cubicBezTo>
                  <a:lnTo>
                    <a:pt x="11815" y="1009"/>
                  </a:lnTo>
                  <a:cubicBezTo>
                    <a:pt x="11815" y="410"/>
                    <a:pt x="11343" y="1"/>
                    <a:pt x="108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60" name="Google Shape;7860;p63"/>
          <p:cNvGrpSpPr/>
          <p:nvPr/>
        </p:nvGrpSpPr>
        <p:grpSpPr>
          <a:xfrm>
            <a:off x="5762634" y="3342272"/>
            <a:ext cx="353802" cy="327739"/>
            <a:chOff x="4266025" y="3609275"/>
            <a:chExt cx="299325" cy="277275"/>
          </a:xfrm>
        </p:grpSpPr>
        <p:sp>
          <p:nvSpPr>
            <p:cNvPr id="7861" name="Google Shape;7861;p63"/>
            <p:cNvSpPr/>
            <p:nvPr/>
          </p:nvSpPr>
          <p:spPr>
            <a:xfrm>
              <a:off x="4266025" y="3609275"/>
              <a:ext cx="299325" cy="224500"/>
            </a:xfrm>
            <a:custGeom>
              <a:avLst/>
              <a:gdLst/>
              <a:ahLst/>
              <a:cxnLst/>
              <a:rect l="l" t="t" r="r" b="b"/>
              <a:pathLst>
                <a:path w="11973" h="8980" extrusionOk="0">
                  <a:moveTo>
                    <a:pt x="2017" y="3749"/>
                  </a:moveTo>
                  <a:lnTo>
                    <a:pt x="3119" y="5514"/>
                  </a:lnTo>
                  <a:lnTo>
                    <a:pt x="914" y="5514"/>
                  </a:lnTo>
                  <a:lnTo>
                    <a:pt x="2017" y="3749"/>
                  </a:lnTo>
                  <a:close/>
                  <a:moveTo>
                    <a:pt x="9641" y="3749"/>
                  </a:moveTo>
                  <a:lnTo>
                    <a:pt x="10744" y="5514"/>
                  </a:lnTo>
                  <a:lnTo>
                    <a:pt x="8538" y="5514"/>
                  </a:lnTo>
                  <a:lnTo>
                    <a:pt x="9641" y="3749"/>
                  </a:lnTo>
                  <a:close/>
                  <a:moveTo>
                    <a:pt x="5892" y="0"/>
                  </a:moveTo>
                  <a:cubicBezTo>
                    <a:pt x="5325" y="0"/>
                    <a:pt x="4852" y="473"/>
                    <a:pt x="4852" y="1040"/>
                  </a:cubicBezTo>
                  <a:lnTo>
                    <a:pt x="4852" y="1166"/>
                  </a:lnTo>
                  <a:lnTo>
                    <a:pt x="4537" y="1324"/>
                  </a:lnTo>
                  <a:cubicBezTo>
                    <a:pt x="3812" y="1733"/>
                    <a:pt x="3529" y="1891"/>
                    <a:pt x="3025" y="1954"/>
                  </a:cubicBezTo>
                  <a:cubicBezTo>
                    <a:pt x="2867" y="1607"/>
                    <a:pt x="2521" y="1324"/>
                    <a:pt x="2080" y="1324"/>
                  </a:cubicBezTo>
                  <a:cubicBezTo>
                    <a:pt x="1702" y="1324"/>
                    <a:pt x="1324" y="1576"/>
                    <a:pt x="1166" y="1922"/>
                  </a:cubicBezTo>
                  <a:cubicBezTo>
                    <a:pt x="946" y="1891"/>
                    <a:pt x="693" y="1796"/>
                    <a:pt x="504" y="1733"/>
                  </a:cubicBezTo>
                  <a:cubicBezTo>
                    <a:pt x="454" y="1708"/>
                    <a:pt x="403" y="1696"/>
                    <a:pt x="355" y="1696"/>
                  </a:cubicBezTo>
                  <a:cubicBezTo>
                    <a:pt x="223" y="1696"/>
                    <a:pt x="110" y="1784"/>
                    <a:pt x="63" y="1922"/>
                  </a:cubicBezTo>
                  <a:cubicBezTo>
                    <a:pt x="0" y="2111"/>
                    <a:pt x="63" y="2332"/>
                    <a:pt x="252" y="2363"/>
                  </a:cubicBezTo>
                  <a:cubicBezTo>
                    <a:pt x="536" y="2489"/>
                    <a:pt x="820" y="2552"/>
                    <a:pt x="1135" y="2615"/>
                  </a:cubicBezTo>
                  <a:cubicBezTo>
                    <a:pt x="1198" y="2867"/>
                    <a:pt x="1387" y="3119"/>
                    <a:pt x="1607" y="3277"/>
                  </a:cubicBezTo>
                  <a:lnTo>
                    <a:pt x="95" y="5671"/>
                  </a:lnTo>
                  <a:cubicBezTo>
                    <a:pt x="95" y="5703"/>
                    <a:pt x="63" y="5829"/>
                    <a:pt x="63" y="5860"/>
                  </a:cubicBezTo>
                  <a:lnTo>
                    <a:pt x="63" y="6238"/>
                  </a:lnTo>
                  <a:cubicBezTo>
                    <a:pt x="63" y="7372"/>
                    <a:pt x="1009" y="8318"/>
                    <a:pt x="2143" y="8318"/>
                  </a:cubicBezTo>
                  <a:cubicBezTo>
                    <a:pt x="3308" y="8318"/>
                    <a:pt x="4254" y="7372"/>
                    <a:pt x="4254" y="6238"/>
                  </a:cubicBezTo>
                  <a:lnTo>
                    <a:pt x="4254" y="5860"/>
                  </a:lnTo>
                  <a:cubicBezTo>
                    <a:pt x="4254" y="5829"/>
                    <a:pt x="4191" y="5703"/>
                    <a:pt x="4191" y="5671"/>
                  </a:cubicBezTo>
                  <a:lnTo>
                    <a:pt x="2710" y="3277"/>
                  </a:lnTo>
                  <a:cubicBezTo>
                    <a:pt x="2930" y="3151"/>
                    <a:pt x="3088" y="2930"/>
                    <a:pt x="3182" y="2647"/>
                  </a:cubicBezTo>
                  <a:cubicBezTo>
                    <a:pt x="3844" y="2521"/>
                    <a:pt x="4191" y="2363"/>
                    <a:pt x="4947" y="1922"/>
                  </a:cubicBezTo>
                  <a:lnTo>
                    <a:pt x="4947" y="8979"/>
                  </a:lnTo>
                  <a:lnTo>
                    <a:pt x="7089" y="8979"/>
                  </a:lnTo>
                  <a:lnTo>
                    <a:pt x="7089" y="1922"/>
                  </a:lnTo>
                  <a:cubicBezTo>
                    <a:pt x="7814" y="2332"/>
                    <a:pt x="8192" y="2521"/>
                    <a:pt x="8853" y="2647"/>
                  </a:cubicBezTo>
                  <a:cubicBezTo>
                    <a:pt x="8916" y="2899"/>
                    <a:pt x="9074" y="3119"/>
                    <a:pt x="9326" y="3277"/>
                  </a:cubicBezTo>
                  <a:lnTo>
                    <a:pt x="7814" y="5671"/>
                  </a:lnTo>
                  <a:cubicBezTo>
                    <a:pt x="7814" y="5703"/>
                    <a:pt x="7782" y="5829"/>
                    <a:pt x="7782" y="5860"/>
                  </a:cubicBezTo>
                  <a:lnTo>
                    <a:pt x="7782" y="6238"/>
                  </a:lnTo>
                  <a:cubicBezTo>
                    <a:pt x="7782" y="7372"/>
                    <a:pt x="8727" y="8318"/>
                    <a:pt x="9861" y="8318"/>
                  </a:cubicBezTo>
                  <a:cubicBezTo>
                    <a:pt x="11027" y="8318"/>
                    <a:pt x="11972" y="7372"/>
                    <a:pt x="11972" y="6238"/>
                  </a:cubicBezTo>
                  <a:lnTo>
                    <a:pt x="11972" y="5860"/>
                  </a:lnTo>
                  <a:cubicBezTo>
                    <a:pt x="11972" y="5829"/>
                    <a:pt x="11909" y="5703"/>
                    <a:pt x="11909" y="5671"/>
                  </a:cubicBezTo>
                  <a:lnTo>
                    <a:pt x="10429" y="3277"/>
                  </a:lnTo>
                  <a:cubicBezTo>
                    <a:pt x="10429" y="3151"/>
                    <a:pt x="10618" y="2930"/>
                    <a:pt x="10681" y="2615"/>
                  </a:cubicBezTo>
                  <a:cubicBezTo>
                    <a:pt x="10933" y="2521"/>
                    <a:pt x="11248" y="2458"/>
                    <a:pt x="11531" y="2363"/>
                  </a:cubicBezTo>
                  <a:cubicBezTo>
                    <a:pt x="11720" y="2300"/>
                    <a:pt x="11815" y="2080"/>
                    <a:pt x="11720" y="1922"/>
                  </a:cubicBezTo>
                  <a:cubicBezTo>
                    <a:pt x="11674" y="1784"/>
                    <a:pt x="11560" y="1696"/>
                    <a:pt x="11429" y="1696"/>
                  </a:cubicBezTo>
                  <a:cubicBezTo>
                    <a:pt x="11380" y="1696"/>
                    <a:pt x="11330" y="1708"/>
                    <a:pt x="11279" y="1733"/>
                  </a:cubicBezTo>
                  <a:cubicBezTo>
                    <a:pt x="11059" y="1796"/>
                    <a:pt x="10870" y="1891"/>
                    <a:pt x="10618" y="1922"/>
                  </a:cubicBezTo>
                  <a:cubicBezTo>
                    <a:pt x="10460" y="1576"/>
                    <a:pt x="10113" y="1324"/>
                    <a:pt x="9704" y="1324"/>
                  </a:cubicBezTo>
                  <a:cubicBezTo>
                    <a:pt x="9294" y="1324"/>
                    <a:pt x="8916" y="1576"/>
                    <a:pt x="8790" y="1954"/>
                  </a:cubicBezTo>
                  <a:cubicBezTo>
                    <a:pt x="8255" y="1891"/>
                    <a:pt x="8003" y="1733"/>
                    <a:pt x="7278" y="1324"/>
                  </a:cubicBezTo>
                  <a:lnTo>
                    <a:pt x="6963" y="1166"/>
                  </a:lnTo>
                  <a:lnTo>
                    <a:pt x="6963" y="1040"/>
                  </a:lnTo>
                  <a:cubicBezTo>
                    <a:pt x="6963" y="441"/>
                    <a:pt x="6490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63"/>
            <p:cNvSpPr/>
            <p:nvPr/>
          </p:nvSpPr>
          <p:spPr>
            <a:xfrm>
              <a:off x="4332975" y="3851850"/>
              <a:ext cx="157550" cy="34700"/>
            </a:xfrm>
            <a:custGeom>
              <a:avLst/>
              <a:gdLst/>
              <a:ahLst/>
              <a:cxnLst/>
              <a:rect l="l" t="t" r="r" b="b"/>
              <a:pathLst>
                <a:path w="6302" h="1388" extrusionOk="0">
                  <a:moveTo>
                    <a:pt x="693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1040"/>
                  </a:lnTo>
                  <a:cubicBezTo>
                    <a:pt x="0" y="1261"/>
                    <a:pt x="158" y="1387"/>
                    <a:pt x="347" y="1387"/>
                  </a:cubicBezTo>
                  <a:lnTo>
                    <a:pt x="5955" y="1387"/>
                  </a:lnTo>
                  <a:cubicBezTo>
                    <a:pt x="6144" y="1356"/>
                    <a:pt x="6301" y="1198"/>
                    <a:pt x="6301" y="1040"/>
                  </a:cubicBezTo>
                  <a:lnTo>
                    <a:pt x="6301" y="694"/>
                  </a:lnTo>
                  <a:cubicBezTo>
                    <a:pt x="6301" y="316"/>
                    <a:pt x="598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63" name="Google Shape;7863;p63"/>
          <p:cNvGrpSpPr/>
          <p:nvPr/>
        </p:nvGrpSpPr>
        <p:grpSpPr>
          <a:xfrm>
            <a:off x="5763092" y="3807659"/>
            <a:ext cx="352886" cy="349133"/>
            <a:chOff x="4263650" y="3963700"/>
            <a:chExt cx="298550" cy="295375"/>
          </a:xfrm>
        </p:grpSpPr>
        <p:sp>
          <p:nvSpPr>
            <p:cNvPr id="7864" name="Google Shape;7864;p63"/>
            <p:cNvSpPr/>
            <p:nvPr/>
          </p:nvSpPr>
          <p:spPr>
            <a:xfrm>
              <a:off x="4384950" y="3963700"/>
              <a:ext cx="53575" cy="51225"/>
            </a:xfrm>
            <a:custGeom>
              <a:avLst/>
              <a:gdLst/>
              <a:ahLst/>
              <a:cxnLst/>
              <a:rect l="l" t="t" r="r" b="b"/>
              <a:pathLst>
                <a:path w="2143" h="2049" extrusionOk="0"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1607"/>
                    <a:pt x="473" y="2048"/>
                    <a:pt x="1072" y="2048"/>
                  </a:cubicBezTo>
                  <a:cubicBezTo>
                    <a:pt x="1670" y="2048"/>
                    <a:pt x="2143" y="1576"/>
                    <a:pt x="2143" y="1040"/>
                  </a:cubicBezTo>
                  <a:cubicBezTo>
                    <a:pt x="2143" y="442"/>
                    <a:pt x="1670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63"/>
            <p:cNvSpPr/>
            <p:nvPr/>
          </p:nvSpPr>
          <p:spPr>
            <a:xfrm>
              <a:off x="4315650" y="41369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40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63"/>
            <p:cNvSpPr/>
            <p:nvPr/>
          </p:nvSpPr>
          <p:spPr>
            <a:xfrm>
              <a:off x="4455850" y="41369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5" y="2048"/>
                    <a:pt x="2048" y="1576"/>
                    <a:pt x="2048" y="1040"/>
                  </a:cubicBez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63"/>
            <p:cNvSpPr/>
            <p:nvPr/>
          </p:nvSpPr>
          <p:spPr>
            <a:xfrm>
              <a:off x="4263650" y="4085000"/>
              <a:ext cx="298550" cy="122100"/>
            </a:xfrm>
            <a:custGeom>
              <a:avLst/>
              <a:gdLst/>
              <a:ahLst/>
              <a:cxnLst/>
              <a:rect l="l" t="t" r="r" b="b"/>
              <a:pathLst>
                <a:path w="11942" h="4884" extrusionOk="0">
                  <a:moveTo>
                    <a:pt x="1545" y="0"/>
                  </a:moveTo>
                  <a:cubicBezTo>
                    <a:pt x="1041" y="0"/>
                    <a:pt x="599" y="347"/>
                    <a:pt x="505" y="851"/>
                  </a:cubicBezTo>
                  <a:lnTo>
                    <a:pt x="64" y="3655"/>
                  </a:lnTo>
                  <a:cubicBezTo>
                    <a:pt x="1" y="3970"/>
                    <a:pt x="95" y="4253"/>
                    <a:pt x="284" y="4474"/>
                  </a:cubicBezTo>
                  <a:cubicBezTo>
                    <a:pt x="410" y="4631"/>
                    <a:pt x="599" y="4757"/>
                    <a:pt x="788" y="4789"/>
                  </a:cubicBezTo>
                  <a:cubicBezTo>
                    <a:pt x="1009" y="4442"/>
                    <a:pt x="1324" y="4127"/>
                    <a:pt x="1639" y="3938"/>
                  </a:cubicBezTo>
                  <a:cubicBezTo>
                    <a:pt x="1513" y="3686"/>
                    <a:pt x="1419" y="3434"/>
                    <a:pt x="1419" y="3151"/>
                  </a:cubicBezTo>
                  <a:cubicBezTo>
                    <a:pt x="1419" y="2206"/>
                    <a:pt x="2206" y="1418"/>
                    <a:pt x="3151" y="1418"/>
                  </a:cubicBezTo>
                  <a:cubicBezTo>
                    <a:pt x="4097" y="1418"/>
                    <a:pt x="4884" y="2206"/>
                    <a:pt x="4884" y="3151"/>
                  </a:cubicBezTo>
                  <a:cubicBezTo>
                    <a:pt x="4884" y="3434"/>
                    <a:pt x="4821" y="3686"/>
                    <a:pt x="4695" y="3938"/>
                  </a:cubicBezTo>
                  <a:cubicBezTo>
                    <a:pt x="5042" y="4159"/>
                    <a:pt x="5325" y="4474"/>
                    <a:pt x="5577" y="4883"/>
                  </a:cubicBezTo>
                  <a:lnTo>
                    <a:pt x="6396" y="4883"/>
                  </a:lnTo>
                  <a:cubicBezTo>
                    <a:pt x="6585" y="4537"/>
                    <a:pt x="6900" y="4159"/>
                    <a:pt x="7247" y="3938"/>
                  </a:cubicBezTo>
                  <a:cubicBezTo>
                    <a:pt x="7152" y="3686"/>
                    <a:pt x="7058" y="3434"/>
                    <a:pt x="7058" y="3151"/>
                  </a:cubicBezTo>
                  <a:cubicBezTo>
                    <a:pt x="7058" y="2206"/>
                    <a:pt x="7846" y="1418"/>
                    <a:pt x="8791" y="1418"/>
                  </a:cubicBezTo>
                  <a:cubicBezTo>
                    <a:pt x="9736" y="1418"/>
                    <a:pt x="10524" y="2206"/>
                    <a:pt x="10524" y="3151"/>
                  </a:cubicBezTo>
                  <a:cubicBezTo>
                    <a:pt x="10524" y="3434"/>
                    <a:pt x="10461" y="3686"/>
                    <a:pt x="10334" y="3938"/>
                  </a:cubicBezTo>
                  <a:cubicBezTo>
                    <a:pt x="10681" y="4159"/>
                    <a:pt x="10965" y="4442"/>
                    <a:pt x="11154" y="4789"/>
                  </a:cubicBezTo>
                  <a:cubicBezTo>
                    <a:pt x="11343" y="4757"/>
                    <a:pt x="11563" y="4631"/>
                    <a:pt x="11658" y="4474"/>
                  </a:cubicBezTo>
                  <a:cubicBezTo>
                    <a:pt x="11878" y="4253"/>
                    <a:pt x="11941" y="3938"/>
                    <a:pt x="11910" y="3655"/>
                  </a:cubicBezTo>
                  <a:lnTo>
                    <a:pt x="11343" y="851"/>
                  </a:lnTo>
                  <a:cubicBezTo>
                    <a:pt x="11280" y="347"/>
                    <a:pt x="10839" y="0"/>
                    <a:pt x="103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63"/>
            <p:cNvSpPr/>
            <p:nvPr/>
          </p:nvSpPr>
          <p:spPr>
            <a:xfrm>
              <a:off x="4431425" y="4196825"/>
              <a:ext cx="104000" cy="62250"/>
            </a:xfrm>
            <a:custGeom>
              <a:avLst/>
              <a:gdLst/>
              <a:ahLst/>
              <a:cxnLst/>
              <a:rect l="l" t="t" r="r" b="b"/>
              <a:pathLst>
                <a:path w="4160" h="2490" extrusionOk="0">
                  <a:moveTo>
                    <a:pt x="977" y="1"/>
                  </a:moveTo>
                  <a:cubicBezTo>
                    <a:pt x="536" y="284"/>
                    <a:pt x="189" y="694"/>
                    <a:pt x="63" y="1198"/>
                  </a:cubicBezTo>
                  <a:cubicBezTo>
                    <a:pt x="32" y="1387"/>
                    <a:pt x="0" y="1576"/>
                    <a:pt x="0" y="1797"/>
                  </a:cubicBezTo>
                  <a:lnTo>
                    <a:pt x="0" y="2143"/>
                  </a:lnTo>
                  <a:cubicBezTo>
                    <a:pt x="0" y="2332"/>
                    <a:pt x="158" y="2490"/>
                    <a:pt x="347" y="2490"/>
                  </a:cubicBezTo>
                  <a:lnTo>
                    <a:pt x="3813" y="2490"/>
                  </a:lnTo>
                  <a:cubicBezTo>
                    <a:pt x="4002" y="2490"/>
                    <a:pt x="4159" y="2332"/>
                    <a:pt x="4159" y="2143"/>
                  </a:cubicBezTo>
                  <a:lnTo>
                    <a:pt x="4159" y="1797"/>
                  </a:lnTo>
                  <a:cubicBezTo>
                    <a:pt x="4096" y="1576"/>
                    <a:pt x="4065" y="1356"/>
                    <a:pt x="4002" y="1198"/>
                  </a:cubicBezTo>
                  <a:cubicBezTo>
                    <a:pt x="3844" y="694"/>
                    <a:pt x="3529" y="284"/>
                    <a:pt x="3119" y="1"/>
                  </a:cubicBezTo>
                  <a:cubicBezTo>
                    <a:pt x="2804" y="253"/>
                    <a:pt x="2426" y="410"/>
                    <a:pt x="2048" y="410"/>
                  </a:cubicBezTo>
                  <a:cubicBezTo>
                    <a:pt x="1639" y="410"/>
                    <a:pt x="1261" y="253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63"/>
            <p:cNvSpPr/>
            <p:nvPr/>
          </p:nvSpPr>
          <p:spPr>
            <a:xfrm>
              <a:off x="4359750" y="4022775"/>
              <a:ext cx="104775" cy="44125"/>
            </a:xfrm>
            <a:custGeom>
              <a:avLst/>
              <a:gdLst/>
              <a:ahLst/>
              <a:cxnLst/>
              <a:rect l="l" t="t" r="r" b="b"/>
              <a:pathLst>
                <a:path w="4191" h="1765" extrusionOk="0">
                  <a:moveTo>
                    <a:pt x="1009" y="0"/>
                  </a:moveTo>
                  <a:cubicBezTo>
                    <a:pt x="379" y="347"/>
                    <a:pt x="0" y="1040"/>
                    <a:pt x="0" y="1765"/>
                  </a:cubicBezTo>
                  <a:lnTo>
                    <a:pt x="4191" y="1765"/>
                  </a:lnTo>
                  <a:cubicBezTo>
                    <a:pt x="4191" y="1040"/>
                    <a:pt x="3813" y="347"/>
                    <a:pt x="3214" y="0"/>
                  </a:cubicBezTo>
                  <a:cubicBezTo>
                    <a:pt x="2899" y="252"/>
                    <a:pt x="2521" y="378"/>
                    <a:pt x="2111" y="378"/>
                  </a:cubicBezTo>
                  <a:cubicBezTo>
                    <a:pt x="1733" y="378"/>
                    <a:pt x="1324" y="252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63"/>
            <p:cNvSpPr/>
            <p:nvPr/>
          </p:nvSpPr>
          <p:spPr>
            <a:xfrm>
              <a:off x="4291225" y="4196825"/>
              <a:ext cx="102425" cy="62250"/>
            </a:xfrm>
            <a:custGeom>
              <a:avLst/>
              <a:gdLst/>
              <a:ahLst/>
              <a:cxnLst/>
              <a:rect l="l" t="t" r="r" b="b"/>
              <a:pathLst>
                <a:path w="4097" h="2490" extrusionOk="0">
                  <a:moveTo>
                    <a:pt x="1009" y="1"/>
                  </a:moveTo>
                  <a:cubicBezTo>
                    <a:pt x="568" y="284"/>
                    <a:pt x="221" y="694"/>
                    <a:pt x="95" y="1198"/>
                  </a:cubicBezTo>
                  <a:cubicBezTo>
                    <a:pt x="64" y="1387"/>
                    <a:pt x="1" y="1576"/>
                    <a:pt x="1" y="1797"/>
                  </a:cubicBezTo>
                  <a:lnTo>
                    <a:pt x="1" y="2143"/>
                  </a:lnTo>
                  <a:cubicBezTo>
                    <a:pt x="1" y="2332"/>
                    <a:pt x="158" y="2490"/>
                    <a:pt x="379" y="2490"/>
                  </a:cubicBezTo>
                  <a:lnTo>
                    <a:pt x="3844" y="2490"/>
                  </a:lnTo>
                  <a:cubicBezTo>
                    <a:pt x="3939" y="2490"/>
                    <a:pt x="4096" y="2332"/>
                    <a:pt x="4096" y="2143"/>
                  </a:cubicBezTo>
                  <a:lnTo>
                    <a:pt x="4096" y="1797"/>
                  </a:lnTo>
                  <a:cubicBezTo>
                    <a:pt x="4096" y="1576"/>
                    <a:pt x="4065" y="1356"/>
                    <a:pt x="4033" y="1198"/>
                  </a:cubicBezTo>
                  <a:cubicBezTo>
                    <a:pt x="3876" y="694"/>
                    <a:pt x="3561" y="284"/>
                    <a:pt x="3120" y="1"/>
                  </a:cubicBezTo>
                  <a:cubicBezTo>
                    <a:pt x="2804" y="253"/>
                    <a:pt x="2458" y="410"/>
                    <a:pt x="2048" y="410"/>
                  </a:cubicBezTo>
                  <a:cubicBezTo>
                    <a:pt x="1670" y="410"/>
                    <a:pt x="1261" y="253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71" name="Google Shape;7871;p63"/>
          <p:cNvGrpSpPr/>
          <p:nvPr/>
        </p:nvGrpSpPr>
        <p:grpSpPr>
          <a:xfrm>
            <a:off x="8041429" y="2883111"/>
            <a:ext cx="226264" cy="350079"/>
            <a:chOff x="6164975" y="3211525"/>
            <a:chExt cx="191425" cy="296175"/>
          </a:xfrm>
        </p:grpSpPr>
        <p:sp>
          <p:nvSpPr>
            <p:cNvPr id="7872" name="Google Shape;7872;p63"/>
            <p:cNvSpPr/>
            <p:nvPr/>
          </p:nvSpPr>
          <p:spPr>
            <a:xfrm>
              <a:off x="6269750" y="3371400"/>
              <a:ext cx="68525" cy="84300"/>
            </a:xfrm>
            <a:custGeom>
              <a:avLst/>
              <a:gdLst/>
              <a:ahLst/>
              <a:cxnLst/>
              <a:rect l="l" t="t" r="r" b="b"/>
              <a:pathLst>
                <a:path w="2741" h="3372" extrusionOk="0">
                  <a:moveTo>
                    <a:pt x="1670" y="1"/>
                  </a:moveTo>
                  <a:cubicBezTo>
                    <a:pt x="1166" y="316"/>
                    <a:pt x="599" y="505"/>
                    <a:pt x="0" y="568"/>
                  </a:cubicBezTo>
                  <a:lnTo>
                    <a:pt x="0" y="1482"/>
                  </a:lnTo>
                  <a:lnTo>
                    <a:pt x="1890" y="3372"/>
                  </a:lnTo>
                  <a:lnTo>
                    <a:pt x="2741" y="3372"/>
                  </a:lnTo>
                  <a:lnTo>
                    <a:pt x="2741" y="3340"/>
                  </a:lnTo>
                  <a:lnTo>
                    <a:pt x="2741" y="2301"/>
                  </a:lnTo>
                  <a:cubicBezTo>
                    <a:pt x="2741" y="1356"/>
                    <a:pt x="2300" y="536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63"/>
            <p:cNvSpPr/>
            <p:nvPr/>
          </p:nvSpPr>
          <p:spPr>
            <a:xfrm>
              <a:off x="6228775" y="3424175"/>
              <a:ext cx="62250" cy="30750"/>
            </a:xfrm>
            <a:custGeom>
              <a:avLst/>
              <a:gdLst/>
              <a:ahLst/>
              <a:cxnLst/>
              <a:rect l="l" t="t" r="r" b="b"/>
              <a:pathLst>
                <a:path w="2490" h="1230" extrusionOk="0">
                  <a:moveTo>
                    <a:pt x="1229" y="1"/>
                  </a:moveTo>
                  <a:lnTo>
                    <a:pt x="1" y="1229"/>
                  </a:lnTo>
                  <a:lnTo>
                    <a:pt x="2490" y="1229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63"/>
            <p:cNvSpPr/>
            <p:nvPr/>
          </p:nvSpPr>
          <p:spPr>
            <a:xfrm>
              <a:off x="6182300" y="3369825"/>
              <a:ext cx="69350" cy="85100"/>
            </a:xfrm>
            <a:custGeom>
              <a:avLst/>
              <a:gdLst/>
              <a:ahLst/>
              <a:cxnLst/>
              <a:rect l="l" t="t" r="r" b="b"/>
              <a:pathLst>
                <a:path w="2774" h="3404" extrusionOk="0">
                  <a:moveTo>
                    <a:pt x="1072" y="1"/>
                  </a:moveTo>
                  <a:cubicBezTo>
                    <a:pt x="411" y="599"/>
                    <a:pt x="1" y="1419"/>
                    <a:pt x="1" y="2332"/>
                  </a:cubicBezTo>
                  <a:lnTo>
                    <a:pt x="1" y="3403"/>
                  </a:lnTo>
                  <a:lnTo>
                    <a:pt x="883" y="3403"/>
                  </a:lnTo>
                  <a:lnTo>
                    <a:pt x="2773" y="1513"/>
                  </a:lnTo>
                  <a:lnTo>
                    <a:pt x="2773" y="599"/>
                  </a:lnTo>
                  <a:cubicBezTo>
                    <a:pt x="2143" y="568"/>
                    <a:pt x="1576" y="316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63"/>
            <p:cNvSpPr/>
            <p:nvPr/>
          </p:nvSpPr>
          <p:spPr>
            <a:xfrm>
              <a:off x="6164975" y="3472225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316"/>
                    <a:pt x="7278" y="1"/>
                    <a:pt x="69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63"/>
            <p:cNvSpPr/>
            <p:nvPr/>
          </p:nvSpPr>
          <p:spPr>
            <a:xfrm>
              <a:off x="6164975" y="3211525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725" y="0"/>
                  </a:moveTo>
                  <a:cubicBezTo>
                    <a:pt x="316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284"/>
                    <a:pt x="7278" y="0"/>
                    <a:pt x="69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63"/>
            <p:cNvSpPr/>
            <p:nvPr/>
          </p:nvSpPr>
          <p:spPr>
            <a:xfrm>
              <a:off x="6183100" y="3262725"/>
              <a:ext cx="155175" cy="35650"/>
            </a:xfrm>
            <a:custGeom>
              <a:avLst/>
              <a:gdLst/>
              <a:ahLst/>
              <a:cxnLst/>
              <a:rect l="l" t="t" r="r" b="b"/>
              <a:pathLst>
                <a:path w="6207" h="1426" extrusionOk="0">
                  <a:moveTo>
                    <a:pt x="0" y="0"/>
                  </a:moveTo>
                  <a:lnTo>
                    <a:pt x="0" y="441"/>
                  </a:lnTo>
                  <a:lnTo>
                    <a:pt x="568" y="788"/>
                  </a:lnTo>
                  <a:cubicBezTo>
                    <a:pt x="1355" y="1213"/>
                    <a:pt x="2237" y="1426"/>
                    <a:pt x="3112" y="1426"/>
                  </a:cubicBezTo>
                  <a:cubicBezTo>
                    <a:pt x="3986" y="1426"/>
                    <a:pt x="4852" y="1213"/>
                    <a:pt x="5608" y="788"/>
                  </a:cubicBezTo>
                  <a:lnTo>
                    <a:pt x="6207" y="441"/>
                  </a:lnTo>
                  <a:lnTo>
                    <a:pt x="62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63"/>
            <p:cNvSpPr/>
            <p:nvPr/>
          </p:nvSpPr>
          <p:spPr>
            <a:xfrm>
              <a:off x="6181525" y="3294225"/>
              <a:ext cx="155975" cy="74050"/>
            </a:xfrm>
            <a:custGeom>
              <a:avLst/>
              <a:gdLst/>
              <a:ahLst/>
              <a:cxnLst/>
              <a:rect l="l" t="t" r="r" b="b"/>
              <a:pathLst>
                <a:path w="6239" h="2962" extrusionOk="0">
                  <a:moveTo>
                    <a:pt x="0" y="0"/>
                  </a:moveTo>
                  <a:cubicBezTo>
                    <a:pt x="126" y="1607"/>
                    <a:pt x="1481" y="2962"/>
                    <a:pt x="3119" y="2962"/>
                  </a:cubicBezTo>
                  <a:cubicBezTo>
                    <a:pt x="4758" y="2962"/>
                    <a:pt x="6112" y="1607"/>
                    <a:pt x="6238" y="0"/>
                  </a:cubicBezTo>
                  <a:lnTo>
                    <a:pt x="6238" y="0"/>
                  </a:lnTo>
                  <a:lnTo>
                    <a:pt x="5986" y="126"/>
                  </a:lnTo>
                  <a:cubicBezTo>
                    <a:pt x="5136" y="631"/>
                    <a:pt x="4096" y="883"/>
                    <a:pt x="3119" y="883"/>
                  </a:cubicBezTo>
                  <a:cubicBezTo>
                    <a:pt x="2143" y="883"/>
                    <a:pt x="1166" y="631"/>
                    <a:pt x="252" y="12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79" name="Google Shape;7879;p63"/>
          <p:cNvGrpSpPr/>
          <p:nvPr/>
        </p:nvGrpSpPr>
        <p:grpSpPr>
          <a:xfrm>
            <a:off x="5303466" y="1531387"/>
            <a:ext cx="352886" cy="350049"/>
            <a:chOff x="946175" y="3253275"/>
            <a:chExt cx="298550" cy="296150"/>
          </a:xfrm>
        </p:grpSpPr>
        <p:sp>
          <p:nvSpPr>
            <p:cNvPr id="7880" name="Google Shape;7880;p63"/>
            <p:cNvSpPr/>
            <p:nvPr/>
          </p:nvSpPr>
          <p:spPr>
            <a:xfrm>
              <a:off x="946175" y="3253275"/>
              <a:ext cx="209550" cy="261500"/>
            </a:xfrm>
            <a:custGeom>
              <a:avLst/>
              <a:gdLst/>
              <a:ahLst/>
              <a:cxnLst/>
              <a:rect l="l" t="t" r="r" b="b"/>
              <a:pathLst>
                <a:path w="8382" h="10460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113"/>
                  </a:lnTo>
                  <a:cubicBezTo>
                    <a:pt x="1" y="10302"/>
                    <a:pt x="158" y="10460"/>
                    <a:pt x="348" y="10460"/>
                  </a:cubicBezTo>
                  <a:lnTo>
                    <a:pt x="694" y="10460"/>
                  </a:lnTo>
                  <a:lnTo>
                    <a:pt x="694" y="3875"/>
                  </a:lnTo>
                  <a:cubicBezTo>
                    <a:pt x="694" y="3623"/>
                    <a:pt x="820" y="3340"/>
                    <a:pt x="1009" y="3151"/>
                  </a:cubicBezTo>
                  <a:lnTo>
                    <a:pt x="3151" y="1008"/>
                  </a:lnTo>
                  <a:cubicBezTo>
                    <a:pt x="3340" y="819"/>
                    <a:pt x="3624" y="693"/>
                    <a:pt x="3908" y="693"/>
                  </a:cubicBezTo>
                  <a:lnTo>
                    <a:pt x="8381" y="693"/>
                  </a:lnTo>
                  <a:lnTo>
                    <a:pt x="8381" y="347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63"/>
            <p:cNvSpPr/>
            <p:nvPr/>
          </p:nvSpPr>
          <p:spPr>
            <a:xfrm>
              <a:off x="986350" y="3293425"/>
              <a:ext cx="47300" cy="48075"/>
            </a:xfrm>
            <a:custGeom>
              <a:avLst/>
              <a:gdLst/>
              <a:ahLst/>
              <a:cxnLst/>
              <a:rect l="l" t="t" r="r" b="b"/>
              <a:pathLst>
                <a:path w="1892" h="1923" extrusionOk="0">
                  <a:moveTo>
                    <a:pt x="189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8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63"/>
            <p:cNvSpPr/>
            <p:nvPr/>
          </p:nvSpPr>
          <p:spPr>
            <a:xfrm>
              <a:off x="1051725" y="3359600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49"/>
                    <a:pt x="1103" y="4852"/>
                    <a:pt x="2427" y="4852"/>
                  </a:cubicBezTo>
                  <a:cubicBezTo>
                    <a:pt x="3781" y="4852"/>
                    <a:pt x="4884" y="3749"/>
                    <a:pt x="4884" y="2426"/>
                  </a:cubicBez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63"/>
            <p:cNvSpPr/>
            <p:nvPr/>
          </p:nvSpPr>
          <p:spPr>
            <a:xfrm>
              <a:off x="980050" y="3289500"/>
              <a:ext cx="192200" cy="242600"/>
            </a:xfrm>
            <a:custGeom>
              <a:avLst/>
              <a:gdLst/>
              <a:ahLst/>
              <a:cxnLst/>
              <a:rect l="l" t="t" r="r" b="b"/>
              <a:pathLst>
                <a:path w="7688" h="9704" extrusionOk="0">
                  <a:moveTo>
                    <a:pt x="2868" y="0"/>
                  </a:moveTo>
                  <a:lnTo>
                    <a:pt x="2868" y="2426"/>
                  </a:lnTo>
                  <a:cubicBezTo>
                    <a:pt x="2868" y="2647"/>
                    <a:pt x="2679" y="2804"/>
                    <a:pt x="2490" y="2804"/>
                  </a:cubicBezTo>
                  <a:lnTo>
                    <a:pt x="1" y="2804"/>
                  </a:lnTo>
                  <a:lnTo>
                    <a:pt x="1" y="9357"/>
                  </a:lnTo>
                  <a:cubicBezTo>
                    <a:pt x="1" y="9578"/>
                    <a:pt x="190" y="9704"/>
                    <a:pt x="379" y="9704"/>
                  </a:cubicBezTo>
                  <a:lnTo>
                    <a:pt x="7341" y="9704"/>
                  </a:lnTo>
                  <a:cubicBezTo>
                    <a:pt x="7467" y="9704"/>
                    <a:pt x="7593" y="9641"/>
                    <a:pt x="7625" y="9578"/>
                  </a:cubicBezTo>
                  <a:lnTo>
                    <a:pt x="6239" y="8192"/>
                  </a:lnTo>
                  <a:cubicBezTo>
                    <a:pt x="5924" y="8318"/>
                    <a:pt x="5609" y="8349"/>
                    <a:pt x="5262" y="8349"/>
                  </a:cubicBezTo>
                  <a:cubicBezTo>
                    <a:pt x="3529" y="8349"/>
                    <a:pt x="2143" y="6931"/>
                    <a:pt x="2143" y="5230"/>
                  </a:cubicBezTo>
                  <a:cubicBezTo>
                    <a:pt x="2143" y="3529"/>
                    <a:pt x="3561" y="2111"/>
                    <a:pt x="5262" y="2111"/>
                  </a:cubicBezTo>
                  <a:cubicBezTo>
                    <a:pt x="6239" y="2111"/>
                    <a:pt x="7121" y="2584"/>
                    <a:pt x="7688" y="3308"/>
                  </a:cubicBezTo>
                  <a:lnTo>
                    <a:pt x="7688" y="347"/>
                  </a:lnTo>
                  <a:cubicBezTo>
                    <a:pt x="7688" y="158"/>
                    <a:pt x="7530" y="0"/>
                    <a:pt x="73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63"/>
            <p:cNvSpPr/>
            <p:nvPr/>
          </p:nvSpPr>
          <p:spPr>
            <a:xfrm>
              <a:off x="1154125" y="3460400"/>
              <a:ext cx="90600" cy="89025"/>
            </a:xfrm>
            <a:custGeom>
              <a:avLst/>
              <a:gdLst/>
              <a:ahLst/>
              <a:cxnLst/>
              <a:rect l="l" t="t" r="r" b="b"/>
              <a:pathLst>
                <a:path w="3624" h="3561" extrusionOk="0">
                  <a:moveTo>
                    <a:pt x="977" y="1"/>
                  </a:moveTo>
                  <a:cubicBezTo>
                    <a:pt x="693" y="410"/>
                    <a:pt x="378" y="757"/>
                    <a:pt x="0" y="1009"/>
                  </a:cubicBezTo>
                  <a:lnTo>
                    <a:pt x="2363" y="3372"/>
                  </a:lnTo>
                  <a:cubicBezTo>
                    <a:pt x="2489" y="3498"/>
                    <a:pt x="2662" y="3561"/>
                    <a:pt x="2840" y="3561"/>
                  </a:cubicBezTo>
                  <a:cubicBezTo>
                    <a:pt x="3017" y="3561"/>
                    <a:pt x="3198" y="3498"/>
                    <a:pt x="3340" y="3372"/>
                  </a:cubicBezTo>
                  <a:cubicBezTo>
                    <a:pt x="3623" y="3088"/>
                    <a:pt x="3623" y="2647"/>
                    <a:pt x="3340" y="2364"/>
                  </a:cubicBezTo>
                  <a:lnTo>
                    <a:pt x="9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85" name="Google Shape;7885;p63"/>
          <p:cNvGrpSpPr/>
          <p:nvPr/>
        </p:nvGrpSpPr>
        <p:grpSpPr>
          <a:xfrm>
            <a:off x="5304397" y="1973351"/>
            <a:ext cx="351024" cy="347301"/>
            <a:chOff x="946175" y="3619500"/>
            <a:chExt cx="296975" cy="293825"/>
          </a:xfrm>
        </p:grpSpPr>
        <p:sp>
          <p:nvSpPr>
            <p:cNvPr id="7886" name="Google Shape;7886;p63"/>
            <p:cNvSpPr/>
            <p:nvPr/>
          </p:nvSpPr>
          <p:spPr>
            <a:xfrm>
              <a:off x="963525" y="3619500"/>
              <a:ext cx="207950" cy="293825"/>
            </a:xfrm>
            <a:custGeom>
              <a:avLst/>
              <a:gdLst/>
              <a:ahLst/>
              <a:cxnLst/>
              <a:rect l="l" t="t" r="r" b="b"/>
              <a:pathLst>
                <a:path w="8318" h="11753" extrusionOk="0">
                  <a:moveTo>
                    <a:pt x="3828" y="2742"/>
                  </a:moveTo>
                  <a:cubicBezTo>
                    <a:pt x="3915" y="2742"/>
                    <a:pt x="4001" y="2773"/>
                    <a:pt x="4064" y="2836"/>
                  </a:cubicBezTo>
                  <a:cubicBezTo>
                    <a:pt x="4253" y="2994"/>
                    <a:pt x="4253" y="3183"/>
                    <a:pt x="4096" y="3340"/>
                  </a:cubicBezTo>
                  <a:lnTo>
                    <a:pt x="2678" y="4695"/>
                  </a:lnTo>
                  <a:cubicBezTo>
                    <a:pt x="2615" y="4790"/>
                    <a:pt x="2520" y="4821"/>
                    <a:pt x="2457" y="4821"/>
                  </a:cubicBezTo>
                  <a:cubicBezTo>
                    <a:pt x="2363" y="4821"/>
                    <a:pt x="2268" y="4790"/>
                    <a:pt x="2205" y="4695"/>
                  </a:cubicBezTo>
                  <a:lnTo>
                    <a:pt x="1512" y="4002"/>
                  </a:lnTo>
                  <a:cubicBezTo>
                    <a:pt x="1386" y="3876"/>
                    <a:pt x="1386" y="3655"/>
                    <a:pt x="1512" y="3529"/>
                  </a:cubicBezTo>
                  <a:cubicBezTo>
                    <a:pt x="1575" y="3466"/>
                    <a:pt x="1662" y="3435"/>
                    <a:pt x="1749" y="3435"/>
                  </a:cubicBezTo>
                  <a:cubicBezTo>
                    <a:pt x="1835" y="3435"/>
                    <a:pt x="1922" y="3466"/>
                    <a:pt x="1985" y="3529"/>
                  </a:cubicBezTo>
                  <a:lnTo>
                    <a:pt x="2426" y="3971"/>
                  </a:lnTo>
                  <a:lnTo>
                    <a:pt x="3592" y="2836"/>
                  </a:lnTo>
                  <a:cubicBezTo>
                    <a:pt x="3655" y="2773"/>
                    <a:pt x="3741" y="2742"/>
                    <a:pt x="3828" y="2742"/>
                  </a:cubicBezTo>
                  <a:close/>
                  <a:moveTo>
                    <a:pt x="3828" y="4790"/>
                  </a:moveTo>
                  <a:cubicBezTo>
                    <a:pt x="3915" y="4790"/>
                    <a:pt x="4001" y="4821"/>
                    <a:pt x="4064" y="4884"/>
                  </a:cubicBezTo>
                  <a:cubicBezTo>
                    <a:pt x="4253" y="5042"/>
                    <a:pt x="4253" y="5262"/>
                    <a:pt x="4096" y="5388"/>
                  </a:cubicBezTo>
                  <a:lnTo>
                    <a:pt x="2678" y="6774"/>
                  </a:lnTo>
                  <a:cubicBezTo>
                    <a:pt x="2615" y="6837"/>
                    <a:pt x="2520" y="6869"/>
                    <a:pt x="2457" y="6869"/>
                  </a:cubicBezTo>
                  <a:cubicBezTo>
                    <a:pt x="2363" y="6869"/>
                    <a:pt x="2268" y="6837"/>
                    <a:pt x="2205" y="6774"/>
                  </a:cubicBezTo>
                  <a:lnTo>
                    <a:pt x="1512" y="6050"/>
                  </a:lnTo>
                  <a:cubicBezTo>
                    <a:pt x="1386" y="5924"/>
                    <a:pt x="1386" y="5703"/>
                    <a:pt x="1512" y="5577"/>
                  </a:cubicBezTo>
                  <a:cubicBezTo>
                    <a:pt x="1575" y="5514"/>
                    <a:pt x="1662" y="5483"/>
                    <a:pt x="1749" y="5483"/>
                  </a:cubicBezTo>
                  <a:cubicBezTo>
                    <a:pt x="1835" y="5483"/>
                    <a:pt x="1922" y="5514"/>
                    <a:pt x="1985" y="5577"/>
                  </a:cubicBezTo>
                  <a:lnTo>
                    <a:pt x="2426" y="6018"/>
                  </a:lnTo>
                  <a:lnTo>
                    <a:pt x="3592" y="4884"/>
                  </a:lnTo>
                  <a:cubicBezTo>
                    <a:pt x="3655" y="4821"/>
                    <a:pt x="3741" y="4790"/>
                    <a:pt x="3828" y="4790"/>
                  </a:cubicBezTo>
                  <a:close/>
                  <a:moveTo>
                    <a:pt x="3828" y="6869"/>
                  </a:moveTo>
                  <a:cubicBezTo>
                    <a:pt x="3915" y="6869"/>
                    <a:pt x="4001" y="6900"/>
                    <a:pt x="4064" y="6963"/>
                  </a:cubicBezTo>
                  <a:cubicBezTo>
                    <a:pt x="4253" y="7121"/>
                    <a:pt x="4253" y="7342"/>
                    <a:pt x="4096" y="7468"/>
                  </a:cubicBezTo>
                  <a:lnTo>
                    <a:pt x="2678" y="8854"/>
                  </a:lnTo>
                  <a:cubicBezTo>
                    <a:pt x="2615" y="8917"/>
                    <a:pt x="2520" y="8980"/>
                    <a:pt x="2457" y="8980"/>
                  </a:cubicBezTo>
                  <a:cubicBezTo>
                    <a:pt x="2363" y="8980"/>
                    <a:pt x="2268" y="8917"/>
                    <a:pt x="2205" y="8854"/>
                  </a:cubicBezTo>
                  <a:lnTo>
                    <a:pt x="1512" y="8129"/>
                  </a:lnTo>
                  <a:cubicBezTo>
                    <a:pt x="1386" y="8003"/>
                    <a:pt x="1386" y="7783"/>
                    <a:pt x="1512" y="7657"/>
                  </a:cubicBezTo>
                  <a:cubicBezTo>
                    <a:pt x="1575" y="7594"/>
                    <a:pt x="1662" y="7562"/>
                    <a:pt x="1749" y="7562"/>
                  </a:cubicBezTo>
                  <a:cubicBezTo>
                    <a:pt x="1835" y="7562"/>
                    <a:pt x="1922" y="7594"/>
                    <a:pt x="1985" y="7657"/>
                  </a:cubicBezTo>
                  <a:lnTo>
                    <a:pt x="2426" y="8098"/>
                  </a:lnTo>
                  <a:lnTo>
                    <a:pt x="3592" y="6963"/>
                  </a:lnTo>
                  <a:cubicBezTo>
                    <a:pt x="3655" y="6900"/>
                    <a:pt x="3741" y="6869"/>
                    <a:pt x="3828" y="686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9673"/>
                  </a:lnTo>
                  <a:lnTo>
                    <a:pt x="6301" y="9673"/>
                  </a:lnTo>
                  <a:lnTo>
                    <a:pt x="6301" y="10397"/>
                  </a:lnTo>
                  <a:lnTo>
                    <a:pt x="6301" y="10744"/>
                  </a:lnTo>
                  <a:lnTo>
                    <a:pt x="6270" y="10744"/>
                  </a:lnTo>
                  <a:cubicBezTo>
                    <a:pt x="6270" y="11343"/>
                    <a:pt x="6742" y="11752"/>
                    <a:pt x="7278" y="11752"/>
                  </a:cubicBezTo>
                  <a:cubicBezTo>
                    <a:pt x="7876" y="11752"/>
                    <a:pt x="8317" y="11280"/>
                    <a:pt x="8317" y="10744"/>
                  </a:cubicBezTo>
                  <a:lnTo>
                    <a:pt x="8317" y="7972"/>
                  </a:lnTo>
                  <a:lnTo>
                    <a:pt x="7498" y="8822"/>
                  </a:lnTo>
                  <a:lnTo>
                    <a:pt x="5608" y="9547"/>
                  </a:lnTo>
                  <a:cubicBezTo>
                    <a:pt x="5497" y="9576"/>
                    <a:pt x="5390" y="9590"/>
                    <a:pt x="5288" y="9590"/>
                  </a:cubicBezTo>
                  <a:cubicBezTo>
                    <a:pt x="4954" y="9590"/>
                    <a:pt x="4674" y="9441"/>
                    <a:pt x="4505" y="9200"/>
                  </a:cubicBezTo>
                  <a:cubicBezTo>
                    <a:pt x="4316" y="8980"/>
                    <a:pt x="4222" y="8665"/>
                    <a:pt x="4316" y="8255"/>
                  </a:cubicBezTo>
                  <a:lnTo>
                    <a:pt x="5041" y="6365"/>
                  </a:lnTo>
                  <a:lnTo>
                    <a:pt x="8317" y="3088"/>
                  </a:lnTo>
                  <a:lnTo>
                    <a:pt x="8317" y="2773"/>
                  </a:lnTo>
                  <a:lnTo>
                    <a:pt x="5891" y="2773"/>
                  </a:lnTo>
                  <a:cubicBezTo>
                    <a:pt x="5671" y="2773"/>
                    <a:pt x="5513" y="2616"/>
                    <a:pt x="5513" y="2427"/>
                  </a:cubicBezTo>
                  <a:lnTo>
                    <a:pt x="5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63"/>
            <p:cNvSpPr/>
            <p:nvPr/>
          </p:nvSpPr>
          <p:spPr>
            <a:xfrm>
              <a:off x="1185625" y="3688025"/>
              <a:ext cx="57525" cy="55950"/>
            </a:xfrm>
            <a:custGeom>
              <a:avLst/>
              <a:gdLst/>
              <a:ahLst/>
              <a:cxnLst/>
              <a:rect l="l" t="t" r="r" b="b"/>
              <a:pathLst>
                <a:path w="2301" h="2238" extrusionOk="0">
                  <a:moveTo>
                    <a:pt x="1072" y="1"/>
                  </a:moveTo>
                  <a:cubicBezTo>
                    <a:pt x="890" y="1"/>
                    <a:pt x="709" y="64"/>
                    <a:pt x="568" y="190"/>
                  </a:cubicBezTo>
                  <a:lnTo>
                    <a:pt x="0" y="788"/>
                  </a:lnTo>
                  <a:lnTo>
                    <a:pt x="1450" y="2238"/>
                  </a:lnTo>
                  <a:lnTo>
                    <a:pt x="2048" y="1639"/>
                  </a:lnTo>
                  <a:cubicBezTo>
                    <a:pt x="2300" y="1387"/>
                    <a:pt x="2300" y="946"/>
                    <a:pt x="2048" y="662"/>
                  </a:cubicBezTo>
                  <a:lnTo>
                    <a:pt x="1576" y="190"/>
                  </a:lnTo>
                  <a:cubicBezTo>
                    <a:pt x="1434" y="64"/>
                    <a:pt x="1253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63"/>
            <p:cNvSpPr/>
            <p:nvPr/>
          </p:nvSpPr>
          <p:spPr>
            <a:xfrm>
              <a:off x="1088075" y="3795925"/>
              <a:ext cx="46375" cy="45025"/>
            </a:xfrm>
            <a:custGeom>
              <a:avLst/>
              <a:gdLst/>
              <a:ahLst/>
              <a:cxnLst/>
              <a:rect l="l" t="t" r="r" b="b"/>
              <a:pathLst>
                <a:path w="1855" h="1801" extrusionOk="0">
                  <a:moveTo>
                    <a:pt x="594" y="1"/>
                  </a:moveTo>
                  <a:lnTo>
                    <a:pt x="59" y="1387"/>
                  </a:lnTo>
                  <a:cubicBezTo>
                    <a:pt x="0" y="1621"/>
                    <a:pt x="186" y="1800"/>
                    <a:pt x="414" y="1800"/>
                  </a:cubicBezTo>
                  <a:cubicBezTo>
                    <a:pt x="432" y="1800"/>
                    <a:pt x="450" y="1799"/>
                    <a:pt x="468" y="1797"/>
                  </a:cubicBezTo>
                  <a:lnTo>
                    <a:pt x="1855" y="1261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63"/>
            <p:cNvSpPr/>
            <p:nvPr/>
          </p:nvSpPr>
          <p:spPr>
            <a:xfrm>
              <a:off x="1112375" y="3720325"/>
              <a:ext cx="97700" cy="97700"/>
            </a:xfrm>
            <a:custGeom>
              <a:avLst/>
              <a:gdLst/>
              <a:ahLst/>
              <a:cxnLst/>
              <a:rect l="l" t="t" r="r" b="b"/>
              <a:pathLst>
                <a:path w="3908" h="3908" extrusionOk="0">
                  <a:moveTo>
                    <a:pt x="2426" y="1"/>
                  </a:moveTo>
                  <a:lnTo>
                    <a:pt x="1" y="2458"/>
                  </a:lnTo>
                  <a:lnTo>
                    <a:pt x="1450" y="3907"/>
                  </a:lnTo>
                  <a:lnTo>
                    <a:pt x="3907" y="1481"/>
                  </a:lnTo>
                  <a:lnTo>
                    <a:pt x="24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63"/>
            <p:cNvSpPr/>
            <p:nvPr/>
          </p:nvSpPr>
          <p:spPr>
            <a:xfrm>
              <a:off x="1120250" y="3623450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63"/>
            <p:cNvSpPr/>
            <p:nvPr/>
          </p:nvSpPr>
          <p:spPr>
            <a:xfrm>
              <a:off x="946175" y="3879425"/>
              <a:ext cx="166225" cy="33900"/>
            </a:xfrm>
            <a:custGeom>
              <a:avLst/>
              <a:gdLst/>
              <a:ahLst/>
              <a:cxnLst/>
              <a:rect l="l" t="t" r="r" b="b"/>
              <a:pathLst>
                <a:path w="6649" h="1356" extrusionOk="0">
                  <a:moveTo>
                    <a:pt x="348" y="0"/>
                  </a:moveTo>
                  <a:cubicBezTo>
                    <a:pt x="158" y="0"/>
                    <a:pt x="1" y="190"/>
                    <a:pt x="1" y="347"/>
                  </a:cubicBezTo>
                  <a:lnTo>
                    <a:pt x="1" y="694"/>
                  </a:lnTo>
                  <a:cubicBezTo>
                    <a:pt x="1" y="1040"/>
                    <a:pt x="316" y="1355"/>
                    <a:pt x="694" y="1355"/>
                  </a:cubicBezTo>
                  <a:lnTo>
                    <a:pt x="6649" y="1355"/>
                  </a:lnTo>
                  <a:cubicBezTo>
                    <a:pt x="6428" y="1103"/>
                    <a:pt x="6302" y="725"/>
                    <a:pt x="6302" y="347"/>
                  </a:cubicBezTo>
                  <a:lnTo>
                    <a:pt x="630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92" name="Google Shape;7892;p63"/>
          <p:cNvGrpSpPr/>
          <p:nvPr/>
        </p:nvGrpSpPr>
        <p:grpSpPr>
          <a:xfrm>
            <a:off x="5303939" y="2417985"/>
            <a:ext cx="351940" cy="350995"/>
            <a:chOff x="944600" y="3981825"/>
            <a:chExt cx="297750" cy="296950"/>
          </a:xfrm>
        </p:grpSpPr>
        <p:sp>
          <p:nvSpPr>
            <p:cNvPr id="7893" name="Google Shape;7893;p63"/>
            <p:cNvSpPr/>
            <p:nvPr/>
          </p:nvSpPr>
          <p:spPr>
            <a:xfrm>
              <a:off x="944600" y="3981825"/>
              <a:ext cx="297750" cy="296950"/>
            </a:xfrm>
            <a:custGeom>
              <a:avLst/>
              <a:gdLst/>
              <a:ahLst/>
              <a:cxnLst/>
              <a:rect l="l" t="t" r="r" b="b"/>
              <a:pathLst>
                <a:path w="11910" h="11878" extrusionOk="0">
                  <a:moveTo>
                    <a:pt x="6333" y="1418"/>
                  </a:moveTo>
                  <a:cubicBezTo>
                    <a:pt x="8539" y="1575"/>
                    <a:pt x="10303" y="3340"/>
                    <a:pt x="10461" y="5545"/>
                  </a:cubicBezTo>
                  <a:lnTo>
                    <a:pt x="10146" y="5545"/>
                  </a:lnTo>
                  <a:cubicBezTo>
                    <a:pt x="9957" y="5545"/>
                    <a:pt x="9799" y="5702"/>
                    <a:pt x="9799" y="5892"/>
                  </a:cubicBezTo>
                  <a:cubicBezTo>
                    <a:pt x="9799" y="6081"/>
                    <a:pt x="9957" y="6238"/>
                    <a:pt x="10146" y="6238"/>
                  </a:cubicBezTo>
                  <a:lnTo>
                    <a:pt x="10461" y="6238"/>
                  </a:lnTo>
                  <a:cubicBezTo>
                    <a:pt x="10303" y="8443"/>
                    <a:pt x="8539" y="10239"/>
                    <a:pt x="6333" y="10397"/>
                  </a:cubicBezTo>
                  <a:lnTo>
                    <a:pt x="6333" y="10082"/>
                  </a:lnTo>
                  <a:cubicBezTo>
                    <a:pt x="6333" y="9861"/>
                    <a:pt x="6176" y="9704"/>
                    <a:pt x="5955" y="9704"/>
                  </a:cubicBezTo>
                  <a:cubicBezTo>
                    <a:pt x="5766" y="9704"/>
                    <a:pt x="5609" y="9861"/>
                    <a:pt x="5609" y="10082"/>
                  </a:cubicBezTo>
                  <a:lnTo>
                    <a:pt x="5609" y="10397"/>
                  </a:lnTo>
                  <a:cubicBezTo>
                    <a:pt x="3403" y="10239"/>
                    <a:pt x="1639" y="8443"/>
                    <a:pt x="1482" y="6238"/>
                  </a:cubicBezTo>
                  <a:lnTo>
                    <a:pt x="1797" y="6238"/>
                  </a:lnTo>
                  <a:cubicBezTo>
                    <a:pt x="1986" y="6238"/>
                    <a:pt x="2143" y="6081"/>
                    <a:pt x="2143" y="5892"/>
                  </a:cubicBezTo>
                  <a:cubicBezTo>
                    <a:pt x="2143" y="5702"/>
                    <a:pt x="1986" y="5545"/>
                    <a:pt x="1797" y="5545"/>
                  </a:cubicBezTo>
                  <a:lnTo>
                    <a:pt x="1482" y="5545"/>
                  </a:lnTo>
                  <a:cubicBezTo>
                    <a:pt x="1639" y="3340"/>
                    <a:pt x="3403" y="1575"/>
                    <a:pt x="5609" y="1418"/>
                  </a:cubicBezTo>
                  <a:lnTo>
                    <a:pt x="5609" y="1733"/>
                  </a:lnTo>
                  <a:cubicBezTo>
                    <a:pt x="5609" y="1922"/>
                    <a:pt x="5766" y="2079"/>
                    <a:pt x="5955" y="2079"/>
                  </a:cubicBezTo>
                  <a:cubicBezTo>
                    <a:pt x="6176" y="2079"/>
                    <a:pt x="6333" y="1922"/>
                    <a:pt x="6333" y="1733"/>
                  </a:cubicBezTo>
                  <a:lnTo>
                    <a:pt x="6333" y="1418"/>
                  </a:lnTo>
                  <a:close/>
                  <a:moveTo>
                    <a:pt x="5955" y="0"/>
                  </a:moveTo>
                  <a:cubicBezTo>
                    <a:pt x="5766" y="0"/>
                    <a:pt x="5609" y="126"/>
                    <a:pt x="5609" y="347"/>
                  </a:cubicBezTo>
                  <a:lnTo>
                    <a:pt x="5609" y="725"/>
                  </a:lnTo>
                  <a:cubicBezTo>
                    <a:pt x="2994" y="882"/>
                    <a:pt x="946" y="2962"/>
                    <a:pt x="757" y="5576"/>
                  </a:cubicBezTo>
                  <a:lnTo>
                    <a:pt x="379" y="5576"/>
                  </a:lnTo>
                  <a:cubicBezTo>
                    <a:pt x="158" y="5576"/>
                    <a:pt x="1" y="5734"/>
                    <a:pt x="1" y="5923"/>
                  </a:cubicBezTo>
                  <a:cubicBezTo>
                    <a:pt x="1" y="6112"/>
                    <a:pt x="158" y="6270"/>
                    <a:pt x="379" y="6270"/>
                  </a:cubicBezTo>
                  <a:lnTo>
                    <a:pt x="757" y="6270"/>
                  </a:lnTo>
                  <a:cubicBezTo>
                    <a:pt x="915" y="8884"/>
                    <a:pt x="2994" y="10932"/>
                    <a:pt x="5609" y="11121"/>
                  </a:cubicBezTo>
                  <a:lnTo>
                    <a:pt x="5609" y="11531"/>
                  </a:lnTo>
                  <a:cubicBezTo>
                    <a:pt x="5609" y="11720"/>
                    <a:pt x="5766" y="11877"/>
                    <a:pt x="5955" y="11877"/>
                  </a:cubicBezTo>
                  <a:cubicBezTo>
                    <a:pt x="6176" y="11877"/>
                    <a:pt x="6333" y="11720"/>
                    <a:pt x="6333" y="11531"/>
                  </a:cubicBezTo>
                  <a:lnTo>
                    <a:pt x="6333" y="11121"/>
                  </a:lnTo>
                  <a:cubicBezTo>
                    <a:pt x="8917" y="10964"/>
                    <a:pt x="10965" y="8884"/>
                    <a:pt x="11154" y="6270"/>
                  </a:cubicBezTo>
                  <a:lnTo>
                    <a:pt x="11563" y="6270"/>
                  </a:lnTo>
                  <a:cubicBezTo>
                    <a:pt x="11752" y="6270"/>
                    <a:pt x="11910" y="6112"/>
                    <a:pt x="11910" y="5923"/>
                  </a:cubicBezTo>
                  <a:cubicBezTo>
                    <a:pt x="11910" y="5734"/>
                    <a:pt x="11752" y="5576"/>
                    <a:pt x="11563" y="5576"/>
                  </a:cubicBezTo>
                  <a:lnTo>
                    <a:pt x="11154" y="5576"/>
                  </a:lnTo>
                  <a:cubicBezTo>
                    <a:pt x="10996" y="2962"/>
                    <a:pt x="8917" y="914"/>
                    <a:pt x="6333" y="725"/>
                  </a:cubicBezTo>
                  <a:lnTo>
                    <a:pt x="6333" y="347"/>
                  </a:lnTo>
                  <a:cubicBezTo>
                    <a:pt x="6333" y="126"/>
                    <a:pt x="6176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63"/>
            <p:cNvSpPr/>
            <p:nvPr/>
          </p:nvSpPr>
          <p:spPr>
            <a:xfrm>
              <a:off x="1058025" y="4155875"/>
              <a:ext cx="72500" cy="52000"/>
            </a:xfrm>
            <a:custGeom>
              <a:avLst/>
              <a:gdLst/>
              <a:ahLst/>
              <a:cxnLst/>
              <a:rect l="l" t="t" r="r" b="b"/>
              <a:pathLst>
                <a:path w="2900" h="2080" extrusionOk="0">
                  <a:moveTo>
                    <a:pt x="1418" y="1"/>
                  </a:moveTo>
                  <a:cubicBezTo>
                    <a:pt x="851" y="1"/>
                    <a:pt x="316" y="347"/>
                    <a:pt x="127" y="914"/>
                  </a:cubicBezTo>
                  <a:cubicBezTo>
                    <a:pt x="1" y="1166"/>
                    <a:pt x="1" y="1450"/>
                    <a:pt x="95" y="1765"/>
                  </a:cubicBezTo>
                  <a:cubicBezTo>
                    <a:pt x="473" y="1954"/>
                    <a:pt x="946" y="2080"/>
                    <a:pt x="1418" y="2080"/>
                  </a:cubicBezTo>
                  <a:cubicBezTo>
                    <a:pt x="1891" y="2080"/>
                    <a:pt x="2332" y="1954"/>
                    <a:pt x="2773" y="1765"/>
                  </a:cubicBezTo>
                  <a:cubicBezTo>
                    <a:pt x="2899" y="1387"/>
                    <a:pt x="2805" y="946"/>
                    <a:pt x="2616" y="599"/>
                  </a:cubicBezTo>
                  <a:cubicBezTo>
                    <a:pt x="2332" y="221"/>
                    <a:pt x="1891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63"/>
            <p:cNvSpPr/>
            <p:nvPr/>
          </p:nvSpPr>
          <p:spPr>
            <a:xfrm>
              <a:off x="1076150" y="4103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3" y="0"/>
                  </a:moveTo>
                  <a:cubicBezTo>
                    <a:pt x="315" y="0"/>
                    <a:pt x="0" y="315"/>
                    <a:pt x="0" y="693"/>
                  </a:cubicBezTo>
                  <a:cubicBezTo>
                    <a:pt x="0" y="1103"/>
                    <a:pt x="315" y="1418"/>
                    <a:pt x="693" y="1418"/>
                  </a:cubicBezTo>
                  <a:cubicBezTo>
                    <a:pt x="1103" y="1355"/>
                    <a:pt x="1418" y="1040"/>
                    <a:pt x="1418" y="693"/>
                  </a:cubicBezTo>
                  <a:cubicBezTo>
                    <a:pt x="1418" y="315"/>
                    <a:pt x="1103" y="0"/>
                    <a:pt x="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63"/>
            <p:cNvSpPr/>
            <p:nvPr/>
          </p:nvSpPr>
          <p:spPr>
            <a:xfrm>
              <a:off x="1016275" y="4051125"/>
              <a:ext cx="155975" cy="137075"/>
            </a:xfrm>
            <a:custGeom>
              <a:avLst/>
              <a:gdLst/>
              <a:ahLst/>
              <a:cxnLst/>
              <a:rect l="l" t="t" r="r" b="b"/>
              <a:pathLst>
                <a:path w="6239" h="5483" extrusionOk="0">
                  <a:moveTo>
                    <a:pt x="3088" y="1"/>
                  </a:moveTo>
                  <a:cubicBezTo>
                    <a:pt x="1356" y="1"/>
                    <a:pt x="1" y="1387"/>
                    <a:pt x="1" y="3120"/>
                  </a:cubicBezTo>
                  <a:cubicBezTo>
                    <a:pt x="1" y="4033"/>
                    <a:pt x="379" y="4852"/>
                    <a:pt x="1041" y="5451"/>
                  </a:cubicBezTo>
                  <a:cubicBezTo>
                    <a:pt x="1041" y="5262"/>
                    <a:pt x="1104" y="5041"/>
                    <a:pt x="1167" y="4852"/>
                  </a:cubicBezTo>
                  <a:cubicBezTo>
                    <a:pt x="1324" y="4380"/>
                    <a:pt x="1671" y="4002"/>
                    <a:pt x="2112" y="3750"/>
                  </a:cubicBezTo>
                  <a:cubicBezTo>
                    <a:pt x="1891" y="3498"/>
                    <a:pt x="1734" y="3151"/>
                    <a:pt x="1734" y="2804"/>
                  </a:cubicBezTo>
                  <a:cubicBezTo>
                    <a:pt x="1734" y="2048"/>
                    <a:pt x="2364" y="1418"/>
                    <a:pt x="3088" y="1418"/>
                  </a:cubicBezTo>
                  <a:cubicBezTo>
                    <a:pt x="3845" y="1418"/>
                    <a:pt x="4475" y="2048"/>
                    <a:pt x="4475" y="2804"/>
                  </a:cubicBezTo>
                  <a:cubicBezTo>
                    <a:pt x="4475" y="3151"/>
                    <a:pt x="4317" y="3529"/>
                    <a:pt x="4097" y="3750"/>
                  </a:cubicBezTo>
                  <a:cubicBezTo>
                    <a:pt x="4349" y="3907"/>
                    <a:pt x="4632" y="4128"/>
                    <a:pt x="4790" y="4411"/>
                  </a:cubicBezTo>
                  <a:cubicBezTo>
                    <a:pt x="4979" y="4726"/>
                    <a:pt x="5105" y="5073"/>
                    <a:pt x="5136" y="5482"/>
                  </a:cubicBezTo>
                  <a:cubicBezTo>
                    <a:pt x="5766" y="4884"/>
                    <a:pt x="6207" y="4096"/>
                    <a:pt x="6207" y="3151"/>
                  </a:cubicBezTo>
                  <a:cubicBezTo>
                    <a:pt x="6239" y="1418"/>
                    <a:pt x="4821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97" name="Google Shape;7897;p63"/>
          <p:cNvGrpSpPr/>
          <p:nvPr/>
        </p:nvGrpSpPr>
        <p:grpSpPr>
          <a:xfrm>
            <a:off x="7520875" y="1531845"/>
            <a:ext cx="350079" cy="349133"/>
            <a:chOff x="2768750" y="3227275"/>
            <a:chExt cx="296175" cy="295375"/>
          </a:xfrm>
        </p:grpSpPr>
        <p:sp>
          <p:nvSpPr>
            <p:cNvPr id="7898" name="Google Shape;7898;p63"/>
            <p:cNvSpPr/>
            <p:nvPr/>
          </p:nvSpPr>
          <p:spPr>
            <a:xfrm>
              <a:off x="2882950" y="3227275"/>
              <a:ext cx="68550" cy="69325"/>
            </a:xfrm>
            <a:custGeom>
              <a:avLst/>
              <a:gdLst/>
              <a:ahLst/>
              <a:cxnLst/>
              <a:rect l="l" t="t" r="r" b="b"/>
              <a:pathLst>
                <a:path w="2742" h="2773" extrusionOk="0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74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63"/>
            <p:cNvSpPr/>
            <p:nvPr/>
          </p:nvSpPr>
          <p:spPr>
            <a:xfrm>
              <a:off x="2856175" y="3436000"/>
              <a:ext cx="17350" cy="34675"/>
            </a:xfrm>
            <a:custGeom>
              <a:avLst/>
              <a:gdLst/>
              <a:ahLst/>
              <a:cxnLst/>
              <a:rect l="l" t="t" r="r" b="b"/>
              <a:pathLst>
                <a:path w="694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694" y="1386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63"/>
            <p:cNvSpPr/>
            <p:nvPr/>
          </p:nvSpPr>
          <p:spPr>
            <a:xfrm>
              <a:off x="2890050" y="3436000"/>
              <a:ext cx="18125" cy="34675"/>
            </a:xfrm>
            <a:custGeom>
              <a:avLst/>
              <a:gdLst/>
              <a:ahLst/>
              <a:cxnLst/>
              <a:rect l="l" t="t" r="r" b="b"/>
              <a:pathLst>
                <a:path w="725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725" y="138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63"/>
            <p:cNvSpPr/>
            <p:nvPr/>
          </p:nvSpPr>
          <p:spPr>
            <a:xfrm>
              <a:off x="2821525" y="3436000"/>
              <a:ext cx="17350" cy="34675"/>
            </a:xfrm>
            <a:custGeom>
              <a:avLst/>
              <a:gdLst/>
              <a:ahLst/>
              <a:cxnLst/>
              <a:rect l="l" t="t" r="r" b="b"/>
              <a:pathLst>
                <a:path w="694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693" y="1386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63"/>
            <p:cNvSpPr/>
            <p:nvPr/>
          </p:nvSpPr>
          <p:spPr>
            <a:xfrm>
              <a:off x="2924700" y="3436000"/>
              <a:ext cx="34675" cy="34675"/>
            </a:xfrm>
            <a:custGeom>
              <a:avLst/>
              <a:gdLst/>
              <a:ahLst/>
              <a:cxnLst/>
              <a:rect l="l" t="t" r="r" b="b"/>
              <a:pathLst>
                <a:path w="1387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1387" y="1386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63"/>
            <p:cNvSpPr/>
            <p:nvPr/>
          </p:nvSpPr>
          <p:spPr>
            <a:xfrm>
              <a:off x="2768750" y="3384800"/>
              <a:ext cx="244175" cy="137850"/>
            </a:xfrm>
            <a:custGeom>
              <a:avLst/>
              <a:gdLst/>
              <a:ahLst/>
              <a:cxnLst/>
              <a:rect l="l" t="t" r="r" b="b"/>
              <a:pathLst>
                <a:path w="9767" h="5514" extrusionOk="0">
                  <a:moveTo>
                    <a:pt x="7971" y="1387"/>
                  </a:moveTo>
                  <a:cubicBezTo>
                    <a:pt x="8192" y="1387"/>
                    <a:pt x="8349" y="1544"/>
                    <a:pt x="8349" y="1733"/>
                  </a:cubicBezTo>
                  <a:lnTo>
                    <a:pt x="8349" y="3813"/>
                  </a:lnTo>
                  <a:cubicBezTo>
                    <a:pt x="8349" y="4033"/>
                    <a:pt x="8192" y="4191"/>
                    <a:pt x="7971" y="4191"/>
                  </a:cubicBezTo>
                  <a:lnTo>
                    <a:pt x="1765" y="4191"/>
                  </a:lnTo>
                  <a:cubicBezTo>
                    <a:pt x="1576" y="4191"/>
                    <a:pt x="1418" y="4033"/>
                    <a:pt x="1418" y="3813"/>
                  </a:cubicBezTo>
                  <a:lnTo>
                    <a:pt x="1418" y="1733"/>
                  </a:lnTo>
                  <a:cubicBezTo>
                    <a:pt x="1418" y="1544"/>
                    <a:pt x="1576" y="1387"/>
                    <a:pt x="1765" y="1387"/>
                  </a:cubicBezTo>
                  <a:close/>
                  <a:moveTo>
                    <a:pt x="1040" y="0"/>
                  </a:moveTo>
                  <a:cubicBezTo>
                    <a:pt x="473" y="0"/>
                    <a:pt x="32" y="473"/>
                    <a:pt x="32" y="1040"/>
                  </a:cubicBezTo>
                  <a:lnTo>
                    <a:pt x="32" y="4506"/>
                  </a:lnTo>
                  <a:cubicBezTo>
                    <a:pt x="0" y="5073"/>
                    <a:pt x="473" y="5514"/>
                    <a:pt x="1040" y="5514"/>
                  </a:cubicBezTo>
                  <a:lnTo>
                    <a:pt x="8727" y="5514"/>
                  </a:lnTo>
                  <a:cubicBezTo>
                    <a:pt x="9326" y="5514"/>
                    <a:pt x="9767" y="5041"/>
                    <a:pt x="9767" y="4506"/>
                  </a:cubicBezTo>
                  <a:lnTo>
                    <a:pt x="9767" y="1040"/>
                  </a:lnTo>
                  <a:cubicBezTo>
                    <a:pt x="9767" y="442"/>
                    <a:pt x="9294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63"/>
            <p:cNvSpPr/>
            <p:nvPr/>
          </p:nvSpPr>
          <p:spPr>
            <a:xfrm>
              <a:off x="3030250" y="3419450"/>
              <a:ext cx="34675" cy="68550"/>
            </a:xfrm>
            <a:custGeom>
              <a:avLst/>
              <a:gdLst/>
              <a:ahLst/>
              <a:cxnLst/>
              <a:rect l="l" t="t" r="r" b="b"/>
              <a:pathLst>
                <a:path w="1387" h="2742" extrusionOk="0">
                  <a:moveTo>
                    <a:pt x="0" y="1"/>
                  </a:moveTo>
                  <a:lnTo>
                    <a:pt x="0" y="2742"/>
                  </a:lnTo>
                  <a:lnTo>
                    <a:pt x="1040" y="2742"/>
                  </a:lnTo>
                  <a:cubicBezTo>
                    <a:pt x="1229" y="2742"/>
                    <a:pt x="1386" y="2584"/>
                    <a:pt x="1386" y="2395"/>
                  </a:cubicBez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63"/>
            <p:cNvSpPr/>
            <p:nvPr/>
          </p:nvSpPr>
          <p:spPr>
            <a:xfrm>
              <a:off x="2856175" y="3294225"/>
              <a:ext cx="122100" cy="73275"/>
            </a:xfrm>
            <a:custGeom>
              <a:avLst/>
              <a:gdLst/>
              <a:ahLst/>
              <a:cxnLst/>
              <a:rect l="l" t="t" r="r" b="b"/>
              <a:pathLst>
                <a:path w="4884" h="2931" extrusionOk="0">
                  <a:moveTo>
                    <a:pt x="820" y="0"/>
                  </a:moveTo>
                  <a:cubicBezTo>
                    <a:pt x="316" y="473"/>
                    <a:pt x="0" y="1103"/>
                    <a:pt x="0" y="1828"/>
                  </a:cubicBezTo>
                  <a:lnTo>
                    <a:pt x="0" y="2552"/>
                  </a:lnTo>
                  <a:cubicBezTo>
                    <a:pt x="0" y="2773"/>
                    <a:pt x="158" y="2930"/>
                    <a:pt x="347" y="2930"/>
                  </a:cubicBezTo>
                  <a:lnTo>
                    <a:pt x="4506" y="2930"/>
                  </a:lnTo>
                  <a:cubicBezTo>
                    <a:pt x="4726" y="2930"/>
                    <a:pt x="4884" y="2773"/>
                    <a:pt x="4884" y="2552"/>
                  </a:cubicBezTo>
                  <a:lnTo>
                    <a:pt x="4884" y="1828"/>
                  </a:lnTo>
                  <a:cubicBezTo>
                    <a:pt x="4884" y="1103"/>
                    <a:pt x="4569" y="441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65" y="788"/>
                    <a:pt x="1198" y="47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06" name="Google Shape;7906;p63"/>
          <p:cNvGrpSpPr/>
          <p:nvPr/>
        </p:nvGrpSpPr>
        <p:grpSpPr>
          <a:xfrm>
            <a:off x="7541826" y="1972717"/>
            <a:ext cx="308177" cy="348572"/>
            <a:chOff x="2786075" y="3591800"/>
            <a:chExt cx="260725" cy="294900"/>
          </a:xfrm>
        </p:grpSpPr>
        <p:sp>
          <p:nvSpPr>
            <p:cNvPr id="7907" name="Google Shape;7907;p63"/>
            <p:cNvSpPr/>
            <p:nvPr/>
          </p:nvSpPr>
          <p:spPr>
            <a:xfrm>
              <a:off x="2898700" y="36770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63"/>
            <p:cNvSpPr/>
            <p:nvPr/>
          </p:nvSpPr>
          <p:spPr>
            <a:xfrm>
              <a:off x="2883750" y="3729775"/>
              <a:ext cx="66975" cy="33900"/>
            </a:xfrm>
            <a:custGeom>
              <a:avLst/>
              <a:gdLst/>
              <a:ahLst/>
              <a:cxnLst/>
              <a:rect l="l" t="t" r="r" b="b"/>
              <a:pathLst>
                <a:path w="2679" h="1356" extrusionOk="0">
                  <a:moveTo>
                    <a:pt x="1323" y="1"/>
                  </a:moveTo>
                  <a:cubicBezTo>
                    <a:pt x="693" y="1"/>
                    <a:pt x="189" y="379"/>
                    <a:pt x="0" y="977"/>
                  </a:cubicBezTo>
                  <a:cubicBezTo>
                    <a:pt x="378" y="1198"/>
                    <a:pt x="819" y="1355"/>
                    <a:pt x="1323" y="1355"/>
                  </a:cubicBezTo>
                  <a:cubicBezTo>
                    <a:pt x="1796" y="1355"/>
                    <a:pt x="2269" y="1198"/>
                    <a:pt x="2678" y="977"/>
                  </a:cubicBezTo>
                  <a:cubicBezTo>
                    <a:pt x="2489" y="410"/>
                    <a:pt x="1922" y="1"/>
                    <a:pt x="13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63"/>
            <p:cNvSpPr/>
            <p:nvPr/>
          </p:nvSpPr>
          <p:spPr>
            <a:xfrm>
              <a:off x="2855375" y="3643150"/>
              <a:ext cx="122125" cy="98475"/>
            </a:xfrm>
            <a:custGeom>
              <a:avLst/>
              <a:gdLst/>
              <a:ahLst/>
              <a:cxnLst/>
              <a:rect l="l" t="t" r="r" b="b"/>
              <a:pathLst>
                <a:path w="4885" h="3939" extrusionOk="0">
                  <a:moveTo>
                    <a:pt x="2458" y="0"/>
                  </a:moveTo>
                  <a:cubicBezTo>
                    <a:pt x="1198" y="0"/>
                    <a:pt x="222" y="977"/>
                    <a:pt x="64" y="2079"/>
                  </a:cubicBezTo>
                  <a:cubicBezTo>
                    <a:pt x="1" y="2741"/>
                    <a:pt x="159" y="3371"/>
                    <a:pt x="600" y="3938"/>
                  </a:cubicBezTo>
                  <a:cubicBezTo>
                    <a:pt x="820" y="3529"/>
                    <a:pt x="1135" y="3214"/>
                    <a:pt x="1482" y="3025"/>
                  </a:cubicBezTo>
                  <a:cubicBezTo>
                    <a:pt x="1230" y="2772"/>
                    <a:pt x="1072" y="2426"/>
                    <a:pt x="1072" y="2079"/>
                  </a:cubicBezTo>
                  <a:cubicBezTo>
                    <a:pt x="1072" y="1323"/>
                    <a:pt x="1734" y="693"/>
                    <a:pt x="2458" y="693"/>
                  </a:cubicBezTo>
                  <a:cubicBezTo>
                    <a:pt x="3214" y="693"/>
                    <a:pt x="3845" y="1323"/>
                    <a:pt x="3845" y="2079"/>
                  </a:cubicBezTo>
                  <a:cubicBezTo>
                    <a:pt x="3845" y="2426"/>
                    <a:pt x="3687" y="2772"/>
                    <a:pt x="3435" y="3025"/>
                  </a:cubicBezTo>
                  <a:cubicBezTo>
                    <a:pt x="3845" y="3214"/>
                    <a:pt x="4128" y="3529"/>
                    <a:pt x="4317" y="3938"/>
                  </a:cubicBezTo>
                  <a:cubicBezTo>
                    <a:pt x="4695" y="3466"/>
                    <a:pt x="4853" y="2930"/>
                    <a:pt x="4853" y="2394"/>
                  </a:cubicBezTo>
                  <a:cubicBezTo>
                    <a:pt x="4884" y="1103"/>
                    <a:pt x="381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63"/>
            <p:cNvSpPr/>
            <p:nvPr/>
          </p:nvSpPr>
          <p:spPr>
            <a:xfrm>
              <a:off x="2801050" y="3591800"/>
              <a:ext cx="229225" cy="258500"/>
            </a:xfrm>
            <a:custGeom>
              <a:avLst/>
              <a:gdLst/>
              <a:ahLst/>
              <a:cxnLst/>
              <a:rect l="l" t="t" r="r" b="b"/>
              <a:pathLst>
                <a:path w="9169" h="10340" extrusionOk="0">
                  <a:moveTo>
                    <a:pt x="4679" y="1327"/>
                  </a:moveTo>
                  <a:cubicBezTo>
                    <a:pt x="6369" y="1327"/>
                    <a:pt x="7750" y="2741"/>
                    <a:pt x="7750" y="4448"/>
                  </a:cubicBezTo>
                  <a:cubicBezTo>
                    <a:pt x="7750" y="6244"/>
                    <a:pt x="6301" y="7599"/>
                    <a:pt x="4631" y="7599"/>
                  </a:cubicBezTo>
                  <a:cubicBezTo>
                    <a:pt x="2836" y="7599"/>
                    <a:pt x="1292" y="5961"/>
                    <a:pt x="1575" y="4039"/>
                  </a:cubicBezTo>
                  <a:cubicBezTo>
                    <a:pt x="1764" y="2716"/>
                    <a:pt x="2867" y="1550"/>
                    <a:pt x="4222" y="1361"/>
                  </a:cubicBezTo>
                  <a:cubicBezTo>
                    <a:pt x="4376" y="1338"/>
                    <a:pt x="4529" y="1327"/>
                    <a:pt x="4679" y="1327"/>
                  </a:cubicBezTo>
                  <a:close/>
                  <a:moveTo>
                    <a:pt x="4597" y="0"/>
                  </a:moveTo>
                  <a:cubicBezTo>
                    <a:pt x="4401" y="0"/>
                    <a:pt x="4202" y="13"/>
                    <a:pt x="4001" y="38"/>
                  </a:cubicBezTo>
                  <a:cubicBezTo>
                    <a:pt x="1985" y="290"/>
                    <a:pt x="378" y="1928"/>
                    <a:pt x="158" y="3913"/>
                  </a:cubicBezTo>
                  <a:cubicBezTo>
                    <a:pt x="0" y="5110"/>
                    <a:pt x="315" y="6244"/>
                    <a:pt x="1008" y="7189"/>
                  </a:cubicBezTo>
                  <a:cubicBezTo>
                    <a:pt x="1197" y="7473"/>
                    <a:pt x="1449" y="7756"/>
                    <a:pt x="1670" y="7945"/>
                  </a:cubicBezTo>
                  <a:lnTo>
                    <a:pt x="4411" y="10277"/>
                  </a:lnTo>
                  <a:cubicBezTo>
                    <a:pt x="4474" y="10308"/>
                    <a:pt x="4568" y="10340"/>
                    <a:pt x="4631" y="10340"/>
                  </a:cubicBezTo>
                  <a:cubicBezTo>
                    <a:pt x="4726" y="10340"/>
                    <a:pt x="4789" y="10308"/>
                    <a:pt x="4883" y="10277"/>
                  </a:cubicBezTo>
                  <a:lnTo>
                    <a:pt x="7593" y="7945"/>
                  </a:lnTo>
                  <a:cubicBezTo>
                    <a:pt x="7845" y="7756"/>
                    <a:pt x="8065" y="7473"/>
                    <a:pt x="8254" y="7189"/>
                  </a:cubicBezTo>
                  <a:cubicBezTo>
                    <a:pt x="8853" y="6402"/>
                    <a:pt x="9168" y="5457"/>
                    <a:pt x="9168" y="4480"/>
                  </a:cubicBezTo>
                  <a:cubicBezTo>
                    <a:pt x="9139" y="1996"/>
                    <a:pt x="7104" y="0"/>
                    <a:pt x="4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63"/>
            <p:cNvSpPr/>
            <p:nvPr/>
          </p:nvSpPr>
          <p:spPr>
            <a:xfrm>
              <a:off x="2786075" y="3800675"/>
              <a:ext cx="260725" cy="86025"/>
            </a:xfrm>
            <a:custGeom>
              <a:avLst/>
              <a:gdLst/>
              <a:ahLst/>
              <a:cxnLst/>
              <a:rect l="l" t="t" r="r" b="b"/>
              <a:pathLst>
                <a:path w="10429" h="3441" extrusionOk="0">
                  <a:moveTo>
                    <a:pt x="1702" y="0"/>
                  </a:moveTo>
                  <a:cubicBezTo>
                    <a:pt x="1576" y="0"/>
                    <a:pt x="1513" y="63"/>
                    <a:pt x="1418" y="189"/>
                  </a:cubicBezTo>
                  <a:lnTo>
                    <a:pt x="32" y="2930"/>
                  </a:lnTo>
                  <a:cubicBezTo>
                    <a:pt x="1" y="3056"/>
                    <a:pt x="1" y="3213"/>
                    <a:pt x="32" y="3308"/>
                  </a:cubicBezTo>
                  <a:cubicBezTo>
                    <a:pt x="95" y="3371"/>
                    <a:pt x="190" y="3434"/>
                    <a:pt x="316" y="3434"/>
                  </a:cubicBezTo>
                  <a:lnTo>
                    <a:pt x="10019" y="3434"/>
                  </a:lnTo>
                  <a:cubicBezTo>
                    <a:pt x="10045" y="3438"/>
                    <a:pt x="10070" y="3440"/>
                    <a:pt x="10093" y="3440"/>
                  </a:cubicBezTo>
                  <a:cubicBezTo>
                    <a:pt x="10241" y="3440"/>
                    <a:pt x="10338" y="3362"/>
                    <a:pt x="10366" y="3308"/>
                  </a:cubicBezTo>
                  <a:cubicBezTo>
                    <a:pt x="10429" y="3182"/>
                    <a:pt x="10429" y="3056"/>
                    <a:pt x="10366" y="2930"/>
                  </a:cubicBezTo>
                  <a:lnTo>
                    <a:pt x="8979" y="189"/>
                  </a:lnTo>
                  <a:cubicBezTo>
                    <a:pt x="8948" y="63"/>
                    <a:pt x="8822" y="32"/>
                    <a:pt x="8696" y="0"/>
                  </a:cubicBezTo>
                  <a:lnTo>
                    <a:pt x="8601" y="95"/>
                  </a:lnTo>
                  <a:lnTo>
                    <a:pt x="5860" y="2426"/>
                  </a:lnTo>
                  <a:cubicBezTo>
                    <a:pt x="5671" y="2583"/>
                    <a:pt x="5451" y="2678"/>
                    <a:pt x="5199" y="2678"/>
                  </a:cubicBezTo>
                  <a:cubicBezTo>
                    <a:pt x="4978" y="2678"/>
                    <a:pt x="4726" y="2583"/>
                    <a:pt x="4537" y="2426"/>
                  </a:cubicBezTo>
                  <a:lnTo>
                    <a:pt x="1828" y="95"/>
                  </a:lnTo>
                  <a:lnTo>
                    <a:pt x="170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12" name="Google Shape;7912;p63"/>
          <p:cNvGrpSpPr/>
          <p:nvPr/>
        </p:nvGrpSpPr>
        <p:grpSpPr>
          <a:xfrm>
            <a:off x="7582324" y="2418444"/>
            <a:ext cx="227180" cy="350079"/>
            <a:chOff x="2819150" y="3955025"/>
            <a:chExt cx="192200" cy="296175"/>
          </a:xfrm>
        </p:grpSpPr>
        <p:sp>
          <p:nvSpPr>
            <p:cNvPr id="7913" name="Google Shape;7913;p63"/>
            <p:cNvSpPr/>
            <p:nvPr/>
          </p:nvSpPr>
          <p:spPr>
            <a:xfrm>
              <a:off x="2856175" y="4007025"/>
              <a:ext cx="122100" cy="70125"/>
            </a:xfrm>
            <a:custGeom>
              <a:avLst/>
              <a:gdLst/>
              <a:ahLst/>
              <a:cxnLst/>
              <a:rect l="l" t="t" r="r" b="b"/>
              <a:pathLst>
                <a:path w="4884" h="2805" extrusionOk="0">
                  <a:moveTo>
                    <a:pt x="1324" y="0"/>
                  </a:moveTo>
                  <a:cubicBezTo>
                    <a:pt x="631" y="0"/>
                    <a:pt x="127" y="725"/>
                    <a:pt x="347" y="1386"/>
                  </a:cubicBezTo>
                  <a:lnTo>
                    <a:pt x="599" y="2080"/>
                  </a:lnTo>
                  <a:lnTo>
                    <a:pt x="379" y="2080"/>
                  </a:lnTo>
                  <a:cubicBezTo>
                    <a:pt x="158" y="2080"/>
                    <a:pt x="0" y="2237"/>
                    <a:pt x="0" y="2458"/>
                  </a:cubicBezTo>
                  <a:cubicBezTo>
                    <a:pt x="0" y="2647"/>
                    <a:pt x="158" y="2804"/>
                    <a:pt x="347" y="2804"/>
                  </a:cubicBezTo>
                  <a:lnTo>
                    <a:pt x="4506" y="2804"/>
                  </a:lnTo>
                  <a:cubicBezTo>
                    <a:pt x="4726" y="2804"/>
                    <a:pt x="4884" y="2647"/>
                    <a:pt x="4884" y="2458"/>
                  </a:cubicBezTo>
                  <a:cubicBezTo>
                    <a:pt x="4884" y="2237"/>
                    <a:pt x="4726" y="2080"/>
                    <a:pt x="4506" y="2080"/>
                  </a:cubicBezTo>
                  <a:lnTo>
                    <a:pt x="4317" y="2080"/>
                  </a:lnTo>
                  <a:lnTo>
                    <a:pt x="4569" y="1386"/>
                  </a:lnTo>
                  <a:cubicBezTo>
                    <a:pt x="4789" y="725"/>
                    <a:pt x="4285" y="0"/>
                    <a:pt x="35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63"/>
            <p:cNvSpPr/>
            <p:nvPr/>
          </p:nvSpPr>
          <p:spPr>
            <a:xfrm>
              <a:off x="2819150" y="4180300"/>
              <a:ext cx="192200" cy="70900"/>
            </a:xfrm>
            <a:custGeom>
              <a:avLst/>
              <a:gdLst/>
              <a:ahLst/>
              <a:cxnLst/>
              <a:rect l="l" t="t" r="r" b="b"/>
              <a:pathLst>
                <a:path w="7688" h="2836" extrusionOk="0">
                  <a:moveTo>
                    <a:pt x="1418" y="0"/>
                  </a:moveTo>
                  <a:cubicBezTo>
                    <a:pt x="1040" y="0"/>
                    <a:pt x="725" y="315"/>
                    <a:pt x="725" y="725"/>
                  </a:cubicBezTo>
                  <a:lnTo>
                    <a:pt x="725" y="1418"/>
                  </a:lnTo>
                  <a:cubicBezTo>
                    <a:pt x="316" y="1418"/>
                    <a:pt x="1" y="1733"/>
                    <a:pt x="1" y="2143"/>
                  </a:cubicBezTo>
                  <a:lnTo>
                    <a:pt x="1" y="2489"/>
                  </a:lnTo>
                  <a:cubicBezTo>
                    <a:pt x="1" y="2678"/>
                    <a:pt x="158" y="2836"/>
                    <a:pt x="379" y="2836"/>
                  </a:cubicBezTo>
                  <a:lnTo>
                    <a:pt x="7310" y="2836"/>
                  </a:lnTo>
                  <a:cubicBezTo>
                    <a:pt x="7530" y="2804"/>
                    <a:pt x="7688" y="2678"/>
                    <a:pt x="7688" y="2489"/>
                  </a:cubicBezTo>
                  <a:lnTo>
                    <a:pt x="7688" y="2143"/>
                  </a:lnTo>
                  <a:cubicBezTo>
                    <a:pt x="7688" y="1733"/>
                    <a:pt x="7373" y="1418"/>
                    <a:pt x="6995" y="1418"/>
                  </a:cubicBezTo>
                  <a:lnTo>
                    <a:pt x="6995" y="725"/>
                  </a:lnTo>
                  <a:cubicBezTo>
                    <a:pt x="6995" y="315"/>
                    <a:pt x="6680" y="0"/>
                    <a:pt x="62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63"/>
            <p:cNvSpPr/>
            <p:nvPr/>
          </p:nvSpPr>
          <p:spPr>
            <a:xfrm>
              <a:off x="2882950" y="3955025"/>
              <a:ext cx="68550" cy="35475"/>
            </a:xfrm>
            <a:custGeom>
              <a:avLst/>
              <a:gdLst/>
              <a:ahLst/>
              <a:cxnLst/>
              <a:rect l="l" t="t" r="r" b="b"/>
              <a:pathLst>
                <a:path w="2742" h="1419" extrusionOk="0">
                  <a:moveTo>
                    <a:pt x="1355" y="1"/>
                  </a:moveTo>
                  <a:cubicBezTo>
                    <a:pt x="1166" y="1"/>
                    <a:pt x="1009" y="158"/>
                    <a:pt x="1009" y="348"/>
                  </a:cubicBezTo>
                  <a:lnTo>
                    <a:pt x="1009" y="726"/>
                  </a:lnTo>
                  <a:cubicBezTo>
                    <a:pt x="568" y="820"/>
                    <a:pt x="221" y="1072"/>
                    <a:pt x="1" y="1419"/>
                  </a:cubicBezTo>
                  <a:lnTo>
                    <a:pt x="2742" y="1419"/>
                  </a:lnTo>
                  <a:cubicBezTo>
                    <a:pt x="2521" y="1104"/>
                    <a:pt x="2111" y="852"/>
                    <a:pt x="1733" y="726"/>
                  </a:cubicBezTo>
                  <a:lnTo>
                    <a:pt x="1733" y="348"/>
                  </a:lnTo>
                  <a:cubicBezTo>
                    <a:pt x="1670" y="158"/>
                    <a:pt x="1513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63"/>
            <p:cNvSpPr/>
            <p:nvPr/>
          </p:nvSpPr>
          <p:spPr>
            <a:xfrm>
              <a:off x="2856975" y="4093650"/>
              <a:ext cx="118950" cy="70125"/>
            </a:xfrm>
            <a:custGeom>
              <a:avLst/>
              <a:gdLst/>
              <a:ahLst/>
              <a:cxnLst/>
              <a:rect l="l" t="t" r="r" b="b"/>
              <a:pathLst>
                <a:path w="4758" h="2805" extrusionOk="0">
                  <a:moveTo>
                    <a:pt x="473" y="1"/>
                  </a:moveTo>
                  <a:lnTo>
                    <a:pt x="0" y="2805"/>
                  </a:lnTo>
                  <a:lnTo>
                    <a:pt x="4757" y="2805"/>
                  </a:lnTo>
                  <a:lnTo>
                    <a:pt x="42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17" name="Google Shape;7917;p63"/>
          <p:cNvGrpSpPr/>
          <p:nvPr/>
        </p:nvGrpSpPr>
        <p:grpSpPr>
          <a:xfrm>
            <a:off x="6206097" y="2884042"/>
            <a:ext cx="349133" cy="348217"/>
            <a:chOff x="4629125" y="3235150"/>
            <a:chExt cx="295375" cy="294600"/>
          </a:xfrm>
        </p:grpSpPr>
        <p:sp>
          <p:nvSpPr>
            <p:cNvPr id="7918" name="Google Shape;7918;p63"/>
            <p:cNvSpPr/>
            <p:nvPr/>
          </p:nvSpPr>
          <p:spPr>
            <a:xfrm>
              <a:off x="4696850" y="33911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64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63"/>
            <p:cNvSpPr/>
            <p:nvPr/>
          </p:nvSpPr>
          <p:spPr>
            <a:xfrm>
              <a:off x="4680300" y="3443875"/>
              <a:ext cx="69350" cy="34675"/>
            </a:xfrm>
            <a:custGeom>
              <a:avLst/>
              <a:gdLst/>
              <a:ahLst/>
              <a:cxnLst/>
              <a:rect l="l" t="t" r="r" b="b"/>
              <a:pathLst>
                <a:path w="2774" h="1387" extrusionOk="0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773" y="1387"/>
                  </a:lnTo>
                  <a:cubicBezTo>
                    <a:pt x="2773" y="630"/>
                    <a:pt x="2175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63"/>
            <p:cNvSpPr/>
            <p:nvPr/>
          </p:nvSpPr>
          <p:spPr>
            <a:xfrm>
              <a:off x="4629125" y="3339900"/>
              <a:ext cx="295375" cy="189850"/>
            </a:xfrm>
            <a:custGeom>
              <a:avLst/>
              <a:gdLst/>
              <a:ahLst/>
              <a:cxnLst/>
              <a:rect l="l" t="t" r="r" b="b"/>
              <a:pathLst>
                <a:path w="11815" h="7594" extrusionOk="0">
                  <a:moveTo>
                    <a:pt x="10050" y="2080"/>
                  </a:moveTo>
                  <a:cubicBezTo>
                    <a:pt x="10239" y="2080"/>
                    <a:pt x="10397" y="2238"/>
                    <a:pt x="10397" y="2427"/>
                  </a:cubicBezTo>
                  <a:cubicBezTo>
                    <a:pt x="10397" y="2616"/>
                    <a:pt x="10239" y="2773"/>
                    <a:pt x="10050" y="2773"/>
                  </a:cubicBezTo>
                  <a:lnTo>
                    <a:pt x="6553" y="2773"/>
                  </a:lnTo>
                  <a:cubicBezTo>
                    <a:pt x="6333" y="2773"/>
                    <a:pt x="6175" y="2616"/>
                    <a:pt x="6175" y="2427"/>
                  </a:cubicBezTo>
                  <a:cubicBezTo>
                    <a:pt x="6175" y="2238"/>
                    <a:pt x="6333" y="2080"/>
                    <a:pt x="6553" y="2080"/>
                  </a:cubicBezTo>
                  <a:close/>
                  <a:moveTo>
                    <a:pt x="10050" y="3466"/>
                  </a:moveTo>
                  <a:cubicBezTo>
                    <a:pt x="10239" y="3466"/>
                    <a:pt x="10397" y="3624"/>
                    <a:pt x="10397" y="3813"/>
                  </a:cubicBezTo>
                  <a:cubicBezTo>
                    <a:pt x="10397" y="4002"/>
                    <a:pt x="10239" y="4159"/>
                    <a:pt x="10050" y="4159"/>
                  </a:cubicBezTo>
                  <a:lnTo>
                    <a:pt x="6553" y="4159"/>
                  </a:lnTo>
                  <a:cubicBezTo>
                    <a:pt x="6333" y="4159"/>
                    <a:pt x="6175" y="4002"/>
                    <a:pt x="6175" y="3813"/>
                  </a:cubicBezTo>
                  <a:cubicBezTo>
                    <a:pt x="6175" y="3624"/>
                    <a:pt x="6333" y="3466"/>
                    <a:pt x="6553" y="3466"/>
                  </a:cubicBezTo>
                  <a:close/>
                  <a:moveTo>
                    <a:pt x="10050" y="4821"/>
                  </a:moveTo>
                  <a:cubicBezTo>
                    <a:pt x="10239" y="4821"/>
                    <a:pt x="10397" y="4978"/>
                    <a:pt x="10397" y="5199"/>
                  </a:cubicBezTo>
                  <a:cubicBezTo>
                    <a:pt x="10397" y="5388"/>
                    <a:pt x="10239" y="5546"/>
                    <a:pt x="10050" y="5546"/>
                  </a:cubicBezTo>
                  <a:lnTo>
                    <a:pt x="6553" y="5546"/>
                  </a:lnTo>
                  <a:cubicBezTo>
                    <a:pt x="6333" y="5546"/>
                    <a:pt x="6175" y="5388"/>
                    <a:pt x="6175" y="5199"/>
                  </a:cubicBezTo>
                  <a:cubicBezTo>
                    <a:pt x="6175" y="4978"/>
                    <a:pt x="6333" y="4821"/>
                    <a:pt x="6553" y="4821"/>
                  </a:cubicBezTo>
                  <a:close/>
                  <a:moveTo>
                    <a:pt x="3403" y="1418"/>
                  </a:moveTo>
                  <a:cubicBezTo>
                    <a:pt x="4127" y="1418"/>
                    <a:pt x="4757" y="2049"/>
                    <a:pt x="4757" y="2773"/>
                  </a:cubicBezTo>
                  <a:cubicBezTo>
                    <a:pt x="4757" y="3151"/>
                    <a:pt x="4600" y="3498"/>
                    <a:pt x="4379" y="3718"/>
                  </a:cubicBezTo>
                  <a:cubicBezTo>
                    <a:pt x="5009" y="4065"/>
                    <a:pt x="5451" y="4758"/>
                    <a:pt x="5451" y="5546"/>
                  </a:cubicBezTo>
                  <a:lnTo>
                    <a:pt x="5451" y="5892"/>
                  </a:lnTo>
                  <a:lnTo>
                    <a:pt x="5514" y="5892"/>
                  </a:lnTo>
                  <a:cubicBezTo>
                    <a:pt x="5514" y="6081"/>
                    <a:pt x="5356" y="6239"/>
                    <a:pt x="5167" y="6239"/>
                  </a:cubicBezTo>
                  <a:lnTo>
                    <a:pt x="1701" y="6239"/>
                  </a:lnTo>
                  <a:cubicBezTo>
                    <a:pt x="1512" y="6239"/>
                    <a:pt x="1355" y="6081"/>
                    <a:pt x="1355" y="5892"/>
                  </a:cubicBezTo>
                  <a:lnTo>
                    <a:pt x="1355" y="5546"/>
                  </a:lnTo>
                  <a:cubicBezTo>
                    <a:pt x="1355" y="4758"/>
                    <a:pt x="1764" y="4096"/>
                    <a:pt x="2395" y="3718"/>
                  </a:cubicBezTo>
                  <a:cubicBezTo>
                    <a:pt x="2174" y="3498"/>
                    <a:pt x="2016" y="3151"/>
                    <a:pt x="2016" y="2773"/>
                  </a:cubicBezTo>
                  <a:cubicBezTo>
                    <a:pt x="2016" y="2049"/>
                    <a:pt x="2647" y="1418"/>
                    <a:pt x="3403" y="1418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6554"/>
                  </a:lnTo>
                  <a:cubicBezTo>
                    <a:pt x="0" y="7152"/>
                    <a:pt x="473" y="7593"/>
                    <a:pt x="1040" y="7593"/>
                  </a:cubicBezTo>
                  <a:lnTo>
                    <a:pt x="10806" y="7593"/>
                  </a:lnTo>
                  <a:cubicBezTo>
                    <a:pt x="11373" y="7593"/>
                    <a:pt x="11815" y="7121"/>
                    <a:pt x="11815" y="6554"/>
                  </a:cubicBezTo>
                  <a:lnTo>
                    <a:pt x="11815" y="1009"/>
                  </a:lnTo>
                  <a:cubicBezTo>
                    <a:pt x="11783" y="473"/>
                    <a:pt x="11310" y="1"/>
                    <a:pt x="10743" y="1"/>
                  </a:cubicBezTo>
                  <a:lnTo>
                    <a:pt x="7593" y="1"/>
                  </a:lnTo>
                  <a:lnTo>
                    <a:pt x="7593" y="347"/>
                  </a:lnTo>
                  <a:cubicBezTo>
                    <a:pt x="7593" y="946"/>
                    <a:pt x="7120" y="1355"/>
                    <a:pt x="6585" y="1355"/>
                  </a:cubicBezTo>
                  <a:lnTo>
                    <a:pt x="5198" y="1355"/>
                  </a:lnTo>
                  <a:cubicBezTo>
                    <a:pt x="4600" y="1355"/>
                    <a:pt x="4190" y="883"/>
                    <a:pt x="4190" y="347"/>
                  </a:cubicBezTo>
                  <a:lnTo>
                    <a:pt x="41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63"/>
            <p:cNvSpPr/>
            <p:nvPr/>
          </p:nvSpPr>
          <p:spPr>
            <a:xfrm>
              <a:off x="4714975" y="3287125"/>
              <a:ext cx="122100" cy="70125"/>
            </a:xfrm>
            <a:custGeom>
              <a:avLst/>
              <a:gdLst/>
              <a:ahLst/>
              <a:cxnLst/>
              <a:rect l="l" t="t" r="r" b="b"/>
              <a:pathLst>
                <a:path w="4884" h="2805" extrusionOk="0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4"/>
                    <a:pt x="315" y="1419"/>
                    <a:pt x="693" y="1419"/>
                  </a:cubicBezTo>
                  <a:lnTo>
                    <a:pt x="1418" y="1419"/>
                  </a:lnTo>
                  <a:lnTo>
                    <a:pt x="1418" y="2458"/>
                  </a:lnTo>
                  <a:cubicBezTo>
                    <a:pt x="1386" y="2647"/>
                    <a:pt x="1544" y="2805"/>
                    <a:pt x="1733" y="2805"/>
                  </a:cubicBezTo>
                  <a:lnTo>
                    <a:pt x="3119" y="2805"/>
                  </a:lnTo>
                  <a:cubicBezTo>
                    <a:pt x="3308" y="2805"/>
                    <a:pt x="3466" y="2647"/>
                    <a:pt x="3466" y="2458"/>
                  </a:cubicBezTo>
                  <a:lnTo>
                    <a:pt x="3466" y="1419"/>
                  </a:lnTo>
                  <a:lnTo>
                    <a:pt x="4159" y="1419"/>
                  </a:lnTo>
                  <a:cubicBezTo>
                    <a:pt x="4568" y="1419"/>
                    <a:pt x="4883" y="1104"/>
                    <a:pt x="4883" y="725"/>
                  </a:cubicBezTo>
                  <a:cubicBezTo>
                    <a:pt x="4883" y="316"/>
                    <a:pt x="4568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63"/>
            <p:cNvSpPr/>
            <p:nvPr/>
          </p:nvSpPr>
          <p:spPr>
            <a:xfrm>
              <a:off x="4732300" y="3235150"/>
              <a:ext cx="86650" cy="35475"/>
            </a:xfrm>
            <a:custGeom>
              <a:avLst/>
              <a:gdLst/>
              <a:ahLst/>
              <a:cxnLst/>
              <a:rect l="l" t="t" r="r" b="b"/>
              <a:pathLst>
                <a:path w="3466" h="1419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3466" y="1418"/>
                  </a:lnTo>
                  <a:lnTo>
                    <a:pt x="3466" y="347"/>
                  </a:lnTo>
                  <a:cubicBezTo>
                    <a:pt x="3466" y="158"/>
                    <a:pt x="3308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23" name="Google Shape;7923;p63"/>
          <p:cNvGrpSpPr/>
          <p:nvPr/>
        </p:nvGrpSpPr>
        <p:grpSpPr>
          <a:xfrm>
            <a:off x="6206082" y="3331575"/>
            <a:ext cx="349163" cy="349133"/>
            <a:chOff x="4628325" y="3599825"/>
            <a:chExt cx="295400" cy="295375"/>
          </a:xfrm>
        </p:grpSpPr>
        <p:sp>
          <p:nvSpPr>
            <p:cNvPr id="7924" name="Google Shape;7924;p63"/>
            <p:cNvSpPr/>
            <p:nvPr/>
          </p:nvSpPr>
          <p:spPr>
            <a:xfrm>
              <a:off x="4679525" y="3686450"/>
              <a:ext cx="17350" cy="86675"/>
            </a:xfrm>
            <a:custGeom>
              <a:avLst/>
              <a:gdLst/>
              <a:ahLst/>
              <a:cxnLst/>
              <a:rect l="l" t="t" r="r" b="b"/>
              <a:pathLst>
                <a:path w="694" h="3467" extrusionOk="0">
                  <a:moveTo>
                    <a:pt x="0" y="1"/>
                  </a:moveTo>
                  <a:lnTo>
                    <a:pt x="0" y="3466"/>
                  </a:lnTo>
                  <a:lnTo>
                    <a:pt x="694" y="3466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63"/>
            <p:cNvSpPr/>
            <p:nvPr/>
          </p:nvSpPr>
          <p:spPr>
            <a:xfrm>
              <a:off x="4854375" y="3686450"/>
              <a:ext cx="18150" cy="86675"/>
            </a:xfrm>
            <a:custGeom>
              <a:avLst/>
              <a:gdLst/>
              <a:ahLst/>
              <a:cxnLst/>
              <a:rect l="l" t="t" r="r" b="b"/>
              <a:pathLst>
                <a:path w="726" h="3467" extrusionOk="0">
                  <a:moveTo>
                    <a:pt x="1" y="1"/>
                  </a:moveTo>
                  <a:lnTo>
                    <a:pt x="1" y="3466"/>
                  </a:lnTo>
                  <a:lnTo>
                    <a:pt x="725" y="3466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63"/>
            <p:cNvSpPr/>
            <p:nvPr/>
          </p:nvSpPr>
          <p:spPr>
            <a:xfrm>
              <a:off x="4679525" y="3790425"/>
              <a:ext cx="17350" cy="104000"/>
            </a:xfrm>
            <a:custGeom>
              <a:avLst/>
              <a:gdLst/>
              <a:ahLst/>
              <a:cxnLst/>
              <a:rect l="l" t="t" r="r" b="b"/>
              <a:pathLst>
                <a:path w="694" h="4160" extrusionOk="0">
                  <a:moveTo>
                    <a:pt x="0" y="0"/>
                  </a:moveTo>
                  <a:lnTo>
                    <a:pt x="0" y="4159"/>
                  </a:lnTo>
                  <a:lnTo>
                    <a:pt x="694" y="4159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63"/>
            <p:cNvSpPr/>
            <p:nvPr/>
          </p:nvSpPr>
          <p:spPr>
            <a:xfrm>
              <a:off x="4854375" y="3790425"/>
              <a:ext cx="18150" cy="104000"/>
            </a:xfrm>
            <a:custGeom>
              <a:avLst/>
              <a:gdLst/>
              <a:ahLst/>
              <a:cxnLst/>
              <a:rect l="l" t="t" r="r" b="b"/>
              <a:pathLst>
                <a:path w="726" h="4160" extrusionOk="0">
                  <a:moveTo>
                    <a:pt x="1" y="0"/>
                  </a:moveTo>
                  <a:lnTo>
                    <a:pt x="1" y="4159"/>
                  </a:lnTo>
                  <a:lnTo>
                    <a:pt x="725" y="4159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63"/>
            <p:cNvSpPr/>
            <p:nvPr/>
          </p:nvSpPr>
          <p:spPr>
            <a:xfrm>
              <a:off x="4628325" y="3686450"/>
              <a:ext cx="34675" cy="86675"/>
            </a:xfrm>
            <a:custGeom>
              <a:avLst/>
              <a:gdLst/>
              <a:ahLst/>
              <a:cxnLst/>
              <a:rect l="l" t="t" r="r" b="b"/>
              <a:pathLst>
                <a:path w="1387" h="3467" extrusionOk="0">
                  <a:moveTo>
                    <a:pt x="1009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2049"/>
                  </a:lnTo>
                  <a:cubicBezTo>
                    <a:pt x="1" y="2427"/>
                    <a:pt x="158" y="2773"/>
                    <a:pt x="442" y="3025"/>
                  </a:cubicBezTo>
                  <a:cubicBezTo>
                    <a:pt x="662" y="3340"/>
                    <a:pt x="1009" y="3466"/>
                    <a:pt x="1387" y="3466"/>
                  </a:cubicBez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63"/>
            <p:cNvSpPr/>
            <p:nvPr/>
          </p:nvSpPr>
          <p:spPr>
            <a:xfrm>
              <a:off x="4714975" y="3686450"/>
              <a:ext cx="122100" cy="86675"/>
            </a:xfrm>
            <a:custGeom>
              <a:avLst/>
              <a:gdLst/>
              <a:ahLst/>
              <a:cxnLst/>
              <a:rect l="l" t="t" r="r" b="b"/>
              <a:pathLst>
                <a:path w="4884" h="3467" extrusionOk="0">
                  <a:moveTo>
                    <a:pt x="0" y="1"/>
                  </a:moveTo>
                  <a:lnTo>
                    <a:pt x="0" y="3466"/>
                  </a:lnTo>
                  <a:lnTo>
                    <a:pt x="4883" y="3466"/>
                  </a:lnTo>
                  <a:lnTo>
                    <a:pt x="4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63"/>
            <p:cNvSpPr/>
            <p:nvPr/>
          </p:nvSpPr>
          <p:spPr>
            <a:xfrm>
              <a:off x="4889025" y="3777825"/>
              <a:ext cx="34700" cy="117375"/>
            </a:xfrm>
            <a:custGeom>
              <a:avLst/>
              <a:gdLst/>
              <a:ahLst/>
              <a:cxnLst/>
              <a:rect l="l" t="t" r="r" b="b"/>
              <a:pathLst>
                <a:path w="1388" h="4695" extrusionOk="0">
                  <a:moveTo>
                    <a:pt x="1387" y="0"/>
                  </a:moveTo>
                  <a:cubicBezTo>
                    <a:pt x="977" y="315"/>
                    <a:pt x="505" y="504"/>
                    <a:pt x="1" y="504"/>
                  </a:cubicBezTo>
                  <a:lnTo>
                    <a:pt x="1" y="4695"/>
                  </a:lnTo>
                  <a:lnTo>
                    <a:pt x="347" y="4695"/>
                  </a:lnTo>
                  <a:cubicBezTo>
                    <a:pt x="946" y="4695"/>
                    <a:pt x="1387" y="4222"/>
                    <a:pt x="1387" y="3655"/>
                  </a:cubicBez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63"/>
            <p:cNvSpPr/>
            <p:nvPr/>
          </p:nvSpPr>
          <p:spPr>
            <a:xfrm>
              <a:off x="4628325" y="3777825"/>
              <a:ext cx="34675" cy="116600"/>
            </a:xfrm>
            <a:custGeom>
              <a:avLst/>
              <a:gdLst/>
              <a:ahLst/>
              <a:cxnLst/>
              <a:rect l="l" t="t" r="r" b="b"/>
              <a:pathLst>
                <a:path w="1387" h="4664" extrusionOk="0">
                  <a:moveTo>
                    <a:pt x="1" y="0"/>
                  </a:moveTo>
                  <a:lnTo>
                    <a:pt x="1" y="3655"/>
                  </a:lnTo>
                  <a:cubicBezTo>
                    <a:pt x="1" y="4222"/>
                    <a:pt x="442" y="4663"/>
                    <a:pt x="1009" y="4663"/>
                  </a:cubicBezTo>
                  <a:lnTo>
                    <a:pt x="1387" y="4663"/>
                  </a:lnTo>
                  <a:lnTo>
                    <a:pt x="1387" y="504"/>
                  </a:lnTo>
                  <a:cubicBezTo>
                    <a:pt x="851" y="504"/>
                    <a:pt x="379" y="31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7932;p63"/>
            <p:cNvSpPr/>
            <p:nvPr/>
          </p:nvSpPr>
          <p:spPr>
            <a:xfrm>
              <a:off x="4766950" y="37904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694" y="568"/>
                    <a:pt x="694" y="347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63"/>
            <p:cNvSpPr/>
            <p:nvPr/>
          </p:nvSpPr>
          <p:spPr>
            <a:xfrm>
              <a:off x="4889025" y="3686450"/>
              <a:ext cx="34700" cy="86675"/>
            </a:xfrm>
            <a:custGeom>
              <a:avLst/>
              <a:gdLst/>
              <a:ahLst/>
              <a:cxnLst/>
              <a:rect l="l" t="t" r="r" b="b"/>
              <a:pathLst>
                <a:path w="1388" h="3467" extrusionOk="0">
                  <a:moveTo>
                    <a:pt x="1" y="1"/>
                  </a:moveTo>
                  <a:lnTo>
                    <a:pt x="1" y="3466"/>
                  </a:lnTo>
                  <a:cubicBezTo>
                    <a:pt x="347" y="3466"/>
                    <a:pt x="662" y="3340"/>
                    <a:pt x="946" y="3088"/>
                  </a:cubicBezTo>
                  <a:cubicBezTo>
                    <a:pt x="1229" y="2836"/>
                    <a:pt x="1387" y="2458"/>
                    <a:pt x="1387" y="2080"/>
                  </a:cubicBezTo>
                  <a:lnTo>
                    <a:pt x="1387" y="1040"/>
                  </a:lnTo>
                  <a:cubicBezTo>
                    <a:pt x="1387" y="442"/>
                    <a:pt x="91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63"/>
            <p:cNvSpPr/>
            <p:nvPr/>
          </p:nvSpPr>
          <p:spPr>
            <a:xfrm>
              <a:off x="4714975" y="3790425"/>
              <a:ext cx="122100" cy="104000"/>
            </a:xfrm>
            <a:custGeom>
              <a:avLst/>
              <a:gdLst/>
              <a:ahLst/>
              <a:cxnLst/>
              <a:rect l="l" t="t" r="r" b="b"/>
              <a:pathLst>
                <a:path w="4884" h="4160" extrusionOk="0">
                  <a:moveTo>
                    <a:pt x="0" y="0"/>
                  </a:moveTo>
                  <a:lnTo>
                    <a:pt x="0" y="4159"/>
                  </a:lnTo>
                  <a:lnTo>
                    <a:pt x="4883" y="4159"/>
                  </a:lnTo>
                  <a:lnTo>
                    <a:pt x="4883" y="0"/>
                  </a:lnTo>
                  <a:lnTo>
                    <a:pt x="3466" y="0"/>
                  </a:lnTo>
                  <a:lnTo>
                    <a:pt x="3466" y="347"/>
                  </a:lnTo>
                  <a:cubicBezTo>
                    <a:pt x="3466" y="946"/>
                    <a:pt x="2993" y="1387"/>
                    <a:pt x="2426" y="1387"/>
                  </a:cubicBezTo>
                  <a:cubicBezTo>
                    <a:pt x="1827" y="1387"/>
                    <a:pt x="1418" y="914"/>
                    <a:pt x="1418" y="347"/>
                  </a:cubicBez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63"/>
            <p:cNvSpPr/>
            <p:nvPr/>
          </p:nvSpPr>
          <p:spPr>
            <a:xfrm>
              <a:off x="4714175" y="3599825"/>
              <a:ext cx="122100" cy="69325"/>
            </a:xfrm>
            <a:custGeom>
              <a:avLst/>
              <a:gdLst/>
              <a:ahLst/>
              <a:cxnLst/>
              <a:rect l="l" t="t" r="r" b="b"/>
              <a:pathLst>
                <a:path w="4884" h="277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lnTo>
                    <a:pt x="1" y="2773"/>
                  </a:lnTo>
                  <a:lnTo>
                    <a:pt x="1355" y="2773"/>
                  </a:lnTo>
                  <a:lnTo>
                    <a:pt x="1355" y="2426"/>
                  </a:lnTo>
                  <a:cubicBezTo>
                    <a:pt x="1355" y="1828"/>
                    <a:pt x="1828" y="1418"/>
                    <a:pt x="2395" y="1418"/>
                  </a:cubicBezTo>
                  <a:cubicBezTo>
                    <a:pt x="2994" y="1418"/>
                    <a:pt x="3403" y="1891"/>
                    <a:pt x="3403" y="2426"/>
                  </a:cubicBezTo>
                  <a:lnTo>
                    <a:pt x="3403" y="2773"/>
                  </a:lnTo>
                  <a:lnTo>
                    <a:pt x="4884" y="2773"/>
                  </a:lnTo>
                  <a:lnTo>
                    <a:pt x="4884" y="2426"/>
                  </a:ln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36" name="Google Shape;7936;p63"/>
          <p:cNvGrpSpPr/>
          <p:nvPr/>
        </p:nvGrpSpPr>
        <p:grpSpPr>
          <a:xfrm>
            <a:off x="6227033" y="3807186"/>
            <a:ext cx="307261" cy="350079"/>
            <a:chOff x="4645650" y="3962900"/>
            <a:chExt cx="259950" cy="296175"/>
          </a:xfrm>
        </p:grpSpPr>
        <p:sp>
          <p:nvSpPr>
            <p:cNvPr id="7937" name="Google Shape;7937;p63"/>
            <p:cNvSpPr/>
            <p:nvPr/>
          </p:nvSpPr>
          <p:spPr>
            <a:xfrm>
              <a:off x="4853600" y="4155100"/>
              <a:ext cx="52000" cy="103975"/>
            </a:xfrm>
            <a:custGeom>
              <a:avLst/>
              <a:gdLst/>
              <a:ahLst/>
              <a:cxnLst/>
              <a:rect l="l" t="t" r="r" b="b"/>
              <a:pathLst>
                <a:path w="2080" h="4159" extrusionOk="0">
                  <a:moveTo>
                    <a:pt x="0" y="0"/>
                  </a:moveTo>
                  <a:lnTo>
                    <a:pt x="0" y="4159"/>
                  </a:lnTo>
                  <a:lnTo>
                    <a:pt x="1733" y="4159"/>
                  </a:lnTo>
                  <a:cubicBezTo>
                    <a:pt x="1922" y="4159"/>
                    <a:pt x="2079" y="4001"/>
                    <a:pt x="2079" y="3812"/>
                  </a:cubicBezTo>
                  <a:lnTo>
                    <a:pt x="2079" y="1733"/>
                  </a:lnTo>
                  <a:cubicBezTo>
                    <a:pt x="2079" y="788"/>
                    <a:pt x="1292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63"/>
            <p:cNvSpPr/>
            <p:nvPr/>
          </p:nvSpPr>
          <p:spPr>
            <a:xfrm>
              <a:off x="4714975" y="4155100"/>
              <a:ext cx="121300" cy="50625"/>
            </a:xfrm>
            <a:custGeom>
              <a:avLst/>
              <a:gdLst/>
              <a:ahLst/>
              <a:cxnLst/>
              <a:rect l="l" t="t" r="r" b="b"/>
              <a:pathLst>
                <a:path w="4852" h="2025" extrusionOk="0">
                  <a:moveTo>
                    <a:pt x="0" y="0"/>
                  </a:moveTo>
                  <a:lnTo>
                    <a:pt x="0" y="1481"/>
                  </a:lnTo>
                  <a:cubicBezTo>
                    <a:pt x="772" y="1843"/>
                    <a:pt x="1599" y="2024"/>
                    <a:pt x="2426" y="2024"/>
                  </a:cubicBezTo>
                  <a:cubicBezTo>
                    <a:pt x="3253" y="2024"/>
                    <a:pt x="4080" y="1843"/>
                    <a:pt x="4852" y="1481"/>
                  </a:cubicBezTo>
                  <a:lnTo>
                    <a:pt x="4852" y="0"/>
                  </a:lnTo>
                  <a:lnTo>
                    <a:pt x="4789" y="0"/>
                  </a:lnTo>
                  <a:cubicBezTo>
                    <a:pt x="4348" y="410"/>
                    <a:pt x="3781" y="693"/>
                    <a:pt x="3119" y="693"/>
                  </a:cubicBezTo>
                  <a:lnTo>
                    <a:pt x="1733" y="693"/>
                  </a:lnTo>
                  <a:cubicBezTo>
                    <a:pt x="1071" y="693"/>
                    <a:pt x="473" y="410"/>
                    <a:pt x="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63"/>
            <p:cNvSpPr/>
            <p:nvPr/>
          </p:nvSpPr>
          <p:spPr>
            <a:xfrm>
              <a:off x="4714975" y="4211025"/>
              <a:ext cx="121300" cy="48050"/>
            </a:xfrm>
            <a:custGeom>
              <a:avLst/>
              <a:gdLst/>
              <a:ahLst/>
              <a:cxnLst/>
              <a:rect l="l" t="t" r="r" b="b"/>
              <a:pathLst>
                <a:path w="4852" h="1922" extrusionOk="0">
                  <a:moveTo>
                    <a:pt x="0" y="0"/>
                  </a:moveTo>
                  <a:lnTo>
                    <a:pt x="0" y="1922"/>
                  </a:lnTo>
                  <a:lnTo>
                    <a:pt x="4852" y="1922"/>
                  </a:lnTo>
                  <a:lnTo>
                    <a:pt x="4852" y="0"/>
                  </a:lnTo>
                  <a:cubicBezTo>
                    <a:pt x="4080" y="315"/>
                    <a:pt x="3253" y="473"/>
                    <a:pt x="2426" y="473"/>
                  </a:cubicBezTo>
                  <a:cubicBezTo>
                    <a:pt x="1599" y="473"/>
                    <a:pt x="772" y="315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63"/>
            <p:cNvSpPr/>
            <p:nvPr/>
          </p:nvSpPr>
          <p:spPr>
            <a:xfrm>
              <a:off x="4645650" y="4154300"/>
              <a:ext cx="52025" cy="104775"/>
            </a:xfrm>
            <a:custGeom>
              <a:avLst/>
              <a:gdLst/>
              <a:ahLst/>
              <a:cxnLst/>
              <a:rect l="l" t="t" r="r" b="b"/>
              <a:pathLst>
                <a:path w="2081" h="4191" extrusionOk="0">
                  <a:moveTo>
                    <a:pt x="1734" y="1"/>
                  </a:moveTo>
                  <a:cubicBezTo>
                    <a:pt x="757" y="32"/>
                    <a:pt x="1" y="757"/>
                    <a:pt x="1" y="1765"/>
                  </a:cubicBezTo>
                  <a:lnTo>
                    <a:pt x="1" y="3844"/>
                  </a:lnTo>
                  <a:cubicBezTo>
                    <a:pt x="1" y="4033"/>
                    <a:pt x="158" y="4191"/>
                    <a:pt x="379" y="4191"/>
                  </a:cubicBezTo>
                  <a:lnTo>
                    <a:pt x="2080" y="4191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63"/>
            <p:cNvSpPr/>
            <p:nvPr/>
          </p:nvSpPr>
          <p:spPr>
            <a:xfrm>
              <a:off x="4722850" y="4049550"/>
              <a:ext cx="103975" cy="105575"/>
            </a:xfrm>
            <a:custGeom>
              <a:avLst/>
              <a:gdLst/>
              <a:ahLst/>
              <a:cxnLst/>
              <a:rect l="l" t="t" r="r" b="b"/>
              <a:pathLst>
                <a:path w="4159" h="4223" extrusionOk="0">
                  <a:moveTo>
                    <a:pt x="2080" y="1"/>
                  </a:moveTo>
                  <a:cubicBezTo>
                    <a:pt x="1765" y="442"/>
                    <a:pt x="1260" y="694"/>
                    <a:pt x="693" y="694"/>
                  </a:cubicBezTo>
                  <a:lnTo>
                    <a:pt x="0" y="694"/>
                  </a:lnTo>
                  <a:lnTo>
                    <a:pt x="0" y="3498"/>
                  </a:lnTo>
                  <a:cubicBezTo>
                    <a:pt x="347" y="3939"/>
                    <a:pt x="851" y="4222"/>
                    <a:pt x="1418" y="4222"/>
                  </a:cubicBezTo>
                  <a:lnTo>
                    <a:pt x="2804" y="4222"/>
                  </a:lnTo>
                  <a:cubicBezTo>
                    <a:pt x="3340" y="4222"/>
                    <a:pt x="3844" y="3939"/>
                    <a:pt x="4159" y="3498"/>
                  </a:cubicBezTo>
                  <a:lnTo>
                    <a:pt x="4159" y="694"/>
                  </a:lnTo>
                  <a:lnTo>
                    <a:pt x="3466" y="694"/>
                  </a:lnTo>
                  <a:cubicBezTo>
                    <a:pt x="2899" y="694"/>
                    <a:pt x="2395" y="442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63"/>
            <p:cNvSpPr/>
            <p:nvPr/>
          </p:nvSpPr>
          <p:spPr>
            <a:xfrm>
              <a:off x="4678725" y="3962900"/>
              <a:ext cx="190650" cy="174100"/>
            </a:xfrm>
            <a:custGeom>
              <a:avLst/>
              <a:gdLst/>
              <a:ahLst/>
              <a:cxnLst/>
              <a:rect l="l" t="t" r="r" b="b"/>
              <a:pathLst>
                <a:path w="7626" h="6964" extrusionOk="0">
                  <a:moveTo>
                    <a:pt x="3813" y="1"/>
                  </a:moveTo>
                  <a:cubicBezTo>
                    <a:pt x="1734" y="1"/>
                    <a:pt x="1" y="1702"/>
                    <a:pt x="1" y="3813"/>
                  </a:cubicBezTo>
                  <a:lnTo>
                    <a:pt x="1" y="5955"/>
                  </a:lnTo>
                  <a:lnTo>
                    <a:pt x="64" y="5955"/>
                  </a:lnTo>
                  <a:cubicBezTo>
                    <a:pt x="64" y="6522"/>
                    <a:pt x="537" y="6964"/>
                    <a:pt x="1104" y="6964"/>
                  </a:cubicBezTo>
                  <a:lnTo>
                    <a:pt x="1104" y="3813"/>
                  </a:lnTo>
                  <a:cubicBezTo>
                    <a:pt x="1104" y="3624"/>
                    <a:pt x="1261" y="3467"/>
                    <a:pt x="1450" y="3467"/>
                  </a:cubicBezTo>
                  <a:lnTo>
                    <a:pt x="2458" y="3467"/>
                  </a:lnTo>
                  <a:cubicBezTo>
                    <a:pt x="3057" y="3467"/>
                    <a:pt x="3498" y="2994"/>
                    <a:pt x="3498" y="2427"/>
                  </a:cubicBezTo>
                  <a:lnTo>
                    <a:pt x="3498" y="1734"/>
                  </a:lnTo>
                  <a:cubicBezTo>
                    <a:pt x="3498" y="1545"/>
                    <a:pt x="3656" y="1387"/>
                    <a:pt x="3845" y="1387"/>
                  </a:cubicBezTo>
                  <a:cubicBezTo>
                    <a:pt x="4034" y="1387"/>
                    <a:pt x="4191" y="1545"/>
                    <a:pt x="4191" y="1734"/>
                  </a:cubicBezTo>
                  <a:lnTo>
                    <a:pt x="4191" y="2427"/>
                  </a:lnTo>
                  <a:cubicBezTo>
                    <a:pt x="4191" y="3025"/>
                    <a:pt x="4664" y="3467"/>
                    <a:pt x="5231" y="3467"/>
                  </a:cubicBezTo>
                  <a:lnTo>
                    <a:pt x="6239" y="3467"/>
                  </a:lnTo>
                  <a:cubicBezTo>
                    <a:pt x="6459" y="3467"/>
                    <a:pt x="6617" y="3624"/>
                    <a:pt x="6617" y="3813"/>
                  </a:cubicBezTo>
                  <a:lnTo>
                    <a:pt x="6617" y="6964"/>
                  </a:lnTo>
                  <a:cubicBezTo>
                    <a:pt x="7184" y="6964"/>
                    <a:pt x="7625" y="6491"/>
                    <a:pt x="7625" y="5955"/>
                  </a:cubicBezTo>
                  <a:lnTo>
                    <a:pt x="7625" y="3813"/>
                  </a:lnTo>
                  <a:cubicBezTo>
                    <a:pt x="7625" y="1734"/>
                    <a:pt x="592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43" name="Google Shape;7943;p63"/>
          <p:cNvGrpSpPr/>
          <p:nvPr/>
        </p:nvGrpSpPr>
        <p:grpSpPr>
          <a:xfrm>
            <a:off x="7979994" y="3332048"/>
            <a:ext cx="349133" cy="348188"/>
            <a:chOff x="6143725" y="3582500"/>
            <a:chExt cx="295375" cy="294575"/>
          </a:xfrm>
        </p:grpSpPr>
        <p:sp>
          <p:nvSpPr>
            <p:cNvPr id="7944" name="Google Shape;7944;p63"/>
            <p:cNvSpPr/>
            <p:nvPr/>
          </p:nvSpPr>
          <p:spPr>
            <a:xfrm>
              <a:off x="6143725" y="3720325"/>
              <a:ext cx="295375" cy="156750"/>
            </a:xfrm>
            <a:custGeom>
              <a:avLst/>
              <a:gdLst/>
              <a:ahLst/>
              <a:cxnLst/>
              <a:rect l="l" t="t" r="r" b="b"/>
              <a:pathLst>
                <a:path w="11815" h="6270" extrusionOk="0">
                  <a:moveTo>
                    <a:pt x="7309" y="1418"/>
                  </a:moveTo>
                  <a:cubicBezTo>
                    <a:pt x="7908" y="1418"/>
                    <a:pt x="8349" y="1891"/>
                    <a:pt x="8349" y="2458"/>
                  </a:cubicBezTo>
                  <a:cubicBezTo>
                    <a:pt x="8349" y="2993"/>
                    <a:pt x="7845" y="3466"/>
                    <a:pt x="7309" y="3466"/>
                  </a:cubicBezTo>
                  <a:lnTo>
                    <a:pt x="4474" y="3466"/>
                  </a:lnTo>
                  <a:cubicBezTo>
                    <a:pt x="3875" y="3466"/>
                    <a:pt x="3434" y="2993"/>
                    <a:pt x="3434" y="2458"/>
                  </a:cubicBezTo>
                  <a:cubicBezTo>
                    <a:pt x="3434" y="1859"/>
                    <a:pt x="3907" y="1418"/>
                    <a:pt x="4474" y="1418"/>
                  </a:cubicBezTo>
                  <a:close/>
                  <a:moveTo>
                    <a:pt x="1008" y="1"/>
                  </a:moveTo>
                  <a:cubicBezTo>
                    <a:pt x="410" y="1"/>
                    <a:pt x="0" y="473"/>
                    <a:pt x="0" y="1040"/>
                  </a:cubicBezTo>
                  <a:lnTo>
                    <a:pt x="0" y="5262"/>
                  </a:lnTo>
                  <a:cubicBezTo>
                    <a:pt x="0" y="5829"/>
                    <a:pt x="473" y="6270"/>
                    <a:pt x="1008" y="6270"/>
                  </a:cubicBezTo>
                  <a:lnTo>
                    <a:pt x="10775" y="6270"/>
                  </a:lnTo>
                  <a:cubicBezTo>
                    <a:pt x="11373" y="6270"/>
                    <a:pt x="11815" y="5797"/>
                    <a:pt x="11815" y="5262"/>
                  </a:cubicBezTo>
                  <a:lnTo>
                    <a:pt x="11815" y="1040"/>
                  </a:lnTo>
                  <a:cubicBezTo>
                    <a:pt x="11783" y="473"/>
                    <a:pt x="11342" y="1"/>
                    <a:pt x="10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63"/>
            <p:cNvSpPr/>
            <p:nvPr/>
          </p:nvSpPr>
          <p:spPr>
            <a:xfrm>
              <a:off x="6246900" y="3773100"/>
              <a:ext cx="88225" cy="17350"/>
            </a:xfrm>
            <a:custGeom>
              <a:avLst/>
              <a:gdLst/>
              <a:ahLst/>
              <a:cxnLst/>
              <a:rect l="l" t="t" r="r" b="b"/>
              <a:pathLst>
                <a:path w="3529" h="694" extrusionOk="0">
                  <a:moveTo>
                    <a:pt x="347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82" y="693"/>
                  </a:lnTo>
                  <a:cubicBezTo>
                    <a:pt x="3371" y="693"/>
                    <a:pt x="3529" y="536"/>
                    <a:pt x="3529" y="347"/>
                  </a:cubicBezTo>
                  <a:cubicBezTo>
                    <a:pt x="3529" y="126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63"/>
            <p:cNvSpPr/>
            <p:nvPr/>
          </p:nvSpPr>
          <p:spPr>
            <a:xfrm>
              <a:off x="6161050" y="3582500"/>
              <a:ext cx="86650" cy="34675"/>
            </a:xfrm>
            <a:custGeom>
              <a:avLst/>
              <a:gdLst/>
              <a:ahLst/>
              <a:cxnLst/>
              <a:rect l="l" t="t" r="r" b="b"/>
              <a:pathLst>
                <a:path w="3466" h="1387" extrusionOk="0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466" y="1386"/>
                  </a:lnTo>
                  <a:lnTo>
                    <a:pt x="3466" y="1040"/>
                  </a:lnTo>
                  <a:lnTo>
                    <a:pt x="3434" y="1040"/>
                  </a:lnTo>
                  <a:cubicBezTo>
                    <a:pt x="3434" y="441"/>
                    <a:pt x="2962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63"/>
            <p:cNvSpPr/>
            <p:nvPr/>
          </p:nvSpPr>
          <p:spPr>
            <a:xfrm>
              <a:off x="6160250" y="3633675"/>
              <a:ext cx="86675" cy="69350"/>
            </a:xfrm>
            <a:custGeom>
              <a:avLst/>
              <a:gdLst/>
              <a:ahLst/>
              <a:cxnLst/>
              <a:rect l="l" t="t" r="r" b="b"/>
              <a:pathLst>
                <a:path w="3467" h="2774" extrusionOk="0">
                  <a:moveTo>
                    <a:pt x="2112" y="726"/>
                  </a:moveTo>
                  <a:cubicBezTo>
                    <a:pt x="2332" y="726"/>
                    <a:pt x="2458" y="883"/>
                    <a:pt x="2458" y="1072"/>
                  </a:cubicBezTo>
                  <a:cubicBezTo>
                    <a:pt x="2458" y="1261"/>
                    <a:pt x="2332" y="1419"/>
                    <a:pt x="2112" y="1419"/>
                  </a:cubicBezTo>
                  <a:lnTo>
                    <a:pt x="1419" y="1419"/>
                  </a:lnTo>
                  <a:cubicBezTo>
                    <a:pt x="1230" y="1419"/>
                    <a:pt x="1072" y="1261"/>
                    <a:pt x="1072" y="1072"/>
                  </a:cubicBezTo>
                  <a:cubicBezTo>
                    <a:pt x="1072" y="883"/>
                    <a:pt x="1230" y="726"/>
                    <a:pt x="1419" y="726"/>
                  </a:cubicBezTo>
                  <a:close/>
                  <a:moveTo>
                    <a:pt x="1" y="1"/>
                  </a:moveTo>
                  <a:lnTo>
                    <a:pt x="1" y="2773"/>
                  </a:lnTo>
                  <a:lnTo>
                    <a:pt x="3466" y="2773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63"/>
            <p:cNvSpPr/>
            <p:nvPr/>
          </p:nvSpPr>
          <p:spPr>
            <a:xfrm>
              <a:off x="6336675" y="3599025"/>
              <a:ext cx="85875" cy="69350"/>
            </a:xfrm>
            <a:custGeom>
              <a:avLst/>
              <a:gdLst/>
              <a:ahLst/>
              <a:cxnLst/>
              <a:rect l="l" t="t" r="r" b="b"/>
              <a:pathLst>
                <a:path w="3435" h="2774" extrusionOk="0">
                  <a:moveTo>
                    <a:pt x="1986" y="1387"/>
                  </a:moveTo>
                  <a:cubicBezTo>
                    <a:pt x="2206" y="1387"/>
                    <a:pt x="2364" y="1545"/>
                    <a:pt x="2364" y="1765"/>
                  </a:cubicBezTo>
                  <a:cubicBezTo>
                    <a:pt x="2364" y="1954"/>
                    <a:pt x="2206" y="2112"/>
                    <a:pt x="1986" y="2112"/>
                  </a:cubicBezTo>
                  <a:lnTo>
                    <a:pt x="1293" y="2112"/>
                  </a:lnTo>
                  <a:cubicBezTo>
                    <a:pt x="1104" y="2112"/>
                    <a:pt x="946" y="1954"/>
                    <a:pt x="946" y="1765"/>
                  </a:cubicBezTo>
                  <a:cubicBezTo>
                    <a:pt x="946" y="1545"/>
                    <a:pt x="1104" y="1387"/>
                    <a:pt x="1293" y="1387"/>
                  </a:cubicBezTo>
                  <a:close/>
                  <a:moveTo>
                    <a:pt x="1009" y="1"/>
                  </a:moveTo>
                  <a:cubicBezTo>
                    <a:pt x="410" y="1"/>
                    <a:pt x="1" y="473"/>
                    <a:pt x="1" y="1040"/>
                  </a:cubicBezTo>
                  <a:lnTo>
                    <a:pt x="1" y="2773"/>
                  </a:lnTo>
                  <a:lnTo>
                    <a:pt x="3435" y="2773"/>
                  </a:lnTo>
                  <a:lnTo>
                    <a:pt x="3435" y="1040"/>
                  </a:lnTo>
                  <a:lnTo>
                    <a:pt x="3403" y="1040"/>
                  </a:lnTo>
                  <a:cubicBezTo>
                    <a:pt x="3403" y="442"/>
                    <a:pt x="2931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63"/>
            <p:cNvSpPr/>
            <p:nvPr/>
          </p:nvSpPr>
          <p:spPr>
            <a:xfrm>
              <a:off x="6335100" y="3686450"/>
              <a:ext cx="86675" cy="17350"/>
            </a:xfrm>
            <a:custGeom>
              <a:avLst/>
              <a:gdLst/>
              <a:ahLst/>
              <a:cxnLst/>
              <a:rect l="l" t="t" r="r" b="b"/>
              <a:pathLst>
                <a:path w="3467" h="694" extrusionOk="0">
                  <a:moveTo>
                    <a:pt x="1" y="1"/>
                  </a:moveTo>
                  <a:lnTo>
                    <a:pt x="1" y="694"/>
                  </a:lnTo>
                  <a:lnTo>
                    <a:pt x="3466" y="694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63"/>
            <p:cNvSpPr/>
            <p:nvPr/>
          </p:nvSpPr>
          <p:spPr>
            <a:xfrm>
              <a:off x="6264225" y="3617150"/>
              <a:ext cx="53575" cy="86650"/>
            </a:xfrm>
            <a:custGeom>
              <a:avLst/>
              <a:gdLst/>
              <a:ahLst/>
              <a:cxnLst/>
              <a:rect l="l" t="t" r="r" b="b"/>
              <a:pathLst>
                <a:path w="2143" h="3466" extrusionOk="0">
                  <a:moveTo>
                    <a:pt x="1072" y="0"/>
                  </a:moveTo>
                  <a:cubicBezTo>
                    <a:pt x="473" y="0"/>
                    <a:pt x="0" y="441"/>
                    <a:pt x="0" y="1040"/>
                  </a:cubicBezTo>
                  <a:lnTo>
                    <a:pt x="0" y="3466"/>
                  </a:lnTo>
                  <a:lnTo>
                    <a:pt x="2143" y="3466"/>
                  </a:lnTo>
                  <a:lnTo>
                    <a:pt x="2143" y="1040"/>
                  </a:lnTo>
                  <a:cubicBezTo>
                    <a:pt x="2143" y="441"/>
                    <a:pt x="1670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51" name="Google Shape;7951;p63"/>
          <p:cNvGrpSpPr/>
          <p:nvPr/>
        </p:nvGrpSpPr>
        <p:grpSpPr>
          <a:xfrm>
            <a:off x="5748820" y="1531387"/>
            <a:ext cx="350995" cy="350049"/>
            <a:chOff x="1310075" y="3253275"/>
            <a:chExt cx="296950" cy="296150"/>
          </a:xfrm>
        </p:grpSpPr>
        <p:sp>
          <p:nvSpPr>
            <p:cNvPr id="7952" name="Google Shape;7952;p63"/>
            <p:cNvSpPr/>
            <p:nvPr/>
          </p:nvSpPr>
          <p:spPr>
            <a:xfrm>
              <a:off x="1423475" y="3359600"/>
              <a:ext cx="69350" cy="68550"/>
            </a:xfrm>
            <a:custGeom>
              <a:avLst/>
              <a:gdLst/>
              <a:ahLst/>
              <a:cxnLst/>
              <a:rect l="l" t="t" r="r" b="b"/>
              <a:pathLst>
                <a:path w="2774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63"/>
            <p:cNvSpPr/>
            <p:nvPr/>
          </p:nvSpPr>
          <p:spPr>
            <a:xfrm>
              <a:off x="1310075" y="3253275"/>
              <a:ext cx="296950" cy="296150"/>
            </a:xfrm>
            <a:custGeom>
              <a:avLst/>
              <a:gdLst/>
              <a:ahLst/>
              <a:cxnLst/>
              <a:rect l="l" t="t" r="r" b="b"/>
              <a:pathLst>
                <a:path w="11878" h="11846" extrusionOk="0">
                  <a:moveTo>
                    <a:pt x="5923" y="2111"/>
                  </a:moveTo>
                  <a:cubicBezTo>
                    <a:pt x="8003" y="2111"/>
                    <a:pt x="9735" y="3812"/>
                    <a:pt x="9735" y="5923"/>
                  </a:cubicBezTo>
                  <a:cubicBezTo>
                    <a:pt x="9735" y="8034"/>
                    <a:pt x="8034" y="9767"/>
                    <a:pt x="5923" y="9767"/>
                  </a:cubicBezTo>
                  <a:cubicBezTo>
                    <a:pt x="3844" y="9767"/>
                    <a:pt x="2080" y="8065"/>
                    <a:pt x="2080" y="5923"/>
                  </a:cubicBezTo>
                  <a:cubicBezTo>
                    <a:pt x="2111" y="3844"/>
                    <a:pt x="3844" y="2111"/>
                    <a:pt x="5923" y="2111"/>
                  </a:cubicBezTo>
                  <a:close/>
                  <a:moveTo>
                    <a:pt x="5262" y="0"/>
                  </a:moveTo>
                  <a:cubicBezTo>
                    <a:pt x="5104" y="0"/>
                    <a:pt x="4947" y="95"/>
                    <a:pt x="4884" y="252"/>
                  </a:cubicBezTo>
                  <a:lnTo>
                    <a:pt x="4726" y="1166"/>
                  </a:lnTo>
                  <a:cubicBezTo>
                    <a:pt x="4253" y="1292"/>
                    <a:pt x="3844" y="1481"/>
                    <a:pt x="3434" y="1733"/>
                  </a:cubicBezTo>
                  <a:lnTo>
                    <a:pt x="2678" y="1197"/>
                  </a:lnTo>
                  <a:cubicBezTo>
                    <a:pt x="2641" y="1160"/>
                    <a:pt x="2584" y="1142"/>
                    <a:pt x="2523" y="1142"/>
                  </a:cubicBezTo>
                  <a:cubicBezTo>
                    <a:pt x="2429" y="1142"/>
                    <a:pt x="2326" y="1184"/>
                    <a:pt x="2269" y="1260"/>
                  </a:cubicBezTo>
                  <a:lnTo>
                    <a:pt x="1260" y="2237"/>
                  </a:lnTo>
                  <a:cubicBezTo>
                    <a:pt x="1166" y="2363"/>
                    <a:pt x="1166" y="2552"/>
                    <a:pt x="1229" y="2678"/>
                  </a:cubicBezTo>
                  <a:lnTo>
                    <a:pt x="1733" y="3403"/>
                  </a:lnTo>
                  <a:cubicBezTo>
                    <a:pt x="1512" y="3812"/>
                    <a:pt x="1323" y="4253"/>
                    <a:pt x="1197" y="4726"/>
                  </a:cubicBezTo>
                  <a:lnTo>
                    <a:pt x="284" y="4883"/>
                  </a:lnTo>
                  <a:cubicBezTo>
                    <a:pt x="126" y="4915"/>
                    <a:pt x="0" y="5041"/>
                    <a:pt x="0" y="5230"/>
                  </a:cubicBezTo>
                  <a:lnTo>
                    <a:pt x="0" y="6616"/>
                  </a:lnTo>
                  <a:cubicBezTo>
                    <a:pt x="0" y="6805"/>
                    <a:pt x="126" y="6963"/>
                    <a:pt x="284" y="6963"/>
                  </a:cubicBezTo>
                  <a:lnTo>
                    <a:pt x="1197" y="7120"/>
                  </a:lnTo>
                  <a:cubicBezTo>
                    <a:pt x="1292" y="7593"/>
                    <a:pt x="1512" y="8002"/>
                    <a:pt x="1733" y="8412"/>
                  </a:cubicBezTo>
                  <a:lnTo>
                    <a:pt x="1229" y="9168"/>
                  </a:lnTo>
                  <a:cubicBezTo>
                    <a:pt x="1103" y="9263"/>
                    <a:pt x="1166" y="9483"/>
                    <a:pt x="1260" y="9578"/>
                  </a:cubicBezTo>
                  <a:lnTo>
                    <a:pt x="2269" y="10586"/>
                  </a:lnTo>
                  <a:cubicBezTo>
                    <a:pt x="2321" y="10638"/>
                    <a:pt x="2411" y="10661"/>
                    <a:pt x="2497" y="10661"/>
                  </a:cubicBezTo>
                  <a:cubicBezTo>
                    <a:pt x="2568" y="10661"/>
                    <a:pt x="2636" y="10646"/>
                    <a:pt x="2678" y="10617"/>
                  </a:cubicBezTo>
                  <a:lnTo>
                    <a:pt x="3434" y="10113"/>
                  </a:lnTo>
                  <a:cubicBezTo>
                    <a:pt x="3844" y="10334"/>
                    <a:pt x="4253" y="10554"/>
                    <a:pt x="4726" y="10649"/>
                  </a:cubicBezTo>
                  <a:lnTo>
                    <a:pt x="4884" y="11562"/>
                  </a:lnTo>
                  <a:cubicBezTo>
                    <a:pt x="4947" y="11720"/>
                    <a:pt x="5041" y="11846"/>
                    <a:pt x="5262" y="11846"/>
                  </a:cubicBezTo>
                  <a:lnTo>
                    <a:pt x="6616" y="11846"/>
                  </a:lnTo>
                  <a:cubicBezTo>
                    <a:pt x="6774" y="11846"/>
                    <a:pt x="6931" y="11720"/>
                    <a:pt x="6994" y="11562"/>
                  </a:cubicBezTo>
                  <a:lnTo>
                    <a:pt x="7152" y="10649"/>
                  </a:lnTo>
                  <a:cubicBezTo>
                    <a:pt x="7624" y="10523"/>
                    <a:pt x="8034" y="10334"/>
                    <a:pt x="8444" y="10113"/>
                  </a:cubicBezTo>
                  <a:lnTo>
                    <a:pt x="9200" y="10617"/>
                  </a:lnTo>
                  <a:cubicBezTo>
                    <a:pt x="9242" y="10646"/>
                    <a:pt x="9310" y="10661"/>
                    <a:pt x="9381" y="10661"/>
                  </a:cubicBezTo>
                  <a:cubicBezTo>
                    <a:pt x="9467" y="10661"/>
                    <a:pt x="9557" y="10638"/>
                    <a:pt x="9609" y="10586"/>
                  </a:cubicBezTo>
                  <a:lnTo>
                    <a:pt x="10617" y="9578"/>
                  </a:lnTo>
                  <a:cubicBezTo>
                    <a:pt x="10712" y="9483"/>
                    <a:pt x="10712" y="9263"/>
                    <a:pt x="10649" y="9168"/>
                  </a:cubicBezTo>
                  <a:lnTo>
                    <a:pt x="10145" y="8412"/>
                  </a:lnTo>
                  <a:cubicBezTo>
                    <a:pt x="10365" y="8002"/>
                    <a:pt x="10554" y="7593"/>
                    <a:pt x="10680" y="7120"/>
                  </a:cubicBezTo>
                  <a:lnTo>
                    <a:pt x="11594" y="6963"/>
                  </a:lnTo>
                  <a:cubicBezTo>
                    <a:pt x="11752" y="6900"/>
                    <a:pt x="11878" y="6805"/>
                    <a:pt x="11878" y="6616"/>
                  </a:cubicBezTo>
                  <a:lnTo>
                    <a:pt x="11878" y="5230"/>
                  </a:lnTo>
                  <a:cubicBezTo>
                    <a:pt x="11878" y="5072"/>
                    <a:pt x="11752" y="4915"/>
                    <a:pt x="11594" y="4883"/>
                  </a:cubicBezTo>
                  <a:lnTo>
                    <a:pt x="10680" y="4726"/>
                  </a:lnTo>
                  <a:cubicBezTo>
                    <a:pt x="10554" y="4253"/>
                    <a:pt x="10365" y="3812"/>
                    <a:pt x="10145" y="3403"/>
                  </a:cubicBezTo>
                  <a:lnTo>
                    <a:pt x="10649" y="2678"/>
                  </a:lnTo>
                  <a:cubicBezTo>
                    <a:pt x="10775" y="2552"/>
                    <a:pt x="10712" y="2363"/>
                    <a:pt x="10617" y="2237"/>
                  </a:cubicBezTo>
                  <a:lnTo>
                    <a:pt x="9609" y="1260"/>
                  </a:lnTo>
                  <a:cubicBezTo>
                    <a:pt x="9554" y="1187"/>
                    <a:pt x="9455" y="1156"/>
                    <a:pt x="9364" y="1156"/>
                  </a:cubicBezTo>
                  <a:cubicBezTo>
                    <a:pt x="9300" y="1156"/>
                    <a:pt x="9239" y="1171"/>
                    <a:pt x="9200" y="1197"/>
                  </a:cubicBezTo>
                  <a:lnTo>
                    <a:pt x="8444" y="1733"/>
                  </a:lnTo>
                  <a:cubicBezTo>
                    <a:pt x="8034" y="1481"/>
                    <a:pt x="7624" y="1292"/>
                    <a:pt x="7152" y="1166"/>
                  </a:cubicBezTo>
                  <a:lnTo>
                    <a:pt x="6994" y="252"/>
                  </a:lnTo>
                  <a:cubicBezTo>
                    <a:pt x="6931" y="95"/>
                    <a:pt x="6837" y="0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63"/>
            <p:cNvSpPr/>
            <p:nvPr/>
          </p:nvSpPr>
          <p:spPr>
            <a:xfrm>
              <a:off x="1399850" y="3426550"/>
              <a:ext cx="116600" cy="52800"/>
            </a:xfrm>
            <a:custGeom>
              <a:avLst/>
              <a:gdLst/>
              <a:ahLst/>
              <a:cxnLst/>
              <a:rect l="l" t="t" r="r" b="b"/>
              <a:pathLst>
                <a:path w="4664" h="2112" extrusionOk="0">
                  <a:moveTo>
                    <a:pt x="725" y="0"/>
                  </a:moveTo>
                  <a:cubicBezTo>
                    <a:pt x="410" y="252"/>
                    <a:pt x="127" y="662"/>
                    <a:pt x="1" y="1103"/>
                  </a:cubicBezTo>
                  <a:cubicBezTo>
                    <a:pt x="599" y="1733"/>
                    <a:pt x="1387" y="2111"/>
                    <a:pt x="2332" y="2111"/>
                  </a:cubicBezTo>
                  <a:cubicBezTo>
                    <a:pt x="3246" y="2111"/>
                    <a:pt x="4065" y="1733"/>
                    <a:pt x="4664" y="1103"/>
                  </a:cubicBezTo>
                  <a:cubicBezTo>
                    <a:pt x="4538" y="662"/>
                    <a:pt x="4254" y="252"/>
                    <a:pt x="3939" y="0"/>
                  </a:cubicBezTo>
                  <a:cubicBezTo>
                    <a:pt x="3561" y="473"/>
                    <a:pt x="2994" y="788"/>
                    <a:pt x="2332" y="788"/>
                  </a:cubicBezTo>
                  <a:cubicBezTo>
                    <a:pt x="1702" y="788"/>
                    <a:pt x="1103" y="473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55" name="Google Shape;7955;p63"/>
          <p:cNvSpPr/>
          <p:nvPr/>
        </p:nvSpPr>
        <p:spPr>
          <a:xfrm>
            <a:off x="5750241" y="1973475"/>
            <a:ext cx="348217" cy="347272"/>
          </a:xfrm>
          <a:custGeom>
            <a:avLst/>
            <a:gdLst/>
            <a:ahLst/>
            <a:cxnLst/>
            <a:rect l="l" t="t" r="r" b="b"/>
            <a:pathLst>
              <a:path w="11784" h="11752" extrusionOk="0"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cubicBezTo>
                  <a:pt x="0" y="1639"/>
                  <a:pt x="473" y="2048"/>
                  <a:pt x="1040" y="2048"/>
                </a:cubicBezTo>
                <a:lnTo>
                  <a:pt x="1386" y="2048"/>
                </a:lnTo>
                <a:lnTo>
                  <a:pt x="1386" y="2426"/>
                </a:lnTo>
                <a:cubicBezTo>
                  <a:pt x="1386" y="2993"/>
                  <a:pt x="1859" y="3434"/>
                  <a:pt x="2426" y="3434"/>
                </a:cubicBezTo>
                <a:lnTo>
                  <a:pt x="5577" y="3434"/>
                </a:lnTo>
                <a:lnTo>
                  <a:pt x="5577" y="4159"/>
                </a:lnTo>
                <a:lnTo>
                  <a:pt x="4537" y="4159"/>
                </a:lnTo>
                <a:cubicBezTo>
                  <a:pt x="3938" y="4159"/>
                  <a:pt x="3466" y="4632"/>
                  <a:pt x="3466" y="5167"/>
                </a:cubicBezTo>
                <a:lnTo>
                  <a:pt x="3466" y="6585"/>
                </a:lnTo>
                <a:cubicBezTo>
                  <a:pt x="3466" y="7183"/>
                  <a:pt x="3938" y="7625"/>
                  <a:pt x="4537" y="7625"/>
                </a:cubicBezTo>
                <a:lnTo>
                  <a:pt x="5577" y="7625"/>
                </a:lnTo>
                <a:lnTo>
                  <a:pt x="5577" y="8318"/>
                </a:lnTo>
                <a:lnTo>
                  <a:pt x="2426" y="8318"/>
                </a:lnTo>
                <a:cubicBezTo>
                  <a:pt x="1828" y="8318"/>
                  <a:pt x="1386" y="8790"/>
                  <a:pt x="1386" y="9357"/>
                </a:cubicBezTo>
                <a:lnTo>
                  <a:pt x="1386" y="9704"/>
                </a:lnTo>
                <a:lnTo>
                  <a:pt x="1040" y="9704"/>
                </a:lnTo>
                <a:cubicBezTo>
                  <a:pt x="441" y="9704"/>
                  <a:pt x="0" y="10176"/>
                  <a:pt x="0" y="10744"/>
                </a:cubicBezTo>
                <a:cubicBezTo>
                  <a:pt x="0" y="11311"/>
                  <a:pt x="473" y="11752"/>
                  <a:pt x="1040" y="11752"/>
                </a:cubicBezTo>
                <a:lnTo>
                  <a:pt x="2426" y="11752"/>
                </a:lnTo>
                <a:cubicBezTo>
                  <a:pt x="2993" y="11752"/>
                  <a:pt x="3434" y="11279"/>
                  <a:pt x="3434" y="10744"/>
                </a:cubicBezTo>
                <a:cubicBezTo>
                  <a:pt x="3434" y="10145"/>
                  <a:pt x="2962" y="9704"/>
                  <a:pt x="2426" y="9704"/>
                </a:cubicBezTo>
                <a:lnTo>
                  <a:pt x="2048" y="9704"/>
                </a:lnTo>
                <a:lnTo>
                  <a:pt x="2048" y="9357"/>
                </a:lnTo>
                <a:cubicBezTo>
                  <a:pt x="2048" y="9168"/>
                  <a:pt x="2206" y="9011"/>
                  <a:pt x="2426" y="9011"/>
                </a:cubicBezTo>
                <a:lnTo>
                  <a:pt x="5577" y="9011"/>
                </a:lnTo>
                <a:lnTo>
                  <a:pt x="5577" y="9704"/>
                </a:lnTo>
                <a:lnTo>
                  <a:pt x="5199" y="9704"/>
                </a:lnTo>
                <a:cubicBezTo>
                  <a:pt x="4631" y="9704"/>
                  <a:pt x="4190" y="10176"/>
                  <a:pt x="4190" y="10744"/>
                </a:cubicBezTo>
                <a:cubicBezTo>
                  <a:pt x="4190" y="11311"/>
                  <a:pt x="4663" y="11752"/>
                  <a:pt x="5199" y="11752"/>
                </a:cubicBezTo>
                <a:lnTo>
                  <a:pt x="6585" y="11752"/>
                </a:lnTo>
                <a:cubicBezTo>
                  <a:pt x="7183" y="11752"/>
                  <a:pt x="7593" y="11279"/>
                  <a:pt x="7593" y="10744"/>
                </a:cubicBezTo>
                <a:cubicBezTo>
                  <a:pt x="7593" y="10145"/>
                  <a:pt x="7120" y="9704"/>
                  <a:pt x="6585" y="9704"/>
                </a:cubicBezTo>
                <a:lnTo>
                  <a:pt x="6238" y="9704"/>
                </a:lnTo>
                <a:lnTo>
                  <a:pt x="6238" y="9011"/>
                </a:lnTo>
                <a:lnTo>
                  <a:pt x="9389" y="9011"/>
                </a:lnTo>
                <a:cubicBezTo>
                  <a:pt x="9578" y="9011"/>
                  <a:pt x="9735" y="9168"/>
                  <a:pt x="9735" y="9357"/>
                </a:cubicBezTo>
                <a:lnTo>
                  <a:pt x="9735" y="9704"/>
                </a:lnTo>
                <a:lnTo>
                  <a:pt x="9389" y="9704"/>
                </a:lnTo>
                <a:cubicBezTo>
                  <a:pt x="8790" y="9704"/>
                  <a:pt x="8349" y="10176"/>
                  <a:pt x="8349" y="10744"/>
                </a:cubicBezTo>
                <a:cubicBezTo>
                  <a:pt x="8349" y="11311"/>
                  <a:pt x="8822" y="11752"/>
                  <a:pt x="9389" y="11752"/>
                </a:cubicBezTo>
                <a:lnTo>
                  <a:pt x="10743" y="11752"/>
                </a:lnTo>
                <a:cubicBezTo>
                  <a:pt x="11342" y="11752"/>
                  <a:pt x="11783" y="11279"/>
                  <a:pt x="11783" y="10744"/>
                </a:cubicBezTo>
                <a:cubicBezTo>
                  <a:pt x="11783" y="10145"/>
                  <a:pt x="11311" y="9704"/>
                  <a:pt x="10743" y="9704"/>
                </a:cubicBezTo>
                <a:lnTo>
                  <a:pt x="10397" y="9704"/>
                </a:lnTo>
                <a:lnTo>
                  <a:pt x="10397" y="9357"/>
                </a:lnTo>
                <a:cubicBezTo>
                  <a:pt x="10397" y="8759"/>
                  <a:pt x="9924" y="8318"/>
                  <a:pt x="9389" y="8318"/>
                </a:cubicBezTo>
                <a:lnTo>
                  <a:pt x="6238" y="8318"/>
                </a:lnTo>
                <a:lnTo>
                  <a:pt x="6238" y="7625"/>
                </a:lnTo>
                <a:lnTo>
                  <a:pt x="7246" y="7625"/>
                </a:lnTo>
                <a:cubicBezTo>
                  <a:pt x="7845" y="7625"/>
                  <a:pt x="8318" y="7152"/>
                  <a:pt x="8318" y="6585"/>
                </a:cubicBezTo>
                <a:lnTo>
                  <a:pt x="8318" y="5167"/>
                </a:lnTo>
                <a:cubicBezTo>
                  <a:pt x="8318" y="4569"/>
                  <a:pt x="7845" y="4159"/>
                  <a:pt x="7246" y="4159"/>
                </a:cubicBezTo>
                <a:lnTo>
                  <a:pt x="6238" y="4159"/>
                </a:lnTo>
                <a:lnTo>
                  <a:pt x="6238" y="3434"/>
                </a:lnTo>
                <a:lnTo>
                  <a:pt x="9389" y="3434"/>
                </a:lnTo>
                <a:cubicBezTo>
                  <a:pt x="9956" y="3434"/>
                  <a:pt x="10397" y="2962"/>
                  <a:pt x="10397" y="2426"/>
                </a:cubicBezTo>
                <a:lnTo>
                  <a:pt x="10397" y="2048"/>
                </a:lnTo>
                <a:lnTo>
                  <a:pt x="10743" y="2048"/>
                </a:lnTo>
                <a:cubicBezTo>
                  <a:pt x="11342" y="2048"/>
                  <a:pt x="11783" y="1576"/>
                  <a:pt x="11783" y="1040"/>
                </a:cubicBezTo>
                <a:cubicBezTo>
                  <a:pt x="11783" y="441"/>
                  <a:pt x="11311" y="0"/>
                  <a:pt x="10743" y="0"/>
                </a:cubicBezTo>
                <a:lnTo>
                  <a:pt x="9389" y="0"/>
                </a:lnTo>
                <a:cubicBezTo>
                  <a:pt x="8790" y="0"/>
                  <a:pt x="8349" y="473"/>
                  <a:pt x="8349" y="1040"/>
                </a:cubicBezTo>
                <a:cubicBezTo>
                  <a:pt x="8349" y="1639"/>
                  <a:pt x="8822" y="2048"/>
                  <a:pt x="9389" y="2048"/>
                </a:cubicBezTo>
                <a:lnTo>
                  <a:pt x="9735" y="2048"/>
                </a:lnTo>
                <a:lnTo>
                  <a:pt x="9735" y="2426"/>
                </a:lnTo>
                <a:cubicBezTo>
                  <a:pt x="9735" y="2615"/>
                  <a:pt x="9578" y="2773"/>
                  <a:pt x="9389" y="2773"/>
                </a:cubicBezTo>
                <a:lnTo>
                  <a:pt x="6238" y="2773"/>
                </a:lnTo>
                <a:lnTo>
                  <a:pt x="6238" y="2048"/>
                </a:lnTo>
                <a:lnTo>
                  <a:pt x="6585" y="2048"/>
                </a:lnTo>
                <a:cubicBezTo>
                  <a:pt x="7183" y="2048"/>
                  <a:pt x="7593" y="1576"/>
                  <a:pt x="7593" y="1040"/>
                </a:cubicBezTo>
                <a:cubicBezTo>
                  <a:pt x="7593" y="441"/>
                  <a:pt x="7120" y="0"/>
                  <a:pt x="6585" y="0"/>
                </a:cubicBezTo>
                <a:lnTo>
                  <a:pt x="5199" y="0"/>
                </a:lnTo>
                <a:cubicBezTo>
                  <a:pt x="4631" y="0"/>
                  <a:pt x="4190" y="473"/>
                  <a:pt x="4190" y="1040"/>
                </a:cubicBezTo>
                <a:cubicBezTo>
                  <a:pt x="4190" y="1639"/>
                  <a:pt x="4663" y="2048"/>
                  <a:pt x="5199" y="2048"/>
                </a:cubicBezTo>
                <a:lnTo>
                  <a:pt x="5577" y="2048"/>
                </a:lnTo>
                <a:lnTo>
                  <a:pt x="5577" y="2773"/>
                </a:lnTo>
                <a:lnTo>
                  <a:pt x="2426" y="2773"/>
                </a:lnTo>
                <a:cubicBezTo>
                  <a:pt x="2206" y="2773"/>
                  <a:pt x="2048" y="2615"/>
                  <a:pt x="2048" y="2426"/>
                </a:cubicBezTo>
                <a:lnTo>
                  <a:pt x="2048" y="2048"/>
                </a:lnTo>
                <a:lnTo>
                  <a:pt x="2426" y="2048"/>
                </a:lnTo>
                <a:cubicBezTo>
                  <a:pt x="2993" y="2048"/>
                  <a:pt x="3434" y="1576"/>
                  <a:pt x="3434" y="1040"/>
                </a:cubicBezTo>
                <a:cubicBezTo>
                  <a:pt x="3434" y="441"/>
                  <a:pt x="2962" y="0"/>
                  <a:pt x="242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56" name="Google Shape;7956;p63"/>
          <p:cNvGrpSpPr/>
          <p:nvPr/>
        </p:nvGrpSpPr>
        <p:grpSpPr>
          <a:xfrm>
            <a:off x="5748347" y="2417646"/>
            <a:ext cx="351941" cy="351675"/>
            <a:chOff x="1310075" y="3980250"/>
            <a:chExt cx="297750" cy="297525"/>
          </a:xfrm>
        </p:grpSpPr>
        <p:sp>
          <p:nvSpPr>
            <p:cNvPr id="7957" name="Google Shape;7957;p63"/>
            <p:cNvSpPr/>
            <p:nvPr/>
          </p:nvSpPr>
          <p:spPr>
            <a:xfrm>
              <a:off x="1310075" y="3980250"/>
              <a:ext cx="297750" cy="297525"/>
            </a:xfrm>
            <a:custGeom>
              <a:avLst/>
              <a:gdLst/>
              <a:ahLst/>
              <a:cxnLst/>
              <a:rect l="l" t="t" r="r" b="b"/>
              <a:pathLst>
                <a:path w="11910" h="11901" extrusionOk="0">
                  <a:moveTo>
                    <a:pt x="3844" y="4946"/>
                  </a:moveTo>
                  <a:cubicBezTo>
                    <a:pt x="4033" y="4946"/>
                    <a:pt x="4190" y="5104"/>
                    <a:pt x="4190" y="5293"/>
                  </a:cubicBezTo>
                  <a:lnTo>
                    <a:pt x="4190" y="6679"/>
                  </a:lnTo>
                  <a:cubicBezTo>
                    <a:pt x="4190" y="6868"/>
                    <a:pt x="4033" y="7026"/>
                    <a:pt x="3844" y="7026"/>
                  </a:cubicBezTo>
                  <a:lnTo>
                    <a:pt x="2458" y="7026"/>
                  </a:lnTo>
                  <a:cubicBezTo>
                    <a:pt x="2269" y="7026"/>
                    <a:pt x="2111" y="6868"/>
                    <a:pt x="2111" y="6679"/>
                  </a:cubicBezTo>
                  <a:lnTo>
                    <a:pt x="2111" y="5293"/>
                  </a:lnTo>
                  <a:cubicBezTo>
                    <a:pt x="2111" y="5104"/>
                    <a:pt x="2269" y="4946"/>
                    <a:pt x="2458" y="4946"/>
                  </a:cubicBezTo>
                  <a:close/>
                  <a:moveTo>
                    <a:pt x="6616" y="3560"/>
                  </a:moveTo>
                  <a:cubicBezTo>
                    <a:pt x="6837" y="3560"/>
                    <a:pt x="6994" y="3718"/>
                    <a:pt x="6994" y="3907"/>
                  </a:cubicBezTo>
                  <a:lnTo>
                    <a:pt x="6994" y="6679"/>
                  </a:lnTo>
                  <a:cubicBezTo>
                    <a:pt x="6994" y="6868"/>
                    <a:pt x="6837" y="7026"/>
                    <a:pt x="6616" y="7026"/>
                  </a:cubicBezTo>
                  <a:lnTo>
                    <a:pt x="5262" y="7026"/>
                  </a:lnTo>
                  <a:cubicBezTo>
                    <a:pt x="5041" y="7026"/>
                    <a:pt x="4884" y="6868"/>
                    <a:pt x="4884" y="6679"/>
                  </a:cubicBezTo>
                  <a:lnTo>
                    <a:pt x="4884" y="3907"/>
                  </a:lnTo>
                  <a:cubicBezTo>
                    <a:pt x="4884" y="3718"/>
                    <a:pt x="5041" y="3560"/>
                    <a:pt x="5262" y="3560"/>
                  </a:cubicBezTo>
                  <a:close/>
                  <a:moveTo>
                    <a:pt x="9389" y="2174"/>
                  </a:moveTo>
                  <a:cubicBezTo>
                    <a:pt x="9578" y="2174"/>
                    <a:pt x="9735" y="2331"/>
                    <a:pt x="9735" y="2520"/>
                  </a:cubicBezTo>
                  <a:lnTo>
                    <a:pt x="9735" y="6679"/>
                  </a:lnTo>
                  <a:cubicBezTo>
                    <a:pt x="9735" y="6868"/>
                    <a:pt x="9578" y="7026"/>
                    <a:pt x="9389" y="7026"/>
                  </a:cubicBezTo>
                  <a:lnTo>
                    <a:pt x="8003" y="7026"/>
                  </a:lnTo>
                  <a:cubicBezTo>
                    <a:pt x="7813" y="7026"/>
                    <a:pt x="7656" y="6868"/>
                    <a:pt x="7656" y="6679"/>
                  </a:cubicBezTo>
                  <a:lnTo>
                    <a:pt x="7656" y="2520"/>
                  </a:lnTo>
                  <a:cubicBezTo>
                    <a:pt x="7656" y="2331"/>
                    <a:pt x="7813" y="2174"/>
                    <a:pt x="8003" y="2174"/>
                  </a:cubicBezTo>
                  <a:close/>
                  <a:moveTo>
                    <a:pt x="5577" y="8412"/>
                  </a:moveTo>
                  <a:lnTo>
                    <a:pt x="5577" y="9105"/>
                  </a:lnTo>
                  <a:lnTo>
                    <a:pt x="5167" y="9105"/>
                  </a:lnTo>
                  <a:lnTo>
                    <a:pt x="5451" y="8412"/>
                  </a:lnTo>
                  <a:close/>
                  <a:moveTo>
                    <a:pt x="6396" y="8412"/>
                  </a:moveTo>
                  <a:lnTo>
                    <a:pt x="6679" y="9105"/>
                  </a:lnTo>
                  <a:lnTo>
                    <a:pt x="6270" y="9105"/>
                  </a:lnTo>
                  <a:lnTo>
                    <a:pt x="6270" y="84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78"/>
                  </a:cubicBezTo>
                  <a:lnTo>
                    <a:pt x="5608" y="725"/>
                  </a:lnTo>
                  <a:lnTo>
                    <a:pt x="347" y="725"/>
                  </a:lnTo>
                  <a:cubicBezTo>
                    <a:pt x="158" y="725"/>
                    <a:pt x="0" y="882"/>
                    <a:pt x="0" y="1071"/>
                  </a:cubicBezTo>
                  <a:cubicBezTo>
                    <a:pt x="0" y="1260"/>
                    <a:pt x="158" y="1418"/>
                    <a:pt x="347" y="1418"/>
                  </a:cubicBezTo>
                  <a:lnTo>
                    <a:pt x="725" y="1418"/>
                  </a:lnTo>
                  <a:lnTo>
                    <a:pt x="725" y="7719"/>
                  </a:lnTo>
                  <a:lnTo>
                    <a:pt x="378" y="7719"/>
                  </a:lnTo>
                  <a:cubicBezTo>
                    <a:pt x="158" y="7719"/>
                    <a:pt x="0" y="7876"/>
                    <a:pt x="0" y="8097"/>
                  </a:cubicBezTo>
                  <a:cubicBezTo>
                    <a:pt x="0" y="8286"/>
                    <a:pt x="158" y="8443"/>
                    <a:pt x="378" y="8443"/>
                  </a:cubicBezTo>
                  <a:lnTo>
                    <a:pt x="4726" y="8443"/>
                  </a:lnTo>
                  <a:lnTo>
                    <a:pt x="3560" y="11436"/>
                  </a:lnTo>
                  <a:cubicBezTo>
                    <a:pt x="3466" y="11625"/>
                    <a:pt x="3560" y="11814"/>
                    <a:pt x="3749" y="11877"/>
                  </a:cubicBezTo>
                  <a:cubicBezTo>
                    <a:pt x="3788" y="11893"/>
                    <a:pt x="3831" y="11901"/>
                    <a:pt x="3876" y="11901"/>
                  </a:cubicBezTo>
                  <a:cubicBezTo>
                    <a:pt x="4016" y="11901"/>
                    <a:pt x="4167" y="11824"/>
                    <a:pt x="4190" y="11657"/>
                  </a:cubicBezTo>
                  <a:lnTo>
                    <a:pt x="4947" y="9830"/>
                  </a:lnTo>
                  <a:lnTo>
                    <a:pt x="5608" y="9830"/>
                  </a:lnTo>
                  <a:lnTo>
                    <a:pt x="5608" y="10838"/>
                  </a:lnTo>
                  <a:cubicBezTo>
                    <a:pt x="5608" y="11027"/>
                    <a:pt x="5766" y="11184"/>
                    <a:pt x="5955" y="11184"/>
                  </a:cubicBezTo>
                  <a:cubicBezTo>
                    <a:pt x="6144" y="11184"/>
                    <a:pt x="6301" y="11027"/>
                    <a:pt x="6301" y="10838"/>
                  </a:cubicBezTo>
                  <a:lnTo>
                    <a:pt x="6301" y="9830"/>
                  </a:lnTo>
                  <a:lnTo>
                    <a:pt x="6994" y="9830"/>
                  </a:lnTo>
                  <a:lnTo>
                    <a:pt x="7719" y="11657"/>
                  </a:lnTo>
                  <a:cubicBezTo>
                    <a:pt x="7791" y="11824"/>
                    <a:pt x="7916" y="11901"/>
                    <a:pt x="8042" y="11901"/>
                  </a:cubicBezTo>
                  <a:cubicBezTo>
                    <a:pt x="8082" y="11901"/>
                    <a:pt x="8122" y="11893"/>
                    <a:pt x="8160" y="11877"/>
                  </a:cubicBezTo>
                  <a:cubicBezTo>
                    <a:pt x="8349" y="11783"/>
                    <a:pt x="8444" y="11594"/>
                    <a:pt x="8349" y="11436"/>
                  </a:cubicBezTo>
                  <a:lnTo>
                    <a:pt x="7183" y="8443"/>
                  </a:lnTo>
                  <a:lnTo>
                    <a:pt x="11531" y="8443"/>
                  </a:lnTo>
                  <a:cubicBezTo>
                    <a:pt x="11752" y="8443"/>
                    <a:pt x="11909" y="8286"/>
                    <a:pt x="11909" y="8097"/>
                  </a:cubicBezTo>
                  <a:cubicBezTo>
                    <a:pt x="11909" y="7876"/>
                    <a:pt x="11752" y="7719"/>
                    <a:pt x="11531" y="7719"/>
                  </a:cubicBezTo>
                  <a:lnTo>
                    <a:pt x="11185" y="7719"/>
                  </a:lnTo>
                  <a:lnTo>
                    <a:pt x="11185" y="1418"/>
                  </a:lnTo>
                  <a:lnTo>
                    <a:pt x="11531" y="1418"/>
                  </a:lnTo>
                  <a:cubicBezTo>
                    <a:pt x="11752" y="1418"/>
                    <a:pt x="11909" y="1260"/>
                    <a:pt x="11909" y="1071"/>
                  </a:cubicBezTo>
                  <a:cubicBezTo>
                    <a:pt x="11909" y="882"/>
                    <a:pt x="11752" y="725"/>
                    <a:pt x="11531" y="725"/>
                  </a:cubicBezTo>
                  <a:lnTo>
                    <a:pt x="6301" y="725"/>
                  </a:lnTo>
                  <a:lnTo>
                    <a:pt x="6301" y="378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63"/>
            <p:cNvSpPr/>
            <p:nvPr/>
          </p:nvSpPr>
          <p:spPr>
            <a:xfrm>
              <a:off x="1449475" y="4086575"/>
              <a:ext cx="17350" cy="52000"/>
            </a:xfrm>
            <a:custGeom>
              <a:avLst/>
              <a:gdLst/>
              <a:ahLst/>
              <a:cxnLst/>
              <a:rect l="l" t="t" r="r" b="b"/>
              <a:pathLst>
                <a:path w="694" h="2080" extrusionOk="0">
                  <a:moveTo>
                    <a:pt x="1" y="0"/>
                  </a:moveTo>
                  <a:lnTo>
                    <a:pt x="1" y="2080"/>
                  </a:lnTo>
                  <a:lnTo>
                    <a:pt x="694" y="2080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63"/>
            <p:cNvSpPr/>
            <p:nvPr/>
          </p:nvSpPr>
          <p:spPr>
            <a:xfrm>
              <a:off x="1380175" y="41212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0" y="0"/>
                  </a:moveTo>
                  <a:lnTo>
                    <a:pt x="0" y="694"/>
                  </a:lnTo>
                  <a:lnTo>
                    <a:pt x="693" y="694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63"/>
            <p:cNvSpPr/>
            <p:nvPr/>
          </p:nvSpPr>
          <p:spPr>
            <a:xfrm>
              <a:off x="1518800" y="4051925"/>
              <a:ext cx="18125" cy="86650"/>
            </a:xfrm>
            <a:custGeom>
              <a:avLst/>
              <a:gdLst/>
              <a:ahLst/>
              <a:cxnLst/>
              <a:rect l="l" t="t" r="r" b="b"/>
              <a:pathLst>
                <a:path w="725" h="3466" extrusionOk="0">
                  <a:moveTo>
                    <a:pt x="0" y="0"/>
                  </a:moveTo>
                  <a:lnTo>
                    <a:pt x="0" y="3466"/>
                  </a:lnTo>
                  <a:lnTo>
                    <a:pt x="725" y="346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61" name="Google Shape;7961;p63"/>
          <p:cNvGrpSpPr/>
          <p:nvPr/>
        </p:nvGrpSpPr>
        <p:grpSpPr>
          <a:xfrm>
            <a:off x="8013136" y="1531845"/>
            <a:ext cx="266305" cy="349133"/>
            <a:chOff x="3167275" y="3227275"/>
            <a:chExt cx="225300" cy="295375"/>
          </a:xfrm>
        </p:grpSpPr>
        <p:sp>
          <p:nvSpPr>
            <p:cNvPr id="7962" name="Google Shape;7962;p63"/>
            <p:cNvSpPr/>
            <p:nvPr/>
          </p:nvSpPr>
          <p:spPr>
            <a:xfrm>
              <a:off x="3167275" y="3227275"/>
              <a:ext cx="225300" cy="207950"/>
            </a:xfrm>
            <a:custGeom>
              <a:avLst/>
              <a:gdLst/>
              <a:ahLst/>
              <a:cxnLst/>
              <a:rect l="l" t="t" r="r" b="b"/>
              <a:pathLst>
                <a:path w="9012" h="8318" extrusionOk="0">
                  <a:moveTo>
                    <a:pt x="4538" y="1"/>
                  </a:moveTo>
                  <a:cubicBezTo>
                    <a:pt x="2112" y="1"/>
                    <a:pt x="1" y="1985"/>
                    <a:pt x="32" y="4537"/>
                  </a:cubicBezTo>
                  <a:cubicBezTo>
                    <a:pt x="32" y="5860"/>
                    <a:pt x="631" y="7184"/>
                    <a:pt x="1797" y="8066"/>
                  </a:cubicBezTo>
                  <a:cubicBezTo>
                    <a:pt x="1923" y="8192"/>
                    <a:pt x="2017" y="8223"/>
                    <a:pt x="2049" y="8318"/>
                  </a:cubicBezTo>
                  <a:lnTo>
                    <a:pt x="4160" y="8318"/>
                  </a:lnTo>
                  <a:lnTo>
                    <a:pt x="4160" y="6900"/>
                  </a:lnTo>
                  <a:lnTo>
                    <a:pt x="2427" y="6900"/>
                  </a:lnTo>
                  <a:cubicBezTo>
                    <a:pt x="2238" y="6900"/>
                    <a:pt x="2080" y="6743"/>
                    <a:pt x="2080" y="6554"/>
                  </a:cubicBezTo>
                  <a:lnTo>
                    <a:pt x="2080" y="5829"/>
                  </a:lnTo>
                  <a:cubicBezTo>
                    <a:pt x="2080" y="4852"/>
                    <a:pt x="2679" y="4033"/>
                    <a:pt x="3498" y="3624"/>
                  </a:cubicBezTo>
                  <a:cubicBezTo>
                    <a:pt x="3277" y="3403"/>
                    <a:pt x="3151" y="3088"/>
                    <a:pt x="3151" y="2678"/>
                  </a:cubicBezTo>
                  <a:cubicBezTo>
                    <a:pt x="3151" y="1922"/>
                    <a:pt x="3782" y="1292"/>
                    <a:pt x="4538" y="1292"/>
                  </a:cubicBezTo>
                  <a:cubicBezTo>
                    <a:pt x="5262" y="1292"/>
                    <a:pt x="5892" y="1922"/>
                    <a:pt x="5892" y="2678"/>
                  </a:cubicBezTo>
                  <a:cubicBezTo>
                    <a:pt x="5892" y="3025"/>
                    <a:pt x="5735" y="3340"/>
                    <a:pt x="5546" y="3624"/>
                  </a:cubicBezTo>
                  <a:cubicBezTo>
                    <a:pt x="6365" y="4033"/>
                    <a:pt x="6964" y="4852"/>
                    <a:pt x="6964" y="5829"/>
                  </a:cubicBezTo>
                  <a:lnTo>
                    <a:pt x="6964" y="6554"/>
                  </a:lnTo>
                  <a:cubicBezTo>
                    <a:pt x="6964" y="6743"/>
                    <a:pt x="6806" y="6900"/>
                    <a:pt x="6617" y="6900"/>
                  </a:cubicBezTo>
                  <a:lnTo>
                    <a:pt x="4884" y="6900"/>
                  </a:lnTo>
                  <a:lnTo>
                    <a:pt x="4884" y="8318"/>
                  </a:lnTo>
                  <a:lnTo>
                    <a:pt x="6995" y="8318"/>
                  </a:lnTo>
                  <a:cubicBezTo>
                    <a:pt x="7027" y="8286"/>
                    <a:pt x="7121" y="8192"/>
                    <a:pt x="7247" y="8129"/>
                  </a:cubicBezTo>
                  <a:cubicBezTo>
                    <a:pt x="8413" y="7184"/>
                    <a:pt x="9011" y="5829"/>
                    <a:pt x="9011" y="4506"/>
                  </a:cubicBezTo>
                  <a:cubicBezTo>
                    <a:pt x="9011" y="2017"/>
                    <a:pt x="6995" y="1"/>
                    <a:pt x="45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63"/>
            <p:cNvSpPr/>
            <p:nvPr/>
          </p:nvSpPr>
          <p:spPr>
            <a:xfrm>
              <a:off x="3262600" y="3278475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63"/>
            <p:cNvSpPr/>
            <p:nvPr/>
          </p:nvSpPr>
          <p:spPr>
            <a:xfrm>
              <a:off x="3220050" y="3452525"/>
              <a:ext cx="121325" cy="35475"/>
            </a:xfrm>
            <a:custGeom>
              <a:avLst/>
              <a:gdLst/>
              <a:ahLst/>
              <a:cxnLst/>
              <a:rect l="l" t="t" r="r" b="b"/>
              <a:pathLst>
                <a:path w="4853" h="1419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73" y="1419"/>
                    <a:pt x="1040" y="1419"/>
                  </a:cubicBezTo>
                  <a:lnTo>
                    <a:pt x="3781" y="1419"/>
                  </a:lnTo>
                  <a:cubicBezTo>
                    <a:pt x="4380" y="1419"/>
                    <a:pt x="4853" y="946"/>
                    <a:pt x="4853" y="347"/>
                  </a:cubicBezTo>
                  <a:lnTo>
                    <a:pt x="48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63"/>
            <p:cNvSpPr/>
            <p:nvPr/>
          </p:nvSpPr>
          <p:spPr>
            <a:xfrm>
              <a:off x="3237375" y="3332025"/>
              <a:ext cx="86675" cy="52000"/>
            </a:xfrm>
            <a:custGeom>
              <a:avLst/>
              <a:gdLst/>
              <a:ahLst/>
              <a:cxnLst/>
              <a:rect l="l" t="t" r="r" b="b"/>
              <a:pathLst>
                <a:path w="3467" h="2080" extrusionOk="0">
                  <a:moveTo>
                    <a:pt x="1734" y="1"/>
                  </a:moveTo>
                  <a:cubicBezTo>
                    <a:pt x="789" y="1"/>
                    <a:pt x="1" y="725"/>
                    <a:pt x="1" y="1733"/>
                  </a:cubicBezTo>
                  <a:lnTo>
                    <a:pt x="1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63"/>
            <p:cNvSpPr/>
            <p:nvPr/>
          </p:nvSpPr>
          <p:spPr>
            <a:xfrm>
              <a:off x="3237375" y="350530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2" y="1"/>
                  </a:moveTo>
                  <a:cubicBezTo>
                    <a:pt x="1" y="379"/>
                    <a:pt x="284" y="694"/>
                    <a:pt x="694" y="694"/>
                  </a:cubicBezTo>
                  <a:lnTo>
                    <a:pt x="2773" y="694"/>
                  </a:lnTo>
                  <a:cubicBezTo>
                    <a:pt x="3183" y="694"/>
                    <a:pt x="3498" y="379"/>
                    <a:pt x="34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67" name="Google Shape;7967;p63"/>
          <p:cNvSpPr/>
          <p:nvPr/>
        </p:nvSpPr>
        <p:spPr>
          <a:xfrm>
            <a:off x="7962474" y="1971731"/>
            <a:ext cx="367779" cy="350758"/>
          </a:xfrm>
          <a:custGeom>
            <a:avLst/>
            <a:gdLst/>
            <a:ahLst/>
            <a:cxnLst/>
            <a:rect l="l" t="t" r="r" b="b"/>
            <a:pathLst>
              <a:path w="12446" h="11870" extrusionOk="0">
                <a:moveTo>
                  <a:pt x="9421" y="1410"/>
                </a:moveTo>
                <a:cubicBezTo>
                  <a:pt x="9775" y="1410"/>
                  <a:pt x="10130" y="1544"/>
                  <a:pt x="10397" y="1812"/>
                </a:cubicBezTo>
                <a:cubicBezTo>
                  <a:pt x="10901" y="2316"/>
                  <a:pt x="10901" y="3198"/>
                  <a:pt x="10366" y="3734"/>
                </a:cubicBezTo>
                <a:lnTo>
                  <a:pt x="9169" y="4931"/>
                </a:lnTo>
                <a:cubicBezTo>
                  <a:pt x="8948" y="5152"/>
                  <a:pt x="8633" y="5278"/>
                  <a:pt x="8318" y="5309"/>
                </a:cubicBezTo>
                <a:lnTo>
                  <a:pt x="8476" y="5152"/>
                </a:lnTo>
                <a:cubicBezTo>
                  <a:pt x="8854" y="4773"/>
                  <a:pt x="8854" y="4112"/>
                  <a:pt x="8476" y="3702"/>
                </a:cubicBezTo>
                <a:cubicBezTo>
                  <a:pt x="8271" y="3513"/>
                  <a:pt x="8003" y="3419"/>
                  <a:pt x="7739" y="3419"/>
                </a:cubicBezTo>
                <a:cubicBezTo>
                  <a:pt x="7475" y="3419"/>
                  <a:pt x="7215" y="3513"/>
                  <a:pt x="7026" y="3702"/>
                </a:cubicBezTo>
                <a:lnTo>
                  <a:pt x="6869" y="3860"/>
                </a:lnTo>
                <a:cubicBezTo>
                  <a:pt x="6900" y="3545"/>
                  <a:pt x="7026" y="3230"/>
                  <a:pt x="7247" y="3009"/>
                </a:cubicBezTo>
                <a:lnTo>
                  <a:pt x="8444" y="1812"/>
                </a:lnTo>
                <a:cubicBezTo>
                  <a:pt x="8712" y="1544"/>
                  <a:pt x="9066" y="1410"/>
                  <a:pt x="9421" y="1410"/>
                </a:cubicBezTo>
                <a:close/>
                <a:moveTo>
                  <a:pt x="4128" y="6475"/>
                </a:moveTo>
                <a:lnTo>
                  <a:pt x="3970" y="6601"/>
                </a:lnTo>
                <a:cubicBezTo>
                  <a:pt x="3592" y="7010"/>
                  <a:pt x="3592" y="7672"/>
                  <a:pt x="3970" y="8081"/>
                </a:cubicBezTo>
                <a:cubicBezTo>
                  <a:pt x="4175" y="8270"/>
                  <a:pt x="4443" y="8365"/>
                  <a:pt x="4711" y="8365"/>
                </a:cubicBezTo>
                <a:cubicBezTo>
                  <a:pt x="4978" y="8365"/>
                  <a:pt x="5246" y="8270"/>
                  <a:pt x="5451" y="8081"/>
                </a:cubicBezTo>
                <a:lnTo>
                  <a:pt x="5577" y="7924"/>
                </a:lnTo>
                <a:lnTo>
                  <a:pt x="5577" y="7924"/>
                </a:lnTo>
                <a:cubicBezTo>
                  <a:pt x="5640" y="8270"/>
                  <a:pt x="5483" y="8586"/>
                  <a:pt x="5231" y="8838"/>
                </a:cubicBezTo>
                <a:lnTo>
                  <a:pt x="4065" y="10003"/>
                </a:lnTo>
                <a:cubicBezTo>
                  <a:pt x="3781" y="10271"/>
                  <a:pt x="3427" y="10405"/>
                  <a:pt x="3072" y="10405"/>
                </a:cubicBezTo>
                <a:cubicBezTo>
                  <a:pt x="2718" y="10405"/>
                  <a:pt x="2364" y="10271"/>
                  <a:pt x="2080" y="10003"/>
                </a:cubicBezTo>
                <a:cubicBezTo>
                  <a:pt x="1544" y="9468"/>
                  <a:pt x="1544" y="8586"/>
                  <a:pt x="2080" y="8050"/>
                </a:cubicBezTo>
                <a:lnTo>
                  <a:pt x="3277" y="6853"/>
                </a:lnTo>
                <a:cubicBezTo>
                  <a:pt x="3498" y="6601"/>
                  <a:pt x="3813" y="6506"/>
                  <a:pt x="4128" y="6475"/>
                </a:cubicBezTo>
                <a:close/>
                <a:moveTo>
                  <a:pt x="9373" y="0"/>
                </a:moveTo>
                <a:cubicBezTo>
                  <a:pt x="8665" y="0"/>
                  <a:pt x="7956" y="268"/>
                  <a:pt x="7404" y="804"/>
                </a:cubicBezTo>
                <a:lnTo>
                  <a:pt x="6239" y="1970"/>
                </a:lnTo>
                <a:cubicBezTo>
                  <a:pt x="5451" y="2757"/>
                  <a:pt x="5199" y="3986"/>
                  <a:pt x="5640" y="4994"/>
                </a:cubicBezTo>
                <a:lnTo>
                  <a:pt x="5325" y="5309"/>
                </a:lnTo>
                <a:cubicBezTo>
                  <a:pt x="4994" y="5170"/>
                  <a:pt x="4634" y="5100"/>
                  <a:pt x="4270" y="5100"/>
                </a:cubicBezTo>
                <a:cubicBezTo>
                  <a:pt x="3562" y="5100"/>
                  <a:pt x="2842" y="5366"/>
                  <a:pt x="2301" y="5908"/>
                </a:cubicBezTo>
                <a:lnTo>
                  <a:pt x="1103" y="7105"/>
                </a:lnTo>
                <a:cubicBezTo>
                  <a:pt x="1" y="8144"/>
                  <a:pt x="1" y="9940"/>
                  <a:pt x="1103" y="11043"/>
                </a:cubicBezTo>
                <a:cubicBezTo>
                  <a:pt x="1655" y="11594"/>
                  <a:pt x="2364" y="11870"/>
                  <a:pt x="3072" y="11870"/>
                </a:cubicBezTo>
                <a:cubicBezTo>
                  <a:pt x="3781" y="11870"/>
                  <a:pt x="4490" y="11594"/>
                  <a:pt x="5041" y="11043"/>
                </a:cubicBezTo>
                <a:lnTo>
                  <a:pt x="6239" y="9846"/>
                </a:lnTo>
                <a:cubicBezTo>
                  <a:pt x="7026" y="9058"/>
                  <a:pt x="7247" y="7829"/>
                  <a:pt x="6806" y="6821"/>
                </a:cubicBezTo>
                <a:lnTo>
                  <a:pt x="7121" y="6506"/>
                </a:lnTo>
                <a:cubicBezTo>
                  <a:pt x="7473" y="6656"/>
                  <a:pt x="7840" y="6729"/>
                  <a:pt x="8204" y="6729"/>
                </a:cubicBezTo>
                <a:cubicBezTo>
                  <a:pt x="8914" y="6729"/>
                  <a:pt x="9614" y="6449"/>
                  <a:pt x="10177" y="5908"/>
                </a:cubicBezTo>
                <a:lnTo>
                  <a:pt x="11342" y="4742"/>
                </a:lnTo>
                <a:cubicBezTo>
                  <a:pt x="12445" y="3639"/>
                  <a:pt x="12445" y="1907"/>
                  <a:pt x="11342" y="804"/>
                </a:cubicBezTo>
                <a:cubicBezTo>
                  <a:pt x="10791" y="268"/>
                  <a:pt x="10082" y="0"/>
                  <a:pt x="937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68" name="Google Shape;7968;p63"/>
          <p:cNvGrpSpPr/>
          <p:nvPr/>
        </p:nvGrpSpPr>
        <p:grpSpPr>
          <a:xfrm>
            <a:off x="7970318" y="2418902"/>
            <a:ext cx="351940" cy="349163"/>
            <a:chOff x="3133425" y="3955025"/>
            <a:chExt cx="297750" cy="295400"/>
          </a:xfrm>
        </p:grpSpPr>
        <p:sp>
          <p:nvSpPr>
            <p:cNvPr id="7969" name="Google Shape;7969;p63"/>
            <p:cNvSpPr/>
            <p:nvPr/>
          </p:nvSpPr>
          <p:spPr>
            <a:xfrm>
              <a:off x="3133425" y="4058225"/>
              <a:ext cx="297750" cy="192200"/>
            </a:xfrm>
            <a:custGeom>
              <a:avLst/>
              <a:gdLst/>
              <a:ahLst/>
              <a:cxnLst/>
              <a:rect l="l" t="t" r="r" b="b"/>
              <a:pathLst>
                <a:path w="11910" h="7688" extrusionOk="0">
                  <a:moveTo>
                    <a:pt x="5923" y="0"/>
                  </a:moveTo>
                  <a:cubicBezTo>
                    <a:pt x="5325" y="0"/>
                    <a:pt x="4821" y="347"/>
                    <a:pt x="4631" y="914"/>
                  </a:cubicBezTo>
                  <a:cubicBezTo>
                    <a:pt x="4505" y="1166"/>
                    <a:pt x="4505" y="1449"/>
                    <a:pt x="4568" y="1764"/>
                  </a:cubicBezTo>
                  <a:cubicBezTo>
                    <a:pt x="4884" y="1922"/>
                    <a:pt x="5199" y="2016"/>
                    <a:pt x="5577" y="2048"/>
                  </a:cubicBezTo>
                  <a:lnTo>
                    <a:pt x="5577" y="2741"/>
                  </a:lnTo>
                  <a:lnTo>
                    <a:pt x="2458" y="2741"/>
                  </a:lnTo>
                  <a:cubicBezTo>
                    <a:pt x="1859" y="2741"/>
                    <a:pt x="1418" y="3214"/>
                    <a:pt x="1418" y="3781"/>
                  </a:cubicBezTo>
                  <a:lnTo>
                    <a:pt x="1418" y="4190"/>
                  </a:lnTo>
                  <a:cubicBezTo>
                    <a:pt x="630" y="4316"/>
                    <a:pt x="0" y="5041"/>
                    <a:pt x="0" y="5891"/>
                  </a:cubicBezTo>
                  <a:cubicBezTo>
                    <a:pt x="0" y="6837"/>
                    <a:pt x="788" y="7687"/>
                    <a:pt x="1765" y="7687"/>
                  </a:cubicBezTo>
                  <a:cubicBezTo>
                    <a:pt x="2710" y="7687"/>
                    <a:pt x="3497" y="6900"/>
                    <a:pt x="3497" y="5891"/>
                  </a:cubicBezTo>
                  <a:cubicBezTo>
                    <a:pt x="3497" y="5072"/>
                    <a:pt x="2930" y="4316"/>
                    <a:pt x="2143" y="4190"/>
                  </a:cubicBezTo>
                  <a:lnTo>
                    <a:pt x="2143" y="3781"/>
                  </a:lnTo>
                  <a:cubicBezTo>
                    <a:pt x="2143" y="3592"/>
                    <a:pt x="2300" y="3434"/>
                    <a:pt x="2489" y="3434"/>
                  </a:cubicBezTo>
                  <a:lnTo>
                    <a:pt x="5608" y="3434"/>
                  </a:lnTo>
                  <a:lnTo>
                    <a:pt x="5608" y="4127"/>
                  </a:lnTo>
                  <a:cubicBezTo>
                    <a:pt x="4821" y="4285"/>
                    <a:pt x="4222" y="5009"/>
                    <a:pt x="4222" y="5860"/>
                  </a:cubicBezTo>
                  <a:cubicBezTo>
                    <a:pt x="4222" y="6805"/>
                    <a:pt x="5010" y="7656"/>
                    <a:pt x="5955" y="7656"/>
                  </a:cubicBezTo>
                  <a:cubicBezTo>
                    <a:pt x="6900" y="7656"/>
                    <a:pt x="7687" y="6868"/>
                    <a:pt x="7687" y="5860"/>
                  </a:cubicBezTo>
                  <a:cubicBezTo>
                    <a:pt x="7687" y="5041"/>
                    <a:pt x="7089" y="4285"/>
                    <a:pt x="6301" y="4127"/>
                  </a:cubicBezTo>
                  <a:lnTo>
                    <a:pt x="6301" y="3434"/>
                  </a:lnTo>
                  <a:lnTo>
                    <a:pt x="9452" y="3434"/>
                  </a:lnTo>
                  <a:cubicBezTo>
                    <a:pt x="9641" y="3434"/>
                    <a:pt x="9798" y="3592"/>
                    <a:pt x="9798" y="3781"/>
                  </a:cubicBezTo>
                  <a:lnTo>
                    <a:pt x="9798" y="4190"/>
                  </a:lnTo>
                  <a:cubicBezTo>
                    <a:pt x="9011" y="4316"/>
                    <a:pt x="8444" y="5041"/>
                    <a:pt x="8444" y="5891"/>
                  </a:cubicBezTo>
                  <a:cubicBezTo>
                    <a:pt x="8444" y="6837"/>
                    <a:pt x="9231" y="7687"/>
                    <a:pt x="10176" y="7687"/>
                  </a:cubicBezTo>
                  <a:cubicBezTo>
                    <a:pt x="11121" y="7687"/>
                    <a:pt x="11909" y="6900"/>
                    <a:pt x="11909" y="5891"/>
                  </a:cubicBezTo>
                  <a:cubicBezTo>
                    <a:pt x="11783" y="5135"/>
                    <a:pt x="11185" y="4379"/>
                    <a:pt x="10397" y="4222"/>
                  </a:cubicBezTo>
                  <a:lnTo>
                    <a:pt x="10397" y="3812"/>
                  </a:lnTo>
                  <a:cubicBezTo>
                    <a:pt x="10397" y="3245"/>
                    <a:pt x="9924" y="2804"/>
                    <a:pt x="9389" y="2804"/>
                  </a:cubicBezTo>
                  <a:lnTo>
                    <a:pt x="6238" y="2804"/>
                  </a:lnTo>
                  <a:lnTo>
                    <a:pt x="6238" y="2079"/>
                  </a:lnTo>
                  <a:cubicBezTo>
                    <a:pt x="6585" y="2048"/>
                    <a:pt x="6900" y="1922"/>
                    <a:pt x="7215" y="1827"/>
                  </a:cubicBezTo>
                  <a:cubicBezTo>
                    <a:pt x="7341" y="1418"/>
                    <a:pt x="7246" y="977"/>
                    <a:pt x="7057" y="630"/>
                  </a:cubicBezTo>
                  <a:cubicBezTo>
                    <a:pt x="6774" y="221"/>
                    <a:pt x="6396" y="0"/>
                    <a:pt x="59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63"/>
            <p:cNvSpPr/>
            <p:nvPr/>
          </p:nvSpPr>
          <p:spPr>
            <a:xfrm>
              <a:off x="3263375" y="4007025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284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63"/>
            <p:cNvSpPr/>
            <p:nvPr/>
          </p:nvSpPr>
          <p:spPr>
            <a:xfrm>
              <a:off x="3203525" y="3955025"/>
              <a:ext cx="155175" cy="135500"/>
            </a:xfrm>
            <a:custGeom>
              <a:avLst/>
              <a:gdLst/>
              <a:ahLst/>
              <a:cxnLst/>
              <a:rect l="l" t="t" r="r" b="b"/>
              <a:pathLst>
                <a:path w="6207" h="5420" extrusionOk="0">
                  <a:moveTo>
                    <a:pt x="3119" y="1"/>
                  </a:moveTo>
                  <a:cubicBezTo>
                    <a:pt x="1386" y="1"/>
                    <a:pt x="0" y="1387"/>
                    <a:pt x="0" y="3120"/>
                  </a:cubicBezTo>
                  <a:cubicBezTo>
                    <a:pt x="0" y="4002"/>
                    <a:pt x="410" y="4853"/>
                    <a:pt x="1071" y="5420"/>
                  </a:cubicBezTo>
                  <a:cubicBezTo>
                    <a:pt x="1071" y="5231"/>
                    <a:pt x="1103" y="5042"/>
                    <a:pt x="1197" y="4853"/>
                  </a:cubicBezTo>
                  <a:cubicBezTo>
                    <a:pt x="1323" y="4380"/>
                    <a:pt x="1701" y="3971"/>
                    <a:pt x="2111" y="3750"/>
                  </a:cubicBezTo>
                  <a:cubicBezTo>
                    <a:pt x="1890" y="3498"/>
                    <a:pt x="1733" y="3151"/>
                    <a:pt x="1733" y="2805"/>
                  </a:cubicBezTo>
                  <a:cubicBezTo>
                    <a:pt x="1733" y="2049"/>
                    <a:pt x="2363" y="1419"/>
                    <a:pt x="3119" y="1419"/>
                  </a:cubicBezTo>
                  <a:cubicBezTo>
                    <a:pt x="3844" y="1419"/>
                    <a:pt x="4474" y="2049"/>
                    <a:pt x="4474" y="2805"/>
                  </a:cubicBezTo>
                  <a:cubicBezTo>
                    <a:pt x="4474" y="3151"/>
                    <a:pt x="4348" y="3498"/>
                    <a:pt x="4096" y="3750"/>
                  </a:cubicBezTo>
                  <a:cubicBezTo>
                    <a:pt x="4379" y="3876"/>
                    <a:pt x="4600" y="4097"/>
                    <a:pt x="4789" y="4380"/>
                  </a:cubicBezTo>
                  <a:cubicBezTo>
                    <a:pt x="5009" y="4695"/>
                    <a:pt x="5135" y="5042"/>
                    <a:pt x="5167" y="5420"/>
                  </a:cubicBezTo>
                  <a:cubicBezTo>
                    <a:pt x="5797" y="4853"/>
                    <a:pt x="6207" y="4065"/>
                    <a:pt x="6207" y="3120"/>
                  </a:cubicBezTo>
                  <a:cubicBezTo>
                    <a:pt x="6207" y="1387"/>
                    <a:pt x="4852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72" name="Google Shape;7972;p63"/>
          <p:cNvGrpSpPr/>
          <p:nvPr/>
        </p:nvGrpSpPr>
        <p:grpSpPr>
          <a:xfrm>
            <a:off x="6650491" y="2882490"/>
            <a:ext cx="350079" cy="351320"/>
            <a:chOff x="4991425" y="3234750"/>
            <a:chExt cx="296175" cy="297225"/>
          </a:xfrm>
        </p:grpSpPr>
        <p:sp>
          <p:nvSpPr>
            <p:cNvPr id="7973" name="Google Shape;7973;p63"/>
            <p:cNvSpPr/>
            <p:nvPr/>
          </p:nvSpPr>
          <p:spPr>
            <a:xfrm>
              <a:off x="5077275" y="3304450"/>
              <a:ext cx="122100" cy="99275"/>
            </a:xfrm>
            <a:custGeom>
              <a:avLst/>
              <a:gdLst/>
              <a:ahLst/>
              <a:cxnLst/>
              <a:rect l="l" t="t" r="r" b="b"/>
              <a:pathLst>
                <a:path w="4884" h="3971" extrusionOk="0">
                  <a:moveTo>
                    <a:pt x="2426" y="1"/>
                  </a:moveTo>
                  <a:cubicBezTo>
                    <a:pt x="1103" y="1"/>
                    <a:pt x="0" y="1104"/>
                    <a:pt x="0" y="2427"/>
                  </a:cubicBezTo>
                  <a:cubicBezTo>
                    <a:pt x="0" y="3025"/>
                    <a:pt x="190" y="3530"/>
                    <a:pt x="536" y="3971"/>
                  </a:cubicBezTo>
                  <a:cubicBezTo>
                    <a:pt x="820" y="3624"/>
                    <a:pt x="1103" y="3309"/>
                    <a:pt x="1481" y="3057"/>
                  </a:cubicBezTo>
                  <a:cubicBezTo>
                    <a:pt x="1261" y="2805"/>
                    <a:pt x="1103" y="2458"/>
                    <a:pt x="1103" y="2112"/>
                  </a:cubicBezTo>
                  <a:cubicBezTo>
                    <a:pt x="1103" y="1356"/>
                    <a:pt x="1733" y="726"/>
                    <a:pt x="2489" y="726"/>
                  </a:cubicBezTo>
                  <a:cubicBezTo>
                    <a:pt x="3214" y="726"/>
                    <a:pt x="3844" y="1356"/>
                    <a:pt x="3844" y="2112"/>
                  </a:cubicBezTo>
                  <a:cubicBezTo>
                    <a:pt x="3844" y="2458"/>
                    <a:pt x="3687" y="2805"/>
                    <a:pt x="3466" y="3057"/>
                  </a:cubicBezTo>
                  <a:cubicBezTo>
                    <a:pt x="3844" y="3246"/>
                    <a:pt x="4128" y="3561"/>
                    <a:pt x="4317" y="3971"/>
                  </a:cubicBezTo>
                  <a:cubicBezTo>
                    <a:pt x="4695" y="3530"/>
                    <a:pt x="4884" y="3025"/>
                    <a:pt x="4884" y="2427"/>
                  </a:cubicBezTo>
                  <a:cubicBezTo>
                    <a:pt x="4884" y="1104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63"/>
            <p:cNvSpPr/>
            <p:nvPr/>
          </p:nvSpPr>
          <p:spPr>
            <a:xfrm>
              <a:off x="5121375" y="3339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63"/>
            <p:cNvSpPr/>
            <p:nvPr/>
          </p:nvSpPr>
          <p:spPr>
            <a:xfrm>
              <a:off x="5009550" y="3234750"/>
              <a:ext cx="259150" cy="261125"/>
            </a:xfrm>
            <a:custGeom>
              <a:avLst/>
              <a:gdLst/>
              <a:ahLst/>
              <a:cxnLst/>
              <a:rect l="l" t="t" r="r" b="b"/>
              <a:pathLst>
                <a:path w="10366" h="10445" extrusionOk="0">
                  <a:moveTo>
                    <a:pt x="5198" y="2159"/>
                  </a:moveTo>
                  <a:cubicBezTo>
                    <a:pt x="6931" y="2159"/>
                    <a:pt x="8286" y="3514"/>
                    <a:pt x="8286" y="5246"/>
                  </a:cubicBezTo>
                  <a:cubicBezTo>
                    <a:pt x="8286" y="6916"/>
                    <a:pt x="6931" y="8365"/>
                    <a:pt x="5198" y="8365"/>
                  </a:cubicBezTo>
                  <a:cubicBezTo>
                    <a:pt x="3340" y="8365"/>
                    <a:pt x="2079" y="6822"/>
                    <a:pt x="2079" y="5246"/>
                  </a:cubicBezTo>
                  <a:cubicBezTo>
                    <a:pt x="2079" y="3514"/>
                    <a:pt x="3497" y="2159"/>
                    <a:pt x="5198" y="2159"/>
                  </a:cubicBezTo>
                  <a:close/>
                  <a:moveTo>
                    <a:pt x="5167" y="1"/>
                  </a:moveTo>
                  <a:cubicBezTo>
                    <a:pt x="5088" y="1"/>
                    <a:pt x="5009" y="17"/>
                    <a:pt x="4946" y="48"/>
                  </a:cubicBezTo>
                  <a:lnTo>
                    <a:pt x="4001" y="836"/>
                  </a:lnTo>
                  <a:lnTo>
                    <a:pt x="2773" y="678"/>
                  </a:lnTo>
                  <a:cubicBezTo>
                    <a:pt x="2756" y="675"/>
                    <a:pt x="2739" y="673"/>
                    <a:pt x="2723" y="673"/>
                  </a:cubicBezTo>
                  <a:cubicBezTo>
                    <a:pt x="2583" y="673"/>
                    <a:pt x="2454" y="786"/>
                    <a:pt x="2426" y="899"/>
                  </a:cubicBezTo>
                  <a:lnTo>
                    <a:pt x="1953" y="2033"/>
                  </a:lnTo>
                  <a:lnTo>
                    <a:pt x="819" y="2505"/>
                  </a:lnTo>
                  <a:cubicBezTo>
                    <a:pt x="662" y="2568"/>
                    <a:pt x="567" y="2694"/>
                    <a:pt x="630" y="2852"/>
                  </a:cubicBezTo>
                  <a:lnTo>
                    <a:pt x="788" y="4081"/>
                  </a:lnTo>
                  <a:lnTo>
                    <a:pt x="32" y="5026"/>
                  </a:lnTo>
                  <a:cubicBezTo>
                    <a:pt x="0" y="5183"/>
                    <a:pt x="0" y="5341"/>
                    <a:pt x="63" y="5467"/>
                  </a:cubicBezTo>
                  <a:lnTo>
                    <a:pt x="819" y="6381"/>
                  </a:lnTo>
                  <a:lnTo>
                    <a:pt x="662" y="7609"/>
                  </a:lnTo>
                  <a:cubicBezTo>
                    <a:pt x="630" y="7767"/>
                    <a:pt x="725" y="7924"/>
                    <a:pt x="851" y="7956"/>
                  </a:cubicBezTo>
                  <a:lnTo>
                    <a:pt x="1985" y="8428"/>
                  </a:lnTo>
                  <a:lnTo>
                    <a:pt x="2457" y="9594"/>
                  </a:lnTo>
                  <a:cubicBezTo>
                    <a:pt x="2536" y="9725"/>
                    <a:pt x="2637" y="9791"/>
                    <a:pt x="2741" y="9791"/>
                  </a:cubicBezTo>
                  <a:cubicBezTo>
                    <a:pt x="2762" y="9791"/>
                    <a:pt x="2783" y="9788"/>
                    <a:pt x="2804" y="9783"/>
                  </a:cubicBezTo>
                  <a:lnTo>
                    <a:pt x="4033" y="9626"/>
                  </a:lnTo>
                  <a:lnTo>
                    <a:pt x="4978" y="10382"/>
                  </a:lnTo>
                  <a:cubicBezTo>
                    <a:pt x="5072" y="10413"/>
                    <a:pt x="5104" y="10445"/>
                    <a:pt x="5167" y="10445"/>
                  </a:cubicBezTo>
                  <a:cubicBezTo>
                    <a:pt x="5261" y="10445"/>
                    <a:pt x="5324" y="10413"/>
                    <a:pt x="5387" y="10382"/>
                  </a:cubicBezTo>
                  <a:lnTo>
                    <a:pt x="6333" y="9626"/>
                  </a:lnTo>
                  <a:lnTo>
                    <a:pt x="7530" y="9783"/>
                  </a:lnTo>
                  <a:cubicBezTo>
                    <a:pt x="7687" y="9783"/>
                    <a:pt x="7876" y="9689"/>
                    <a:pt x="7908" y="9594"/>
                  </a:cubicBezTo>
                  <a:lnTo>
                    <a:pt x="8380" y="8428"/>
                  </a:lnTo>
                  <a:lnTo>
                    <a:pt x="9515" y="7956"/>
                  </a:lnTo>
                  <a:cubicBezTo>
                    <a:pt x="9672" y="7893"/>
                    <a:pt x="9735" y="7767"/>
                    <a:pt x="9704" y="7609"/>
                  </a:cubicBezTo>
                  <a:lnTo>
                    <a:pt x="9546" y="6381"/>
                  </a:lnTo>
                  <a:lnTo>
                    <a:pt x="10302" y="5467"/>
                  </a:lnTo>
                  <a:cubicBezTo>
                    <a:pt x="10365" y="5341"/>
                    <a:pt x="10365" y="5120"/>
                    <a:pt x="10302" y="5026"/>
                  </a:cubicBezTo>
                  <a:lnTo>
                    <a:pt x="9546" y="4081"/>
                  </a:lnTo>
                  <a:lnTo>
                    <a:pt x="9704" y="2852"/>
                  </a:lnTo>
                  <a:cubicBezTo>
                    <a:pt x="9735" y="2694"/>
                    <a:pt x="9641" y="2537"/>
                    <a:pt x="9515" y="2505"/>
                  </a:cubicBezTo>
                  <a:lnTo>
                    <a:pt x="8380" y="2033"/>
                  </a:lnTo>
                  <a:lnTo>
                    <a:pt x="7908" y="899"/>
                  </a:lnTo>
                  <a:cubicBezTo>
                    <a:pt x="7826" y="762"/>
                    <a:pt x="7719" y="672"/>
                    <a:pt x="7589" y="672"/>
                  </a:cubicBezTo>
                  <a:cubicBezTo>
                    <a:pt x="7570" y="672"/>
                    <a:pt x="7550" y="674"/>
                    <a:pt x="7530" y="678"/>
                  </a:cubicBezTo>
                  <a:lnTo>
                    <a:pt x="6333" y="836"/>
                  </a:lnTo>
                  <a:lnTo>
                    <a:pt x="5387" y="48"/>
                  </a:lnTo>
                  <a:cubicBezTo>
                    <a:pt x="5324" y="17"/>
                    <a:pt x="5246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63"/>
            <p:cNvSpPr/>
            <p:nvPr/>
          </p:nvSpPr>
          <p:spPr>
            <a:xfrm>
              <a:off x="5105625" y="3391900"/>
              <a:ext cx="66975" cy="34675"/>
            </a:xfrm>
            <a:custGeom>
              <a:avLst/>
              <a:gdLst/>
              <a:ahLst/>
              <a:cxnLst/>
              <a:rect l="l" t="t" r="r" b="b"/>
              <a:pathLst>
                <a:path w="2679" h="1387" extrusionOk="0">
                  <a:moveTo>
                    <a:pt x="1355" y="0"/>
                  </a:moveTo>
                  <a:cubicBezTo>
                    <a:pt x="725" y="0"/>
                    <a:pt x="190" y="441"/>
                    <a:pt x="1" y="977"/>
                  </a:cubicBezTo>
                  <a:cubicBezTo>
                    <a:pt x="410" y="1229"/>
                    <a:pt x="820" y="1386"/>
                    <a:pt x="1355" y="1386"/>
                  </a:cubicBezTo>
                  <a:cubicBezTo>
                    <a:pt x="1859" y="1386"/>
                    <a:pt x="2301" y="1229"/>
                    <a:pt x="2679" y="977"/>
                  </a:cubicBezTo>
                  <a:cubicBezTo>
                    <a:pt x="2521" y="410"/>
                    <a:pt x="1985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63"/>
            <p:cNvSpPr/>
            <p:nvPr/>
          </p:nvSpPr>
          <p:spPr>
            <a:xfrm>
              <a:off x="5192275" y="3443075"/>
              <a:ext cx="95325" cy="86975"/>
            </a:xfrm>
            <a:custGeom>
              <a:avLst/>
              <a:gdLst/>
              <a:ahLst/>
              <a:cxnLst/>
              <a:rect l="l" t="t" r="r" b="b"/>
              <a:pathLst>
                <a:path w="3813" h="3479" extrusionOk="0">
                  <a:moveTo>
                    <a:pt x="2867" y="1"/>
                  </a:moveTo>
                  <a:cubicBezTo>
                    <a:pt x="2741" y="127"/>
                    <a:pt x="2647" y="221"/>
                    <a:pt x="2489" y="284"/>
                  </a:cubicBezTo>
                  <a:lnTo>
                    <a:pt x="1607" y="631"/>
                  </a:lnTo>
                  <a:lnTo>
                    <a:pt x="1260" y="1482"/>
                  </a:lnTo>
                  <a:cubicBezTo>
                    <a:pt x="1103" y="1891"/>
                    <a:pt x="693" y="2112"/>
                    <a:pt x="284" y="2112"/>
                  </a:cubicBezTo>
                  <a:lnTo>
                    <a:pt x="158" y="2112"/>
                  </a:lnTo>
                  <a:lnTo>
                    <a:pt x="0" y="2080"/>
                  </a:lnTo>
                  <a:lnTo>
                    <a:pt x="1166" y="3372"/>
                  </a:lnTo>
                  <a:cubicBezTo>
                    <a:pt x="1237" y="3443"/>
                    <a:pt x="1343" y="3478"/>
                    <a:pt x="1445" y="3478"/>
                  </a:cubicBezTo>
                  <a:cubicBezTo>
                    <a:pt x="1479" y="3478"/>
                    <a:pt x="1512" y="3474"/>
                    <a:pt x="1544" y="3466"/>
                  </a:cubicBezTo>
                  <a:cubicBezTo>
                    <a:pt x="1638" y="3403"/>
                    <a:pt x="1764" y="3340"/>
                    <a:pt x="1764" y="3183"/>
                  </a:cubicBezTo>
                  <a:lnTo>
                    <a:pt x="2080" y="1639"/>
                  </a:lnTo>
                  <a:lnTo>
                    <a:pt x="3497" y="1324"/>
                  </a:lnTo>
                  <a:cubicBezTo>
                    <a:pt x="3532" y="1338"/>
                    <a:pt x="3563" y="1344"/>
                    <a:pt x="3592" y="1344"/>
                  </a:cubicBezTo>
                  <a:cubicBezTo>
                    <a:pt x="3693" y="1344"/>
                    <a:pt x="3756" y="1265"/>
                    <a:pt x="3781" y="1167"/>
                  </a:cubicBezTo>
                  <a:cubicBezTo>
                    <a:pt x="3812" y="1072"/>
                    <a:pt x="3781" y="946"/>
                    <a:pt x="3686" y="820"/>
                  </a:cubicBezTo>
                  <a:lnTo>
                    <a:pt x="28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63"/>
            <p:cNvSpPr/>
            <p:nvPr/>
          </p:nvSpPr>
          <p:spPr>
            <a:xfrm>
              <a:off x="4991425" y="3444650"/>
              <a:ext cx="95325" cy="87325"/>
            </a:xfrm>
            <a:custGeom>
              <a:avLst/>
              <a:gdLst/>
              <a:ahLst/>
              <a:cxnLst/>
              <a:rect l="l" t="t" r="r" b="b"/>
              <a:pathLst>
                <a:path w="3813" h="3493" extrusionOk="0">
                  <a:moveTo>
                    <a:pt x="946" y="1"/>
                  </a:moveTo>
                  <a:lnTo>
                    <a:pt x="126" y="851"/>
                  </a:lnTo>
                  <a:cubicBezTo>
                    <a:pt x="0" y="851"/>
                    <a:pt x="0" y="1009"/>
                    <a:pt x="32" y="1104"/>
                  </a:cubicBezTo>
                  <a:cubicBezTo>
                    <a:pt x="95" y="1230"/>
                    <a:pt x="158" y="1324"/>
                    <a:pt x="315" y="1356"/>
                  </a:cubicBezTo>
                  <a:lnTo>
                    <a:pt x="1733" y="1671"/>
                  </a:lnTo>
                  <a:lnTo>
                    <a:pt x="2048" y="3214"/>
                  </a:lnTo>
                  <a:cubicBezTo>
                    <a:pt x="2080" y="3309"/>
                    <a:pt x="2174" y="3435"/>
                    <a:pt x="2300" y="3466"/>
                  </a:cubicBezTo>
                  <a:cubicBezTo>
                    <a:pt x="2328" y="3485"/>
                    <a:pt x="2361" y="3492"/>
                    <a:pt x="2396" y="3492"/>
                  </a:cubicBezTo>
                  <a:cubicBezTo>
                    <a:pt x="2482" y="3492"/>
                    <a:pt x="2580" y="3448"/>
                    <a:pt x="2647" y="3403"/>
                  </a:cubicBezTo>
                  <a:lnTo>
                    <a:pt x="3813" y="2112"/>
                  </a:lnTo>
                  <a:lnTo>
                    <a:pt x="3813" y="2112"/>
                  </a:lnTo>
                  <a:lnTo>
                    <a:pt x="3624" y="2143"/>
                  </a:lnTo>
                  <a:lnTo>
                    <a:pt x="3561" y="2143"/>
                  </a:lnTo>
                  <a:cubicBezTo>
                    <a:pt x="3119" y="2143"/>
                    <a:pt x="2773" y="1891"/>
                    <a:pt x="2552" y="1513"/>
                  </a:cubicBezTo>
                  <a:lnTo>
                    <a:pt x="2206" y="631"/>
                  </a:lnTo>
                  <a:lnTo>
                    <a:pt x="1355" y="284"/>
                  </a:lnTo>
                  <a:cubicBezTo>
                    <a:pt x="1198" y="221"/>
                    <a:pt x="1072" y="127"/>
                    <a:pt x="9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79" name="Google Shape;7979;p63"/>
          <p:cNvGrpSpPr/>
          <p:nvPr/>
        </p:nvGrpSpPr>
        <p:grpSpPr>
          <a:xfrm>
            <a:off x="6650491" y="3352053"/>
            <a:ext cx="350079" cy="308177"/>
            <a:chOff x="4991425" y="3617150"/>
            <a:chExt cx="296175" cy="260725"/>
          </a:xfrm>
        </p:grpSpPr>
        <p:sp>
          <p:nvSpPr>
            <p:cNvPr id="7980" name="Google Shape;7980;p63"/>
            <p:cNvSpPr/>
            <p:nvPr/>
          </p:nvSpPr>
          <p:spPr>
            <a:xfrm>
              <a:off x="5069400" y="3738450"/>
              <a:ext cx="139425" cy="139425"/>
            </a:xfrm>
            <a:custGeom>
              <a:avLst/>
              <a:gdLst/>
              <a:ahLst/>
              <a:cxnLst/>
              <a:rect l="l" t="t" r="r" b="b"/>
              <a:pathLst>
                <a:path w="5577" h="5577" extrusionOk="0">
                  <a:moveTo>
                    <a:pt x="2804" y="0"/>
                  </a:moveTo>
                  <a:cubicBezTo>
                    <a:pt x="1607" y="0"/>
                    <a:pt x="1450" y="725"/>
                    <a:pt x="1009" y="3308"/>
                  </a:cubicBezTo>
                  <a:cubicBezTo>
                    <a:pt x="946" y="3749"/>
                    <a:pt x="851" y="4285"/>
                    <a:pt x="757" y="4883"/>
                  </a:cubicBezTo>
                  <a:lnTo>
                    <a:pt x="347" y="4883"/>
                  </a:lnTo>
                  <a:cubicBezTo>
                    <a:pt x="158" y="4883"/>
                    <a:pt x="0" y="5041"/>
                    <a:pt x="0" y="5230"/>
                  </a:cubicBezTo>
                  <a:cubicBezTo>
                    <a:pt x="0" y="5419"/>
                    <a:pt x="158" y="5576"/>
                    <a:pt x="347" y="5576"/>
                  </a:cubicBezTo>
                  <a:lnTo>
                    <a:pt x="5230" y="5576"/>
                  </a:lnTo>
                  <a:cubicBezTo>
                    <a:pt x="5419" y="5545"/>
                    <a:pt x="5577" y="5387"/>
                    <a:pt x="5577" y="5198"/>
                  </a:cubicBezTo>
                  <a:cubicBezTo>
                    <a:pt x="5577" y="5009"/>
                    <a:pt x="5419" y="4852"/>
                    <a:pt x="5230" y="4852"/>
                  </a:cubicBezTo>
                  <a:lnTo>
                    <a:pt x="4852" y="4852"/>
                  </a:lnTo>
                  <a:cubicBezTo>
                    <a:pt x="4726" y="4253"/>
                    <a:pt x="4632" y="3749"/>
                    <a:pt x="4569" y="3277"/>
                  </a:cubicBezTo>
                  <a:cubicBezTo>
                    <a:pt x="4128" y="756"/>
                    <a:pt x="3970" y="0"/>
                    <a:pt x="28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63"/>
            <p:cNvSpPr/>
            <p:nvPr/>
          </p:nvSpPr>
          <p:spPr>
            <a:xfrm>
              <a:off x="5200150" y="3617150"/>
              <a:ext cx="69325" cy="69325"/>
            </a:xfrm>
            <a:custGeom>
              <a:avLst/>
              <a:gdLst/>
              <a:ahLst/>
              <a:cxnLst/>
              <a:rect l="l" t="t" r="r" b="b"/>
              <a:pathLst>
                <a:path w="2773" h="2773" extrusionOk="0">
                  <a:moveTo>
                    <a:pt x="1386" y="0"/>
                  </a:moveTo>
                  <a:cubicBezTo>
                    <a:pt x="630" y="0"/>
                    <a:pt x="0" y="630"/>
                    <a:pt x="0" y="1387"/>
                  </a:cubicBezTo>
                  <a:cubicBezTo>
                    <a:pt x="0" y="2111"/>
                    <a:pt x="630" y="2773"/>
                    <a:pt x="1386" y="2773"/>
                  </a:cubicBezTo>
                  <a:cubicBezTo>
                    <a:pt x="2143" y="2773"/>
                    <a:pt x="2773" y="2111"/>
                    <a:pt x="2773" y="1387"/>
                  </a:cubicBezTo>
                  <a:cubicBezTo>
                    <a:pt x="2773" y="630"/>
                    <a:pt x="2143" y="0"/>
                    <a:pt x="1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63"/>
            <p:cNvSpPr/>
            <p:nvPr/>
          </p:nvSpPr>
          <p:spPr>
            <a:xfrm>
              <a:off x="5009550" y="3617150"/>
              <a:ext cx="68525" cy="69325"/>
            </a:xfrm>
            <a:custGeom>
              <a:avLst/>
              <a:gdLst/>
              <a:ahLst/>
              <a:cxnLst/>
              <a:rect l="l" t="t" r="r" b="b"/>
              <a:pathLst>
                <a:path w="2741" h="2773" extrusionOk="0">
                  <a:moveTo>
                    <a:pt x="1355" y="0"/>
                  </a:moveTo>
                  <a:cubicBezTo>
                    <a:pt x="599" y="0"/>
                    <a:pt x="0" y="630"/>
                    <a:pt x="0" y="1387"/>
                  </a:cubicBezTo>
                  <a:cubicBezTo>
                    <a:pt x="0" y="2143"/>
                    <a:pt x="599" y="2773"/>
                    <a:pt x="1355" y="2773"/>
                  </a:cubicBezTo>
                  <a:cubicBezTo>
                    <a:pt x="2111" y="2773"/>
                    <a:pt x="2741" y="2143"/>
                    <a:pt x="2741" y="1387"/>
                  </a:cubicBezTo>
                  <a:cubicBezTo>
                    <a:pt x="2741" y="630"/>
                    <a:pt x="2111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7983;p63"/>
            <p:cNvSpPr/>
            <p:nvPr/>
          </p:nvSpPr>
          <p:spPr>
            <a:xfrm>
              <a:off x="4991425" y="3686450"/>
              <a:ext cx="104775" cy="52025"/>
            </a:xfrm>
            <a:custGeom>
              <a:avLst/>
              <a:gdLst/>
              <a:ahLst/>
              <a:cxnLst/>
              <a:rect l="l" t="t" r="r" b="b"/>
              <a:pathLst>
                <a:path w="4191" h="2081" extrusionOk="0">
                  <a:moveTo>
                    <a:pt x="568" y="1"/>
                  </a:moveTo>
                  <a:cubicBezTo>
                    <a:pt x="252" y="347"/>
                    <a:pt x="0" y="851"/>
                    <a:pt x="0" y="1356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33" y="2080"/>
                    <a:pt x="4191" y="1923"/>
                    <a:pt x="4191" y="1734"/>
                  </a:cubicBezTo>
                  <a:lnTo>
                    <a:pt x="4191" y="1356"/>
                  </a:lnTo>
                  <a:cubicBezTo>
                    <a:pt x="4191" y="820"/>
                    <a:pt x="3970" y="347"/>
                    <a:pt x="3624" y="1"/>
                  </a:cubicBezTo>
                  <a:cubicBezTo>
                    <a:pt x="3245" y="410"/>
                    <a:pt x="2678" y="694"/>
                    <a:pt x="2080" y="694"/>
                  </a:cubicBezTo>
                  <a:cubicBezTo>
                    <a:pt x="1513" y="694"/>
                    <a:pt x="946" y="410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63"/>
            <p:cNvSpPr/>
            <p:nvPr/>
          </p:nvSpPr>
          <p:spPr>
            <a:xfrm>
              <a:off x="5183600" y="3686450"/>
              <a:ext cx="104000" cy="52025"/>
            </a:xfrm>
            <a:custGeom>
              <a:avLst/>
              <a:gdLst/>
              <a:ahLst/>
              <a:cxnLst/>
              <a:rect l="l" t="t" r="r" b="b"/>
              <a:pathLst>
                <a:path w="4160" h="2081" extrusionOk="0">
                  <a:moveTo>
                    <a:pt x="536" y="1"/>
                  </a:moveTo>
                  <a:cubicBezTo>
                    <a:pt x="221" y="347"/>
                    <a:pt x="1" y="851"/>
                    <a:pt x="1" y="1356"/>
                  </a:cubicBezTo>
                  <a:lnTo>
                    <a:pt x="1" y="1702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02" y="2080"/>
                    <a:pt x="4159" y="1923"/>
                    <a:pt x="4159" y="1702"/>
                  </a:cubicBezTo>
                  <a:lnTo>
                    <a:pt x="4159" y="1356"/>
                  </a:lnTo>
                  <a:cubicBezTo>
                    <a:pt x="4159" y="820"/>
                    <a:pt x="3970" y="347"/>
                    <a:pt x="3624" y="1"/>
                  </a:cubicBezTo>
                  <a:cubicBezTo>
                    <a:pt x="3214" y="410"/>
                    <a:pt x="2679" y="694"/>
                    <a:pt x="2080" y="694"/>
                  </a:cubicBezTo>
                  <a:cubicBezTo>
                    <a:pt x="1450" y="694"/>
                    <a:pt x="946" y="410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63"/>
            <p:cNvSpPr/>
            <p:nvPr/>
          </p:nvSpPr>
          <p:spPr>
            <a:xfrm>
              <a:off x="5187550" y="3755775"/>
              <a:ext cx="100050" cy="52800"/>
            </a:xfrm>
            <a:custGeom>
              <a:avLst/>
              <a:gdLst/>
              <a:ahLst/>
              <a:cxnLst/>
              <a:rect l="l" t="t" r="r" b="b"/>
              <a:pathLst>
                <a:path w="4002" h="2112" extrusionOk="0">
                  <a:moveTo>
                    <a:pt x="0" y="0"/>
                  </a:moveTo>
                  <a:cubicBezTo>
                    <a:pt x="189" y="567"/>
                    <a:pt x="315" y="1229"/>
                    <a:pt x="473" y="2111"/>
                  </a:cubicBezTo>
                  <a:lnTo>
                    <a:pt x="3655" y="2111"/>
                  </a:lnTo>
                  <a:cubicBezTo>
                    <a:pt x="3844" y="2111"/>
                    <a:pt x="4001" y="1954"/>
                    <a:pt x="4001" y="1733"/>
                  </a:cubicBezTo>
                  <a:lnTo>
                    <a:pt x="4001" y="378"/>
                  </a:lnTo>
                  <a:cubicBezTo>
                    <a:pt x="3970" y="158"/>
                    <a:pt x="3844" y="0"/>
                    <a:pt x="36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63"/>
            <p:cNvSpPr/>
            <p:nvPr/>
          </p:nvSpPr>
          <p:spPr>
            <a:xfrm>
              <a:off x="4991425" y="3755775"/>
              <a:ext cx="100850" cy="52000"/>
            </a:xfrm>
            <a:custGeom>
              <a:avLst/>
              <a:gdLst/>
              <a:ahLst/>
              <a:cxnLst/>
              <a:rect l="l" t="t" r="r" b="b"/>
              <a:pathLst>
                <a:path w="4034" h="208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54"/>
                    <a:pt x="158" y="2080"/>
                    <a:pt x="347" y="2080"/>
                  </a:cubicBezTo>
                  <a:lnTo>
                    <a:pt x="3561" y="2080"/>
                  </a:lnTo>
                  <a:cubicBezTo>
                    <a:pt x="3718" y="1229"/>
                    <a:pt x="3813" y="567"/>
                    <a:pt x="4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7" name="Google Shape;7987;p63"/>
          <p:cNvGrpSpPr/>
          <p:nvPr/>
        </p:nvGrpSpPr>
        <p:grpSpPr>
          <a:xfrm>
            <a:off x="6727764" y="3807644"/>
            <a:ext cx="195532" cy="349163"/>
            <a:chOff x="5056800" y="3962900"/>
            <a:chExt cx="165425" cy="295400"/>
          </a:xfrm>
        </p:grpSpPr>
        <p:sp>
          <p:nvSpPr>
            <p:cNvPr id="7988" name="Google Shape;7988;p63"/>
            <p:cNvSpPr/>
            <p:nvPr/>
          </p:nvSpPr>
          <p:spPr>
            <a:xfrm>
              <a:off x="5155250" y="4042450"/>
              <a:ext cx="66975" cy="104800"/>
            </a:xfrm>
            <a:custGeom>
              <a:avLst/>
              <a:gdLst/>
              <a:ahLst/>
              <a:cxnLst/>
              <a:rect l="l" t="t" r="r" b="b"/>
              <a:pathLst>
                <a:path w="2679" h="4192" extrusionOk="0">
                  <a:moveTo>
                    <a:pt x="0" y="1"/>
                  </a:moveTo>
                  <a:lnTo>
                    <a:pt x="505" y="3467"/>
                  </a:lnTo>
                  <a:lnTo>
                    <a:pt x="1103" y="4065"/>
                  </a:lnTo>
                  <a:cubicBezTo>
                    <a:pt x="1166" y="4128"/>
                    <a:pt x="1261" y="4191"/>
                    <a:pt x="1324" y="4191"/>
                  </a:cubicBezTo>
                  <a:lnTo>
                    <a:pt x="2300" y="4191"/>
                  </a:lnTo>
                  <a:cubicBezTo>
                    <a:pt x="2521" y="4191"/>
                    <a:pt x="2678" y="4034"/>
                    <a:pt x="2678" y="3813"/>
                  </a:cubicBezTo>
                  <a:lnTo>
                    <a:pt x="2678" y="2805"/>
                  </a:lnTo>
                  <a:cubicBezTo>
                    <a:pt x="2678" y="2710"/>
                    <a:pt x="2615" y="2616"/>
                    <a:pt x="2552" y="255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63"/>
            <p:cNvSpPr/>
            <p:nvPr/>
          </p:nvSpPr>
          <p:spPr>
            <a:xfrm>
              <a:off x="5065450" y="3962900"/>
              <a:ext cx="88250" cy="52025"/>
            </a:xfrm>
            <a:custGeom>
              <a:avLst/>
              <a:gdLst/>
              <a:ahLst/>
              <a:cxnLst/>
              <a:rect l="l" t="t" r="r" b="b"/>
              <a:pathLst>
                <a:path w="3530" h="2081" extrusionOk="0">
                  <a:moveTo>
                    <a:pt x="347" y="1"/>
                  </a:moveTo>
                  <a:cubicBezTo>
                    <a:pt x="221" y="1"/>
                    <a:pt x="158" y="33"/>
                    <a:pt x="64" y="159"/>
                  </a:cubicBezTo>
                  <a:cubicBezTo>
                    <a:pt x="1" y="222"/>
                    <a:pt x="1" y="348"/>
                    <a:pt x="32" y="474"/>
                  </a:cubicBezTo>
                  <a:lnTo>
                    <a:pt x="568" y="2080"/>
                  </a:lnTo>
                  <a:lnTo>
                    <a:pt x="2931" y="2080"/>
                  </a:lnTo>
                  <a:lnTo>
                    <a:pt x="3498" y="474"/>
                  </a:lnTo>
                  <a:cubicBezTo>
                    <a:pt x="3529" y="348"/>
                    <a:pt x="3498" y="222"/>
                    <a:pt x="3466" y="159"/>
                  </a:cubicBezTo>
                  <a:cubicBezTo>
                    <a:pt x="3340" y="64"/>
                    <a:pt x="3214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63"/>
            <p:cNvSpPr/>
            <p:nvPr/>
          </p:nvSpPr>
          <p:spPr>
            <a:xfrm>
              <a:off x="5056800" y="4032225"/>
              <a:ext cx="104000" cy="226075"/>
            </a:xfrm>
            <a:custGeom>
              <a:avLst/>
              <a:gdLst/>
              <a:ahLst/>
              <a:cxnLst/>
              <a:rect l="l" t="t" r="r" b="b"/>
              <a:pathLst>
                <a:path w="4160" h="9043" extrusionOk="0">
                  <a:moveTo>
                    <a:pt x="977" y="0"/>
                  </a:moveTo>
                  <a:lnTo>
                    <a:pt x="0" y="6553"/>
                  </a:lnTo>
                  <a:cubicBezTo>
                    <a:pt x="0" y="6648"/>
                    <a:pt x="0" y="6742"/>
                    <a:pt x="63" y="6837"/>
                  </a:cubicBezTo>
                  <a:lnTo>
                    <a:pt x="1796" y="8916"/>
                  </a:lnTo>
                  <a:cubicBezTo>
                    <a:pt x="1859" y="9011"/>
                    <a:pt x="1954" y="9042"/>
                    <a:pt x="2080" y="9042"/>
                  </a:cubicBezTo>
                  <a:cubicBezTo>
                    <a:pt x="2174" y="9042"/>
                    <a:pt x="2269" y="9011"/>
                    <a:pt x="2332" y="8916"/>
                  </a:cubicBezTo>
                  <a:lnTo>
                    <a:pt x="4065" y="6837"/>
                  </a:lnTo>
                  <a:cubicBezTo>
                    <a:pt x="4159" y="6742"/>
                    <a:pt x="4159" y="6679"/>
                    <a:pt x="4159" y="6553"/>
                  </a:cubicBezTo>
                  <a:lnTo>
                    <a:pt x="31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91" name="Google Shape;7991;p63"/>
          <p:cNvGrpSpPr/>
          <p:nvPr/>
        </p:nvGrpSpPr>
        <p:grpSpPr>
          <a:xfrm>
            <a:off x="7979062" y="3807660"/>
            <a:ext cx="350995" cy="349133"/>
            <a:chOff x="6168925" y="3936925"/>
            <a:chExt cx="296950" cy="295375"/>
          </a:xfrm>
        </p:grpSpPr>
        <p:sp>
          <p:nvSpPr>
            <p:cNvPr id="7992" name="Google Shape;7992;p63"/>
            <p:cNvSpPr/>
            <p:nvPr/>
          </p:nvSpPr>
          <p:spPr>
            <a:xfrm>
              <a:off x="6220900" y="416455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63"/>
            <p:cNvSpPr/>
            <p:nvPr/>
          </p:nvSpPr>
          <p:spPr>
            <a:xfrm>
              <a:off x="6168925" y="3972375"/>
              <a:ext cx="227650" cy="259925"/>
            </a:xfrm>
            <a:custGeom>
              <a:avLst/>
              <a:gdLst/>
              <a:ahLst/>
              <a:cxnLst/>
              <a:rect l="l" t="t" r="r" b="b"/>
              <a:pathLst>
                <a:path w="9106" h="10397" extrusionOk="0">
                  <a:moveTo>
                    <a:pt x="3115" y="2135"/>
                  </a:moveTo>
                  <a:cubicBezTo>
                    <a:pt x="3206" y="2135"/>
                    <a:pt x="3293" y="2158"/>
                    <a:pt x="3340" y="2205"/>
                  </a:cubicBezTo>
                  <a:cubicBezTo>
                    <a:pt x="3466" y="2331"/>
                    <a:pt x="3466" y="2583"/>
                    <a:pt x="3340" y="2678"/>
                  </a:cubicBezTo>
                  <a:lnTo>
                    <a:pt x="2930" y="3119"/>
                  </a:lnTo>
                  <a:lnTo>
                    <a:pt x="3340" y="3560"/>
                  </a:lnTo>
                  <a:cubicBezTo>
                    <a:pt x="3466" y="3686"/>
                    <a:pt x="3466" y="3907"/>
                    <a:pt x="3340" y="4033"/>
                  </a:cubicBezTo>
                  <a:cubicBezTo>
                    <a:pt x="3293" y="4096"/>
                    <a:pt x="3206" y="4127"/>
                    <a:pt x="3115" y="4127"/>
                  </a:cubicBezTo>
                  <a:cubicBezTo>
                    <a:pt x="3025" y="4127"/>
                    <a:pt x="2930" y="4096"/>
                    <a:pt x="2867" y="4033"/>
                  </a:cubicBezTo>
                  <a:lnTo>
                    <a:pt x="2458" y="3592"/>
                  </a:lnTo>
                  <a:lnTo>
                    <a:pt x="2017" y="4033"/>
                  </a:lnTo>
                  <a:cubicBezTo>
                    <a:pt x="1954" y="4096"/>
                    <a:pt x="1867" y="4127"/>
                    <a:pt x="1780" y="4127"/>
                  </a:cubicBezTo>
                  <a:cubicBezTo>
                    <a:pt x="1694" y="4127"/>
                    <a:pt x="1607" y="4096"/>
                    <a:pt x="1544" y="4033"/>
                  </a:cubicBezTo>
                  <a:cubicBezTo>
                    <a:pt x="1418" y="3907"/>
                    <a:pt x="1418" y="3686"/>
                    <a:pt x="1544" y="3560"/>
                  </a:cubicBezTo>
                  <a:lnTo>
                    <a:pt x="1985" y="3119"/>
                  </a:lnTo>
                  <a:lnTo>
                    <a:pt x="1544" y="2678"/>
                  </a:lnTo>
                  <a:cubicBezTo>
                    <a:pt x="1418" y="2583"/>
                    <a:pt x="1418" y="2331"/>
                    <a:pt x="1544" y="2205"/>
                  </a:cubicBezTo>
                  <a:cubicBezTo>
                    <a:pt x="1591" y="2158"/>
                    <a:pt x="1678" y="2135"/>
                    <a:pt x="1769" y="2135"/>
                  </a:cubicBezTo>
                  <a:cubicBezTo>
                    <a:pt x="1859" y="2135"/>
                    <a:pt x="1954" y="2158"/>
                    <a:pt x="2017" y="2205"/>
                  </a:cubicBezTo>
                  <a:lnTo>
                    <a:pt x="2458" y="2646"/>
                  </a:lnTo>
                  <a:lnTo>
                    <a:pt x="2867" y="2205"/>
                  </a:lnTo>
                  <a:cubicBezTo>
                    <a:pt x="2930" y="2158"/>
                    <a:pt x="3025" y="2135"/>
                    <a:pt x="3115" y="2135"/>
                  </a:cubicBezTo>
                  <a:close/>
                  <a:moveTo>
                    <a:pt x="6727" y="2079"/>
                  </a:moveTo>
                  <a:cubicBezTo>
                    <a:pt x="6813" y="2079"/>
                    <a:pt x="6900" y="2111"/>
                    <a:pt x="6963" y="2174"/>
                  </a:cubicBezTo>
                  <a:lnTo>
                    <a:pt x="7688" y="2898"/>
                  </a:lnTo>
                  <a:cubicBezTo>
                    <a:pt x="7719" y="2993"/>
                    <a:pt x="7719" y="3245"/>
                    <a:pt x="7593" y="3371"/>
                  </a:cubicBezTo>
                  <a:cubicBezTo>
                    <a:pt x="7546" y="3418"/>
                    <a:pt x="7459" y="3442"/>
                    <a:pt x="7369" y="3442"/>
                  </a:cubicBezTo>
                  <a:cubicBezTo>
                    <a:pt x="7278" y="3442"/>
                    <a:pt x="7183" y="3418"/>
                    <a:pt x="7120" y="3371"/>
                  </a:cubicBezTo>
                  <a:lnTo>
                    <a:pt x="7026" y="3245"/>
                  </a:lnTo>
                  <a:lnTo>
                    <a:pt x="7026" y="4505"/>
                  </a:lnTo>
                  <a:cubicBezTo>
                    <a:pt x="7026" y="5104"/>
                    <a:pt x="6553" y="5513"/>
                    <a:pt x="5986" y="5513"/>
                  </a:cubicBezTo>
                  <a:lnTo>
                    <a:pt x="3151" y="5513"/>
                  </a:lnTo>
                  <a:cubicBezTo>
                    <a:pt x="2962" y="5513"/>
                    <a:pt x="2804" y="5671"/>
                    <a:pt x="2804" y="5891"/>
                  </a:cubicBezTo>
                  <a:lnTo>
                    <a:pt x="2804" y="7026"/>
                  </a:lnTo>
                  <a:cubicBezTo>
                    <a:pt x="3182" y="7183"/>
                    <a:pt x="3497" y="7530"/>
                    <a:pt x="3497" y="8002"/>
                  </a:cubicBezTo>
                  <a:cubicBezTo>
                    <a:pt x="3497" y="8601"/>
                    <a:pt x="3025" y="9042"/>
                    <a:pt x="2489" y="9042"/>
                  </a:cubicBezTo>
                  <a:cubicBezTo>
                    <a:pt x="1922" y="9042"/>
                    <a:pt x="1450" y="8569"/>
                    <a:pt x="1450" y="8002"/>
                  </a:cubicBezTo>
                  <a:cubicBezTo>
                    <a:pt x="1450" y="7561"/>
                    <a:pt x="1733" y="7183"/>
                    <a:pt x="2174" y="7026"/>
                  </a:cubicBezTo>
                  <a:lnTo>
                    <a:pt x="2174" y="5891"/>
                  </a:lnTo>
                  <a:cubicBezTo>
                    <a:pt x="2174" y="5293"/>
                    <a:pt x="2647" y="4852"/>
                    <a:pt x="3182" y="4852"/>
                  </a:cubicBezTo>
                  <a:lnTo>
                    <a:pt x="6018" y="4852"/>
                  </a:lnTo>
                  <a:cubicBezTo>
                    <a:pt x="6207" y="4852"/>
                    <a:pt x="6364" y="4694"/>
                    <a:pt x="6364" y="4505"/>
                  </a:cubicBezTo>
                  <a:lnTo>
                    <a:pt x="6364" y="3245"/>
                  </a:lnTo>
                  <a:lnTo>
                    <a:pt x="6270" y="3371"/>
                  </a:lnTo>
                  <a:cubicBezTo>
                    <a:pt x="6207" y="3418"/>
                    <a:pt x="6120" y="3442"/>
                    <a:pt x="6034" y="3442"/>
                  </a:cubicBezTo>
                  <a:cubicBezTo>
                    <a:pt x="5947" y="3442"/>
                    <a:pt x="5860" y="3418"/>
                    <a:pt x="5797" y="3371"/>
                  </a:cubicBezTo>
                  <a:cubicBezTo>
                    <a:pt x="5671" y="3245"/>
                    <a:pt x="5671" y="2993"/>
                    <a:pt x="5797" y="2898"/>
                  </a:cubicBezTo>
                  <a:lnTo>
                    <a:pt x="6490" y="2174"/>
                  </a:lnTo>
                  <a:cubicBezTo>
                    <a:pt x="6553" y="2111"/>
                    <a:pt x="6640" y="2079"/>
                    <a:pt x="6727" y="2079"/>
                  </a:cubicBezTo>
                  <a:close/>
                  <a:moveTo>
                    <a:pt x="7369" y="7057"/>
                  </a:moveTo>
                  <a:cubicBezTo>
                    <a:pt x="7459" y="7057"/>
                    <a:pt x="7546" y="7089"/>
                    <a:pt x="7593" y="7152"/>
                  </a:cubicBezTo>
                  <a:cubicBezTo>
                    <a:pt x="7719" y="7246"/>
                    <a:pt x="7719" y="7498"/>
                    <a:pt x="7593" y="7624"/>
                  </a:cubicBezTo>
                  <a:lnTo>
                    <a:pt x="7183" y="8034"/>
                  </a:lnTo>
                  <a:lnTo>
                    <a:pt x="7593" y="8475"/>
                  </a:lnTo>
                  <a:cubicBezTo>
                    <a:pt x="7719" y="8601"/>
                    <a:pt x="7719" y="8821"/>
                    <a:pt x="7593" y="8947"/>
                  </a:cubicBezTo>
                  <a:cubicBezTo>
                    <a:pt x="7546" y="9010"/>
                    <a:pt x="7459" y="9042"/>
                    <a:pt x="7369" y="9042"/>
                  </a:cubicBezTo>
                  <a:cubicBezTo>
                    <a:pt x="7278" y="9042"/>
                    <a:pt x="7183" y="9010"/>
                    <a:pt x="7120" y="8947"/>
                  </a:cubicBezTo>
                  <a:lnTo>
                    <a:pt x="6711" y="8506"/>
                  </a:lnTo>
                  <a:lnTo>
                    <a:pt x="6270" y="8947"/>
                  </a:lnTo>
                  <a:cubicBezTo>
                    <a:pt x="6207" y="9010"/>
                    <a:pt x="6120" y="9042"/>
                    <a:pt x="6034" y="9042"/>
                  </a:cubicBezTo>
                  <a:cubicBezTo>
                    <a:pt x="5947" y="9042"/>
                    <a:pt x="5860" y="9010"/>
                    <a:pt x="5797" y="8947"/>
                  </a:cubicBezTo>
                  <a:cubicBezTo>
                    <a:pt x="5671" y="8821"/>
                    <a:pt x="5671" y="8601"/>
                    <a:pt x="5797" y="8475"/>
                  </a:cubicBezTo>
                  <a:lnTo>
                    <a:pt x="6207" y="8034"/>
                  </a:lnTo>
                  <a:lnTo>
                    <a:pt x="5797" y="7624"/>
                  </a:lnTo>
                  <a:cubicBezTo>
                    <a:pt x="5671" y="7498"/>
                    <a:pt x="5671" y="7246"/>
                    <a:pt x="5797" y="7152"/>
                  </a:cubicBezTo>
                  <a:cubicBezTo>
                    <a:pt x="5845" y="7089"/>
                    <a:pt x="5931" y="7057"/>
                    <a:pt x="6022" y="7057"/>
                  </a:cubicBezTo>
                  <a:cubicBezTo>
                    <a:pt x="6112" y="7057"/>
                    <a:pt x="6207" y="7089"/>
                    <a:pt x="6270" y="7152"/>
                  </a:cubicBezTo>
                  <a:lnTo>
                    <a:pt x="6711" y="7561"/>
                  </a:lnTo>
                  <a:lnTo>
                    <a:pt x="7120" y="7152"/>
                  </a:lnTo>
                  <a:cubicBezTo>
                    <a:pt x="7183" y="7089"/>
                    <a:pt x="7278" y="7057"/>
                    <a:pt x="7369" y="7057"/>
                  </a:cubicBezTo>
                  <a:close/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9388"/>
                  </a:lnTo>
                  <a:cubicBezTo>
                    <a:pt x="0" y="9987"/>
                    <a:pt x="473" y="10397"/>
                    <a:pt x="1040" y="10397"/>
                  </a:cubicBezTo>
                  <a:lnTo>
                    <a:pt x="8003" y="10397"/>
                  </a:lnTo>
                  <a:cubicBezTo>
                    <a:pt x="8601" y="10397"/>
                    <a:pt x="9011" y="9924"/>
                    <a:pt x="9011" y="9388"/>
                  </a:cubicBezTo>
                  <a:lnTo>
                    <a:pt x="9011" y="1040"/>
                  </a:lnTo>
                  <a:cubicBezTo>
                    <a:pt x="9105" y="473"/>
                    <a:pt x="8633" y="0"/>
                    <a:pt x="8034" y="0"/>
                  </a:cubicBezTo>
                  <a:lnTo>
                    <a:pt x="7341" y="0"/>
                  </a:lnTo>
                  <a:cubicBezTo>
                    <a:pt x="7341" y="756"/>
                    <a:pt x="6711" y="1386"/>
                    <a:pt x="5955" y="1386"/>
                  </a:cubicBezTo>
                  <a:lnTo>
                    <a:pt x="3119" y="1386"/>
                  </a:lnTo>
                  <a:cubicBezTo>
                    <a:pt x="2363" y="1386"/>
                    <a:pt x="1733" y="756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63"/>
            <p:cNvSpPr/>
            <p:nvPr/>
          </p:nvSpPr>
          <p:spPr>
            <a:xfrm>
              <a:off x="6228775" y="3936925"/>
              <a:ext cx="106350" cy="53575"/>
            </a:xfrm>
            <a:custGeom>
              <a:avLst/>
              <a:gdLst/>
              <a:ahLst/>
              <a:cxnLst/>
              <a:rect l="l" t="t" r="r" b="b"/>
              <a:pathLst>
                <a:path w="4254" h="2143" extrusionOk="0">
                  <a:moveTo>
                    <a:pt x="2143" y="0"/>
                  </a:moveTo>
                  <a:cubicBezTo>
                    <a:pt x="1860" y="0"/>
                    <a:pt x="1576" y="221"/>
                    <a:pt x="1450" y="473"/>
                  </a:cubicBezTo>
                  <a:lnTo>
                    <a:pt x="1387" y="725"/>
                  </a:lnTo>
                  <a:lnTo>
                    <a:pt x="725" y="725"/>
                  </a:lnTo>
                  <a:cubicBezTo>
                    <a:pt x="316" y="725"/>
                    <a:pt x="1" y="1040"/>
                    <a:pt x="1" y="1418"/>
                  </a:cubicBezTo>
                  <a:cubicBezTo>
                    <a:pt x="1" y="1828"/>
                    <a:pt x="316" y="2143"/>
                    <a:pt x="725" y="2143"/>
                  </a:cubicBezTo>
                  <a:lnTo>
                    <a:pt x="3561" y="2143"/>
                  </a:lnTo>
                  <a:cubicBezTo>
                    <a:pt x="3939" y="2143"/>
                    <a:pt x="4254" y="1828"/>
                    <a:pt x="4254" y="1418"/>
                  </a:cubicBezTo>
                  <a:cubicBezTo>
                    <a:pt x="4254" y="1040"/>
                    <a:pt x="3939" y="725"/>
                    <a:pt x="3561" y="725"/>
                  </a:cubicBezTo>
                  <a:lnTo>
                    <a:pt x="2868" y="725"/>
                  </a:lnTo>
                  <a:lnTo>
                    <a:pt x="2805" y="473"/>
                  </a:lnTo>
                  <a:cubicBezTo>
                    <a:pt x="2710" y="221"/>
                    <a:pt x="2458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63"/>
            <p:cNvSpPr/>
            <p:nvPr/>
          </p:nvSpPr>
          <p:spPr>
            <a:xfrm>
              <a:off x="6412300" y="4059000"/>
              <a:ext cx="52000" cy="105575"/>
            </a:xfrm>
            <a:custGeom>
              <a:avLst/>
              <a:gdLst/>
              <a:ahLst/>
              <a:cxnLst/>
              <a:rect l="l" t="t" r="r" b="b"/>
              <a:pathLst>
                <a:path w="2080" h="4223" extrusionOk="0">
                  <a:moveTo>
                    <a:pt x="0" y="1"/>
                  </a:moveTo>
                  <a:lnTo>
                    <a:pt x="0" y="4222"/>
                  </a:lnTo>
                  <a:lnTo>
                    <a:pt x="32" y="4222"/>
                  </a:lnTo>
                  <a:cubicBezTo>
                    <a:pt x="315" y="4002"/>
                    <a:pt x="662" y="3876"/>
                    <a:pt x="1072" y="3876"/>
                  </a:cubicBezTo>
                  <a:cubicBezTo>
                    <a:pt x="1450" y="3876"/>
                    <a:pt x="1796" y="4002"/>
                    <a:pt x="2080" y="4222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63"/>
            <p:cNvSpPr/>
            <p:nvPr/>
          </p:nvSpPr>
          <p:spPr>
            <a:xfrm>
              <a:off x="6413875" y="4007025"/>
              <a:ext cx="52000" cy="34675"/>
            </a:xfrm>
            <a:custGeom>
              <a:avLst/>
              <a:gdLst/>
              <a:ahLst/>
              <a:cxnLst/>
              <a:rect l="l" t="t" r="r" b="b"/>
              <a:pathLst>
                <a:path w="2080" h="1387" extrusionOk="0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2080" y="1386"/>
                  </a:lnTo>
                  <a:lnTo>
                    <a:pt x="2080" y="1040"/>
                  </a:lnTo>
                  <a:cubicBezTo>
                    <a:pt x="2048" y="473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63"/>
            <p:cNvSpPr/>
            <p:nvPr/>
          </p:nvSpPr>
          <p:spPr>
            <a:xfrm>
              <a:off x="6417800" y="4173200"/>
              <a:ext cx="43350" cy="43350"/>
            </a:xfrm>
            <a:custGeom>
              <a:avLst/>
              <a:gdLst/>
              <a:ahLst/>
              <a:cxnLst/>
              <a:rect l="l" t="t" r="r" b="b"/>
              <a:pathLst>
                <a:path w="1734" h="1734" extrusionOk="0">
                  <a:moveTo>
                    <a:pt x="883" y="1"/>
                  </a:moveTo>
                  <a:cubicBezTo>
                    <a:pt x="537" y="1"/>
                    <a:pt x="190" y="221"/>
                    <a:pt x="1" y="442"/>
                  </a:cubicBezTo>
                  <a:lnTo>
                    <a:pt x="568" y="1545"/>
                  </a:lnTo>
                  <a:cubicBezTo>
                    <a:pt x="600" y="1671"/>
                    <a:pt x="757" y="1734"/>
                    <a:pt x="883" y="1734"/>
                  </a:cubicBezTo>
                  <a:cubicBezTo>
                    <a:pt x="978" y="1734"/>
                    <a:pt x="1104" y="1671"/>
                    <a:pt x="1198" y="1545"/>
                  </a:cubicBezTo>
                  <a:lnTo>
                    <a:pt x="1734" y="442"/>
                  </a:lnTo>
                  <a:cubicBezTo>
                    <a:pt x="1545" y="158"/>
                    <a:pt x="1230" y="1"/>
                    <a:pt x="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98" name="Google Shape;7998;p63"/>
          <p:cNvGrpSpPr/>
          <p:nvPr/>
        </p:nvGrpSpPr>
        <p:grpSpPr>
          <a:xfrm>
            <a:off x="6192756" y="1531845"/>
            <a:ext cx="348188" cy="349133"/>
            <a:chOff x="1674750" y="3254050"/>
            <a:chExt cx="294575" cy="295375"/>
          </a:xfrm>
        </p:grpSpPr>
        <p:sp>
          <p:nvSpPr>
            <p:cNvPr id="7999" name="Google Shape;7999;p63"/>
            <p:cNvSpPr/>
            <p:nvPr/>
          </p:nvSpPr>
          <p:spPr>
            <a:xfrm>
              <a:off x="1691275" y="3351700"/>
              <a:ext cx="278050" cy="197725"/>
            </a:xfrm>
            <a:custGeom>
              <a:avLst/>
              <a:gdLst/>
              <a:ahLst/>
              <a:cxnLst/>
              <a:rect l="l" t="t" r="r" b="b"/>
              <a:pathLst>
                <a:path w="11122" h="7909" extrusionOk="0">
                  <a:moveTo>
                    <a:pt x="10535" y="0"/>
                  </a:moveTo>
                  <a:cubicBezTo>
                    <a:pt x="10489" y="0"/>
                    <a:pt x="10442" y="10"/>
                    <a:pt x="10397" y="33"/>
                  </a:cubicBezTo>
                  <a:cubicBezTo>
                    <a:pt x="10208" y="64"/>
                    <a:pt x="10114" y="253"/>
                    <a:pt x="10177" y="474"/>
                  </a:cubicBezTo>
                  <a:cubicBezTo>
                    <a:pt x="10334" y="978"/>
                    <a:pt x="10429" y="1482"/>
                    <a:pt x="10429" y="1986"/>
                  </a:cubicBezTo>
                  <a:cubicBezTo>
                    <a:pt x="10429" y="4885"/>
                    <a:pt x="8066" y="7247"/>
                    <a:pt x="5199" y="7247"/>
                  </a:cubicBezTo>
                  <a:cubicBezTo>
                    <a:pt x="3561" y="7247"/>
                    <a:pt x="2017" y="6397"/>
                    <a:pt x="1072" y="5137"/>
                  </a:cubicBezTo>
                  <a:lnTo>
                    <a:pt x="1733" y="5137"/>
                  </a:lnTo>
                  <a:cubicBezTo>
                    <a:pt x="1922" y="5137"/>
                    <a:pt x="2080" y="4979"/>
                    <a:pt x="2080" y="4790"/>
                  </a:cubicBezTo>
                  <a:cubicBezTo>
                    <a:pt x="2080" y="4601"/>
                    <a:pt x="1922" y="4443"/>
                    <a:pt x="1733" y="4443"/>
                  </a:cubicBezTo>
                  <a:lnTo>
                    <a:pt x="347" y="4443"/>
                  </a:lnTo>
                  <a:cubicBezTo>
                    <a:pt x="158" y="4443"/>
                    <a:pt x="1" y="4601"/>
                    <a:pt x="1" y="4790"/>
                  </a:cubicBezTo>
                  <a:lnTo>
                    <a:pt x="1" y="6176"/>
                  </a:lnTo>
                  <a:cubicBezTo>
                    <a:pt x="1" y="6365"/>
                    <a:pt x="158" y="6523"/>
                    <a:pt x="347" y="6523"/>
                  </a:cubicBezTo>
                  <a:cubicBezTo>
                    <a:pt x="536" y="6523"/>
                    <a:pt x="694" y="6365"/>
                    <a:pt x="694" y="6176"/>
                  </a:cubicBezTo>
                  <a:lnTo>
                    <a:pt x="694" y="5767"/>
                  </a:lnTo>
                  <a:cubicBezTo>
                    <a:pt x="1796" y="7090"/>
                    <a:pt x="3466" y="7909"/>
                    <a:pt x="5199" y="7909"/>
                  </a:cubicBezTo>
                  <a:cubicBezTo>
                    <a:pt x="8412" y="7909"/>
                    <a:pt x="11122" y="5231"/>
                    <a:pt x="11122" y="1986"/>
                  </a:cubicBezTo>
                  <a:cubicBezTo>
                    <a:pt x="11122" y="1419"/>
                    <a:pt x="10996" y="820"/>
                    <a:pt x="10838" y="222"/>
                  </a:cubicBezTo>
                  <a:cubicBezTo>
                    <a:pt x="10814" y="102"/>
                    <a:pt x="10681" y="0"/>
                    <a:pt x="105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63"/>
            <p:cNvSpPr/>
            <p:nvPr/>
          </p:nvSpPr>
          <p:spPr>
            <a:xfrm>
              <a:off x="1674750" y="3254050"/>
              <a:ext cx="277250" cy="197900"/>
            </a:xfrm>
            <a:custGeom>
              <a:avLst/>
              <a:gdLst/>
              <a:ahLst/>
              <a:cxnLst/>
              <a:rect l="l" t="t" r="r" b="b"/>
              <a:pathLst>
                <a:path w="11090" h="7916" extrusionOk="0">
                  <a:moveTo>
                    <a:pt x="5891" y="1"/>
                  </a:moveTo>
                  <a:cubicBezTo>
                    <a:pt x="2678" y="1"/>
                    <a:pt x="0" y="2679"/>
                    <a:pt x="0" y="5892"/>
                  </a:cubicBezTo>
                  <a:cubicBezTo>
                    <a:pt x="0" y="6491"/>
                    <a:pt x="126" y="7089"/>
                    <a:pt x="284" y="7656"/>
                  </a:cubicBezTo>
                  <a:cubicBezTo>
                    <a:pt x="310" y="7842"/>
                    <a:pt x="448" y="7916"/>
                    <a:pt x="604" y="7916"/>
                  </a:cubicBezTo>
                  <a:cubicBezTo>
                    <a:pt x="633" y="7916"/>
                    <a:pt x="663" y="7913"/>
                    <a:pt x="693" y="7908"/>
                  </a:cubicBezTo>
                  <a:cubicBezTo>
                    <a:pt x="882" y="7877"/>
                    <a:pt x="977" y="7656"/>
                    <a:pt x="945" y="7467"/>
                  </a:cubicBezTo>
                  <a:cubicBezTo>
                    <a:pt x="788" y="6963"/>
                    <a:pt x="662" y="6459"/>
                    <a:pt x="662" y="5892"/>
                  </a:cubicBezTo>
                  <a:cubicBezTo>
                    <a:pt x="662" y="3025"/>
                    <a:pt x="3025" y="662"/>
                    <a:pt x="5891" y="662"/>
                  </a:cubicBezTo>
                  <a:cubicBezTo>
                    <a:pt x="7561" y="662"/>
                    <a:pt x="9105" y="1481"/>
                    <a:pt x="10050" y="2742"/>
                  </a:cubicBezTo>
                  <a:lnTo>
                    <a:pt x="9357" y="2742"/>
                  </a:lnTo>
                  <a:cubicBezTo>
                    <a:pt x="9168" y="2742"/>
                    <a:pt x="9010" y="2899"/>
                    <a:pt x="9010" y="3088"/>
                  </a:cubicBezTo>
                  <a:cubicBezTo>
                    <a:pt x="9010" y="3309"/>
                    <a:pt x="9168" y="3466"/>
                    <a:pt x="9357" y="3466"/>
                  </a:cubicBezTo>
                  <a:lnTo>
                    <a:pt x="10743" y="3466"/>
                  </a:lnTo>
                  <a:cubicBezTo>
                    <a:pt x="10932" y="3466"/>
                    <a:pt x="11090" y="3309"/>
                    <a:pt x="11090" y="3088"/>
                  </a:cubicBezTo>
                  <a:lnTo>
                    <a:pt x="11090" y="1733"/>
                  </a:lnTo>
                  <a:cubicBezTo>
                    <a:pt x="11090" y="1513"/>
                    <a:pt x="10932" y="1355"/>
                    <a:pt x="10743" y="1355"/>
                  </a:cubicBezTo>
                  <a:cubicBezTo>
                    <a:pt x="10554" y="1355"/>
                    <a:pt x="10397" y="1513"/>
                    <a:pt x="10397" y="1733"/>
                  </a:cubicBezTo>
                  <a:lnTo>
                    <a:pt x="10397" y="2111"/>
                  </a:lnTo>
                  <a:cubicBezTo>
                    <a:pt x="9294" y="820"/>
                    <a:pt x="7624" y="1"/>
                    <a:pt x="5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63"/>
            <p:cNvSpPr/>
            <p:nvPr/>
          </p:nvSpPr>
          <p:spPr>
            <a:xfrm>
              <a:off x="1727500" y="3306825"/>
              <a:ext cx="189075" cy="189050"/>
            </a:xfrm>
            <a:custGeom>
              <a:avLst/>
              <a:gdLst/>
              <a:ahLst/>
              <a:cxnLst/>
              <a:rect l="l" t="t" r="r" b="b"/>
              <a:pathLst>
                <a:path w="7563" h="7562" extrusionOk="0">
                  <a:moveTo>
                    <a:pt x="3750" y="2048"/>
                  </a:moveTo>
                  <a:cubicBezTo>
                    <a:pt x="3939" y="2048"/>
                    <a:pt x="4097" y="2206"/>
                    <a:pt x="4097" y="2426"/>
                  </a:cubicBezTo>
                  <a:lnTo>
                    <a:pt x="4097" y="3435"/>
                  </a:lnTo>
                  <a:lnTo>
                    <a:pt x="4475" y="3435"/>
                  </a:lnTo>
                  <a:cubicBezTo>
                    <a:pt x="4664" y="3435"/>
                    <a:pt x="4821" y="3592"/>
                    <a:pt x="4821" y="3781"/>
                  </a:cubicBezTo>
                  <a:cubicBezTo>
                    <a:pt x="4821" y="4002"/>
                    <a:pt x="4664" y="4159"/>
                    <a:pt x="4475" y="4159"/>
                  </a:cubicBezTo>
                  <a:lnTo>
                    <a:pt x="3750" y="4159"/>
                  </a:lnTo>
                  <a:cubicBezTo>
                    <a:pt x="3561" y="4159"/>
                    <a:pt x="3403" y="4002"/>
                    <a:pt x="3403" y="3781"/>
                  </a:cubicBezTo>
                  <a:lnTo>
                    <a:pt x="3403" y="2426"/>
                  </a:lnTo>
                  <a:cubicBezTo>
                    <a:pt x="3403" y="2206"/>
                    <a:pt x="3561" y="2048"/>
                    <a:pt x="3750" y="2048"/>
                  </a:cubicBezTo>
                  <a:close/>
                  <a:moveTo>
                    <a:pt x="3435" y="0"/>
                  </a:moveTo>
                  <a:cubicBezTo>
                    <a:pt x="2647" y="95"/>
                    <a:pt x="1923" y="410"/>
                    <a:pt x="1356" y="883"/>
                  </a:cubicBezTo>
                  <a:lnTo>
                    <a:pt x="2049" y="1576"/>
                  </a:lnTo>
                  <a:cubicBezTo>
                    <a:pt x="2175" y="1702"/>
                    <a:pt x="2175" y="1954"/>
                    <a:pt x="2049" y="2048"/>
                  </a:cubicBezTo>
                  <a:cubicBezTo>
                    <a:pt x="1986" y="2111"/>
                    <a:pt x="1899" y="2143"/>
                    <a:pt x="1812" y="2143"/>
                  </a:cubicBezTo>
                  <a:cubicBezTo>
                    <a:pt x="1726" y="2143"/>
                    <a:pt x="1639" y="2111"/>
                    <a:pt x="1576" y="2048"/>
                  </a:cubicBezTo>
                  <a:lnTo>
                    <a:pt x="883" y="1355"/>
                  </a:lnTo>
                  <a:cubicBezTo>
                    <a:pt x="410" y="1922"/>
                    <a:pt x="95" y="2647"/>
                    <a:pt x="1" y="3435"/>
                  </a:cubicBezTo>
                  <a:lnTo>
                    <a:pt x="1041" y="3435"/>
                  </a:lnTo>
                  <a:cubicBezTo>
                    <a:pt x="1230" y="3435"/>
                    <a:pt x="1387" y="3592"/>
                    <a:pt x="1387" y="3781"/>
                  </a:cubicBezTo>
                  <a:cubicBezTo>
                    <a:pt x="1387" y="3970"/>
                    <a:pt x="1230" y="4128"/>
                    <a:pt x="1041" y="4128"/>
                  </a:cubicBezTo>
                  <a:lnTo>
                    <a:pt x="1" y="4128"/>
                  </a:lnTo>
                  <a:cubicBezTo>
                    <a:pt x="95" y="4915"/>
                    <a:pt x="410" y="5640"/>
                    <a:pt x="883" y="6238"/>
                  </a:cubicBezTo>
                  <a:lnTo>
                    <a:pt x="1576" y="5514"/>
                  </a:lnTo>
                  <a:cubicBezTo>
                    <a:pt x="1639" y="5451"/>
                    <a:pt x="1734" y="5419"/>
                    <a:pt x="1824" y="5419"/>
                  </a:cubicBezTo>
                  <a:cubicBezTo>
                    <a:pt x="1915" y="5419"/>
                    <a:pt x="2001" y="5451"/>
                    <a:pt x="2049" y="5514"/>
                  </a:cubicBezTo>
                  <a:cubicBezTo>
                    <a:pt x="2175" y="5640"/>
                    <a:pt x="2175" y="5860"/>
                    <a:pt x="2049" y="5986"/>
                  </a:cubicBezTo>
                  <a:lnTo>
                    <a:pt x="1356" y="6711"/>
                  </a:lnTo>
                  <a:cubicBezTo>
                    <a:pt x="1923" y="7184"/>
                    <a:pt x="2647" y="7499"/>
                    <a:pt x="3435" y="7562"/>
                  </a:cubicBezTo>
                  <a:lnTo>
                    <a:pt x="3435" y="6553"/>
                  </a:lnTo>
                  <a:cubicBezTo>
                    <a:pt x="3435" y="6333"/>
                    <a:pt x="3592" y="6175"/>
                    <a:pt x="3781" y="6175"/>
                  </a:cubicBezTo>
                  <a:cubicBezTo>
                    <a:pt x="4002" y="6175"/>
                    <a:pt x="4160" y="6333"/>
                    <a:pt x="4160" y="6553"/>
                  </a:cubicBezTo>
                  <a:lnTo>
                    <a:pt x="4160" y="7562"/>
                  </a:lnTo>
                  <a:cubicBezTo>
                    <a:pt x="4947" y="7499"/>
                    <a:pt x="5640" y="7184"/>
                    <a:pt x="6239" y="6711"/>
                  </a:cubicBezTo>
                  <a:lnTo>
                    <a:pt x="5514" y="5986"/>
                  </a:lnTo>
                  <a:cubicBezTo>
                    <a:pt x="5420" y="5860"/>
                    <a:pt x="5420" y="5640"/>
                    <a:pt x="5514" y="5514"/>
                  </a:cubicBezTo>
                  <a:cubicBezTo>
                    <a:pt x="5577" y="5451"/>
                    <a:pt x="5672" y="5419"/>
                    <a:pt x="5762" y="5419"/>
                  </a:cubicBezTo>
                  <a:cubicBezTo>
                    <a:pt x="5853" y="5419"/>
                    <a:pt x="5940" y="5451"/>
                    <a:pt x="5987" y="5514"/>
                  </a:cubicBezTo>
                  <a:lnTo>
                    <a:pt x="6711" y="6238"/>
                  </a:lnTo>
                  <a:cubicBezTo>
                    <a:pt x="7184" y="5640"/>
                    <a:pt x="7499" y="4915"/>
                    <a:pt x="7562" y="4128"/>
                  </a:cubicBezTo>
                  <a:lnTo>
                    <a:pt x="6554" y="4128"/>
                  </a:lnTo>
                  <a:cubicBezTo>
                    <a:pt x="6365" y="4128"/>
                    <a:pt x="6207" y="3970"/>
                    <a:pt x="6207" y="3781"/>
                  </a:cubicBezTo>
                  <a:cubicBezTo>
                    <a:pt x="6207" y="3592"/>
                    <a:pt x="6365" y="3435"/>
                    <a:pt x="6554" y="3435"/>
                  </a:cubicBezTo>
                  <a:lnTo>
                    <a:pt x="7562" y="3435"/>
                  </a:lnTo>
                  <a:cubicBezTo>
                    <a:pt x="7499" y="2647"/>
                    <a:pt x="7184" y="1922"/>
                    <a:pt x="6711" y="1355"/>
                  </a:cubicBezTo>
                  <a:lnTo>
                    <a:pt x="5987" y="2048"/>
                  </a:lnTo>
                  <a:cubicBezTo>
                    <a:pt x="5940" y="2111"/>
                    <a:pt x="5853" y="2143"/>
                    <a:pt x="5762" y="2143"/>
                  </a:cubicBezTo>
                  <a:cubicBezTo>
                    <a:pt x="5672" y="2143"/>
                    <a:pt x="5577" y="2111"/>
                    <a:pt x="5514" y="2048"/>
                  </a:cubicBezTo>
                  <a:cubicBezTo>
                    <a:pt x="5420" y="1922"/>
                    <a:pt x="5420" y="1702"/>
                    <a:pt x="5514" y="1576"/>
                  </a:cubicBezTo>
                  <a:lnTo>
                    <a:pt x="6239" y="883"/>
                  </a:lnTo>
                  <a:cubicBezTo>
                    <a:pt x="5640" y="410"/>
                    <a:pt x="4947" y="95"/>
                    <a:pt x="4160" y="0"/>
                  </a:cubicBezTo>
                  <a:lnTo>
                    <a:pt x="4160" y="1040"/>
                  </a:lnTo>
                  <a:cubicBezTo>
                    <a:pt x="4160" y="1229"/>
                    <a:pt x="4002" y="1387"/>
                    <a:pt x="3781" y="1387"/>
                  </a:cubicBezTo>
                  <a:cubicBezTo>
                    <a:pt x="3592" y="1387"/>
                    <a:pt x="3435" y="1229"/>
                    <a:pt x="3435" y="1040"/>
                  </a:cubicBezTo>
                  <a:lnTo>
                    <a:pt x="34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02" name="Google Shape;8002;p63"/>
          <p:cNvGrpSpPr/>
          <p:nvPr/>
        </p:nvGrpSpPr>
        <p:grpSpPr>
          <a:xfrm>
            <a:off x="6207177" y="1972435"/>
            <a:ext cx="319347" cy="349133"/>
            <a:chOff x="1687350" y="3618725"/>
            <a:chExt cx="270175" cy="295375"/>
          </a:xfrm>
        </p:grpSpPr>
        <p:sp>
          <p:nvSpPr>
            <p:cNvPr id="8003" name="Google Shape;8003;p63"/>
            <p:cNvSpPr/>
            <p:nvPr/>
          </p:nvSpPr>
          <p:spPr>
            <a:xfrm>
              <a:off x="1829900" y="3808550"/>
              <a:ext cx="18150" cy="35450"/>
            </a:xfrm>
            <a:custGeom>
              <a:avLst/>
              <a:gdLst/>
              <a:ahLst/>
              <a:cxnLst/>
              <a:rect l="l" t="t" r="r" b="b"/>
              <a:pathLst>
                <a:path w="726" h="1418" extrusionOk="0">
                  <a:moveTo>
                    <a:pt x="1" y="0"/>
                  </a:moveTo>
                  <a:lnTo>
                    <a:pt x="1" y="1418"/>
                  </a:lnTo>
                  <a:lnTo>
                    <a:pt x="379" y="1418"/>
                  </a:lnTo>
                  <a:cubicBezTo>
                    <a:pt x="568" y="1418"/>
                    <a:pt x="725" y="1260"/>
                    <a:pt x="725" y="1040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63"/>
            <p:cNvSpPr/>
            <p:nvPr/>
          </p:nvSpPr>
          <p:spPr>
            <a:xfrm>
              <a:off x="1795250" y="3755775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78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89" y="1418"/>
                    <a:pt x="378" y="1418"/>
                  </a:cubicBezTo>
                  <a:lnTo>
                    <a:pt x="725" y="1418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63"/>
            <p:cNvSpPr/>
            <p:nvPr/>
          </p:nvSpPr>
          <p:spPr>
            <a:xfrm>
              <a:off x="1687350" y="3618725"/>
              <a:ext cx="270175" cy="295375"/>
            </a:xfrm>
            <a:custGeom>
              <a:avLst/>
              <a:gdLst/>
              <a:ahLst/>
              <a:cxnLst/>
              <a:rect l="l" t="t" r="r" b="b"/>
              <a:pathLst>
                <a:path w="10807" h="11815" extrusionOk="0">
                  <a:moveTo>
                    <a:pt x="6459" y="662"/>
                  </a:moveTo>
                  <a:cubicBezTo>
                    <a:pt x="6868" y="662"/>
                    <a:pt x="7183" y="977"/>
                    <a:pt x="7183" y="1355"/>
                  </a:cubicBezTo>
                  <a:cubicBezTo>
                    <a:pt x="7183" y="1765"/>
                    <a:pt x="6868" y="2080"/>
                    <a:pt x="6459" y="2080"/>
                  </a:cubicBezTo>
                  <a:lnTo>
                    <a:pt x="6459" y="1702"/>
                  </a:lnTo>
                  <a:cubicBezTo>
                    <a:pt x="6459" y="1513"/>
                    <a:pt x="6301" y="1355"/>
                    <a:pt x="6112" y="1355"/>
                  </a:cubicBezTo>
                  <a:lnTo>
                    <a:pt x="4726" y="1355"/>
                  </a:lnTo>
                  <a:cubicBezTo>
                    <a:pt x="4537" y="1355"/>
                    <a:pt x="4379" y="1513"/>
                    <a:pt x="4379" y="1702"/>
                  </a:cubicBezTo>
                  <a:lnTo>
                    <a:pt x="4379" y="2080"/>
                  </a:lnTo>
                  <a:cubicBezTo>
                    <a:pt x="3970" y="2017"/>
                    <a:pt x="3655" y="1702"/>
                    <a:pt x="3655" y="1355"/>
                  </a:cubicBezTo>
                  <a:cubicBezTo>
                    <a:pt x="3655" y="977"/>
                    <a:pt x="3970" y="662"/>
                    <a:pt x="4379" y="662"/>
                  </a:cubicBezTo>
                  <a:close/>
                  <a:moveTo>
                    <a:pt x="5387" y="4128"/>
                  </a:moveTo>
                  <a:cubicBezTo>
                    <a:pt x="5608" y="4128"/>
                    <a:pt x="5766" y="4285"/>
                    <a:pt x="5766" y="4474"/>
                  </a:cubicBezTo>
                  <a:lnTo>
                    <a:pt x="5766" y="4821"/>
                  </a:lnTo>
                  <a:lnTo>
                    <a:pt x="6112" y="4821"/>
                  </a:lnTo>
                  <a:cubicBezTo>
                    <a:pt x="6711" y="4821"/>
                    <a:pt x="7120" y="5293"/>
                    <a:pt x="7120" y="5860"/>
                  </a:cubicBezTo>
                  <a:cubicBezTo>
                    <a:pt x="7120" y="6049"/>
                    <a:pt x="6963" y="6207"/>
                    <a:pt x="6774" y="6207"/>
                  </a:cubicBezTo>
                  <a:cubicBezTo>
                    <a:pt x="6585" y="6207"/>
                    <a:pt x="6427" y="6049"/>
                    <a:pt x="6427" y="5860"/>
                  </a:cubicBezTo>
                  <a:cubicBezTo>
                    <a:pt x="6427" y="5640"/>
                    <a:pt x="6270" y="5482"/>
                    <a:pt x="6081" y="5482"/>
                  </a:cubicBezTo>
                  <a:lnTo>
                    <a:pt x="5703" y="5482"/>
                  </a:lnTo>
                  <a:lnTo>
                    <a:pt x="5703" y="6868"/>
                  </a:lnTo>
                  <a:lnTo>
                    <a:pt x="6081" y="6868"/>
                  </a:lnTo>
                  <a:cubicBezTo>
                    <a:pt x="6648" y="6868"/>
                    <a:pt x="7089" y="7341"/>
                    <a:pt x="7089" y="7908"/>
                  </a:cubicBezTo>
                  <a:lnTo>
                    <a:pt x="7089" y="8601"/>
                  </a:lnTo>
                  <a:cubicBezTo>
                    <a:pt x="7089" y="9200"/>
                    <a:pt x="6616" y="9641"/>
                    <a:pt x="6081" y="9641"/>
                  </a:cubicBezTo>
                  <a:lnTo>
                    <a:pt x="5703" y="9641"/>
                  </a:lnTo>
                  <a:lnTo>
                    <a:pt x="5703" y="9987"/>
                  </a:lnTo>
                  <a:cubicBezTo>
                    <a:pt x="5703" y="10176"/>
                    <a:pt x="5545" y="10334"/>
                    <a:pt x="5356" y="10334"/>
                  </a:cubicBezTo>
                  <a:cubicBezTo>
                    <a:pt x="5167" y="10334"/>
                    <a:pt x="5009" y="10176"/>
                    <a:pt x="5009" y="9987"/>
                  </a:cubicBezTo>
                  <a:lnTo>
                    <a:pt x="5009" y="9704"/>
                  </a:lnTo>
                  <a:lnTo>
                    <a:pt x="4631" y="9704"/>
                  </a:lnTo>
                  <a:cubicBezTo>
                    <a:pt x="4064" y="9704"/>
                    <a:pt x="3623" y="9231"/>
                    <a:pt x="3623" y="8664"/>
                  </a:cubicBezTo>
                  <a:cubicBezTo>
                    <a:pt x="3623" y="8475"/>
                    <a:pt x="3781" y="8318"/>
                    <a:pt x="3970" y="8318"/>
                  </a:cubicBezTo>
                  <a:cubicBezTo>
                    <a:pt x="4159" y="8318"/>
                    <a:pt x="4316" y="8475"/>
                    <a:pt x="4316" y="8664"/>
                  </a:cubicBezTo>
                  <a:cubicBezTo>
                    <a:pt x="4316" y="8885"/>
                    <a:pt x="4505" y="9042"/>
                    <a:pt x="4694" y="9042"/>
                  </a:cubicBezTo>
                  <a:lnTo>
                    <a:pt x="5041" y="9042"/>
                  </a:lnTo>
                  <a:lnTo>
                    <a:pt x="5041" y="7625"/>
                  </a:lnTo>
                  <a:lnTo>
                    <a:pt x="4694" y="7625"/>
                  </a:lnTo>
                  <a:lnTo>
                    <a:pt x="4694" y="7593"/>
                  </a:lnTo>
                  <a:cubicBezTo>
                    <a:pt x="4096" y="7593"/>
                    <a:pt x="3655" y="7120"/>
                    <a:pt x="3655" y="6553"/>
                  </a:cubicBezTo>
                  <a:lnTo>
                    <a:pt x="3655" y="5860"/>
                  </a:lnTo>
                  <a:cubicBezTo>
                    <a:pt x="3655" y="5262"/>
                    <a:pt x="4127" y="4821"/>
                    <a:pt x="4694" y="4821"/>
                  </a:cubicBezTo>
                  <a:lnTo>
                    <a:pt x="5041" y="4821"/>
                  </a:lnTo>
                  <a:lnTo>
                    <a:pt x="5041" y="4474"/>
                  </a:lnTo>
                  <a:cubicBezTo>
                    <a:pt x="5041" y="4285"/>
                    <a:pt x="5198" y="4128"/>
                    <a:pt x="5387" y="4128"/>
                  </a:cubicBezTo>
                  <a:close/>
                  <a:moveTo>
                    <a:pt x="4379" y="0"/>
                  </a:moveTo>
                  <a:cubicBezTo>
                    <a:pt x="3623" y="0"/>
                    <a:pt x="2993" y="662"/>
                    <a:pt x="2993" y="1387"/>
                  </a:cubicBezTo>
                  <a:cubicBezTo>
                    <a:pt x="2993" y="2143"/>
                    <a:pt x="3623" y="2773"/>
                    <a:pt x="4379" y="2773"/>
                  </a:cubicBezTo>
                  <a:lnTo>
                    <a:pt x="4379" y="2899"/>
                  </a:lnTo>
                  <a:cubicBezTo>
                    <a:pt x="3781" y="3025"/>
                    <a:pt x="3277" y="3277"/>
                    <a:pt x="2804" y="3592"/>
                  </a:cubicBezTo>
                  <a:lnTo>
                    <a:pt x="2332" y="3056"/>
                  </a:lnTo>
                  <a:lnTo>
                    <a:pt x="2584" y="2804"/>
                  </a:lnTo>
                  <a:cubicBezTo>
                    <a:pt x="2710" y="2710"/>
                    <a:pt x="2710" y="2458"/>
                    <a:pt x="2615" y="2332"/>
                  </a:cubicBezTo>
                  <a:lnTo>
                    <a:pt x="1701" y="1292"/>
                  </a:lnTo>
                  <a:cubicBezTo>
                    <a:pt x="1630" y="1203"/>
                    <a:pt x="1529" y="1165"/>
                    <a:pt x="1432" y="1165"/>
                  </a:cubicBezTo>
                  <a:cubicBezTo>
                    <a:pt x="1357" y="1165"/>
                    <a:pt x="1284" y="1188"/>
                    <a:pt x="1229" y="1229"/>
                  </a:cubicBezTo>
                  <a:lnTo>
                    <a:pt x="158" y="2143"/>
                  </a:lnTo>
                  <a:cubicBezTo>
                    <a:pt x="0" y="2269"/>
                    <a:pt x="0" y="2489"/>
                    <a:pt x="126" y="2615"/>
                  </a:cubicBezTo>
                  <a:lnTo>
                    <a:pt x="1040" y="3686"/>
                  </a:lnTo>
                  <a:cubicBezTo>
                    <a:pt x="1090" y="3770"/>
                    <a:pt x="1183" y="3809"/>
                    <a:pt x="1279" y="3809"/>
                  </a:cubicBezTo>
                  <a:cubicBezTo>
                    <a:pt x="1365" y="3809"/>
                    <a:pt x="1453" y="3777"/>
                    <a:pt x="1512" y="3718"/>
                  </a:cubicBezTo>
                  <a:lnTo>
                    <a:pt x="1764" y="3497"/>
                  </a:lnTo>
                  <a:lnTo>
                    <a:pt x="2237" y="4033"/>
                  </a:lnTo>
                  <a:cubicBezTo>
                    <a:pt x="1418" y="4852"/>
                    <a:pt x="914" y="5986"/>
                    <a:pt x="914" y="7247"/>
                  </a:cubicBezTo>
                  <a:cubicBezTo>
                    <a:pt x="914" y="9735"/>
                    <a:pt x="2930" y="11815"/>
                    <a:pt x="5387" y="11815"/>
                  </a:cubicBezTo>
                  <a:cubicBezTo>
                    <a:pt x="7876" y="11815"/>
                    <a:pt x="9893" y="9798"/>
                    <a:pt x="9893" y="7247"/>
                  </a:cubicBezTo>
                  <a:cubicBezTo>
                    <a:pt x="9893" y="5986"/>
                    <a:pt x="9389" y="4852"/>
                    <a:pt x="8538" y="4033"/>
                  </a:cubicBezTo>
                  <a:lnTo>
                    <a:pt x="9011" y="3497"/>
                  </a:lnTo>
                  <a:lnTo>
                    <a:pt x="9294" y="3718"/>
                  </a:lnTo>
                  <a:cubicBezTo>
                    <a:pt x="9368" y="3777"/>
                    <a:pt x="9450" y="3809"/>
                    <a:pt x="9528" y="3809"/>
                  </a:cubicBezTo>
                  <a:cubicBezTo>
                    <a:pt x="9616" y="3809"/>
                    <a:pt x="9700" y="3770"/>
                    <a:pt x="9767" y="3686"/>
                  </a:cubicBezTo>
                  <a:lnTo>
                    <a:pt x="10680" y="2615"/>
                  </a:lnTo>
                  <a:cubicBezTo>
                    <a:pt x="10806" y="2458"/>
                    <a:pt x="10806" y="2269"/>
                    <a:pt x="10649" y="2143"/>
                  </a:cubicBezTo>
                  <a:lnTo>
                    <a:pt x="9578" y="1229"/>
                  </a:lnTo>
                  <a:cubicBezTo>
                    <a:pt x="9509" y="1188"/>
                    <a:pt x="9434" y="1165"/>
                    <a:pt x="9361" y="1165"/>
                  </a:cubicBezTo>
                  <a:cubicBezTo>
                    <a:pt x="9267" y="1165"/>
                    <a:pt x="9176" y="1203"/>
                    <a:pt x="9105" y="1292"/>
                  </a:cubicBezTo>
                  <a:lnTo>
                    <a:pt x="8191" y="2332"/>
                  </a:lnTo>
                  <a:cubicBezTo>
                    <a:pt x="8065" y="2489"/>
                    <a:pt x="8065" y="2710"/>
                    <a:pt x="8223" y="2804"/>
                  </a:cubicBezTo>
                  <a:lnTo>
                    <a:pt x="8506" y="3056"/>
                  </a:lnTo>
                  <a:lnTo>
                    <a:pt x="8034" y="3592"/>
                  </a:lnTo>
                  <a:cubicBezTo>
                    <a:pt x="7561" y="3245"/>
                    <a:pt x="7057" y="3025"/>
                    <a:pt x="6459" y="2899"/>
                  </a:cubicBezTo>
                  <a:lnTo>
                    <a:pt x="6459" y="2773"/>
                  </a:lnTo>
                  <a:cubicBezTo>
                    <a:pt x="7215" y="2773"/>
                    <a:pt x="7845" y="2143"/>
                    <a:pt x="7845" y="1387"/>
                  </a:cubicBezTo>
                  <a:cubicBezTo>
                    <a:pt x="7845" y="662"/>
                    <a:pt x="7215" y="0"/>
                    <a:pt x="64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06" name="Google Shape;8006;p63"/>
          <p:cNvGrpSpPr/>
          <p:nvPr/>
        </p:nvGrpSpPr>
        <p:grpSpPr>
          <a:xfrm>
            <a:off x="6190880" y="2418916"/>
            <a:ext cx="351940" cy="349133"/>
            <a:chOff x="1672375" y="3982600"/>
            <a:chExt cx="297750" cy="295375"/>
          </a:xfrm>
        </p:grpSpPr>
        <p:sp>
          <p:nvSpPr>
            <p:cNvPr id="8007" name="Google Shape;8007;p63"/>
            <p:cNvSpPr/>
            <p:nvPr/>
          </p:nvSpPr>
          <p:spPr>
            <a:xfrm>
              <a:off x="1796825" y="39826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8" y="1"/>
                  </a:moveTo>
                  <a:cubicBezTo>
                    <a:pt x="441" y="1"/>
                    <a:pt x="0" y="442"/>
                    <a:pt x="0" y="1009"/>
                  </a:cubicBezTo>
                  <a:cubicBezTo>
                    <a:pt x="0" y="1576"/>
                    <a:pt x="441" y="2048"/>
                    <a:pt x="1008" y="2048"/>
                  </a:cubicBezTo>
                  <a:cubicBezTo>
                    <a:pt x="1576" y="2048"/>
                    <a:pt x="2048" y="1576"/>
                    <a:pt x="2048" y="1009"/>
                  </a:cubicBezTo>
                  <a:cubicBezTo>
                    <a:pt x="2048" y="442"/>
                    <a:pt x="1576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63"/>
            <p:cNvSpPr/>
            <p:nvPr/>
          </p:nvSpPr>
          <p:spPr>
            <a:xfrm>
              <a:off x="1672375" y="4092075"/>
              <a:ext cx="297750" cy="185900"/>
            </a:xfrm>
            <a:custGeom>
              <a:avLst/>
              <a:gdLst/>
              <a:ahLst/>
              <a:cxnLst/>
              <a:rect l="l" t="t" r="r" b="b"/>
              <a:pathLst>
                <a:path w="11910" h="7436" extrusionOk="0">
                  <a:moveTo>
                    <a:pt x="3498" y="1"/>
                  </a:moveTo>
                  <a:cubicBezTo>
                    <a:pt x="2174" y="316"/>
                    <a:pt x="1418" y="820"/>
                    <a:pt x="1418" y="1482"/>
                  </a:cubicBezTo>
                  <a:cubicBezTo>
                    <a:pt x="1418" y="2112"/>
                    <a:pt x="2080" y="2553"/>
                    <a:pt x="3088" y="2868"/>
                  </a:cubicBezTo>
                  <a:lnTo>
                    <a:pt x="1891" y="5357"/>
                  </a:lnTo>
                  <a:lnTo>
                    <a:pt x="1765" y="5357"/>
                  </a:lnTo>
                  <a:cubicBezTo>
                    <a:pt x="788" y="5357"/>
                    <a:pt x="1" y="5766"/>
                    <a:pt x="1" y="6365"/>
                  </a:cubicBezTo>
                  <a:cubicBezTo>
                    <a:pt x="1" y="6963"/>
                    <a:pt x="757" y="7404"/>
                    <a:pt x="1765" y="7404"/>
                  </a:cubicBezTo>
                  <a:cubicBezTo>
                    <a:pt x="2804" y="7404"/>
                    <a:pt x="3498" y="6963"/>
                    <a:pt x="3498" y="6365"/>
                  </a:cubicBezTo>
                  <a:cubicBezTo>
                    <a:pt x="3498" y="5987"/>
                    <a:pt x="3151" y="5609"/>
                    <a:pt x="2615" y="5451"/>
                  </a:cubicBezTo>
                  <a:lnTo>
                    <a:pt x="3781" y="3025"/>
                  </a:lnTo>
                  <a:cubicBezTo>
                    <a:pt x="4348" y="3151"/>
                    <a:pt x="4978" y="3183"/>
                    <a:pt x="5608" y="3214"/>
                  </a:cubicBezTo>
                  <a:lnTo>
                    <a:pt x="5608" y="5388"/>
                  </a:lnTo>
                  <a:cubicBezTo>
                    <a:pt x="4758" y="5451"/>
                    <a:pt x="4222" y="5892"/>
                    <a:pt x="4222" y="6396"/>
                  </a:cubicBezTo>
                  <a:cubicBezTo>
                    <a:pt x="4222" y="6995"/>
                    <a:pt x="4978" y="7436"/>
                    <a:pt x="5955" y="7436"/>
                  </a:cubicBezTo>
                  <a:cubicBezTo>
                    <a:pt x="6932" y="7436"/>
                    <a:pt x="7688" y="6995"/>
                    <a:pt x="7688" y="6396"/>
                  </a:cubicBezTo>
                  <a:cubicBezTo>
                    <a:pt x="7688" y="5892"/>
                    <a:pt x="7089" y="5451"/>
                    <a:pt x="6302" y="5388"/>
                  </a:cubicBezTo>
                  <a:lnTo>
                    <a:pt x="6302" y="3214"/>
                  </a:lnTo>
                  <a:cubicBezTo>
                    <a:pt x="6932" y="3214"/>
                    <a:pt x="7562" y="3151"/>
                    <a:pt x="8129" y="3025"/>
                  </a:cubicBezTo>
                  <a:lnTo>
                    <a:pt x="9295" y="5451"/>
                  </a:lnTo>
                  <a:cubicBezTo>
                    <a:pt x="8759" y="5609"/>
                    <a:pt x="8381" y="5987"/>
                    <a:pt x="8381" y="6365"/>
                  </a:cubicBezTo>
                  <a:cubicBezTo>
                    <a:pt x="8381" y="6963"/>
                    <a:pt x="9137" y="7404"/>
                    <a:pt x="10114" y="7404"/>
                  </a:cubicBezTo>
                  <a:cubicBezTo>
                    <a:pt x="11122" y="7404"/>
                    <a:pt x="11909" y="6963"/>
                    <a:pt x="11909" y="6365"/>
                  </a:cubicBezTo>
                  <a:cubicBezTo>
                    <a:pt x="11909" y="5766"/>
                    <a:pt x="11122" y="5357"/>
                    <a:pt x="10145" y="5357"/>
                  </a:cubicBezTo>
                  <a:lnTo>
                    <a:pt x="10019" y="5357"/>
                  </a:lnTo>
                  <a:lnTo>
                    <a:pt x="8822" y="2868"/>
                  </a:lnTo>
                  <a:cubicBezTo>
                    <a:pt x="9830" y="2584"/>
                    <a:pt x="10492" y="2112"/>
                    <a:pt x="10492" y="1482"/>
                  </a:cubicBezTo>
                  <a:cubicBezTo>
                    <a:pt x="10492" y="820"/>
                    <a:pt x="9736" y="316"/>
                    <a:pt x="8381" y="1"/>
                  </a:cubicBezTo>
                  <a:lnTo>
                    <a:pt x="8381" y="64"/>
                  </a:lnTo>
                  <a:lnTo>
                    <a:pt x="8381" y="1450"/>
                  </a:lnTo>
                  <a:cubicBezTo>
                    <a:pt x="8381" y="1639"/>
                    <a:pt x="8223" y="1797"/>
                    <a:pt x="8034" y="1797"/>
                  </a:cubicBezTo>
                  <a:lnTo>
                    <a:pt x="3876" y="1797"/>
                  </a:lnTo>
                  <a:cubicBezTo>
                    <a:pt x="3655" y="1797"/>
                    <a:pt x="3498" y="1639"/>
                    <a:pt x="3498" y="1450"/>
                  </a:cubicBezTo>
                  <a:lnTo>
                    <a:pt x="3498" y="64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63"/>
            <p:cNvSpPr/>
            <p:nvPr/>
          </p:nvSpPr>
          <p:spPr>
            <a:xfrm>
              <a:off x="1778700" y="4051125"/>
              <a:ext cx="86675" cy="69325"/>
            </a:xfrm>
            <a:custGeom>
              <a:avLst/>
              <a:gdLst/>
              <a:ahLst/>
              <a:cxnLst/>
              <a:rect l="l" t="t" r="r" b="b"/>
              <a:pathLst>
                <a:path w="3467" h="2773" extrusionOk="0">
                  <a:moveTo>
                    <a:pt x="1733" y="1"/>
                  </a:moveTo>
                  <a:cubicBezTo>
                    <a:pt x="788" y="1"/>
                    <a:pt x="1" y="757"/>
                    <a:pt x="1" y="1733"/>
                  </a:cubicBezTo>
                  <a:lnTo>
                    <a:pt x="1" y="2773"/>
                  </a:lnTo>
                  <a:lnTo>
                    <a:pt x="3466" y="2773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10" name="Google Shape;8010;p63"/>
          <p:cNvGrpSpPr/>
          <p:nvPr/>
        </p:nvGrpSpPr>
        <p:grpSpPr>
          <a:xfrm>
            <a:off x="4882872" y="2883111"/>
            <a:ext cx="350079" cy="350079"/>
            <a:chOff x="3497300" y="3227275"/>
            <a:chExt cx="296175" cy="296175"/>
          </a:xfrm>
        </p:grpSpPr>
        <p:sp>
          <p:nvSpPr>
            <p:cNvPr id="8011" name="Google Shape;8011;p63"/>
            <p:cNvSpPr/>
            <p:nvPr/>
          </p:nvSpPr>
          <p:spPr>
            <a:xfrm>
              <a:off x="3609925" y="3339900"/>
              <a:ext cx="69350" cy="68550"/>
            </a:xfrm>
            <a:custGeom>
              <a:avLst/>
              <a:gdLst/>
              <a:ahLst/>
              <a:cxnLst/>
              <a:rect l="l" t="t" r="r" b="b"/>
              <a:pathLst>
                <a:path w="2774" h="2742" extrusionOk="0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cubicBezTo>
                    <a:pt x="1" y="2112"/>
                    <a:pt x="631" y="2742"/>
                    <a:pt x="1387" y="2742"/>
                  </a:cubicBezTo>
                  <a:cubicBezTo>
                    <a:pt x="2143" y="2742"/>
                    <a:pt x="2773" y="2112"/>
                    <a:pt x="2773" y="1355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63"/>
            <p:cNvSpPr/>
            <p:nvPr/>
          </p:nvSpPr>
          <p:spPr>
            <a:xfrm>
              <a:off x="3531175" y="3227275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741" y="3466"/>
                    <a:pt x="3466" y="2678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63"/>
            <p:cNvSpPr/>
            <p:nvPr/>
          </p:nvSpPr>
          <p:spPr>
            <a:xfrm>
              <a:off x="3670575" y="3227275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8"/>
                    <a:pt x="788" y="3466"/>
                    <a:pt x="1733" y="3466"/>
                  </a:cubicBezTo>
                  <a:cubicBezTo>
                    <a:pt x="2679" y="3466"/>
                    <a:pt x="3466" y="2678"/>
                    <a:pt x="3466" y="1733"/>
                  </a:cubicBez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63"/>
            <p:cNvSpPr/>
            <p:nvPr/>
          </p:nvSpPr>
          <p:spPr>
            <a:xfrm>
              <a:off x="3622525" y="3421825"/>
              <a:ext cx="41775" cy="25225"/>
            </a:xfrm>
            <a:custGeom>
              <a:avLst/>
              <a:gdLst/>
              <a:ahLst/>
              <a:cxnLst/>
              <a:rect l="l" t="t" r="r" b="b"/>
              <a:pathLst>
                <a:path w="1671" h="1009" extrusionOk="0">
                  <a:moveTo>
                    <a:pt x="1" y="0"/>
                  </a:moveTo>
                  <a:lnTo>
                    <a:pt x="851" y="1008"/>
                  </a:lnTo>
                  <a:lnTo>
                    <a:pt x="1671" y="0"/>
                  </a:lnTo>
                  <a:lnTo>
                    <a:pt x="1671" y="0"/>
                  </a:lnTo>
                  <a:cubicBezTo>
                    <a:pt x="1450" y="126"/>
                    <a:pt x="1167" y="158"/>
                    <a:pt x="851" y="158"/>
                  </a:cubicBezTo>
                  <a:cubicBezTo>
                    <a:pt x="568" y="158"/>
                    <a:pt x="284" y="9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63"/>
            <p:cNvSpPr/>
            <p:nvPr/>
          </p:nvSpPr>
          <p:spPr>
            <a:xfrm>
              <a:off x="3566600" y="3416300"/>
              <a:ext cx="70125" cy="106350"/>
            </a:xfrm>
            <a:custGeom>
              <a:avLst/>
              <a:gdLst/>
              <a:ahLst/>
              <a:cxnLst/>
              <a:rect l="l" t="t" r="r" b="b"/>
              <a:pathLst>
                <a:path w="2805" h="4254" extrusionOk="0">
                  <a:moveTo>
                    <a:pt x="1261" y="1"/>
                  </a:moveTo>
                  <a:cubicBezTo>
                    <a:pt x="474" y="599"/>
                    <a:pt x="1" y="1513"/>
                    <a:pt x="1" y="2490"/>
                  </a:cubicBezTo>
                  <a:lnTo>
                    <a:pt x="1" y="3907"/>
                  </a:lnTo>
                  <a:cubicBezTo>
                    <a:pt x="1" y="4096"/>
                    <a:pt x="158" y="4254"/>
                    <a:pt x="379" y="4254"/>
                  </a:cubicBezTo>
                  <a:lnTo>
                    <a:pt x="2805" y="4254"/>
                  </a:lnTo>
                  <a:lnTo>
                    <a:pt x="2805" y="1891"/>
                  </a:lnTo>
                  <a:lnTo>
                    <a:pt x="126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63"/>
            <p:cNvSpPr/>
            <p:nvPr/>
          </p:nvSpPr>
          <p:spPr>
            <a:xfrm>
              <a:off x="3653250" y="3417100"/>
              <a:ext cx="70125" cy="106350"/>
            </a:xfrm>
            <a:custGeom>
              <a:avLst/>
              <a:gdLst/>
              <a:ahLst/>
              <a:cxnLst/>
              <a:rect l="l" t="t" r="r" b="b"/>
              <a:pathLst>
                <a:path w="2805" h="4254" extrusionOk="0">
                  <a:moveTo>
                    <a:pt x="1544" y="0"/>
                  </a:moveTo>
                  <a:lnTo>
                    <a:pt x="1" y="1890"/>
                  </a:lnTo>
                  <a:lnTo>
                    <a:pt x="1" y="4253"/>
                  </a:lnTo>
                  <a:lnTo>
                    <a:pt x="2458" y="4253"/>
                  </a:lnTo>
                  <a:cubicBezTo>
                    <a:pt x="2647" y="4253"/>
                    <a:pt x="2804" y="4096"/>
                    <a:pt x="2804" y="3907"/>
                  </a:cubicBezTo>
                  <a:lnTo>
                    <a:pt x="2804" y="2489"/>
                  </a:lnTo>
                  <a:cubicBezTo>
                    <a:pt x="2773" y="1481"/>
                    <a:pt x="2300" y="567"/>
                    <a:pt x="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63"/>
            <p:cNvSpPr/>
            <p:nvPr/>
          </p:nvSpPr>
          <p:spPr>
            <a:xfrm>
              <a:off x="3655625" y="3310775"/>
              <a:ext cx="137850" cy="108700"/>
            </a:xfrm>
            <a:custGeom>
              <a:avLst/>
              <a:gdLst/>
              <a:ahLst/>
              <a:cxnLst/>
              <a:rect l="l" t="t" r="r" b="b"/>
              <a:pathLst>
                <a:path w="5514" h="4348" extrusionOk="0">
                  <a:moveTo>
                    <a:pt x="3686" y="1512"/>
                  </a:moveTo>
                  <a:cubicBezTo>
                    <a:pt x="3907" y="1512"/>
                    <a:pt x="4064" y="1670"/>
                    <a:pt x="4064" y="1859"/>
                  </a:cubicBezTo>
                  <a:cubicBezTo>
                    <a:pt x="4064" y="2048"/>
                    <a:pt x="3907" y="2205"/>
                    <a:pt x="3686" y="2205"/>
                  </a:cubicBezTo>
                  <a:lnTo>
                    <a:pt x="2993" y="2205"/>
                  </a:lnTo>
                  <a:cubicBezTo>
                    <a:pt x="2804" y="2205"/>
                    <a:pt x="2646" y="2048"/>
                    <a:pt x="2646" y="1859"/>
                  </a:cubicBezTo>
                  <a:cubicBezTo>
                    <a:pt x="2646" y="1670"/>
                    <a:pt x="2804" y="1512"/>
                    <a:pt x="2993" y="1512"/>
                  </a:cubicBezTo>
                  <a:close/>
                  <a:moveTo>
                    <a:pt x="4127" y="0"/>
                  </a:moveTo>
                  <a:cubicBezTo>
                    <a:pt x="3686" y="536"/>
                    <a:pt x="3056" y="851"/>
                    <a:pt x="2331" y="851"/>
                  </a:cubicBezTo>
                  <a:cubicBezTo>
                    <a:pt x="1607" y="851"/>
                    <a:pt x="977" y="504"/>
                    <a:pt x="536" y="63"/>
                  </a:cubicBezTo>
                  <a:cubicBezTo>
                    <a:pt x="347" y="221"/>
                    <a:pt x="158" y="378"/>
                    <a:pt x="0" y="567"/>
                  </a:cubicBezTo>
                  <a:cubicBezTo>
                    <a:pt x="945" y="756"/>
                    <a:pt x="1638" y="1575"/>
                    <a:pt x="1638" y="2615"/>
                  </a:cubicBezTo>
                  <a:cubicBezTo>
                    <a:pt x="1638" y="2930"/>
                    <a:pt x="1575" y="3214"/>
                    <a:pt x="1449" y="3466"/>
                  </a:cubicBezTo>
                  <a:cubicBezTo>
                    <a:pt x="1859" y="3718"/>
                    <a:pt x="2205" y="4001"/>
                    <a:pt x="2520" y="4348"/>
                  </a:cubicBezTo>
                  <a:lnTo>
                    <a:pt x="5167" y="4348"/>
                  </a:lnTo>
                  <a:cubicBezTo>
                    <a:pt x="5356" y="4348"/>
                    <a:pt x="5513" y="4190"/>
                    <a:pt x="5513" y="4001"/>
                  </a:cubicBezTo>
                  <a:lnTo>
                    <a:pt x="5513" y="2615"/>
                  </a:lnTo>
                  <a:cubicBezTo>
                    <a:pt x="5482" y="1512"/>
                    <a:pt x="4915" y="567"/>
                    <a:pt x="41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63"/>
            <p:cNvSpPr/>
            <p:nvPr/>
          </p:nvSpPr>
          <p:spPr>
            <a:xfrm>
              <a:off x="3497300" y="3309975"/>
              <a:ext cx="136275" cy="108725"/>
            </a:xfrm>
            <a:custGeom>
              <a:avLst/>
              <a:gdLst/>
              <a:ahLst/>
              <a:cxnLst/>
              <a:rect l="l" t="t" r="r" b="b"/>
              <a:pathLst>
                <a:path w="5451" h="4349" extrusionOk="0">
                  <a:moveTo>
                    <a:pt x="2426" y="1544"/>
                  </a:moveTo>
                  <a:cubicBezTo>
                    <a:pt x="2615" y="1544"/>
                    <a:pt x="2773" y="1702"/>
                    <a:pt x="2773" y="1891"/>
                  </a:cubicBezTo>
                  <a:cubicBezTo>
                    <a:pt x="2773" y="2080"/>
                    <a:pt x="2615" y="2237"/>
                    <a:pt x="2426" y="2237"/>
                  </a:cubicBezTo>
                  <a:lnTo>
                    <a:pt x="1733" y="2237"/>
                  </a:lnTo>
                  <a:cubicBezTo>
                    <a:pt x="1513" y="2237"/>
                    <a:pt x="1355" y="2080"/>
                    <a:pt x="1355" y="1891"/>
                  </a:cubicBezTo>
                  <a:cubicBezTo>
                    <a:pt x="1355" y="1702"/>
                    <a:pt x="1513" y="1544"/>
                    <a:pt x="1733" y="1544"/>
                  </a:cubicBezTo>
                  <a:close/>
                  <a:moveTo>
                    <a:pt x="1324" y="1"/>
                  </a:moveTo>
                  <a:cubicBezTo>
                    <a:pt x="536" y="568"/>
                    <a:pt x="1" y="1513"/>
                    <a:pt x="1" y="2552"/>
                  </a:cubicBezTo>
                  <a:lnTo>
                    <a:pt x="1" y="3939"/>
                  </a:lnTo>
                  <a:cubicBezTo>
                    <a:pt x="1" y="4191"/>
                    <a:pt x="95" y="4348"/>
                    <a:pt x="316" y="4348"/>
                  </a:cubicBezTo>
                  <a:lnTo>
                    <a:pt x="2930" y="4348"/>
                  </a:lnTo>
                  <a:cubicBezTo>
                    <a:pt x="3214" y="3970"/>
                    <a:pt x="3561" y="3655"/>
                    <a:pt x="4002" y="3466"/>
                  </a:cubicBezTo>
                  <a:cubicBezTo>
                    <a:pt x="3876" y="3183"/>
                    <a:pt x="3813" y="2930"/>
                    <a:pt x="3813" y="2615"/>
                  </a:cubicBezTo>
                  <a:cubicBezTo>
                    <a:pt x="3813" y="1607"/>
                    <a:pt x="4506" y="757"/>
                    <a:pt x="5451" y="568"/>
                  </a:cubicBezTo>
                  <a:cubicBezTo>
                    <a:pt x="5293" y="347"/>
                    <a:pt x="5104" y="190"/>
                    <a:pt x="4915" y="32"/>
                  </a:cubicBezTo>
                  <a:cubicBezTo>
                    <a:pt x="4474" y="505"/>
                    <a:pt x="3844" y="820"/>
                    <a:pt x="3151" y="820"/>
                  </a:cubicBezTo>
                  <a:cubicBezTo>
                    <a:pt x="2426" y="820"/>
                    <a:pt x="1796" y="505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19" name="Google Shape;8019;p63"/>
          <p:cNvGrpSpPr/>
          <p:nvPr/>
        </p:nvGrpSpPr>
        <p:grpSpPr>
          <a:xfrm>
            <a:off x="4883345" y="3332506"/>
            <a:ext cx="349133" cy="347272"/>
            <a:chOff x="3497300" y="3591950"/>
            <a:chExt cx="295375" cy="293800"/>
          </a:xfrm>
        </p:grpSpPr>
        <p:sp>
          <p:nvSpPr>
            <p:cNvPr id="8020" name="Google Shape;8020;p63"/>
            <p:cNvSpPr/>
            <p:nvPr/>
          </p:nvSpPr>
          <p:spPr>
            <a:xfrm>
              <a:off x="3628825" y="3724275"/>
              <a:ext cx="18150" cy="16550"/>
            </a:xfrm>
            <a:custGeom>
              <a:avLst/>
              <a:gdLst/>
              <a:ahLst/>
              <a:cxnLst/>
              <a:rect l="l" t="t" r="r" b="b"/>
              <a:pathLst>
                <a:path w="726" h="662" extrusionOk="0">
                  <a:moveTo>
                    <a:pt x="375" y="0"/>
                  </a:moveTo>
                  <a:cubicBezTo>
                    <a:pt x="292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cubicBezTo>
                    <a:pt x="190" y="630"/>
                    <a:pt x="277" y="662"/>
                    <a:pt x="363" y="662"/>
                  </a:cubicBezTo>
                  <a:cubicBezTo>
                    <a:pt x="450" y="662"/>
                    <a:pt x="536" y="630"/>
                    <a:pt x="599" y="567"/>
                  </a:cubicBezTo>
                  <a:cubicBezTo>
                    <a:pt x="725" y="441"/>
                    <a:pt x="725" y="221"/>
                    <a:pt x="599" y="95"/>
                  </a:cubicBezTo>
                  <a:cubicBezTo>
                    <a:pt x="536" y="32"/>
                    <a:pt x="458" y="0"/>
                    <a:pt x="3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63"/>
            <p:cNvSpPr/>
            <p:nvPr/>
          </p:nvSpPr>
          <p:spPr>
            <a:xfrm>
              <a:off x="3590250" y="3689400"/>
              <a:ext cx="94525" cy="86675"/>
            </a:xfrm>
            <a:custGeom>
              <a:avLst/>
              <a:gdLst/>
              <a:ahLst/>
              <a:cxnLst/>
              <a:rect l="l" t="t" r="r" b="b"/>
              <a:pathLst>
                <a:path w="3781" h="3467" extrusionOk="0">
                  <a:moveTo>
                    <a:pt x="1922" y="710"/>
                  </a:moveTo>
                  <a:cubicBezTo>
                    <a:pt x="2190" y="710"/>
                    <a:pt x="2458" y="812"/>
                    <a:pt x="2647" y="1017"/>
                  </a:cubicBezTo>
                  <a:cubicBezTo>
                    <a:pt x="3088" y="1395"/>
                    <a:pt x="3088" y="2088"/>
                    <a:pt x="2647" y="2466"/>
                  </a:cubicBezTo>
                  <a:cubicBezTo>
                    <a:pt x="2458" y="2671"/>
                    <a:pt x="2190" y="2773"/>
                    <a:pt x="1922" y="2773"/>
                  </a:cubicBezTo>
                  <a:cubicBezTo>
                    <a:pt x="1654" y="2773"/>
                    <a:pt x="1386" y="2671"/>
                    <a:pt x="1197" y="2466"/>
                  </a:cubicBezTo>
                  <a:cubicBezTo>
                    <a:pt x="788" y="2088"/>
                    <a:pt x="788" y="1395"/>
                    <a:pt x="1197" y="1017"/>
                  </a:cubicBezTo>
                  <a:cubicBezTo>
                    <a:pt x="1386" y="812"/>
                    <a:pt x="1654" y="710"/>
                    <a:pt x="1922" y="710"/>
                  </a:cubicBezTo>
                  <a:close/>
                  <a:moveTo>
                    <a:pt x="1930" y="1"/>
                  </a:moveTo>
                  <a:cubicBezTo>
                    <a:pt x="1489" y="1"/>
                    <a:pt x="1040" y="182"/>
                    <a:pt x="693" y="544"/>
                  </a:cubicBezTo>
                  <a:cubicBezTo>
                    <a:pt x="0" y="1206"/>
                    <a:pt x="0" y="2309"/>
                    <a:pt x="693" y="2970"/>
                  </a:cubicBezTo>
                  <a:cubicBezTo>
                    <a:pt x="1024" y="3301"/>
                    <a:pt x="1473" y="3466"/>
                    <a:pt x="1918" y="3466"/>
                  </a:cubicBezTo>
                  <a:cubicBezTo>
                    <a:pt x="2363" y="3466"/>
                    <a:pt x="2804" y="3301"/>
                    <a:pt x="3119" y="2970"/>
                  </a:cubicBezTo>
                  <a:cubicBezTo>
                    <a:pt x="3781" y="2309"/>
                    <a:pt x="3781" y="1206"/>
                    <a:pt x="3119" y="544"/>
                  </a:cubicBezTo>
                  <a:cubicBezTo>
                    <a:pt x="2804" y="182"/>
                    <a:pt x="2371" y="1"/>
                    <a:pt x="1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63"/>
            <p:cNvSpPr/>
            <p:nvPr/>
          </p:nvSpPr>
          <p:spPr>
            <a:xfrm>
              <a:off x="3674525" y="3601400"/>
              <a:ext cx="118150" cy="118950"/>
            </a:xfrm>
            <a:custGeom>
              <a:avLst/>
              <a:gdLst/>
              <a:ahLst/>
              <a:cxnLst/>
              <a:rect l="l" t="t" r="r" b="b"/>
              <a:pathLst>
                <a:path w="4726" h="4758" extrusionOk="0">
                  <a:moveTo>
                    <a:pt x="3533" y="0"/>
                  </a:moveTo>
                  <a:cubicBezTo>
                    <a:pt x="3442" y="0"/>
                    <a:pt x="3355" y="32"/>
                    <a:pt x="3308" y="95"/>
                  </a:cubicBezTo>
                  <a:lnTo>
                    <a:pt x="0" y="3308"/>
                  </a:lnTo>
                  <a:cubicBezTo>
                    <a:pt x="410" y="3623"/>
                    <a:pt x="788" y="4127"/>
                    <a:pt x="1953" y="4758"/>
                  </a:cubicBezTo>
                  <a:lnTo>
                    <a:pt x="4600" y="2678"/>
                  </a:lnTo>
                  <a:cubicBezTo>
                    <a:pt x="4663" y="2615"/>
                    <a:pt x="4726" y="2521"/>
                    <a:pt x="4726" y="2395"/>
                  </a:cubicBezTo>
                  <a:cubicBezTo>
                    <a:pt x="4726" y="1544"/>
                    <a:pt x="4348" y="693"/>
                    <a:pt x="3781" y="95"/>
                  </a:cubicBezTo>
                  <a:cubicBezTo>
                    <a:pt x="3718" y="32"/>
                    <a:pt x="3623" y="0"/>
                    <a:pt x="3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63"/>
            <p:cNvSpPr/>
            <p:nvPr/>
          </p:nvSpPr>
          <p:spPr>
            <a:xfrm>
              <a:off x="3631200" y="3774675"/>
              <a:ext cx="103200" cy="102400"/>
            </a:xfrm>
            <a:custGeom>
              <a:avLst/>
              <a:gdLst/>
              <a:ahLst/>
              <a:cxnLst/>
              <a:rect l="l" t="t" r="r" b="b"/>
              <a:pathLst>
                <a:path w="4128" h="4096" extrusionOk="0">
                  <a:moveTo>
                    <a:pt x="2048" y="0"/>
                  </a:moveTo>
                  <a:cubicBezTo>
                    <a:pt x="1985" y="32"/>
                    <a:pt x="1985" y="63"/>
                    <a:pt x="1954" y="126"/>
                  </a:cubicBezTo>
                  <a:cubicBezTo>
                    <a:pt x="1506" y="546"/>
                    <a:pt x="859" y="767"/>
                    <a:pt x="235" y="767"/>
                  </a:cubicBezTo>
                  <a:cubicBezTo>
                    <a:pt x="156" y="767"/>
                    <a:pt x="78" y="764"/>
                    <a:pt x="0" y="756"/>
                  </a:cubicBezTo>
                  <a:lnTo>
                    <a:pt x="0" y="756"/>
                  </a:lnTo>
                  <a:cubicBezTo>
                    <a:pt x="567" y="1670"/>
                    <a:pt x="1355" y="3749"/>
                    <a:pt x="1418" y="3875"/>
                  </a:cubicBezTo>
                  <a:cubicBezTo>
                    <a:pt x="1450" y="4001"/>
                    <a:pt x="1607" y="4096"/>
                    <a:pt x="1733" y="4096"/>
                  </a:cubicBezTo>
                  <a:cubicBezTo>
                    <a:pt x="1891" y="4096"/>
                    <a:pt x="1985" y="4033"/>
                    <a:pt x="2048" y="3875"/>
                  </a:cubicBezTo>
                  <a:lnTo>
                    <a:pt x="2426" y="2647"/>
                  </a:lnTo>
                  <a:lnTo>
                    <a:pt x="3182" y="2647"/>
                  </a:lnTo>
                  <a:cubicBezTo>
                    <a:pt x="4128" y="2647"/>
                    <a:pt x="2710" y="63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63"/>
            <p:cNvSpPr/>
            <p:nvPr/>
          </p:nvSpPr>
          <p:spPr>
            <a:xfrm>
              <a:off x="3691850" y="3726625"/>
              <a:ext cx="89800" cy="89050"/>
            </a:xfrm>
            <a:custGeom>
              <a:avLst/>
              <a:gdLst/>
              <a:ahLst/>
              <a:cxnLst/>
              <a:rect l="l" t="t" r="r" b="b"/>
              <a:pathLst>
                <a:path w="3592" h="3562" extrusionOk="0">
                  <a:moveTo>
                    <a:pt x="252" y="1"/>
                  </a:moveTo>
                  <a:cubicBezTo>
                    <a:pt x="284" y="410"/>
                    <a:pt x="189" y="883"/>
                    <a:pt x="0" y="1292"/>
                  </a:cubicBezTo>
                  <a:cubicBezTo>
                    <a:pt x="630" y="1922"/>
                    <a:pt x="1134" y="2615"/>
                    <a:pt x="1544" y="3466"/>
                  </a:cubicBezTo>
                  <a:cubicBezTo>
                    <a:pt x="1565" y="3530"/>
                    <a:pt x="1634" y="3562"/>
                    <a:pt x="1715" y="3562"/>
                  </a:cubicBezTo>
                  <a:cubicBezTo>
                    <a:pt x="1874" y="3562"/>
                    <a:pt x="2080" y="3443"/>
                    <a:pt x="2080" y="3214"/>
                  </a:cubicBezTo>
                  <a:lnTo>
                    <a:pt x="2080" y="2458"/>
                  </a:lnTo>
                  <a:lnTo>
                    <a:pt x="3308" y="2080"/>
                  </a:lnTo>
                  <a:cubicBezTo>
                    <a:pt x="3497" y="1985"/>
                    <a:pt x="3592" y="1891"/>
                    <a:pt x="3592" y="1733"/>
                  </a:cubicBezTo>
                  <a:cubicBezTo>
                    <a:pt x="3592" y="1576"/>
                    <a:pt x="3497" y="1450"/>
                    <a:pt x="3340" y="1418"/>
                  </a:cubicBezTo>
                  <a:cubicBezTo>
                    <a:pt x="3182" y="1355"/>
                    <a:pt x="1134" y="568"/>
                    <a:pt x="2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63"/>
            <p:cNvSpPr/>
            <p:nvPr/>
          </p:nvSpPr>
          <p:spPr>
            <a:xfrm>
              <a:off x="3505175" y="3767575"/>
              <a:ext cx="120525" cy="118175"/>
            </a:xfrm>
            <a:custGeom>
              <a:avLst/>
              <a:gdLst/>
              <a:ahLst/>
              <a:cxnLst/>
              <a:rect l="l" t="t" r="r" b="b"/>
              <a:pathLst>
                <a:path w="4821" h="4727" extrusionOk="0">
                  <a:moveTo>
                    <a:pt x="3372" y="1"/>
                  </a:moveTo>
                  <a:lnTo>
                    <a:pt x="95" y="3277"/>
                  </a:lnTo>
                  <a:cubicBezTo>
                    <a:pt x="1" y="3435"/>
                    <a:pt x="1" y="3687"/>
                    <a:pt x="158" y="3781"/>
                  </a:cubicBezTo>
                  <a:cubicBezTo>
                    <a:pt x="788" y="4411"/>
                    <a:pt x="1607" y="4727"/>
                    <a:pt x="2458" y="4727"/>
                  </a:cubicBezTo>
                  <a:cubicBezTo>
                    <a:pt x="2584" y="4727"/>
                    <a:pt x="2679" y="4695"/>
                    <a:pt x="2742" y="4632"/>
                  </a:cubicBezTo>
                  <a:lnTo>
                    <a:pt x="4821" y="1986"/>
                  </a:lnTo>
                  <a:cubicBezTo>
                    <a:pt x="4254" y="851"/>
                    <a:pt x="3718" y="442"/>
                    <a:pt x="3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63"/>
            <p:cNvSpPr/>
            <p:nvPr/>
          </p:nvSpPr>
          <p:spPr>
            <a:xfrm>
              <a:off x="3631200" y="3591950"/>
              <a:ext cx="104000" cy="84300"/>
            </a:xfrm>
            <a:custGeom>
              <a:avLst/>
              <a:gdLst/>
              <a:ahLst/>
              <a:cxnLst/>
              <a:rect l="l" t="t" r="r" b="b"/>
              <a:pathLst>
                <a:path w="4160" h="3372" extrusionOk="0">
                  <a:moveTo>
                    <a:pt x="2836" y="0"/>
                  </a:moveTo>
                  <a:cubicBezTo>
                    <a:pt x="2678" y="0"/>
                    <a:pt x="2584" y="32"/>
                    <a:pt x="2521" y="95"/>
                  </a:cubicBezTo>
                  <a:lnTo>
                    <a:pt x="0" y="3245"/>
                  </a:lnTo>
                  <a:cubicBezTo>
                    <a:pt x="90" y="3238"/>
                    <a:pt x="181" y="3234"/>
                    <a:pt x="272" y="3234"/>
                  </a:cubicBezTo>
                  <a:cubicBezTo>
                    <a:pt x="568" y="3234"/>
                    <a:pt x="870" y="3275"/>
                    <a:pt x="1135" y="3371"/>
                  </a:cubicBezTo>
                  <a:cubicBezTo>
                    <a:pt x="1324" y="3119"/>
                    <a:pt x="3939" y="567"/>
                    <a:pt x="4159" y="347"/>
                  </a:cubicBezTo>
                  <a:cubicBezTo>
                    <a:pt x="3718" y="158"/>
                    <a:pt x="3308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63"/>
            <p:cNvSpPr/>
            <p:nvPr/>
          </p:nvSpPr>
          <p:spPr>
            <a:xfrm>
              <a:off x="3497300" y="3721900"/>
              <a:ext cx="84300" cy="107150"/>
            </a:xfrm>
            <a:custGeom>
              <a:avLst/>
              <a:gdLst/>
              <a:ahLst/>
              <a:cxnLst/>
              <a:rect l="l" t="t" r="r" b="b"/>
              <a:pathLst>
                <a:path w="3372" h="4286" extrusionOk="0">
                  <a:moveTo>
                    <a:pt x="3246" y="1"/>
                  </a:moveTo>
                  <a:lnTo>
                    <a:pt x="95" y="2552"/>
                  </a:lnTo>
                  <a:cubicBezTo>
                    <a:pt x="32" y="2615"/>
                    <a:pt x="1" y="2710"/>
                    <a:pt x="1" y="2836"/>
                  </a:cubicBezTo>
                  <a:cubicBezTo>
                    <a:pt x="1" y="3340"/>
                    <a:pt x="95" y="3844"/>
                    <a:pt x="347" y="4285"/>
                  </a:cubicBezTo>
                  <a:lnTo>
                    <a:pt x="3372" y="1261"/>
                  </a:lnTo>
                  <a:cubicBezTo>
                    <a:pt x="3214" y="851"/>
                    <a:pt x="3183" y="410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28" name="Google Shape;8028;p63"/>
          <p:cNvGrpSpPr/>
          <p:nvPr/>
        </p:nvGrpSpPr>
        <p:grpSpPr>
          <a:xfrm>
            <a:off x="4883345" y="3807644"/>
            <a:ext cx="349133" cy="349163"/>
            <a:chOff x="3497300" y="3955025"/>
            <a:chExt cx="295375" cy="295400"/>
          </a:xfrm>
        </p:grpSpPr>
        <p:sp>
          <p:nvSpPr>
            <p:cNvPr id="8029" name="Google Shape;8029;p63"/>
            <p:cNvSpPr/>
            <p:nvPr/>
          </p:nvSpPr>
          <p:spPr>
            <a:xfrm>
              <a:off x="3660350" y="4035375"/>
              <a:ext cx="132325" cy="155175"/>
            </a:xfrm>
            <a:custGeom>
              <a:avLst/>
              <a:gdLst/>
              <a:ahLst/>
              <a:cxnLst/>
              <a:rect l="l" t="t" r="r" b="b"/>
              <a:pathLst>
                <a:path w="5293" h="6207" extrusionOk="0">
                  <a:moveTo>
                    <a:pt x="4663" y="0"/>
                  </a:moveTo>
                  <a:lnTo>
                    <a:pt x="0" y="2773"/>
                  </a:lnTo>
                  <a:lnTo>
                    <a:pt x="4127" y="6207"/>
                  </a:lnTo>
                  <a:cubicBezTo>
                    <a:pt x="4852" y="5199"/>
                    <a:pt x="5293" y="4033"/>
                    <a:pt x="5293" y="2678"/>
                  </a:cubicBezTo>
                  <a:cubicBezTo>
                    <a:pt x="5293" y="1733"/>
                    <a:pt x="5041" y="851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63"/>
            <p:cNvSpPr/>
            <p:nvPr/>
          </p:nvSpPr>
          <p:spPr>
            <a:xfrm>
              <a:off x="3653250" y="3955025"/>
              <a:ext cx="114225" cy="133150"/>
            </a:xfrm>
            <a:custGeom>
              <a:avLst/>
              <a:gdLst/>
              <a:ahLst/>
              <a:cxnLst/>
              <a:rect l="l" t="t" r="r" b="b"/>
              <a:pathLst>
                <a:path w="4569" h="5326" extrusionOk="0">
                  <a:moveTo>
                    <a:pt x="1" y="1"/>
                  </a:moveTo>
                  <a:lnTo>
                    <a:pt x="1" y="5325"/>
                  </a:lnTo>
                  <a:lnTo>
                    <a:pt x="4569" y="2679"/>
                  </a:lnTo>
                  <a:cubicBezTo>
                    <a:pt x="3561" y="1167"/>
                    <a:pt x="1891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63"/>
            <p:cNvSpPr/>
            <p:nvPr/>
          </p:nvSpPr>
          <p:spPr>
            <a:xfrm>
              <a:off x="3497300" y="3955025"/>
              <a:ext cx="256000" cy="295400"/>
            </a:xfrm>
            <a:custGeom>
              <a:avLst/>
              <a:gdLst/>
              <a:ahLst/>
              <a:cxnLst/>
              <a:rect l="l" t="t" r="r" b="b"/>
              <a:pathLst>
                <a:path w="10240" h="11816" extrusionOk="0">
                  <a:moveTo>
                    <a:pt x="5577" y="1"/>
                  </a:moveTo>
                  <a:cubicBezTo>
                    <a:pt x="2521" y="190"/>
                    <a:pt x="1" y="2805"/>
                    <a:pt x="1" y="5892"/>
                  </a:cubicBezTo>
                  <a:cubicBezTo>
                    <a:pt x="1" y="9137"/>
                    <a:pt x="2678" y="11815"/>
                    <a:pt x="5923" y="11815"/>
                  </a:cubicBezTo>
                  <a:cubicBezTo>
                    <a:pt x="7625" y="11815"/>
                    <a:pt x="9168" y="11059"/>
                    <a:pt x="10240" y="9925"/>
                  </a:cubicBezTo>
                  <a:lnTo>
                    <a:pt x="5703" y="6176"/>
                  </a:lnTo>
                  <a:cubicBezTo>
                    <a:pt x="5608" y="6144"/>
                    <a:pt x="5577" y="5987"/>
                    <a:pt x="5577" y="5892"/>
                  </a:cubicBezTo>
                  <a:lnTo>
                    <a:pt x="55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32" name="Google Shape;8032;p63"/>
          <p:cNvGrpSpPr/>
          <p:nvPr/>
        </p:nvGrpSpPr>
        <p:grpSpPr>
          <a:xfrm>
            <a:off x="7107917" y="2883835"/>
            <a:ext cx="327739" cy="348631"/>
            <a:chOff x="5364750" y="3235150"/>
            <a:chExt cx="277275" cy="294950"/>
          </a:xfrm>
        </p:grpSpPr>
        <p:sp>
          <p:nvSpPr>
            <p:cNvPr id="8033" name="Google Shape;8033;p63"/>
            <p:cNvSpPr/>
            <p:nvPr/>
          </p:nvSpPr>
          <p:spPr>
            <a:xfrm>
              <a:off x="5502600" y="32351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63"/>
            <p:cNvSpPr/>
            <p:nvPr/>
          </p:nvSpPr>
          <p:spPr>
            <a:xfrm>
              <a:off x="5555375" y="3253850"/>
              <a:ext cx="35450" cy="34100"/>
            </a:xfrm>
            <a:custGeom>
              <a:avLst/>
              <a:gdLst/>
              <a:ahLst/>
              <a:cxnLst/>
              <a:rect l="l" t="t" r="r" b="b"/>
              <a:pathLst>
                <a:path w="1418" h="1364" extrusionOk="0">
                  <a:moveTo>
                    <a:pt x="1071" y="1"/>
                  </a:moveTo>
                  <a:cubicBezTo>
                    <a:pt x="977" y="1"/>
                    <a:pt x="882" y="24"/>
                    <a:pt x="819" y="72"/>
                  </a:cubicBezTo>
                  <a:lnTo>
                    <a:pt x="126" y="796"/>
                  </a:lnTo>
                  <a:cubicBezTo>
                    <a:pt x="0" y="922"/>
                    <a:pt x="0" y="1143"/>
                    <a:pt x="126" y="1269"/>
                  </a:cubicBezTo>
                  <a:cubicBezTo>
                    <a:pt x="189" y="1332"/>
                    <a:pt x="268" y="1363"/>
                    <a:pt x="350" y="1363"/>
                  </a:cubicBezTo>
                  <a:cubicBezTo>
                    <a:pt x="433" y="1363"/>
                    <a:pt x="520" y="1332"/>
                    <a:pt x="599" y="1269"/>
                  </a:cubicBezTo>
                  <a:lnTo>
                    <a:pt x="1323" y="544"/>
                  </a:lnTo>
                  <a:cubicBezTo>
                    <a:pt x="1418" y="418"/>
                    <a:pt x="1418" y="198"/>
                    <a:pt x="1323" y="72"/>
                  </a:cubicBezTo>
                  <a:cubicBezTo>
                    <a:pt x="1260" y="24"/>
                    <a:pt x="1166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63"/>
            <p:cNvSpPr/>
            <p:nvPr/>
          </p:nvSpPr>
          <p:spPr>
            <a:xfrm>
              <a:off x="5606550" y="335722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725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63"/>
            <p:cNvSpPr/>
            <p:nvPr/>
          </p:nvSpPr>
          <p:spPr>
            <a:xfrm>
              <a:off x="5364750" y="335722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63"/>
            <p:cNvSpPr/>
            <p:nvPr/>
          </p:nvSpPr>
          <p:spPr>
            <a:xfrm>
              <a:off x="5433275" y="3253850"/>
              <a:ext cx="35475" cy="34100"/>
            </a:xfrm>
            <a:custGeom>
              <a:avLst/>
              <a:gdLst/>
              <a:ahLst/>
              <a:cxnLst/>
              <a:rect l="l" t="t" r="r" b="b"/>
              <a:pathLst>
                <a:path w="1419" h="1364" extrusionOk="0">
                  <a:moveTo>
                    <a:pt x="363" y="1"/>
                  </a:moveTo>
                  <a:cubicBezTo>
                    <a:pt x="276" y="1"/>
                    <a:pt x="190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820" y="1269"/>
                  </a:lnTo>
                  <a:cubicBezTo>
                    <a:pt x="883" y="1332"/>
                    <a:pt x="977" y="1363"/>
                    <a:pt x="1072" y="1363"/>
                  </a:cubicBezTo>
                  <a:cubicBezTo>
                    <a:pt x="1166" y="1363"/>
                    <a:pt x="1261" y="1332"/>
                    <a:pt x="1324" y="1269"/>
                  </a:cubicBezTo>
                  <a:cubicBezTo>
                    <a:pt x="1418" y="1143"/>
                    <a:pt x="1418" y="922"/>
                    <a:pt x="1324" y="796"/>
                  </a:cubicBezTo>
                  <a:lnTo>
                    <a:pt x="599" y="72"/>
                  </a:lnTo>
                  <a:cubicBezTo>
                    <a:pt x="536" y="24"/>
                    <a:pt x="450" y="1"/>
                    <a:pt x="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63"/>
            <p:cNvSpPr/>
            <p:nvPr/>
          </p:nvSpPr>
          <p:spPr>
            <a:xfrm>
              <a:off x="5380500" y="3287775"/>
              <a:ext cx="37050" cy="25975"/>
            </a:xfrm>
            <a:custGeom>
              <a:avLst/>
              <a:gdLst/>
              <a:ahLst/>
              <a:cxnLst/>
              <a:rect l="l" t="t" r="r" b="b"/>
              <a:pathLst>
                <a:path w="1482" h="1039" extrusionOk="0">
                  <a:moveTo>
                    <a:pt x="396" y="0"/>
                  </a:moveTo>
                  <a:cubicBezTo>
                    <a:pt x="267" y="0"/>
                    <a:pt x="132" y="81"/>
                    <a:pt x="64" y="195"/>
                  </a:cubicBezTo>
                  <a:cubicBezTo>
                    <a:pt x="1" y="353"/>
                    <a:pt x="64" y="573"/>
                    <a:pt x="221" y="668"/>
                  </a:cubicBezTo>
                  <a:lnTo>
                    <a:pt x="946" y="1015"/>
                  </a:lnTo>
                  <a:cubicBezTo>
                    <a:pt x="987" y="1031"/>
                    <a:pt x="1032" y="1039"/>
                    <a:pt x="1077" y="1039"/>
                  </a:cubicBezTo>
                  <a:cubicBezTo>
                    <a:pt x="1209" y="1039"/>
                    <a:pt x="1349" y="974"/>
                    <a:pt x="1419" y="857"/>
                  </a:cubicBezTo>
                  <a:cubicBezTo>
                    <a:pt x="1482" y="699"/>
                    <a:pt x="1419" y="447"/>
                    <a:pt x="1261" y="384"/>
                  </a:cubicBezTo>
                  <a:lnTo>
                    <a:pt x="536" y="38"/>
                  </a:lnTo>
                  <a:cubicBezTo>
                    <a:pt x="493" y="12"/>
                    <a:pt x="445" y="0"/>
                    <a:pt x="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63"/>
            <p:cNvSpPr/>
            <p:nvPr/>
          </p:nvSpPr>
          <p:spPr>
            <a:xfrm>
              <a:off x="5588450" y="3288075"/>
              <a:ext cx="37025" cy="26800"/>
            </a:xfrm>
            <a:custGeom>
              <a:avLst/>
              <a:gdLst/>
              <a:ahLst/>
              <a:cxnLst/>
              <a:rect l="l" t="t" r="r" b="b"/>
              <a:pathLst>
                <a:path w="1481" h="1072" extrusionOk="0">
                  <a:moveTo>
                    <a:pt x="1110" y="0"/>
                  </a:moveTo>
                  <a:cubicBezTo>
                    <a:pt x="1049" y="0"/>
                    <a:pt x="983" y="18"/>
                    <a:pt x="914" y="57"/>
                  </a:cubicBezTo>
                  <a:lnTo>
                    <a:pt x="221" y="404"/>
                  </a:lnTo>
                  <a:cubicBezTo>
                    <a:pt x="63" y="498"/>
                    <a:pt x="0" y="687"/>
                    <a:pt x="63" y="877"/>
                  </a:cubicBezTo>
                  <a:cubicBezTo>
                    <a:pt x="132" y="991"/>
                    <a:pt x="250" y="1072"/>
                    <a:pt x="382" y="1072"/>
                  </a:cubicBezTo>
                  <a:cubicBezTo>
                    <a:pt x="432" y="1072"/>
                    <a:pt x="484" y="1060"/>
                    <a:pt x="536" y="1034"/>
                  </a:cubicBezTo>
                  <a:lnTo>
                    <a:pt x="1260" y="687"/>
                  </a:lnTo>
                  <a:cubicBezTo>
                    <a:pt x="1418" y="593"/>
                    <a:pt x="1481" y="404"/>
                    <a:pt x="1418" y="215"/>
                  </a:cubicBezTo>
                  <a:cubicBezTo>
                    <a:pt x="1353" y="85"/>
                    <a:pt x="1244" y="0"/>
                    <a:pt x="11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63"/>
            <p:cNvSpPr/>
            <p:nvPr/>
          </p:nvSpPr>
          <p:spPr>
            <a:xfrm>
              <a:off x="5412025" y="3286350"/>
              <a:ext cx="177225" cy="243750"/>
            </a:xfrm>
            <a:custGeom>
              <a:avLst/>
              <a:gdLst/>
              <a:ahLst/>
              <a:cxnLst/>
              <a:rect l="l" t="t" r="r" b="b"/>
              <a:pathLst>
                <a:path w="7089" h="9750" extrusionOk="0">
                  <a:moveTo>
                    <a:pt x="3529" y="0"/>
                  </a:moveTo>
                  <a:cubicBezTo>
                    <a:pt x="3151" y="0"/>
                    <a:pt x="2836" y="315"/>
                    <a:pt x="2836" y="725"/>
                  </a:cubicBezTo>
                  <a:lnTo>
                    <a:pt x="2836" y="1418"/>
                  </a:lnTo>
                  <a:cubicBezTo>
                    <a:pt x="2836" y="1040"/>
                    <a:pt x="2520" y="725"/>
                    <a:pt x="2111" y="725"/>
                  </a:cubicBezTo>
                  <a:cubicBezTo>
                    <a:pt x="1733" y="725"/>
                    <a:pt x="1418" y="1040"/>
                    <a:pt x="1418" y="1418"/>
                  </a:cubicBezTo>
                  <a:lnTo>
                    <a:pt x="1418" y="2143"/>
                  </a:lnTo>
                  <a:cubicBezTo>
                    <a:pt x="1544" y="2143"/>
                    <a:pt x="1638" y="2080"/>
                    <a:pt x="1764" y="2080"/>
                  </a:cubicBezTo>
                  <a:lnTo>
                    <a:pt x="3497" y="2080"/>
                  </a:lnTo>
                  <a:cubicBezTo>
                    <a:pt x="4253" y="2080"/>
                    <a:pt x="4883" y="2710"/>
                    <a:pt x="4883" y="3466"/>
                  </a:cubicBezTo>
                  <a:cubicBezTo>
                    <a:pt x="4883" y="4096"/>
                    <a:pt x="4474" y="4600"/>
                    <a:pt x="3907" y="4758"/>
                  </a:cubicBezTo>
                  <a:cubicBezTo>
                    <a:pt x="4064" y="5073"/>
                    <a:pt x="4159" y="5482"/>
                    <a:pt x="4159" y="5860"/>
                  </a:cubicBezTo>
                  <a:cubicBezTo>
                    <a:pt x="4159" y="6081"/>
                    <a:pt x="4001" y="6238"/>
                    <a:pt x="3812" y="6238"/>
                  </a:cubicBezTo>
                  <a:cubicBezTo>
                    <a:pt x="3623" y="6238"/>
                    <a:pt x="3466" y="6081"/>
                    <a:pt x="3466" y="5860"/>
                  </a:cubicBezTo>
                  <a:cubicBezTo>
                    <a:pt x="3466" y="4915"/>
                    <a:pt x="2678" y="4128"/>
                    <a:pt x="1733" y="4128"/>
                  </a:cubicBezTo>
                  <a:lnTo>
                    <a:pt x="3466" y="4128"/>
                  </a:lnTo>
                  <a:cubicBezTo>
                    <a:pt x="3844" y="4128"/>
                    <a:pt x="4159" y="3812"/>
                    <a:pt x="4159" y="3434"/>
                  </a:cubicBezTo>
                  <a:cubicBezTo>
                    <a:pt x="4159" y="3025"/>
                    <a:pt x="3844" y="2710"/>
                    <a:pt x="3466" y="2710"/>
                  </a:cubicBezTo>
                  <a:lnTo>
                    <a:pt x="1733" y="2710"/>
                  </a:lnTo>
                  <a:cubicBezTo>
                    <a:pt x="788" y="2710"/>
                    <a:pt x="0" y="3497"/>
                    <a:pt x="0" y="4443"/>
                  </a:cubicBezTo>
                  <a:lnTo>
                    <a:pt x="0" y="5167"/>
                  </a:lnTo>
                  <a:cubicBezTo>
                    <a:pt x="0" y="6112"/>
                    <a:pt x="536" y="6963"/>
                    <a:pt x="1386" y="7372"/>
                  </a:cubicBezTo>
                  <a:lnTo>
                    <a:pt x="1386" y="8318"/>
                  </a:lnTo>
                  <a:cubicBezTo>
                    <a:pt x="977" y="8318"/>
                    <a:pt x="662" y="8633"/>
                    <a:pt x="662" y="9011"/>
                  </a:cubicBezTo>
                  <a:lnTo>
                    <a:pt x="662" y="9389"/>
                  </a:lnTo>
                  <a:cubicBezTo>
                    <a:pt x="662" y="9578"/>
                    <a:pt x="819" y="9735"/>
                    <a:pt x="1008" y="9735"/>
                  </a:cubicBezTo>
                  <a:lnTo>
                    <a:pt x="5860" y="9735"/>
                  </a:lnTo>
                  <a:cubicBezTo>
                    <a:pt x="5923" y="9745"/>
                    <a:pt x="5979" y="9749"/>
                    <a:pt x="6029" y="9749"/>
                  </a:cubicBezTo>
                  <a:cubicBezTo>
                    <a:pt x="6305" y="9749"/>
                    <a:pt x="6396" y="9612"/>
                    <a:pt x="6396" y="9452"/>
                  </a:cubicBezTo>
                  <a:lnTo>
                    <a:pt x="6396" y="9105"/>
                  </a:lnTo>
                  <a:cubicBezTo>
                    <a:pt x="6396" y="8696"/>
                    <a:pt x="6112" y="8381"/>
                    <a:pt x="5702" y="8381"/>
                  </a:cubicBezTo>
                  <a:lnTo>
                    <a:pt x="5702" y="7436"/>
                  </a:lnTo>
                  <a:cubicBezTo>
                    <a:pt x="6522" y="7057"/>
                    <a:pt x="7089" y="6175"/>
                    <a:pt x="7089" y="5230"/>
                  </a:cubicBezTo>
                  <a:lnTo>
                    <a:pt x="7089" y="2143"/>
                  </a:lnTo>
                  <a:cubicBezTo>
                    <a:pt x="7089" y="1733"/>
                    <a:pt x="6774" y="1418"/>
                    <a:pt x="6364" y="1418"/>
                  </a:cubicBezTo>
                  <a:cubicBezTo>
                    <a:pt x="5986" y="1418"/>
                    <a:pt x="5671" y="1733"/>
                    <a:pt x="5671" y="2143"/>
                  </a:cubicBezTo>
                  <a:lnTo>
                    <a:pt x="5671" y="1418"/>
                  </a:lnTo>
                  <a:cubicBezTo>
                    <a:pt x="5671" y="1040"/>
                    <a:pt x="5356" y="725"/>
                    <a:pt x="4946" y="725"/>
                  </a:cubicBezTo>
                  <a:cubicBezTo>
                    <a:pt x="4568" y="725"/>
                    <a:pt x="4253" y="1040"/>
                    <a:pt x="4253" y="1418"/>
                  </a:cubicBezTo>
                  <a:lnTo>
                    <a:pt x="4253" y="725"/>
                  </a:lnTo>
                  <a:cubicBezTo>
                    <a:pt x="4253" y="315"/>
                    <a:pt x="3938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41" name="Google Shape;8041;p63"/>
          <p:cNvGrpSpPr/>
          <p:nvPr/>
        </p:nvGrpSpPr>
        <p:grpSpPr>
          <a:xfrm>
            <a:off x="7096274" y="3330171"/>
            <a:ext cx="351024" cy="351940"/>
            <a:chOff x="5355300" y="3598250"/>
            <a:chExt cx="296975" cy="297750"/>
          </a:xfrm>
        </p:grpSpPr>
        <p:sp>
          <p:nvSpPr>
            <p:cNvPr id="8042" name="Google Shape;8042;p63"/>
            <p:cNvSpPr/>
            <p:nvPr/>
          </p:nvSpPr>
          <p:spPr>
            <a:xfrm>
              <a:off x="5355300" y="3703000"/>
              <a:ext cx="35475" cy="191425"/>
            </a:xfrm>
            <a:custGeom>
              <a:avLst/>
              <a:gdLst/>
              <a:ahLst/>
              <a:cxnLst/>
              <a:rect l="l" t="t" r="r" b="b"/>
              <a:pathLst>
                <a:path w="1419" h="7657" extrusionOk="0">
                  <a:moveTo>
                    <a:pt x="410" y="0"/>
                  </a:moveTo>
                  <a:cubicBezTo>
                    <a:pt x="221" y="0"/>
                    <a:pt x="64" y="158"/>
                    <a:pt x="64" y="347"/>
                  </a:cubicBezTo>
                  <a:cubicBezTo>
                    <a:pt x="1" y="2867"/>
                    <a:pt x="1" y="4789"/>
                    <a:pt x="1" y="7310"/>
                  </a:cubicBezTo>
                  <a:cubicBezTo>
                    <a:pt x="1" y="7530"/>
                    <a:pt x="158" y="7656"/>
                    <a:pt x="379" y="7656"/>
                  </a:cubicBezTo>
                  <a:cubicBezTo>
                    <a:pt x="568" y="7656"/>
                    <a:pt x="725" y="7530"/>
                    <a:pt x="725" y="7310"/>
                  </a:cubicBezTo>
                  <a:lnTo>
                    <a:pt x="725" y="1355"/>
                  </a:lnTo>
                  <a:lnTo>
                    <a:pt x="1418" y="1355"/>
                  </a:ln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63"/>
            <p:cNvSpPr/>
            <p:nvPr/>
          </p:nvSpPr>
          <p:spPr>
            <a:xfrm>
              <a:off x="5389175" y="3773100"/>
              <a:ext cx="122900" cy="122900"/>
            </a:xfrm>
            <a:custGeom>
              <a:avLst/>
              <a:gdLst/>
              <a:ahLst/>
              <a:cxnLst/>
              <a:rect l="l" t="t" r="r" b="b"/>
              <a:pathLst>
                <a:path w="4916" h="4916" extrusionOk="0">
                  <a:moveTo>
                    <a:pt x="2080" y="0"/>
                  </a:moveTo>
                  <a:lnTo>
                    <a:pt x="2080" y="693"/>
                  </a:lnTo>
                  <a:lnTo>
                    <a:pt x="1733" y="693"/>
                  </a:lnTo>
                  <a:cubicBezTo>
                    <a:pt x="788" y="693"/>
                    <a:pt x="0" y="1481"/>
                    <a:pt x="0" y="2458"/>
                  </a:cubicBezTo>
                  <a:cubicBezTo>
                    <a:pt x="0" y="2678"/>
                    <a:pt x="158" y="2836"/>
                    <a:pt x="347" y="2836"/>
                  </a:cubicBezTo>
                  <a:lnTo>
                    <a:pt x="2080" y="2836"/>
                  </a:lnTo>
                  <a:lnTo>
                    <a:pt x="2080" y="3529"/>
                  </a:lnTo>
                  <a:lnTo>
                    <a:pt x="1072" y="3529"/>
                  </a:lnTo>
                  <a:cubicBezTo>
                    <a:pt x="473" y="3529"/>
                    <a:pt x="32" y="4001"/>
                    <a:pt x="32" y="4569"/>
                  </a:cubicBezTo>
                  <a:cubicBezTo>
                    <a:pt x="32" y="4758"/>
                    <a:pt x="189" y="4915"/>
                    <a:pt x="410" y="4915"/>
                  </a:cubicBezTo>
                  <a:cubicBezTo>
                    <a:pt x="599" y="4915"/>
                    <a:pt x="757" y="4758"/>
                    <a:pt x="757" y="4569"/>
                  </a:cubicBezTo>
                  <a:cubicBezTo>
                    <a:pt x="757" y="4348"/>
                    <a:pt x="914" y="4190"/>
                    <a:pt x="1103" y="4190"/>
                  </a:cubicBezTo>
                  <a:lnTo>
                    <a:pt x="2143" y="4190"/>
                  </a:lnTo>
                  <a:lnTo>
                    <a:pt x="2143" y="4569"/>
                  </a:lnTo>
                  <a:cubicBezTo>
                    <a:pt x="2143" y="4758"/>
                    <a:pt x="2300" y="4915"/>
                    <a:pt x="2489" y="4915"/>
                  </a:cubicBezTo>
                  <a:cubicBezTo>
                    <a:pt x="2678" y="4915"/>
                    <a:pt x="2836" y="4758"/>
                    <a:pt x="2836" y="4569"/>
                  </a:cubicBezTo>
                  <a:lnTo>
                    <a:pt x="2836" y="4190"/>
                  </a:lnTo>
                  <a:lnTo>
                    <a:pt x="3876" y="4190"/>
                  </a:lnTo>
                  <a:cubicBezTo>
                    <a:pt x="4065" y="4190"/>
                    <a:pt x="4222" y="4348"/>
                    <a:pt x="4222" y="4569"/>
                  </a:cubicBezTo>
                  <a:cubicBezTo>
                    <a:pt x="4222" y="4758"/>
                    <a:pt x="4380" y="4915"/>
                    <a:pt x="4569" y="4915"/>
                  </a:cubicBezTo>
                  <a:cubicBezTo>
                    <a:pt x="4758" y="4915"/>
                    <a:pt x="4915" y="4758"/>
                    <a:pt x="4915" y="4569"/>
                  </a:cubicBezTo>
                  <a:cubicBezTo>
                    <a:pt x="4915" y="3970"/>
                    <a:pt x="4443" y="3529"/>
                    <a:pt x="3907" y="3529"/>
                  </a:cubicBezTo>
                  <a:lnTo>
                    <a:pt x="2867" y="3529"/>
                  </a:lnTo>
                  <a:lnTo>
                    <a:pt x="2867" y="2836"/>
                  </a:lnTo>
                  <a:lnTo>
                    <a:pt x="4537" y="2836"/>
                  </a:lnTo>
                  <a:lnTo>
                    <a:pt x="4537" y="2773"/>
                  </a:lnTo>
                  <a:cubicBezTo>
                    <a:pt x="4726" y="2773"/>
                    <a:pt x="4884" y="2615"/>
                    <a:pt x="4884" y="2426"/>
                  </a:cubicBezTo>
                  <a:cubicBezTo>
                    <a:pt x="4884" y="1481"/>
                    <a:pt x="4096" y="662"/>
                    <a:pt x="3151" y="662"/>
                  </a:cubicBezTo>
                  <a:lnTo>
                    <a:pt x="2804" y="662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63"/>
            <p:cNvSpPr/>
            <p:nvPr/>
          </p:nvSpPr>
          <p:spPr>
            <a:xfrm>
              <a:off x="5527800" y="3598250"/>
              <a:ext cx="105550" cy="35450"/>
            </a:xfrm>
            <a:custGeom>
              <a:avLst/>
              <a:gdLst/>
              <a:ahLst/>
              <a:cxnLst/>
              <a:rect l="l" t="t" r="r" b="b"/>
              <a:pathLst>
                <a:path w="4222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63" y="1103"/>
                    <a:pt x="378" y="1418"/>
                    <a:pt x="725" y="1418"/>
                  </a:cubicBezTo>
                  <a:lnTo>
                    <a:pt x="3875" y="1418"/>
                  </a:lnTo>
                  <a:cubicBezTo>
                    <a:pt x="4064" y="1418"/>
                    <a:pt x="4222" y="1260"/>
                    <a:pt x="4222" y="1071"/>
                  </a:cubicBezTo>
                  <a:lnTo>
                    <a:pt x="4222" y="378"/>
                  </a:lnTo>
                  <a:cubicBezTo>
                    <a:pt x="4222" y="158"/>
                    <a:pt x="4064" y="0"/>
                    <a:pt x="38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63"/>
            <p:cNvSpPr/>
            <p:nvPr/>
          </p:nvSpPr>
          <p:spPr>
            <a:xfrm>
              <a:off x="5545900" y="3651800"/>
              <a:ext cx="104800" cy="35475"/>
            </a:xfrm>
            <a:custGeom>
              <a:avLst/>
              <a:gdLst/>
              <a:ahLst/>
              <a:cxnLst/>
              <a:rect l="l" t="t" r="r" b="b"/>
              <a:pathLst>
                <a:path w="4192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3845" y="1418"/>
                  </a:lnTo>
                  <a:cubicBezTo>
                    <a:pt x="4065" y="1418"/>
                    <a:pt x="4191" y="1261"/>
                    <a:pt x="4191" y="1072"/>
                  </a:cubicBezTo>
                  <a:lnTo>
                    <a:pt x="4191" y="347"/>
                  </a:lnTo>
                  <a:cubicBezTo>
                    <a:pt x="4191" y="158"/>
                    <a:pt x="4065" y="1"/>
                    <a:pt x="38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63"/>
            <p:cNvSpPr/>
            <p:nvPr/>
          </p:nvSpPr>
          <p:spPr>
            <a:xfrm>
              <a:off x="5529375" y="3754975"/>
              <a:ext cx="122100" cy="35475"/>
            </a:xfrm>
            <a:custGeom>
              <a:avLst/>
              <a:gdLst/>
              <a:ahLst/>
              <a:cxnLst/>
              <a:rect l="l" t="t" r="r" b="b"/>
              <a:pathLst>
                <a:path w="4884" h="1419" extrusionOk="0">
                  <a:moveTo>
                    <a:pt x="0" y="1"/>
                  </a:moveTo>
                  <a:lnTo>
                    <a:pt x="0" y="1418"/>
                  </a:lnTo>
                  <a:lnTo>
                    <a:pt x="4884" y="1418"/>
                  </a:lnTo>
                  <a:lnTo>
                    <a:pt x="4884" y="1"/>
                  </a:lnTo>
                  <a:lnTo>
                    <a:pt x="2773" y="1"/>
                  </a:lnTo>
                  <a:lnTo>
                    <a:pt x="2773" y="347"/>
                  </a:lnTo>
                  <a:cubicBezTo>
                    <a:pt x="2773" y="568"/>
                    <a:pt x="2615" y="725"/>
                    <a:pt x="2426" y="725"/>
                  </a:cubicBezTo>
                  <a:cubicBezTo>
                    <a:pt x="2237" y="725"/>
                    <a:pt x="2080" y="568"/>
                    <a:pt x="2080" y="347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63"/>
            <p:cNvSpPr/>
            <p:nvPr/>
          </p:nvSpPr>
          <p:spPr>
            <a:xfrm>
              <a:off x="5511250" y="3703000"/>
              <a:ext cx="140225" cy="33900"/>
            </a:xfrm>
            <a:custGeom>
              <a:avLst/>
              <a:gdLst/>
              <a:ahLst/>
              <a:cxnLst/>
              <a:rect l="l" t="t" r="r" b="b"/>
              <a:pathLst>
                <a:path w="5609" h="1356" extrusionOk="0">
                  <a:moveTo>
                    <a:pt x="1" y="0"/>
                  </a:moveTo>
                  <a:lnTo>
                    <a:pt x="1" y="1355"/>
                  </a:lnTo>
                  <a:lnTo>
                    <a:pt x="5609" y="1355"/>
                  </a:lnTo>
                  <a:lnTo>
                    <a:pt x="5609" y="347"/>
                  </a:lnTo>
                  <a:cubicBezTo>
                    <a:pt x="5577" y="158"/>
                    <a:pt x="5451" y="0"/>
                    <a:pt x="52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63"/>
            <p:cNvSpPr/>
            <p:nvPr/>
          </p:nvSpPr>
          <p:spPr>
            <a:xfrm>
              <a:off x="5529375" y="3808550"/>
              <a:ext cx="122900" cy="87450"/>
            </a:xfrm>
            <a:custGeom>
              <a:avLst/>
              <a:gdLst/>
              <a:ahLst/>
              <a:cxnLst/>
              <a:rect l="l" t="t" r="r" b="b"/>
              <a:pathLst>
                <a:path w="4916" h="3498" extrusionOk="0">
                  <a:moveTo>
                    <a:pt x="0" y="0"/>
                  </a:move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1418"/>
                  </a:lnTo>
                  <a:lnTo>
                    <a:pt x="4190" y="1418"/>
                  </a:lnTo>
                  <a:lnTo>
                    <a:pt x="4190" y="3151"/>
                  </a:lnTo>
                  <a:cubicBezTo>
                    <a:pt x="4190" y="3340"/>
                    <a:pt x="4348" y="3497"/>
                    <a:pt x="4569" y="3497"/>
                  </a:cubicBezTo>
                  <a:cubicBezTo>
                    <a:pt x="4758" y="3497"/>
                    <a:pt x="4915" y="3340"/>
                    <a:pt x="4915" y="3151"/>
                  </a:cubicBezTo>
                  <a:lnTo>
                    <a:pt x="4915" y="0"/>
                  </a:lnTo>
                  <a:lnTo>
                    <a:pt x="2773" y="0"/>
                  </a:lnTo>
                  <a:lnTo>
                    <a:pt x="2773" y="347"/>
                  </a:lnTo>
                  <a:cubicBezTo>
                    <a:pt x="2773" y="536"/>
                    <a:pt x="2615" y="693"/>
                    <a:pt x="2426" y="693"/>
                  </a:cubicBezTo>
                  <a:cubicBezTo>
                    <a:pt x="2237" y="693"/>
                    <a:pt x="2080" y="536"/>
                    <a:pt x="2080" y="347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63"/>
            <p:cNvSpPr/>
            <p:nvPr/>
          </p:nvSpPr>
          <p:spPr>
            <a:xfrm>
              <a:off x="5408075" y="3651025"/>
              <a:ext cx="86675" cy="103975"/>
            </a:xfrm>
            <a:custGeom>
              <a:avLst/>
              <a:gdLst/>
              <a:ahLst/>
              <a:cxnLst/>
              <a:rect l="l" t="t" r="r" b="b"/>
              <a:pathLst>
                <a:path w="3467" h="4159" extrusionOk="0">
                  <a:moveTo>
                    <a:pt x="1733" y="0"/>
                  </a:moveTo>
                  <a:cubicBezTo>
                    <a:pt x="788" y="0"/>
                    <a:pt x="1" y="788"/>
                    <a:pt x="1" y="1733"/>
                  </a:cubicBezTo>
                  <a:lnTo>
                    <a:pt x="1" y="3812"/>
                  </a:lnTo>
                  <a:cubicBezTo>
                    <a:pt x="1" y="4001"/>
                    <a:pt x="158" y="4159"/>
                    <a:pt x="347" y="4159"/>
                  </a:cubicBezTo>
                  <a:lnTo>
                    <a:pt x="3120" y="4159"/>
                  </a:lnTo>
                  <a:cubicBezTo>
                    <a:pt x="3309" y="4159"/>
                    <a:pt x="3466" y="4001"/>
                    <a:pt x="3466" y="3812"/>
                  </a:cubicBez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50" name="Google Shape;8050;p63"/>
          <p:cNvGrpSpPr/>
          <p:nvPr/>
        </p:nvGrpSpPr>
        <p:grpSpPr>
          <a:xfrm>
            <a:off x="7100470" y="3869093"/>
            <a:ext cx="342632" cy="226264"/>
            <a:chOff x="5358450" y="4015675"/>
            <a:chExt cx="289875" cy="191425"/>
          </a:xfrm>
        </p:grpSpPr>
        <p:sp>
          <p:nvSpPr>
            <p:cNvPr id="8051" name="Google Shape;8051;p63"/>
            <p:cNvSpPr/>
            <p:nvPr/>
          </p:nvSpPr>
          <p:spPr>
            <a:xfrm>
              <a:off x="5358450" y="4015675"/>
              <a:ext cx="289875" cy="89025"/>
            </a:xfrm>
            <a:custGeom>
              <a:avLst/>
              <a:gdLst/>
              <a:ahLst/>
              <a:cxnLst/>
              <a:rect l="l" t="t" r="r" b="b"/>
              <a:pathLst>
                <a:path w="11595" h="3561" extrusionOk="0">
                  <a:moveTo>
                    <a:pt x="5798" y="1"/>
                  </a:moveTo>
                  <a:cubicBezTo>
                    <a:pt x="2773" y="1"/>
                    <a:pt x="316" y="3120"/>
                    <a:pt x="1" y="3561"/>
                  </a:cubicBezTo>
                  <a:cubicBezTo>
                    <a:pt x="1229" y="2679"/>
                    <a:pt x="3561" y="1734"/>
                    <a:pt x="5798" y="1734"/>
                  </a:cubicBezTo>
                  <a:cubicBezTo>
                    <a:pt x="7751" y="1734"/>
                    <a:pt x="10051" y="2490"/>
                    <a:pt x="11595" y="3561"/>
                  </a:cubicBezTo>
                  <a:cubicBezTo>
                    <a:pt x="11280" y="3120"/>
                    <a:pt x="8822" y="1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63"/>
            <p:cNvSpPr/>
            <p:nvPr/>
          </p:nvSpPr>
          <p:spPr>
            <a:xfrm>
              <a:off x="5494725" y="41015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63"/>
            <p:cNvSpPr/>
            <p:nvPr/>
          </p:nvSpPr>
          <p:spPr>
            <a:xfrm>
              <a:off x="5460050" y="4077125"/>
              <a:ext cx="86675" cy="78000"/>
            </a:xfrm>
            <a:custGeom>
              <a:avLst/>
              <a:gdLst/>
              <a:ahLst/>
              <a:cxnLst/>
              <a:rect l="l" t="t" r="r" b="b"/>
              <a:pathLst>
                <a:path w="3467" h="3120" extrusionOk="0">
                  <a:moveTo>
                    <a:pt x="1734" y="315"/>
                  </a:moveTo>
                  <a:cubicBezTo>
                    <a:pt x="2332" y="315"/>
                    <a:pt x="2773" y="788"/>
                    <a:pt x="2773" y="1323"/>
                  </a:cubicBezTo>
                  <a:cubicBezTo>
                    <a:pt x="2773" y="1922"/>
                    <a:pt x="2269" y="2363"/>
                    <a:pt x="1734" y="2363"/>
                  </a:cubicBezTo>
                  <a:cubicBezTo>
                    <a:pt x="1135" y="2363"/>
                    <a:pt x="694" y="1890"/>
                    <a:pt x="694" y="1323"/>
                  </a:cubicBezTo>
                  <a:cubicBezTo>
                    <a:pt x="663" y="788"/>
                    <a:pt x="1135" y="315"/>
                    <a:pt x="1734" y="315"/>
                  </a:cubicBezTo>
                  <a:close/>
                  <a:moveTo>
                    <a:pt x="1734" y="0"/>
                  </a:moveTo>
                  <a:cubicBezTo>
                    <a:pt x="1324" y="0"/>
                    <a:pt x="978" y="32"/>
                    <a:pt x="599" y="63"/>
                  </a:cubicBezTo>
                  <a:cubicBezTo>
                    <a:pt x="190" y="378"/>
                    <a:pt x="1" y="851"/>
                    <a:pt x="1" y="1386"/>
                  </a:cubicBezTo>
                  <a:cubicBezTo>
                    <a:pt x="1" y="2332"/>
                    <a:pt x="789" y="3119"/>
                    <a:pt x="1734" y="3119"/>
                  </a:cubicBezTo>
                  <a:cubicBezTo>
                    <a:pt x="2679" y="3119"/>
                    <a:pt x="3466" y="2332"/>
                    <a:pt x="3466" y="1386"/>
                  </a:cubicBezTo>
                  <a:cubicBezTo>
                    <a:pt x="3466" y="851"/>
                    <a:pt x="3214" y="378"/>
                    <a:pt x="2868" y="63"/>
                  </a:cubicBezTo>
                  <a:cubicBezTo>
                    <a:pt x="2521" y="32"/>
                    <a:pt x="2112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63"/>
            <p:cNvSpPr/>
            <p:nvPr/>
          </p:nvSpPr>
          <p:spPr>
            <a:xfrm>
              <a:off x="5362400" y="4084200"/>
              <a:ext cx="282000" cy="122900"/>
            </a:xfrm>
            <a:custGeom>
              <a:avLst/>
              <a:gdLst/>
              <a:ahLst/>
              <a:cxnLst/>
              <a:rect l="l" t="t" r="r" b="b"/>
              <a:pathLst>
                <a:path w="11280" h="4916" extrusionOk="0">
                  <a:moveTo>
                    <a:pt x="3466" y="1"/>
                  </a:moveTo>
                  <a:lnTo>
                    <a:pt x="3466" y="1"/>
                  </a:lnTo>
                  <a:cubicBezTo>
                    <a:pt x="2332" y="253"/>
                    <a:pt x="1103" y="820"/>
                    <a:pt x="0" y="1576"/>
                  </a:cubicBezTo>
                  <a:cubicBezTo>
                    <a:pt x="693" y="2395"/>
                    <a:pt x="2899" y="4915"/>
                    <a:pt x="5640" y="4915"/>
                  </a:cubicBezTo>
                  <a:cubicBezTo>
                    <a:pt x="8349" y="4884"/>
                    <a:pt x="10617" y="2395"/>
                    <a:pt x="11279" y="1576"/>
                  </a:cubicBezTo>
                  <a:cubicBezTo>
                    <a:pt x="10176" y="820"/>
                    <a:pt x="8948" y="253"/>
                    <a:pt x="7814" y="1"/>
                  </a:cubicBezTo>
                  <a:lnTo>
                    <a:pt x="7814" y="1"/>
                  </a:lnTo>
                  <a:cubicBezTo>
                    <a:pt x="7971" y="347"/>
                    <a:pt x="8097" y="694"/>
                    <a:pt x="8097" y="1103"/>
                  </a:cubicBezTo>
                  <a:cubicBezTo>
                    <a:pt x="8097" y="2427"/>
                    <a:pt x="6994" y="3529"/>
                    <a:pt x="5640" y="3529"/>
                  </a:cubicBezTo>
                  <a:cubicBezTo>
                    <a:pt x="4316" y="3529"/>
                    <a:pt x="3214" y="2427"/>
                    <a:pt x="3214" y="1103"/>
                  </a:cubicBezTo>
                  <a:cubicBezTo>
                    <a:pt x="3214" y="694"/>
                    <a:pt x="3277" y="347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55" name="Google Shape;8055;p63"/>
          <p:cNvGrpSpPr/>
          <p:nvPr/>
        </p:nvGrpSpPr>
        <p:grpSpPr>
          <a:xfrm>
            <a:off x="6226953" y="4251624"/>
            <a:ext cx="351024" cy="325464"/>
            <a:chOff x="6543825" y="3202075"/>
            <a:chExt cx="296975" cy="275350"/>
          </a:xfrm>
        </p:grpSpPr>
        <p:sp>
          <p:nvSpPr>
            <p:cNvPr id="8056" name="Google Shape;8056;p63"/>
            <p:cNvSpPr/>
            <p:nvPr/>
          </p:nvSpPr>
          <p:spPr>
            <a:xfrm>
              <a:off x="6683250" y="3202075"/>
              <a:ext cx="17350" cy="43350"/>
            </a:xfrm>
            <a:custGeom>
              <a:avLst/>
              <a:gdLst/>
              <a:ahLst/>
              <a:cxnLst/>
              <a:rect l="l" t="t" r="r" b="b"/>
              <a:pathLst>
                <a:path w="694" h="173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55"/>
                  </a:lnTo>
                  <a:cubicBezTo>
                    <a:pt x="0" y="1576"/>
                    <a:pt x="158" y="1733"/>
                    <a:pt x="347" y="1733"/>
                  </a:cubicBezTo>
                  <a:cubicBezTo>
                    <a:pt x="536" y="1733"/>
                    <a:pt x="693" y="1576"/>
                    <a:pt x="693" y="135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63"/>
            <p:cNvSpPr/>
            <p:nvPr/>
          </p:nvSpPr>
          <p:spPr>
            <a:xfrm>
              <a:off x="6613925" y="3236125"/>
              <a:ext cx="35475" cy="34700"/>
            </a:xfrm>
            <a:custGeom>
              <a:avLst/>
              <a:gdLst/>
              <a:ahLst/>
              <a:cxnLst/>
              <a:rect l="l" t="t" r="r" b="b"/>
              <a:pathLst>
                <a:path w="1419" h="1388" extrusionOk="0">
                  <a:moveTo>
                    <a:pt x="363" y="1"/>
                  </a:moveTo>
                  <a:cubicBezTo>
                    <a:pt x="276" y="1"/>
                    <a:pt x="190" y="40"/>
                    <a:pt x="127" y="119"/>
                  </a:cubicBezTo>
                  <a:cubicBezTo>
                    <a:pt x="1" y="245"/>
                    <a:pt x="1" y="466"/>
                    <a:pt x="127" y="592"/>
                  </a:cubicBezTo>
                  <a:lnTo>
                    <a:pt x="820" y="1316"/>
                  </a:lnTo>
                  <a:cubicBezTo>
                    <a:pt x="883" y="1364"/>
                    <a:pt x="969" y="1387"/>
                    <a:pt x="1056" y="1387"/>
                  </a:cubicBezTo>
                  <a:cubicBezTo>
                    <a:pt x="1143" y="1387"/>
                    <a:pt x="1229" y="1364"/>
                    <a:pt x="1292" y="1316"/>
                  </a:cubicBezTo>
                  <a:cubicBezTo>
                    <a:pt x="1418" y="1190"/>
                    <a:pt x="1418" y="938"/>
                    <a:pt x="1292" y="844"/>
                  </a:cubicBezTo>
                  <a:lnTo>
                    <a:pt x="599" y="119"/>
                  </a:lnTo>
                  <a:cubicBezTo>
                    <a:pt x="536" y="40"/>
                    <a:pt x="450" y="1"/>
                    <a:pt x="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63"/>
            <p:cNvSpPr/>
            <p:nvPr/>
          </p:nvSpPr>
          <p:spPr>
            <a:xfrm>
              <a:off x="6734425" y="3236425"/>
              <a:ext cx="35475" cy="34400"/>
            </a:xfrm>
            <a:custGeom>
              <a:avLst/>
              <a:gdLst/>
              <a:ahLst/>
              <a:cxnLst/>
              <a:rect l="l" t="t" r="r" b="b"/>
              <a:pathLst>
                <a:path w="1419" h="1376" extrusionOk="0">
                  <a:moveTo>
                    <a:pt x="1054" y="0"/>
                  </a:moveTo>
                  <a:cubicBezTo>
                    <a:pt x="976" y="0"/>
                    <a:pt x="894" y="33"/>
                    <a:pt x="820" y="107"/>
                  </a:cubicBezTo>
                  <a:lnTo>
                    <a:pt x="95" y="832"/>
                  </a:lnTo>
                  <a:cubicBezTo>
                    <a:pt x="1" y="926"/>
                    <a:pt x="1" y="1178"/>
                    <a:pt x="95" y="1304"/>
                  </a:cubicBezTo>
                  <a:cubicBezTo>
                    <a:pt x="158" y="1352"/>
                    <a:pt x="253" y="1375"/>
                    <a:pt x="344" y="1375"/>
                  </a:cubicBezTo>
                  <a:cubicBezTo>
                    <a:pt x="434" y="1375"/>
                    <a:pt x="521" y="1352"/>
                    <a:pt x="568" y="1304"/>
                  </a:cubicBezTo>
                  <a:lnTo>
                    <a:pt x="1293" y="580"/>
                  </a:lnTo>
                  <a:cubicBezTo>
                    <a:pt x="1419" y="454"/>
                    <a:pt x="1419" y="233"/>
                    <a:pt x="1293" y="107"/>
                  </a:cubicBezTo>
                  <a:cubicBezTo>
                    <a:pt x="1226" y="41"/>
                    <a:pt x="1142" y="0"/>
                    <a:pt x="10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63"/>
            <p:cNvSpPr/>
            <p:nvPr/>
          </p:nvSpPr>
          <p:spPr>
            <a:xfrm>
              <a:off x="6805325" y="3322575"/>
              <a:ext cx="35475" cy="121325"/>
            </a:xfrm>
            <a:custGeom>
              <a:avLst/>
              <a:gdLst/>
              <a:ahLst/>
              <a:cxnLst/>
              <a:rect l="l" t="t" r="r" b="b"/>
              <a:pathLst>
                <a:path w="1419" h="4853" extrusionOk="0">
                  <a:moveTo>
                    <a:pt x="0" y="1"/>
                  </a:moveTo>
                  <a:lnTo>
                    <a:pt x="0" y="4852"/>
                  </a:lnTo>
                  <a:lnTo>
                    <a:pt x="1040" y="4852"/>
                  </a:lnTo>
                  <a:cubicBezTo>
                    <a:pt x="1261" y="4852"/>
                    <a:pt x="1418" y="4695"/>
                    <a:pt x="1418" y="4506"/>
                  </a:cubicBezTo>
                  <a:lnTo>
                    <a:pt x="1418" y="316"/>
                  </a:lnTo>
                  <a:cubicBezTo>
                    <a:pt x="1355" y="158"/>
                    <a:pt x="1198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63"/>
            <p:cNvSpPr/>
            <p:nvPr/>
          </p:nvSpPr>
          <p:spPr>
            <a:xfrm>
              <a:off x="6543825" y="3323275"/>
              <a:ext cx="35475" cy="121400"/>
            </a:xfrm>
            <a:custGeom>
              <a:avLst/>
              <a:gdLst/>
              <a:ahLst/>
              <a:cxnLst/>
              <a:rect l="l" t="t" r="r" b="b"/>
              <a:pathLst>
                <a:path w="1419" h="4856" extrusionOk="0">
                  <a:moveTo>
                    <a:pt x="323" y="0"/>
                  </a:moveTo>
                  <a:cubicBezTo>
                    <a:pt x="132" y="0"/>
                    <a:pt x="1" y="149"/>
                    <a:pt x="1" y="351"/>
                  </a:cubicBezTo>
                  <a:lnTo>
                    <a:pt x="1" y="4509"/>
                  </a:lnTo>
                  <a:cubicBezTo>
                    <a:pt x="1" y="4698"/>
                    <a:pt x="158" y="4856"/>
                    <a:pt x="379" y="4856"/>
                  </a:cubicBezTo>
                  <a:lnTo>
                    <a:pt x="1418" y="4856"/>
                  </a:lnTo>
                  <a:lnTo>
                    <a:pt x="1418" y="4"/>
                  </a:lnTo>
                  <a:lnTo>
                    <a:pt x="379" y="4"/>
                  </a:lnTo>
                  <a:cubicBezTo>
                    <a:pt x="360" y="1"/>
                    <a:pt x="341" y="0"/>
                    <a:pt x="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63"/>
            <p:cNvSpPr/>
            <p:nvPr/>
          </p:nvSpPr>
          <p:spPr>
            <a:xfrm>
              <a:off x="6643075" y="3332025"/>
              <a:ext cx="143375" cy="104000"/>
            </a:xfrm>
            <a:custGeom>
              <a:avLst/>
              <a:gdLst/>
              <a:ahLst/>
              <a:cxnLst/>
              <a:rect l="l" t="t" r="r" b="b"/>
              <a:pathLst>
                <a:path w="5735" h="4160" extrusionOk="0">
                  <a:moveTo>
                    <a:pt x="1639" y="1"/>
                  </a:moveTo>
                  <a:cubicBezTo>
                    <a:pt x="1450" y="1"/>
                    <a:pt x="1198" y="158"/>
                    <a:pt x="1072" y="379"/>
                  </a:cubicBezTo>
                  <a:lnTo>
                    <a:pt x="0" y="2490"/>
                  </a:lnTo>
                  <a:cubicBezTo>
                    <a:pt x="158" y="2584"/>
                    <a:pt x="378" y="2616"/>
                    <a:pt x="567" y="2616"/>
                  </a:cubicBezTo>
                  <a:cubicBezTo>
                    <a:pt x="1072" y="2616"/>
                    <a:pt x="1544" y="2364"/>
                    <a:pt x="1796" y="1891"/>
                  </a:cubicBezTo>
                  <a:lnTo>
                    <a:pt x="2017" y="1418"/>
                  </a:lnTo>
                  <a:lnTo>
                    <a:pt x="2710" y="1418"/>
                  </a:lnTo>
                  <a:cubicBezTo>
                    <a:pt x="2899" y="1418"/>
                    <a:pt x="3056" y="1481"/>
                    <a:pt x="3182" y="1607"/>
                  </a:cubicBezTo>
                  <a:lnTo>
                    <a:pt x="5734" y="4159"/>
                  </a:lnTo>
                  <a:lnTo>
                    <a:pt x="573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63"/>
            <p:cNvSpPr/>
            <p:nvPr/>
          </p:nvSpPr>
          <p:spPr>
            <a:xfrm>
              <a:off x="6595025" y="3288700"/>
              <a:ext cx="175675" cy="188725"/>
            </a:xfrm>
            <a:custGeom>
              <a:avLst/>
              <a:gdLst/>
              <a:ahLst/>
              <a:cxnLst/>
              <a:rect l="l" t="t" r="r" b="b"/>
              <a:pathLst>
                <a:path w="7027" h="7549" extrusionOk="0">
                  <a:moveTo>
                    <a:pt x="2206" y="1"/>
                  </a:moveTo>
                  <a:cubicBezTo>
                    <a:pt x="1828" y="1"/>
                    <a:pt x="1481" y="221"/>
                    <a:pt x="1261" y="568"/>
                  </a:cubicBezTo>
                  <a:lnTo>
                    <a:pt x="946" y="1198"/>
                  </a:lnTo>
                  <a:cubicBezTo>
                    <a:pt x="914" y="1324"/>
                    <a:pt x="757" y="1419"/>
                    <a:pt x="631" y="1419"/>
                  </a:cubicBezTo>
                  <a:lnTo>
                    <a:pt x="1" y="1419"/>
                  </a:lnTo>
                  <a:lnTo>
                    <a:pt x="1" y="6239"/>
                  </a:lnTo>
                  <a:lnTo>
                    <a:pt x="1576" y="6239"/>
                  </a:lnTo>
                  <a:lnTo>
                    <a:pt x="2584" y="7247"/>
                  </a:lnTo>
                  <a:cubicBezTo>
                    <a:pt x="2768" y="7431"/>
                    <a:pt x="3054" y="7548"/>
                    <a:pt x="3330" y="7548"/>
                  </a:cubicBezTo>
                  <a:cubicBezTo>
                    <a:pt x="3431" y="7548"/>
                    <a:pt x="3531" y="7533"/>
                    <a:pt x="3624" y="7499"/>
                  </a:cubicBezTo>
                  <a:lnTo>
                    <a:pt x="6585" y="6554"/>
                  </a:lnTo>
                  <a:cubicBezTo>
                    <a:pt x="6743" y="6522"/>
                    <a:pt x="6900" y="6396"/>
                    <a:pt x="7026" y="6302"/>
                  </a:cubicBezTo>
                  <a:lnTo>
                    <a:pt x="4537" y="3813"/>
                  </a:lnTo>
                  <a:lnTo>
                    <a:pt x="4380" y="3813"/>
                  </a:lnTo>
                  <a:lnTo>
                    <a:pt x="4348" y="3844"/>
                  </a:lnTo>
                  <a:cubicBezTo>
                    <a:pt x="4033" y="4506"/>
                    <a:pt x="3340" y="4947"/>
                    <a:pt x="2647" y="5042"/>
                  </a:cubicBezTo>
                  <a:cubicBezTo>
                    <a:pt x="2601" y="5044"/>
                    <a:pt x="2556" y="5046"/>
                    <a:pt x="2511" y="5046"/>
                  </a:cubicBezTo>
                  <a:cubicBezTo>
                    <a:pt x="2046" y="5046"/>
                    <a:pt x="1698" y="4899"/>
                    <a:pt x="1324" y="4727"/>
                  </a:cubicBezTo>
                  <a:cubicBezTo>
                    <a:pt x="1103" y="4632"/>
                    <a:pt x="1040" y="4412"/>
                    <a:pt x="1166" y="4254"/>
                  </a:cubicBezTo>
                  <a:lnTo>
                    <a:pt x="2363" y="1797"/>
                  </a:lnTo>
                  <a:cubicBezTo>
                    <a:pt x="2615" y="1324"/>
                    <a:pt x="3088" y="1041"/>
                    <a:pt x="3592" y="1041"/>
                  </a:cubicBezTo>
                  <a:lnTo>
                    <a:pt x="5104" y="1041"/>
                  </a:lnTo>
                  <a:cubicBezTo>
                    <a:pt x="5167" y="852"/>
                    <a:pt x="5262" y="631"/>
                    <a:pt x="5262" y="347"/>
                  </a:cubicBezTo>
                  <a:cubicBezTo>
                    <a:pt x="5262" y="158"/>
                    <a:pt x="5104" y="1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63" name="Google Shape;8063;p63"/>
          <p:cNvGrpSpPr/>
          <p:nvPr/>
        </p:nvGrpSpPr>
        <p:grpSpPr>
          <a:xfrm>
            <a:off x="6633934" y="1531372"/>
            <a:ext cx="350079" cy="350079"/>
            <a:chOff x="2037825" y="3254050"/>
            <a:chExt cx="296175" cy="296175"/>
          </a:xfrm>
        </p:grpSpPr>
        <p:sp>
          <p:nvSpPr>
            <p:cNvPr id="8064" name="Google Shape;8064;p63"/>
            <p:cNvSpPr/>
            <p:nvPr/>
          </p:nvSpPr>
          <p:spPr>
            <a:xfrm>
              <a:off x="2063825" y="3254050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63"/>
            <p:cNvSpPr/>
            <p:nvPr/>
          </p:nvSpPr>
          <p:spPr>
            <a:xfrm>
              <a:off x="2178025" y="3289500"/>
              <a:ext cx="104000" cy="67950"/>
            </a:xfrm>
            <a:custGeom>
              <a:avLst/>
              <a:gdLst/>
              <a:ahLst/>
              <a:cxnLst/>
              <a:rect l="l" t="t" r="r" b="b"/>
              <a:pathLst>
                <a:path w="4160" h="271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95" y="662"/>
                    <a:pt x="316" y="662"/>
                  </a:cubicBezTo>
                  <a:lnTo>
                    <a:pt x="2395" y="662"/>
                  </a:lnTo>
                  <a:cubicBezTo>
                    <a:pt x="2584" y="662"/>
                    <a:pt x="2742" y="820"/>
                    <a:pt x="2742" y="1009"/>
                  </a:cubicBezTo>
                  <a:lnTo>
                    <a:pt x="2742" y="1576"/>
                  </a:lnTo>
                  <a:lnTo>
                    <a:pt x="2616" y="1450"/>
                  </a:lnTo>
                  <a:cubicBezTo>
                    <a:pt x="2568" y="1387"/>
                    <a:pt x="2482" y="1355"/>
                    <a:pt x="2391" y="1355"/>
                  </a:cubicBezTo>
                  <a:cubicBezTo>
                    <a:pt x="2301" y="1355"/>
                    <a:pt x="2206" y="1387"/>
                    <a:pt x="2143" y="1450"/>
                  </a:cubicBezTo>
                  <a:cubicBezTo>
                    <a:pt x="2049" y="1576"/>
                    <a:pt x="2049" y="1796"/>
                    <a:pt x="2143" y="1922"/>
                  </a:cubicBezTo>
                  <a:lnTo>
                    <a:pt x="2868" y="2647"/>
                  </a:lnTo>
                  <a:cubicBezTo>
                    <a:pt x="2931" y="2694"/>
                    <a:pt x="3017" y="2718"/>
                    <a:pt x="3104" y="2718"/>
                  </a:cubicBezTo>
                  <a:cubicBezTo>
                    <a:pt x="3191" y="2718"/>
                    <a:pt x="3277" y="2694"/>
                    <a:pt x="3340" y="2647"/>
                  </a:cubicBezTo>
                  <a:lnTo>
                    <a:pt x="4033" y="1922"/>
                  </a:lnTo>
                  <a:cubicBezTo>
                    <a:pt x="4159" y="1796"/>
                    <a:pt x="4159" y="1576"/>
                    <a:pt x="4033" y="1450"/>
                  </a:cubicBezTo>
                  <a:cubicBezTo>
                    <a:pt x="3986" y="1387"/>
                    <a:pt x="3899" y="1355"/>
                    <a:pt x="3809" y="1355"/>
                  </a:cubicBezTo>
                  <a:cubicBezTo>
                    <a:pt x="3718" y="1355"/>
                    <a:pt x="3624" y="1387"/>
                    <a:pt x="3561" y="1450"/>
                  </a:cubicBezTo>
                  <a:lnTo>
                    <a:pt x="3466" y="1576"/>
                  </a:lnTo>
                  <a:lnTo>
                    <a:pt x="3466" y="1009"/>
                  </a:lnTo>
                  <a:cubicBezTo>
                    <a:pt x="3466" y="441"/>
                    <a:pt x="2994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63"/>
            <p:cNvSpPr/>
            <p:nvPr/>
          </p:nvSpPr>
          <p:spPr>
            <a:xfrm>
              <a:off x="2070125" y="3444225"/>
              <a:ext cx="106350" cy="69075"/>
            </a:xfrm>
            <a:custGeom>
              <a:avLst/>
              <a:gdLst/>
              <a:ahLst/>
              <a:cxnLst/>
              <a:rect l="l" t="t" r="r" b="b"/>
              <a:pathLst>
                <a:path w="4254" h="2763" extrusionOk="0">
                  <a:moveTo>
                    <a:pt x="1095" y="0"/>
                  </a:moveTo>
                  <a:cubicBezTo>
                    <a:pt x="1002" y="0"/>
                    <a:pt x="904" y="28"/>
                    <a:pt x="820" y="112"/>
                  </a:cubicBezTo>
                  <a:lnTo>
                    <a:pt x="127" y="805"/>
                  </a:lnTo>
                  <a:cubicBezTo>
                    <a:pt x="1" y="931"/>
                    <a:pt x="1" y="1184"/>
                    <a:pt x="127" y="1278"/>
                  </a:cubicBezTo>
                  <a:cubicBezTo>
                    <a:pt x="190" y="1341"/>
                    <a:pt x="276" y="1373"/>
                    <a:pt x="363" y="1373"/>
                  </a:cubicBezTo>
                  <a:cubicBezTo>
                    <a:pt x="449" y="1373"/>
                    <a:pt x="536" y="1341"/>
                    <a:pt x="599" y="1278"/>
                  </a:cubicBezTo>
                  <a:lnTo>
                    <a:pt x="725" y="1184"/>
                  </a:lnTo>
                  <a:lnTo>
                    <a:pt x="725" y="1719"/>
                  </a:lnTo>
                  <a:cubicBezTo>
                    <a:pt x="725" y="2318"/>
                    <a:pt x="1198" y="2759"/>
                    <a:pt x="1733" y="2759"/>
                  </a:cubicBezTo>
                  <a:lnTo>
                    <a:pt x="3813" y="2759"/>
                  </a:lnTo>
                  <a:cubicBezTo>
                    <a:pt x="3837" y="2761"/>
                    <a:pt x="3861" y="2763"/>
                    <a:pt x="3883" y="2763"/>
                  </a:cubicBezTo>
                  <a:cubicBezTo>
                    <a:pt x="4122" y="2763"/>
                    <a:pt x="4254" y="2616"/>
                    <a:pt x="4254" y="2444"/>
                  </a:cubicBezTo>
                  <a:cubicBezTo>
                    <a:pt x="4254" y="2223"/>
                    <a:pt x="4096" y="2066"/>
                    <a:pt x="3907" y="2066"/>
                  </a:cubicBezTo>
                  <a:lnTo>
                    <a:pt x="1828" y="2066"/>
                  </a:lnTo>
                  <a:cubicBezTo>
                    <a:pt x="1639" y="2066"/>
                    <a:pt x="1481" y="1908"/>
                    <a:pt x="1481" y="1719"/>
                  </a:cubicBezTo>
                  <a:lnTo>
                    <a:pt x="1481" y="1184"/>
                  </a:lnTo>
                  <a:lnTo>
                    <a:pt x="1576" y="1278"/>
                  </a:lnTo>
                  <a:cubicBezTo>
                    <a:pt x="1639" y="1341"/>
                    <a:pt x="1733" y="1373"/>
                    <a:pt x="1824" y="1373"/>
                  </a:cubicBezTo>
                  <a:cubicBezTo>
                    <a:pt x="1914" y="1373"/>
                    <a:pt x="2001" y="1341"/>
                    <a:pt x="2048" y="1278"/>
                  </a:cubicBezTo>
                  <a:cubicBezTo>
                    <a:pt x="2174" y="1184"/>
                    <a:pt x="2174" y="931"/>
                    <a:pt x="2048" y="805"/>
                  </a:cubicBezTo>
                  <a:lnTo>
                    <a:pt x="1355" y="112"/>
                  </a:lnTo>
                  <a:cubicBezTo>
                    <a:pt x="1292" y="81"/>
                    <a:pt x="1261" y="81"/>
                    <a:pt x="1229" y="18"/>
                  </a:cubicBezTo>
                  <a:cubicBezTo>
                    <a:pt x="1187" y="7"/>
                    <a:pt x="1142" y="0"/>
                    <a:pt x="1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63"/>
            <p:cNvSpPr/>
            <p:nvPr/>
          </p:nvSpPr>
          <p:spPr>
            <a:xfrm>
              <a:off x="2219775" y="3375350"/>
              <a:ext cx="89025" cy="85875"/>
            </a:xfrm>
            <a:custGeom>
              <a:avLst/>
              <a:gdLst/>
              <a:ahLst/>
              <a:cxnLst/>
              <a:rect l="l" t="t" r="r" b="b"/>
              <a:pathLst>
                <a:path w="3561" h="3435" extrusionOk="0">
                  <a:moveTo>
                    <a:pt x="1796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47"/>
                    <a:pt x="788" y="3434"/>
                    <a:pt x="1796" y="3434"/>
                  </a:cubicBezTo>
                  <a:cubicBezTo>
                    <a:pt x="2741" y="3434"/>
                    <a:pt x="3561" y="2647"/>
                    <a:pt x="3561" y="1733"/>
                  </a:cubicBezTo>
                  <a:cubicBezTo>
                    <a:pt x="3561" y="788"/>
                    <a:pt x="2773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63"/>
            <p:cNvSpPr/>
            <p:nvPr/>
          </p:nvSpPr>
          <p:spPr>
            <a:xfrm>
              <a:off x="2037825" y="3339125"/>
              <a:ext cx="138650" cy="88225"/>
            </a:xfrm>
            <a:custGeom>
              <a:avLst/>
              <a:gdLst/>
              <a:ahLst/>
              <a:cxnLst/>
              <a:rect l="l" t="t" r="r" b="b"/>
              <a:pathLst>
                <a:path w="5546" h="3529" extrusionOk="0">
                  <a:moveTo>
                    <a:pt x="1072" y="0"/>
                  </a:moveTo>
                  <a:cubicBezTo>
                    <a:pt x="442" y="536"/>
                    <a:pt x="32" y="1292"/>
                    <a:pt x="32" y="2143"/>
                  </a:cubicBezTo>
                  <a:lnTo>
                    <a:pt x="32" y="3182"/>
                  </a:lnTo>
                  <a:cubicBezTo>
                    <a:pt x="1" y="3371"/>
                    <a:pt x="158" y="3529"/>
                    <a:pt x="347" y="3529"/>
                  </a:cubicBezTo>
                  <a:lnTo>
                    <a:pt x="5199" y="3529"/>
                  </a:lnTo>
                  <a:cubicBezTo>
                    <a:pt x="5388" y="3529"/>
                    <a:pt x="5546" y="3371"/>
                    <a:pt x="5546" y="3182"/>
                  </a:cubicBezTo>
                  <a:lnTo>
                    <a:pt x="5546" y="2143"/>
                  </a:lnTo>
                  <a:cubicBezTo>
                    <a:pt x="5546" y="1292"/>
                    <a:pt x="5168" y="536"/>
                    <a:pt x="4538" y="0"/>
                  </a:cubicBezTo>
                  <a:cubicBezTo>
                    <a:pt x="4096" y="473"/>
                    <a:pt x="3466" y="756"/>
                    <a:pt x="2805" y="756"/>
                  </a:cubicBezTo>
                  <a:cubicBezTo>
                    <a:pt x="2143" y="756"/>
                    <a:pt x="1513" y="504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63"/>
            <p:cNvSpPr/>
            <p:nvPr/>
          </p:nvSpPr>
          <p:spPr>
            <a:xfrm>
              <a:off x="2193775" y="3460400"/>
              <a:ext cx="140225" cy="89825"/>
            </a:xfrm>
            <a:custGeom>
              <a:avLst/>
              <a:gdLst/>
              <a:ahLst/>
              <a:cxnLst/>
              <a:rect l="l" t="t" r="r" b="b"/>
              <a:pathLst>
                <a:path w="5609" h="3593" extrusionOk="0">
                  <a:moveTo>
                    <a:pt x="1009" y="1"/>
                  </a:moveTo>
                  <a:cubicBezTo>
                    <a:pt x="379" y="537"/>
                    <a:pt x="1" y="1261"/>
                    <a:pt x="1" y="2143"/>
                  </a:cubicBezTo>
                  <a:lnTo>
                    <a:pt x="1" y="3246"/>
                  </a:lnTo>
                  <a:cubicBezTo>
                    <a:pt x="1" y="3435"/>
                    <a:pt x="158" y="3592"/>
                    <a:pt x="347" y="3592"/>
                  </a:cubicBezTo>
                  <a:lnTo>
                    <a:pt x="5262" y="3592"/>
                  </a:lnTo>
                  <a:cubicBezTo>
                    <a:pt x="5451" y="3592"/>
                    <a:pt x="5609" y="3435"/>
                    <a:pt x="5609" y="3246"/>
                  </a:cubicBezTo>
                  <a:lnTo>
                    <a:pt x="5609" y="2143"/>
                  </a:lnTo>
                  <a:cubicBezTo>
                    <a:pt x="5577" y="1261"/>
                    <a:pt x="5199" y="537"/>
                    <a:pt x="4569" y="1"/>
                  </a:cubicBezTo>
                  <a:cubicBezTo>
                    <a:pt x="4128" y="474"/>
                    <a:pt x="3498" y="757"/>
                    <a:pt x="2773" y="757"/>
                  </a:cubicBezTo>
                  <a:cubicBezTo>
                    <a:pt x="2080" y="757"/>
                    <a:pt x="1450" y="474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70" name="Google Shape;8070;p63"/>
          <p:cNvGrpSpPr/>
          <p:nvPr/>
        </p:nvGrpSpPr>
        <p:grpSpPr>
          <a:xfrm>
            <a:off x="6632072" y="1972539"/>
            <a:ext cx="353802" cy="348926"/>
            <a:chOff x="2034675" y="3617925"/>
            <a:chExt cx="299325" cy="295200"/>
          </a:xfrm>
        </p:grpSpPr>
        <p:sp>
          <p:nvSpPr>
            <p:cNvPr id="8071" name="Google Shape;8071;p63"/>
            <p:cNvSpPr/>
            <p:nvPr/>
          </p:nvSpPr>
          <p:spPr>
            <a:xfrm>
              <a:off x="2195350" y="3721900"/>
              <a:ext cx="69350" cy="33900"/>
            </a:xfrm>
            <a:custGeom>
              <a:avLst/>
              <a:gdLst/>
              <a:ahLst/>
              <a:cxnLst/>
              <a:rect l="l" t="t" r="r" b="b"/>
              <a:pathLst>
                <a:path w="2774" h="1356" extrusionOk="0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lnTo>
                    <a:pt x="2773" y="1355"/>
                  </a:ln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63"/>
            <p:cNvSpPr/>
            <p:nvPr/>
          </p:nvSpPr>
          <p:spPr>
            <a:xfrm>
              <a:off x="2211900" y="3669125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63"/>
            <p:cNvSpPr/>
            <p:nvPr/>
          </p:nvSpPr>
          <p:spPr>
            <a:xfrm>
              <a:off x="2125250" y="3617925"/>
              <a:ext cx="208750" cy="208750"/>
            </a:xfrm>
            <a:custGeom>
              <a:avLst/>
              <a:gdLst/>
              <a:ahLst/>
              <a:cxnLst/>
              <a:rect l="l" t="t" r="r" b="b"/>
              <a:pathLst>
                <a:path w="8350" h="8350" extrusionOk="0">
                  <a:moveTo>
                    <a:pt x="4128" y="1387"/>
                  </a:moveTo>
                  <a:cubicBezTo>
                    <a:pt x="4884" y="1387"/>
                    <a:pt x="5514" y="2017"/>
                    <a:pt x="5514" y="2773"/>
                  </a:cubicBezTo>
                  <a:cubicBezTo>
                    <a:pt x="5514" y="3120"/>
                    <a:pt x="5357" y="3466"/>
                    <a:pt x="5136" y="3718"/>
                  </a:cubicBezTo>
                  <a:cubicBezTo>
                    <a:pt x="5766" y="4065"/>
                    <a:pt x="6176" y="4727"/>
                    <a:pt x="6176" y="5514"/>
                  </a:cubicBezTo>
                  <a:lnTo>
                    <a:pt x="6176" y="5892"/>
                  </a:lnTo>
                  <a:lnTo>
                    <a:pt x="6270" y="5892"/>
                  </a:lnTo>
                  <a:cubicBezTo>
                    <a:pt x="6270" y="6081"/>
                    <a:pt x="6113" y="6239"/>
                    <a:pt x="5924" y="6239"/>
                  </a:cubicBezTo>
                  <a:lnTo>
                    <a:pt x="2458" y="6239"/>
                  </a:lnTo>
                  <a:cubicBezTo>
                    <a:pt x="2238" y="6239"/>
                    <a:pt x="2080" y="6081"/>
                    <a:pt x="2080" y="5892"/>
                  </a:cubicBezTo>
                  <a:lnTo>
                    <a:pt x="2080" y="5514"/>
                  </a:lnTo>
                  <a:cubicBezTo>
                    <a:pt x="2080" y="4727"/>
                    <a:pt x="2521" y="4065"/>
                    <a:pt x="3151" y="3718"/>
                  </a:cubicBezTo>
                  <a:cubicBezTo>
                    <a:pt x="2931" y="3466"/>
                    <a:pt x="2773" y="3120"/>
                    <a:pt x="2773" y="2773"/>
                  </a:cubicBezTo>
                  <a:cubicBezTo>
                    <a:pt x="2773" y="2017"/>
                    <a:pt x="3403" y="1387"/>
                    <a:pt x="4128" y="1387"/>
                  </a:cubicBezTo>
                  <a:close/>
                  <a:moveTo>
                    <a:pt x="4191" y="1"/>
                  </a:moveTo>
                  <a:cubicBezTo>
                    <a:pt x="1891" y="1"/>
                    <a:pt x="1" y="1860"/>
                    <a:pt x="1" y="4191"/>
                  </a:cubicBezTo>
                  <a:cubicBezTo>
                    <a:pt x="1" y="6522"/>
                    <a:pt x="1860" y="8350"/>
                    <a:pt x="4191" y="8350"/>
                  </a:cubicBezTo>
                  <a:cubicBezTo>
                    <a:pt x="6459" y="8350"/>
                    <a:pt x="8350" y="6522"/>
                    <a:pt x="8350" y="4191"/>
                  </a:cubicBezTo>
                  <a:cubicBezTo>
                    <a:pt x="8350" y="1860"/>
                    <a:pt x="6459" y="1"/>
                    <a:pt x="41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63"/>
            <p:cNvSpPr/>
            <p:nvPr/>
          </p:nvSpPr>
          <p:spPr>
            <a:xfrm>
              <a:off x="2107150" y="3771525"/>
              <a:ext cx="73275" cy="72475"/>
            </a:xfrm>
            <a:custGeom>
              <a:avLst/>
              <a:gdLst/>
              <a:ahLst/>
              <a:cxnLst/>
              <a:rect l="l" t="t" r="r" b="b"/>
              <a:pathLst>
                <a:path w="2931" h="2899" extrusionOk="0">
                  <a:moveTo>
                    <a:pt x="504" y="0"/>
                  </a:moveTo>
                  <a:lnTo>
                    <a:pt x="378" y="126"/>
                  </a:lnTo>
                  <a:cubicBezTo>
                    <a:pt x="0" y="536"/>
                    <a:pt x="0" y="1198"/>
                    <a:pt x="378" y="1576"/>
                  </a:cubicBezTo>
                  <a:lnTo>
                    <a:pt x="1355" y="2584"/>
                  </a:lnTo>
                  <a:cubicBezTo>
                    <a:pt x="1576" y="2773"/>
                    <a:pt x="1828" y="2899"/>
                    <a:pt x="2111" y="2899"/>
                  </a:cubicBezTo>
                  <a:cubicBezTo>
                    <a:pt x="2395" y="2899"/>
                    <a:pt x="2678" y="2773"/>
                    <a:pt x="2867" y="2584"/>
                  </a:cubicBezTo>
                  <a:lnTo>
                    <a:pt x="2930" y="2458"/>
                  </a:lnTo>
                  <a:cubicBezTo>
                    <a:pt x="1828" y="1985"/>
                    <a:pt x="977" y="1071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63"/>
            <p:cNvSpPr/>
            <p:nvPr/>
          </p:nvSpPr>
          <p:spPr>
            <a:xfrm>
              <a:off x="2034675" y="3816425"/>
              <a:ext cx="100050" cy="96700"/>
            </a:xfrm>
            <a:custGeom>
              <a:avLst/>
              <a:gdLst/>
              <a:ahLst/>
              <a:cxnLst/>
              <a:rect l="l" t="t" r="r" b="b"/>
              <a:pathLst>
                <a:path w="4002" h="3868" extrusionOk="0">
                  <a:moveTo>
                    <a:pt x="2521" y="0"/>
                  </a:moveTo>
                  <a:lnTo>
                    <a:pt x="410" y="2111"/>
                  </a:lnTo>
                  <a:cubicBezTo>
                    <a:pt x="1" y="2520"/>
                    <a:pt x="1" y="3182"/>
                    <a:pt x="410" y="3560"/>
                  </a:cubicBezTo>
                  <a:cubicBezTo>
                    <a:pt x="599" y="3765"/>
                    <a:pt x="867" y="3867"/>
                    <a:pt x="1135" y="3867"/>
                  </a:cubicBezTo>
                  <a:cubicBezTo>
                    <a:pt x="1403" y="3867"/>
                    <a:pt x="1671" y="3765"/>
                    <a:pt x="1860" y="3560"/>
                  </a:cubicBezTo>
                  <a:lnTo>
                    <a:pt x="4002" y="1449"/>
                  </a:lnTo>
                  <a:cubicBezTo>
                    <a:pt x="3907" y="1418"/>
                    <a:pt x="3844" y="1323"/>
                    <a:pt x="3750" y="1260"/>
                  </a:cubicBezTo>
                  <a:lnTo>
                    <a:pt x="2773" y="252"/>
                  </a:lnTo>
                  <a:cubicBezTo>
                    <a:pt x="2679" y="189"/>
                    <a:pt x="2616" y="95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76" name="Google Shape;8076;p63"/>
          <p:cNvGrpSpPr/>
          <p:nvPr/>
        </p:nvGrpSpPr>
        <p:grpSpPr>
          <a:xfrm>
            <a:off x="6633934" y="2418916"/>
            <a:ext cx="350079" cy="349133"/>
            <a:chOff x="2037825" y="3981825"/>
            <a:chExt cx="296175" cy="295375"/>
          </a:xfrm>
        </p:grpSpPr>
        <p:sp>
          <p:nvSpPr>
            <p:cNvPr id="8077" name="Google Shape;8077;p63"/>
            <p:cNvSpPr/>
            <p:nvPr/>
          </p:nvSpPr>
          <p:spPr>
            <a:xfrm>
              <a:off x="2072500" y="4085775"/>
              <a:ext cx="88225" cy="86675"/>
            </a:xfrm>
            <a:custGeom>
              <a:avLst/>
              <a:gdLst/>
              <a:ahLst/>
              <a:cxnLst/>
              <a:rect l="l" t="t" r="r" b="b"/>
              <a:pathLst>
                <a:path w="3529" h="3467" extrusionOk="0">
                  <a:moveTo>
                    <a:pt x="1764" y="1"/>
                  </a:moveTo>
                  <a:cubicBezTo>
                    <a:pt x="819" y="1"/>
                    <a:pt x="0" y="788"/>
                    <a:pt x="0" y="1734"/>
                  </a:cubicBezTo>
                  <a:cubicBezTo>
                    <a:pt x="0" y="2679"/>
                    <a:pt x="819" y="3466"/>
                    <a:pt x="1764" y="3466"/>
                  </a:cubicBezTo>
                  <a:cubicBezTo>
                    <a:pt x="2709" y="3466"/>
                    <a:pt x="3529" y="2679"/>
                    <a:pt x="3529" y="1734"/>
                  </a:cubicBezTo>
                  <a:cubicBezTo>
                    <a:pt x="3529" y="788"/>
                    <a:pt x="2741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63"/>
            <p:cNvSpPr/>
            <p:nvPr/>
          </p:nvSpPr>
          <p:spPr>
            <a:xfrm>
              <a:off x="2176450" y="3981825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51" y="1733"/>
                  </a:moveTo>
                  <a:cubicBezTo>
                    <a:pt x="3372" y="1733"/>
                    <a:pt x="3529" y="1890"/>
                    <a:pt x="3529" y="2079"/>
                  </a:cubicBezTo>
                  <a:cubicBezTo>
                    <a:pt x="3529" y="2268"/>
                    <a:pt x="3372" y="2426"/>
                    <a:pt x="3151" y="2426"/>
                  </a:cubicBezTo>
                  <a:cubicBezTo>
                    <a:pt x="2962" y="2426"/>
                    <a:pt x="2805" y="2268"/>
                    <a:pt x="2805" y="2079"/>
                  </a:cubicBezTo>
                  <a:cubicBezTo>
                    <a:pt x="2805" y="1890"/>
                    <a:pt x="2962" y="1733"/>
                    <a:pt x="3151" y="1733"/>
                  </a:cubicBezTo>
                  <a:close/>
                  <a:moveTo>
                    <a:pt x="3151" y="2773"/>
                  </a:moveTo>
                  <a:cubicBezTo>
                    <a:pt x="3372" y="2773"/>
                    <a:pt x="3529" y="2930"/>
                    <a:pt x="3529" y="3151"/>
                  </a:cubicBezTo>
                  <a:lnTo>
                    <a:pt x="3529" y="4505"/>
                  </a:lnTo>
                  <a:cubicBezTo>
                    <a:pt x="3529" y="4726"/>
                    <a:pt x="3372" y="4883"/>
                    <a:pt x="3151" y="4883"/>
                  </a:cubicBezTo>
                  <a:cubicBezTo>
                    <a:pt x="2962" y="4883"/>
                    <a:pt x="2805" y="4726"/>
                    <a:pt x="2805" y="4505"/>
                  </a:cubicBezTo>
                  <a:lnTo>
                    <a:pt x="2805" y="3151"/>
                  </a:lnTo>
                  <a:cubicBezTo>
                    <a:pt x="2805" y="2930"/>
                    <a:pt x="2962" y="2773"/>
                    <a:pt x="3151" y="2773"/>
                  </a:cubicBezTo>
                  <a:close/>
                  <a:moveTo>
                    <a:pt x="3151" y="0"/>
                  </a:moveTo>
                  <a:cubicBezTo>
                    <a:pt x="1418" y="0"/>
                    <a:pt x="64" y="1418"/>
                    <a:pt x="64" y="3088"/>
                  </a:cubicBezTo>
                  <a:cubicBezTo>
                    <a:pt x="64" y="3655"/>
                    <a:pt x="158" y="4159"/>
                    <a:pt x="442" y="4631"/>
                  </a:cubicBezTo>
                  <a:lnTo>
                    <a:pt x="64" y="5765"/>
                  </a:lnTo>
                  <a:cubicBezTo>
                    <a:pt x="1" y="5892"/>
                    <a:pt x="64" y="6018"/>
                    <a:pt x="127" y="6112"/>
                  </a:cubicBezTo>
                  <a:cubicBezTo>
                    <a:pt x="190" y="6207"/>
                    <a:pt x="379" y="6238"/>
                    <a:pt x="473" y="6238"/>
                  </a:cubicBezTo>
                  <a:lnTo>
                    <a:pt x="1796" y="5923"/>
                  </a:lnTo>
                  <a:cubicBezTo>
                    <a:pt x="2206" y="6175"/>
                    <a:pt x="2679" y="6238"/>
                    <a:pt x="3214" y="6238"/>
                  </a:cubicBezTo>
                  <a:cubicBezTo>
                    <a:pt x="4947" y="6238"/>
                    <a:pt x="6302" y="4820"/>
                    <a:pt x="6302" y="3119"/>
                  </a:cubicBezTo>
                  <a:cubicBezTo>
                    <a:pt x="6270" y="1418"/>
                    <a:pt x="488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63"/>
            <p:cNvSpPr/>
            <p:nvPr/>
          </p:nvSpPr>
          <p:spPr>
            <a:xfrm>
              <a:off x="2037825" y="4168475"/>
              <a:ext cx="157550" cy="108725"/>
            </a:xfrm>
            <a:custGeom>
              <a:avLst/>
              <a:gdLst/>
              <a:ahLst/>
              <a:cxnLst/>
              <a:rect l="l" t="t" r="r" b="b"/>
              <a:pathLst>
                <a:path w="6302" h="4349" extrusionOk="0">
                  <a:moveTo>
                    <a:pt x="1356" y="1"/>
                  </a:moveTo>
                  <a:cubicBezTo>
                    <a:pt x="568" y="568"/>
                    <a:pt x="1" y="1513"/>
                    <a:pt x="1" y="2553"/>
                  </a:cubicBezTo>
                  <a:lnTo>
                    <a:pt x="1" y="3970"/>
                  </a:lnTo>
                  <a:cubicBezTo>
                    <a:pt x="1" y="4222"/>
                    <a:pt x="158" y="4348"/>
                    <a:pt x="347" y="4348"/>
                  </a:cubicBezTo>
                  <a:lnTo>
                    <a:pt x="5955" y="4348"/>
                  </a:lnTo>
                  <a:cubicBezTo>
                    <a:pt x="6144" y="4348"/>
                    <a:pt x="6302" y="4191"/>
                    <a:pt x="6302" y="3970"/>
                  </a:cubicBezTo>
                  <a:lnTo>
                    <a:pt x="6302" y="2553"/>
                  </a:lnTo>
                  <a:cubicBezTo>
                    <a:pt x="6302" y="1513"/>
                    <a:pt x="5798" y="599"/>
                    <a:pt x="4947" y="1"/>
                  </a:cubicBezTo>
                  <a:cubicBezTo>
                    <a:pt x="4538" y="505"/>
                    <a:pt x="3844" y="820"/>
                    <a:pt x="3151" y="820"/>
                  </a:cubicBezTo>
                  <a:cubicBezTo>
                    <a:pt x="2427" y="820"/>
                    <a:pt x="1765" y="505"/>
                    <a:pt x="1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0" name="Google Shape;8080;p63"/>
          <p:cNvGrpSpPr/>
          <p:nvPr/>
        </p:nvGrpSpPr>
        <p:grpSpPr>
          <a:xfrm>
            <a:off x="5318952" y="2915232"/>
            <a:ext cx="350079" cy="285837"/>
            <a:chOff x="3860400" y="3254050"/>
            <a:chExt cx="296175" cy="241825"/>
          </a:xfrm>
        </p:grpSpPr>
        <p:sp>
          <p:nvSpPr>
            <p:cNvPr id="8081" name="Google Shape;8081;p63"/>
            <p:cNvSpPr/>
            <p:nvPr/>
          </p:nvSpPr>
          <p:spPr>
            <a:xfrm>
              <a:off x="4112425" y="3358025"/>
              <a:ext cx="44150" cy="18125"/>
            </a:xfrm>
            <a:custGeom>
              <a:avLst/>
              <a:gdLst/>
              <a:ahLst/>
              <a:cxnLst/>
              <a:rect l="l" t="t" r="r" b="b"/>
              <a:pathLst>
                <a:path w="1766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419" y="725"/>
                  </a:lnTo>
                  <a:cubicBezTo>
                    <a:pt x="1608" y="725"/>
                    <a:pt x="1765" y="567"/>
                    <a:pt x="1765" y="378"/>
                  </a:cubicBezTo>
                  <a:cubicBezTo>
                    <a:pt x="1734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63"/>
            <p:cNvSpPr/>
            <p:nvPr/>
          </p:nvSpPr>
          <p:spPr>
            <a:xfrm>
              <a:off x="4102200" y="3393475"/>
              <a:ext cx="37050" cy="33875"/>
            </a:xfrm>
            <a:custGeom>
              <a:avLst/>
              <a:gdLst/>
              <a:ahLst/>
              <a:cxnLst/>
              <a:rect l="l" t="t" r="r" b="b"/>
              <a:pathLst>
                <a:path w="1482" h="1355" extrusionOk="0">
                  <a:moveTo>
                    <a:pt x="394" y="0"/>
                  </a:moveTo>
                  <a:cubicBezTo>
                    <a:pt x="308" y="0"/>
                    <a:pt x="221" y="32"/>
                    <a:pt x="158" y="95"/>
                  </a:cubicBezTo>
                  <a:cubicBezTo>
                    <a:pt x="0" y="221"/>
                    <a:pt x="0" y="410"/>
                    <a:pt x="158" y="567"/>
                  </a:cubicBezTo>
                  <a:lnTo>
                    <a:pt x="882" y="1260"/>
                  </a:lnTo>
                  <a:cubicBezTo>
                    <a:pt x="945" y="1323"/>
                    <a:pt x="1032" y="1355"/>
                    <a:pt x="1119" y="1355"/>
                  </a:cubicBezTo>
                  <a:cubicBezTo>
                    <a:pt x="1205" y="1355"/>
                    <a:pt x="1292" y="1323"/>
                    <a:pt x="1355" y="1260"/>
                  </a:cubicBezTo>
                  <a:cubicBezTo>
                    <a:pt x="1481" y="1134"/>
                    <a:pt x="1481" y="914"/>
                    <a:pt x="1355" y="788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63"/>
            <p:cNvSpPr/>
            <p:nvPr/>
          </p:nvSpPr>
          <p:spPr>
            <a:xfrm>
              <a:off x="4103775" y="3306025"/>
              <a:ext cx="35475" cy="34500"/>
            </a:xfrm>
            <a:custGeom>
              <a:avLst/>
              <a:gdLst/>
              <a:ahLst/>
              <a:cxnLst/>
              <a:rect l="l" t="t" r="r" b="b"/>
              <a:pathLst>
                <a:path w="1419" h="1380" extrusionOk="0">
                  <a:moveTo>
                    <a:pt x="1056" y="1"/>
                  </a:moveTo>
                  <a:cubicBezTo>
                    <a:pt x="969" y="1"/>
                    <a:pt x="882" y="32"/>
                    <a:pt x="819" y="96"/>
                  </a:cubicBezTo>
                  <a:lnTo>
                    <a:pt x="95" y="789"/>
                  </a:lnTo>
                  <a:cubicBezTo>
                    <a:pt x="0" y="915"/>
                    <a:pt x="0" y="1135"/>
                    <a:pt x="95" y="1261"/>
                  </a:cubicBezTo>
                  <a:cubicBezTo>
                    <a:pt x="158" y="1340"/>
                    <a:pt x="252" y="1379"/>
                    <a:pt x="343" y="1379"/>
                  </a:cubicBezTo>
                  <a:cubicBezTo>
                    <a:pt x="434" y="1379"/>
                    <a:pt x="520" y="1340"/>
                    <a:pt x="567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6"/>
                  </a:cubicBezTo>
                  <a:cubicBezTo>
                    <a:pt x="1229" y="32"/>
                    <a:pt x="1142" y="1"/>
                    <a:pt x="1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63"/>
            <p:cNvSpPr/>
            <p:nvPr/>
          </p:nvSpPr>
          <p:spPr>
            <a:xfrm>
              <a:off x="3860400" y="3306025"/>
              <a:ext cx="105550" cy="104800"/>
            </a:xfrm>
            <a:custGeom>
              <a:avLst/>
              <a:gdLst/>
              <a:ahLst/>
              <a:cxnLst/>
              <a:rect l="l" t="t" r="r" b="b"/>
              <a:pathLst>
                <a:path w="4222" h="4192" extrusionOk="0">
                  <a:moveTo>
                    <a:pt x="2489" y="1"/>
                  </a:moveTo>
                  <a:cubicBezTo>
                    <a:pt x="2048" y="1"/>
                    <a:pt x="1639" y="285"/>
                    <a:pt x="1481" y="726"/>
                  </a:cubicBezTo>
                  <a:lnTo>
                    <a:pt x="1418" y="726"/>
                  </a:lnTo>
                  <a:cubicBezTo>
                    <a:pt x="662" y="726"/>
                    <a:pt x="0" y="1356"/>
                    <a:pt x="0" y="2080"/>
                  </a:cubicBezTo>
                  <a:cubicBezTo>
                    <a:pt x="0" y="2836"/>
                    <a:pt x="630" y="3467"/>
                    <a:pt x="1418" y="3467"/>
                  </a:cubicBezTo>
                  <a:lnTo>
                    <a:pt x="1481" y="3467"/>
                  </a:lnTo>
                  <a:cubicBezTo>
                    <a:pt x="1639" y="3845"/>
                    <a:pt x="2017" y="4191"/>
                    <a:pt x="2489" y="4191"/>
                  </a:cubicBezTo>
                  <a:lnTo>
                    <a:pt x="4222" y="4191"/>
                  </a:lnTo>
                  <a:lnTo>
                    <a:pt x="42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63"/>
            <p:cNvSpPr/>
            <p:nvPr/>
          </p:nvSpPr>
          <p:spPr>
            <a:xfrm>
              <a:off x="4050225" y="3254050"/>
              <a:ext cx="35450" cy="208750"/>
            </a:xfrm>
            <a:custGeom>
              <a:avLst/>
              <a:gdLst/>
              <a:ahLst/>
              <a:cxnLst/>
              <a:rect l="l" t="t" r="r" b="b"/>
              <a:pathLst>
                <a:path w="1418" h="8350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7625"/>
                  </a:lnTo>
                  <a:cubicBezTo>
                    <a:pt x="0" y="8034"/>
                    <a:pt x="315" y="8349"/>
                    <a:pt x="725" y="8349"/>
                  </a:cubicBezTo>
                  <a:cubicBezTo>
                    <a:pt x="1134" y="8286"/>
                    <a:pt x="1418" y="8003"/>
                    <a:pt x="1418" y="7625"/>
                  </a:cubicBezTo>
                  <a:lnTo>
                    <a:pt x="1418" y="694"/>
                  </a:ln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63"/>
            <p:cNvSpPr/>
            <p:nvPr/>
          </p:nvSpPr>
          <p:spPr>
            <a:xfrm>
              <a:off x="3912375" y="3426550"/>
              <a:ext cx="51225" cy="69325"/>
            </a:xfrm>
            <a:custGeom>
              <a:avLst/>
              <a:gdLst/>
              <a:ahLst/>
              <a:cxnLst/>
              <a:rect l="l" t="t" r="r" b="b"/>
              <a:pathLst>
                <a:path w="2049" h="2773" extrusionOk="0">
                  <a:moveTo>
                    <a:pt x="1" y="0"/>
                  </a:moveTo>
                  <a:lnTo>
                    <a:pt x="1" y="1764"/>
                  </a:lnTo>
                  <a:cubicBezTo>
                    <a:pt x="1" y="2363"/>
                    <a:pt x="473" y="2773"/>
                    <a:pt x="1040" y="2773"/>
                  </a:cubicBezTo>
                  <a:cubicBezTo>
                    <a:pt x="1607" y="2773"/>
                    <a:pt x="2048" y="2300"/>
                    <a:pt x="2048" y="1764"/>
                  </a:cubicBezTo>
                  <a:lnTo>
                    <a:pt x="2048" y="32"/>
                  </a:lnTo>
                  <a:lnTo>
                    <a:pt x="316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63"/>
            <p:cNvSpPr/>
            <p:nvPr/>
          </p:nvSpPr>
          <p:spPr>
            <a:xfrm>
              <a:off x="3982475" y="3275325"/>
              <a:ext cx="52000" cy="163850"/>
            </a:xfrm>
            <a:custGeom>
              <a:avLst/>
              <a:gdLst/>
              <a:ahLst/>
              <a:cxnLst/>
              <a:rect l="l" t="t" r="r" b="b"/>
              <a:pathLst>
                <a:path w="2080" h="6554" extrusionOk="0">
                  <a:moveTo>
                    <a:pt x="2080" y="0"/>
                  </a:moveTo>
                  <a:lnTo>
                    <a:pt x="1765" y="315"/>
                  </a:lnTo>
                  <a:cubicBezTo>
                    <a:pt x="1292" y="788"/>
                    <a:pt x="662" y="1071"/>
                    <a:pt x="1" y="1166"/>
                  </a:cubicBezTo>
                  <a:lnTo>
                    <a:pt x="1" y="5419"/>
                  </a:lnTo>
                  <a:cubicBezTo>
                    <a:pt x="662" y="5482"/>
                    <a:pt x="1292" y="5766"/>
                    <a:pt x="1765" y="6238"/>
                  </a:cubicBezTo>
                  <a:lnTo>
                    <a:pt x="2080" y="6553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8" name="Google Shape;8088;p63"/>
          <p:cNvGrpSpPr/>
          <p:nvPr/>
        </p:nvGrpSpPr>
        <p:grpSpPr>
          <a:xfrm>
            <a:off x="5318479" y="3331102"/>
            <a:ext cx="351024" cy="350079"/>
            <a:chOff x="3859600" y="3591950"/>
            <a:chExt cx="296975" cy="296175"/>
          </a:xfrm>
        </p:grpSpPr>
        <p:sp>
          <p:nvSpPr>
            <p:cNvPr id="8089" name="Google Shape;8089;p63"/>
            <p:cNvSpPr/>
            <p:nvPr/>
          </p:nvSpPr>
          <p:spPr>
            <a:xfrm>
              <a:off x="4034450" y="3766000"/>
              <a:ext cx="122125" cy="122125"/>
            </a:xfrm>
            <a:custGeom>
              <a:avLst/>
              <a:gdLst/>
              <a:ahLst/>
              <a:cxnLst/>
              <a:rect l="l" t="t" r="r" b="b"/>
              <a:pathLst>
                <a:path w="4885" h="4885" extrusionOk="0">
                  <a:moveTo>
                    <a:pt x="2395" y="1324"/>
                  </a:moveTo>
                  <a:cubicBezTo>
                    <a:pt x="2616" y="1324"/>
                    <a:pt x="2773" y="1482"/>
                    <a:pt x="2773" y="1702"/>
                  </a:cubicBezTo>
                  <a:lnTo>
                    <a:pt x="2773" y="2049"/>
                  </a:lnTo>
                  <a:lnTo>
                    <a:pt x="3120" y="2049"/>
                  </a:lnTo>
                  <a:cubicBezTo>
                    <a:pt x="3309" y="2049"/>
                    <a:pt x="3466" y="2206"/>
                    <a:pt x="3466" y="2395"/>
                  </a:cubicBezTo>
                  <a:cubicBezTo>
                    <a:pt x="3466" y="2584"/>
                    <a:pt x="3309" y="2742"/>
                    <a:pt x="3120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95"/>
                  </a:cubicBezTo>
                  <a:lnTo>
                    <a:pt x="2049" y="1702"/>
                  </a:lnTo>
                  <a:cubicBezTo>
                    <a:pt x="2049" y="1482"/>
                    <a:pt x="2206" y="1324"/>
                    <a:pt x="2395" y="1324"/>
                  </a:cubicBezTo>
                  <a:close/>
                  <a:moveTo>
                    <a:pt x="2458" y="1"/>
                  </a:moveTo>
                  <a:cubicBezTo>
                    <a:pt x="1104" y="1"/>
                    <a:pt x="1" y="1103"/>
                    <a:pt x="1" y="2427"/>
                  </a:cubicBezTo>
                  <a:cubicBezTo>
                    <a:pt x="1" y="3781"/>
                    <a:pt x="1104" y="4884"/>
                    <a:pt x="2458" y="4884"/>
                  </a:cubicBezTo>
                  <a:cubicBezTo>
                    <a:pt x="3782" y="4884"/>
                    <a:pt x="4884" y="3781"/>
                    <a:pt x="4884" y="2427"/>
                  </a:cubicBezTo>
                  <a:cubicBezTo>
                    <a:pt x="4853" y="1072"/>
                    <a:pt x="3782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63"/>
            <p:cNvSpPr/>
            <p:nvPr/>
          </p:nvSpPr>
          <p:spPr>
            <a:xfrm>
              <a:off x="3860400" y="3679375"/>
              <a:ext cx="260725" cy="173300"/>
            </a:xfrm>
            <a:custGeom>
              <a:avLst/>
              <a:gdLst/>
              <a:ahLst/>
              <a:cxnLst/>
              <a:rect l="l" t="t" r="r" b="b"/>
              <a:pathLst>
                <a:path w="10429" h="6932" extrusionOk="0">
                  <a:moveTo>
                    <a:pt x="2426" y="662"/>
                  </a:moveTo>
                  <a:cubicBezTo>
                    <a:pt x="2647" y="662"/>
                    <a:pt x="2804" y="819"/>
                    <a:pt x="2804" y="1008"/>
                  </a:cubicBezTo>
                  <a:cubicBezTo>
                    <a:pt x="2804" y="1197"/>
                    <a:pt x="2647" y="1355"/>
                    <a:pt x="2426" y="1355"/>
                  </a:cubicBezTo>
                  <a:lnTo>
                    <a:pt x="1733" y="1355"/>
                  </a:lnTo>
                  <a:cubicBezTo>
                    <a:pt x="1544" y="1355"/>
                    <a:pt x="1387" y="1197"/>
                    <a:pt x="1387" y="1008"/>
                  </a:cubicBezTo>
                  <a:cubicBezTo>
                    <a:pt x="1387" y="819"/>
                    <a:pt x="1544" y="662"/>
                    <a:pt x="1733" y="662"/>
                  </a:cubicBezTo>
                  <a:close/>
                  <a:moveTo>
                    <a:pt x="4537" y="662"/>
                  </a:moveTo>
                  <a:cubicBezTo>
                    <a:pt x="4726" y="662"/>
                    <a:pt x="4884" y="819"/>
                    <a:pt x="4884" y="1008"/>
                  </a:cubicBezTo>
                  <a:cubicBezTo>
                    <a:pt x="4884" y="1197"/>
                    <a:pt x="4695" y="1355"/>
                    <a:pt x="4537" y="1355"/>
                  </a:cubicBezTo>
                  <a:lnTo>
                    <a:pt x="3812" y="1355"/>
                  </a:lnTo>
                  <a:cubicBezTo>
                    <a:pt x="3623" y="1355"/>
                    <a:pt x="3466" y="1197"/>
                    <a:pt x="3466" y="1008"/>
                  </a:cubicBezTo>
                  <a:cubicBezTo>
                    <a:pt x="3466" y="819"/>
                    <a:pt x="3623" y="662"/>
                    <a:pt x="3812" y="662"/>
                  </a:cubicBezTo>
                  <a:close/>
                  <a:moveTo>
                    <a:pt x="6648" y="662"/>
                  </a:moveTo>
                  <a:cubicBezTo>
                    <a:pt x="6837" y="662"/>
                    <a:pt x="6994" y="819"/>
                    <a:pt x="6994" y="1008"/>
                  </a:cubicBezTo>
                  <a:cubicBezTo>
                    <a:pt x="6994" y="1197"/>
                    <a:pt x="6837" y="1355"/>
                    <a:pt x="6648" y="1355"/>
                  </a:cubicBezTo>
                  <a:lnTo>
                    <a:pt x="5955" y="1355"/>
                  </a:lnTo>
                  <a:cubicBezTo>
                    <a:pt x="5734" y="1355"/>
                    <a:pt x="5577" y="1197"/>
                    <a:pt x="5577" y="1008"/>
                  </a:cubicBezTo>
                  <a:cubicBezTo>
                    <a:pt x="5577" y="819"/>
                    <a:pt x="5734" y="662"/>
                    <a:pt x="5955" y="662"/>
                  </a:cubicBezTo>
                  <a:close/>
                  <a:moveTo>
                    <a:pt x="8727" y="662"/>
                  </a:moveTo>
                  <a:cubicBezTo>
                    <a:pt x="8948" y="662"/>
                    <a:pt x="9105" y="819"/>
                    <a:pt x="9105" y="1008"/>
                  </a:cubicBezTo>
                  <a:cubicBezTo>
                    <a:pt x="9105" y="1197"/>
                    <a:pt x="8948" y="1355"/>
                    <a:pt x="8727" y="1355"/>
                  </a:cubicBezTo>
                  <a:lnTo>
                    <a:pt x="8034" y="1355"/>
                  </a:lnTo>
                  <a:cubicBezTo>
                    <a:pt x="7845" y="1355"/>
                    <a:pt x="7688" y="1197"/>
                    <a:pt x="7688" y="1008"/>
                  </a:cubicBezTo>
                  <a:cubicBezTo>
                    <a:pt x="7688" y="819"/>
                    <a:pt x="7845" y="662"/>
                    <a:pt x="8034" y="662"/>
                  </a:cubicBezTo>
                  <a:close/>
                  <a:moveTo>
                    <a:pt x="2426" y="2080"/>
                  </a:moveTo>
                  <a:cubicBezTo>
                    <a:pt x="2647" y="2080"/>
                    <a:pt x="2804" y="2237"/>
                    <a:pt x="2804" y="2426"/>
                  </a:cubicBezTo>
                  <a:cubicBezTo>
                    <a:pt x="2804" y="2647"/>
                    <a:pt x="2647" y="2773"/>
                    <a:pt x="2426" y="2773"/>
                  </a:cubicBezTo>
                  <a:lnTo>
                    <a:pt x="1733" y="2773"/>
                  </a:lnTo>
                  <a:cubicBezTo>
                    <a:pt x="1544" y="2773"/>
                    <a:pt x="1387" y="2647"/>
                    <a:pt x="1387" y="2426"/>
                  </a:cubicBezTo>
                  <a:cubicBezTo>
                    <a:pt x="1387" y="2206"/>
                    <a:pt x="1544" y="2080"/>
                    <a:pt x="1733" y="2080"/>
                  </a:cubicBezTo>
                  <a:close/>
                  <a:moveTo>
                    <a:pt x="4537" y="2080"/>
                  </a:moveTo>
                  <a:cubicBezTo>
                    <a:pt x="4726" y="2080"/>
                    <a:pt x="4884" y="2237"/>
                    <a:pt x="4884" y="2426"/>
                  </a:cubicBezTo>
                  <a:cubicBezTo>
                    <a:pt x="4884" y="2647"/>
                    <a:pt x="4695" y="2773"/>
                    <a:pt x="4537" y="2773"/>
                  </a:cubicBezTo>
                  <a:lnTo>
                    <a:pt x="3812" y="2773"/>
                  </a:lnTo>
                  <a:cubicBezTo>
                    <a:pt x="3623" y="2773"/>
                    <a:pt x="3466" y="2647"/>
                    <a:pt x="3466" y="2426"/>
                  </a:cubicBezTo>
                  <a:cubicBezTo>
                    <a:pt x="3466" y="2206"/>
                    <a:pt x="3623" y="2080"/>
                    <a:pt x="3812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7"/>
                    <a:pt x="6994" y="2426"/>
                  </a:cubicBezTo>
                  <a:cubicBezTo>
                    <a:pt x="6994" y="2647"/>
                    <a:pt x="6837" y="2773"/>
                    <a:pt x="6648" y="2773"/>
                  </a:cubicBezTo>
                  <a:lnTo>
                    <a:pt x="5955" y="2773"/>
                  </a:lnTo>
                  <a:cubicBezTo>
                    <a:pt x="5734" y="2773"/>
                    <a:pt x="5577" y="2647"/>
                    <a:pt x="5577" y="2426"/>
                  </a:cubicBezTo>
                  <a:cubicBezTo>
                    <a:pt x="5577" y="2206"/>
                    <a:pt x="5734" y="2080"/>
                    <a:pt x="5955" y="2080"/>
                  </a:cubicBezTo>
                  <a:close/>
                  <a:moveTo>
                    <a:pt x="8727" y="2080"/>
                  </a:moveTo>
                  <a:cubicBezTo>
                    <a:pt x="8948" y="2080"/>
                    <a:pt x="9105" y="2237"/>
                    <a:pt x="9105" y="2426"/>
                  </a:cubicBezTo>
                  <a:cubicBezTo>
                    <a:pt x="9105" y="2647"/>
                    <a:pt x="8948" y="2773"/>
                    <a:pt x="8727" y="2773"/>
                  </a:cubicBezTo>
                  <a:lnTo>
                    <a:pt x="8034" y="2773"/>
                  </a:lnTo>
                  <a:cubicBezTo>
                    <a:pt x="7845" y="2773"/>
                    <a:pt x="7688" y="2647"/>
                    <a:pt x="7688" y="2426"/>
                  </a:cubicBezTo>
                  <a:cubicBezTo>
                    <a:pt x="7688" y="2206"/>
                    <a:pt x="7845" y="2080"/>
                    <a:pt x="8034" y="2080"/>
                  </a:cubicBezTo>
                  <a:close/>
                  <a:moveTo>
                    <a:pt x="2426" y="3466"/>
                  </a:moveTo>
                  <a:cubicBezTo>
                    <a:pt x="2647" y="3466"/>
                    <a:pt x="2804" y="3623"/>
                    <a:pt x="2804" y="3812"/>
                  </a:cubicBezTo>
                  <a:cubicBezTo>
                    <a:pt x="2804" y="4001"/>
                    <a:pt x="2647" y="4159"/>
                    <a:pt x="2426" y="4159"/>
                  </a:cubicBezTo>
                  <a:lnTo>
                    <a:pt x="1733" y="4159"/>
                  </a:lnTo>
                  <a:cubicBezTo>
                    <a:pt x="1544" y="4159"/>
                    <a:pt x="1387" y="4001"/>
                    <a:pt x="1387" y="3812"/>
                  </a:cubicBezTo>
                  <a:cubicBezTo>
                    <a:pt x="1387" y="3623"/>
                    <a:pt x="1544" y="3466"/>
                    <a:pt x="1733" y="3466"/>
                  </a:cubicBezTo>
                  <a:close/>
                  <a:moveTo>
                    <a:pt x="4537" y="3466"/>
                  </a:moveTo>
                  <a:cubicBezTo>
                    <a:pt x="4726" y="3466"/>
                    <a:pt x="4884" y="3623"/>
                    <a:pt x="4884" y="3812"/>
                  </a:cubicBezTo>
                  <a:cubicBezTo>
                    <a:pt x="4884" y="4001"/>
                    <a:pt x="4695" y="4159"/>
                    <a:pt x="4537" y="4159"/>
                  </a:cubicBezTo>
                  <a:lnTo>
                    <a:pt x="3812" y="4159"/>
                  </a:lnTo>
                  <a:cubicBezTo>
                    <a:pt x="3623" y="4159"/>
                    <a:pt x="3466" y="4001"/>
                    <a:pt x="3466" y="3812"/>
                  </a:cubicBezTo>
                  <a:cubicBezTo>
                    <a:pt x="3466" y="3623"/>
                    <a:pt x="3623" y="3466"/>
                    <a:pt x="3812" y="3466"/>
                  </a:cubicBezTo>
                  <a:close/>
                  <a:moveTo>
                    <a:pt x="6648" y="3466"/>
                  </a:moveTo>
                  <a:cubicBezTo>
                    <a:pt x="6837" y="3466"/>
                    <a:pt x="6994" y="3623"/>
                    <a:pt x="6994" y="3812"/>
                  </a:cubicBezTo>
                  <a:cubicBezTo>
                    <a:pt x="6994" y="4001"/>
                    <a:pt x="6837" y="4159"/>
                    <a:pt x="6648" y="4159"/>
                  </a:cubicBezTo>
                  <a:lnTo>
                    <a:pt x="5955" y="4159"/>
                  </a:lnTo>
                  <a:cubicBezTo>
                    <a:pt x="5734" y="4159"/>
                    <a:pt x="5577" y="4001"/>
                    <a:pt x="5577" y="3812"/>
                  </a:cubicBezTo>
                  <a:cubicBezTo>
                    <a:pt x="5577" y="3623"/>
                    <a:pt x="5734" y="3466"/>
                    <a:pt x="5955" y="3466"/>
                  </a:cubicBezTo>
                  <a:close/>
                  <a:moveTo>
                    <a:pt x="2426" y="4852"/>
                  </a:moveTo>
                  <a:cubicBezTo>
                    <a:pt x="2647" y="4852"/>
                    <a:pt x="2804" y="5010"/>
                    <a:pt x="2804" y="5199"/>
                  </a:cubicBezTo>
                  <a:cubicBezTo>
                    <a:pt x="2804" y="5388"/>
                    <a:pt x="2647" y="5545"/>
                    <a:pt x="2426" y="5545"/>
                  </a:cubicBezTo>
                  <a:lnTo>
                    <a:pt x="1733" y="5545"/>
                  </a:lnTo>
                  <a:cubicBezTo>
                    <a:pt x="1544" y="5545"/>
                    <a:pt x="1387" y="5388"/>
                    <a:pt x="1387" y="5199"/>
                  </a:cubicBezTo>
                  <a:cubicBezTo>
                    <a:pt x="1387" y="5010"/>
                    <a:pt x="1544" y="4852"/>
                    <a:pt x="1733" y="4852"/>
                  </a:cubicBezTo>
                  <a:close/>
                  <a:moveTo>
                    <a:pt x="4537" y="4852"/>
                  </a:moveTo>
                  <a:cubicBezTo>
                    <a:pt x="4726" y="4852"/>
                    <a:pt x="4884" y="5010"/>
                    <a:pt x="4884" y="5199"/>
                  </a:cubicBezTo>
                  <a:cubicBezTo>
                    <a:pt x="4884" y="5388"/>
                    <a:pt x="4695" y="5545"/>
                    <a:pt x="4537" y="5545"/>
                  </a:cubicBezTo>
                  <a:lnTo>
                    <a:pt x="3812" y="5545"/>
                  </a:lnTo>
                  <a:cubicBezTo>
                    <a:pt x="3623" y="5545"/>
                    <a:pt x="3466" y="5388"/>
                    <a:pt x="3466" y="5199"/>
                  </a:cubicBezTo>
                  <a:cubicBezTo>
                    <a:pt x="3466" y="5010"/>
                    <a:pt x="3623" y="4852"/>
                    <a:pt x="3812" y="4852"/>
                  </a:cubicBezTo>
                  <a:close/>
                  <a:moveTo>
                    <a:pt x="0" y="0"/>
                  </a:moveTo>
                  <a:lnTo>
                    <a:pt x="0" y="5892"/>
                  </a:lnTo>
                  <a:cubicBezTo>
                    <a:pt x="0" y="6459"/>
                    <a:pt x="473" y="6931"/>
                    <a:pt x="1071" y="6931"/>
                  </a:cubicBezTo>
                  <a:lnTo>
                    <a:pt x="6490" y="6931"/>
                  </a:lnTo>
                  <a:cubicBezTo>
                    <a:pt x="6364" y="6616"/>
                    <a:pt x="6301" y="6270"/>
                    <a:pt x="6301" y="5892"/>
                  </a:cubicBezTo>
                  <a:cubicBezTo>
                    <a:pt x="6301" y="5797"/>
                    <a:pt x="6333" y="5671"/>
                    <a:pt x="6333" y="5545"/>
                  </a:cubicBezTo>
                  <a:lnTo>
                    <a:pt x="5955" y="5545"/>
                  </a:lnTo>
                  <a:cubicBezTo>
                    <a:pt x="5734" y="5545"/>
                    <a:pt x="5577" y="5388"/>
                    <a:pt x="5577" y="5199"/>
                  </a:cubicBezTo>
                  <a:cubicBezTo>
                    <a:pt x="5577" y="5010"/>
                    <a:pt x="5734" y="4852"/>
                    <a:pt x="5955" y="4852"/>
                  </a:cubicBezTo>
                  <a:lnTo>
                    <a:pt x="6490" y="4852"/>
                  </a:lnTo>
                  <a:cubicBezTo>
                    <a:pt x="6931" y="3623"/>
                    <a:pt x="8066" y="2741"/>
                    <a:pt x="9420" y="2741"/>
                  </a:cubicBezTo>
                  <a:cubicBezTo>
                    <a:pt x="9767" y="2741"/>
                    <a:pt x="10113" y="2836"/>
                    <a:pt x="10428" y="2962"/>
                  </a:cubicBezTo>
                  <a:lnTo>
                    <a:pt x="104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63"/>
            <p:cNvSpPr/>
            <p:nvPr/>
          </p:nvSpPr>
          <p:spPr>
            <a:xfrm>
              <a:off x="3859600" y="3591950"/>
              <a:ext cx="261525" cy="70900"/>
            </a:xfrm>
            <a:custGeom>
              <a:avLst/>
              <a:gdLst/>
              <a:ahLst/>
              <a:cxnLst/>
              <a:rect l="l" t="t" r="r" b="b"/>
              <a:pathLst>
                <a:path w="10461" h="2836" extrusionOk="0">
                  <a:moveTo>
                    <a:pt x="1734" y="0"/>
                  </a:moveTo>
                  <a:cubicBezTo>
                    <a:pt x="1513" y="0"/>
                    <a:pt x="1356" y="158"/>
                    <a:pt x="1356" y="347"/>
                  </a:cubicBezTo>
                  <a:lnTo>
                    <a:pt x="1356" y="693"/>
                  </a:lnTo>
                  <a:lnTo>
                    <a:pt x="1009" y="693"/>
                  </a:lnTo>
                  <a:cubicBezTo>
                    <a:pt x="410" y="693"/>
                    <a:pt x="1" y="1166"/>
                    <a:pt x="1" y="1733"/>
                  </a:cubicBezTo>
                  <a:lnTo>
                    <a:pt x="1" y="2836"/>
                  </a:lnTo>
                  <a:lnTo>
                    <a:pt x="10429" y="2836"/>
                  </a:lnTo>
                  <a:lnTo>
                    <a:pt x="10429" y="1733"/>
                  </a:lnTo>
                  <a:lnTo>
                    <a:pt x="10460" y="1733"/>
                  </a:lnTo>
                  <a:cubicBezTo>
                    <a:pt x="10460" y="1134"/>
                    <a:pt x="9988" y="693"/>
                    <a:pt x="9421" y="693"/>
                  </a:cubicBezTo>
                  <a:lnTo>
                    <a:pt x="9074" y="693"/>
                  </a:lnTo>
                  <a:lnTo>
                    <a:pt x="9074" y="347"/>
                  </a:lnTo>
                  <a:cubicBezTo>
                    <a:pt x="9074" y="158"/>
                    <a:pt x="8917" y="0"/>
                    <a:pt x="8728" y="0"/>
                  </a:cubicBezTo>
                  <a:cubicBezTo>
                    <a:pt x="8539" y="0"/>
                    <a:pt x="8381" y="158"/>
                    <a:pt x="8381" y="347"/>
                  </a:cubicBezTo>
                  <a:lnTo>
                    <a:pt x="8381" y="693"/>
                  </a:lnTo>
                  <a:lnTo>
                    <a:pt x="6995" y="693"/>
                  </a:lnTo>
                  <a:lnTo>
                    <a:pt x="6995" y="347"/>
                  </a:lnTo>
                  <a:cubicBezTo>
                    <a:pt x="6995" y="158"/>
                    <a:pt x="6837" y="0"/>
                    <a:pt x="6648" y="0"/>
                  </a:cubicBezTo>
                  <a:cubicBezTo>
                    <a:pt x="6459" y="0"/>
                    <a:pt x="6302" y="158"/>
                    <a:pt x="6302" y="347"/>
                  </a:cubicBezTo>
                  <a:lnTo>
                    <a:pt x="6302" y="693"/>
                  </a:lnTo>
                  <a:lnTo>
                    <a:pt x="4159" y="693"/>
                  </a:lnTo>
                  <a:lnTo>
                    <a:pt x="4159" y="347"/>
                  </a:lnTo>
                  <a:cubicBezTo>
                    <a:pt x="4159" y="158"/>
                    <a:pt x="4002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92" name="Google Shape;8092;p63"/>
          <p:cNvGrpSpPr/>
          <p:nvPr/>
        </p:nvGrpSpPr>
        <p:grpSpPr>
          <a:xfrm>
            <a:off x="5318952" y="3807186"/>
            <a:ext cx="350079" cy="350079"/>
            <a:chOff x="3860400" y="3955025"/>
            <a:chExt cx="296175" cy="296175"/>
          </a:xfrm>
        </p:grpSpPr>
        <p:sp>
          <p:nvSpPr>
            <p:cNvPr id="8093" name="Google Shape;8093;p63"/>
            <p:cNvSpPr/>
            <p:nvPr/>
          </p:nvSpPr>
          <p:spPr>
            <a:xfrm>
              <a:off x="3973825" y="3955025"/>
              <a:ext cx="68525" cy="68550"/>
            </a:xfrm>
            <a:custGeom>
              <a:avLst/>
              <a:gdLst/>
              <a:ahLst/>
              <a:cxnLst/>
              <a:rect l="l" t="t" r="r" b="b"/>
              <a:pathLst>
                <a:path w="2741" h="2742" extrusionOk="0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2"/>
                    <a:pt x="630" y="2742"/>
                    <a:pt x="1355" y="2742"/>
                  </a:cubicBezTo>
                  <a:cubicBezTo>
                    <a:pt x="2111" y="2742"/>
                    <a:pt x="2741" y="2112"/>
                    <a:pt x="2741" y="1387"/>
                  </a:cubicBezTo>
                  <a:cubicBezTo>
                    <a:pt x="2741" y="631"/>
                    <a:pt x="2142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63"/>
            <p:cNvSpPr/>
            <p:nvPr/>
          </p:nvSpPr>
          <p:spPr>
            <a:xfrm>
              <a:off x="3947025" y="4021975"/>
              <a:ext cx="122125" cy="71700"/>
            </a:xfrm>
            <a:custGeom>
              <a:avLst/>
              <a:gdLst/>
              <a:ahLst/>
              <a:cxnLst/>
              <a:rect l="l" t="t" r="r" b="b"/>
              <a:pathLst>
                <a:path w="4885" h="2868" extrusionOk="0">
                  <a:moveTo>
                    <a:pt x="820" y="1"/>
                  </a:moveTo>
                  <a:cubicBezTo>
                    <a:pt x="316" y="442"/>
                    <a:pt x="1" y="1104"/>
                    <a:pt x="1" y="1797"/>
                  </a:cubicBezTo>
                  <a:lnTo>
                    <a:pt x="1" y="2521"/>
                  </a:lnTo>
                  <a:cubicBezTo>
                    <a:pt x="1" y="2710"/>
                    <a:pt x="158" y="2868"/>
                    <a:pt x="347" y="2868"/>
                  </a:cubicBezTo>
                  <a:lnTo>
                    <a:pt x="4506" y="2868"/>
                  </a:lnTo>
                  <a:cubicBezTo>
                    <a:pt x="4727" y="2868"/>
                    <a:pt x="4884" y="2710"/>
                    <a:pt x="4884" y="2521"/>
                  </a:cubicBezTo>
                  <a:lnTo>
                    <a:pt x="4884" y="1860"/>
                  </a:lnTo>
                  <a:cubicBezTo>
                    <a:pt x="4884" y="1135"/>
                    <a:pt x="4569" y="473"/>
                    <a:pt x="4034" y="32"/>
                  </a:cubicBezTo>
                  <a:cubicBezTo>
                    <a:pt x="3655" y="473"/>
                    <a:pt x="3120" y="788"/>
                    <a:pt x="2427" y="788"/>
                  </a:cubicBezTo>
                  <a:cubicBezTo>
                    <a:pt x="1797" y="788"/>
                    <a:pt x="1198" y="473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63"/>
            <p:cNvSpPr/>
            <p:nvPr/>
          </p:nvSpPr>
          <p:spPr>
            <a:xfrm>
              <a:off x="4086450" y="4145650"/>
              <a:ext cx="70125" cy="104775"/>
            </a:xfrm>
            <a:custGeom>
              <a:avLst/>
              <a:gdLst/>
              <a:ahLst/>
              <a:cxnLst/>
              <a:rect l="l" t="t" r="r" b="b"/>
              <a:pathLst>
                <a:path w="2805" h="4191" extrusionOk="0">
                  <a:moveTo>
                    <a:pt x="0" y="0"/>
                  </a:moveTo>
                  <a:lnTo>
                    <a:pt x="0" y="4190"/>
                  </a:lnTo>
                  <a:lnTo>
                    <a:pt x="2458" y="4190"/>
                  </a:lnTo>
                  <a:cubicBezTo>
                    <a:pt x="2647" y="4190"/>
                    <a:pt x="2804" y="4033"/>
                    <a:pt x="2804" y="3844"/>
                  </a:cubicBezTo>
                  <a:lnTo>
                    <a:pt x="2804" y="315"/>
                  </a:lnTo>
                  <a:cubicBezTo>
                    <a:pt x="2773" y="158"/>
                    <a:pt x="2647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63"/>
            <p:cNvSpPr/>
            <p:nvPr/>
          </p:nvSpPr>
          <p:spPr>
            <a:xfrm>
              <a:off x="3860400" y="418030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347" y="0"/>
                  </a:moveTo>
                  <a:cubicBezTo>
                    <a:pt x="158" y="0"/>
                    <a:pt x="0" y="189"/>
                    <a:pt x="0" y="347"/>
                  </a:cubicBezTo>
                  <a:lnTo>
                    <a:pt x="0" y="2458"/>
                  </a:lnTo>
                  <a:cubicBezTo>
                    <a:pt x="0" y="2678"/>
                    <a:pt x="158" y="2804"/>
                    <a:pt x="347" y="2804"/>
                  </a:cubicBezTo>
                  <a:lnTo>
                    <a:pt x="2804" y="2804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63"/>
            <p:cNvSpPr/>
            <p:nvPr/>
          </p:nvSpPr>
          <p:spPr>
            <a:xfrm>
              <a:off x="3947025" y="4111775"/>
              <a:ext cx="122125" cy="139425"/>
            </a:xfrm>
            <a:custGeom>
              <a:avLst/>
              <a:gdLst/>
              <a:ahLst/>
              <a:cxnLst/>
              <a:rect l="l" t="t" r="r" b="b"/>
              <a:pathLst>
                <a:path w="4885" h="5577" extrusionOk="0">
                  <a:moveTo>
                    <a:pt x="2466" y="1377"/>
                  </a:moveTo>
                  <a:cubicBezTo>
                    <a:pt x="2522" y="1377"/>
                    <a:pt x="2582" y="1392"/>
                    <a:pt x="2647" y="1418"/>
                  </a:cubicBezTo>
                  <a:cubicBezTo>
                    <a:pt x="2742" y="1450"/>
                    <a:pt x="2836" y="1607"/>
                    <a:pt x="2836" y="1733"/>
                  </a:cubicBezTo>
                  <a:lnTo>
                    <a:pt x="2836" y="3497"/>
                  </a:lnTo>
                  <a:lnTo>
                    <a:pt x="3183" y="3497"/>
                  </a:lnTo>
                  <a:cubicBezTo>
                    <a:pt x="3372" y="3497"/>
                    <a:pt x="3529" y="3655"/>
                    <a:pt x="3529" y="3844"/>
                  </a:cubicBezTo>
                  <a:cubicBezTo>
                    <a:pt x="3529" y="4033"/>
                    <a:pt x="3340" y="4159"/>
                    <a:pt x="3151" y="4159"/>
                  </a:cubicBezTo>
                  <a:lnTo>
                    <a:pt x="1765" y="4159"/>
                  </a:lnTo>
                  <a:cubicBezTo>
                    <a:pt x="1576" y="4159"/>
                    <a:pt x="1419" y="4002"/>
                    <a:pt x="1419" y="3812"/>
                  </a:cubicBezTo>
                  <a:cubicBezTo>
                    <a:pt x="1419" y="3623"/>
                    <a:pt x="1576" y="3466"/>
                    <a:pt x="1765" y="3466"/>
                  </a:cubicBezTo>
                  <a:lnTo>
                    <a:pt x="2112" y="3466"/>
                  </a:lnTo>
                  <a:lnTo>
                    <a:pt x="2112" y="2552"/>
                  </a:lnTo>
                  <a:lnTo>
                    <a:pt x="1986" y="2678"/>
                  </a:lnTo>
                  <a:cubicBezTo>
                    <a:pt x="1938" y="2726"/>
                    <a:pt x="1852" y="2749"/>
                    <a:pt x="1765" y="2749"/>
                  </a:cubicBezTo>
                  <a:cubicBezTo>
                    <a:pt x="1679" y="2749"/>
                    <a:pt x="1592" y="2726"/>
                    <a:pt x="1545" y="2678"/>
                  </a:cubicBezTo>
                  <a:cubicBezTo>
                    <a:pt x="1419" y="2552"/>
                    <a:pt x="1419" y="2300"/>
                    <a:pt x="1545" y="2206"/>
                  </a:cubicBezTo>
                  <a:lnTo>
                    <a:pt x="2238" y="1481"/>
                  </a:lnTo>
                  <a:cubicBezTo>
                    <a:pt x="2312" y="1407"/>
                    <a:pt x="2385" y="1377"/>
                    <a:pt x="2466" y="1377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5577"/>
                  </a:lnTo>
                  <a:lnTo>
                    <a:pt x="4853" y="5577"/>
                  </a:lnTo>
                  <a:cubicBezTo>
                    <a:pt x="4884" y="3245"/>
                    <a:pt x="4884" y="2678"/>
                    <a:pt x="4884" y="347"/>
                  </a:cubicBezTo>
                  <a:cubicBezTo>
                    <a:pt x="4884" y="158"/>
                    <a:pt x="4727" y="0"/>
                    <a:pt x="45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98" name="Google Shape;8098;p63"/>
          <p:cNvGrpSpPr/>
          <p:nvPr/>
        </p:nvGrpSpPr>
        <p:grpSpPr>
          <a:xfrm>
            <a:off x="7534167" y="2883584"/>
            <a:ext cx="355664" cy="349133"/>
            <a:chOff x="5716825" y="3235950"/>
            <a:chExt cx="300900" cy="295375"/>
          </a:xfrm>
        </p:grpSpPr>
        <p:sp>
          <p:nvSpPr>
            <p:cNvPr id="8099" name="Google Shape;8099;p63"/>
            <p:cNvSpPr/>
            <p:nvPr/>
          </p:nvSpPr>
          <p:spPr>
            <a:xfrm>
              <a:off x="5716825" y="3309975"/>
              <a:ext cx="137075" cy="146525"/>
            </a:xfrm>
            <a:custGeom>
              <a:avLst/>
              <a:gdLst/>
              <a:ahLst/>
              <a:cxnLst/>
              <a:rect l="l" t="t" r="r" b="b"/>
              <a:pathLst>
                <a:path w="5483" h="5861" extrusionOk="0">
                  <a:moveTo>
                    <a:pt x="2584" y="1"/>
                  </a:moveTo>
                  <a:lnTo>
                    <a:pt x="410" y="2206"/>
                  </a:lnTo>
                  <a:cubicBezTo>
                    <a:pt x="1" y="2615"/>
                    <a:pt x="1" y="3277"/>
                    <a:pt x="410" y="3655"/>
                  </a:cubicBezTo>
                  <a:lnTo>
                    <a:pt x="2584" y="5860"/>
                  </a:lnTo>
                  <a:lnTo>
                    <a:pt x="3781" y="4632"/>
                  </a:lnTo>
                  <a:cubicBezTo>
                    <a:pt x="3844" y="4584"/>
                    <a:pt x="3939" y="4561"/>
                    <a:pt x="4029" y="4561"/>
                  </a:cubicBezTo>
                  <a:cubicBezTo>
                    <a:pt x="4120" y="4561"/>
                    <a:pt x="4206" y="4584"/>
                    <a:pt x="4254" y="4632"/>
                  </a:cubicBezTo>
                  <a:lnTo>
                    <a:pt x="4726" y="5104"/>
                  </a:lnTo>
                  <a:cubicBezTo>
                    <a:pt x="4789" y="5167"/>
                    <a:pt x="4884" y="5199"/>
                    <a:pt x="4974" y="5199"/>
                  </a:cubicBezTo>
                  <a:cubicBezTo>
                    <a:pt x="5065" y="5199"/>
                    <a:pt x="5152" y="5167"/>
                    <a:pt x="5199" y="5104"/>
                  </a:cubicBezTo>
                  <a:cubicBezTo>
                    <a:pt x="5325" y="5010"/>
                    <a:pt x="5325" y="4758"/>
                    <a:pt x="5199" y="4632"/>
                  </a:cubicBezTo>
                  <a:lnTo>
                    <a:pt x="4726" y="4159"/>
                  </a:lnTo>
                  <a:cubicBezTo>
                    <a:pt x="4632" y="4065"/>
                    <a:pt x="4632" y="3813"/>
                    <a:pt x="4726" y="3687"/>
                  </a:cubicBezTo>
                  <a:lnTo>
                    <a:pt x="5482" y="2962"/>
                  </a:lnTo>
                  <a:lnTo>
                    <a:pt x="5010" y="2489"/>
                  </a:lnTo>
                  <a:lnTo>
                    <a:pt x="4789" y="2710"/>
                  </a:lnTo>
                  <a:cubicBezTo>
                    <a:pt x="4584" y="2915"/>
                    <a:pt x="4317" y="3017"/>
                    <a:pt x="4049" y="3017"/>
                  </a:cubicBezTo>
                  <a:cubicBezTo>
                    <a:pt x="3781" y="3017"/>
                    <a:pt x="3513" y="2915"/>
                    <a:pt x="3309" y="2710"/>
                  </a:cubicBezTo>
                  <a:cubicBezTo>
                    <a:pt x="2930" y="2332"/>
                    <a:pt x="2930" y="1670"/>
                    <a:pt x="3309" y="1261"/>
                  </a:cubicBezTo>
                  <a:lnTo>
                    <a:pt x="3561" y="1040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63"/>
            <p:cNvSpPr/>
            <p:nvPr/>
          </p:nvSpPr>
          <p:spPr>
            <a:xfrm>
              <a:off x="5794025" y="3235950"/>
              <a:ext cx="145725" cy="133900"/>
            </a:xfrm>
            <a:custGeom>
              <a:avLst/>
              <a:gdLst/>
              <a:ahLst/>
              <a:cxnLst/>
              <a:rect l="l" t="t" r="r" b="b"/>
              <a:pathLst>
                <a:path w="5829" h="5356" extrusionOk="0">
                  <a:moveTo>
                    <a:pt x="2926" y="0"/>
                  </a:moveTo>
                  <a:cubicBezTo>
                    <a:pt x="2662" y="0"/>
                    <a:pt x="2394" y="95"/>
                    <a:pt x="2205" y="284"/>
                  </a:cubicBezTo>
                  <a:lnTo>
                    <a:pt x="0" y="2457"/>
                  </a:lnTo>
                  <a:lnTo>
                    <a:pt x="1229" y="3686"/>
                  </a:lnTo>
                  <a:cubicBezTo>
                    <a:pt x="1323" y="3781"/>
                    <a:pt x="1323" y="4033"/>
                    <a:pt x="1229" y="4127"/>
                  </a:cubicBezTo>
                  <a:lnTo>
                    <a:pt x="725" y="4600"/>
                  </a:lnTo>
                  <a:cubicBezTo>
                    <a:pt x="630" y="4726"/>
                    <a:pt x="630" y="4978"/>
                    <a:pt x="725" y="5072"/>
                  </a:cubicBezTo>
                  <a:cubicBezTo>
                    <a:pt x="788" y="5135"/>
                    <a:pt x="882" y="5167"/>
                    <a:pt x="977" y="5167"/>
                  </a:cubicBezTo>
                  <a:cubicBezTo>
                    <a:pt x="1071" y="5167"/>
                    <a:pt x="1166" y="5135"/>
                    <a:pt x="1229" y="5072"/>
                  </a:cubicBezTo>
                  <a:lnTo>
                    <a:pt x="1701" y="4600"/>
                  </a:lnTo>
                  <a:cubicBezTo>
                    <a:pt x="1749" y="4553"/>
                    <a:pt x="1835" y="4529"/>
                    <a:pt x="1926" y="4529"/>
                  </a:cubicBezTo>
                  <a:cubicBezTo>
                    <a:pt x="2016" y="4529"/>
                    <a:pt x="2111" y="4553"/>
                    <a:pt x="2174" y="4600"/>
                  </a:cubicBezTo>
                  <a:lnTo>
                    <a:pt x="2898" y="5356"/>
                  </a:lnTo>
                  <a:lnTo>
                    <a:pt x="3371" y="4883"/>
                  </a:lnTo>
                  <a:lnTo>
                    <a:pt x="3151" y="4663"/>
                  </a:lnTo>
                  <a:cubicBezTo>
                    <a:pt x="2741" y="4253"/>
                    <a:pt x="2741" y="3592"/>
                    <a:pt x="3151" y="3214"/>
                  </a:cubicBezTo>
                  <a:cubicBezTo>
                    <a:pt x="3340" y="3009"/>
                    <a:pt x="3607" y="2906"/>
                    <a:pt x="3875" y="2906"/>
                  </a:cubicBezTo>
                  <a:cubicBezTo>
                    <a:pt x="4143" y="2906"/>
                    <a:pt x="4411" y="3009"/>
                    <a:pt x="4600" y="3214"/>
                  </a:cubicBezTo>
                  <a:lnTo>
                    <a:pt x="4852" y="3434"/>
                  </a:lnTo>
                  <a:lnTo>
                    <a:pt x="5828" y="2457"/>
                  </a:lnTo>
                  <a:lnTo>
                    <a:pt x="3623" y="284"/>
                  </a:lnTo>
                  <a:cubicBezTo>
                    <a:pt x="3450" y="95"/>
                    <a:pt x="3190" y="0"/>
                    <a:pt x="29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63"/>
            <p:cNvSpPr/>
            <p:nvPr/>
          </p:nvSpPr>
          <p:spPr>
            <a:xfrm>
              <a:off x="5880650" y="3309975"/>
              <a:ext cx="137075" cy="145725"/>
            </a:xfrm>
            <a:custGeom>
              <a:avLst/>
              <a:gdLst/>
              <a:ahLst/>
              <a:cxnLst/>
              <a:rect l="l" t="t" r="r" b="b"/>
              <a:pathLst>
                <a:path w="5483" h="5829" extrusionOk="0">
                  <a:moveTo>
                    <a:pt x="2899" y="1"/>
                  </a:moveTo>
                  <a:lnTo>
                    <a:pt x="1702" y="1229"/>
                  </a:lnTo>
                  <a:cubicBezTo>
                    <a:pt x="1639" y="1292"/>
                    <a:pt x="1544" y="1324"/>
                    <a:pt x="1450" y="1324"/>
                  </a:cubicBezTo>
                  <a:cubicBezTo>
                    <a:pt x="1355" y="1324"/>
                    <a:pt x="1261" y="1292"/>
                    <a:pt x="1198" y="1229"/>
                  </a:cubicBezTo>
                  <a:lnTo>
                    <a:pt x="725" y="757"/>
                  </a:lnTo>
                  <a:cubicBezTo>
                    <a:pt x="678" y="694"/>
                    <a:pt x="591" y="662"/>
                    <a:pt x="501" y="662"/>
                  </a:cubicBezTo>
                  <a:cubicBezTo>
                    <a:pt x="410" y="662"/>
                    <a:pt x="316" y="694"/>
                    <a:pt x="253" y="757"/>
                  </a:cubicBezTo>
                  <a:cubicBezTo>
                    <a:pt x="158" y="883"/>
                    <a:pt x="158" y="1103"/>
                    <a:pt x="253" y="1229"/>
                  </a:cubicBezTo>
                  <a:lnTo>
                    <a:pt x="725" y="1702"/>
                  </a:lnTo>
                  <a:cubicBezTo>
                    <a:pt x="851" y="1828"/>
                    <a:pt x="851" y="2048"/>
                    <a:pt x="725" y="2174"/>
                  </a:cubicBezTo>
                  <a:lnTo>
                    <a:pt x="1" y="2899"/>
                  </a:lnTo>
                  <a:lnTo>
                    <a:pt x="473" y="3372"/>
                  </a:lnTo>
                  <a:lnTo>
                    <a:pt x="694" y="3151"/>
                  </a:lnTo>
                  <a:cubicBezTo>
                    <a:pt x="898" y="2946"/>
                    <a:pt x="1166" y="2844"/>
                    <a:pt x="1434" y="2844"/>
                  </a:cubicBezTo>
                  <a:cubicBezTo>
                    <a:pt x="1702" y="2844"/>
                    <a:pt x="1970" y="2946"/>
                    <a:pt x="2174" y="3151"/>
                  </a:cubicBezTo>
                  <a:cubicBezTo>
                    <a:pt x="2552" y="3529"/>
                    <a:pt x="2552" y="4222"/>
                    <a:pt x="2174" y="4600"/>
                  </a:cubicBezTo>
                  <a:lnTo>
                    <a:pt x="1922" y="4852"/>
                  </a:lnTo>
                  <a:lnTo>
                    <a:pt x="2899" y="5829"/>
                  </a:lnTo>
                  <a:lnTo>
                    <a:pt x="5073" y="3655"/>
                  </a:lnTo>
                  <a:cubicBezTo>
                    <a:pt x="5482" y="3277"/>
                    <a:pt x="5482" y="2615"/>
                    <a:pt x="5073" y="2206"/>
                  </a:cubicBezTo>
                  <a:lnTo>
                    <a:pt x="28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63"/>
            <p:cNvSpPr/>
            <p:nvPr/>
          </p:nvSpPr>
          <p:spPr>
            <a:xfrm>
              <a:off x="5794025" y="3396625"/>
              <a:ext cx="147300" cy="134700"/>
            </a:xfrm>
            <a:custGeom>
              <a:avLst/>
              <a:gdLst/>
              <a:ahLst/>
              <a:cxnLst/>
              <a:rect l="l" t="t" r="r" b="b"/>
              <a:pathLst>
                <a:path w="5892" h="5388" extrusionOk="0">
                  <a:moveTo>
                    <a:pt x="2993" y="0"/>
                  </a:moveTo>
                  <a:lnTo>
                    <a:pt x="2520" y="473"/>
                  </a:lnTo>
                  <a:lnTo>
                    <a:pt x="2741" y="725"/>
                  </a:lnTo>
                  <a:cubicBezTo>
                    <a:pt x="3151" y="1103"/>
                    <a:pt x="3151" y="1764"/>
                    <a:pt x="2741" y="2174"/>
                  </a:cubicBezTo>
                  <a:cubicBezTo>
                    <a:pt x="2505" y="2363"/>
                    <a:pt x="2221" y="2457"/>
                    <a:pt x="1949" y="2457"/>
                  </a:cubicBezTo>
                  <a:cubicBezTo>
                    <a:pt x="1678" y="2457"/>
                    <a:pt x="1418" y="2363"/>
                    <a:pt x="1229" y="2174"/>
                  </a:cubicBezTo>
                  <a:lnTo>
                    <a:pt x="977" y="1922"/>
                  </a:lnTo>
                  <a:lnTo>
                    <a:pt x="0" y="2930"/>
                  </a:lnTo>
                  <a:lnTo>
                    <a:pt x="2205" y="5072"/>
                  </a:lnTo>
                  <a:cubicBezTo>
                    <a:pt x="2394" y="5293"/>
                    <a:pt x="2678" y="5387"/>
                    <a:pt x="2930" y="5387"/>
                  </a:cubicBezTo>
                  <a:cubicBezTo>
                    <a:pt x="3214" y="5387"/>
                    <a:pt x="3497" y="5293"/>
                    <a:pt x="3686" y="5072"/>
                  </a:cubicBezTo>
                  <a:lnTo>
                    <a:pt x="5891" y="2930"/>
                  </a:lnTo>
                  <a:lnTo>
                    <a:pt x="4663" y="1701"/>
                  </a:lnTo>
                  <a:cubicBezTo>
                    <a:pt x="4568" y="1575"/>
                    <a:pt x="4568" y="1355"/>
                    <a:pt x="4663" y="1229"/>
                  </a:cubicBezTo>
                  <a:lnTo>
                    <a:pt x="5167" y="756"/>
                  </a:lnTo>
                  <a:cubicBezTo>
                    <a:pt x="5261" y="630"/>
                    <a:pt x="5261" y="410"/>
                    <a:pt x="5167" y="284"/>
                  </a:cubicBezTo>
                  <a:cubicBezTo>
                    <a:pt x="5104" y="221"/>
                    <a:pt x="5009" y="189"/>
                    <a:pt x="4915" y="189"/>
                  </a:cubicBezTo>
                  <a:cubicBezTo>
                    <a:pt x="4820" y="189"/>
                    <a:pt x="4726" y="221"/>
                    <a:pt x="4663" y="284"/>
                  </a:cubicBezTo>
                  <a:lnTo>
                    <a:pt x="4190" y="756"/>
                  </a:lnTo>
                  <a:cubicBezTo>
                    <a:pt x="4143" y="819"/>
                    <a:pt x="4056" y="851"/>
                    <a:pt x="3966" y="851"/>
                  </a:cubicBezTo>
                  <a:cubicBezTo>
                    <a:pt x="3875" y="851"/>
                    <a:pt x="3781" y="819"/>
                    <a:pt x="3718" y="756"/>
                  </a:cubicBezTo>
                  <a:lnTo>
                    <a:pt x="29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03" name="Google Shape;8103;p63"/>
          <p:cNvGrpSpPr/>
          <p:nvPr/>
        </p:nvGrpSpPr>
        <p:grpSpPr>
          <a:xfrm>
            <a:off x="7547199" y="3342272"/>
            <a:ext cx="329601" cy="327739"/>
            <a:chOff x="5727850" y="3609275"/>
            <a:chExt cx="278850" cy="277275"/>
          </a:xfrm>
        </p:grpSpPr>
        <p:sp>
          <p:nvSpPr>
            <p:cNvPr id="8104" name="Google Shape;8104;p63"/>
            <p:cNvSpPr/>
            <p:nvPr/>
          </p:nvSpPr>
          <p:spPr>
            <a:xfrm>
              <a:off x="5884600" y="3765225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6" y="662"/>
                  </a:moveTo>
                  <a:cubicBezTo>
                    <a:pt x="2646" y="662"/>
                    <a:pt x="2804" y="819"/>
                    <a:pt x="2804" y="1008"/>
                  </a:cubicBezTo>
                  <a:cubicBezTo>
                    <a:pt x="2804" y="1197"/>
                    <a:pt x="2646" y="1355"/>
                    <a:pt x="2426" y="1355"/>
                  </a:cubicBezTo>
                  <a:cubicBezTo>
                    <a:pt x="2237" y="1355"/>
                    <a:pt x="2079" y="1197"/>
                    <a:pt x="2079" y="1008"/>
                  </a:cubicBezTo>
                  <a:cubicBezTo>
                    <a:pt x="2079" y="819"/>
                    <a:pt x="2237" y="662"/>
                    <a:pt x="2426" y="662"/>
                  </a:cubicBezTo>
                  <a:close/>
                  <a:moveTo>
                    <a:pt x="2426" y="1670"/>
                  </a:moveTo>
                  <a:cubicBezTo>
                    <a:pt x="2646" y="1670"/>
                    <a:pt x="2804" y="1828"/>
                    <a:pt x="2804" y="2048"/>
                  </a:cubicBezTo>
                  <a:lnTo>
                    <a:pt x="2804" y="3781"/>
                  </a:lnTo>
                  <a:cubicBezTo>
                    <a:pt x="2804" y="3970"/>
                    <a:pt x="2646" y="4127"/>
                    <a:pt x="2426" y="4127"/>
                  </a:cubicBezTo>
                  <a:cubicBezTo>
                    <a:pt x="2237" y="4127"/>
                    <a:pt x="2079" y="3970"/>
                    <a:pt x="2079" y="3781"/>
                  </a:cubicBezTo>
                  <a:lnTo>
                    <a:pt x="2079" y="2048"/>
                  </a:lnTo>
                  <a:cubicBezTo>
                    <a:pt x="2079" y="1828"/>
                    <a:pt x="2237" y="1670"/>
                    <a:pt x="2426" y="1670"/>
                  </a:cubicBezTo>
                  <a:close/>
                  <a:moveTo>
                    <a:pt x="2426" y="0"/>
                  </a:moveTo>
                  <a:cubicBezTo>
                    <a:pt x="1103" y="0"/>
                    <a:pt x="0" y="1103"/>
                    <a:pt x="0" y="2426"/>
                  </a:cubicBezTo>
                  <a:cubicBezTo>
                    <a:pt x="0" y="3749"/>
                    <a:pt x="1103" y="4852"/>
                    <a:pt x="2426" y="4852"/>
                  </a:cubicBezTo>
                  <a:cubicBezTo>
                    <a:pt x="3781" y="4852"/>
                    <a:pt x="4883" y="3749"/>
                    <a:pt x="4883" y="2426"/>
                  </a:cubicBezTo>
                  <a:cubicBezTo>
                    <a:pt x="4883" y="1040"/>
                    <a:pt x="3781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63"/>
            <p:cNvSpPr/>
            <p:nvPr/>
          </p:nvSpPr>
          <p:spPr>
            <a:xfrm>
              <a:off x="5727850" y="3669125"/>
              <a:ext cx="35475" cy="216625"/>
            </a:xfrm>
            <a:custGeom>
              <a:avLst/>
              <a:gdLst/>
              <a:ahLst/>
              <a:cxnLst/>
              <a:rect l="l" t="t" r="r" b="b"/>
              <a:pathLst>
                <a:path w="1419" h="8665" extrusionOk="0">
                  <a:moveTo>
                    <a:pt x="32" y="1"/>
                  </a:moveTo>
                  <a:lnTo>
                    <a:pt x="32" y="7310"/>
                  </a:lnTo>
                  <a:cubicBezTo>
                    <a:pt x="1" y="8034"/>
                    <a:pt x="631" y="8665"/>
                    <a:pt x="1418" y="8665"/>
                  </a:cubicBezTo>
                  <a:lnTo>
                    <a:pt x="1418" y="347"/>
                  </a:lnTo>
                  <a:lnTo>
                    <a:pt x="1072" y="347"/>
                  </a:lnTo>
                  <a:cubicBezTo>
                    <a:pt x="662" y="347"/>
                    <a:pt x="316" y="253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63"/>
            <p:cNvSpPr/>
            <p:nvPr/>
          </p:nvSpPr>
          <p:spPr>
            <a:xfrm>
              <a:off x="5779825" y="3677800"/>
              <a:ext cx="174900" cy="207950"/>
            </a:xfrm>
            <a:custGeom>
              <a:avLst/>
              <a:gdLst/>
              <a:ahLst/>
              <a:cxnLst/>
              <a:rect l="l" t="t" r="r" b="b"/>
              <a:pathLst>
                <a:path w="6996" h="8318" extrusionOk="0">
                  <a:moveTo>
                    <a:pt x="5262" y="693"/>
                  </a:moveTo>
                  <a:cubicBezTo>
                    <a:pt x="5451" y="693"/>
                    <a:pt x="5609" y="851"/>
                    <a:pt x="5609" y="1040"/>
                  </a:cubicBezTo>
                  <a:cubicBezTo>
                    <a:pt x="5609" y="1229"/>
                    <a:pt x="5451" y="1386"/>
                    <a:pt x="5262" y="1386"/>
                  </a:cubicBezTo>
                  <a:lnTo>
                    <a:pt x="1072" y="1386"/>
                  </a:lnTo>
                  <a:cubicBezTo>
                    <a:pt x="883" y="1386"/>
                    <a:pt x="726" y="1229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262" y="2080"/>
                  </a:moveTo>
                  <a:cubicBezTo>
                    <a:pt x="5451" y="2080"/>
                    <a:pt x="5609" y="2237"/>
                    <a:pt x="5609" y="2426"/>
                  </a:cubicBezTo>
                  <a:cubicBezTo>
                    <a:pt x="5609" y="2615"/>
                    <a:pt x="5451" y="2773"/>
                    <a:pt x="5262" y="2773"/>
                  </a:cubicBezTo>
                  <a:lnTo>
                    <a:pt x="1072" y="2773"/>
                  </a:lnTo>
                  <a:cubicBezTo>
                    <a:pt x="883" y="2773"/>
                    <a:pt x="726" y="2615"/>
                    <a:pt x="726" y="2426"/>
                  </a:cubicBezTo>
                  <a:cubicBezTo>
                    <a:pt x="726" y="2237"/>
                    <a:pt x="883" y="2080"/>
                    <a:pt x="1072" y="2080"/>
                  </a:cubicBezTo>
                  <a:close/>
                  <a:moveTo>
                    <a:pt x="1" y="0"/>
                  </a:moveTo>
                  <a:lnTo>
                    <a:pt x="1" y="8318"/>
                  </a:lnTo>
                  <a:lnTo>
                    <a:pt x="4695" y="8318"/>
                  </a:lnTo>
                  <a:cubicBezTo>
                    <a:pt x="4002" y="7750"/>
                    <a:pt x="3498" y="6868"/>
                    <a:pt x="3498" y="5892"/>
                  </a:cubicBezTo>
                  <a:cubicBezTo>
                    <a:pt x="3498" y="5766"/>
                    <a:pt x="3561" y="5640"/>
                    <a:pt x="3561" y="5545"/>
                  </a:cubicBezTo>
                  <a:lnTo>
                    <a:pt x="1072" y="5545"/>
                  </a:lnTo>
                  <a:cubicBezTo>
                    <a:pt x="883" y="5545"/>
                    <a:pt x="726" y="5388"/>
                    <a:pt x="726" y="5167"/>
                  </a:cubicBezTo>
                  <a:lnTo>
                    <a:pt x="726" y="3812"/>
                  </a:lnTo>
                  <a:cubicBezTo>
                    <a:pt x="726" y="3592"/>
                    <a:pt x="883" y="3434"/>
                    <a:pt x="1072" y="3434"/>
                  </a:cubicBezTo>
                  <a:lnTo>
                    <a:pt x="4695" y="3434"/>
                  </a:lnTo>
                  <a:cubicBezTo>
                    <a:pt x="5199" y="3056"/>
                    <a:pt x="5861" y="2773"/>
                    <a:pt x="6617" y="2773"/>
                  </a:cubicBezTo>
                  <a:cubicBezTo>
                    <a:pt x="6743" y="2773"/>
                    <a:pt x="6869" y="2804"/>
                    <a:pt x="6995" y="2804"/>
                  </a:cubicBezTo>
                  <a:lnTo>
                    <a:pt x="69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63"/>
            <p:cNvSpPr/>
            <p:nvPr/>
          </p:nvSpPr>
          <p:spPr>
            <a:xfrm>
              <a:off x="5815275" y="3781750"/>
              <a:ext cx="66200" cy="17350"/>
            </a:xfrm>
            <a:custGeom>
              <a:avLst/>
              <a:gdLst/>
              <a:ahLst/>
              <a:cxnLst/>
              <a:rect l="l" t="t" r="r" b="b"/>
              <a:pathLst>
                <a:path w="2648" h="694" extrusionOk="0">
                  <a:moveTo>
                    <a:pt x="1" y="1"/>
                  </a:moveTo>
                  <a:lnTo>
                    <a:pt x="1" y="694"/>
                  </a:lnTo>
                  <a:lnTo>
                    <a:pt x="2301" y="694"/>
                  </a:lnTo>
                  <a:cubicBezTo>
                    <a:pt x="2364" y="473"/>
                    <a:pt x="2490" y="221"/>
                    <a:pt x="2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63"/>
            <p:cNvSpPr/>
            <p:nvPr/>
          </p:nvSpPr>
          <p:spPr>
            <a:xfrm>
              <a:off x="5727850" y="3609275"/>
              <a:ext cx="226075" cy="51225"/>
            </a:xfrm>
            <a:custGeom>
              <a:avLst/>
              <a:gdLst/>
              <a:ahLst/>
              <a:cxnLst/>
              <a:rect l="l" t="t" r="r" b="b"/>
              <a:pathLst>
                <a:path w="9043" h="2049" extrusionOk="0">
                  <a:moveTo>
                    <a:pt x="1072" y="0"/>
                  </a:moveTo>
                  <a:cubicBezTo>
                    <a:pt x="473" y="0"/>
                    <a:pt x="32" y="473"/>
                    <a:pt x="32" y="1040"/>
                  </a:cubicBezTo>
                  <a:cubicBezTo>
                    <a:pt x="1" y="1576"/>
                    <a:pt x="473" y="2048"/>
                    <a:pt x="1072" y="2048"/>
                  </a:cubicBezTo>
                  <a:lnTo>
                    <a:pt x="9043" y="2048"/>
                  </a:lnTo>
                  <a:cubicBezTo>
                    <a:pt x="8475" y="2048"/>
                    <a:pt x="8034" y="1576"/>
                    <a:pt x="8034" y="1040"/>
                  </a:cubicBezTo>
                  <a:cubicBezTo>
                    <a:pt x="8034" y="441"/>
                    <a:pt x="8507" y="0"/>
                    <a:pt x="90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09" name="Google Shape;8109;p63"/>
          <p:cNvGrpSpPr/>
          <p:nvPr/>
        </p:nvGrpSpPr>
        <p:grpSpPr>
          <a:xfrm>
            <a:off x="7558383" y="3807659"/>
            <a:ext cx="307231" cy="349133"/>
            <a:chOff x="5736525" y="3963700"/>
            <a:chExt cx="259925" cy="295375"/>
          </a:xfrm>
        </p:grpSpPr>
        <p:sp>
          <p:nvSpPr>
            <p:cNvPr id="8110" name="Google Shape;8110;p63"/>
            <p:cNvSpPr/>
            <p:nvPr/>
          </p:nvSpPr>
          <p:spPr>
            <a:xfrm>
              <a:off x="5736525" y="4153525"/>
              <a:ext cx="121300" cy="105550"/>
            </a:xfrm>
            <a:custGeom>
              <a:avLst/>
              <a:gdLst/>
              <a:ahLst/>
              <a:cxnLst/>
              <a:rect l="l" t="t" r="r" b="b"/>
              <a:pathLst>
                <a:path w="4852" h="4222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3875"/>
                  </a:lnTo>
                  <a:cubicBezTo>
                    <a:pt x="0" y="4064"/>
                    <a:pt x="158" y="4222"/>
                    <a:pt x="378" y="4222"/>
                  </a:cubicBezTo>
                  <a:lnTo>
                    <a:pt x="4852" y="4222"/>
                  </a:lnTo>
                  <a:lnTo>
                    <a:pt x="4852" y="2584"/>
                  </a:lnTo>
                  <a:lnTo>
                    <a:pt x="23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63"/>
            <p:cNvSpPr/>
            <p:nvPr/>
          </p:nvSpPr>
          <p:spPr>
            <a:xfrm>
              <a:off x="5833400" y="4168475"/>
              <a:ext cx="66975" cy="33900"/>
            </a:xfrm>
            <a:custGeom>
              <a:avLst/>
              <a:gdLst/>
              <a:ahLst/>
              <a:cxnLst/>
              <a:rect l="l" t="t" r="r" b="b"/>
              <a:pathLst>
                <a:path w="2679" h="1356" extrusionOk="0">
                  <a:moveTo>
                    <a:pt x="2678" y="1"/>
                  </a:moveTo>
                  <a:lnTo>
                    <a:pt x="2678" y="1"/>
                  </a:lnTo>
                  <a:cubicBezTo>
                    <a:pt x="2458" y="32"/>
                    <a:pt x="2237" y="127"/>
                    <a:pt x="1985" y="127"/>
                  </a:cubicBezTo>
                  <a:lnTo>
                    <a:pt x="662" y="127"/>
                  </a:lnTo>
                  <a:cubicBezTo>
                    <a:pt x="441" y="127"/>
                    <a:pt x="221" y="95"/>
                    <a:pt x="0" y="1"/>
                  </a:cubicBezTo>
                  <a:lnTo>
                    <a:pt x="0" y="1"/>
                  </a:lnTo>
                  <a:lnTo>
                    <a:pt x="1323" y="1355"/>
                  </a:lnTo>
                  <a:lnTo>
                    <a:pt x="26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63"/>
            <p:cNvSpPr/>
            <p:nvPr/>
          </p:nvSpPr>
          <p:spPr>
            <a:xfrm>
              <a:off x="5875925" y="4153525"/>
              <a:ext cx="120525" cy="105550"/>
            </a:xfrm>
            <a:custGeom>
              <a:avLst/>
              <a:gdLst/>
              <a:ahLst/>
              <a:cxnLst/>
              <a:rect l="l" t="t" r="r" b="b"/>
              <a:pathLst>
                <a:path w="4821" h="4222" extrusionOk="0">
                  <a:moveTo>
                    <a:pt x="2426" y="2048"/>
                  </a:moveTo>
                  <a:cubicBezTo>
                    <a:pt x="2615" y="2048"/>
                    <a:pt x="2773" y="2205"/>
                    <a:pt x="2773" y="2426"/>
                  </a:cubicBezTo>
                  <a:cubicBezTo>
                    <a:pt x="2773" y="2615"/>
                    <a:pt x="2615" y="2773"/>
                    <a:pt x="2426" y="2773"/>
                  </a:cubicBezTo>
                  <a:lnTo>
                    <a:pt x="1733" y="2773"/>
                  </a:lnTo>
                  <a:cubicBezTo>
                    <a:pt x="1513" y="2773"/>
                    <a:pt x="1355" y="2615"/>
                    <a:pt x="1355" y="2426"/>
                  </a:cubicBezTo>
                  <a:cubicBezTo>
                    <a:pt x="1355" y="2205"/>
                    <a:pt x="1513" y="2048"/>
                    <a:pt x="1733" y="2048"/>
                  </a:cubicBezTo>
                  <a:close/>
                  <a:moveTo>
                    <a:pt x="2552" y="0"/>
                  </a:moveTo>
                  <a:lnTo>
                    <a:pt x="1" y="2584"/>
                  </a:lnTo>
                  <a:lnTo>
                    <a:pt x="1" y="4222"/>
                  </a:lnTo>
                  <a:lnTo>
                    <a:pt x="4474" y="4222"/>
                  </a:lnTo>
                  <a:cubicBezTo>
                    <a:pt x="4663" y="4222"/>
                    <a:pt x="4821" y="4064"/>
                    <a:pt x="4821" y="3875"/>
                  </a:cubicBezTo>
                  <a:lnTo>
                    <a:pt x="4821" y="1733"/>
                  </a:lnTo>
                  <a:cubicBezTo>
                    <a:pt x="4821" y="788"/>
                    <a:pt x="4033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63"/>
            <p:cNvSpPr/>
            <p:nvPr/>
          </p:nvSpPr>
          <p:spPr>
            <a:xfrm>
              <a:off x="5754625" y="3963700"/>
              <a:ext cx="224500" cy="154400"/>
            </a:xfrm>
            <a:custGeom>
              <a:avLst/>
              <a:gdLst/>
              <a:ahLst/>
              <a:cxnLst/>
              <a:rect l="l" t="t" r="r" b="b"/>
              <a:pathLst>
                <a:path w="8980" h="6176" extrusionOk="0">
                  <a:moveTo>
                    <a:pt x="3120" y="1"/>
                  </a:moveTo>
                  <a:cubicBezTo>
                    <a:pt x="1387" y="1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5325"/>
                    <a:pt x="568" y="6018"/>
                    <a:pt x="1355" y="6175"/>
                  </a:cubicBezTo>
                  <a:lnTo>
                    <a:pt x="1355" y="2773"/>
                  </a:lnTo>
                  <a:lnTo>
                    <a:pt x="1009" y="2773"/>
                  </a:lnTo>
                  <a:cubicBezTo>
                    <a:pt x="914" y="2773"/>
                    <a:pt x="820" y="2804"/>
                    <a:pt x="694" y="2804"/>
                  </a:cubicBezTo>
                  <a:cubicBezTo>
                    <a:pt x="851" y="1607"/>
                    <a:pt x="1860" y="662"/>
                    <a:pt x="3120" y="662"/>
                  </a:cubicBezTo>
                  <a:lnTo>
                    <a:pt x="5861" y="662"/>
                  </a:lnTo>
                  <a:cubicBezTo>
                    <a:pt x="7089" y="662"/>
                    <a:pt x="8098" y="1607"/>
                    <a:pt x="8255" y="2804"/>
                  </a:cubicBezTo>
                  <a:cubicBezTo>
                    <a:pt x="8161" y="2773"/>
                    <a:pt x="8066" y="2773"/>
                    <a:pt x="7940" y="2773"/>
                  </a:cubicBezTo>
                  <a:lnTo>
                    <a:pt x="7593" y="2773"/>
                  </a:lnTo>
                  <a:lnTo>
                    <a:pt x="7593" y="6175"/>
                  </a:lnTo>
                  <a:cubicBezTo>
                    <a:pt x="8381" y="6018"/>
                    <a:pt x="8980" y="5325"/>
                    <a:pt x="8980" y="4506"/>
                  </a:cubicBezTo>
                  <a:lnTo>
                    <a:pt x="8980" y="3119"/>
                  </a:lnTo>
                  <a:cubicBezTo>
                    <a:pt x="8980" y="1387"/>
                    <a:pt x="7562" y="1"/>
                    <a:pt x="5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63"/>
            <p:cNvSpPr/>
            <p:nvPr/>
          </p:nvSpPr>
          <p:spPr>
            <a:xfrm>
              <a:off x="5806625" y="3998350"/>
              <a:ext cx="69325" cy="52025"/>
            </a:xfrm>
            <a:custGeom>
              <a:avLst/>
              <a:gdLst/>
              <a:ahLst/>
              <a:cxnLst/>
              <a:rect l="l" t="t" r="r" b="b"/>
              <a:pathLst>
                <a:path w="2773" h="2081" extrusionOk="0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lnTo>
                    <a:pt x="0" y="2080"/>
                  </a:lnTo>
                  <a:lnTo>
                    <a:pt x="1733" y="2080"/>
                  </a:lnTo>
                  <a:cubicBezTo>
                    <a:pt x="2300" y="2049"/>
                    <a:pt x="2773" y="1607"/>
                    <a:pt x="2773" y="1009"/>
                  </a:cubicBez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63"/>
            <p:cNvSpPr/>
            <p:nvPr/>
          </p:nvSpPr>
          <p:spPr>
            <a:xfrm>
              <a:off x="5893250" y="3999150"/>
              <a:ext cx="34675" cy="51225"/>
            </a:xfrm>
            <a:custGeom>
              <a:avLst/>
              <a:gdLst/>
              <a:ahLst/>
              <a:cxnLst/>
              <a:rect l="l" t="t" r="r" b="b"/>
              <a:pathLst>
                <a:path w="1387" h="2049" extrusionOk="0">
                  <a:moveTo>
                    <a:pt x="1" y="0"/>
                  </a:moveTo>
                  <a:lnTo>
                    <a:pt x="1" y="1040"/>
                  </a:lnTo>
                  <a:cubicBezTo>
                    <a:pt x="1" y="1607"/>
                    <a:pt x="473" y="2048"/>
                    <a:pt x="1040" y="2048"/>
                  </a:cubicBezTo>
                  <a:lnTo>
                    <a:pt x="1387" y="2048"/>
                  </a:lnTo>
                  <a:lnTo>
                    <a:pt x="1387" y="1701"/>
                  </a:lnTo>
                  <a:cubicBezTo>
                    <a:pt x="1387" y="882"/>
                    <a:pt x="788" y="158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63"/>
            <p:cNvSpPr/>
            <p:nvPr/>
          </p:nvSpPr>
          <p:spPr>
            <a:xfrm>
              <a:off x="5806625" y="4049550"/>
              <a:ext cx="121300" cy="104000"/>
            </a:xfrm>
            <a:custGeom>
              <a:avLst/>
              <a:gdLst/>
              <a:ahLst/>
              <a:cxnLst/>
              <a:rect l="l" t="t" r="r" b="b"/>
              <a:pathLst>
                <a:path w="4852" h="4160" extrusionOk="0">
                  <a:moveTo>
                    <a:pt x="3119" y="1"/>
                  </a:moveTo>
                  <a:cubicBezTo>
                    <a:pt x="2804" y="442"/>
                    <a:pt x="2300" y="694"/>
                    <a:pt x="1733" y="694"/>
                  </a:cubicBezTo>
                  <a:lnTo>
                    <a:pt x="0" y="694"/>
                  </a:lnTo>
                  <a:lnTo>
                    <a:pt x="0" y="2426"/>
                  </a:lnTo>
                  <a:cubicBezTo>
                    <a:pt x="0" y="3372"/>
                    <a:pt x="788" y="4159"/>
                    <a:pt x="1733" y="4159"/>
                  </a:cubicBezTo>
                  <a:lnTo>
                    <a:pt x="3119" y="4159"/>
                  </a:lnTo>
                  <a:cubicBezTo>
                    <a:pt x="4064" y="4159"/>
                    <a:pt x="4852" y="3372"/>
                    <a:pt x="4852" y="2426"/>
                  </a:cubicBezTo>
                  <a:lnTo>
                    <a:pt x="4852" y="694"/>
                  </a:lnTo>
                  <a:lnTo>
                    <a:pt x="4505" y="694"/>
                  </a:lnTo>
                  <a:cubicBezTo>
                    <a:pt x="3938" y="694"/>
                    <a:pt x="3434" y="442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7" name="Google Shape;8117;p63"/>
          <p:cNvGrpSpPr/>
          <p:nvPr/>
        </p:nvGrpSpPr>
        <p:grpSpPr>
          <a:xfrm>
            <a:off x="6649963" y="4256985"/>
            <a:ext cx="351024" cy="350079"/>
            <a:chOff x="6553275" y="3604550"/>
            <a:chExt cx="296975" cy="296175"/>
          </a:xfrm>
        </p:grpSpPr>
        <p:sp>
          <p:nvSpPr>
            <p:cNvPr id="8118" name="Google Shape;8118;p63"/>
            <p:cNvSpPr/>
            <p:nvPr/>
          </p:nvSpPr>
          <p:spPr>
            <a:xfrm>
              <a:off x="6657250" y="3604550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678" y="3466"/>
                    <a:pt x="3466" y="2678"/>
                    <a:pt x="3466" y="1733"/>
                  </a:cubicBez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63"/>
            <p:cNvSpPr/>
            <p:nvPr/>
          </p:nvSpPr>
          <p:spPr>
            <a:xfrm>
              <a:off x="6553275" y="3777825"/>
              <a:ext cx="296975" cy="122900"/>
            </a:xfrm>
            <a:custGeom>
              <a:avLst/>
              <a:gdLst/>
              <a:ahLst/>
              <a:cxnLst/>
              <a:rect l="l" t="t" r="r" b="b"/>
              <a:pathLst>
                <a:path w="11879" h="4916" extrusionOk="0">
                  <a:moveTo>
                    <a:pt x="694" y="0"/>
                  </a:moveTo>
                  <a:cubicBezTo>
                    <a:pt x="316" y="0"/>
                    <a:pt x="1" y="315"/>
                    <a:pt x="1" y="693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694" y="4569"/>
                  </a:lnTo>
                  <a:cubicBezTo>
                    <a:pt x="694" y="4758"/>
                    <a:pt x="851" y="4915"/>
                    <a:pt x="1040" y="4915"/>
                  </a:cubicBezTo>
                  <a:lnTo>
                    <a:pt x="10807" y="4915"/>
                  </a:lnTo>
                  <a:cubicBezTo>
                    <a:pt x="11028" y="4915"/>
                    <a:pt x="11185" y="4758"/>
                    <a:pt x="11185" y="4569"/>
                  </a:cubicBezTo>
                  <a:lnTo>
                    <a:pt x="11185" y="1418"/>
                  </a:lnTo>
                  <a:cubicBezTo>
                    <a:pt x="11563" y="1418"/>
                    <a:pt x="11878" y="1103"/>
                    <a:pt x="11878" y="693"/>
                  </a:cubicBezTo>
                  <a:cubicBezTo>
                    <a:pt x="11815" y="315"/>
                    <a:pt x="11500" y="0"/>
                    <a:pt x="111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63"/>
            <p:cNvSpPr/>
            <p:nvPr/>
          </p:nvSpPr>
          <p:spPr>
            <a:xfrm>
              <a:off x="6755700" y="3640000"/>
              <a:ext cx="74850" cy="121300"/>
            </a:xfrm>
            <a:custGeom>
              <a:avLst/>
              <a:gdLst/>
              <a:ahLst/>
              <a:cxnLst/>
              <a:rect l="l" t="t" r="r" b="b"/>
              <a:pathLst>
                <a:path w="2994" h="4852" extrusionOk="0">
                  <a:moveTo>
                    <a:pt x="190" y="0"/>
                  </a:moveTo>
                  <a:cubicBezTo>
                    <a:pt x="190" y="126"/>
                    <a:pt x="253" y="221"/>
                    <a:pt x="253" y="347"/>
                  </a:cubicBezTo>
                  <a:cubicBezTo>
                    <a:pt x="253" y="693"/>
                    <a:pt x="158" y="1071"/>
                    <a:pt x="1" y="1386"/>
                  </a:cubicBezTo>
                  <a:cubicBezTo>
                    <a:pt x="977" y="2079"/>
                    <a:pt x="1607" y="3182"/>
                    <a:pt x="1607" y="4474"/>
                  </a:cubicBezTo>
                  <a:lnTo>
                    <a:pt x="1607" y="4852"/>
                  </a:lnTo>
                  <a:lnTo>
                    <a:pt x="2994" y="4852"/>
                  </a:lnTo>
                  <a:lnTo>
                    <a:pt x="2489" y="756"/>
                  </a:lnTo>
                  <a:cubicBezTo>
                    <a:pt x="2363" y="315"/>
                    <a:pt x="1922" y="0"/>
                    <a:pt x="14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63"/>
            <p:cNvSpPr/>
            <p:nvPr/>
          </p:nvSpPr>
          <p:spPr>
            <a:xfrm>
              <a:off x="6570600" y="3640000"/>
              <a:ext cx="74850" cy="121300"/>
            </a:xfrm>
            <a:custGeom>
              <a:avLst/>
              <a:gdLst/>
              <a:ahLst/>
              <a:cxnLst/>
              <a:rect l="l" t="t" r="r" b="b"/>
              <a:pathLst>
                <a:path w="2994" h="4852" extrusionOk="0">
                  <a:moveTo>
                    <a:pt x="1545" y="0"/>
                  </a:moveTo>
                  <a:cubicBezTo>
                    <a:pt x="1072" y="0"/>
                    <a:pt x="663" y="315"/>
                    <a:pt x="505" y="788"/>
                  </a:cubicBezTo>
                  <a:lnTo>
                    <a:pt x="1" y="4852"/>
                  </a:lnTo>
                  <a:lnTo>
                    <a:pt x="1356" y="4852"/>
                  </a:lnTo>
                  <a:lnTo>
                    <a:pt x="1356" y="4474"/>
                  </a:lnTo>
                  <a:lnTo>
                    <a:pt x="1387" y="4474"/>
                  </a:lnTo>
                  <a:cubicBezTo>
                    <a:pt x="1387" y="3182"/>
                    <a:pt x="2017" y="2048"/>
                    <a:pt x="2994" y="1386"/>
                  </a:cubicBezTo>
                  <a:cubicBezTo>
                    <a:pt x="2836" y="1071"/>
                    <a:pt x="2773" y="693"/>
                    <a:pt x="2773" y="347"/>
                  </a:cubicBezTo>
                  <a:cubicBezTo>
                    <a:pt x="2773" y="221"/>
                    <a:pt x="2773" y="95"/>
                    <a:pt x="28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63"/>
            <p:cNvSpPr/>
            <p:nvPr/>
          </p:nvSpPr>
          <p:spPr>
            <a:xfrm>
              <a:off x="6707650" y="3688025"/>
              <a:ext cx="70925" cy="70925"/>
            </a:xfrm>
            <a:custGeom>
              <a:avLst/>
              <a:gdLst/>
              <a:ahLst/>
              <a:cxnLst/>
              <a:rect l="l" t="t" r="r" b="b"/>
              <a:pathLst>
                <a:path w="2837" h="2837" extrusionOk="0">
                  <a:moveTo>
                    <a:pt x="1482" y="1"/>
                  </a:moveTo>
                  <a:cubicBezTo>
                    <a:pt x="1450" y="32"/>
                    <a:pt x="1418" y="64"/>
                    <a:pt x="1324" y="127"/>
                  </a:cubicBezTo>
                  <a:cubicBezTo>
                    <a:pt x="1324" y="190"/>
                    <a:pt x="1292" y="253"/>
                    <a:pt x="1261" y="284"/>
                  </a:cubicBezTo>
                  <a:lnTo>
                    <a:pt x="1" y="1923"/>
                  </a:lnTo>
                  <a:lnTo>
                    <a:pt x="1" y="2836"/>
                  </a:lnTo>
                  <a:lnTo>
                    <a:pt x="2742" y="2836"/>
                  </a:lnTo>
                  <a:lnTo>
                    <a:pt x="2742" y="2553"/>
                  </a:lnTo>
                  <a:lnTo>
                    <a:pt x="2836" y="2553"/>
                  </a:lnTo>
                  <a:cubicBezTo>
                    <a:pt x="2836" y="1513"/>
                    <a:pt x="2332" y="599"/>
                    <a:pt x="1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63"/>
            <p:cNvSpPr/>
            <p:nvPr/>
          </p:nvSpPr>
          <p:spPr>
            <a:xfrm>
              <a:off x="6621025" y="3688825"/>
              <a:ext cx="70900" cy="73275"/>
            </a:xfrm>
            <a:custGeom>
              <a:avLst/>
              <a:gdLst/>
              <a:ahLst/>
              <a:cxnLst/>
              <a:rect l="l" t="t" r="r" b="b"/>
              <a:pathLst>
                <a:path w="2836" h="2931" extrusionOk="0">
                  <a:moveTo>
                    <a:pt x="1323" y="0"/>
                  </a:moveTo>
                  <a:cubicBezTo>
                    <a:pt x="536" y="567"/>
                    <a:pt x="0" y="1513"/>
                    <a:pt x="0" y="2584"/>
                  </a:cubicBezTo>
                  <a:lnTo>
                    <a:pt x="0" y="2930"/>
                  </a:lnTo>
                  <a:lnTo>
                    <a:pt x="2741" y="2930"/>
                  </a:lnTo>
                  <a:lnTo>
                    <a:pt x="2741" y="1922"/>
                  </a:lnTo>
                  <a:lnTo>
                    <a:pt x="2836" y="1922"/>
                  </a:lnTo>
                  <a:lnTo>
                    <a:pt x="1575" y="284"/>
                  </a:lnTo>
                  <a:cubicBezTo>
                    <a:pt x="1512" y="252"/>
                    <a:pt x="1512" y="158"/>
                    <a:pt x="1481" y="126"/>
                  </a:cubicBezTo>
                  <a:cubicBezTo>
                    <a:pt x="1449" y="95"/>
                    <a:pt x="1355" y="63"/>
                    <a:pt x="1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8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28" name="Google Shape;8128;p64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Help &amp; Support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29" name="Google Shape;8129;p64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Avatar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130" name="Google Shape;8130;p64"/>
          <p:cNvGrpSpPr/>
          <p:nvPr/>
        </p:nvGrpSpPr>
        <p:grpSpPr>
          <a:xfrm>
            <a:off x="877057" y="1532946"/>
            <a:ext cx="294401" cy="353645"/>
            <a:chOff x="-35814600" y="3202075"/>
            <a:chExt cx="242625" cy="291450"/>
          </a:xfrm>
        </p:grpSpPr>
        <p:sp>
          <p:nvSpPr>
            <p:cNvPr id="8131" name="Google Shape;8131;p64"/>
            <p:cNvSpPr/>
            <p:nvPr/>
          </p:nvSpPr>
          <p:spPr>
            <a:xfrm>
              <a:off x="-35814600" y="3202075"/>
              <a:ext cx="51225" cy="202450"/>
            </a:xfrm>
            <a:custGeom>
              <a:avLst/>
              <a:gdLst/>
              <a:ahLst/>
              <a:cxnLst/>
              <a:rect l="l" t="t" r="r" b="b"/>
              <a:pathLst>
                <a:path w="2049" h="8098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8097"/>
                  </a:lnTo>
                  <a:cubicBezTo>
                    <a:pt x="348" y="7782"/>
                    <a:pt x="820" y="7562"/>
                    <a:pt x="1387" y="7562"/>
                  </a:cubicBezTo>
                  <a:lnTo>
                    <a:pt x="2049" y="7562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64"/>
            <p:cNvSpPr/>
            <p:nvPr/>
          </p:nvSpPr>
          <p:spPr>
            <a:xfrm>
              <a:off x="-35814600" y="3407650"/>
              <a:ext cx="242625" cy="68550"/>
            </a:xfrm>
            <a:custGeom>
              <a:avLst/>
              <a:gdLst/>
              <a:ahLst/>
              <a:cxnLst/>
              <a:rect l="l" t="t" r="r" b="b"/>
              <a:pathLst>
                <a:path w="9705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00" y="2741"/>
                    <a:pt x="1356" y="2741"/>
                  </a:cubicBezTo>
                  <a:lnTo>
                    <a:pt x="4758" y="2741"/>
                  </a:lnTo>
                  <a:lnTo>
                    <a:pt x="4758" y="1733"/>
                  </a:lnTo>
                  <a:lnTo>
                    <a:pt x="1702" y="1733"/>
                  </a:lnTo>
                  <a:cubicBezTo>
                    <a:pt x="1513" y="1733"/>
                    <a:pt x="1356" y="1575"/>
                    <a:pt x="1356" y="1355"/>
                  </a:cubicBezTo>
                  <a:cubicBezTo>
                    <a:pt x="1356" y="1166"/>
                    <a:pt x="1513" y="1008"/>
                    <a:pt x="1702" y="1008"/>
                  </a:cubicBezTo>
                  <a:lnTo>
                    <a:pt x="9232" y="1008"/>
                  </a:lnTo>
                  <a:cubicBezTo>
                    <a:pt x="9263" y="851"/>
                    <a:pt x="9326" y="662"/>
                    <a:pt x="9452" y="536"/>
                  </a:cubicBezTo>
                  <a:cubicBezTo>
                    <a:pt x="9704" y="221"/>
                    <a:pt x="9484" y="0"/>
                    <a:pt x="92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64"/>
            <p:cNvSpPr/>
            <p:nvPr/>
          </p:nvSpPr>
          <p:spPr>
            <a:xfrm>
              <a:off x="-35627125" y="3450950"/>
              <a:ext cx="55150" cy="25250"/>
            </a:xfrm>
            <a:custGeom>
              <a:avLst/>
              <a:gdLst/>
              <a:ahLst/>
              <a:cxnLst/>
              <a:rect l="l" t="t" r="r" b="b"/>
              <a:pathLst>
                <a:path w="2206" h="1010" extrusionOk="0">
                  <a:moveTo>
                    <a:pt x="0" y="1"/>
                  </a:moveTo>
                  <a:lnTo>
                    <a:pt x="0" y="1009"/>
                  </a:lnTo>
                  <a:lnTo>
                    <a:pt x="1670" y="1009"/>
                  </a:lnTo>
                  <a:cubicBezTo>
                    <a:pt x="1953" y="1009"/>
                    <a:pt x="2205" y="788"/>
                    <a:pt x="1953" y="505"/>
                  </a:cubicBezTo>
                  <a:cubicBezTo>
                    <a:pt x="1827" y="347"/>
                    <a:pt x="1764" y="190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64"/>
            <p:cNvSpPr/>
            <p:nvPr/>
          </p:nvSpPr>
          <p:spPr>
            <a:xfrm>
              <a:off x="-35703525" y="3305250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701" y="0"/>
                  </a:moveTo>
                  <a:cubicBezTo>
                    <a:pt x="882" y="0"/>
                    <a:pt x="221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521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64"/>
            <p:cNvSpPr/>
            <p:nvPr/>
          </p:nvSpPr>
          <p:spPr>
            <a:xfrm>
              <a:off x="-35677550" y="3254050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1"/>
                  </a:moveTo>
                  <a:cubicBezTo>
                    <a:pt x="316" y="1"/>
                    <a:pt x="1" y="284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cubicBezTo>
                    <a:pt x="1040" y="1324"/>
                    <a:pt x="1324" y="1040"/>
                    <a:pt x="1324" y="662"/>
                  </a:cubicBezTo>
                  <a:cubicBezTo>
                    <a:pt x="1324" y="284"/>
                    <a:pt x="1040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64"/>
            <p:cNvSpPr/>
            <p:nvPr/>
          </p:nvSpPr>
          <p:spPr>
            <a:xfrm>
              <a:off x="-35746850" y="3202075"/>
              <a:ext cx="171725" cy="189050"/>
            </a:xfrm>
            <a:custGeom>
              <a:avLst/>
              <a:gdLst/>
              <a:ahLst/>
              <a:cxnLst/>
              <a:rect l="l" t="t" r="r" b="b"/>
              <a:pathLst>
                <a:path w="6869" h="7562" extrusionOk="0">
                  <a:moveTo>
                    <a:pt x="3434" y="1355"/>
                  </a:moveTo>
                  <a:cubicBezTo>
                    <a:pt x="4191" y="1355"/>
                    <a:pt x="4821" y="1985"/>
                    <a:pt x="4821" y="2741"/>
                  </a:cubicBezTo>
                  <a:cubicBezTo>
                    <a:pt x="4821" y="3088"/>
                    <a:pt x="4663" y="3403"/>
                    <a:pt x="4474" y="3655"/>
                  </a:cubicBezTo>
                  <a:cubicBezTo>
                    <a:pt x="5293" y="4033"/>
                    <a:pt x="5829" y="4852"/>
                    <a:pt x="5829" y="5829"/>
                  </a:cubicBezTo>
                  <a:cubicBezTo>
                    <a:pt x="5829" y="6018"/>
                    <a:pt x="5671" y="6175"/>
                    <a:pt x="5482" y="6175"/>
                  </a:cubicBezTo>
                  <a:lnTo>
                    <a:pt x="1387" y="6175"/>
                  </a:lnTo>
                  <a:cubicBezTo>
                    <a:pt x="1198" y="6175"/>
                    <a:pt x="1040" y="6018"/>
                    <a:pt x="1040" y="5829"/>
                  </a:cubicBezTo>
                  <a:cubicBezTo>
                    <a:pt x="1040" y="4852"/>
                    <a:pt x="1576" y="4033"/>
                    <a:pt x="2426" y="3655"/>
                  </a:cubicBezTo>
                  <a:cubicBezTo>
                    <a:pt x="2174" y="3403"/>
                    <a:pt x="2048" y="3088"/>
                    <a:pt x="2048" y="2741"/>
                  </a:cubicBezTo>
                  <a:cubicBezTo>
                    <a:pt x="2048" y="1985"/>
                    <a:pt x="2678" y="1355"/>
                    <a:pt x="3434" y="1355"/>
                  </a:cubicBezTo>
                  <a:close/>
                  <a:moveTo>
                    <a:pt x="0" y="0"/>
                  </a:moveTo>
                  <a:lnTo>
                    <a:pt x="0" y="7562"/>
                  </a:lnTo>
                  <a:lnTo>
                    <a:pt x="6868" y="7562"/>
                  </a:lnTo>
                  <a:lnTo>
                    <a:pt x="6868" y="1009"/>
                  </a:lnTo>
                  <a:cubicBezTo>
                    <a:pt x="6868" y="473"/>
                    <a:pt x="6396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64"/>
            <p:cNvSpPr/>
            <p:nvPr/>
          </p:nvSpPr>
          <p:spPr>
            <a:xfrm>
              <a:off x="-35677550" y="3450950"/>
              <a:ext cx="34675" cy="42575"/>
            </a:xfrm>
            <a:custGeom>
              <a:avLst/>
              <a:gdLst/>
              <a:ahLst/>
              <a:cxnLst/>
              <a:rect l="l" t="t" r="r" b="b"/>
              <a:pathLst>
                <a:path w="1387" h="1703" extrusionOk="0">
                  <a:moveTo>
                    <a:pt x="1" y="1"/>
                  </a:moveTo>
                  <a:lnTo>
                    <a:pt x="1" y="1702"/>
                  </a:lnTo>
                  <a:lnTo>
                    <a:pt x="505" y="1387"/>
                  </a:lnTo>
                  <a:cubicBezTo>
                    <a:pt x="536" y="1324"/>
                    <a:pt x="631" y="1324"/>
                    <a:pt x="694" y="1324"/>
                  </a:cubicBezTo>
                  <a:cubicBezTo>
                    <a:pt x="711" y="1316"/>
                    <a:pt x="725" y="1312"/>
                    <a:pt x="739" y="1312"/>
                  </a:cubicBezTo>
                  <a:cubicBezTo>
                    <a:pt x="776" y="1312"/>
                    <a:pt x="805" y="1341"/>
                    <a:pt x="851" y="1387"/>
                  </a:cubicBezTo>
                  <a:lnTo>
                    <a:pt x="1387" y="1702"/>
                  </a:ln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38" name="Google Shape;8138;p64"/>
          <p:cNvGrpSpPr/>
          <p:nvPr/>
        </p:nvGrpSpPr>
        <p:grpSpPr>
          <a:xfrm>
            <a:off x="847435" y="1973866"/>
            <a:ext cx="353645" cy="353888"/>
            <a:chOff x="-35839800" y="3561025"/>
            <a:chExt cx="291450" cy="291650"/>
          </a:xfrm>
        </p:grpSpPr>
        <p:sp>
          <p:nvSpPr>
            <p:cNvPr id="8139" name="Google Shape;8139;p64"/>
            <p:cNvSpPr/>
            <p:nvPr/>
          </p:nvSpPr>
          <p:spPr>
            <a:xfrm>
              <a:off x="-35772850" y="3612425"/>
              <a:ext cx="155200" cy="142575"/>
            </a:xfrm>
            <a:custGeom>
              <a:avLst/>
              <a:gdLst/>
              <a:ahLst/>
              <a:cxnLst/>
              <a:rect l="l" t="t" r="r" b="b"/>
              <a:pathLst>
                <a:path w="6208" h="5703" extrusionOk="0">
                  <a:moveTo>
                    <a:pt x="3088" y="693"/>
                  </a:moveTo>
                  <a:cubicBezTo>
                    <a:pt x="3655" y="693"/>
                    <a:pt x="4128" y="1166"/>
                    <a:pt x="4128" y="1733"/>
                  </a:cubicBezTo>
                  <a:cubicBezTo>
                    <a:pt x="4128" y="2174"/>
                    <a:pt x="3844" y="2552"/>
                    <a:pt x="3466" y="2710"/>
                  </a:cubicBezTo>
                  <a:lnTo>
                    <a:pt x="3466" y="3119"/>
                  </a:lnTo>
                  <a:cubicBezTo>
                    <a:pt x="3466" y="3308"/>
                    <a:pt x="3309" y="3466"/>
                    <a:pt x="3088" y="3466"/>
                  </a:cubicBezTo>
                  <a:cubicBezTo>
                    <a:pt x="2899" y="3466"/>
                    <a:pt x="2742" y="3308"/>
                    <a:pt x="2742" y="3119"/>
                  </a:cubicBezTo>
                  <a:lnTo>
                    <a:pt x="2742" y="2710"/>
                  </a:lnTo>
                  <a:cubicBezTo>
                    <a:pt x="2742" y="2426"/>
                    <a:pt x="2931" y="2174"/>
                    <a:pt x="3214" y="2080"/>
                  </a:cubicBezTo>
                  <a:cubicBezTo>
                    <a:pt x="3340" y="2048"/>
                    <a:pt x="3466" y="1891"/>
                    <a:pt x="3466" y="1765"/>
                  </a:cubicBezTo>
                  <a:cubicBezTo>
                    <a:pt x="3466" y="1576"/>
                    <a:pt x="3309" y="1418"/>
                    <a:pt x="3088" y="1418"/>
                  </a:cubicBezTo>
                  <a:cubicBezTo>
                    <a:pt x="2899" y="1418"/>
                    <a:pt x="2742" y="1576"/>
                    <a:pt x="2742" y="1765"/>
                  </a:cubicBezTo>
                  <a:cubicBezTo>
                    <a:pt x="2742" y="1954"/>
                    <a:pt x="2584" y="2111"/>
                    <a:pt x="2395" y="2111"/>
                  </a:cubicBezTo>
                  <a:cubicBezTo>
                    <a:pt x="2206" y="2111"/>
                    <a:pt x="2049" y="1954"/>
                    <a:pt x="2049" y="1765"/>
                  </a:cubicBezTo>
                  <a:cubicBezTo>
                    <a:pt x="2080" y="1166"/>
                    <a:pt x="2553" y="693"/>
                    <a:pt x="3088" y="693"/>
                  </a:cubicBezTo>
                  <a:close/>
                  <a:moveTo>
                    <a:pt x="3088" y="3781"/>
                  </a:moveTo>
                  <a:cubicBezTo>
                    <a:pt x="3309" y="3781"/>
                    <a:pt x="3466" y="3938"/>
                    <a:pt x="3466" y="4127"/>
                  </a:cubicBezTo>
                  <a:cubicBezTo>
                    <a:pt x="3466" y="4317"/>
                    <a:pt x="3309" y="4474"/>
                    <a:pt x="3088" y="4474"/>
                  </a:cubicBezTo>
                  <a:cubicBezTo>
                    <a:pt x="2899" y="4474"/>
                    <a:pt x="2742" y="4317"/>
                    <a:pt x="2742" y="4127"/>
                  </a:cubicBezTo>
                  <a:cubicBezTo>
                    <a:pt x="2742" y="3938"/>
                    <a:pt x="2899" y="3781"/>
                    <a:pt x="3088" y="3781"/>
                  </a:cubicBezTo>
                  <a:close/>
                  <a:moveTo>
                    <a:pt x="347" y="0"/>
                  </a:moveTo>
                  <a:cubicBezTo>
                    <a:pt x="158" y="32"/>
                    <a:pt x="1" y="189"/>
                    <a:pt x="1" y="347"/>
                  </a:cubicBezTo>
                  <a:lnTo>
                    <a:pt x="1" y="5010"/>
                  </a:lnTo>
                  <a:lnTo>
                    <a:pt x="694" y="5703"/>
                  </a:lnTo>
                  <a:cubicBezTo>
                    <a:pt x="1371" y="5088"/>
                    <a:pt x="2238" y="4781"/>
                    <a:pt x="3104" y="4781"/>
                  </a:cubicBezTo>
                  <a:cubicBezTo>
                    <a:pt x="3970" y="4781"/>
                    <a:pt x="4837" y="5088"/>
                    <a:pt x="5514" y="5703"/>
                  </a:cubicBezTo>
                  <a:lnTo>
                    <a:pt x="6207" y="5010"/>
                  </a:lnTo>
                  <a:lnTo>
                    <a:pt x="6207" y="347"/>
                  </a:lnTo>
                  <a:cubicBezTo>
                    <a:pt x="6207" y="158"/>
                    <a:pt x="6050" y="0"/>
                    <a:pt x="58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64"/>
            <p:cNvSpPr/>
            <p:nvPr/>
          </p:nvSpPr>
          <p:spPr>
            <a:xfrm>
              <a:off x="-35621625" y="3694325"/>
              <a:ext cx="73275" cy="143375"/>
            </a:xfrm>
            <a:custGeom>
              <a:avLst/>
              <a:gdLst/>
              <a:ahLst/>
              <a:cxnLst/>
              <a:rect l="l" t="t" r="r" b="b"/>
              <a:pathLst>
                <a:path w="2931" h="5735" extrusionOk="0">
                  <a:moveTo>
                    <a:pt x="2931" y="1"/>
                  </a:moveTo>
                  <a:lnTo>
                    <a:pt x="1" y="2899"/>
                  </a:lnTo>
                  <a:lnTo>
                    <a:pt x="2805" y="5735"/>
                  </a:lnTo>
                  <a:cubicBezTo>
                    <a:pt x="2868" y="5609"/>
                    <a:pt x="2931" y="5451"/>
                    <a:pt x="2931" y="5294"/>
                  </a:cubicBezTo>
                  <a:lnTo>
                    <a:pt x="293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64"/>
            <p:cNvSpPr/>
            <p:nvPr/>
          </p:nvSpPr>
          <p:spPr>
            <a:xfrm>
              <a:off x="-35827200" y="3748675"/>
              <a:ext cx="263100" cy="104000"/>
            </a:xfrm>
            <a:custGeom>
              <a:avLst/>
              <a:gdLst/>
              <a:ahLst/>
              <a:cxnLst/>
              <a:rect l="l" t="t" r="r" b="b"/>
              <a:pathLst>
                <a:path w="10524" h="4160" extrusionOk="0">
                  <a:moveTo>
                    <a:pt x="5235" y="1"/>
                  </a:moveTo>
                  <a:cubicBezTo>
                    <a:pt x="4482" y="1"/>
                    <a:pt x="3734" y="284"/>
                    <a:pt x="3183" y="851"/>
                  </a:cubicBezTo>
                  <a:lnTo>
                    <a:pt x="1" y="4033"/>
                  </a:lnTo>
                  <a:cubicBezTo>
                    <a:pt x="158" y="4128"/>
                    <a:pt x="316" y="4159"/>
                    <a:pt x="473" y="4159"/>
                  </a:cubicBezTo>
                  <a:lnTo>
                    <a:pt x="10082" y="4159"/>
                  </a:lnTo>
                  <a:cubicBezTo>
                    <a:pt x="10240" y="4159"/>
                    <a:pt x="10398" y="4128"/>
                    <a:pt x="10524" y="4033"/>
                  </a:cubicBezTo>
                  <a:lnTo>
                    <a:pt x="7310" y="851"/>
                  </a:lnTo>
                  <a:cubicBezTo>
                    <a:pt x="6743" y="284"/>
                    <a:pt x="5987" y="1"/>
                    <a:pt x="52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64"/>
            <p:cNvSpPr/>
            <p:nvPr/>
          </p:nvSpPr>
          <p:spPr>
            <a:xfrm>
              <a:off x="-35831925" y="3635275"/>
              <a:ext cx="41775" cy="85075"/>
            </a:xfrm>
            <a:custGeom>
              <a:avLst/>
              <a:gdLst/>
              <a:ahLst/>
              <a:cxnLst/>
              <a:rect l="l" t="t" r="r" b="b"/>
              <a:pathLst>
                <a:path w="1671" h="3403" extrusionOk="0">
                  <a:moveTo>
                    <a:pt x="1671" y="0"/>
                  </a:moveTo>
                  <a:lnTo>
                    <a:pt x="1" y="1701"/>
                  </a:lnTo>
                  <a:lnTo>
                    <a:pt x="1671" y="3403"/>
                  </a:lnTo>
                  <a:lnTo>
                    <a:pt x="167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64"/>
            <p:cNvSpPr/>
            <p:nvPr/>
          </p:nvSpPr>
          <p:spPr>
            <a:xfrm>
              <a:off x="-35601150" y="3635275"/>
              <a:ext cx="43350" cy="85075"/>
            </a:xfrm>
            <a:custGeom>
              <a:avLst/>
              <a:gdLst/>
              <a:ahLst/>
              <a:cxnLst/>
              <a:rect l="l" t="t" r="r" b="b"/>
              <a:pathLst>
                <a:path w="1734" h="3403" extrusionOk="0">
                  <a:moveTo>
                    <a:pt x="1" y="0"/>
                  </a:moveTo>
                  <a:lnTo>
                    <a:pt x="1" y="3403"/>
                  </a:lnTo>
                  <a:lnTo>
                    <a:pt x="1734" y="170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64"/>
            <p:cNvSpPr/>
            <p:nvPr/>
          </p:nvSpPr>
          <p:spPr>
            <a:xfrm>
              <a:off x="-35750000" y="3561025"/>
              <a:ext cx="111075" cy="35675"/>
            </a:xfrm>
            <a:custGeom>
              <a:avLst/>
              <a:gdLst/>
              <a:ahLst/>
              <a:cxnLst/>
              <a:rect l="l" t="t" r="r" b="b"/>
              <a:pathLst>
                <a:path w="4443" h="1427" extrusionOk="0">
                  <a:moveTo>
                    <a:pt x="2182" y="1"/>
                  </a:moveTo>
                  <a:cubicBezTo>
                    <a:pt x="1686" y="1"/>
                    <a:pt x="1198" y="182"/>
                    <a:pt x="851" y="544"/>
                  </a:cubicBezTo>
                  <a:lnTo>
                    <a:pt x="0" y="1426"/>
                  </a:lnTo>
                  <a:lnTo>
                    <a:pt x="4443" y="1426"/>
                  </a:lnTo>
                  <a:lnTo>
                    <a:pt x="3560" y="544"/>
                  </a:lnTo>
                  <a:cubicBezTo>
                    <a:pt x="3182" y="182"/>
                    <a:pt x="2678" y="1"/>
                    <a:pt x="21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64"/>
            <p:cNvSpPr/>
            <p:nvPr/>
          </p:nvSpPr>
          <p:spPr>
            <a:xfrm>
              <a:off x="-35839800" y="3694325"/>
              <a:ext cx="72500" cy="143375"/>
            </a:xfrm>
            <a:custGeom>
              <a:avLst/>
              <a:gdLst/>
              <a:ahLst/>
              <a:cxnLst/>
              <a:rect l="l" t="t" r="r" b="b"/>
              <a:pathLst>
                <a:path w="2900" h="5735" extrusionOk="0">
                  <a:moveTo>
                    <a:pt x="1" y="1"/>
                  </a:moveTo>
                  <a:lnTo>
                    <a:pt x="1" y="5294"/>
                  </a:lnTo>
                  <a:cubicBezTo>
                    <a:pt x="1" y="5451"/>
                    <a:pt x="32" y="5609"/>
                    <a:pt x="95" y="5735"/>
                  </a:cubicBezTo>
                  <a:lnTo>
                    <a:pt x="2899" y="289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46" name="Google Shape;8146;p64"/>
          <p:cNvSpPr/>
          <p:nvPr/>
        </p:nvSpPr>
        <p:spPr>
          <a:xfrm>
            <a:off x="845859" y="2409404"/>
            <a:ext cx="355557" cy="353645"/>
          </a:xfrm>
          <a:custGeom>
            <a:avLst/>
            <a:gdLst/>
            <a:ahLst/>
            <a:cxnLst/>
            <a:rect l="l" t="t" r="r" b="b"/>
            <a:pathLst>
              <a:path w="11721" h="11658" extrusionOk="0">
                <a:moveTo>
                  <a:pt x="6144" y="2773"/>
                </a:moveTo>
                <a:cubicBezTo>
                  <a:pt x="7467" y="2868"/>
                  <a:pt x="8570" y="3813"/>
                  <a:pt x="8885" y="5042"/>
                </a:cubicBezTo>
                <a:cubicBezTo>
                  <a:pt x="8917" y="5231"/>
                  <a:pt x="8791" y="5388"/>
                  <a:pt x="8633" y="5483"/>
                </a:cubicBezTo>
                <a:cubicBezTo>
                  <a:pt x="8613" y="5486"/>
                  <a:pt x="8594" y="5487"/>
                  <a:pt x="8575" y="5487"/>
                </a:cubicBezTo>
                <a:cubicBezTo>
                  <a:pt x="8412" y="5487"/>
                  <a:pt x="8277" y="5372"/>
                  <a:pt x="8192" y="5231"/>
                </a:cubicBezTo>
                <a:cubicBezTo>
                  <a:pt x="7972" y="4254"/>
                  <a:pt x="7089" y="3561"/>
                  <a:pt x="6113" y="3466"/>
                </a:cubicBezTo>
                <a:cubicBezTo>
                  <a:pt x="5924" y="3466"/>
                  <a:pt x="5798" y="3277"/>
                  <a:pt x="5798" y="3120"/>
                </a:cubicBezTo>
                <a:cubicBezTo>
                  <a:pt x="5798" y="2868"/>
                  <a:pt x="5955" y="2773"/>
                  <a:pt x="6144" y="2773"/>
                </a:cubicBezTo>
                <a:close/>
                <a:moveTo>
                  <a:pt x="6222" y="1414"/>
                </a:moveTo>
                <a:cubicBezTo>
                  <a:pt x="6238" y="1414"/>
                  <a:pt x="6254" y="1416"/>
                  <a:pt x="6270" y="1418"/>
                </a:cubicBezTo>
                <a:cubicBezTo>
                  <a:pt x="8161" y="1576"/>
                  <a:pt x="9862" y="2962"/>
                  <a:pt x="10240" y="5136"/>
                </a:cubicBezTo>
                <a:cubicBezTo>
                  <a:pt x="10303" y="5325"/>
                  <a:pt x="10177" y="5483"/>
                  <a:pt x="9988" y="5514"/>
                </a:cubicBezTo>
                <a:cubicBezTo>
                  <a:pt x="9960" y="5518"/>
                  <a:pt x="9934" y="5520"/>
                  <a:pt x="9908" y="5520"/>
                </a:cubicBezTo>
                <a:cubicBezTo>
                  <a:pt x="9730" y="5520"/>
                  <a:pt x="9606" y="5424"/>
                  <a:pt x="9578" y="5231"/>
                </a:cubicBezTo>
                <a:cubicBezTo>
                  <a:pt x="9263" y="3466"/>
                  <a:pt x="7846" y="2238"/>
                  <a:pt x="6239" y="2143"/>
                </a:cubicBezTo>
                <a:cubicBezTo>
                  <a:pt x="6050" y="2143"/>
                  <a:pt x="5924" y="1923"/>
                  <a:pt x="5924" y="1765"/>
                </a:cubicBezTo>
                <a:cubicBezTo>
                  <a:pt x="5924" y="1563"/>
                  <a:pt x="6055" y="1414"/>
                  <a:pt x="6222" y="1414"/>
                </a:cubicBezTo>
                <a:close/>
                <a:moveTo>
                  <a:pt x="5907" y="4124"/>
                </a:moveTo>
                <a:cubicBezTo>
                  <a:pt x="5923" y="4124"/>
                  <a:pt x="5939" y="4125"/>
                  <a:pt x="5955" y="4128"/>
                </a:cubicBezTo>
                <a:cubicBezTo>
                  <a:pt x="6680" y="4191"/>
                  <a:pt x="7247" y="4663"/>
                  <a:pt x="7499" y="5325"/>
                </a:cubicBezTo>
                <a:cubicBezTo>
                  <a:pt x="7530" y="5514"/>
                  <a:pt x="7467" y="5672"/>
                  <a:pt x="7247" y="5766"/>
                </a:cubicBezTo>
                <a:cubicBezTo>
                  <a:pt x="7223" y="5770"/>
                  <a:pt x="7199" y="5772"/>
                  <a:pt x="7177" y="5772"/>
                </a:cubicBezTo>
                <a:cubicBezTo>
                  <a:pt x="7019" y="5772"/>
                  <a:pt x="6892" y="5679"/>
                  <a:pt x="6837" y="5514"/>
                </a:cubicBezTo>
                <a:cubicBezTo>
                  <a:pt x="6711" y="5136"/>
                  <a:pt x="6365" y="4852"/>
                  <a:pt x="5924" y="4821"/>
                </a:cubicBezTo>
                <a:cubicBezTo>
                  <a:pt x="5735" y="4821"/>
                  <a:pt x="5609" y="4663"/>
                  <a:pt x="5609" y="4443"/>
                </a:cubicBezTo>
                <a:cubicBezTo>
                  <a:pt x="5609" y="4270"/>
                  <a:pt x="5740" y="4124"/>
                  <a:pt x="5907" y="4124"/>
                </a:cubicBezTo>
                <a:close/>
                <a:moveTo>
                  <a:pt x="3385" y="3199"/>
                </a:moveTo>
                <a:cubicBezTo>
                  <a:pt x="3455" y="3199"/>
                  <a:pt x="3527" y="3225"/>
                  <a:pt x="3592" y="3277"/>
                </a:cubicBezTo>
                <a:lnTo>
                  <a:pt x="4695" y="4096"/>
                </a:lnTo>
                <a:cubicBezTo>
                  <a:pt x="4853" y="4222"/>
                  <a:pt x="4884" y="4411"/>
                  <a:pt x="4790" y="4569"/>
                </a:cubicBezTo>
                <a:lnTo>
                  <a:pt x="4159" y="5388"/>
                </a:lnTo>
                <a:lnTo>
                  <a:pt x="6869" y="7436"/>
                </a:lnTo>
                <a:lnTo>
                  <a:pt x="7499" y="6617"/>
                </a:lnTo>
                <a:cubicBezTo>
                  <a:pt x="7572" y="6525"/>
                  <a:pt x="7667" y="6476"/>
                  <a:pt x="7765" y="6476"/>
                </a:cubicBezTo>
                <a:cubicBezTo>
                  <a:pt x="7835" y="6476"/>
                  <a:pt x="7906" y="6501"/>
                  <a:pt x="7972" y="6554"/>
                </a:cubicBezTo>
                <a:lnTo>
                  <a:pt x="9074" y="7373"/>
                </a:lnTo>
                <a:cubicBezTo>
                  <a:pt x="9232" y="7499"/>
                  <a:pt x="9263" y="7688"/>
                  <a:pt x="9137" y="7845"/>
                </a:cubicBezTo>
                <a:lnTo>
                  <a:pt x="8507" y="8665"/>
                </a:lnTo>
                <a:cubicBezTo>
                  <a:pt x="8225" y="9022"/>
                  <a:pt x="7819" y="9211"/>
                  <a:pt x="7403" y="9211"/>
                </a:cubicBezTo>
                <a:cubicBezTo>
                  <a:pt x="7123" y="9211"/>
                  <a:pt x="6839" y="9126"/>
                  <a:pt x="6585" y="8948"/>
                </a:cubicBezTo>
                <a:lnTo>
                  <a:pt x="2773" y="6081"/>
                </a:lnTo>
                <a:cubicBezTo>
                  <a:pt x="2143" y="5672"/>
                  <a:pt x="2017" y="4821"/>
                  <a:pt x="2490" y="4191"/>
                </a:cubicBezTo>
                <a:lnTo>
                  <a:pt x="3120" y="3340"/>
                </a:lnTo>
                <a:cubicBezTo>
                  <a:pt x="3193" y="3248"/>
                  <a:pt x="3288" y="3199"/>
                  <a:pt x="3385" y="3199"/>
                </a:cubicBezTo>
                <a:close/>
                <a:moveTo>
                  <a:pt x="5829" y="1"/>
                </a:moveTo>
                <a:cubicBezTo>
                  <a:pt x="2647" y="1"/>
                  <a:pt x="1" y="2647"/>
                  <a:pt x="1" y="5829"/>
                </a:cubicBezTo>
                <a:cubicBezTo>
                  <a:pt x="64" y="9011"/>
                  <a:pt x="2647" y="11658"/>
                  <a:pt x="5892" y="11658"/>
                </a:cubicBezTo>
                <a:cubicBezTo>
                  <a:pt x="6900" y="11658"/>
                  <a:pt x="7940" y="11374"/>
                  <a:pt x="8822" y="10838"/>
                </a:cubicBezTo>
                <a:lnTo>
                  <a:pt x="11248" y="11626"/>
                </a:lnTo>
                <a:cubicBezTo>
                  <a:pt x="11272" y="11634"/>
                  <a:pt x="11299" y="11638"/>
                  <a:pt x="11329" y="11638"/>
                </a:cubicBezTo>
                <a:cubicBezTo>
                  <a:pt x="11417" y="11638"/>
                  <a:pt x="11524" y="11602"/>
                  <a:pt x="11595" y="11531"/>
                </a:cubicBezTo>
                <a:cubicBezTo>
                  <a:pt x="11658" y="11468"/>
                  <a:pt x="11721" y="11311"/>
                  <a:pt x="11658" y="11185"/>
                </a:cubicBezTo>
                <a:lnTo>
                  <a:pt x="10838" y="8791"/>
                </a:lnTo>
                <a:cubicBezTo>
                  <a:pt x="11406" y="7877"/>
                  <a:pt x="11658" y="6869"/>
                  <a:pt x="11658" y="5829"/>
                </a:cubicBezTo>
                <a:cubicBezTo>
                  <a:pt x="11658" y="2647"/>
                  <a:pt x="9043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47" name="Google Shape;8147;p64"/>
          <p:cNvGrpSpPr/>
          <p:nvPr/>
        </p:nvGrpSpPr>
        <p:grpSpPr>
          <a:xfrm>
            <a:off x="3084980" y="1532946"/>
            <a:ext cx="353645" cy="353645"/>
            <a:chOff x="-34003850" y="3227275"/>
            <a:chExt cx="291450" cy="291450"/>
          </a:xfrm>
        </p:grpSpPr>
        <p:sp>
          <p:nvSpPr>
            <p:cNvPr id="8148" name="Google Shape;8148;p64"/>
            <p:cNvSpPr/>
            <p:nvPr/>
          </p:nvSpPr>
          <p:spPr>
            <a:xfrm>
              <a:off x="-33852625" y="3313925"/>
              <a:ext cx="128425" cy="49625"/>
            </a:xfrm>
            <a:custGeom>
              <a:avLst/>
              <a:gdLst/>
              <a:ahLst/>
              <a:cxnLst/>
              <a:rect l="l" t="t" r="r" b="b"/>
              <a:pathLst>
                <a:path w="5137" h="1985" extrusionOk="0">
                  <a:moveTo>
                    <a:pt x="473" y="0"/>
                  </a:moveTo>
                  <a:cubicBezTo>
                    <a:pt x="316" y="0"/>
                    <a:pt x="158" y="32"/>
                    <a:pt x="1" y="126"/>
                  </a:cubicBezTo>
                  <a:lnTo>
                    <a:pt x="2521" y="1985"/>
                  </a:lnTo>
                  <a:lnTo>
                    <a:pt x="5136" y="158"/>
                  </a:lnTo>
                  <a:cubicBezTo>
                    <a:pt x="4979" y="32"/>
                    <a:pt x="4790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64"/>
            <p:cNvSpPr/>
            <p:nvPr/>
          </p:nvSpPr>
          <p:spPr>
            <a:xfrm>
              <a:off x="-33866000" y="3328875"/>
              <a:ext cx="153600" cy="103200"/>
            </a:xfrm>
            <a:custGeom>
              <a:avLst/>
              <a:gdLst/>
              <a:ahLst/>
              <a:cxnLst/>
              <a:rect l="l" t="t" r="r" b="b"/>
              <a:pathLst>
                <a:path w="6144" h="4128" extrusionOk="0">
                  <a:moveTo>
                    <a:pt x="63" y="1"/>
                  </a:moveTo>
                  <a:cubicBezTo>
                    <a:pt x="32" y="127"/>
                    <a:pt x="0" y="284"/>
                    <a:pt x="0" y="379"/>
                  </a:cubicBezTo>
                  <a:lnTo>
                    <a:pt x="0" y="3120"/>
                  </a:lnTo>
                  <a:cubicBezTo>
                    <a:pt x="0" y="3655"/>
                    <a:pt x="473" y="4128"/>
                    <a:pt x="1040" y="4128"/>
                  </a:cubicBezTo>
                  <a:lnTo>
                    <a:pt x="5136" y="4128"/>
                  </a:lnTo>
                  <a:cubicBezTo>
                    <a:pt x="5671" y="4128"/>
                    <a:pt x="6144" y="3655"/>
                    <a:pt x="6144" y="3120"/>
                  </a:cubicBezTo>
                  <a:lnTo>
                    <a:pt x="6144" y="379"/>
                  </a:lnTo>
                  <a:cubicBezTo>
                    <a:pt x="6144" y="284"/>
                    <a:pt x="6112" y="190"/>
                    <a:pt x="6112" y="64"/>
                  </a:cubicBezTo>
                  <a:lnTo>
                    <a:pt x="3277" y="2048"/>
                  </a:lnTo>
                  <a:cubicBezTo>
                    <a:pt x="3214" y="2080"/>
                    <a:pt x="3151" y="2080"/>
                    <a:pt x="3056" y="2080"/>
                  </a:cubicBezTo>
                  <a:cubicBezTo>
                    <a:pt x="2993" y="2080"/>
                    <a:pt x="2962" y="2080"/>
                    <a:pt x="2867" y="2048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64"/>
            <p:cNvSpPr/>
            <p:nvPr/>
          </p:nvSpPr>
          <p:spPr>
            <a:xfrm>
              <a:off x="-34003850" y="3279250"/>
              <a:ext cx="189050" cy="188275"/>
            </a:xfrm>
            <a:custGeom>
              <a:avLst/>
              <a:gdLst/>
              <a:ahLst/>
              <a:cxnLst/>
              <a:rect l="l" t="t" r="r" b="b"/>
              <a:pathLst>
                <a:path w="7562" h="7531" extrusionOk="0">
                  <a:moveTo>
                    <a:pt x="3781" y="2017"/>
                  </a:moveTo>
                  <a:cubicBezTo>
                    <a:pt x="3970" y="2017"/>
                    <a:pt x="4128" y="2175"/>
                    <a:pt x="4128" y="2364"/>
                  </a:cubicBezTo>
                  <a:cubicBezTo>
                    <a:pt x="4128" y="2584"/>
                    <a:pt x="3970" y="2742"/>
                    <a:pt x="3781" y="2742"/>
                  </a:cubicBezTo>
                  <a:lnTo>
                    <a:pt x="1702" y="2742"/>
                  </a:lnTo>
                  <a:cubicBezTo>
                    <a:pt x="1482" y="2742"/>
                    <a:pt x="1324" y="2584"/>
                    <a:pt x="1324" y="2364"/>
                  </a:cubicBezTo>
                  <a:cubicBezTo>
                    <a:pt x="1324" y="2175"/>
                    <a:pt x="1482" y="2017"/>
                    <a:pt x="1702" y="2017"/>
                  </a:cubicBezTo>
                  <a:close/>
                  <a:moveTo>
                    <a:pt x="3057" y="3403"/>
                  </a:moveTo>
                  <a:cubicBezTo>
                    <a:pt x="3277" y="3403"/>
                    <a:pt x="3435" y="3561"/>
                    <a:pt x="3435" y="3750"/>
                  </a:cubicBezTo>
                  <a:cubicBezTo>
                    <a:pt x="3466" y="3939"/>
                    <a:pt x="3277" y="4096"/>
                    <a:pt x="3057" y="4096"/>
                  </a:cubicBezTo>
                  <a:lnTo>
                    <a:pt x="1702" y="4096"/>
                  </a:lnTo>
                  <a:cubicBezTo>
                    <a:pt x="1482" y="4096"/>
                    <a:pt x="1324" y="3939"/>
                    <a:pt x="1324" y="3750"/>
                  </a:cubicBezTo>
                  <a:cubicBezTo>
                    <a:pt x="1324" y="3561"/>
                    <a:pt x="1482" y="3403"/>
                    <a:pt x="1702" y="3403"/>
                  </a:cubicBezTo>
                  <a:close/>
                  <a:moveTo>
                    <a:pt x="2395" y="4790"/>
                  </a:moveTo>
                  <a:cubicBezTo>
                    <a:pt x="2584" y="4790"/>
                    <a:pt x="2742" y="4947"/>
                    <a:pt x="2742" y="5136"/>
                  </a:cubicBezTo>
                  <a:cubicBezTo>
                    <a:pt x="2742" y="5325"/>
                    <a:pt x="2584" y="5483"/>
                    <a:pt x="2395" y="5483"/>
                  </a:cubicBezTo>
                  <a:lnTo>
                    <a:pt x="1702" y="5483"/>
                  </a:lnTo>
                  <a:cubicBezTo>
                    <a:pt x="1482" y="5483"/>
                    <a:pt x="1324" y="5325"/>
                    <a:pt x="1324" y="5136"/>
                  </a:cubicBezTo>
                  <a:cubicBezTo>
                    <a:pt x="1324" y="4947"/>
                    <a:pt x="1482" y="4790"/>
                    <a:pt x="1702" y="4790"/>
                  </a:cubicBezTo>
                  <a:close/>
                  <a:moveTo>
                    <a:pt x="1" y="1"/>
                  </a:moveTo>
                  <a:lnTo>
                    <a:pt x="1" y="7530"/>
                  </a:lnTo>
                  <a:lnTo>
                    <a:pt x="7562" y="7530"/>
                  </a:lnTo>
                  <a:lnTo>
                    <a:pt x="7562" y="6837"/>
                  </a:lnTo>
                  <a:lnTo>
                    <a:pt x="6522" y="6837"/>
                  </a:lnTo>
                  <a:cubicBezTo>
                    <a:pt x="5577" y="6837"/>
                    <a:pt x="4853" y="6081"/>
                    <a:pt x="4853" y="5136"/>
                  </a:cubicBezTo>
                  <a:lnTo>
                    <a:pt x="4853" y="2395"/>
                  </a:lnTo>
                  <a:cubicBezTo>
                    <a:pt x="4853" y="1450"/>
                    <a:pt x="5577" y="725"/>
                    <a:pt x="6522" y="725"/>
                  </a:cubicBezTo>
                  <a:lnTo>
                    <a:pt x="7562" y="725"/>
                  </a:lnTo>
                  <a:lnTo>
                    <a:pt x="75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64"/>
            <p:cNvSpPr/>
            <p:nvPr/>
          </p:nvSpPr>
          <p:spPr>
            <a:xfrm>
              <a:off x="-34003850" y="3227275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62" y="1387"/>
                  </a:lnTo>
                  <a:lnTo>
                    <a:pt x="7562" y="1040"/>
                  </a:lnTo>
                  <a:cubicBezTo>
                    <a:pt x="7562" y="473"/>
                    <a:pt x="7089" y="1"/>
                    <a:pt x="6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64"/>
            <p:cNvSpPr/>
            <p:nvPr/>
          </p:nvSpPr>
          <p:spPr>
            <a:xfrm>
              <a:off x="-34003850" y="3484050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945"/>
                    <a:pt x="442" y="1386"/>
                    <a:pt x="1009" y="1386"/>
                  </a:cubicBezTo>
                  <a:lnTo>
                    <a:pt x="6522" y="1386"/>
                  </a:lnTo>
                  <a:cubicBezTo>
                    <a:pt x="7089" y="1386"/>
                    <a:pt x="7562" y="914"/>
                    <a:pt x="7562" y="347"/>
                  </a:cubicBezTo>
                  <a:lnTo>
                    <a:pt x="75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53" name="Google Shape;8153;p64"/>
          <p:cNvGrpSpPr/>
          <p:nvPr/>
        </p:nvGrpSpPr>
        <p:grpSpPr>
          <a:xfrm>
            <a:off x="3084510" y="1973638"/>
            <a:ext cx="354586" cy="354343"/>
            <a:chOff x="-34004625" y="3585850"/>
            <a:chExt cx="292225" cy="292025"/>
          </a:xfrm>
        </p:grpSpPr>
        <p:sp>
          <p:nvSpPr>
            <p:cNvPr id="8154" name="Google Shape;8154;p64"/>
            <p:cNvSpPr/>
            <p:nvPr/>
          </p:nvSpPr>
          <p:spPr>
            <a:xfrm>
              <a:off x="-33832150" y="3585850"/>
              <a:ext cx="103200" cy="154200"/>
            </a:xfrm>
            <a:custGeom>
              <a:avLst/>
              <a:gdLst/>
              <a:ahLst/>
              <a:cxnLst/>
              <a:rect l="l" t="t" r="r" b="b"/>
              <a:pathLst>
                <a:path w="4128" h="6168" extrusionOk="0">
                  <a:moveTo>
                    <a:pt x="2426" y="1"/>
                  </a:moveTo>
                  <a:cubicBezTo>
                    <a:pt x="2286" y="1"/>
                    <a:pt x="2136" y="77"/>
                    <a:pt x="2112" y="244"/>
                  </a:cubicBezTo>
                  <a:lnTo>
                    <a:pt x="64" y="5064"/>
                  </a:lnTo>
                  <a:cubicBezTo>
                    <a:pt x="1" y="5222"/>
                    <a:pt x="64" y="5474"/>
                    <a:pt x="253" y="5506"/>
                  </a:cubicBezTo>
                  <a:cubicBezTo>
                    <a:pt x="295" y="5531"/>
                    <a:pt x="342" y="5543"/>
                    <a:pt x="389" y="5543"/>
                  </a:cubicBezTo>
                  <a:cubicBezTo>
                    <a:pt x="517" y="5543"/>
                    <a:pt x="648" y="5455"/>
                    <a:pt x="694" y="5317"/>
                  </a:cubicBezTo>
                  <a:lnTo>
                    <a:pt x="1261" y="4025"/>
                  </a:lnTo>
                  <a:cubicBezTo>
                    <a:pt x="1419" y="4088"/>
                    <a:pt x="1576" y="4119"/>
                    <a:pt x="1765" y="4119"/>
                  </a:cubicBezTo>
                  <a:cubicBezTo>
                    <a:pt x="1891" y="4119"/>
                    <a:pt x="1986" y="4088"/>
                    <a:pt x="2112" y="4056"/>
                  </a:cubicBezTo>
                  <a:lnTo>
                    <a:pt x="2112" y="4844"/>
                  </a:lnTo>
                  <a:cubicBezTo>
                    <a:pt x="1450" y="4970"/>
                    <a:pt x="946" y="5506"/>
                    <a:pt x="789" y="6167"/>
                  </a:cubicBezTo>
                  <a:lnTo>
                    <a:pt x="4128" y="6167"/>
                  </a:lnTo>
                  <a:cubicBezTo>
                    <a:pt x="4002" y="5506"/>
                    <a:pt x="3466" y="5001"/>
                    <a:pt x="2773" y="4844"/>
                  </a:cubicBezTo>
                  <a:lnTo>
                    <a:pt x="2773" y="3143"/>
                  </a:lnTo>
                  <a:cubicBezTo>
                    <a:pt x="2773" y="2670"/>
                    <a:pt x="2458" y="2324"/>
                    <a:pt x="2080" y="2166"/>
                  </a:cubicBezTo>
                  <a:lnTo>
                    <a:pt x="2773" y="496"/>
                  </a:lnTo>
                  <a:cubicBezTo>
                    <a:pt x="2773" y="307"/>
                    <a:pt x="2710" y="118"/>
                    <a:pt x="2553" y="24"/>
                  </a:cubicBezTo>
                  <a:cubicBezTo>
                    <a:pt x="2515" y="8"/>
                    <a:pt x="247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8155;p64"/>
            <p:cNvSpPr/>
            <p:nvPr/>
          </p:nvSpPr>
          <p:spPr>
            <a:xfrm>
              <a:off x="-34004625" y="3690400"/>
              <a:ext cx="155175" cy="187475"/>
            </a:xfrm>
            <a:custGeom>
              <a:avLst/>
              <a:gdLst/>
              <a:ahLst/>
              <a:cxnLst/>
              <a:rect l="l" t="t" r="r" b="b"/>
              <a:pathLst>
                <a:path w="6207" h="7499" extrusionOk="0">
                  <a:moveTo>
                    <a:pt x="693" y="0"/>
                  </a:moveTo>
                  <a:cubicBezTo>
                    <a:pt x="315" y="0"/>
                    <a:pt x="0" y="315"/>
                    <a:pt x="0" y="662"/>
                  </a:cubicBezTo>
                  <a:lnTo>
                    <a:pt x="0" y="6490"/>
                  </a:lnTo>
                  <a:cubicBezTo>
                    <a:pt x="32" y="7026"/>
                    <a:pt x="504" y="7498"/>
                    <a:pt x="1103" y="7498"/>
                  </a:cubicBezTo>
                  <a:lnTo>
                    <a:pt x="6207" y="7498"/>
                  </a:lnTo>
                  <a:lnTo>
                    <a:pt x="6207" y="5797"/>
                  </a:lnTo>
                  <a:cubicBezTo>
                    <a:pt x="6207" y="5608"/>
                    <a:pt x="6049" y="5451"/>
                    <a:pt x="5860" y="5451"/>
                  </a:cubicBezTo>
                  <a:lnTo>
                    <a:pt x="1765" y="5451"/>
                  </a:lnTo>
                  <a:cubicBezTo>
                    <a:pt x="1576" y="5451"/>
                    <a:pt x="1418" y="5293"/>
                    <a:pt x="1418" y="5104"/>
                  </a:cubicBezTo>
                  <a:lnTo>
                    <a:pt x="1418" y="662"/>
                  </a:lnTo>
                  <a:cubicBezTo>
                    <a:pt x="1418" y="252"/>
                    <a:pt x="1103" y="0"/>
                    <a:pt x="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64"/>
            <p:cNvSpPr/>
            <p:nvPr/>
          </p:nvSpPr>
          <p:spPr>
            <a:xfrm>
              <a:off x="-33936100" y="36210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6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64"/>
            <p:cNvSpPr/>
            <p:nvPr/>
          </p:nvSpPr>
          <p:spPr>
            <a:xfrm>
              <a:off x="-33952650" y="3690125"/>
              <a:ext cx="155975" cy="186950"/>
            </a:xfrm>
            <a:custGeom>
              <a:avLst/>
              <a:gdLst/>
              <a:ahLst/>
              <a:cxnLst/>
              <a:rect l="l" t="t" r="r" b="b"/>
              <a:pathLst>
                <a:path w="6239" h="7478" extrusionOk="0">
                  <a:moveTo>
                    <a:pt x="1641" y="1"/>
                  </a:moveTo>
                  <a:cubicBezTo>
                    <a:pt x="1242" y="1"/>
                    <a:pt x="819" y="205"/>
                    <a:pt x="568" y="484"/>
                  </a:cubicBezTo>
                  <a:cubicBezTo>
                    <a:pt x="190" y="799"/>
                    <a:pt x="1" y="1209"/>
                    <a:pt x="1" y="1681"/>
                  </a:cubicBezTo>
                  <a:lnTo>
                    <a:pt x="1" y="4769"/>
                  </a:lnTo>
                  <a:lnTo>
                    <a:pt x="2679" y="4769"/>
                  </a:lnTo>
                  <a:cubicBezTo>
                    <a:pt x="2521" y="4359"/>
                    <a:pt x="2175" y="4107"/>
                    <a:pt x="1702" y="4107"/>
                  </a:cubicBezTo>
                  <a:lnTo>
                    <a:pt x="1040" y="4107"/>
                  </a:lnTo>
                  <a:cubicBezTo>
                    <a:pt x="820" y="4107"/>
                    <a:pt x="662" y="3949"/>
                    <a:pt x="662" y="3729"/>
                  </a:cubicBezTo>
                  <a:lnTo>
                    <a:pt x="662" y="2374"/>
                  </a:lnTo>
                  <a:cubicBezTo>
                    <a:pt x="662" y="2154"/>
                    <a:pt x="820" y="1996"/>
                    <a:pt x="1040" y="1996"/>
                  </a:cubicBezTo>
                  <a:cubicBezTo>
                    <a:pt x="1229" y="1996"/>
                    <a:pt x="1387" y="2154"/>
                    <a:pt x="1387" y="2374"/>
                  </a:cubicBezTo>
                  <a:lnTo>
                    <a:pt x="1387" y="3382"/>
                  </a:lnTo>
                  <a:lnTo>
                    <a:pt x="1733" y="3382"/>
                  </a:lnTo>
                  <a:cubicBezTo>
                    <a:pt x="2553" y="3382"/>
                    <a:pt x="3277" y="3981"/>
                    <a:pt x="3435" y="4769"/>
                  </a:cubicBezTo>
                  <a:lnTo>
                    <a:pt x="3813" y="4769"/>
                  </a:lnTo>
                  <a:cubicBezTo>
                    <a:pt x="4380" y="4769"/>
                    <a:pt x="4852" y="5241"/>
                    <a:pt x="4852" y="5777"/>
                  </a:cubicBezTo>
                  <a:lnTo>
                    <a:pt x="4852" y="7478"/>
                  </a:lnTo>
                  <a:lnTo>
                    <a:pt x="6239" y="7478"/>
                  </a:lnTo>
                  <a:lnTo>
                    <a:pt x="6239" y="5084"/>
                  </a:lnTo>
                  <a:cubicBezTo>
                    <a:pt x="6176" y="4580"/>
                    <a:pt x="5703" y="4107"/>
                    <a:pt x="5168" y="4107"/>
                  </a:cubicBezTo>
                  <a:lnTo>
                    <a:pt x="3781" y="4107"/>
                  </a:lnTo>
                  <a:cubicBezTo>
                    <a:pt x="3592" y="4107"/>
                    <a:pt x="3435" y="3949"/>
                    <a:pt x="3435" y="3729"/>
                  </a:cubicBezTo>
                  <a:lnTo>
                    <a:pt x="3435" y="1807"/>
                  </a:lnTo>
                  <a:cubicBezTo>
                    <a:pt x="3435" y="862"/>
                    <a:pt x="2710" y="43"/>
                    <a:pt x="1796" y="11"/>
                  </a:cubicBezTo>
                  <a:cubicBezTo>
                    <a:pt x="1745" y="4"/>
                    <a:pt x="1694" y="1"/>
                    <a:pt x="1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64"/>
            <p:cNvSpPr/>
            <p:nvPr/>
          </p:nvSpPr>
          <p:spPr>
            <a:xfrm>
              <a:off x="-33849475" y="3758125"/>
              <a:ext cx="137075" cy="33100"/>
            </a:xfrm>
            <a:custGeom>
              <a:avLst/>
              <a:gdLst/>
              <a:ahLst/>
              <a:cxnLst/>
              <a:rect l="l" t="t" r="r" b="b"/>
              <a:pathLst>
                <a:path w="5483" h="1324" extrusionOk="0">
                  <a:moveTo>
                    <a:pt x="1" y="1"/>
                  </a:moveTo>
                  <a:lnTo>
                    <a:pt x="1" y="662"/>
                  </a:lnTo>
                  <a:lnTo>
                    <a:pt x="1041" y="662"/>
                  </a:lnTo>
                  <a:cubicBezTo>
                    <a:pt x="1576" y="662"/>
                    <a:pt x="2080" y="946"/>
                    <a:pt x="2395" y="1324"/>
                  </a:cubicBezTo>
                  <a:lnTo>
                    <a:pt x="5136" y="1324"/>
                  </a:lnTo>
                  <a:cubicBezTo>
                    <a:pt x="5325" y="1324"/>
                    <a:pt x="5483" y="1166"/>
                    <a:pt x="5483" y="977"/>
                  </a:cubicBezTo>
                  <a:lnTo>
                    <a:pt x="5483" y="316"/>
                  </a:lnTo>
                  <a:cubicBezTo>
                    <a:pt x="5483" y="158"/>
                    <a:pt x="5325" y="1"/>
                    <a:pt x="5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59" name="Google Shape;8159;p64"/>
          <p:cNvGrpSpPr/>
          <p:nvPr/>
        </p:nvGrpSpPr>
        <p:grpSpPr>
          <a:xfrm>
            <a:off x="3084025" y="2408839"/>
            <a:ext cx="355557" cy="354616"/>
            <a:chOff x="-34005425" y="3945575"/>
            <a:chExt cx="293025" cy="292250"/>
          </a:xfrm>
        </p:grpSpPr>
        <p:sp>
          <p:nvSpPr>
            <p:cNvPr id="8160" name="Google Shape;8160;p64"/>
            <p:cNvSpPr/>
            <p:nvPr/>
          </p:nvSpPr>
          <p:spPr>
            <a:xfrm>
              <a:off x="-33952650" y="3998350"/>
              <a:ext cx="186700" cy="186700"/>
            </a:xfrm>
            <a:custGeom>
              <a:avLst/>
              <a:gdLst/>
              <a:ahLst/>
              <a:cxnLst/>
              <a:rect l="l" t="t" r="r" b="b"/>
              <a:pathLst>
                <a:path w="7468" h="7468" extrusionOk="0">
                  <a:moveTo>
                    <a:pt x="5861" y="2017"/>
                  </a:moveTo>
                  <a:cubicBezTo>
                    <a:pt x="6050" y="2017"/>
                    <a:pt x="6207" y="2143"/>
                    <a:pt x="6207" y="2364"/>
                  </a:cubicBezTo>
                  <a:lnTo>
                    <a:pt x="6207" y="3750"/>
                  </a:lnTo>
                  <a:lnTo>
                    <a:pt x="6207" y="5104"/>
                  </a:lnTo>
                  <a:cubicBezTo>
                    <a:pt x="6207" y="5325"/>
                    <a:pt x="6050" y="5451"/>
                    <a:pt x="5861" y="5451"/>
                  </a:cubicBezTo>
                  <a:cubicBezTo>
                    <a:pt x="5672" y="5451"/>
                    <a:pt x="5514" y="5325"/>
                    <a:pt x="5514" y="5104"/>
                  </a:cubicBezTo>
                  <a:lnTo>
                    <a:pt x="5514" y="4096"/>
                  </a:lnTo>
                  <a:lnTo>
                    <a:pt x="4474" y="4096"/>
                  </a:lnTo>
                  <a:cubicBezTo>
                    <a:pt x="4285" y="4096"/>
                    <a:pt x="4128" y="3939"/>
                    <a:pt x="4128" y="3750"/>
                  </a:cubicBezTo>
                  <a:lnTo>
                    <a:pt x="4128" y="2364"/>
                  </a:lnTo>
                  <a:cubicBezTo>
                    <a:pt x="4128" y="2143"/>
                    <a:pt x="4285" y="2017"/>
                    <a:pt x="4474" y="2017"/>
                  </a:cubicBezTo>
                  <a:cubicBezTo>
                    <a:pt x="4695" y="2017"/>
                    <a:pt x="4852" y="2143"/>
                    <a:pt x="4852" y="2364"/>
                  </a:cubicBezTo>
                  <a:lnTo>
                    <a:pt x="4852" y="3372"/>
                  </a:lnTo>
                  <a:lnTo>
                    <a:pt x="5514" y="3372"/>
                  </a:lnTo>
                  <a:lnTo>
                    <a:pt x="5514" y="2364"/>
                  </a:lnTo>
                  <a:cubicBezTo>
                    <a:pt x="5514" y="2143"/>
                    <a:pt x="5672" y="2017"/>
                    <a:pt x="5861" y="2017"/>
                  </a:cubicBezTo>
                  <a:close/>
                  <a:moveTo>
                    <a:pt x="2332" y="2017"/>
                  </a:moveTo>
                  <a:cubicBezTo>
                    <a:pt x="2868" y="2017"/>
                    <a:pt x="3340" y="2490"/>
                    <a:pt x="3340" y="3025"/>
                  </a:cubicBezTo>
                  <a:lnTo>
                    <a:pt x="3340" y="3309"/>
                  </a:lnTo>
                  <a:lnTo>
                    <a:pt x="3435" y="3309"/>
                  </a:lnTo>
                  <a:cubicBezTo>
                    <a:pt x="3435" y="3687"/>
                    <a:pt x="3183" y="4065"/>
                    <a:pt x="2868" y="4222"/>
                  </a:cubicBezTo>
                  <a:lnTo>
                    <a:pt x="2238" y="4537"/>
                  </a:lnTo>
                  <a:cubicBezTo>
                    <a:pt x="2175" y="4569"/>
                    <a:pt x="2080" y="4632"/>
                    <a:pt x="2049" y="4758"/>
                  </a:cubicBezTo>
                  <a:lnTo>
                    <a:pt x="3057" y="4758"/>
                  </a:lnTo>
                  <a:cubicBezTo>
                    <a:pt x="3277" y="4758"/>
                    <a:pt x="3435" y="4915"/>
                    <a:pt x="3435" y="5104"/>
                  </a:cubicBezTo>
                  <a:cubicBezTo>
                    <a:pt x="3435" y="5325"/>
                    <a:pt x="3277" y="5483"/>
                    <a:pt x="3057" y="5483"/>
                  </a:cubicBezTo>
                  <a:lnTo>
                    <a:pt x="1702" y="5483"/>
                  </a:lnTo>
                  <a:cubicBezTo>
                    <a:pt x="1481" y="5483"/>
                    <a:pt x="1324" y="5325"/>
                    <a:pt x="1324" y="5104"/>
                  </a:cubicBezTo>
                  <a:lnTo>
                    <a:pt x="1324" y="4852"/>
                  </a:lnTo>
                  <a:cubicBezTo>
                    <a:pt x="1324" y="4443"/>
                    <a:pt x="1576" y="4096"/>
                    <a:pt x="1891" y="3939"/>
                  </a:cubicBezTo>
                  <a:lnTo>
                    <a:pt x="2521" y="3624"/>
                  </a:lnTo>
                  <a:cubicBezTo>
                    <a:pt x="2647" y="3592"/>
                    <a:pt x="2710" y="3466"/>
                    <a:pt x="2710" y="3309"/>
                  </a:cubicBezTo>
                  <a:lnTo>
                    <a:pt x="2710" y="3025"/>
                  </a:lnTo>
                  <a:cubicBezTo>
                    <a:pt x="2710" y="2836"/>
                    <a:pt x="2553" y="2679"/>
                    <a:pt x="2364" y="2679"/>
                  </a:cubicBezTo>
                  <a:cubicBezTo>
                    <a:pt x="2175" y="2679"/>
                    <a:pt x="2017" y="2836"/>
                    <a:pt x="2017" y="3025"/>
                  </a:cubicBezTo>
                  <a:cubicBezTo>
                    <a:pt x="2017" y="3214"/>
                    <a:pt x="1859" y="3372"/>
                    <a:pt x="1639" y="3372"/>
                  </a:cubicBezTo>
                  <a:cubicBezTo>
                    <a:pt x="1450" y="3372"/>
                    <a:pt x="1292" y="3214"/>
                    <a:pt x="1292" y="3025"/>
                  </a:cubicBezTo>
                  <a:cubicBezTo>
                    <a:pt x="1292" y="2490"/>
                    <a:pt x="1765" y="2017"/>
                    <a:pt x="2332" y="2017"/>
                  </a:cubicBezTo>
                  <a:close/>
                  <a:moveTo>
                    <a:pt x="3214" y="1"/>
                  </a:moveTo>
                  <a:cubicBezTo>
                    <a:pt x="3214" y="127"/>
                    <a:pt x="3183" y="284"/>
                    <a:pt x="3120" y="379"/>
                  </a:cubicBezTo>
                  <a:cubicBezTo>
                    <a:pt x="2962" y="662"/>
                    <a:pt x="2679" y="914"/>
                    <a:pt x="2364" y="946"/>
                  </a:cubicBezTo>
                  <a:lnTo>
                    <a:pt x="1009" y="1135"/>
                  </a:lnTo>
                  <a:cubicBezTo>
                    <a:pt x="473" y="1733"/>
                    <a:pt x="64" y="2521"/>
                    <a:pt x="1" y="3372"/>
                  </a:cubicBezTo>
                  <a:lnTo>
                    <a:pt x="316" y="3372"/>
                  </a:lnTo>
                  <a:cubicBezTo>
                    <a:pt x="505" y="3372"/>
                    <a:pt x="662" y="3529"/>
                    <a:pt x="662" y="3750"/>
                  </a:cubicBezTo>
                  <a:cubicBezTo>
                    <a:pt x="662" y="3939"/>
                    <a:pt x="505" y="4096"/>
                    <a:pt x="316" y="4096"/>
                  </a:cubicBezTo>
                  <a:lnTo>
                    <a:pt x="1" y="4096"/>
                  </a:lnTo>
                  <a:cubicBezTo>
                    <a:pt x="158" y="5892"/>
                    <a:pt x="1607" y="7310"/>
                    <a:pt x="3372" y="7467"/>
                  </a:cubicBezTo>
                  <a:lnTo>
                    <a:pt x="3372" y="7121"/>
                  </a:lnTo>
                  <a:cubicBezTo>
                    <a:pt x="3372" y="6932"/>
                    <a:pt x="3529" y="6774"/>
                    <a:pt x="3750" y="6774"/>
                  </a:cubicBezTo>
                  <a:cubicBezTo>
                    <a:pt x="3939" y="6774"/>
                    <a:pt x="4096" y="6932"/>
                    <a:pt x="4096" y="7121"/>
                  </a:cubicBezTo>
                  <a:lnTo>
                    <a:pt x="4096" y="7436"/>
                  </a:lnTo>
                  <a:lnTo>
                    <a:pt x="4254" y="7436"/>
                  </a:lnTo>
                  <a:cubicBezTo>
                    <a:pt x="4254" y="7373"/>
                    <a:pt x="4285" y="7278"/>
                    <a:pt x="4317" y="7215"/>
                  </a:cubicBezTo>
                  <a:cubicBezTo>
                    <a:pt x="4443" y="6900"/>
                    <a:pt x="4758" y="6648"/>
                    <a:pt x="5073" y="6617"/>
                  </a:cubicBezTo>
                  <a:lnTo>
                    <a:pt x="6491" y="6333"/>
                  </a:lnTo>
                  <a:cubicBezTo>
                    <a:pt x="7089" y="5703"/>
                    <a:pt x="7404" y="5010"/>
                    <a:pt x="7467" y="4096"/>
                  </a:cubicBezTo>
                  <a:lnTo>
                    <a:pt x="7152" y="4096"/>
                  </a:lnTo>
                  <a:cubicBezTo>
                    <a:pt x="6963" y="4096"/>
                    <a:pt x="6806" y="3939"/>
                    <a:pt x="6806" y="3750"/>
                  </a:cubicBezTo>
                  <a:cubicBezTo>
                    <a:pt x="6806" y="3529"/>
                    <a:pt x="6963" y="3372"/>
                    <a:pt x="7152" y="3372"/>
                  </a:cubicBezTo>
                  <a:lnTo>
                    <a:pt x="7467" y="3372"/>
                  </a:lnTo>
                  <a:cubicBezTo>
                    <a:pt x="7310" y="1576"/>
                    <a:pt x="5861" y="158"/>
                    <a:pt x="4096" y="1"/>
                  </a:cubicBezTo>
                  <a:lnTo>
                    <a:pt x="4096" y="316"/>
                  </a:lnTo>
                  <a:cubicBezTo>
                    <a:pt x="4096" y="505"/>
                    <a:pt x="3939" y="662"/>
                    <a:pt x="3750" y="662"/>
                  </a:cubicBezTo>
                  <a:cubicBezTo>
                    <a:pt x="3529" y="662"/>
                    <a:pt x="3372" y="505"/>
                    <a:pt x="3372" y="316"/>
                  </a:cubicBezTo>
                  <a:lnTo>
                    <a:pt x="3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64"/>
            <p:cNvSpPr/>
            <p:nvPr/>
          </p:nvSpPr>
          <p:spPr>
            <a:xfrm>
              <a:off x="-33944775" y="3945575"/>
              <a:ext cx="232375" cy="247350"/>
            </a:xfrm>
            <a:custGeom>
              <a:avLst/>
              <a:gdLst/>
              <a:ahLst/>
              <a:cxnLst/>
              <a:rect l="l" t="t" r="r" b="b"/>
              <a:pathLst>
                <a:path w="9295" h="9894" extrusionOk="0">
                  <a:moveTo>
                    <a:pt x="3466" y="1"/>
                  </a:moveTo>
                  <a:cubicBezTo>
                    <a:pt x="2490" y="1"/>
                    <a:pt x="1450" y="316"/>
                    <a:pt x="1103" y="536"/>
                  </a:cubicBezTo>
                  <a:lnTo>
                    <a:pt x="1040" y="410"/>
                  </a:lnTo>
                  <a:cubicBezTo>
                    <a:pt x="970" y="340"/>
                    <a:pt x="881" y="304"/>
                    <a:pt x="788" y="304"/>
                  </a:cubicBezTo>
                  <a:cubicBezTo>
                    <a:pt x="757" y="304"/>
                    <a:pt x="725" y="308"/>
                    <a:pt x="694" y="316"/>
                  </a:cubicBezTo>
                  <a:cubicBezTo>
                    <a:pt x="599" y="379"/>
                    <a:pt x="505" y="473"/>
                    <a:pt x="473" y="568"/>
                  </a:cubicBezTo>
                  <a:cubicBezTo>
                    <a:pt x="347" y="1041"/>
                    <a:pt x="442" y="726"/>
                    <a:pt x="32" y="2143"/>
                  </a:cubicBezTo>
                  <a:cubicBezTo>
                    <a:pt x="1" y="2269"/>
                    <a:pt x="32" y="2395"/>
                    <a:pt x="127" y="2458"/>
                  </a:cubicBezTo>
                  <a:cubicBezTo>
                    <a:pt x="253" y="2584"/>
                    <a:pt x="316" y="2584"/>
                    <a:pt x="473" y="2584"/>
                  </a:cubicBezTo>
                  <a:lnTo>
                    <a:pt x="2049" y="2332"/>
                  </a:lnTo>
                  <a:cubicBezTo>
                    <a:pt x="2238" y="2301"/>
                    <a:pt x="2395" y="2080"/>
                    <a:pt x="2332" y="1860"/>
                  </a:cubicBezTo>
                  <a:lnTo>
                    <a:pt x="2206" y="1545"/>
                  </a:lnTo>
                  <a:cubicBezTo>
                    <a:pt x="2647" y="1450"/>
                    <a:pt x="3057" y="1356"/>
                    <a:pt x="3529" y="1356"/>
                  </a:cubicBezTo>
                  <a:cubicBezTo>
                    <a:pt x="5987" y="1356"/>
                    <a:pt x="8003" y="3372"/>
                    <a:pt x="8003" y="5798"/>
                  </a:cubicBezTo>
                  <a:cubicBezTo>
                    <a:pt x="8003" y="6806"/>
                    <a:pt x="7688" y="7657"/>
                    <a:pt x="7152" y="8413"/>
                  </a:cubicBezTo>
                  <a:cubicBezTo>
                    <a:pt x="7278" y="8444"/>
                    <a:pt x="7404" y="8539"/>
                    <a:pt x="7530" y="8633"/>
                  </a:cubicBezTo>
                  <a:cubicBezTo>
                    <a:pt x="7751" y="8885"/>
                    <a:pt x="7845" y="9232"/>
                    <a:pt x="7751" y="9578"/>
                  </a:cubicBezTo>
                  <a:lnTo>
                    <a:pt x="7593" y="9893"/>
                  </a:lnTo>
                  <a:cubicBezTo>
                    <a:pt x="8633" y="8854"/>
                    <a:pt x="9295" y="7436"/>
                    <a:pt x="9295" y="5861"/>
                  </a:cubicBezTo>
                  <a:cubicBezTo>
                    <a:pt x="9295" y="2616"/>
                    <a:pt x="6648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64"/>
            <p:cNvSpPr/>
            <p:nvPr/>
          </p:nvSpPr>
          <p:spPr>
            <a:xfrm>
              <a:off x="-34005425" y="3987325"/>
              <a:ext cx="237100" cy="250500"/>
            </a:xfrm>
            <a:custGeom>
              <a:avLst/>
              <a:gdLst/>
              <a:ahLst/>
              <a:cxnLst/>
              <a:rect l="l" t="t" r="r" b="b"/>
              <a:pathLst>
                <a:path w="9484" h="10020" extrusionOk="0">
                  <a:moveTo>
                    <a:pt x="1797" y="1"/>
                  </a:moveTo>
                  <a:lnTo>
                    <a:pt x="1797" y="1"/>
                  </a:lnTo>
                  <a:cubicBezTo>
                    <a:pt x="694" y="1072"/>
                    <a:pt x="1" y="2521"/>
                    <a:pt x="1" y="4191"/>
                  </a:cubicBezTo>
                  <a:cubicBezTo>
                    <a:pt x="64" y="7373"/>
                    <a:pt x="2647" y="10019"/>
                    <a:pt x="5892" y="10019"/>
                  </a:cubicBezTo>
                  <a:cubicBezTo>
                    <a:pt x="6239" y="10019"/>
                    <a:pt x="7972" y="9736"/>
                    <a:pt x="8224" y="9547"/>
                  </a:cubicBezTo>
                  <a:cubicBezTo>
                    <a:pt x="8255" y="9547"/>
                    <a:pt x="8287" y="9484"/>
                    <a:pt x="8350" y="9484"/>
                  </a:cubicBezTo>
                  <a:lnTo>
                    <a:pt x="8507" y="9641"/>
                  </a:lnTo>
                  <a:cubicBezTo>
                    <a:pt x="8576" y="9710"/>
                    <a:pt x="8661" y="9741"/>
                    <a:pt x="8743" y="9741"/>
                  </a:cubicBezTo>
                  <a:cubicBezTo>
                    <a:pt x="8887" y="9741"/>
                    <a:pt x="9023" y="9644"/>
                    <a:pt x="9043" y="9484"/>
                  </a:cubicBezTo>
                  <a:lnTo>
                    <a:pt x="9169" y="9011"/>
                  </a:lnTo>
                  <a:lnTo>
                    <a:pt x="9452" y="7814"/>
                  </a:lnTo>
                  <a:cubicBezTo>
                    <a:pt x="9484" y="7688"/>
                    <a:pt x="9452" y="7562"/>
                    <a:pt x="9358" y="7467"/>
                  </a:cubicBezTo>
                  <a:cubicBezTo>
                    <a:pt x="9278" y="7407"/>
                    <a:pt x="9211" y="7385"/>
                    <a:pt x="9132" y="7385"/>
                  </a:cubicBezTo>
                  <a:cubicBezTo>
                    <a:pt x="9087" y="7385"/>
                    <a:pt x="9037" y="7393"/>
                    <a:pt x="8980" y="7404"/>
                  </a:cubicBezTo>
                  <a:lnTo>
                    <a:pt x="7310" y="7719"/>
                  </a:lnTo>
                  <a:cubicBezTo>
                    <a:pt x="7089" y="7751"/>
                    <a:pt x="6963" y="8034"/>
                    <a:pt x="7089" y="8223"/>
                  </a:cubicBezTo>
                  <a:lnTo>
                    <a:pt x="7184" y="8444"/>
                  </a:lnTo>
                  <a:cubicBezTo>
                    <a:pt x="6774" y="8538"/>
                    <a:pt x="6333" y="8633"/>
                    <a:pt x="5861" y="8633"/>
                  </a:cubicBezTo>
                  <a:cubicBezTo>
                    <a:pt x="3403" y="8633"/>
                    <a:pt x="1419" y="6648"/>
                    <a:pt x="1419" y="4191"/>
                  </a:cubicBezTo>
                  <a:cubicBezTo>
                    <a:pt x="1419" y="3183"/>
                    <a:pt x="1734" y="2269"/>
                    <a:pt x="2269" y="1544"/>
                  </a:cubicBezTo>
                  <a:cubicBezTo>
                    <a:pt x="2143" y="1481"/>
                    <a:pt x="2049" y="1418"/>
                    <a:pt x="1954" y="1292"/>
                  </a:cubicBezTo>
                  <a:cubicBezTo>
                    <a:pt x="1734" y="1009"/>
                    <a:pt x="1639" y="662"/>
                    <a:pt x="1734" y="316"/>
                  </a:cubicBezTo>
                  <a:lnTo>
                    <a:pt x="179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63" name="Google Shape;8163;p64"/>
          <p:cNvGrpSpPr/>
          <p:nvPr/>
        </p:nvGrpSpPr>
        <p:grpSpPr>
          <a:xfrm>
            <a:off x="1731124" y="2882015"/>
            <a:ext cx="358408" cy="355557"/>
            <a:chOff x="-32174975" y="3192625"/>
            <a:chExt cx="295375" cy="293025"/>
          </a:xfrm>
        </p:grpSpPr>
        <p:sp>
          <p:nvSpPr>
            <p:cNvPr id="8164" name="Google Shape;8164;p64"/>
            <p:cNvSpPr/>
            <p:nvPr/>
          </p:nvSpPr>
          <p:spPr>
            <a:xfrm>
              <a:off x="-32171050" y="3279250"/>
              <a:ext cx="291450" cy="153625"/>
            </a:xfrm>
            <a:custGeom>
              <a:avLst/>
              <a:gdLst/>
              <a:ahLst/>
              <a:cxnLst/>
              <a:rect l="l" t="t" r="r" b="b"/>
              <a:pathLst>
                <a:path w="11658" h="6145" extrusionOk="0">
                  <a:moveTo>
                    <a:pt x="5829" y="694"/>
                  </a:moveTo>
                  <a:cubicBezTo>
                    <a:pt x="7184" y="694"/>
                    <a:pt x="8255" y="1734"/>
                    <a:pt x="8255" y="3088"/>
                  </a:cubicBezTo>
                  <a:cubicBezTo>
                    <a:pt x="8255" y="4412"/>
                    <a:pt x="7153" y="5483"/>
                    <a:pt x="5829" y="5483"/>
                  </a:cubicBezTo>
                  <a:cubicBezTo>
                    <a:pt x="4506" y="5483"/>
                    <a:pt x="3435" y="4412"/>
                    <a:pt x="3435" y="3088"/>
                  </a:cubicBezTo>
                  <a:cubicBezTo>
                    <a:pt x="3435" y="1734"/>
                    <a:pt x="4506" y="694"/>
                    <a:pt x="5829" y="694"/>
                  </a:cubicBezTo>
                  <a:close/>
                  <a:moveTo>
                    <a:pt x="1" y="1"/>
                  </a:moveTo>
                  <a:lnTo>
                    <a:pt x="1" y="6144"/>
                  </a:lnTo>
                  <a:lnTo>
                    <a:pt x="11658" y="6144"/>
                  </a:lnTo>
                  <a:lnTo>
                    <a:pt x="116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64"/>
            <p:cNvSpPr/>
            <p:nvPr/>
          </p:nvSpPr>
          <p:spPr>
            <a:xfrm>
              <a:off x="-32067075" y="3313925"/>
              <a:ext cx="84300" cy="85075"/>
            </a:xfrm>
            <a:custGeom>
              <a:avLst/>
              <a:gdLst/>
              <a:ahLst/>
              <a:cxnLst/>
              <a:rect l="l" t="t" r="r" b="b"/>
              <a:pathLst>
                <a:path w="3372" h="3403" extrusionOk="0">
                  <a:moveTo>
                    <a:pt x="1670" y="662"/>
                  </a:moveTo>
                  <a:cubicBezTo>
                    <a:pt x="1891" y="662"/>
                    <a:pt x="2048" y="819"/>
                    <a:pt x="2048" y="1040"/>
                  </a:cubicBezTo>
                  <a:lnTo>
                    <a:pt x="2048" y="1386"/>
                  </a:lnTo>
                  <a:lnTo>
                    <a:pt x="2395" y="1386"/>
                  </a:lnTo>
                  <a:cubicBezTo>
                    <a:pt x="2584" y="1386"/>
                    <a:pt x="2741" y="1544"/>
                    <a:pt x="2741" y="1733"/>
                  </a:cubicBezTo>
                  <a:cubicBezTo>
                    <a:pt x="2710" y="1890"/>
                    <a:pt x="2552" y="2048"/>
                    <a:pt x="2363" y="2048"/>
                  </a:cubicBezTo>
                  <a:lnTo>
                    <a:pt x="1670" y="2048"/>
                  </a:lnTo>
                  <a:cubicBezTo>
                    <a:pt x="1481" y="2048"/>
                    <a:pt x="1324" y="1890"/>
                    <a:pt x="1324" y="1701"/>
                  </a:cubicBezTo>
                  <a:lnTo>
                    <a:pt x="1324" y="1040"/>
                  </a:lnTo>
                  <a:cubicBezTo>
                    <a:pt x="1324" y="819"/>
                    <a:pt x="1481" y="662"/>
                    <a:pt x="1670" y="662"/>
                  </a:cubicBezTo>
                  <a:close/>
                  <a:moveTo>
                    <a:pt x="1670" y="0"/>
                  </a:moveTo>
                  <a:cubicBezTo>
                    <a:pt x="725" y="0"/>
                    <a:pt x="1" y="756"/>
                    <a:pt x="1" y="1701"/>
                  </a:cubicBezTo>
                  <a:cubicBezTo>
                    <a:pt x="1" y="2646"/>
                    <a:pt x="725" y="3403"/>
                    <a:pt x="1670" y="3403"/>
                  </a:cubicBezTo>
                  <a:cubicBezTo>
                    <a:pt x="2615" y="3403"/>
                    <a:pt x="3372" y="2646"/>
                    <a:pt x="3372" y="1701"/>
                  </a:cubicBezTo>
                  <a:cubicBezTo>
                    <a:pt x="3372" y="756"/>
                    <a:pt x="2615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64"/>
            <p:cNvSpPr/>
            <p:nvPr/>
          </p:nvSpPr>
          <p:spPr>
            <a:xfrm>
              <a:off x="-32171050" y="3450950"/>
              <a:ext cx="291450" cy="34700"/>
            </a:xfrm>
            <a:custGeom>
              <a:avLst/>
              <a:gdLst/>
              <a:ahLst/>
              <a:cxnLst/>
              <a:rect l="l" t="t" r="r" b="b"/>
              <a:pathLst>
                <a:path w="11658" h="1388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15"/>
                    <a:pt x="442" y="1387"/>
                    <a:pt x="1041" y="1387"/>
                  </a:cubicBezTo>
                  <a:lnTo>
                    <a:pt x="10650" y="1387"/>
                  </a:lnTo>
                  <a:cubicBezTo>
                    <a:pt x="11217" y="1387"/>
                    <a:pt x="11658" y="915"/>
                    <a:pt x="11658" y="347"/>
                  </a:cubicBezTo>
                  <a:lnTo>
                    <a:pt x="116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64"/>
            <p:cNvSpPr/>
            <p:nvPr/>
          </p:nvSpPr>
          <p:spPr>
            <a:xfrm>
              <a:off x="-32174975" y="3192625"/>
              <a:ext cx="295375" cy="70125"/>
            </a:xfrm>
            <a:custGeom>
              <a:avLst/>
              <a:gdLst/>
              <a:ahLst/>
              <a:cxnLst/>
              <a:rect l="l" t="t" r="r" b="b"/>
              <a:pathLst>
                <a:path w="11815" h="2805" extrusionOk="0">
                  <a:moveTo>
                    <a:pt x="1733" y="0"/>
                  </a:moveTo>
                  <a:cubicBezTo>
                    <a:pt x="1544" y="0"/>
                    <a:pt x="1387" y="158"/>
                    <a:pt x="1387" y="378"/>
                  </a:cubicBezTo>
                  <a:lnTo>
                    <a:pt x="1387" y="725"/>
                  </a:lnTo>
                  <a:lnTo>
                    <a:pt x="1040" y="725"/>
                  </a:lnTo>
                  <a:cubicBezTo>
                    <a:pt x="473" y="725"/>
                    <a:pt x="0" y="1197"/>
                    <a:pt x="0" y="1733"/>
                  </a:cubicBezTo>
                  <a:lnTo>
                    <a:pt x="0" y="2804"/>
                  </a:lnTo>
                  <a:lnTo>
                    <a:pt x="11657" y="2804"/>
                  </a:lnTo>
                  <a:lnTo>
                    <a:pt x="11657" y="1733"/>
                  </a:lnTo>
                  <a:lnTo>
                    <a:pt x="11815" y="1733"/>
                  </a:lnTo>
                  <a:cubicBezTo>
                    <a:pt x="11815" y="1197"/>
                    <a:pt x="11374" y="725"/>
                    <a:pt x="10807" y="725"/>
                  </a:cubicBezTo>
                  <a:lnTo>
                    <a:pt x="10460" y="725"/>
                  </a:lnTo>
                  <a:lnTo>
                    <a:pt x="10460" y="378"/>
                  </a:lnTo>
                  <a:cubicBezTo>
                    <a:pt x="10460" y="158"/>
                    <a:pt x="10303" y="0"/>
                    <a:pt x="10082" y="0"/>
                  </a:cubicBezTo>
                  <a:cubicBezTo>
                    <a:pt x="9893" y="0"/>
                    <a:pt x="9735" y="158"/>
                    <a:pt x="9735" y="378"/>
                  </a:cubicBezTo>
                  <a:lnTo>
                    <a:pt x="9735" y="725"/>
                  </a:lnTo>
                  <a:lnTo>
                    <a:pt x="8349" y="725"/>
                  </a:lnTo>
                  <a:lnTo>
                    <a:pt x="8349" y="378"/>
                  </a:lnTo>
                  <a:cubicBezTo>
                    <a:pt x="8349" y="158"/>
                    <a:pt x="8192" y="0"/>
                    <a:pt x="8003" y="0"/>
                  </a:cubicBezTo>
                  <a:cubicBezTo>
                    <a:pt x="7814" y="0"/>
                    <a:pt x="7656" y="158"/>
                    <a:pt x="7656" y="378"/>
                  </a:cubicBezTo>
                  <a:lnTo>
                    <a:pt x="7656" y="725"/>
                  </a:lnTo>
                  <a:lnTo>
                    <a:pt x="6270" y="725"/>
                  </a:lnTo>
                  <a:lnTo>
                    <a:pt x="6270" y="378"/>
                  </a:lnTo>
                  <a:cubicBezTo>
                    <a:pt x="6270" y="158"/>
                    <a:pt x="6112" y="0"/>
                    <a:pt x="5923" y="0"/>
                  </a:cubicBezTo>
                  <a:cubicBezTo>
                    <a:pt x="5734" y="0"/>
                    <a:pt x="5577" y="158"/>
                    <a:pt x="5577" y="378"/>
                  </a:cubicBezTo>
                  <a:lnTo>
                    <a:pt x="5577" y="725"/>
                  </a:lnTo>
                  <a:lnTo>
                    <a:pt x="4191" y="725"/>
                  </a:lnTo>
                  <a:lnTo>
                    <a:pt x="4191" y="378"/>
                  </a:lnTo>
                  <a:cubicBezTo>
                    <a:pt x="4191" y="158"/>
                    <a:pt x="4033" y="0"/>
                    <a:pt x="3844" y="0"/>
                  </a:cubicBezTo>
                  <a:cubicBezTo>
                    <a:pt x="3623" y="0"/>
                    <a:pt x="3466" y="158"/>
                    <a:pt x="3466" y="378"/>
                  </a:cubicBezTo>
                  <a:lnTo>
                    <a:pt x="3466" y="725"/>
                  </a:lnTo>
                  <a:lnTo>
                    <a:pt x="2111" y="725"/>
                  </a:lnTo>
                  <a:lnTo>
                    <a:pt x="2111" y="378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68" name="Google Shape;8168;p64"/>
          <p:cNvSpPr/>
          <p:nvPr/>
        </p:nvSpPr>
        <p:spPr>
          <a:xfrm>
            <a:off x="1728170" y="3353079"/>
            <a:ext cx="363201" cy="354859"/>
          </a:xfrm>
          <a:custGeom>
            <a:avLst/>
            <a:gdLst/>
            <a:ahLst/>
            <a:cxnLst/>
            <a:rect l="l" t="t" r="r" b="b"/>
            <a:pathLst>
              <a:path w="11973" h="11698" extrusionOk="0">
                <a:moveTo>
                  <a:pt x="8928" y="1750"/>
                </a:moveTo>
                <a:cubicBezTo>
                  <a:pt x="9192" y="1750"/>
                  <a:pt x="9452" y="1852"/>
                  <a:pt x="9641" y="2057"/>
                </a:cubicBezTo>
                <a:cubicBezTo>
                  <a:pt x="10050" y="2435"/>
                  <a:pt x="10050" y="3096"/>
                  <a:pt x="9641" y="3506"/>
                </a:cubicBezTo>
                <a:cubicBezTo>
                  <a:pt x="9452" y="3695"/>
                  <a:pt x="9192" y="3790"/>
                  <a:pt x="8928" y="3790"/>
                </a:cubicBezTo>
                <a:cubicBezTo>
                  <a:pt x="8664" y="3790"/>
                  <a:pt x="8396" y="3695"/>
                  <a:pt x="8192" y="3506"/>
                </a:cubicBezTo>
                <a:cubicBezTo>
                  <a:pt x="7814" y="3096"/>
                  <a:pt x="7814" y="2435"/>
                  <a:pt x="8192" y="2057"/>
                </a:cubicBezTo>
                <a:cubicBezTo>
                  <a:pt x="8396" y="1852"/>
                  <a:pt x="8664" y="1750"/>
                  <a:pt x="8928" y="1750"/>
                </a:cubicBezTo>
                <a:close/>
                <a:moveTo>
                  <a:pt x="7901" y="1"/>
                </a:moveTo>
                <a:cubicBezTo>
                  <a:pt x="6958" y="1"/>
                  <a:pt x="6010" y="363"/>
                  <a:pt x="5293" y="1080"/>
                </a:cubicBezTo>
                <a:cubicBezTo>
                  <a:pt x="4285" y="2088"/>
                  <a:pt x="3939" y="3569"/>
                  <a:pt x="4380" y="4924"/>
                </a:cubicBezTo>
                <a:lnTo>
                  <a:pt x="126" y="9177"/>
                </a:lnTo>
                <a:cubicBezTo>
                  <a:pt x="32" y="9240"/>
                  <a:pt x="0" y="9334"/>
                  <a:pt x="0" y="9397"/>
                </a:cubicBezTo>
                <a:lnTo>
                  <a:pt x="0" y="11319"/>
                </a:lnTo>
                <a:cubicBezTo>
                  <a:pt x="0" y="11540"/>
                  <a:pt x="158" y="11697"/>
                  <a:pt x="347" y="11697"/>
                </a:cubicBezTo>
                <a:lnTo>
                  <a:pt x="2300" y="11697"/>
                </a:lnTo>
                <a:cubicBezTo>
                  <a:pt x="2363" y="11697"/>
                  <a:pt x="2489" y="11634"/>
                  <a:pt x="2521" y="11571"/>
                </a:cubicBezTo>
                <a:lnTo>
                  <a:pt x="2993" y="11099"/>
                </a:lnTo>
                <a:cubicBezTo>
                  <a:pt x="3088" y="11004"/>
                  <a:pt x="3119" y="10910"/>
                  <a:pt x="3088" y="10815"/>
                </a:cubicBezTo>
                <a:lnTo>
                  <a:pt x="2993" y="10311"/>
                </a:lnTo>
                <a:lnTo>
                  <a:pt x="3718" y="10217"/>
                </a:lnTo>
                <a:cubicBezTo>
                  <a:pt x="3876" y="10217"/>
                  <a:pt x="3970" y="10091"/>
                  <a:pt x="4033" y="9902"/>
                </a:cubicBezTo>
                <a:lnTo>
                  <a:pt x="4096" y="9208"/>
                </a:lnTo>
                <a:lnTo>
                  <a:pt x="4600" y="9271"/>
                </a:lnTo>
                <a:cubicBezTo>
                  <a:pt x="4695" y="9271"/>
                  <a:pt x="4821" y="9271"/>
                  <a:pt x="4884" y="9208"/>
                </a:cubicBezTo>
                <a:cubicBezTo>
                  <a:pt x="4978" y="9114"/>
                  <a:pt x="5010" y="9051"/>
                  <a:pt x="5010" y="8956"/>
                </a:cubicBezTo>
                <a:lnTo>
                  <a:pt x="5010" y="8326"/>
                </a:lnTo>
                <a:lnTo>
                  <a:pt x="5640" y="8326"/>
                </a:lnTo>
                <a:cubicBezTo>
                  <a:pt x="5703" y="8326"/>
                  <a:pt x="5829" y="8295"/>
                  <a:pt x="5860" y="8232"/>
                </a:cubicBezTo>
                <a:lnTo>
                  <a:pt x="6742" y="7350"/>
                </a:lnTo>
                <a:cubicBezTo>
                  <a:pt x="7131" y="7479"/>
                  <a:pt x="7533" y="7543"/>
                  <a:pt x="7931" y="7543"/>
                </a:cubicBezTo>
                <a:cubicBezTo>
                  <a:pt x="8891" y="7543"/>
                  <a:pt x="9833" y="7171"/>
                  <a:pt x="10523" y="6436"/>
                </a:cubicBezTo>
                <a:cubicBezTo>
                  <a:pt x="11972" y="4987"/>
                  <a:pt x="11972" y="2592"/>
                  <a:pt x="10523" y="1143"/>
                </a:cubicBezTo>
                <a:cubicBezTo>
                  <a:pt x="9823" y="379"/>
                  <a:pt x="8865" y="1"/>
                  <a:pt x="79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69" name="Google Shape;8169;p64"/>
          <p:cNvSpPr/>
          <p:nvPr/>
        </p:nvSpPr>
        <p:spPr>
          <a:xfrm>
            <a:off x="1732948" y="3818164"/>
            <a:ext cx="353645" cy="354586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7877" y="1386"/>
                </a:moveTo>
                <a:cubicBezTo>
                  <a:pt x="9232" y="1386"/>
                  <a:pt x="10303" y="2458"/>
                  <a:pt x="10303" y="3781"/>
                </a:cubicBezTo>
                <a:lnTo>
                  <a:pt x="10303" y="4883"/>
                </a:lnTo>
                <a:cubicBezTo>
                  <a:pt x="10240" y="4883"/>
                  <a:pt x="10209" y="4946"/>
                  <a:pt x="10177" y="4946"/>
                </a:cubicBezTo>
                <a:cubicBezTo>
                  <a:pt x="10019" y="4190"/>
                  <a:pt x="9704" y="3529"/>
                  <a:pt x="9200" y="2962"/>
                </a:cubicBezTo>
                <a:lnTo>
                  <a:pt x="7720" y="4442"/>
                </a:lnTo>
                <a:cubicBezTo>
                  <a:pt x="8192" y="5072"/>
                  <a:pt x="8318" y="5860"/>
                  <a:pt x="8098" y="6648"/>
                </a:cubicBezTo>
                <a:cubicBezTo>
                  <a:pt x="8003" y="6868"/>
                  <a:pt x="7877" y="7057"/>
                  <a:pt x="7720" y="7278"/>
                </a:cubicBezTo>
                <a:lnTo>
                  <a:pt x="9200" y="8727"/>
                </a:lnTo>
                <a:cubicBezTo>
                  <a:pt x="9673" y="8160"/>
                  <a:pt x="10019" y="7498"/>
                  <a:pt x="10177" y="6742"/>
                </a:cubicBezTo>
                <a:cubicBezTo>
                  <a:pt x="10209" y="6742"/>
                  <a:pt x="10240" y="6805"/>
                  <a:pt x="10303" y="6805"/>
                </a:cubicBezTo>
                <a:lnTo>
                  <a:pt x="10303" y="7908"/>
                </a:lnTo>
                <a:cubicBezTo>
                  <a:pt x="10303" y="9231"/>
                  <a:pt x="9232" y="10302"/>
                  <a:pt x="7877" y="10302"/>
                </a:cubicBezTo>
                <a:lnTo>
                  <a:pt x="6774" y="10302"/>
                </a:lnTo>
                <a:cubicBezTo>
                  <a:pt x="6774" y="10271"/>
                  <a:pt x="6743" y="10208"/>
                  <a:pt x="6743" y="10176"/>
                </a:cubicBezTo>
                <a:cubicBezTo>
                  <a:pt x="7499" y="10019"/>
                  <a:pt x="8161" y="9704"/>
                  <a:pt x="8728" y="9200"/>
                </a:cubicBezTo>
                <a:lnTo>
                  <a:pt x="7279" y="7750"/>
                </a:lnTo>
                <a:cubicBezTo>
                  <a:pt x="7058" y="7908"/>
                  <a:pt x="6869" y="8002"/>
                  <a:pt x="6648" y="8097"/>
                </a:cubicBezTo>
                <a:cubicBezTo>
                  <a:pt x="6365" y="8160"/>
                  <a:pt x="6081" y="8223"/>
                  <a:pt x="5861" y="8223"/>
                </a:cubicBezTo>
                <a:cubicBezTo>
                  <a:pt x="5325" y="8223"/>
                  <a:pt x="4821" y="8065"/>
                  <a:pt x="4443" y="7750"/>
                </a:cubicBezTo>
                <a:lnTo>
                  <a:pt x="2962" y="9200"/>
                </a:lnTo>
                <a:cubicBezTo>
                  <a:pt x="3529" y="9672"/>
                  <a:pt x="4191" y="10019"/>
                  <a:pt x="4947" y="10176"/>
                </a:cubicBezTo>
                <a:cubicBezTo>
                  <a:pt x="4947" y="10208"/>
                  <a:pt x="4916" y="10271"/>
                  <a:pt x="4916" y="10302"/>
                </a:cubicBezTo>
                <a:lnTo>
                  <a:pt x="3813" y="10302"/>
                </a:lnTo>
                <a:cubicBezTo>
                  <a:pt x="2458" y="10302"/>
                  <a:pt x="1387" y="9231"/>
                  <a:pt x="1387" y="7908"/>
                </a:cubicBezTo>
                <a:lnTo>
                  <a:pt x="1387" y="6805"/>
                </a:lnTo>
                <a:cubicBezTo>
                  <a:pt x="1450" y="6805"/>
                  <a:pt x="1482" y="6742"/>
                  <a:pt x="1513" y="6742"/>
                </a:cubicBezTo>
                <a:cubicBezTo>
                  <a:pt x="1671" y="7498"/>
                  <a:pt x="1986" y="8160"/>
                  <a:pt x="2490" y="8727"/>
                </a:cubicBezTo>
                <a:lnTo>
                  <a:pt x="3971" y="7278"/>
                </a:lnTo>
                <a:cubicBezTo>
                  <a:pt x="3498" y="6648"/>
                  <a:pt x="3372" y="5860"/>
                  <a:pt x="3592" y="5072"/>
                </a:cubicBezTo>
                <a:cubicBezTo>
                  <a:pt x="3687" y="4820"/>
                  <a:pt x="3813" y="4631"/>
                  <a:pt x="3971" y="4442"/>
                </a:cubicBezTo>
                <a:lnTo>
                  <a:pt x="2490" y="2962"/>
                </a:lnTo>
                <a:cubicBezTo>
                  <a:pt x="2017" y="3529"/>
                  <a:pt x="1671" y="4190"/>
                  <a:pt x="1513" y="4946"/>
                </a:cubicBezTo>
                <a:cubicBezTo>
                  <a:pt x="1482" y="4946"/>
                  <a:pt x="1450" y="4883"/>
                  <a:pt x="1387" y="4883"/>
                </a:cubicBezTo>
                <a:lnTo>
                  <a:pt x="1387" y="3781"/>
                </a:lnTo>
                <a:cubicBezTo>
                  <a:pt x="1387" y="2458"/>
                  <a:pt x="2458" y="1386"/>
                  <a:pt x="3813" y="1386"/>
                </a:cubicBezTo>
                <a:lnTo>
                  <a:pt x="4916" y="1386"/>
                </a:lnTo>
                <a:cubicBezTo>
                  <a:pt x="4916" y="1418"/>
                  <a:pt x="4947" y="1481"/>
                  <a:pt x="4947" y="1512"/>
                </a:cubicBezTo>
                <a:cubicBezTo>
                  <a:pt x="4191" y="1670"/>
                  <a:pt x="3529" y="1985"/>
                  <a:pt x="2962" y="2489"/>
                </a:cubicBezTo>
                <a:lnTo>
                  <a:pt x="4443" y="3938"/>
                </a:lnTo>
                <a:cubicBezTo>
                  <a:pt x="4632" y="3781"/>
                  <a:pt x="4821" y="3686"/>
                  <a:pt x="5073" y="3592"/>
                </a:cubicBezTo>
                <a:cubicBezTo>
                  <a:pt x="5339" y="3496"/>
                  <a:pt x="5605" y="3451"/>
                  <a:pt x="5865" y="3451"/>
                </a:cubicBezTo>
                <a:cubicBezTo>
                  <a:pt x="6375" y="3451"/>
                  <a:pt x="6861" y="3625"/>
                  <a:pt x="7279" y="3938"/>
                </a:cubicBezTo>
                <a:lnTo>
                  <a:pt x="8728" y="2489"/>
                </a:lnTo>
                <a:cubicBezTo>
                  <a:pt x="8161" y="2016"/>
                  <a:pt x="7499" y="1670"/>
                  <a:pt x="6743" y="1512"/>
                </a:cubicBezTo>
                <a:cubicBezTo>
                  <a:pt x="6743" y="1481"/>
                  <a:pt x="6774" y="1418"/>
                  <a:pt x="6774" y="1386"/>
                </a:cubicBezTo>
                <a:close/>
                <a:moveTo>
                  <a:pt x="5829" y="0"/>
                </a:moveTo>
                <a:cubicBezTo>
                  <a:pt x="5420" y="0"/>
                  <a:pt x="5010" y="315"/>
                  <a:pt x="4884" y="725"/>
                </a:cubicBezTo>
                <a:lnTo>
                  <a:pt x="3782" y="725"/>
                </a:lnTo>
                <a:cubicBezTo>
                  <a:pt x="2112" y="725"/>
                  <a:pt x="726" y="2111"/>
                  <a:pt x="726" y="3781"/>
                </a:cubicBezTo>
                <a:lnTo>
                  <a:pt x="726" y="4883"/>
                </a:lnTo>
                <a:cubicBezTo>
                  <a:pt x="316" y="5041"/>
                  <a:pt x="1" y="5419"/>
                  <a:pt x="1" y="5829"/>
                </a:cubicBezTo>
                <a:cubicBezTo>
                  <a:pt x="1" y="6270"/>
                  <a:pt x="316" y="6679"/>
                  <a:pt x="726" y="6774"/>
                </a:cubicBezTo>
                <a:lnTo>
                  <a:pt x="726" y="7876"/>
                </a:lnTo>
                <a:cubicBezTo>
                  <a:pt x="726" y="9578"/>
                  <a:pt x="2112" y="10964"/>
                  <a:pt x="3782" y="10964"/>
                </a:cubicBezTo>
                <a:lnTo>
                  <a:pt x="4884" y="10964"/>
                </a:lnTo>
                <a:cubicBezTo>
                  <a:pt x="5042" y="11342"/>
                  <a:pt x="5420" y="11688"/>
                  <a:pt x="5829" y="11688"/>
                </a:cubicBezTo>
                <a:cubicBezTo>
                  <a:pt x="6270" y="11688"/>
                  <a:pt x="6680" y="11342"/>
                  <a:pt x="6774" y="10964"/>
                </a:cubicBezTo>
                <a:lnTo>
                  <a:pt x="7877" y="10964"/>
                </a:lnTo>
                <a:cubicBezTo>
                  <a:pt x="9578" y="10964"/>
                  <a:pt x="10965" y="9578"/>
                  <a:pt x="10965" y="7876"/>
                </a:cubicBezTo>
                <a:lnTo>
                  <a:pt x="10965" y="6774"/>
                </a:lnTo>
                <a:cubicBezTo>
                  <a:pt x="11343" y="6616"/>
                  <a:pt x="11658" y="6270"/>
                  <a:pt x="11658" y="5829"/>
                </a:cubicBezTo>
                <a:cubicBezTo>
                  <a:pt x="11658" y="5419"/>
                  <a:pt x="11343" y="5072"/>
                  <a:pt x="10965" y="4883"/>
                </a:cubicBezTo>
                <a:lnTo>
                  <a:pt x="10965" y="3781"/>
                </a:lnTo>
                <a:cubicBezTo>
                  <a:pt x="10965" y="2111"/>
                  <a:pt x="9578" y="725"/>
                  <a:pt x="7877" y="725"/>
                </a:cubicBezTo>
                <a:lnTo>
                  <a:pt x="6774" y="725"/>
                </a:lnTo>
                <a:cubicBezTo>
                  <a:pt x="6617" y="315"/>
                  <a:pt x="6270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70" name="Google Shape;8170;p64"/>
          <p:cNvGrpSpPr/>
          <p:nvPr/>
        </p:nvGrpSpPr>
        <p:grpSpPr>
          <a:xfrm>
            <a:off x="3970274" y="2882970"/>
            <a:ext cx="354586" cy="353645"/>
            <a:chOff x="-30345325" y="3184750"/>
            <a:chExt cx="292225" cy="291450"/>
          </a:xfrm>
        </p:grpSpPr>
        <p:sp>
          <p:nvSpPr>
            <p:cNvPr id="8171" name="Google Shape;8171;p64"/>
            <p:cNvSpPr/>
            <p:nvPr/>
          </p:nvSpPr>
          <p:spPr>
            <a:xfrm>
              <a:off x="-30328000" y="3184750"/>
              <a:ext cx="258375" cy="120950"/>
            </a:xfrm>
            <a:custGeom>
              <a:avLst/>
              <a:gdLst/>
              <a:ahLst/>
              <a:cxnLst/>
              <a:rect l="l" t="t" r="r" b="b"/>
              <a:pathLst>
                <a:path w="10335" h="4838" extrusionOk="0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2458"/>
                  </a:lnTo>
                  <a:cubicBezTo>
                    <a:pt x="1" y="2993"/>
                    <a:pt x="473" y="3466"/>
                    <a:pt x="1040" y="3466"/>
                  </a:cubicBezTo>
                  <a:lnTo>
                    <a:pt x="2048" y="3466"/>
                  </a:lnTo>
                  <a:lnTo>
                    <a:pt x="2048" y="4505"/>
                  </a:lnTo>
                  <a:cubicBezTo>
                    <a:pt x="2048" y="4663"/>
                    <a:pt x="2143" y="4757"/>
                    <a:pt x="2269" y="4820"/>
                  </a:cubicBezTo>
                  <a:cubicBezTo>
                    <a:pt x="2300" y="4831"/>
                    <a:pt x="2339" y="4838"/>
                    <a:pt x="2380" y="4838"/>
                  </a:cubicBezTo>
                  <a:cubicBezTo>
                    <a:pt x="2461" y="4838"/>
                    <a:pt x="2552" y="4810"/>
                    <a:pt x="2615" y="4726"/>
                  </a:cubicBezTo>
                  <a:lnTo>
                    <a:pt x="3876" y="3466"/>
                  </a:lnTo>
                  <a:lnTo>
                    <a:pt x="6365" y="3466"/>
                  </a:lnTo>
                  <a:lnTo>
                    <a:pt x="7625" y="4726"/>
                  </a:lnTo>
                  <a:cubicBezTo>
                    <a:pt x="7688" y="4810"/>
                    <a:pt x="7765" y="4838"/>
                    <a:pt x="7846" y="4838"/>
                  </a:cubicBezTo>
                  <a:cubicBezTo>
                    <a:pt x="7887" y="4838"/>
                    <a:pt x="7929" y="4831"/>
                    <a:pt x="7971" y="4820"/>
                  </a:cubicBezTo>
                  <a:cubicBezTo>
                    <a:pt x="8097" y="4789"/>
                    <a:pt x="8160" y="4631"/>
                    <a:pt x="8160" y="4505"/>
                  </a:cubicBezTo>
                  <a:lnTo>
                    <a:pt x="8160" y="3466"/>
                  </a:lnTo>
                  <a:lnTo>
                    <a:pt x="9231" y="3466"/>
                  </a:lnTo>
                  <a:cubicBezTo>
                    <a:pt x="9862" y="3466"/>
                    <a:pt x="10334" y="2993"/>
                    <a:pt x="10334" y="2458"/>
                  </a:cubicBezTo>
                  <a:lnTo>
                    <a:pt x="10334" y="1071"/>
                  </a:lnTo>
                  <a:cubicBezTo>
                    <a:pt x="10334" y="536"/>
                    <a:pt x="9862" y="0"/>
                    <a:pt x="92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64"/>
            <p:cNvSpPr/>
            <p:nvPr/>
          </p:nvSpPr>
          <p:spPr>
            <a:xfrm>
              <a:off x="-30310675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599" y="1"/>
                    <a:pt x="1" y="631"/>
                    <a:pt x="1" y="1387"/>
                  </a:cubicBezTo>
                  <a:cubicBezTo>
                    <a:pt x="1" y="2143"/>
                    <a:pt x="599" y="2773"/>
                    <a:pt x="1387" y="2773"/>
                  </a:cubicBezTo>
                  <a:cubicBezTo>
                    <a:pt x="2143" y="2773"/>
                    <a:pt x="2742" y="2143"/>
                    <a:pt x="2742" y="1387"/>
                  </a:cubicBezTo>
                  <a:cubicBezTo>
                    <a:pt x="2742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64"/>
            <p:cNvSpPr/>
            <p:nvPr/>
          </p:nvSpPr>
          <p:spPr>
            <a:xfrm>
              <a:off x="-30345325" y="3408425"/>
              <a:ext cx="137075" cy="67775"/>
            </a:xfrm>
            <a:custGeom>
              <a:avLst/>
              <a:gdLst/>
              <a:ahLst/>
              <a:cxnLst/>
              <a:rect l="l" t="t" r="r" b="b"/>
              <a:pathLst>
                <a:path w="5483" h="2711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32"/>
                  </a:cubicBezTo>
                  <a:cubicBezTo>
                    <a:pt x="0" y="2521"/>
                    <a:pt x="158" y="2710"/>
                    <a:pt x="378" y="2710"/>
                  </a:cubicBezTo>
                  <a:lnTo>
                    <a:pt x="5104" y="2710"/>
                  </a:lnTo>
                  <a:cubicBezTo>
                    <a:pt x="5325" y="2710"/>
                    <a:pt x="5482" y="2521"/>
                    <a:pt x="5482" y="2332"/>
                  </a:cubicBezTo>
                  <a:cubicBezTo>
                    <a:pt x="5262" y="977"/>
                    <a:pt x="4128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64"/>
            <p:cNvSpPr/>
            <p:nvPr/>
          </p:nvSpPr>
          <p:spPr>
            <a:xfrm>
              <a:off x="-30156300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87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64"/>
            <p:cNvSpPr/>
            <p:nvPr/>
          </p:nvSpPr>
          <p:spPr>
            <a:xfrm>
              <a:off x="-30190950" y="3408425"/>
              <a:ext cx="137850" cy="67775"/>
            </a:xfrm>
            <a:custGeom>
              <a:avLst/>
              <a:gdLst/>
              <a:ahLst/>
              <a:cxnLst/>
              <a:rect l="l" t="t" r="r" b="b"/>
              <a:pathLst>
                <a:path w="5514" h="2711" extrusionOk="0">
                  <a:moveTo>
                    <a:pt x="2773" y="1"/>
                  </a:moveTo>
                  <a:cubicBezTo>
                    <a:pt x="1387" y="1"/>
                    <a:pt x="252" y="1040"/>
                    <a:pt x="32" y="2332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67" y="2710"/>
                  </a:lnTo>
                  <a:cubicBezTo>
                    <a:pt x="5356" y="2710"/>
                    <a:pt x="5514" y="2521"/>
                    <a:pt x="5514" y="2332"/>
                  </a:cubicBezTo>
                  <a:cubicBezTo>
                    <a:pt x="5293" y="977"/>
                    <a:pt x="4128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76" name="Google Shape;8176;p64"/>
          <p:cNvGrpSpPr/>
          <p:nvPr/>
        </p:nvGrpSpPr>
        <p:grpSpPr>
          <a:xfrm>
            <a:off x="1295026" y="1532946"/>
            <a:ext cx="353645" cy="353645"/>
            <a:chOff x="-35481425" y="3202075"/>
            <a:chExt cx="291450" cy="291450"/>
          </a:xfrm>
        </p:grpSpPr>
        <p:sp>
          <p:nvSpPr>
            <p:cNvPr id="8177" name="Google Shape;8177;p64"/>
            <p:cNvSpPr/>
            <p:nvPr/>
          </p:nvSpPr>
          <p:spPr>
            <a:xfrm>
              <a:off x="-35414475" y="3304600"/>
              <a:ext cx="154400" cy="85975"/>
            </a:xfrm>
            <a:custGeom>
              <a:avLst/>
              <a:gdLst/>
              <a:ahLst/>
              <a:cxnLst/>
              <a:rect l="l" t="t" r="r" b="b"/>
              <a:pathLst>
                <a:path w="6176" h="3439" extrusionOk="0">
                  <a:moveTo>
                    <a:pt x="4433" y="0"/>
                  </a:moveTo>
                  <a:cubicBezTo>
                    <a:pt x="4393" y="0"/>
                    <a:pt x="4354" y="8"/>
                    <a:pt x="4317" y="26"/>
                  </a:cubicBezTo>
                  <a:cubicBezTo>
                    <a:pt x="4191" y="58"/>
                    <a:pt x="4128" y="216"/>
                    <a:pt x="4128" y="342"/>
                  </a:cubicBezTo>
                  <a:lnTo>
                    <a:pt x="4128" y="1003"/>
                  </a:lnTo>
                  <a:lnTo>
                    <a:pt x="2048" y="1003"/>
                  </a:lnTo>
                  <a:lnTo>
                    <a:pt x="2048" y="342"/>
                  </a:lnTo>
                  <a:cubicBezTo>
                    <a:pt x="2048" y="184"/>
                    <a:pt x="1954" y="58"/>
                    <a:pt x="1828" y="26"/>
                  </a:cubicBezTo>
                  <a:cubicBezTo>
                    <a:pt x="1793" y="15"/>
                    <a:pt x="1750" y="8"/>
                    <a:pt x="1705" y="8"/>
                  </a:cubicBezTo>
                  <a:cubicBezTo>
                    <a:pt x="1626" y="8"/>
                    <a:pt x="1541" y="30"/>
                    <a:pt x="1481" y="89"/>
                  </a:cubicBezTo>
                  <a:lnTo>
                    <a:pt x="95" y="1476"/>
                  </a:lnTo>
                  <a:cubicBezTo>
                    <a:pt x="0" y="1602"/>
                    <a:pt x="0" y="1822"/>
                    <a:pt x="95" y="1948"/>
                  </a:cubicBezTo>
                  <a:lnTo>
                    <a:pt x="1481" y="3334"/>
                  </a:lnTo>
                  <a:cubicBezTo>
                    <a:pt x="1548" y="3379"/>
                    <a:pt x="1646" y="3424"/>
                    <a:pt x="1732" y="3424"/>
                  </a:cubicBezTo>
                  <a:cubicBezTo>
                    <a:pt x="1767" y="3424"/>
                    <a:pt x="1800" y="3416"/>
                    <a:pt x="1828" y="3398"/>
                  </a:cubicBezTo>
                  <a:cubicBezTo>
                    <a:pt x="1954" y="3366"/>
                    <a:pt x="2048" y="3208"/>
                    <a:pt x="2048" y="3082"/>
                  </a:cubicBezTo>
                  <a:lnTo>
                    <a:pt x="2048" y="2421"/>
                  </a:lnTo>
                  <a:lnTo>
                    <a:pt x="4128" y="2421"/>
                  </a:lnTo>
                  <a:lnTo>
                    <a:pt x="4128" y="3082"/>
                  </a:lnTo>
                  <a:cubicBezTo>
                    <a:pt x="4128" y="3240"/>
                    <a:pt x="4191" y="3366"/>
                    <a:pt x="4317" y="3398"/>
                  </a:cubicBezTo>
                  <a:cubicBezTo>
                    <a:pt x="4369" y="3424"/>
                    <a:pt x="4426" y="3439"/>
                    <a:pt x="4483" y="3439"/>
                  </a:cubicBezTo>
                  <a:cubicBezTo>
                    <a:pt x="4562" y="3439"/>
                    <a:pt x="4639" y="3408"/>
                    <a:pt x="4695" y="3334"/>
                  </a:cubicBezTo>
                  <a:lnTo>
                    <a:pt x="6049" y="1948"/>
                  </a:lnTo>
                  <a:cubicBezTo>
                    <a:pt x="6175" y="1822"/>
                    <a:pt x="6175" y="1602"/>
                    <a:pt x="6049" y="1476"/>
                  </a:cubicBezTo>
                  <a:lnTo>
                    <a:pt x="4695" y="89"/>
                  </a:lnTo>
                  <a:cubicBezTo>
                    <a:pt x="4628" y="45"/>
                    <a:pt x="4530" y="0"/>
                    <a:pt x="44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64"/>
            <p:cNvSpPr/>
            <p:nvPr/>
          </p:nvSpPr>
          <p:spPr>
            <a:xfrm>
              <a:off x="-35413700" y="3202075"/>
              <a:ext cx="34700" cy="103200"/>
            </a:xfrm>
            <a:custGeom>
              <a:avLst/>
              <a:gdLst/>
              <a:ahLst/>
              <a:cxnLst/>
              <a:rect l="l" t="t" r="r" b="b"/>
              <a:pathLst>
                <a:path w="1388" h="4128" extrusionOk="0">
                  <a:moveTo>
                    <a:pt x="1" y="0"/>
                  </a:moveTo>
                  <a:lnTo>
                    <a:pt x="1" y="4127"/>
                  </a:lnTo>
                  <a:lnTo>
                    <a:pt x="348" y="4127"/>
                  </a:lnTo>
                  <a:cubicBezTo>
                    <a:pt x="915" y="4127"/>
                    <a:pt x="1387" y="3655"/>
                    <a:pt x="1387" y="3088"/>
                  </a:cubicBezTo>
                  <a:lnTo>
                    <a:pt x="1387" y="1009"/>
                  </a:lnTo>
                  <a:cubicBezTo>
                    <a:pt x="1387" y="473"/>
                    <a:pt x="915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64"/>
            <p:cNvSpPr/>
            <p:nvPr/>
          </p:nvSpPr>
          <p:spPr>
            <a:xfrm>
              <a:off x="-35413700" y="3389525"/>
              <a:ext cx="34700" cy="103250"/>
            </a:xfrm>
            <a:custGeom>
              <a:avLst/>
              <a:gdLst/>
              <a:ahLst/>
              <a:cxnLst/>
              <a:rect l="l" t="t" r="r" b="b"/>
              <a:pathLst>
                <a:path w="1388" h="4130" extrusionOk="0">
                  <a:moveTo>
                    <a:pt x="1" y="1"/>
                  </a:moveTo>
                  <a:lnTo>
                    <a:pt x="1" y="4128"/>
                  </a:lnTo>
                  <a:lnTo>
                    <a:pt x="348" y="4128"/>
                  </a:lnTo>
                  <a:cubicBezTo>
                    <a:pt x="367" y="4129"/>
                    <a:pt x="386" y="4129"/>
                    <a:pt x="405" y="4129"/>
                  </a:cubicBezTo>
                  <a:cubicBezTo>
                    <a:pt x="946" y="4129"/>
                    <a:pt x="1387" y="3698"/>
                    <a:pt x="1387" y="3119"/>
                  </a:cubicBezTo>
                  <a:lnTo>
                    <a:pt x="1387" y="1040"/>
                  </a:lnTo>
                  <a:cubicBezTo>
                    <a:pt x="1387" y="473"/>
                    <a:pt x="915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64"/>
            <p:cNvSpPr/>
            <p:nvPr/>
          </p:nvSpPr>
          <p:spPr>
            <a:xfrm>
              <a:off x="-35292400" y="3202075"/>
              <a:ext cx="33900" cy="103200"/>
            </a:xfrm>
            <a:custGeom>
              <a:avLst/>
              <a:gdLst/>
              <a:ahLst/>
              <a:cxnLst/>
              <a:rect l="l" t="t" r="r" b="b"/>
              <a:pathLst>
                <a:path w="1356" h="4128" extrusionOk="0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3088"/>
                  </a:lnTo>
                  <a:cubicBezTo>
                    <a:pt x="1" y="3655"/>
                    <a:pt x="410" y="4127"/>
                    <a:pt x="1009" y="4127"/>
                  </a:cubicBezTo>
                  <a:lnTo>
                    <a:pt x="1355" y="4127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64"/>
            <p:cNvSpPr/>
            <p:nvPr/>
          </p:nvSpPr>
          <p:spPr>
            <a:xfrm>
              <a:off x="-35241200" y="3202850"/>
              <a:ext cx="51225" cy="290675"/>
            </a:xfrm>
            <a:custGeom>
              <a:avLst/>
              <a:gdLst/>
              <a:ahLst/>
              <a:cxnLst/>
              <a:rect l="l" t="t" r="r" b="b"/>
              <a:pathLst>
                <a:path w="2049" h="11627" extrusionOk="0">
                  <a:moveTo>
                    <a:pt x="1" y="1"/>
                  </a:moveTo>
                  <a:lnTo>
                    <a:pt x="1" y="11626"/>
                  </a:lnTo>
                  <a:cubicBezTo>
                    <a:pt x="1135" y="11469"/>
                    <a:pt x="2048" y="10460"/>
                    <a:pt x="2048" y="9263"/>
                  </a:cubicBezTo>
                  <a:lnTo>
                    <a:pt x="2048" y="2395"/>
                  </a:lnTo>
                  <a:cubicBezTo>
                    <a:pt x="2048" y="1167"/>
                    <a:pt x="1135" y="158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64"/>
            <p:cNvSpPr/>
            <p:nvPr/>
          </p:nvSpPr>
          <p:spPr>
            <a:xfrm>
              <a:off x="-35292400" y="3389525"/>
              <a:ext cx="33900" cy="104000"/>
            </a:xfrm>
            <a:custGeom>
              <a:avLst/>
              <a:gdLst/>
              <a:ahLst/>
              <a:cxnLst/>
              <a:rect l="l" t="t" r="r" b="b"/>
              <a:pathLst>
                <a:path w="1356" h="4160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718"/>
                    <a:pt x="410" y="4159"/>
                    <a:pt x="1009" y="4159"/>
                  </a:cubicBezTo>
                  <a:lnTo>
                    <a:pt x="1355" y="4159"/>
                  </a:lnTo>
                  <a:lnTo>
                    <a:pt x="13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64"/>
            <p:cNvSpPr/>
            <p:nvPr/>
          </p:nvSpPr>
          <p:spPr>
            <a:xfrm>
              <a:off x="-35481425" y="3202075"/>
              <a:ext cx="51225" cy="289875"/>
            </a:xfrm>
            <a:custGeom>
              <a:avLst/>
              <a:gdLst/>
              <a:ahLst/>
              <a:cxnLst/>
              <a:rect l="l" t="t" r="r" b="b"/>
              <a:pathLst>
                <a:path w="2049" h="11595" extrusionOk="0">
                  <a:moveTo>
                    <a:pt x="2048" y="0"/>
                  </a:moveTo>
                  <a:cubicBezTo>
                    <a:pt x="883" y="158"/>
                    <a:pt x="1" y="1166"/>
                    <a:pt x="1" y="2363"/>
                  </a:cubicBezTo>
                  <a:lnTo>
                    <a:pt x="1" y="9200"/>
                  </a:lnTo>
                  <a:cubicBezTo>
                    <a:pt x="1" y="10460"/>
                    <a:pt x="851" y="11437"/>
                    <a:pt x="2048" y="11594"/>
                  </a:cubicBez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84" name="Google Shape;8184;p64"/>
          <p:cNvGrpSpPr/>
          <p:nvPr/>
        </p:nvGrpSpPr>
        <p:grpSpPr>
          <a:xfrm>
            <a:off x="1294556" y="1974472"/>
            <a:ext cx="354586" cy="352675"/>
            <a:chOff x="-35482200" y="3561225"/>
            <a:chExt cx="292225" cy="290650"/>
          </a:xfrm>
        </p:grpSpPr>
        <p:sp>
          <p:nvSpPr>
            <p:cNvPr id="8185" name="Google Shape;8185;p64"/>
            <p:cNvSpPr/>
            <p:nvPr/>
          </p:nvSpPr>
          <p:spPr>
            <a:xfrm>
              <a:off x="-35482200" y="3749475"/>
              <a:ext cx="292225" cy="102400"/>
            </a:xfrm>
            <a:custGeom>
              <a:avLst/>
              <a:gdLst/>
              <a:ahLst/>
              <a:cxnLst/>
              <a:rect l="l" t="t" r="r" b="b"/>
              <a:pathLst>
                <a:path w="11689" h="4096" extrusionOk="0">
                  <a:moveTo>
                    <a:pt x="1701" y="0"/>
                  </a:moveTo>
                  <a:cubicBezTo>
                    <a:pt x="1040" y="0"/>
                    <a:pt x="473" y="315"/>
                    <a:pt x="63" y="819"/>
                  </a:cubicBezTo>
                  <a:cubicBezTo>
                    <a:pt x="0" y="945"/>
                    <a:pt x="0" y="1040"/>
                    <a:pt x="32" y="1166"/>
                  </a:cubicBezTo>
                  <a:cubicBezTo>
                    <a:pt x="63" y="1292"/>
                    <a:pt x="189" y="1355"/>
                    <a:pt x="347" y="1355"/>
                  </a:cubicBezTo>
                  <a:lnTo>
                    <a:pt x="1008" y="1355"/>
                  </a:lnTo>
                  <a:cubicBezTo>
                    <a:pt x="1418" y="1355"/>
                    <a:pt x="1670" y="1670"/>
                    <a:pt x="1670" y="2048"/>
                  </a:cubicBezTo>
                  <a:cubicBezTo>
                    <a:pt x="1670" y="2426"/>
                    <a:pt x="1355" y="2710"/>
                    <a:pt x="1008" y="2710"/>
                  </a:cubicBezTo>
                  <a:lnTo>
                    <a:pt x="347" y="2710"/>
                  </a:lnTo>
                  <a:cubicBezTo>
                    <a:pt x="221" y="2710"/>
                    <a:pt x="95" y="2773"/>
                    <a:pt x="32" y="2899"/>
                  </a:cubicBezTo>
                  <a:cubicBezTo>
                    <a:pt x="0" y="3025"/>
                    <a:pt x="0" y="3151"/>
                    <a:pt x="63" y="3245"/>
                  </a:cubicBezTo>
                  <a:cubicBezTo>
                    <a:pt x="410" y="3781"/>
                    <a:pt x="1040" y="4096"/>
                    <a:pt x="1701" y="4096"/>
                  </a:cubicBezTo>
                  <a:cubicBezTo>
                    <a:pt x="2615" y="4096"/>
                    <a:pt x="3371" y="3497"/>
                    <a:pt x="3655" y="2710"/>
                  </a:cubicBezTo>
                  <a:lnTo>
                    <a:pt x="8065" y="2710"/>
                  </a:lnTo>
                  <a:cubicBezTo>
                    <a:pt x="8317" y="3497"/>
                    <a:pt x="9073" y="4096"/>
                    <a:pt x="9987" y="4096"/>
                  </a:cubicBezTo>
                  <a:cubicBezTo>
                    <a:pt x="10649" y="4096"/>
                    <a:pt x="11247" y="3781"/>
                    <a:pt x="11594" y="3245"/>
                  </a:cubicBezTo>
                  <a:cubicBezTo>
                    <a:pt x="11688" y="3119"/>
                    <a:pt x="11688" y="3025"/>
                    <a:pt x="11625" y="2899"/>
                  </a:cubicBezTo>
                  <a:cubicBezTo>
                    <a:pt x="11594" y="2773"/>
                    <a:pt x="11468" y="2710"/>
                    <a:pt x="11310" y="2710"/>
                  </a:cubicBezTo>
                  <a:lnTo>
                    <a:pt x="10649" y="2710"/>
                  </a:lnTo>
                  <a:cubicBezTo>
                    <a:pt x="10271" y="2710"/>
                    <a:pt x="9987" y="2395"/>
                    <a:pt x="9987" y="2048"/>
                  </a:cubicBezTo>
                  <a:cubicBezTo>
                    <a:pt x="9987" y="1670"/>
                    <a:pt x="10302" y="1355"/>
                    <a:pt x="10649" y="1355"/>
                  </a:cubicBezTo>
                  <a:lnTo>
                    <a:pt x="11310" y="1355"/>
                  </a:lnTo>
                  <a:cubicBezTo>
                    <a:pt x="11436" y="1355"/>
                    <a:pt x="11562" y="1292"/>
                    <a:pt x="11625" y="1166"/>
                  </a:cubicBezTo>
                  <a:cubicBezTo>
                    <a:pt x="11688" y="1040"/>
                    <a:pt x="11688" y="945"/>
                    <a:pt x="11594" y="819"/>
                  </a:cubicBezTo>
                  <a:cubicBezTo>
                    <a:pt x="11247" y="315"/>
                    <a:pt x="10649" y="0"/>
                    <a:pt x="9987" y="0"/>
                  </a:cubicBezTo>
                  <a:cubicBezTo>
                    <a:pt x="9073" y="0"/>
                    <a:pt x="8349" y="567"/>
                    <a:pt x="8065" y="1355"/>
                  </a:cubicBezTo>
                  <a:lnTo>
                    <a:pt x="3655" y="1355"/>
                  </a:lnTo>
                  <a:cubicBezTo>
                    <a:pt x="3371" y="567"/>
                    <a:pt x="2615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64"/>
            <p:cNvSpPr/>
            <p:nvPr/>
          </p:nvSpPr>
          <p:spPr>
            <a:xfrm>
              <a:off x="-35371150" y="3561225"/>
              <a:ext cx="68550" cy="68550"/>
            </a:xfrm>
            <a:custGeom>
              <a:avLst/>
              <a:gdLst/>
              <a:ahLst/>
              <a:cxnLst/>
              <a:rect l="l" t="t" r="r" b="b"/>
              <a:pathLst>
                <a:path w="2742" h="2742" extrusionOk="0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1"/>
                    <a:pt x="630" y="2741"/>
                    <a:pt x="1355" y="2741"/>
                  </a:cubicBezTo>
                  <a:cubicBezTo>
                    <a:pt x="2111" y="2741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64"/>
            <p:cNvSpPr/>
            <p:nvPr/>
          </p:nvSpPr>
          <p:spPr>
            <a:xfrm>
              <a:off x="-35405025" y="3647075"/>
              <a:ext cx="136275" cy="119750"/>
            </a:xfrm>
            <a:custGeom>
              <a:avLst/>
              <a:gdLst/>
              <a:ahLst/>
              <a:cxnLst/>
              <a:rect l="l" t="t" r="r" b="b"/>
              <a:pathLst>
                <a:path w="5451" h="4790" extrusionOk="0">
                  <a:moveTo>
                    <a:pt x="2710" y="1"/>
                  </a:moveTo>
                  <a:cubicBezTo>
                    <a:pt x="1387" y="1"/>
                    <a:pt x="253" y="1009"/>
                    <a:pt x="32" y="2300"/>
                  </a:cubicBezTo>
                  <a:cubicBezTo>
                    <a:pt x="1" y="2521"/>
                    <a:pt x="158" y="2710"/>
                    <a:pt x="410" y="2710"/>
                  </a:cubicBezTo>
                  <a:lnTo>
                    <a:pt x="2395" y="2710"/>
                  </a:lnTo>
                  <a:lnTo>
                    <a:pt x="2395" y="4789"/>
                  </a:lnTo>
                  <a:lnTo>
                    <a:pt x="3088" y="4789"/>
                  </a:lnTo>
                  <a:lnTo>
                    <a:pt x="3088" y="2710"/>
                  </a:lnTo>
                  <a:lnTo>
                    <a:pt x="5073" y="2710"/>
                  </a:lnTo>
                  <a:cubicBezTo>
                    <a:pt x="5293" y="2710"/>
                    <a:pt x="5451" y="2521"/>
                    <a:pt x="5451" y="2300"/>
                  </a:cubicBezTo>
                  <a:cubicBezTo>
                    <a:pt x="5230" y="977"/>
                    <a:pt x="4096" y="1"/>
                    <a:pt x="27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88" name="Google Shape;8188;p64"/>
          <p:cNvGrpSpPr/>
          <p:nvPr/>
        </p:nvGrpSpPr>
        <p:grpSpPr>
          <a:xfrm>
            <a:off x="1295026" y="2409340"/>
            <a:ext cx="353645" cy="353615"/>
            <a:chOff x="-35481425" y="3919600"/>
            <a:chExt cx="291450" cy="291425"/>
          </a:xfrm>
        </p:grpSpPr>
        <p:sp>
          <p:nvSpPr>
            <p:cNvPr id="8189" name="Google Shape;8189;p64"/>
            <p:cNvSpPr/>
            <p:nvPr/>
          </p:nvSpPr>
          <p:spPr>
            <a:xfrm>
              <a:off x="-35327050" y="4125150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3025" y="1"/>
                  </a:moveTo>
                  <a:cubicBezTo>
                    <a:pt x="2836" y="1"/>
                    <a:pt x="2678" y="159"/>
                    <a:pt x="2678" y="348"/>
                  </a:cubicBezTo>
                  <a:lnTo>
                    <a:pt x="2678" y="1041"/>
                  </a:lnTo>
                  <a:cubicBezTo>
                    <a:pt x="2678" y="1576"/>
                    <a:pt x="2206" y="2049"/>
                    <a:pt x="1639" y="2049"/>
                  </a:cubicBezTo>
                  <a:lnTo>
                    <a:pt x="1103" y="2049"/>
                  </a:lnTo>
                  <a:lnTo>
                    <a:pt x="1229" y="1923"/>
                  </a:lnTo>
                  <a:cubicBezTo>
                    <a:pt x="1387" y="1860"/>
                    <a:pt x="1387" y="1608"/>
                    <a:pt x="1261" y="1513"/>
                  </a:cubicBezTo>
                  <a:cubicBezTo>
                    <a:pt x="1198" y="1450"/>
                    <a:pt x="1111" y="1419"/>
                    <a:pt x="1024" y="1419"/>
                  </a:cubicBezTo>
                  <a:cubicBezTo>
                    <a:pt x="938" y="1419"/>
                    <a:pt x="851" y="1450"/>
                    <a:pt x="788" y="1513"/>
                  </a:cubicBezTo>
                  <a:lnTo>
                    <a:pt x="127" y="2175"/>
                  </a:lnTo>
                  <a:cubicBezTo>
                    <a:pt x="1" y="2301"/>
                    <a:pt x="1" y="2521"/>
                    <a:pt x="127" y="2647"/>
                  </a:cubicBezTo>
                  <a:lnTo>
                    <a:pt x="788" y="3309"/>
                  </a:lnTo>
                  <a:cubicBezTo>
                    <a:pt x="851" y="3372"/>
                    <a:pt x="938" y="3404"/>
                    <a:pt x="1024" y="3404"/>
                  </a:cubicBezTo>
                  <a:cubicBezTo>
                    <a:pt x="1111" y="3404"/>
                    <a:pt x="1198" y="3372"/>
                    <a:pt x="1261" y="3309"/>
                  </a:cubicBezTo>
                  <a:cubicBezTo>
                    <a:pt x="1387" y="3183"/>
                    <a:pt x="1387" y="2962"/>
                    <a:pt x="1261" y="2836"/>
                  </a:cubicBezTo>
                  <a:lnTo>
                    <a:pt x="1135" y="2710"/>
                  </a:lnTo>
                  <a:lnTo>
                    <a:pt x="1702" y="2710"/>
                  </a:lnTo>
                  <a:cubicBezTo>
                    <a:pt x="2647" y="2710"/>
                    <a:pt x="3372" y="1986"/>
                    <a:pt x="3372" y="1041"/>
                  </a:cubicBezTo>
                  <a:lnTo>
                    <a:pt x="3372" y="348"/>
                  </a:lnTo>
                  <a:cubicBezTo>
                    <a:pt x="3372" y="159"/>
                    <a:pt x="3214" y="1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64"/>
            <p:cNvSpPr/>
            <p:nvPr/>
          </p:nvSpPr>
          <p:spPr>
            <a:xfrm>
              <a:off x="-35429450" y="3921175"/>
              <a:ext cx="84300" cy="85075"/>
            </a:xfrm>
            <a:custGeom>
              <a:avLst/>
              <a:gdLst/>
              <a:ahLst/>
              <a:cxnLst/>
              <a:rect l="l" t="t" r="r" b="b"/>
              <a:pathLst>
                <a:path w="3372" h="3403" extrusionOk="0">
                  <a:moveTo>
                    <a:pt x="2360" y="0"/>
                  </a:moveTo>
                  <a:cubicBezTo>
                    <a:pt x="2269" y="0"/>
                    <a:pt x="2175" y="32"/>
                    <a:pt x="2112" y="95"/>
                  </a:cubicBezTo>
                  <a:cubicBezTo>
                    <a:pt x="2017" y="221"/>
                    <a:pt x="2017" y="441"/>
                    <a:pt x="2112" y="567"/>
                  </a:cubicBezTo>
                  <a:lnTo>
                    <a:pt x="2238" y="693"/>
                  </a:lnTo>
                  <a:lnTo>
                    <a:pt x="1702" y="693"/>
                  </a:lnTo>
                  <a:cubicBezTo>
                    <a:pt x="757" y="693"/>
                    <a:pt x="1" y="1418"/>
                    <a:pt x="1" y="2363"/>
                  </a:cubicBezTo>
                  <a:lnTo>
                    <a:pt x="1" y="3056"/>
                  </a:lnTo>
                  <a:cubicBezTo>
                    <a:pt x="1" y="3245"/>
                    <a:pt x="158" y="3403"/>
                    <a:pt x="347" y="3403"/>
                  </a:cubicBezTo>
                  <a:cubicBezTo>
                    <a:pt x="536" y="3403"/>
                    <a:pt x="694" y="3245"/>
                    <a:pt x="694" y="3056"/>
                  </a:cubicBezTo>
                  <a:lnTo>
                    <a:pt x="694" y="2332"/>
                  </a:lnTo>
                  <a:cubicBezTo>
                    <a:pt x="694" y="1796"/>
                    <a:pt x="1167" y="1292"/>
                    <a:pt x="1734" y="1292"/>
                  </a:cubicBezTo>
                  <a:lnTo>
                    <a:pt x="2269" y="1292"/>
                  </a:lnTo>
                  <a:lnTo>
                    <a:pt x="2175" y="1418"/>
                  </a:lnTo>
                  <a:cubicBezTo>
                    <a:pt x="2017" y="1544"/>
                    <a:pt x="2017" y="1733"/>
                    <a:pt x="2112" y="1891"/>
                  </a:cubicBezTo>
                  <a:cubicBezTo>
                    <a:pt x="2175" y="1954"/>
                    <a:pt x="2269" y="1985"/>
                    <a:pt x="2360" y="1985"/>
                  </a:cubicBezTo>
                  <a:cubicBezTo>
                    <a:pt x="2450" y="1985"/>
                    <a:pt x="2537" y="1954"/>
                    <a:pt x="2584" y="1891"/>
                  </a:cubicBezTo>
                  <a:lnTo>
                    <a:pt x="3277" y="1229"/>
                  </a:lnTo>
                  <a:cubicBezTo>
                    <a:pt x="3372" y="1103"/>
                    <a:pt x="3372" y="882"/>
                    <a:pt x="3277" y="756"/>
                  </a:cubicBezTo>
                  <a:lnTo>
                    <a:pt x="2584" y="95"/>
                  </a:lnTo>
                  <a:cubicBezTo>
                    <a:pt x="2537" y="32"/>
                    <a:pt x="2450" y="0"/>
                    <a:pt x="23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64"/>
            <p:cNvSpPr/>
            <p:nvPr/>
          </p:nvSpPr>
          <p:spPr>
            <a:xfrm>
              <a:off x="-35481425" y="4021975"/>
              <a:ext cx="137075" cy="35475"/>
            </a:xfrm>
            <a:custGeom>
              <a:avLst/>
              <a:gdLst/>
              <a:ahLst/>
              <a:cxnLst/>
              <a:rect l="l" t="t" r="r" b="b"/>
              <a:pathLst>
                <a:path w="5483" h="1419" extrusionOk="0">
                  <a:moveTo>
                    <a:pt x="1009" y="1"/>
                  </a:moveTo>
                  <a:cubicBezTo>
                    <a:pt x="473" y="1"/>
                    <a:pt x="1" y="473"/>
                    <a:pt x="1" y="1072"/>
                  </a:cubicBezTo>
                  <a:lnTo>
                    <a:pt x="1" y="1419"/>
                  </a:lnTo>
                  <a:lnTo>
                    <a:pt x="5482" y="1419"/>
                  </a:lnTo>
                  <a:lnTo>
                    <a:pt x="5482" y="1072"/>
                  </a:lnTo>
                  <a:lnTo>
                    <a:pt x="5451" y="1072"/>
                  </a:lnTo>
                  <a:cubicBezTo>
                    <a:pt x="5451" y="505"/>
                    <a:pt x="5010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64"/>
            <p:cNvSpPr/>
            <p:nvPr/>
          </p:nvSpPr>
          <p:spPr>
            <a:xfrm>
              <a:off x="-35481425" y="4073975"/>
              <a:ext cx="136275" cy="85875"/>
            </a:xfrm>
            <a:custGeom>
              <a:avLst/>
              <a:gdLst/>
              <a:ahLst/>
              <a:cxnLst/>
              <a:rect l="l" t="t" r="r" b="b"/>
              <a:pathLst>
                <a:path w="5451" h="3435" extrusionOk="0">
                  <a:moveTo>
                    <a:pt x="1" y="0"/>
                  </a:moveTo>
                  <a:lnTo>
                    <a:pt x="1" y="3434"/>
                  </a:lnTo>
                  <a:lnTo>
                    <a:pt x="5451" y="3434"/>
                  </a:lnTo>
                  <a:lnTo>
                    <a:pt x="54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64"/>
            <p:cNvSpPr/>
            <p:nvPr/>
          </p:nvSpPr>
          <p:spPr>
            <a:xfrm>
              <a:off x="-35481425" y="4176350"/>
              <a:ext cx="136275" cy="34675"/>
            </a:xfrm>
            <a:custGeom>
              <a:avLst/>
              <a:gdLst/>
              <a:ahLst/>
              <a:cxnLst/>
              <a:rect l="l" t="t" r="r" b="b"/>
              <a:pathLst>
                <a:path w="5451" h="1387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10" y="1387"/>
                    <a:pt x="1009" y="1387"/>
                  </a:cubicBezTo>
                  <a:lnTo>
                    <a:pt x="4443" y="1387"/>
                  </a:lnTo>
                  <a:cubicBezTo>
                    <a:pt x="4978" y="1387"/>
                    <a:pt x="5451" y="914"/>
                    <a:pt x="5451" y="347"/>
                  </a:cubicBezTo>
                  <a:lnTo>
                    <a:pt x="54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64"/>
            <p:cNvSpPr/>
            <p:nvPr/>
          </p:nvSpPr>
          <p:spPr>
            <a:xfrm>
              <a:off x="-35327050" y="3919600"/>
              <a:ext cx="137075" cy="33875"/>
            </a:xfrm>
            <a:custGeom>
              <a:avLst/>
              <a:gdLst/>
              <a:ahLst/>
              <a:cxnLst/>
              <a:rect l="l" t="t" r="r" b="b"/>
              <a:pathLst>
                <a:path w="5483" h="1355" extrusionOk="0">
                  <a:moveTo>
                    <a:pt x="1009" y="0"/>
                  </a:moveTo>
                  <a:cubicBezTo>
                    <a:pt x="473" y="0"/>
                    <a:pt x="1" y="473"/>
                    <a:pt x="1" y="1008"/>
                  </a:cubicBezTo>
                  <a:lnTo>
                    <a:pt x="1" y="1355"/>
                  </a:lnTo>
                  <a:lnTo>
                    <a:pt x="5482" y="1355"/>
                  </a:lnTo>
                  <a:lnTo>
                    <a:pt x="5482" y="1008"/>
                  </a:lnTo>
                  <a:cubicBezTo>
                    <a:pt x="5482" y="473"/>
                    <a:pt x="5010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64"/>
            <p:cNvSpPr/>
            <p:nvPr/>
          </p:nvSpPr>
          <p:spPr>
            <a:xfrm>
              <a:off x="-35327825" y="3970800"/>
              <a:ext cx="136275" cy="85875"/>
            </a:xfrm>
            <a:custGeom>
              <a:avLst/>
              <a:gdLst/>
              <a:ahLst/>
              <a:cxnLst/>
              <a:rect l="l" t="t" r="r" b="b"/>
              <a:pathLst>
                <a:path w="5451" h="3435" extrusionOk="0">
                  <a:moveTo>
                    <a:pt x="0" y="0"/>
                  </a:moveTo>
                  <a:lnTo>
                    <a:pt x="0" y="3434"/>
                  </a:lnTo>
                  <a:lnTo>
                    <a:pt x="5450" y="3434"/>
                  </a:lnTo>
                  <a:lnTo>
                    <a:pt x="5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64"/>
            <p:cNvSpPr/>
            <p:nvPr/>
          </p:nvSpPr>
          <p:spPr>
            <a:xfrm>
              <a:off x="-35327825" y="4073975"/>
              <a:ext cx="136275" cy="35450"/>
            </a:xfrm>
            <a:custGeom>
              <a:avLst/>
              <a:gdLst/>
              <a:ahLst/>
              <a:cxnLst/>
              <a:rect l="l" t="t" r="r" b="b"/>
              <a:pathLst>
                <a:path w="5451" h="1418" extrusionOk="0">
                  <a:moveTo>
                    <a:pt x="0" y="0"/>
                  </a:moveTo>
                  <a:lnTo>
                    <a:pt x="0" y="347"/>
                  </a:lnTo>
                  <a:cubicBezTo>
                    <a:pt x="0" y="914"/>
                    <a:pt x="473" y="1418"/>
                    <a:pt x="1008" y="1418"/>
                  </a:cubicBezTo>
                  <a:lnTo>
                    <a:pt x="4442" y="1418"/>
                  </a:lnTo>
                  <a:cubicBezTo>
                    <a:pt x="4978" y="1418"/>
                    <a:pt x="5450" y="945"/>
                    <a:pt x="5450" y="347"/>
                  </a:cubicBezTo>
                  <a:lnTo>
                    <a:pt x="5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97" name="Google Shape;8197;p64"/>
          <p:cNvGrpSpPr/>
          <p:nvPr/>
        </p:nvGrpSpPr>
        <p:grpSpPr>
          <a:xfrm>
            <a:off x="3530661" y="1533431"/>
            <a:ext cx="357468" cy="352675"/>
            <a:chOff x="-33645475" y="3228075"/>
            <a:chExt cx="294600" cy="290650"/>
          </a:xfrm>
        </p:grpSpPr>
        <p:sp>
          <p:nvSpPr>
            <p:cNvPr id="8198" name="Google Shape;8198;p64"/>
            <p:cNvSpPr/>
            <p:nvPr/>
          </p:nvSpPr>
          <p:spPr>
            <a:xfrm>
              <a:off x="-33456450" y="3261925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09" y="694"/>
                  </a:lnTo>
                  <a:cubicBezTo>
                    <a:pt x="1576" y="694"/>
                    <a:pt x="2049" y="1166"/>
                    <a:pt x="2049" y="1733"/>
                  </a:cubicBezTo>
                  <a:lnTo>
                    <a:pt x="2049" y="2269"/>
                  </a:lnTo>
                  <a:lnTo>
                    <a:pt x="1923" y="2175"/>
                  </a:lnTo>
                  <a:cubicBezTo>
                    <a:pt x="1860" y="2112"/>
                    <a:pt x="1773" y="2080"/>
                    <a:pt x="1686" y="2080"/>
                  </a:cubicBezTo>
                  <a:cubicBezTo>
                    <a:pt x="1600" y="2080"/>
                    <a:pt x="1513" y="2112"/>
                    <a:pt x="1450" y="2175"/>
                  </a:cubicBezTo>
                  <a:cubicBezTo>
                    <a:pt x="1324" y="2269"/>
                    <a:pt x="1324" y="2521"/>
                    <a:pt x="1450" y="2647"/>
                  </a:cubicBezTo>
                  <a:lnTo>
                    <a:pt x="2112" y="3309"/>
                  </a:lnTo>
                  <a:cubicBezTo>
                    <a:pt x="2175" y="3372"/>
                    <a:pt x="2269" y="3403"/>
                    <a:pt x="2360" y="3403"/>
                  </a:cubicBezTo>
                  <a:cubicBezTo>
                    <a:pt x="2450" y="3403"/>
                    <a:pt x="2537" y="3372"/>
                    <a:pt x="2584" y="3309"/>
                  </a:cubicBezTo>
                  <a:lnTo>
                    <a:pt x="3277" y="2647"/>
                  </a:lnTo>
                  <a:cubicBezTo>
                    <a:pt x="3372" y="2521"/>
                    <a:pt x="3372" y="2269"/>
                    <a:pt x="3277" y="2175"/>
                  </a:cubicBezTo>
                  <a:cubicBezTo>
                    <a:pt x="3214" y="2112"/>
                    <a:pt x="3120" y="2080"/>
                    <a:pt x="3029" y="2080"/>
                  </a:cubicBezTo>
                  <a:cubicBezTo>
                    <a:pt x="2939" y="2080"/>
                    <a:pt x="2852" y="2112"/>
                    <a:pt x="2805" y="2175"/>
                  </a:cubicBezTo>
                  <a:lnTo>
                    <a:pt x="2679" y="2269"/>
                  </a:lnTo>
                  <a:lnTo>
                    <a:pt x="2679" y="1733"/>
                  </a:lnTo>
                  <a:cubicBezTo>
                    <a:pt x="2742" y="788"/>
                    <a:pt x="1954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64"/>
            <p:cNvSpPr/>
            <p:nvPr/>
          </p:nvSpPr>
          <p:spPr>
            <a:xfrm>
              <a:off x="-33575375" y="3433625"/>
              <a:ext cx="85075" cy="85100"/>
            </a:xfrm>
            <a:custGeom>
              <a:avLst/>
              <a:gdLst/>
              <a:ahLst/>
              <a:cxnLst/>
              <a:rect l="l" t="t" r="r" b="b"/>
              <a:pathLst>
                <a:path w="3403" h="3404" extrusionOk="0">
                  <a:moveTo>
                    <a:pt x="1013" y="1"/>
                  </a:moveTo>
                  <a:cubicBezTo>
                    <a:pt x="922" y="1"/>
                    <a:pt x="835" y="32"/>
                    <a:pt x="788" y="95"/>
                  </a:cubicBezTo>
                  <a:lnTo>
                    <a:pt x="127" y="757"/>
                  </a:lnTo>
                  <a:cubicBezTo>
                    <a:pt x="1" y="883"/>
                    <a:pt x="1" y="1135"/>
                    <a:pt x="127" y="1229"/>
                  </a:cubicBezTo>
                  <a:cubicBezTo>
                    <a:pt x="174" y="1292"/>
                    <a:pt x="260" y="1324"/>
                    <a:pt x="351" y="1324"/>
                  </a:cubicBezTo>
                  <a:cubicBezTo>
                    <a:pt x="442" y="1324"/>
                    <a:pt x="536" y="1292"/>
                    <a:pt x="599" y="1229"/>
                  </a:cubicBezTo>
                  <a:lnTo>
                    <a:pt x="694" y="1135"/>
                  </a:lnTo>
                  <a:lnTo>
                    <a:pt x="694" y="1671"/>
                  </a:lnTo>
                  <a:cubicBezTo>
                    <a:pt x="694" y="2616"/>
                    <a:pt x="1450" y="3372"/>
                    <a:pt x="2395" y="3372"/>
                  </a:cubicBezTo>
                  <a:lnTo>
                    <a:pt x="3057" y="3372"/>
                  </a:lnTo>
                  <a:lnTo>
                    <a:pt x="3057" y="3403"/>
                  </a:lnTo>
                  <a:cubicBezTo>
                    <a:pt x="3246" y="3403"/>
                    <a:pt x="3403" y="3246"/>
                    <a:pt x="3403" y="3057"/>
                  </a:cubicBezTo>
                  <a:cubicBezTo>
                    <a:pt x="3403" y="2868"/>
                    <a:pt x="3246" y="2710"/>
                    <a:pt x="3057" y="2710"/>
                  </a:cubicBezTo>
                  <a:lnTo>
                    <a:pt x="2363" y="2710"/>
                  </a:lnTo>
                  <a:cubicBezTo>
                    <a:pt x="1796" y="2710"/>
                    <a:pt x="1324" y="2238"/>
                    <a:pt x="1324" y="1671"/>
                  </a:cubicBezTo>
                  <a:lnTo>
                    <a:pt x="1324" y="1135"/>
                  </a:lnTo>
                  <a:lnTo>
                    <a:pt x="1450" y="1229"/>
                  </a:lnTo>
                  <a:cubicBezTo>
                    <a:pt x="1513" y="1292"/>
                    <a:pt x="1599" y="1324"/>
                    <a:pt x="1686" y="1324"/>
                  </a:cubicBezTo>
                  <a:cubicBezTo>
                    <a:pt x="1773" y="1324"/>
                    <a:pt x="1859" y="1292"/>
                    <a:pt x="1922" y="1229"/>
                  </a:cubicBezTo>
                  <a:cubicBezTo>
                    <a:pt x="2048" y="1135"/>
                    <a:pt x="2048" y="883"/>
                    <a:pt x="1922" y="757"/>
                  </a:cubicBezTo>
                  <a:lnTo>
                    <a:pt x="1261" y="95"/>
                  </a:lnTo>
                  <a:cubicBezTo>
                    <a:pt x="1198" y="32"/>
                    <a:pt x="1103" y="1"/>
                    <a:pt x="10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64"/>
            <p:cNvSpPr/>
            <p:nvPr/>
          </p:nvSpPr>
          <p:spPr>
            <a:xfrm>
              <a:off x="-33645475" y="3228075"/>
              <a:ext cx="206375" cy="153600"/>
            </a:xfrm>
            <a:custGeom>
              <a:avLst/>
              <a:gdLst/>
              <a:ahLst/>
              <a:cxnLst/>
              <a:rect l="l" t="t" r="r" b="b"/>
              <a:pathLst>
                <a:path w="8255" h="6144" extrusionOk="0">
                  <a:moveTo>
                    <a:pt x="4191" y="0"/>
                  </a:moveTo>
                  <a:cubicBezTo>
                    <a:pt x="2300" y="0"/>
                    <a:pt x="757" y="1544"/>
                    <a:pt x="757" y="3434"/>
                  </a:cubicBezTo>
                  <a:lnTo>
                    <a:pt x="757" y="3529"/>
                  </a:lnTo>
                  <a:cubicBezTo>
                    <a:pt x="347" y="3686"/>
                    <a:pt x="95" y="4033"/>
                    <a:pt x="95" y="4474"/>
                  </a:cubicBezTo>
                  <a:lnTo>
                    <a:pt x="95" y="5135"/>
                  </a:lnTo>
                  <a:cubicBezTo>
                    <a:pt x="1" y="5671"/>
                    <a:pt x="473" y="6143"/>
                    <a:pt x="1009" y="6143"/>
                  </a:cubicBezTo>
                  <a:cubicBezTo>
                    <a:pt x="1135" y="6143"/>
                    <a:pt x="1261" y="6112"/>
                    <a:pt x="1387" y="6080"/>
                  </a:cubicBezTo>
                  <a:lnTo>
                    <a:pt x="1387" y="3403"/>
                  </a:lnTo>
                  <a:cubicBezTo>
                    <a:pt x="1387" y="1890"/>
                    <a:pt x="2647" y="630"/>
                    <a:pt x="4128" y="630"/>
                  </a:cubicBezTo>
                  <a:cubicBezTo>
                    <a:pt x="5640" y="630"/>
                    <a:pt x="6900" y="1890"/>
                    <a:pt x="6900" y="3403"/>
                  </a:cubicBezTo>
                  <a:lnTo>
                    <a:pt x="6900" y="6080"/>
                  </a:lnTo>
                  <a:cubicBezTo>
                    <a:pt x="6995" y="6112"/>
                    <a:pt x="7121" y="6143"/>
                    <a:pt x="7247" y="6143"/>
                  </a:cubicBezTo>
                  <a:cubicBezTo>
                    <a:pt x="7782" y="6143"/>
                    <a:pt x="8255" y="5671"/>
                    <a:pt x="8255" y="5135"/>
                  </a:cubicBezTo>
                  <a:lnTo>
                    <a:pt x="8255" y="4474"/>
                  </a:lnTo>
                  <a:cubicBezTo>
                    <a:pt x="8255" y="4033"/>
                    <a:pt x="8003" y="3623"/>
                    <a:pt x="7593" y="3529"/>
                  </a:cubicBezTo>
                  <a:lnTo>
                    <a:pt x="7593" y="3434"/>
                  </a:lnTo>
                  <a:cubicBezTo>
                    <a:pt x="7593" y="1544"/>
                    <a:pt x="6050" y="0"/>
                    <a:pt x="41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64"/>
            <p:cNvSpPr/>
            <p:nvPr/>
          </p:nvSpPr>
          <p:spPr>
            <a:xfrm>
              <a:off x="-33593500" y="3279250"/>
              <a:ext cx="104775" cy="52275"/>
            </a:xfrm>
            <a:custGeom>
              <a:avLst/>
              <a:gdLst/>
              <a:ahLst/>
              <a:cxnLst/>
              <a:rect l="l" t="t" r="r" b="b"/>
              <a:pathLst>
                <a:path w="4191" h="2091" extrusionOk="0">
                  <a:moveTo>
                    <a:pt x="1734" y="1"/>
                  </a:moveTo>
                  <a:cubicBezTo>
                    <a:pt x="789" y="1"/>
                    <a:pt x="1" y="757"/>
                    <a:pt x="1" y="1702"/>
                  </a:cubicBezTo>
                  <a:lnTo>
                    <a:pt x="1" y="2049"/>
                  </a:lnTo>
                  <a:lnTo>
                    <a:pt x="1230" y="2049"/>
                  </a:lnTo>
                  <a:cubicBezTo>
                    <a:pt x="1545" y="2049"/>
                    <a:pt x="1891" y="2049"/>
                    <a:pt x="2017" y="1986"/>
                  </a:cubicBezTo>
                  <a:cubicBezTo>
                    <a:pt x="2049" y="1954"/>
                    <a:pt x="2080" y="1828"/>
                    <a:pt x="2080" y="1734"/>
                  </a:cubicBezTo>
                  <a:cubicBezTo>
                    <a:pt x="2080" y="1545"/>
                    <a:pt x="2238" y="1387"/>
                    <a:pt x="2458" y="1387"/>
                  </a:cubicBezTo>
                  <a:cubicBezTo>
                    <a:pt x="2647" y="1387"/>
                    <a:pt x="2805" y="1545"/>
                    <a:pt x="2805" y="1734"/>
                  </a:cubicBezTo>
                  <a:cubicBezTo>
                    <a:pt x="2805" y="1828"/>
                    <a:pt x="2805" y="1954"/>
                    <a:pt x="2868" y="1986"/>
                  </a:cubicBezTo>
                  <a:cubicBezTo>
                    <a:pt x="2942" y="2059"/>
                    <a:pt x="3091" y="2090"/>
                    <a:pt x="3266" y="2090"/>
                  </a:cubicBezTo>
                  <a:cubicBezTo>
                    <a:pt x="3389" y="2090"/>
                    <a:pt x="3525" y="2075"/>
                    <a:pt x="3656" y="2049"/>
                  </a:cubicBezTo>
                  <a:lnTo>
                    <a:pt x="4191" y="2049"/>
                  </a:lnTo>
                  <a:lnTo>
                    <a:pt x="4191" y="1702"/>
                  </a:lnTo>
                  <a:lnTo>
                    <a:pt x="4128" y="1702"/>
                  </a:lnTo>
                  <a:cubicBezTo>
                    <a:pt x="4128" y="757"/>
                    <a:pt x="3340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64"/>
            <p:cNvSpPr/>
            <p:nvPr/>
          </p:nvSpPr>
          <p:spPr>
            <a:xfrm>
              <a:off x="-33593500" y="3341475"/>
              <a:ext cx="104775" cy="74075"/>
            </a:xfrm>
            <a:custGeom>
              <a:avLst/>
              <a:gdLst/>
              <a:ahLst/>
              <a:cxnLst/>
              <a:rect l="l" t="t" r="r" b="b"/>
              <a:pathLst>
                <a:path w="4191" h="2963" extrusionOk="0">
                  <a:moveTo>
                    <a:pt x="2395" y="1"/>
                  </a:moveTo>
                  <a:cubicBezTo>
                    <a:pt x="2080" y="253"/>
                    <a:pt x="1671" y="253"/>
                    <a:pt x="1230" y="253"/>
                  </a:cubicBezTo>
                  <a:lnTo>
                    <a:pt x="1" y="253"/>
                  </a:lnTo>
                  <a:lnTo>
                    <a:pt x="1" y="914"/>
                  </a:lnTo>
                  <a:cubicBezTo>
                    <a:pt x="1" y="2049"/>
                    <a:pt x="946" y="2962"/>
                    <a:pt x="2112" y="2962"/>
                  </a:cubicBezTo>
                  <a:cubicBezTo>
                    <a:pt x="3246" y="2962"/>
                    <a:pt x="4191" y="2049"/>
                    <a:pt x="4191" y="914"/>
                  </a:cubicBezTo>
                  <a:lnTo>
                    <a:pt x="4191" y="253"/>
                  </a:lnTo>
                  <a:lnTo>
                    <a:pt x="3466" y="253"/>
                  </a:lnTo>
                  <a:cubicBezTo>
                    <a:pt x="3088" y="253"/>
                    <a:pt x="2679" y="190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64"/>
            <p:cNvSpPr/>
            <p:nvPr/>
          </p:nvSpPr>
          <p:spPr>
            <a:xfrm>
              <a:off x="-33455650" y="3381650"/>
              <a:ext cx="104775" cy="52250"/>
            </a:xfrm>
            <a:custGeom>
              <a:avLst/>
              <a:gdLst/>
              <a:ahLst/>
              <a:cxnLst/>
              <a:rect l="l" t="t" r="r" b="b"/>
              <a:pathLst>
                <a:path w="4191" h="2090" extrusionOk="0">
                  <a:moveTo>
                    <a:pt x="1702" y="0"/>
                  </a:moveTo>
                  <a:cubicBezTo>
                    <a:pt x="756" y="0"/>
                    <a:pt x="0" y="757"/>
                    <a:pt x="0" y="1702"/>
                  </a:cubicBezTo>
                  <a:lnTo>
                    <a:pt x="0" y="2048"/>
                  </a:lnTo>
                  <a:lnTo>
                    <a:pt x="1229" y="2048"/>
                  </a:lnTo>
                  <a:cubicBezTo>
                    <a:pt x="1544" y="2048"/>
                    <a:pt x="1891" y="2048"/>
                    <a:pt x="2017" y="1985"/>
                  </a:cubicBezTo>
                  <a:cubicBezTo>
                    <a:pt x="2048" y="1954"/>
                    <a:pt x="2080" y="1828"/>
                    <a:pt x="2080" y="1733"/>
                  </a:cubicBezTo>
                  <a:cubicBezTo>
                    <a:pt x="2080" y="1544"/>
                    <a:pt x="2237" y="1387"/>
                    <a:pt x="2458" y="1387"/>
                  </a:cubicBezTo>
                  <a:cubicBezTo>
                    <a:pt x="2647" y="1387"/>
                    <a:pt x="2804" y="1544"/>
                    <a:pt x="2804" y="1733"/>
                  </a:cubicBezTo>
                  <a:cubicBezTo>
                    <a:pt x="2804" y="1828"/>
                    <a:pt x="2804" y="1954"/>
                    <a:pt x="2867" y="1985"/>
                  </a:cubicBezTo>
                  <a:cubicBezTo>
                    <a:pt x="2941" y="2059"/>
                    <a:pt x="3091" y="2090"/>
                    <a:pt x="3265" y="2090"/>
                  </a:cubicBezTo>
                  <a:cubicBezTo>
                    <a:pt x="3388" y="2090"/>
                    <a:pt x="3524" y="2074"/>
                    <a:pt x="3655" y="2048"/>
                  </a:cubicBezTo>
                  <a:lnTo>
                    <a:pt x="4190" y="2048"/>
                  </a:lnTo>
                  <a:lnTo>
                    <a:pt x="4190" y="1702"/>
                  </a:lnTo>
                  <a:cubicBezTo>
                    <a:pt x="4096" y="757"/>
                    <a:pt x="3308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64"/>
            <p:cNvSpPr/>
            <p:nvPr/>
          </p:nvSpPr>
          <p:spPr>
            <a:xfrm>
              <a:off x="-33456450" y="3443875"/>
              <a:ext cx="102425" cy="74850"/>
            </a:xfrm>
            <a:custGeom>
              <a:avLst/>
              <a:gdLst/>
              <a:ahLst/>
              <a:cxnLst/>
              <a:rect l="l" t="t" r="r" b="b"/>
              <a:pathLst>
                <a:path w="4097" h="2994" extrusionOk="0">
                  <a:moveTo>
                    <a:pt x="2395" y="0"/>
                  </a:moveTo>
                  <a:cubicBezTo>
                    <a:pt x="2080" y="252"/>
                    <a:pt x="1639" y="252"/>
                    <a:pt x="1230" y="252"/>
                  </a:cubicBezTo>
                  <a:lnTo>
                    <a:pt x="1" y="252"/>
                  </a:lnTo>
                  <a:lnTo>
                    <a:pt x="1" y="914"/>
                  </a:lnTo>
                  <a:cubicBezTo>
                    <a:pt x="1" y="2048"/>
                    <a:pt x="914" y="2993"/>
                    <a:pt x="2049" y="2993"/>
                  </a:cubicBezTo>
                  <a:cubicBezTo>
                    <a:pt x="3183" y="2993"/>
                    <a:pt x="4096" y="2048"/>
                    <a:pt x="4096" y="914"/>
                  </a:cubicBezTo>
                  <a:lnTo>
                    <a:pt x="4096" y="252"/>
                  </a:lnTo>
                  <a:lnTo>
                    <a:pt x="3435" y="252"/>
                  </a:lnTo>
                  <a:cubicBezTo>
                    <a:pt x="3025" y="252"/>
                    <a:pt x="2679" y="189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5" name="Google Shape;8205;p64"/>
          <p:cNvGrpSpPr/>
          <p:nvPr/>
        </p:nvGrpSpPr>
        <p:grpSpPr>
          <a:xfrm>
            <a:off x="3531631" y="1973516"/>
            <a:ext cx="355526" cy="354586"/>
            <a:chOff x="-33646250" y="3586425"/>
            <a:chExt cx="293000" cy="292225"/>
          </a:xfrm>
        </p:grpSpPr>
        <p:sp>
          <p:nvSpPr>
            <p:cNvPr id="8206" name="Google Shape;8206;p64"/>
            <p:cNvSpPr/>
            <p:nvPr/>
          </p:nvSpPr>
          <p:spPr>
            <a:xfrm>
              <a:off x="-33646250" y="3739225"/>
              <a:ext cx="141775" cy="139425"/>
            </a:xfrm>
            <a:custGeom>
              <a:avLst/>
              <a:gdLst/>
              <a:ahLst/>
              <a:cxnLst/>
              <a:rect l="l" t="t" r="r" b="b"/>
              <a:pathLst>
                <a:path w="5671" h="5577" extrusionOk="0">
                  <a:moveTo>
                    <a:pt x="4190" y="1"/>
                  </a:moveTo>
                  <a:cubicBezTo>
                    <a:pt x="4001" y="316"/>
                    <a:pt x="3970" y="725"/>
                    <a:pt x="4127" y="1040"/>
                  </a:cubicBezTo>
                  <a:lnTo>
                    <a:pt x="3497" y="1670"/>
                  </a:lnTo>
                  <a:cubicBezTo>
                    <a:pt x="3345" y="1589"/>
                    <a:pt x="3194" y="1550"/>
                    <a:pt x="3047" y="1550"/>
                  </a:cubicBezTo>
                  <a:cubicBezTo>
                    <a:pt x="2797" y="1550"/>
                    <a:pt x="2561" y="1661"/>
                    <a:pt x="2363" y="1859"/>
                  </a:cubicBezTo>
                  <a:lnTo>
                    <a:pt x="378" y="3813"/>
                  </a:lnTo>
                  <a:cubicBezTo>
                    <a:pt x="0" y="4222"/>
                    <a:pt x="0" y="4884"/>
                    <a:pt x="378" y="5293"/>
                  </a:cubicBezTo>
                  <a:cubicBezTo>
                    <a:pt x="583" y="5482"/>
                    <a:pt x="851" y="5577"/>
                    <a:pt x="1115" y="5577"/>
                  </a:cubicBezTo>
                  <a:cubicBezTo>
                    <a:pt x="1378" y="5577"/>
                    <a:pt x="1638" y="5482"/>
                    <a:pt x="1827" y="5293"/>
                  </a:cubicBezTo>
                  <a:lnTo>
                    <a:pt x="3812" y="3309"/>
                  </a:lnTo>
                  <a:cubicBezTo>
                    <a:pt x="4096" y="3025"/>
                    <a:pt x="4190" y="2553"/>
                    <a:pt x="4001" y="2143"/>
                  </a:cubicBezTo>
                  <a:lnTo>
                    <a:pt x="4631" y="1513"/>
                  </a:lnTo>
                  <a:cubicBezTo>
                    <a:pt x="4789" y="1576"/>
                    <a:pt x="4915" y="1607"/>
                    <a:pt x="5072" y="1607"/>
                  </a:cubicBezTo>
                  <a:cubicBezTo>
                    <a:pt x="5261" y="1607"/>
                    <a:pt x="5450" y="1544"/>
                    <a:pt x="5671" y="1418"/>
                  </a:cubicBezTo>
                  <a:cubicBezTo>
                    <a:pt x="5041" y="1040"/>
                    <a:pt x="4568" y="568"/>
                    <a:pt x="41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64"/>
            <p:cNvSpPr/>
            <p:nvPr/>
          </p:nvSpPr>
          <p:spPr>
            <a:xfrm>
              <a:off x="-33541500" y="3586425"/>
              <a:ext cx="188250" cy="187475"/>
            </a:xfrm>
            <a:custGeom>
              <a:avLst/>
              <a:gdLst/>
              <a:ahLst/>
              <a:cxnLst/>
              <a:rect l="l" t="t" r="r" b="b"/>
              <a:pathLst>
                <a:path w="7530" h="7499" extrusionOk="0">
                  <a:moveTo>
                    <a:pt x="3718" y="1387"/>
                  </a:moveTo>
                  <a:cubicBezTo>
                    <a:pt x="4253" y="1387"/>
                    <a:pt x="4726" y="1859"/>
                    <a:pt x="4726" y="2427"/>
                  </a:cubicBezTo>
                  <a:cubicBezTo>
                    <a:pt x="4789" y="2805"/>
                    <a:pt x="4505" y="3214"/>
                    <a:pt x="4096" y="3372"/>
                  </a:cubicBezTo>
                  <a:lnTo>
                    <a:pt x="4096" y="3750"/>
                  </a:lnTo>
                  <a:cubicBezTo>
                    <a:pt x="4096" y="3939"/>
                    <a:pt x="3938" y="4096"/>
                    <a:pt x="3749" y="4096"/>
                  </a:cubicBezTo>
                  <a:cubicBezTo>
                    <a:pt x="3560" y="4096"/>
                    <a:pt x="3403" y="3939"/>
                    <a:pt x="3403" y="3750"/>
                  </a:cubicBezTo>
                  <a:lnTo>
                    <a:pt x="3403" y="3372"/>
                  </a:lnTo>
                  <a:cubicBezTo>
                    <a:pt x="3403" y="3088"/>
                    <a:pt x="3592" y="2805"/>
                    <a:pt x="3875" y="2742"/>
                  </a:cubicBezTo>
                  <a:cubicBezTo>
                    <a:pt x="4001" y="2679"/>
                    <a:pt x="4096" y="2521"/>
                    <a:pt x="4096" y="2427"/>
                  </a:cubicBezTo>
                  <a:cubicBezTo>
                    <a:pt x="4096" y="2206"/>
                    <a:pt x="3938" y="2049"/>
                    <a:pt x="3749" y="2049"/>
                  </a:cubicBezTo>
                  <a:cubicBezTo>
                    <a:pt x="3560" y="2049"/>
                    <a:pt x="3403" y="2206"/>
                    <a:pt x="3403" y="2427"/>
                  </a:cubicBezTo>
                  <a:cubicBezTo>
                    <a:pt x="3403" y="2616"/>
                    <a:pt x="3245" y="2773"/>
                    <a:pt x="3056" y="2773"/>
                  </a:cubicBezTo>
                  <a:cubicBezTo>
                    <a:pt x="2836" y="2773"/>
                    <a:pt x="2678" y="2616"/>
                    <a:pt x="2678" y="2427"/>
                  </a:cubicBezTo>
                  <a:cubicBezTo>
                    <a:pt x="2678" y="1859"/>
                    <a:pt x="3151" y="1387"/>
                    <a:pt x="3718" y="1387"/>
                  </a:cubicBezTo>
                  <a:close/>
                  <a:moveTo>
                    <a:pt x="3749" y="4726"/>
                  </a:moveTo>
                  <a:cubicBezTo>
                    <a:pt x="3938" y="4726"/>
                    <a:pt x="4096" y="4884"/>
                    <a:pt x="4096" y="5104"/>
                  </a:cubicBezTo>
                  <a:cubicBezTo>
                    <a:pt x="4096" y="5294"/>
                    <a:pt x="3938" y="5451"/>
                    <a:pt x="3749" y="5451"/>
                  </a:cubicBezTo>
                  <a:cubicBezTo>
                    <a:pt x="3560" y="5451"/>
                    <a:pt x="3403" y="5294"/>
                    <a:pt x="3403" y="5104"/>
                  </a:cubicBezTo>
                  <a:cubicBezTo>
                    <a:pt x="3403" y="4884"/>
                    <a:pt x="3560" y="4726"/>
                    <a:pt x="3749" y="4726"/>
                  </a:cubicBezTo>
                  <a:close/>
                  <a:moveTo>
                    <a:pt x="3749" y="1"/>
                  </a:moveTo>
                  <a:cubicBezTo>
                    <a:pt x="1670" y="1"/>
                    <a:pt x="0" y="1702"/>
                    <a:pt x="0" y="3750"/>
                  </a:cubicBezTo>
                  <a:cubicBezTo>
                    <a:pt x="0" y="5829"/>
                    <a:pt x="1702" y="7499"/>
                    <a:pt x="3749" y="7499"/>
                  </a:cubicBezTo>
                  <a:cubicBezTo>
                    <a:pt x="5829" y="7499"/>
                    <a:pt x="7498" y="5798"/>
                    <a:pt x="7498" y="3750"/>
                  </a:cubicBezTo>
                  <a:cubicBezTo>
                    <a:pt x="7530" y="1670"/>
                    <a:pt x="5829" y="1"/>
                    <a:pt x="37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8" name="Google Shape;8208;p64"/>
          <p:cNvGrpSpPr/>
          <p:nvPr/>
        </p:nvGrpSpPr>
        <p:grpSpPr>
          <a:xfrm>
            <a:off x="3532101" y="2408369"/>
            <a:ext cx="354586" cy="355557"/>
            <a:chOff x="-33645475" y="3944800"/>
            <a:chExt cx="292225" cy="293025"/>
          </a:xfrm>
        </p:grpSpPr>
        <p:sp>
          <p:nvSpPr>
            <p:cNvPr id="8209" name="Google Shape;8209;p64"/>
            <p:cNvSpPr/>
            <p:nvPr/>
          </p:nvSpPr>
          <p:spPr>
            <a:xfrm>
              <a:off x="-33549375" y="3944800"/>
              <a:ext cx="98475" cy="70900"/>
            </a:xfrm>
            <a:custGeom>
              <a:avLst/>
              <a:gdLst/>
              <a:ahLst/>
              <a:cxnLst/>
              <a:rect l="l" t="t" r="r" b="b"/>
              <a:pathLst>
                <a:path w="3939" h="2836" extrusionOk="0">
                  <a:moveTo>
                    <a:pt x="1985" y="0"/>
                  </a:moveTo>
                  <a:cubicBezTo>
                    <a:pt x="1260" y="0"/>
                    <a:pt x="473" y="946"/>
                    <a:pt x="0" y="2521"/>
                  </a:cubicBezTo>
                  <a:cubicBezTo>
                    <a:pt x="158" y="2615"/>
                    <a:pt x="284" y="2710"/>
                    <a:pt x="410" y="2836"/>
                  </a:cubicBezTo>
                  <a:cubicBezTo>
                    <a:pt x="914" y="2773"/>
                    <a:pt x="1481" y="2773"/>
                    <a:pt x="1985" y="2773"/>
                  </a:cubicBezTo>
                  <a:cubicBezTo>
                    <a:pt x="2489" y="2773"/>
                    <a:pt x="3056" y="2804"/>
                    <a:pt x="3560" y="2836"/>
                  </a:cubicBezTo>
                  <a:cubicBezTo>
                    <a:pt x="3623" y="2678"/>
                    <a:pt x="3781" y="2584"/>
                    <a:pt x="3938" y="2521"/>
                  </a:cubicBezTo>
                  <a:cubicBezTo>
                    <a:pt x="3529" y="946"/>
                    <a:pt x="2741" y="0"/>
                    <a:pt x="19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64"/>
            <p:cNvSpPr/>
            <p:nvPr/>
          </p:nvSpPr>
          <p:spPr>
            <a:xfrm>
              <a:off x="-33645475" y="4041675"/>
              <a:ext cx="70900" cy="98475"/>
            </a:xfrm>
            <a:custGeom>
              <a:avLst/>
              <a:gdLst/>
              <a:ahLst/>
              <a:cxnLst/>
              <a:rect l="l" t="t" r="r" b="b"/>
              <a:pathLst>
                <a:path w="2836" h="3939" extrusionOk="0">
                  <a:moveTo>
                    <a:pt x="2521" y="0"/>
                  </a:moveTo>
                  <a:cubicBezTo>
                    <a:pt x="946" y="473"/>
                    <a:pt x="32" y="1229"/>
                    <a:pt x="32" y="1954"/>
                  </a:cubicBezTo>
                  <a:cubicBezTo>
                    <a:pt x="1" y="2710"/>
                    <a:pt x="946" y="3466"/>
                    <a:pt x="2521" y="3939"/>
                  </a:cubicBezTo>
                  <a:cubicBezTo>
                    <a:pt x="2584" y="3781"/>
                    <a:pt x="2710" y="3655"/>
                    <a:pt x="2836" y="3529"/>
                  </a:cubicBezTo>
                  <a:cubicBezTo>
                    <a:pt x="2773" y="3025"/>
                    <a:pt x="2773" y="2521"/>
                    <a:pt x="2773" y="1954"/>
                  </a:cubicBezTo>
                  <a:cubicBezTo>
                    <a:pt x="2773" y="1418"/>
                    <a:pt x="2805" y="914"/>
                    <a:pt x="2836" y="379"/>
                  </a:cubicBezTo>
                  <a:cubicBezTo>
                    <a:pt x="2679" y="316"/>
                    <a:pt x="2553" y="158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64"/>
            <p:cNvSpPr/>
            <p:nvPr/>
          </p:nvSpPr>
          <p:spPr>
            <a:xfrm>
              <a:off x="-33424150" y="4042450"/>
              <a:ext cx="70900" cy="52025"/>
            </a:xfrm>
            <a:custGeom>
              <a:avLst/>
              <a:gdLst/>
              <a:ahLst/>
              <a:cxnLst/>
              <a:rect l="l" t="t" r="r" b="b"/>
              <a:pathLst>
                <a:path w="2836" h="2081" extrusionOk="0">
                  <a:moveTo>
                    <a:pt x="316" y="1"/>
                  </a:moveTo>
                  <a:cubicBezTo>
                    <a:pt x="253" y="159"/>
                    <a:pt x="127" y="285"/>
                    <a:pt x="1" y="379"/>
                  </a:cubicBezTo>
                  <a:cubicBezTo>
                    <a:pt x="32" y="600"/>
                    <a:pt x="32" y="789"/>
                    <a:pt x="32" y="978"/>
                  </a:cubicBezTo>
                  <a:cubicBezTo>
                    <a:pt x="158" y="978"/>
                    <a:pt x="284" y="946"/>
                    <a:pt x="442" y="946"/>
                  </a:cubicBezTo>
                  <a:cubicBezTo>
                    <a:pt x="1387" y="946"/>
                    <a:pt x="2237" y="1387"/>
                    <a:pt x="2804" y="2080"/>
                  </a:cubicBezTo>
                  <a:lnTo>
                    <a:pt x="2804" y="1954"/>
                  </a:lnTo>
                  <a:cubicBezTo>
                    <a:pt x="2836" y="1230"/>
                    <a:pt x="1891" y="474"/>
                    <a:pt x="3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64"/>
            <p:cNvSpPr/>
            <p:nvPr/>
          </p:nvSpPr>
          <p:spPr>
            <a:xfrm>
              <a:off x="-33549375" y="4165325"/>
              <a:ext cx="86650" cy="70925"/>
            </a:xfrm>
            <a:custGeom>
              <a:avLst/>
              <a:gdLst/>
              <a:ahLst/>
              <a:cxnLst/>
              <a:rect l="l" t="t" r="r" b="b"/>
              <a:pathLst>
                <a:path w="3466" h="2837" extrusionOk="0">
                  <a:moveTo>
                    <a:pt x="410" y="1"/>
                  </a:moveTo>
                  <a:cubicBezTo>
                    <a:pt x="315" y="158"/>
                    <a:pt x="158" y="284"/>
                    <a:pt x="0" y="316"/>
                  </a:cubicBezTo>
                  <a:cubicBezTo>
                    <a:pt x="473" y="1891"/>
                    <a:pt x="1260" y="2836"/>
                    <a:pt x="1985" y="2836"/>
                  </a:cubicBezTo>
                  <a:cubicBezTo>
                    <a:pt x="2489" y="2836"/>
                    <a:pt x="3056" y="2364"/>
                    <a:pt x="3466" y="1544"/>
                  </a:cubicBezTo>
                  <a:lnTo>
                    <a:pt x="3119" y="1072"/>
                  </a:lnTo>
                  <a:cubicBezTo>
                    <a:pt x="2836" y="851"/>
                    <a:pt x="2678" y="473"/>
                    <a:pt x="2521" y="95"/>
                  </a:cubicBezTo>
                  <a:lnTo>
                    <a:pt x="1985" y="95"/>
                  </a:lnTo>
                  <a:cubicBezTo>
                    <a:pt x="1418" y="95"/>
                    <a:pt x="882" y="64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64"/>
            <p:cNvSpPr/>
            <p:nvPr/>
          </p:nvSpPr>
          <p:spPr>
            <a:xfrm>
              <a:off x="-33558825" y="4030650"/>
              <a:ext cx="118950" cy="120525"/>
            </a:xfrm>
            <a:custGeom>
              <a:avLst/>
              <a:gdLst/>
              <a:ahLst/>
              <a:cxnLst/>
              <a:rect l="l" t="t" r="r" b="b"/>
              <a:pathLst>
                <a:path w="4758" h="4821" extrusionOk="0">
                  <a:moveTo>
                    <a:pt x="2395" y="0"/>
                  </a:moveTo>
                  <a:cubicBezTo>
                    <a:pt x="1922" y="0"/>
                    <a:pt x="1418" y="32"/>
                    <a:pt x="1008" y="95"/>
                  </a:cubicBezTo>
                  <a:cubicBezTo>
                    <a:pt x="977" y="599"/>
                    <a:pt x="599" y="977"/>
                    <a:pt x="63" y="1040"/>
                  </a:cubicBezTo>
                  <a:cubicBezTo>
                    <a:pt x="32" y="1450"/>
                    <a:pt x="0" y="1922"/>
                    <a:pt x="0" y="2395"/>
                  </a:cubicBezTo>
                  <a:cubicBezTo>
                    <a:pt x="0" y="2867"/>
                    <a:pt x="32" y="3340"/>
                    <a:pt x="63" y="3781"/>
                  </a:cubicBezTo>
                  <a:cubicBezTo>
                    <a:pt x="599" y="3812"/>
                    <a:pt x="977" y="4222"/>
                    <a:pt x="1008" y="4726"/>
                  </a:cubicBezTo>
                  <a:cubicBezTo>
                    <a:pt x="1449" y="4758"/>
                    <a:pt x="1922" y="4821"/>
                    <a:pt x="2395" y="4821"/>
                  </a:cubicBezTo>
                  <a:lnTo>
                    <a:pt x="2804" y="4821"/>
                  </a:lnTo>
                  <a:cubicBezTo>
                    <a:pt x="2804" y="4695"/>
                    <a:pt x="2741" y="4569"/>
                    <a:pt x="2741" y="4506"/>
                  </a:cubicBezTo>
                  <a:cubicBezTo>
                    <a:pt x="2741" y="3151"/>
                    <a:pt x="3592" y="2017"/>
                    <a:pt x="4757" y="1576"/>
                  </a:cubicBezTo>
                  <a:cubicBezTo>
                    <a:pt x="4757" y="1387"/>
                    <a:pt x="4726" y="1229"/>
                    <a:pt x="4726" y="1040"/>
                  </a:cubicBezTo>
                  <a:cubicBezTo>
                    <a:pt x="4222" y="977"/>
                    <a:pt x="3812" y="599"/>
                    <a:pt x="3781" y="95"/>
                  </a:cubicBezTo>
                  <a:cubicBezTo>
                    <a:pt x="3340" y="32"/>
                    <a:pt x="2867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64"/>
            <p:cNvSpPr/>
            <p:nvPr/>
          </p:nvSpPr>
          <p:spPr>
            <a:xfrm>
              <a:off x="-33639950" y="4129900"/>
              <a:ext cx="100825" cy="100825"/>
            </a:xfrm>
            <a:custGeom>
              <a:avLst/>
              <a:gdLst/>
              <a:ahLst/>
              <a:cxnLst/>
              <a:rect l="l" t="t" r="r" b="b"/>
              <a:pathLst>
                <a:path w="4033" h="4033" extrusionOk="0">
                  <a:moveTo>
                    <a:pt x="0" y="0"/>
                  </a:moveTo>
                  <a:lnTo>
                    <a:pt x="0" y="0"/>
                  </a:lnTo>
                  <a:cubicBezTo>
                    <a:pt x="567" y="1953"/>
                    <a:pt x="2111" y="3466"/>
                    <a:pt x="4033" y="4033"/>
                  </a:cubicBezTo>
                  <a:cubicBezTo>
                    <a:pt x="3592" y="3466"/>
                    <a:pt x="3245" y="2741"/>
                    <a:pt x="2962" y="1827"/>
                  </a:cubicBezTo>
                  <a:cubicBezTo>
                    <a:pt x="2584" y="1733"/>
                    <a:pt x="2300" y="1481"/>
                    <a:pt x="2206" y="1071"/>
                  </a:cubicBezTo>
                  <a:cubicBezTo>
                    <a:pt x="1323" y="851"/>
                    <a:pt x="567" y="44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64"/>
            <p:cNvSpPr/>
            <p:nvPr/>
          </p:nvSpPr>
          <p:spPr>
            <a:xfrm>
              <a:off x="-33459600" y="3951875"/>
              <a:ext cx="100850" cy="100075"/>
            </a:xfrm>
            <a:custGeom>
              <a:avLst/>
              <a:gdLst/>
              <a:ahLst/>
              <a:cxnLst/>
              <a:rect l="l" t="t" r="r" b="b"/>
              <a:pathLst>
                <a:path w="4034" h="4003" extrusionOk="0">
                  <a:moveTo>
                    <a:pt x="1" y="1"/>
                  </a:moveTo>
                  <a:lnTo>
                    <a:pt x="1" y="1"/>
                  </a:lnTo>
                  <a:cubicBezTo>
                    <a:pt x="442" y="537"/>
                    <a:pt x="788" y="1293"/>
                    <a:pt x="1072" y="2206"/>
                  </a:cubicBezTo>
                  <a:cubicBezTo>
                    <a:pt x="1419" y="2238"/>
                    <a:pt x="1734" y="2553"/>
                    <a:pt x="1828" y="2962"/>
                  </a:cubicBezTo>
                  <a:cubicBezTo>
                    <a:pt x="2710" y="3183"/>
                    <a:pt x="3466" y="3592"/>
                    <a:pt x="4033" y="4002"/>
                  </a:cubicBezTo>
                  <a:cubicBezTo>
                    <a:pt x="3466" y="2080"/>
                    <a:pt x="1923" y="53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64"/>
            <p:cNvSpPr/>
            <p:nvPr/>
          </p:nvSpPr>
          <p:spPr>
            <a:xfrm>
              <a:off x="-33639950" y="3951100"/>
              <a:ext cx="100825" cy="100050"/>
            </a:xfrm>
            <a:custGeom>
              <a:avLst/>
              <a:gdLst/>
              <a:ahLst/>
              <a:cxnLst/>
              <a:rect l="l" t="t" r="r" b="b"/>
              <a:pathLst>
                <a:path w="4033" h="4002" extrusionOk="0">
                  <a:moveTo>
                    <a:pt x="4033" y="0"/>
                  </a:moveTo>
                  <a:lnTo>
                    <a:pt x="4033" y="0"/>
                  </a:lnTo>
                  <a:cubicBezTo>
                    <a:pt x="2111" y="536"/>
                    <a:pt x="567" y="2080"/>
                    <a:pt x="0" y="4002"/>
                  </a:cubicBezTo>
                  <a:cubicBezTo>
                    <a:pt x="567" y="3592"/>
                    <a:pt x="1323" y="3214"/>
                    <a:pt x="2206" y="2962"/>
                  </a:cubicBezTo>
                  <a:cubicBezTo>
                    <a:pt x="2300" y="2552"/>
                    <a:pt x="2615" y="2269"/>
                    <a:pt x="2962" y="2206"/>
                  </a:cubicBezTo>
                  <a:cubicBezTo>
                    <a:pt x="3214" y="1292"/>
                    <a:pt x="3592" y="505"/>
                    <a:pt x="4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64"/>
            <p:cNvSpPr/>
            <p:nvPr/>
          </p:nvSpPr>
          <p:spPr>
            <a:xfrm>
              <a:off x="-33472975" y="4082625"/>
              <a:ext cx="119725" cy="155200"/>
            </a:xfrm>
            <a:custGeom>
              <a:avLst/>
              <a:gdLst/>
              <a:ahLst/>
              <a:cxnLst/>
              <a:rect l="l" t="t" r="r" b="b"/>
              <a:pathLst>
                <a:path w="4789" h="6208" extrusionOk="0">
                  <a:moveTo>
                    <a:pt x="2395" y="1355"/>
                  </a:moveTo>
                  <a:cubicBezTo>
                    <a:pt x="2930" y="1355"/>
                    <a:pt x="3403" y="1828"/>
                    <a:pt x="3403" y="2364"/>
                  </a:cubicBezTo>
                  <a:cubicBezTo>
                    <a:pt x="3403" y="2962"/>
                    <a:pt x="2930" y="3403"/>
                    <a:pt x="2395" y="3403"/>
                  </a:cubicBezTo>
                  <a:cubicBezTo>
                    <a:pt x="1827" y="3403"/>
                    <a:pt x="1355" y="2931"/>
                    <a:pt x="1355" y="2364"/>
                  </a:cubicBezTo>
                  <a:cubicBezTo>
                    <a:pt x="1355" y="1828"/>
                    <a:pt x="1827" y="1355"/>
                    <a:pt x="2395" y="1355"/>
                  </a:cubicBezTo>
                  <a:close/>
                  <a:moveTo>
                    <a:pt x="2395" y="1"/>
                  </a:moveTo>
                  <a:cubicBezTo>
                    <a:pt x="1040" y="1"/>
                    <a:pt x="0" y="1072"/>
                    <a:pt x="0" y="2427"/>
                  </a:cubicBezTo>
                  <a:cubicBezTo>
                    <a:pt x="0" y="2994"/>
                    <a:pt x="221" y="3592"/>
                    <a:pt x="630" y="4002"/>
                  </a:cubicBezTo>
                  <a:lnTo>
                    <a:pt x="2111" y="6050"/>
                  </a:lnTo>
                  <a:cubicBezTo>
                    <a:pt x="2206" y="6113"/>
                    <a:pt x="2269" y="6207"/>
                    <a:pt x="2395" y="6207"/>
                  </a:cubicBezTo>
                  <a:cubicBezTo>
                    <a:pt x="2521" y="6207"/>
                    <a:pt x="2584" y="6144"/>
                    <a:pt x="2678" y="6050"/>
                  </a:cubicBezTo>
                  <a:lnTo>
                    <a:pt x="4442" y="3592"/>
                  </a:lnTo>
                  <a:cubicBezTo>
                    <a:pt x="4663" y="3246"/>
                    <a:pt x="4757" y="2805"/>
                    <a:pt x="4757" y="2364"/>
                  </a:cubicBezTo>
                  <a:cubicBezTo>
                    <a:pt x="4789" y="1072"/>
                    <a:pt x="3686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64"/>
            <p:cNvSpPr/>
            <p:nvPr/>
          </p:nvSpPr>
          <p:spPr>
            <a:xfrm>
              <a:off x="-33421775" y="41338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19" name="Google Shape;8219;p64"/>
          <p:cNvGrpSpPr/>
          <p:nvPr/>
        </p:nvGrpSpPr>
        <p:grpSpPr>
          <a:xfrm>
            <a:off x="2185320" y="2882106"/>
            <a:ext cx="352675" cy="355375"/>
            <a:chOff x="-31809525" y="3192625"/>
            <a:chExt cx="290650" cy="292875"/>
          </a:xfrm>
        </p:grpSpPr>
        <p:sp>
          <p:nvSpPr>
            <p:cNvPr id="8220" name="Google Shape;8220;p64"/>
            <p:cNvSpPr/>
            <p:nvPr/>
          </p:nvSpPr>
          <p:spPr>
            <a:xfrm>
              <a:off x="-31767775" y="3192625"/>
              <a:ext cx="204800" cy="153600"/>
            </a:xfrm>
            <a:custGeom>
              <a:avLst/>
              <a:gdLst/>
              <a:ahLst/>
              <a:cxnLst/>
              <a:rect l="l" t="t" r="r" b="b"/>
              <a:pathLst>
                <a:path w="8192" h="6144" extrusionOk="0">
                  <a:moveTo>
                    <a:pt x="4096" y="0"/>
                  </a:moveTo>
                  <a:cubicBezTo>
                    <a:pt x="2206" y="0"/>
                    <a:pt x="662" y="1544"/>
                    <a:pt x="662" y="3434"/>
                  </a:cubicBezTo>
                  <a:lnTo>
                    <a:pt x="662" y="3497"/>
                  </a:lnTo>
                  <a:cubicBezTo>
                    <a:pt x="252" y="3655"/>
                    <a:pt x="0" y="4033"/>
                    <a:pt x="0" y="4442"/>
                  </a:cubicBezTo>
                  <a:lnTo>
                    <a:pt x="0" y="5136"/>
                  </a:lnTo>
                  <a:cubicBezTo>
                    <a:pt x="0" y="5671"/>
                    <a:pt x="473" y="6144"/>
                    <a:pt x="1009" y="6144"/>
                  </a:cubicBezTo>
                  <a:cubicBezTo>
                    <a:pt x="1135" y="6144"/>
                    <a:pt x="1261" y="6112"/>
                    <a:pt x="1387" y="6081"/>
                  </a:cubicBezTo>
                  <a:lnTo>
                    <a:pt x="1387" y="3403"/>
                  </a:lnTo>
                  <a:cubicBezTo>
                    <a:pt x="1387" y="1891"/>
                    <a:pt x="2584" y="630"/>
                    <a:pt x="4096" y="630"/>
                  </a:cubicBezTo>
                  <a:cubicBezTo>
                    <a:pt x="5577" y="630"/>
                    <a:pt x="6806" y="1891"/>
                    <a:pt x="6806" y="3403"/>
                  </a:cubicBezTo>
                  <a:lnTo>
                    <a:pt x="6806" y="6081"/>
                  </a:lnTo>
                  <a:cubicBezTo>
                    <a:pt x="6932" y="6112"/>
                    <a:pt x="7058" y="6144"/>
                    <a:pt x="7152" y="6144"/>
                  </a:cubicBezTo>
                  <a:cubicBezTo>
                    <a:pt x="7719" y="6144"/>
                    <a:pt x="8192" y="5671"/>
                    <a:pt x="8192" y="5136"/>
                  </a:cubicBezTo>
                  <a:lnTo>
                    <a:pt x="8192" y="4442"/>
                  </a:lnTo>
                  <a:cubicBezTo>
                    <a:pt x="8192" y="4033"/>
                    <a:pt x="7908" y="3623"/>
                    <a:pt x="7530" y="3497"/>
                  </a:cubicBezTo>
                  <a:lnTo>
                    <a:pt x="7530" y="3434"/>
                  </a:lnTo>
                  <a:cubicBezTo>
                    <a:pt x="7467" y="1576"/>
                    <a:pt x="5986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64"/>
            <p:cNvSpPr/>
            <p:nvPr/>
          </p:nvSpPr>
          <p:spPr>
            <a:xfrm>
              <a:off x="-31715000" y="3244600"/>
              <a:ext cx="101625" cy="52450"/>
            </a:xfrm>
            <a:custGeom>
              <a:avLst/>
              <a:gdLst/>
              <a:ahLst/>
              <a:cxnLst/>
              <a:rect l="l" t="t" r="r" b="b"/>
              <a:pathLst>
                <a:path w="4065" h="2098" extrusionOk="0">
                  <a:moveTo>
                    <a:pt x="1702" y="1"/>
                  </a:moveTo>
                  <a:cubicBezTo>
                    <a:pt x="756" y="1"/>
                    <a:pt x="0" y="757"/>
                    <a:pt x="0" y="1702"/>
                  </a:cubicBezTo>
                  <a:lnTo>
                    <a:pt x="0" y="2080"/>
                  </a:lnTo>
                  <a:lnTo>
                    <a:pt x="1229" y="2080"/>
                  </a:lnTo>
                  <a:cubicBezTo>
                    <a:pt x="1418" y="2080"/>
                    <a:pt x="1765" y="2080"/>
                    <a:pt x="1891" y="1985"/>
                  </a:cubicBezTo>
                  <a:cubicBezTo>
                    <a:pt x="1922" y="1954"/>
                    <a:pt x="1985" y="1828"/>
                    <a:pt x="1985" y="1765"/>
                  </a:cubicBezTo>
                  <a:cubicBezTo>
                    <a:pt x="1985" y="1544"/>
                    <a:pt x="2143" y="1387"/>
                    <a:pt x="2332" y="1387"/>
                  </a:cubicBezTo>
                  <a:cubicBezTo>
                    <a:pt x="2521" y="1387"/>
                    <a:pt x="2678" y="1544"/>
                    <a:pt x="2678" y="1765"/>
                  </a:cubicBezTo>
                  <a:cubicBezTo>
                    <a:pt x="2678" y="1828"/>
                    <a:pt x="2678" y="1954"/>
                    <a:pt x="2773" y="1985"/>
                  </a:cubicBezTo>
                  <a:cubicBezTo>
                    <a:pt x="2836" y="2069"/>
                    <a:pt x="3025" y="2097"/>
                    <a:pt x="3237" y="2097"/>
                  </a:cubicBezTo>
                  <a:cubicBezTo>
                    <a:pt x="3343" y="2097"/>
                    <a:pt x="3455" y="2090"/>
                    <a:pt x="3560" y="2080"/>
                  </a:cubicBezTo>
                  <a:lnTo>
                    <a:pt x="4064" y="2080"/>
                  </a:lnTo>
                  <a:lnTo>
                    <a:pt x="4064" y="1702"/>
                  </a:lnTo>
                  <a:cubicBezTo>
                    <a:pt x="4064" y="757"/>
                    <a:pt x="3308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64"/>
            <p:cNvSpPr/>
            <p:nvPr/>
          </p:nvSpPr>
          <p:spPr>
            <a:xfrm>
              <a:off x="-31716575" y="3308400"/>
              <a:ext cx="102400" cy="73275"/>
            </a:xfrm>
            <a:custGeom>
              <a:avLst/>
              <a:gdLst/>
              <a:ahLst/>
              <a:cxnLst/>
              <a:rect l="l" t="t" r="r" b="b"/>
              <a:pathLst>
                <a:path w="4096" h="2931" extrusionOk="0">
                  <a:moveTo>
                    <a:pt x="2395" y="1"/>
                  </a:moveTo>
                  <a:cubicBezTo>
                    <a:pt x="2080" y="221"/>
                    <a:pt x="1639" y="221"/>
                    <a:pt x="1197" y="221"/>
                  </a:cubicBezTo>
                  <a:lnTo>
                    <a:pt x="0" y="221"/>
                  </a:lnTo>
                  <a:lnTo>
                    <a:pt x="0" y="883"/>
                  </a:lnTo>
                  <a:cubicBezTo>
                    <a:pt x="0" y="2048"/>
                    <a:pt x="914" y="2930"/>
                    <a:pt x="2048" y="2930"/>
                  </a:cubicBezTo>
                  <a:cubicBezTo>
                    <a:pt x="3182" y="2930"/>
                    <a:pt x="4096" y="2048"/>
                    <a:pt x="4096" y="883"/>
                  </a:cubicBezTo>
                  <a:lnTo>
                    <a:pt x="4096" y="221"/>
                  </a:lnTo>
                  <a:lnTo>
                    <a:pt x="3403" y="221"/>
                  </a:lnTo>
                  <a:cubicBezTo>
                    <a:pt x="3025" y="221"/>
                    <a:pt x="2678" y="190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64"/>
            <p:cNvSpPr/>
            <p:nvPr/>
          </p:nvSpPr>
          <p:spPr>
            <a:xfrm>
              <a:off x="-31809525" y="3386375"/>
              <a:ext cx="290650" cy="99125"/>
            </a:xfrm>
            <a:custGeom>
              <a:avLst/>
              <a:gdLst/>
              <a:ahLst/>
              <a:cxnLst/>
              <a:rect l="l" t="t" r="r" b="b"/>
              <a:pathLst>
                <a:path w="11626" h="3965" extrusionOk="0">
                  <a:moveTo>
                    <a:pt x="2092" y="0"/>
                  </a:moveTo>
                  <a:cubicBezTo>
                    <a:pt x="1962" y="0"/>
                    <a:pt x="1828" y="63"/>
                    <a:pt x="1765" y="190"/>
                  </a:cubicBezTo>
                  <a:lnTo>
                    <a:pt x="1355" y="1072"/>
                  </a:lnTo>
                  <a:lnTo>
                    <a:pt x="316" y="1229"/>
                  </a:lnTo>
                  <a:cubicBezTo>
                    <a:pt x="190" y="1229"/>
                    <a:pt x="95" y="1355"/>
                    <a:pt x="64" y="1481"/>
                  </a:cubicBezTo>
                  <a:cubicBezTo>
                    <a:pt x="1" y="1607"/>
                    <a:pt x="64" y="1765"/>
                    <a:pt x="127" y="1828"/>
                  </a:cubicBezTo>
                  <a:lnTo>
                    <a:pt x="883" y="2552"/>
                  </a:lnTo>
                  <a:lnTo>
                    <a:pt x="725" y="3561"/>
                  </a:lnTo>
                  <a:cubicBezTo>
                    <a:pt x="694" y="3687"/>
                    <a:pt x="757" y="3844"/>
                    <a:pt x="851" y="3876"/>
                  </a:cubicBezTo>
                  <a:cubicBezTo>
                    <a:pt x="903" y="3928"/>
                    <a:pt x="965" y="3951"/>
                    <a:pt x="1031" y="3951"/>
                  </a:cubicBezTo>
                  <a:cubicBezTo>
                    <a:pt x="1085" y="3951"/>
                    <a:pt x="1141" y="3935"/>
                    <a:pt x="1198" y="3907"/>
                  </a:cubicBezTo>
                  <a:lnTo>
                    <a:pt x="2112" y="3435"/>
                  </a:lnTo>
                  <a:lnTo>
                    <a:pt x="2994" y="3907"/>
                  </a:lnTo>
                  <a:cubicBezTo>
                    <a:pt x="3046" y="3947"/>
                    <a:pt x="3099" y="3964"/>
                    <a:pt x="3152" y="3964"/>
                  </a:cubicBezTo>
                  <a:cubicBezTo>
                    <a:pt x="3225" y="3964"/>
                    <a:pt x="3298" y="3930"/>
                    <a:pt x="3372" y="3876"/>
                  </a:cubicBezTo>
                  <a:cubicBezTo>
                    <a:pt x="3466" y="3813"/>
                    <a:pt x="3529" y="3687"/>
                    <a:pt x="3466" y="3561"/>
                  </a:cubicBezTo>
                  <a:lnTo>
                    <a:pt x="3309" y="2552"/>
                  </a:lnTo>
                  <a:lnTo>
                    <a:pt x="4002" y="1891"/>
                  </a:lnTo>
                  <a:lnTo>
                    <a:pt x="4663" y="2552"/>
                  </a:lnTo>
                  <a:lnTo>
                    <a:pt x="4506" y="3561"/>
                  </a:lnTo>
                  <a:cubicBezTo>
                    <a:pt x="4474" y="3687"/>
                    <a:pt x="4537" y="3844"/>
                    <a:pt x="4632" y="3876"/>
                  </a:cubicBezTo>
                  <a:cubicBezTo>
                    <a:pt x="4684" y="3928"/>
                    <a:pt x="4746" y="3951"/>
                    <a:pt x="4811" y="3951"/>
                  </a:cubicBezTo>
                  <a:cubicBezTo>
                    <a:pt x="4865" y="3951"/>
                    <a:pt x="4922" y="3935"/>
                    <a:pt x="4978" y="3907"/>
                  </a:cubicBezTo>
                  <a:lnTo>
                    <a:pt x="5892" y="3435"/>
                  </a:lnTo>
                  <a:lnTo>
                    <a:pt x="6774" y="3907"/>
                  </a:lnTo>
                  <a:cubicBezTo>
                    <a:pt x="6827" y="3947"/>
                    <a:pt x="6880" y="3964"/>
                    <a:pt x="6933" y="3964"/>
                  </a:cubicBezTo>
                  <a:cubicBezTo>
                    <a:pt x="7006" y="3964"/>
                    <a:pt x="7079" y="3930"/>
                    <a:pt x="7152" y="3876"/>
                  </a:cubicBezTo>
                  <a:cubicBezTo>
                    <a:pt x="7247" y="3813"/>
                    <a:pt x="7310" y="3687"/>
                    <a:pt x="7247" y="3561"/>
                  </a:cubicBezTo>
                  <a:lnTo>
                    <a:pt x="7089" y="2552"/>
                  </a:lnTo>
                  <a:lnTo>
                    <a:pt x="7782" y="1891"/>
                  </a:lnTo>
                  <a:lnTo>
                    <a:pt x="8444" y="2552"/>
                  </a:lnTo>
                  <a:lnTo>
                    <a:pt x="8286" y="3561"/>
                  </a:lnTo>
                  <a:cubicBezTo>
                    <a:pt x="8255" y="3687"/>
                    <a:pt x="8318" y="3844"/>
                    <a:pt x="8413" y="3876"/>
                  </a:cubicBezTo>
                  <a:cubicBezTo>
                    <a:pt x="8465" y="3928"/>
                    <a:pt x="8526" y="3951"/>
                    <a:pt x="8592" y="3951"/>
                  </a:cubicBezTo>
                  <a:cubicBezTo>
                    <a:pt x="8646" y="3951"/>
                    <a:pt x="8702" y="3935"/>
                    <a:pt x="8759" y="3907"/>
                  </a:cubicBezTo>
                  <a:lnTo>
                    <a:pt x="9673" y="3435"/>
                  </a:lnTo>
                  <a:lnTo>
                    <a:pt x="10555" y="3907"/>
                  </a:lnTo>
                  <a:cubicBezTo>
                    <a:pt x="10608" y="3947"/>
                    <a:pt x="10660" y="3964"/>
                    <a:pt x="10713" y="3964"/>
                  </a:cubicBezTo>
                  <a:cubicBezTo>
                    <a:pt x="10786" y="3964"/>
                    <a:pt x="10860" y="3930"/>
                    <a:pt x="10933" y="3876"/>
                  </a:cubicBezTo>
                  <a:cubicBezTo>
                    <a:pt x="11027" y="3813"/>
                    <a:pt x="11090" y="3687"/>
                    <a:pt x="11027" y="3561"/>
                  </a:cubicBezTo>
                  <a:lnTo>
                    <a:pt x="10870" y="2552"/>
                  </a:lnTo>
                  <a:lnTo>
                    <a:pt x="11626" y="1828"/>
                  </a:lnTo>
                  <a:cubicBezTo>
                    <a:pt x="11532" y="1702"/>
                    <a:pt x="11595" y="1607"/>
                    <a:pt x="11532" y="1481"/>
                  </a:cubicBezTo>
                  <a:cubicBezTo>
                    <a:pt x="11500" y="1355"/>
                    <a:pt x="11374" y="1292"/>
                    <a:pt x="11279" y="1229"/>
                  </a:cubicBezTo>
                  <a:lnTo>
                    <a:pt x="10240" y="1072"/>
                  </a:lnTo>
                  <a:lnTo>
                    <a:pt x="9799" y="190"/>
                  </a:lnTo>
                  <a:cubicBezTo>
                    <a:pt x="9751" y="63"/>
                    <a:pt x="9625" y="0"/>
                    <a:pt x="9495" y="0"/>
                  </a:cubicBezTo>
                  <a:cubicBezTo>
                    <a:pt x="9366" y="0"/>
                    <a:pt x="9232" y="63"/>
                    <a:pt x="9169" y="190"/>
                  </a:cubicBezTo>
                  <a:lnTo>
                    <a:pt x="8759" y="1072"/>
                  </a:lnTo>
                  <a:lnTo>
                    <a:pt x="7782" y="1229"/>
                  </a:lnTo>
                  <a:cubicBezTo>
                    <a:pt x="7719" y="1229"/>
                    <a:pt x="7688" y="1292"/>
                    <a:pt x="7656" y="1292"/>
                  </a:cubicBezTo>
                  <a:cubicBezTo>
                    <a:pt x="7593" y="1229"/>
                    <a:pt x="7562" y="1229"/>
                    <a:pt x="7530" y="1229"/>
                  </a:cubicBezTo>
                  <a:lnTo>
                    <a:pt x="6554" y="1072"/>
                  </a:lnTo>
                  <a:lnTo>
                    <a:pt x="6113" y="190"/>
                  </a:lnTo>
                  <a:cubicBezTo>
                    <a:pt x="6050" y="63"/>
                    <a:pt x="5924" y="0"/>
                    <a:pt x="5798" y="0"/>
                  </a:cubicBezTo>
                  <a:cubicBezTo>
                    <a:pt x="5672" y="0"/>
                    <a:pt x="5546" y="63"/>
                    <a:pt x="5483" y="190"/>
                  </a:cubicBezTo>
                  <a:lnTo>
                    <a:pt x="5041" y="1072"/>
                  </a:lnTo>
                  <a:lnTo>
                    <a:pt x="4065" y="1229"/>
                  </a:lnTo>
                  <a:cubicBezTo>
                    <a:pt x="4033" y="1229"/>
                    <a:pt x="4002" y="1292"/>
                    <a:pt x="3939" y="1292"/>
                  </a:cubicBezTo>
                  <a:cubicBezTo>
                    <a:pt x="3907" y="1229"/>
                    <a:pt x="3876" y="1229"/>
                    <a:pt x="3813" y="1229"/>
                  </a:cubicBezTo>
                  <a:lnTo>
                    <a:pt x="2836" y="1072"/>
                  </a:lnTo>
                  <a:lnTo>
                    <a:pt x="2395" y="190"/>
                  </a:lnTo>
                  <a:cubicBezTo>
                    <a:pt x="2348" y="63"/>
                    <a:pt x="2222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24" name="Google Shape;8224;p64"/>
          <p:cNvGrpSpPr/>
          <p:nvPr/>
        </p:nvGrpSpPr>
        <p:grpSpPr>
          <a:xfrm>
            <a:off x="2184835" y="3352658"/>
            <a:ext cx="353645" cy="355557"/>
            <a:chOff x="-31811100" y="3550975"/>
            <a:chExt cx="291450" cy="293025"/>
          </a:xfrm>
        </p:grpSpPr>
        <p:sp>
          <p:nvSpPr>
            <p:cNvPr id="8225" name="Google Shape;8225;p64"/>
            <p:cNvSpPr/>
            <p:nvPr/>
          </p:nvSpPr>
          <p:spPr>
            <a:xfrm>
              <a:off x="-31554325" y="3595875"/>
              <a:ext cx="34675" cy="33900"/>
            </a:xfrm>
            <a:custGeom>
              <a:avLst/>
              <a:gdLst/>
              <a:ahLst/>
              <a:cxnLst/>
              <a:rect l="l" t="t" r="r" b="b"/>
              <a:pathLst>
                <a:path w="1387" h="1356" extrusionOk="0">
                  <a:moveTo>
                    <a:pt x="0" y="1"/>
                  </a:moveTo>
                  <a:lnTo>
                    <a:pt x="0" y="1355"/>
                  </a:lnTo>
                  <a:lnTo>
                    <a:pt x="662" y="1355"/>
                  </a:lnTo>
                  <a:cubicBezTo>
                    <a:pt x="1071" y="1355"/>
                    <a:pt x="1324" y="1040"/>
                    <a:pt x="1324" y="694"/>
                  </a:cubicBezTo>
                  <a:cubicBezTo>
                    <a:pt x="1387" y="316"/>
                    <a:pt x="1071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64"/>
            <p:cNvSpPr/>
            <p:nvPr/>
          </p:nvSpPr>
          <p:spPr>
            <a:xfrm>
              <a:off x="-31659075" y="3628650"/>
              <a:ext cx="139425" cy="71650"/>
            </a:xfrm>
            <a:custGeom>
              <a:avLst/>
              <a:gdLst/>
              <a:ahLst/>
              <a:cxnLst/>
              <a:rect l="l" t="t" r="r" b="b"/>
              <a:pathLst>
                <a:path w="5577" h="2866" extrusionOk="0">
                  <a:moveTo>
                    <a:pt x="1438" y="1"/>
                  </a:moveTo>
                  <a:cubicBezTo>
                    <a:pt x="1338" y="1"/>
                    <a:pt x="1235" y="30"/>
                    <a:pt x="1166" y="76"/>
                  </a:cubicBezTo>
                  <a:lnTo>
                    <a:pt x="126" y="1179"/>
                  </a:lnTo>
                  <a:cubicBezTo>
                    <a:pt x="0" y="1305"/>
                    <a:pt x="0" y="1525"/>
                    <a:pt x="126" y="1651"/>
                  </a:cubicBezTo>
                  <a:lnTo>
                    <a:pt x="1166" y="2754"/>
                  </a:lnTo>
                  <a:cubicBezTo>
                    <a:pt x="1208" y="2838"/>
                    <a:pt x="1292" y="2866"/>
                    <a:pt x="1390" y="2866"/>
                  </a:cubicBezTo>
                  <a:cubicBezTo>
                    <a:pt x="1439" y="2866"/>
                    <a:pt x="1491" y="2859"/>
                    <a:pt x="1544" y="2848"/>
                  </a:cubicBezTo>
                  <a:cubicBezTo>
                    <a:pt x="1670" y="2817"/>
                    <a:pt x="1796" y="2659"/>
                    <a:pt x="1796" y="2533"/>
                  </a:cubicBezTo>
                  <a:lnTo>
                    <a:pt x="1796" y="2124"/>
                  </a:lnTo>
                  <a:lnTo>
                    <a:pt x="4190" y="2124"/>
                  </a:lnTo>
                  <a:cubicBezTo>
                    <a:pt x="4946" y="2124"/>
                    <a:pt x="5577" y="1494"/>
                    <a:pt x="5577" y="769"/>
                  </a:cubicBezTo>
                  <a:lnTo>
                    <a:pt x="5577" y="549"/>
                  </a:lnTo>
                  <a:cubicBezTo>
                    <a:pt x="5356" y="675"/>
                    <a:pt x="5135" y="769"/>
                    <a:pt x="4883" y="769"/>
                  </a:cubicBezTo>
                  <a:cubicBezTo>
                    <a:pt x="3686" y="738"/>
                    <a:pt x="2930" y="738"/>
                    <a:pt x="1796" y="738"/>
                  </a:cubicBezTo>
                  <a:lnTo>
                    <a:pt x="1796" y="328"/>
                  </a:lnTo>
                  <a:cubicBezTo>
                    <a:pt x="1796" y="170"/>
                    <a:pt x="1701" y="44"/>
                    <a:pt x="1544" y="13"/>
                  </a:cubicBezTo>
                  <a:cubicBezTo>
                    <a:pt x="1510" y="5"/>
                    <a:pt x="1474" y="1"/>
                    <a:pt x="14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64"/>
            <p:cNvSpPr/>
            <p:nvPr/>
          </p:nvSpPr>
          <p:spPr>
            <a:xfrm>
              <a:off x="-31811100" y="3647075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lnTo>
                    <a:pt x="1324" y="1324"/>
                  </a:lnTo>
                  <a:lnTo>
                    <a:pt x="132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64"/>
            <p:cNvSpPr/>
            <p:nvPr/>
          </p:nvSpPr>
          <p:spPr>
            <a:xfrm>
              <a:off x="-31811100" y="3678325"/>
              <a:ext cx="138650" cy="72250"/>
            </a:xfrm>
            <a:custGeom>
              <a:avLst/>
              <a:gdLst/>
              <a:ahLst/>
              <a:cxnLst/>
              <a:rect l="l" t="t" r="r" b="b"/>
              <a:pathLst>
                <a:path w="5546" h="2890" extrusionOk="0">
                  <a:moveTo>
                    <a:pt x="4193" y="1"/>
                  </a:moveTo>
                  <a:cubicBezTo>
                    <a:pt x="4132" y="1"/>
                    <a:pt x="4067" y="16"/>
                    <a:pt x="4002" y="42"/>
                  </a:cubicBezTo>
                  <a:cubicBezTo>
                    <a:pt x="3876" y="74"/>
                    <a:pt x="3781" y="231"/>
                    <a:pt x="3781" y="357"/>
                  </a:cubicBezTo>
                  <a:lnTo>
                    <a:pt x="3781" y="735"/>
                  </a:lnTo>
                  <a:lnTo>
                    <a:pt x="662" y="735"/>
                  </a:lnTo>
                  <a:cubicBezTo>
                    <a:pt x="410" y="735"/>
                    <a:pt x="190" y="672"/>
                    <a:pt x="1" y="546"/>
                  </a:cubicBezTo>
                  <a:lnTo>
                    <a:pt x="1" y="767"/>
                  </a:lnTo>
                  <a:cubicBezTo>
                    <a:pt x="1" y="1523"/>
                    <a:pt x="631" y="2153"/>
                    <a:pt x="1355" y="2153"/>
                  </a:cubicBezTo>
                  <a:lnTo>
                    <a:pt x="3781" y="2153"/>
                  </a:lnTo>
                  <a:lnTo>
                    <a:pt x="3781" y="2563"/>
                  </a:lnTo>
                  <a:cubicBezTo>
                    <a:pt x="3781" y="2720"/>
                    <a:pt x="3844" y="2815"/>
                    <a:pt x="4002" y="2878"/>
                  </a:cubicBezTo>
                  <a:cubicBezTo>
                    <a:pt x="4033" y="2886"/>
                    <a:pt x="4067" y="2890"/>
                    <a:pt x="4101" y="2890"/>
                  </a:cubicBezTo>
                  <a:cubicBezTo>
                    <a:pt x="4205" y="2890"/>
                    <a:pt x="4317" y="2854"/>
                    <a:pt x="4411" y="2783"/>
                  </a:cubicBezTo>
                  <a:lnTo>
                    <a:pt x="5420" y="1681"/>
                  </a:lnTo>
                  <a:cubicBezTo>
                    <a:pt x="5546" y="1555"/>
                    <a:pt x="5546" y="1365"/>
                    <a:pt x="5420" y="1208"/>
                  </a:cubicBezTo>
                  <a:lnTo>
                    <a:pt x="4411" y="105"/>
                  </a:lnTo>
                  <a:cubicBezTo>
                    <a:pt x="4356" y="31"/>
                    <a:pt x="4279" y="1"/>
                    <a:pt x="41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64"/>
            <p:cNvSpPr/>
            <p:nvPr/>
          </p:nvSpPr>
          <p:spPr>
            <a:xfrm>
              <a:off x="-31759900" y="3791200"/>
              <a:ext cx="187475" cy="52800"/>
            </a:xfrm>
            <a:custGeom>
              <a:avLst/>
              <a:gdLst/>
              <a:ahLst/>
              <a:cxnLst/>
              <a:rect l="l" t="t" r="r" b="b"/>
              <a:pathLst>
                <a:path w="7499" h="2112" extrusionOk="0">
                  <a:moveTo>
                    <a:pt x="1" y="1"/>
                  </a:moveTo>
                  <a:lnTo>
                    <a:pt x="1" y="1072"/>
                  </a:lnTo>
                  <a:cubicBezTo>
                    <a:pt x="1" y="1639"/>
                    <a:pt x="473" y="2112"/>
                    <a:pt x="1009" y="2112"/>
                  </a:cubicBezTo>
                  <a:lnTo>
                    <a:pt x="6491" y="2112"/>
                  </a:lnTo>
                  <a:cubicBezTo>
                    <a:pt x="7026" y="2112"/>
                    <a:pt x="7499" y="1639"/>
                    <a:pt x="7499" y="1072"/>
                  </a:cubicBezTo>
                  <a:lnTo>
                    <a:pt x="74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64"/>
            <p:cNvSpPr/>
            <p:nvPr/>
          </p:nvSpPr>
          <p:spPr>
            <a:xfrm>
              <a:off x="-31759900" y="3550975"/>
              <a:ext cx="187475" cy="35475"/>
            </a:xfrm>
            <a:custGeom>
              <a:avLst/>
              <a:gdLst/>
              <a:ahLst/>
              <a:cxnLst/>
              <a:rect l="l" t="t" r="r" b="b"/>
              <a:pathLst>
                <a:path w="7499" h="1419" extrusionOk="0">
                  <a:moveTo>
                    <a:pt x="1009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1419"/>
                  </a:lnTo>
                  <a:lnTo>
                    <a:pt x="7499" y="1419"/>
                  </a:lnTo>
                  <a:lnTo>
                    <a:pt x="7499" y="1072"/>
                  </a:lnTo>
                  <a:cubicBezTo>
                    <a:pt x="7499" y="537"/>
                    <a:pt x="7026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64"/>
            <p:cNvSpPr/>
            <p:nvPr/>
          </p:nvSpPr>
          <p:spPr>
            <a:xfrm>
              <a:off x="-31759100" y="3602975"/>
              <a:ext cx="188250" cy="172500"/>
            </a:xfrm>
            <a:custGeom>
              <a:avLst/>
              <a:gdLst/>
              <a:ahLst/>
              <a:cxnLst/>
              <a:rect l="l" t="t" r="r" b="b"/>
              <a:pathLst>
                <a:path w="7530" h="6900" extrusionOk="0">
                  <a:moveTo>
                    <a:pt x="0" y="0"/>
                  </a:moveTo>
                  <a:lnTo>
                    <a:pt x="0" y="3088"/>
                  </a:lnTo>
                  <a:lnTo>
                    <a:pt x="1071" y="3088"/>
                  </a:lnTo>
                  <a:cubicBezTo>
                    <a:pt x="1134" y="2773"/>
                    <a:pt x="1386" y="2552"/>
                    <a:pt x="1701" y="2426"/>
                  </a:cubicBezTo>
                  <a:cubicBezTo>
                    <a:pt x="1822" y="2376"/>
                    <a:pt x="1952" y="2351"/>
                    <a:pt x="2083" y="2351"/>
                  </a:cubicBezTo>
                  <a:cubicBezTo>
                    <a:pt x="2361" y="2351"/>
                    <a:pt x="2642" y="2464"/>
                    <a:pt x="2835" y="2678"/>
                  </a:cubicBezTo>
                  <a:lnTo>
                    <a:pt x="3844" y="3781"/>
                  </a:lnTo>
                  <a:cubicBezTo>
                    <a:pt x="4222" y="4190"/>
                    <a:pt x="4222" y="4789"/>
                    <a:pt x="3844" y="5167"/>
                  </a:cubicBezTo>
                  <a:lnTo>
                    <a:pt x="2835" y="6270"/>
                  </a:lnTo>
                  <a:cubicBezTo>
                    <a:pt x="2635" y="6493"/>
                    <a:pt x="2339" y="6621"/>
                    <a:pt x="2050" y="6621"/>
                  </a:cubicBezTo>
                  <a:cubicBezTo>
                    <a:pt x="1930" y="6621"/>
                    <a:pt x="1812" y="6599"/>
                    <a:pt x="1701" y="6553"/>
                  </a:cubicBezTo>
                  <a:cubicBezTo>
                    <a:pt x="1386" y="6427"/>
                    <a:pt x="1134" y="6144"/>
                    <a:pt x="1071" y="5892"/>
                  </a:cubicBezTo>
                  <a:lnTo>
                    <a:pt x="0" y="5892"/>
                  </a:lnTo>
                  <a:lnTo>
                    <a:pt x="0" y="6900"/>
                  </a:lnTo>
                  <a:lnTo>
                    <a:pt x="7530" y="6900"/>
                  </a:lnTo>
                  <a:lnTo>
                    <a:pt x="7530" y="3844"/>
                  </a:lnTo>
                  <a:lnTo>
                    <a:pt x="6459" y="3844"/>
                  </a:lnTo>
                  <a:cubicBezTo>
                    <a:pt x="6364" y="4159"/>
                    <a:pt x="6143" y="4379"/>
                    <a:pt x="5828" y="4505"/>
                  </a:cubicBezTo>
                  <a:cubicBezTo>
                    <a:pt x="5709" y="4551"/>
                    <a:pt x="5589" y="4573"/>
                    <a:pt x="5472" y="4573"/>
                  </a:cubicBezTo>
                  <a:cubicBezTo>
                    <a:pt x="5188" y="4573"/>
                    <a:pt x="4917" y="4445"/>
                    <a:pt x="4694" y="4222"/>
                  </a:cubicBezTo>
                  <a:lnTo>
                    <a:pt x="3655" y="3119"/>
                  </a:lnTo>
                  <a:cubicBezTo>
                    <a:pt x="3308" y="2741"/>
                    <a:pt x="3308" y="2143"/>
                    <a:pt x="3655" y="1765"/>
                  </a:cubicBezTo>
                  <a:lnTo>
                    <a:pt x="4694" y="630"/>
                  </a:lnTo>
                  <a:cubicBezTo>
                    <a:pt x="4866" y="416"/>
                    <a:pt x="5140" y="304"/>
                    <a:pt x="5427" y="304"/>
                  </a:cubicBezTo>
                  <a:cubicBezTo>
                    <a:pt x="5561" y="304"/>
                    <a:pt x="5698" y="328"/>
                    <a:pt x="5828" y="378"/>
                  </a:cubicBezTo>
                  <a:cubicBezTo>
                    <a:pt x="6143" y="504"/>
                    <a:pt x="6364" y="756"/>
                    <a:pt x="6459" y="1040"/>
                  </a:cubicBezTo>
                  <a:lnTo>
                    <a:pt x="7530" y="1040"/>
                  </a:lnTo>
                  <a:lnTo>
                    <a:pt x="75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32" name="Google Shape;8232;p64"/>
          <p:cNvGrpSpPr/>
          <p:nvPr/>
        </p:nvGrpSpPr>
        <p:grpSpPr>
          <a:xfrm>
            <a:off x="2178631" y="3816962"/>
            <a:ext cx="366052" cy="356831"/>
            <a:chOff x="-31817400" y="3910025"/>
            <a:chExt cx="301675" cy="294075"/>
          </a:xfrm>
        </p:grpSpPr>
        <p:sp>
          <p:nvSpPr>
            <p:cNvPr id="8233" name="Google Shape;8233;p64"/>
            <p:cNvSpPr/>
            <p:nvPr/>
          </p:nvSpPr>
          <p:spPr>
            <a:xfrm>
              <a:off x="-31817400" y="3911550"/>
              <a:ext cx="301675" cy="292550"/>
            </a:xfrm>
            <a:custGeom>
              <a:avLst/>
              <a:gdLst/>
              <a:ahLst/>
              <a:cxnLst/>
              <a:rect l="l" t="t" r="r" b="b"/>
              <a:pathLst>
                <a:path w="12067" h="11702" extrusionOk="0">
                  <a:moveTo>
                    <a:pt x="2558" y="0"/>
                  </a:moveTo>
                  <a:cubicBezTo>
                    <a:pt x="2357" y="0"/>
                    <a:pt x="2155" y="24"/>
                    <a:pt x="1954" y="70"/>
                  </a:cubicBezTo>
                  <a:cubicBezTo>
                    <a:pt x="1828" y="102"/>
                    <a:pt x="1733" y="196"/>
                    <a:pt x="1702" y="322"/>
                  </a:cubicBezTo>
                  <a:cubicBezTo>
                    <a:pt x="1670" y="448"/>
                    <a:pt x="1702" y="543"/>
                    <a:pt x="1796" y="637"/>
                  </a:cubicBezTo>
                  <a:lnTo>
                    <a:pt x="2679" y="1551"/>
                  </a:lnTo>
                  <a:cubicBezTo>
                    <a:pt x="2962" y="1803"/>
                    <a:pt x="2962" y="2244"/>
                    <a:pt x="2679" y="2528"/>
                  </a:cubicBezTo>
                  <a:cubicBezTo>
                    <a:pt x="2553" y="2669"/>
                    <a:pt x="2379" y="2740"/>
                    <a:pt x="2202" y="2740"/>
                  </a:cubicBezTo>
                  <a:cubicBezTo>
                    <a:pt x="2025" y="2740"/>
                    <a:pt x="1844" y="2669"/>
                    <a:pt x="1702" y="2528"/>
                  </a:cubicBezTo>
                  <a:lnTo>
                    <a:pt x="788" y="1614"/>
                  </a:lnTo>
                  <a:cubicBezTo>
                    <a:pt x="744" y="1569"/>
                    <a:pt x="668" y="1525"/>
                    <a:pt x="582" y="1525"/>
                  </a:cubicBezTo>
                  <a:cubicBezTo>
                    <a:pt x="547" y="1525"/>
                    <a:pt x="510" y="1532"/>
                    <a:pt x="473" y="1551"/>
                  </a:cubicBezTo>
                  <a:cubicBezTo>
                    <a:pt x="347" y="1582"/>
                    <a:pt x="284" y="1645"/>
                    <a:pt x="253" y="1771"/>
                  </a:cubicBezTo>
                  <a:cubicBezTo>
                    <a:pt x="1" y="2591"/>
                    <a:pt x="253" y="3473"/>
                    <a:pt x="883" y="4103"/>
                  </a:cubicBezTo>
                  <a:cubicBezTo>
                    <a:pt x="1366" y="4494"/>
                    <a:pt x="1932" y="4750"/>
                    <a:pt x="2619" y="4750"/>
                  </a:cubicBezTo>
                  <a:cubicBezTo>
                    <a:pt x="2874" y="4750"/>
                    <a:pt x="3145" y="4715"/>
                    <a:pt x="3435" y="4638"/>
                  </a:cubicBezTo>
                  <a:lnTo>
                    <a:pt x="7247" y="8482"/>
                  </a:lnTo>
                  <a:cubicBezTo>
                    <a:pt x="6963" y="9522"/>
                    <a:pt x="7215" y="10372"/>
                    <a:pt x="7814" y="10971"/>
                  </a:cubicBezTo>
                  <a:cubicBezTo>
                    <a:pt x="8291" y="11472"/>
                    <a:pt x="8895" y="11702"/>
                    <a:pt x="9516" y="11702"/>
                  </a:cubicBezTo>
                  <a:cubicBezTo>
                    <a:pt x="9714" y="11702"/>
                    <a:pt x="9915" y="11678"/>
                    <a:pt x="10114" y="11632"/>
                  </a:cubicBezTo>
                  <a:cubicBezTo>
                    <a:pt x="10240" y="11569"/>
                    <a:pt x="10334" y="11506"/>
                    <a:pt x="10366" y="11380"/>
                  </a:cubicBezTo>
                  <a:cubicBezTo>
                    <a:pt x="10397" y="11254"/>
                    <a:pt x="10366" y="11128"/>
                    <a:pt x="10271" y="11065"/>
                  </a:cubicBezTo>
                  <a:lnTo>
                    <a:pt x="9389" y="10152"/>
                  </a:lnTo>
                  <a:cubicBezTo>
                    <a:pt x="9106" y="9868"/>
                    <a:pt x="9106" y="9459"/>
                    <a:pt x="9389" y="9175"/>
                  </a:cubicBezTo>
                  <a:cubicBezTo>
                    <a:pt x="9515" y="9033"/>
                    <a:pt x="9688" y="8962"/>
                    <a:pt x="9866" y="8962"/>
                  </a:cubicBezTo>
                  <a:cubicBezTo>
                    <a:pt x="10043" y="8962"/>
                    <a:pt x="10224" y="9033"/>
                    <a:pt x="10366" y="9175"/>
                  </a:cubicBezTo>
                  <a:lnTo>
                    <a:pt x="11279" y="10089"/>
                  </a:lnTo>
                  <a:cubicBezTo>
                    <a:pt x="11326" y="10135"/>
                    <a:pt x="11405" y="10164"/>
                    <a:pt x="11494" y="10164"/>
                  </a:cubicBezTo>
                  <a:cubicBezTo>
                    <a:pt x="11527" y="10164"/>
                    <a:pt x="11561" y="10160"/>
                    <a:pt x="11594" y="10152"/>
                  </a:cubicBezTo>
                  <a:cubicBezTo>
                    <a:pt x="11720" y="10120"/>
                    <a:pt x="11783" y="10026"/>
                    <a:pt x="11815" y="9931"/>
                  </a:cubicBezTo>
                  <a:cubicBezTo>
                    <a:pt x="12067" y="9081"/>
                    <a:pt x="11815" y="8230"/>
                    <a:pt x="11185" y="7600"/>
                  </a:cubicBezTo>
                  <a:cubicBezTo>
                    <a:pt x="10778" y="7170"/>
                    <a:pt x="10224" y="6903"/>
                    <a:pt x="9537" y="6903"/>
                  </a:cubicBezTo>
                  <a:cubicBezTo>
                    <a:pt x="9266" y="6903"/>
                    <a:pt x="8975" y="6944"/>
                    <a:pt x="8665" y="7033"/>
                  </a:cubicBezTo>
                  <a:lnTo>
                    <a:pt x="4852" y="3221"/>
                  </a:lnTo>
                  <a:lnTo>
                    <a:pt x="4884" y="3032"/>
                  </a:lnTo>
                  <a:cubicBezTo>
                    <a:pt x="5136" y="2213"/>
                    <a:pt x="4884" y="1330"/>
                    <a:pt x="4254" y="700"/>
                  </a:cubicBezTo>
                  <a:cubicBezTo>
                    <a:pt x="3778" y="225"/>
                    <a:pt x="3177" y="0"/>
                    <a:pt x="25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64"/>
            <p:cNvSpPr/>
            <p:nvPr/>
          </p:nvSpPr>
          <p:spPr>
            <a:xfrm>
              <a:off x="-31816600" y="4062950"/>
              <a:ext cx="144150" cy="140600"/>
            </a:xfrm>
            <a:custGeom>
              <a:avLst/>
              <a:gdLst/>
              <a:ahLst/>
              <a:cxnLst/>
              <a:rect l="l" t="t" r="r" b="b"/>
              <a:pathLst>
                <a:path w="5766" h="5624" extrusionOk="0">
                  <a:moveTo>
                    <a:pt x="4080" y="1504"/>
                  </a:moveTo>
                  <a:cubicBezTo>
                    <a:pt x="4167" y="1504"/>
                    <a:pt x="4253" y="1528"/>
                    <a:pt x="4316" y="1575"/>
                  </a:cubicBezTo>
                  <a:cubicBezTo>
                    <a:pt x="4442" y="1701"/>
                    <a:pt x="4442" y="1953"/>
                    <a:pt x="4316" y="2048"/>
                  </a:cubicBezTo>
                  <a:lnTo>
                    <a:pt x="2205" y="4159"/>
                  </a:lnTo>
                  <a:cubicBezTo>
                    <a:pt x="2158" y="4206"/>
                    <a:pt x="2072" y="4230"/>
                    <a:pt x="1985" y="4230"/>
                  </a:cubicBezTo>
                  <a:cubicBezTo>
                    <a:pt x="1898" y="4230"/>
                    <a:pt x="1812" y="4206"/>
                    <a:pt x="1764" y="4159"/>
                  </a:cubicBezTo>
                  <a:cubicBezTo>
                    <a:pt x="1638" y="4033"/>
                    <a:pt x="1638" y="3781"/>
                    <a:pt x="1764" y="3686"/>
                  </a:cubicBezTo>
                  <a:lnTo>
                    <a:pt x="3844" y="1575"/>
                  </a:lnTo>
                  <a:cubicBezTo>
                    <a:pt x="3907" y="1528"/>
                    <a:pt x="3993" y="1504"/>
                    <a:pt x="4080" y="1504"/>
                  </a:cubicBezTo>
                  <a:close/>
                  <a:moveTo>
                    <a:pt x="3844" y="0"/>
                  </a:moveTo>
                  <a:lnTo>
                    <a:pt x="567" y="3277"/>
                  </a:lnTo>
                  <a:cubicBezTo>
                    <a:pt x="0" y="3844"/>
                    <a:pt x="0" y="4694"/>
                    <a:pt x="567" y="5198"/>
                  </a:cubicBezTo>
                  <a:cubicBezTo>
                    <a:pt x="835" y="5482"/>
                    <a:pt x="1189" y="5624"/>
                    <a:pt x="1540" y="5624"/>
                  </a:cubicBezTo>
                  <a:cubicBezTo>
                    <a:pt x="1890" y="5624"/>
                    <a:pt x="2237" y="5482"/>
                    <a:pt x="2489" y="5198"/>
                  </a:cubicBezTo>
                  <a:lnTo>
                    <a:pt x="5766" y="1953"/>
                  </a:lnTo>
                  <a:lnTo>
                    <a:pt x="384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64"/>
            <p:cNvSpPr/>
            <p:nvPr/>
          </p:nvSpPr>
          <p:spPr>
            <a:xfrm>
              <a:off x="-31648050" y="3910025"/>
              <a:ext cx="129175" cy="127725"/>
            </a:xfrm>
            <a:custGeom>
              <a:avLst/>
              <a:gdLst/>
              <a:ahLst/>
              <a:cxnLst/>
              <a:rect l="l" t="t" r="r" b="b"/>
              <a:pathLst>
                <a:path w="5167" h="5109" extrusionOk="0">
                  <a:moveTo>
                    <a:pt x="4249" y="1"/>
                  </a:moveTo>
                  <a:cubicBezTo>
                    <a:pt x="4179" y="1"/>
                    <a:pt x="4106" y="24"/>
                    <a:pt x="4033" y="68"/>
                  </a:cubicBezTo>
                  <a:lnTo>
                    <a:pt x="2206" y="1171"/>
                  </a:lnTo>
                  <a:cubicBezTo>
                    <a:pt x="2017" y="1265"/>
                    <a:pt x="1985" y="1549"/>
                    <a:pt x="2143" y="1706"/>
                  </a:cubicBezTo>
                  <a:lnTo>
                    <a:pt x="2300" y="1864"/>
                  </a:lnTo>
                  <a:lnTo>
                    <a:pt x="0" y="4164"/>
                  </a:lnTo>
                  <a:lnTo>
                    <a:pt x="945" y="5109"/>
                  </a:lnTo>
                  <a:lnTo>
                    <a:pt x="3245" y="2809"/>
                  </a:lnTo>
                  <a:lnTo>
                    <a:pt x="3434" y="2998"/>
                  </a:lnTo>
                  <a:cubicBezTo>
                    <a:pt x="3502" y="3066"/>
                    <a:pt x="3594" y="3099"/>
                    <a:pt x="3684" y="3099"/>
                  </a:cubicBezTo>
                  <a:cubicBezTo>
                    <a:pt x="3802" y="3099"/>
                    <a:pt x="3916" y="3042"/>
                    <a:pt x="3970" y="2935"/>
                  </a:cubicBezTo>
                  <a:lnTo>
                    <a:pt x="5073" y="1108"/>
                  </a:lnTo>
                  <a:cubicBezTo>
                    <a:pt x="5167" y="1013"/>
                    <a:pt x="5167" y="793"/>
                    <a:pt x="5041" y="698"/>
                  </a:cubicBezTo>
                  <a:lnTo>
                    <a:pt x="4474" y="100"/>
                  </a:lnTo>
                  <a:cubicBezTo>
                    <a:pt x="4406" y="32"/>
                    <a:pt x="4330" y="1"/>
                    <a:pt x="42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36" name="Google Shape;8236;p64"/>
          <p:cNvGrpSpPr/>
          <p:nvPr/>
        </p:nvGrpSpPr>
        <p:grpSpPr>
          <a:xfrm>
            <a:off x="3970259" y="3353143"/>
            <a:ext cx="354616" cy="354586"/>
            <a:chOff x="-30354000" y="3569100"/>
            <a:chExt cx="292250" cy="292225"/>
          </a:xfrm>
        </p:grpSpPr>
        <p:sp>
          <p:nvSpPr>
            <p:cNvPr id="8237" name="Google Shape;8237;p64"/>
            <p:cNvSpPr/>
            <p:nvPr/>
          </p:nvSpPr>
          <p:spPr>
            <a:xfrm>
              <a:off x="-30354000" y="3604550"/>
              <a:ext cx="137875" cy="256000"/>
            </a:xfrm>
            <a:custGeom>
              <a:avLst/>
              <a:gdLst/>
              <a:ahLst/>
              <a:cxnLst/>
              <a:rect l="l" t="t" r="r" b="b"/>
              <a:pathLst>
                <a:path w="5515" h="10240" extrusionOk="0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lnTo>
                    <a:pt x="1" y="4411"/>
                  </a:lnTo>
                  <a:cubicBezTo>
                    <a:pt x="1" y="4632"/>
                    <a:pt x="64" y="4884"/>
                    <a:pt x="190" y="5073"/>
                  </a:cubicBezTo>
                  <a:lnTo>
                    <a:pt x="1639" y="7467"/>
                  </a:lnTo>
                  <a:cubicBezTo>
                    <a:pt x="1891" y="7877"/>
                    <a:pt x="2049" y="8097"/>
                    <a:pt x="2049" y="8538"/>
                  </a:cubicBezTo>
                  <a:lnTo>
                    <a:pt x="2049" y="9861"/>
                  </a:lnTo>
                  <a:cubicBezTo>
                    <a:pt x="2049" y="10082"/>
                    <a:pt x="2206" y="10239"/>
                    <a:pt x="2395" y="10239"/>
                  </a:cubicBezTo>
                  <a:lnTo>
                    <a:pt x="5514" y="10239"/>
                  </a:lnTo>
                  <a:lnTo>
                    <a:pt x="5514" y="6364"/>
                  </a:lnTo>
                  <a:cubicBezTo>
                    <a:pt x="5514" y="5986"/>
                    <a:pt x="5357" y="5671"/>
                    <a:pt x="5168" y="5419"/>
                  </a:cubicBezTo>
                  <a:cubicBezTo>
                    <a:pt x="5167" y="5420"/>
                    <a:pt x="5165" y="5421"/>
                    <a:pt x="5163" y="5421"/>
                  </a:cubicBezTo>
                  <a:cubicBezTo>
                    <a:pt x="5042" y="5421"/>
                    <a:pt x="3214" y="3623"/>
                    <a:pt x="3183" y="3592"/>
                  </a:cubicBezTo>
                  <a:cubicBezTo>
                    <a:pt x="3041" y="3432"/>
                    <a:pt x="2828" y="3332"/>
                    <a:pt x="2613" y="3332"/>
                  </a:cubicBezTo>
                  <a:cubicBezTo>
                    <a:pt x="2448" y="3332"/>
                    <a:pt x="2280" y="3392"/>
                    <a:pt x="2143" y="3529"/>
                  </a:cubicBezTo>
                  <a:cubicBezTo>
                    <a:pt x="1891" y="3812"/>
                    <a:pt x="1923" y="4285"/>
                    <a:pt x="2112" y="4442"/>
                  </a:cubicBezTo>
                  <a:lnTo>
                    <a:pt x="3970" y="6301"/>
                  </a:lnTo>
                  <a:cubicBezTo>
                    <a:pt x="4097" y="6427"/>
                    <a:pt x="4097" y="6648"/>
                    <a:pt x="3970" y="6774"/>
                  </a:cubicBezTo>
                  <a:cubicBezTo>
                    <a:pt x="3907" y="6821"/>
                    <a:pt x="3821" y="6845"/>
                    <a:pt x="3734" y="6845"/>
                  </a:cubicBezTo>
                  <a:cubicBezTo>
                    <a:pt x="3648" y="6845"/>
                    <a:pt x="3561" y="6821"/>
                    <a:pt x="3498" y="6774"/>
                  </a:cubicBezTo>
                  <a:lnTo>
                    <a:pt x="1639" y="4915"/>
                  </a:lnTo>
                  <a:cubicBezTo>
                    <a:pt x="1450" y="4726"/>
                    <a:pt x="1324" y="4442"/>
                    <a:pt x="1324" y="4190"/>
                  </a:cubicBezTo>
                  <a:lnTo>
                    <a:pt x="1324" y="662"/>
                  </a:lnTo>
                  <a:cubicBezTo>
                    <a:pt x="1324" y="252"/>
                    <a:pt x="1009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64"/>
            <p:cNvSpPr/>
            <p:nvPr/>
          </p:nvSpPr>
          <p:spPr>
            <a:xfrm>
              <a:off x="-30198825" y="3604550"/>
              <a:ext cx="137075" cy="256775"/>
            </a:xfrm>
            <a:custGeom>
              <a:avLst/>
              <a:gdLst/>
              <a:ahLst/>
              <a:cxnLst/>
              <a:rect l="l" t="t" r="r" b="b"/>
              <a:pathLst>
                <a:path w="5483" h="10271" extrusionOk="0">
                  <a:moveTo>
                    <a:pt x="4758" y="0"/>
                  </a:moveTo>
                  <a:cubicBezTo>
                    <a:pt x="4380" y="0"/>
                    <a:pt x="4096" y="315"/>
                    <a:pt x="4096" y="662"/>
                  </a:cubicBezTo>
                  <a:lnTo>
                    <a:pt x="4096" y="4190"/>
                  </a:lnTo>
                  <a:cubicBezTo>
                    <a:pt x="4096" y="4474"/>
                    <a:pt x="3970" y="4758"/>
                    <a:pt x="3781" y="4915"/>
                  </a:cubicBezTo>
                  <a:lnTo>
                    <a:pt x="1922" y="6774"/>
                  </a:lnTo>
                  <a:cubicBezTo>
                    <a:pt x="1875" y="6821"/>
                    <a:pt x="1788" y="6845"/>
                    <a:pt x="1698" y="6845"/>
                  </a:cubicBezTo>
                  <a:cubicBezTo>
                    <a:pt x="1607" y="6845"/>
                    <a:pt x="1513" y="6821"/>
                    <a:pt x="1450" y="6774"/>
                  </a:cubicBezTo>
                  <a:cubicBezTo>
                    <a:pt x="1355" y="6648"/>
                    <a:pt x="1355" y="6427"/>
                    <a:pt x="1450" y="6301"/>
                  </a:cubicBezTo>
                  <a:lnTo>
                    <a:pt x="3308" y="4442"/>
                  </a:lnTo>
                  <a:cubicBezTo>
                    <a:pt x="3497" y="4285"/>
                    <a:pt x="3560" y="3812"/>
                    <a:pt x="3277" y="3529"/>
                  </a:cubicBezTo>
                  <a:cubicBezTo>
                    <a:pt x="3140" y="3392"/>
                    <a:pt x="2972" y="3332"/>
                    <a:pt x="2807" y="3332"/>
                  </a:cubicBezTo>
                  <a:cubicBezTo>
                    <a:pt x="2592" y="3332"/>
                    <a:pt x="2379" y="3432"/>
                    <a:pt x="2237" y="3592"/>
                  </a:cubicBezTo>
                  <a:cubicBezTo>
                    <a:pt x="2237" y="3592"/>
                    <a:pt x="347" y="5419"/>
                    <a:pt x="347" y="5482"/>
                  </a:cubicBezTo>
                  <a:cubicBezTo>
                    <a:pt x="158" y="5671"/>
                    <a:pt x="0" y="6018"/>
                    <a:pt x="0" y="6427"/>
                  </a:cubicBezTo>
                  <a:lnTo>
                    <a:pt x="0" y="8129"/>
                  </a:lnTo>
                  <a:lnTo>
                    <a:pt x="0" y="8412"/>
                  </a:lnTo>
                  <a:lnTo>
                    <a:pt x="0" y="10271"/>
                  </a:lnTo>
                  <a:lnTo>
                    <a:pt x="3088" y="10271"/>
                  </a:lnTo>
                  <a:cubicBezTo>
                    <a:pt x="3277" y="10271"/>
                    <a:pt x="3434" y="10113"/>
                    <a:pt x="3434" y="9924"/>
                  </a:cubicBezTo>
                  <a:lnTo>
                    <a:pt x="3434" y="8570"/>
                  </a:lnTo>
                  <a:cubicBezTo>
                    <a:pt x="3434" y="8129"/>
                    <a:pt x="3623" y="7908"/>
                    <a:pt x="3812" y="7530"/>
                  </a:cubicBezTo>
                  <a:lnTo>
                    <a:pt x="5293" y="5104"/>
                  </a:lnTo>
                  <a:cubicBezTo>
                    <a:pt x="5388" y="4915"/>
                    <a:pt x="5482" y="4663"/>
                    <a:pt x="5482" y="4411"/>
                  </a:cubicBezTo>
                  <a:lnTo>
                    <a:pt x="5482" y="662"/>
                  </a:lnTo>
                  <a:cubicBezTo>
                    <a:pt x="5451" y="284"/>
                    <a:pt x="5136" y="0"/>
                    <a:pt x="47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64"/>
            <p:cNvSpPr/>
            <p:nvPr/>
          </p:nvSpPr>
          <p:spPr>
            <a:xfrm>
              <a:off x="-30139750" y="3636850"/>
              <a:ext cx="26000" cy="37825"/>
            </a:xfrm>
            <a:custGeom>
              <a:avLst/>
              <a:gdLst/>
              <a:ahLst/>
              <a:cxnLst/>
              <a:rect l="l" t="t" r="r" b="b"/>
              <a:pathLst>
                <a:path w="1040" h="1513" extrusionOk="0">
                  <a:moveTo>
                    <a:pt x="504" y="0"/>
                  </a:moveTo>
                  <a:cubicBezTo>
                    <a:pt x="252" y="32"/>
                    <a:pt x="0" y="284"/>
                    <a:pt x="0" y="567"/>
                  </a:cubicBezTo>
                  <a:lnTo>
                    <a:pt x="0" y="1418"/>
                  </a:lnTo>
                  <a:cubicBezTo>
                    <a:pt x="126" y="1386"/>
                    <a:pt x="252" y="1355"/>
                    <a:pt x="410" y="1355"/>
                  </a:cubicBezTo>
                  <a:cubicBezTo>
                    <a:pt x="630" y="1355"/>
                    <a:pt x="819" y="1386"/>
                    <a:pt x="1040" y="1512"/>
                  </a:cubicBezTo>
                  <a:lnTo>
                    <a:pt x="1040" y="504"/>
                  </a:lnTo>
                  <a:cubicBezTo>
                    <a:pt x="1040" y="252"/>
                    <a:pt x="788" y="0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64"/>
            <p:cNvSpPr/>
            <p:nvPr/>
          </p:nvSpPr>
          <p:spPr>
            <a:xfrm>
              <a:off x="-30302800" y="3638950"/>
              <a:ext cx="25225" cy="36500"/>
            </a:xfrm>
            <a:custGeom>
              <a:avLst/>
              <a:gdLst/>
              <a:ahLst/>
              <a:cxnLst/>
              <a:rect l="l" t="t" r="r" b="b"/>
              <a:pathLst>
                <a:path w="1009" h="1460" extrusionOk="0">
                  <a:moveTo>
                    <a:pt x="418" y="1"/>
                  </a:moveTo>
                  <a:cubicBezTo>
                    <a:pt x="177" y="1"/>
                    <a:pt x="1" y="229"/>
                    <a:pt x="1" y="483"/>
                  </a:cubicBezTo>
                  <a:lnTo>
                    <a:pt x="1" y="1460"/>
                  </a:lnTo>
                  <a:cubicBezTo>
                    <a:pt x="190" y="1334"/>
                    <a:pt x="379" y="1302"/>
                    <a:pt x="631" y="1302"/>
                  </a:cubicBezTo>
                  <a:cubicBezTo>
                    <a:pt x="725" y="1302"/>
                    <a:pt x="883" y="1334"/>
                    <a:pt x="1009" y="1365"/>
                  </a:cubicBezTo>
                  <a:lnTo>
                    <a:pt x="1009" y="515"/>
                  </a:lnTo>
                  <a:cubicBezTo>
                    <a:pt x="1009" y="231"/>
                    <a:pt x="788" y="11"/>
                    <a:pt x="505" y="11"/>
                  </a:cubicBezTo>
                  <a:cubicBezTo>
                    <a:pt x="475" y="4"/>
                    <a:pt x="446" y="1"/>
                    <a:pt x="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64"/>
            <p:cNvSpPr/>
            <p:nvPr/>
          </p:nvSpPr>
          <p:spPr>
            <a:xfrm>
              <a:off x="-30242925" y="3569100"/>
              <a:ext cx="68525" cy="68550"/>
            </a:xfrm>
            <a:custGeom>
              <a:avLst/>
              <a:gdLst/>
              <a:ahLst/>
              <a:cxnLst/>
              <a:rect l="l" t="t" r="r" b="b"/>
              <a:pathLst>
                <a:path w="2741" h="2742" extrusionOk="0">
                  <a:moveTo>
                    <a:pt x="1386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74"/>
                    <a:pt x="630" y="2742"/>
                    <a:pt x="1386" y="2742"/>
                  </a:cubicBezTo>
                  <a:cubicBezTo>
                    <a:pt x="2111" y="2742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64"/>
            <p:cNvSpPr/>
            <p:nvPr/>
          </p:nvSpPr>
          <p:spPr>
            <a:xfrm>
              <a:off x="-30262625" y="3654950"/>
              <a:ext cx="107925" cy="68550"/>
            </a:xfrm>
            <a:custGeom>
              <a:avLst/>
              <a:gdLst/>
              <a:ahLst/>
              <a:cxnLst/>
              <a:rect l="l" t="t" r="r" b="b"/>
              <a:pathLst>
                <a:path w="4317" h="2742" extrusionOk="0">
                  <a:moveTo>
                    <a:pt x="2174" y="1"/>
                  </a:moveTo>
                  <a:cubicBezTo>
                    <a:pt x="1292" y="1"/>
                    <a:pt x="505" y="379"/>
                    <a:pt x="0" y="1040"/>
                  </a:cubicBezTo>
                  <a:lnTo>
                    <a:pt x="32" y="1103"/>
                  </a:lnTo>
                  <a:cubicBezTo>
                    <a:pt x="946" y="1985"/>
                    <a:pt x="1450" y="2458"/>
                    <a:pt x="1702" y="2742"/>
                  </a:cubicBezTo>
                  <a:lnTo>
                    <a:pt x="2647" y="2742"/>
                  </a:lnTo>
                  <a:lnTo>
                    <a:pt x="4254" y="1135"/>
                  </a:lnTo>
                  <a:lnTo>
                    <a:pt x="4317" y="1040"/>
                  </a:lnTo>
                  <a:cubicBezTo>
                    <a:pt x="3813" y="410"/>
                    <a:pt x="3025" y="1"/>
                    <a:pt x="21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43" name="Google Shape;8243;p64"/>
          <p:cNvGrpSpPr/>
          <p:nvPr/>
        </p:nvGrpSpPr>
        <p:grpSpPr>
          <a:xfrm>
            <a:off x="1748837" y="1532946"/>
            <a:ext cx="342148" cy="353645"/>
            <a:chOff x="-35118325" y="3202075"/>
            <a:chExt cx="281975" cy="291450"/>
          </a:xfrm>
        </p:grpSpPr>
        <p:sp>
          <p:nvSpPr>
            <p:cNvPr id="8244" name="Google Shape;8244;p64"/>
            <p:cNvSpPr/>
            <p:nvPr/>
          </p:nvSpPr>
          <p:spPr>
            <a:xfrm>
              <a:off x="-35008050" y="3202075"/>
              <a:ext cx="171700" cy="171250"/>
            </a:xfrm>
            <a:custGeom>
              <a:avLst/>
              <a:gdLst/>
              <a:ahLst/>
              <a:cxnLst/>
              <a:rect l="l" t="t" r="r" b="b"/>
              <a:pathLst>
                <a:path w="6868" h="6850" extrusionOk="0">
                  <a:moveTo>
                    <a:pt x="3466" y="1355"/>
                  </a:moveTo>
                  <a:cubicBezTo>
                    <a:pt x="4222" y="1355"/>
                    <a:pt x="4852" y="1985"/>
                    <a:pt x="4852" y="2741"/>
                  </a:cubicBezTo>
                  <a:lnTo>
                    <a:pt x="4852" y="4127"/>
                  </a:lnTo>
                  <a:cubicBezTo>
                    <a:pt x="4852" y="4348"/>
                    <a:pt x="4757" y="4600"/>
                    <a:pt x="4631" y="4821"/>
                  </a:cubicBezTo>
                  <a:lnTo>
                    <a:pt x="4726" y="4915"/>
                  </a:lnTo>
                  <a:cubicBezTo>
                    <a:pt x="4852" y="5041"/>
                    <a:pt x="4852" y="5262"/>
                    <a:pt x="4726" y="5388"/>
                  </a:cubicBezTo>
                  <a:cubicBezTo>
                    <a:pt x="4663" y="5451"/>
                    <a:pt x="4576" y="5482"/>
                    <a:pt x="4489" y="5482"/>
                  </a:cubicBezTo>
                  <a:cubicBezTo>
                    <a:pt x="4403" y="5482"/>
                    <a:pt x="4316" y="5451"/>
                    <a:pt x="4253" y="5388"/>
                  </a:cubicBezTo>
                  <a:lnTo>
                    <a:pt x="4190" y="5293"/>
                  </a:lnTo>
                  <a:cubicBezTo>
                    <a:pt x="3970" y="5419"/>
                    <a:pt x="3749" y="5514"/>
                    <a:pt x="3466" y="5514"/>
                  </a:cubicBezTo>
                  <a:cubicBezTo>
                    <a:pt x="2709" y="5514"/>
                    <a:pt x="2079" y="4884"/>
                    <a:pt x="2079" y="4127"/>
                  </a:cubicBezTo>
                  <a:lnTo>
                    <a:pt x="2079" y="2741"/>
                  </a:lnTo>
                  <a:cubicBezTo>
                    <a:pt x="2079" y="1985"/>
                    <a:pt x="2709" y="1355"/>
                    <a:pt x="3466" y="1355"/>
                  </a:cubicBezTo>
                  <a:close/>
                  <a:moveTo>
                    <a:pt x="3466" y="0"/>
                  </a:moveTo>
                  <a:cubicBezTo>
                    <a:pt x="1575" y="0"/>
                    <a:pt x="32" y="1576"/>
                    <a:pt x="32" y="3403"/>
                  </a:cubicBezTo>
                  <a:cubicBezTo>
                    <a:pt x="32" y="4001"/>
                    <a:pt x="189" y="4569"/>
                    <a:pt x="473" y="5104"/>
                  </a:cubicBezTo>
                  <a:lnTo>
                    <a:pt x="32" y="6396"/>
                  </a:lnTo>
                  <a:cubicBezTo>
                    <a:pt x="0" y="6522"/>
                    <a:pt x="32" y="6679"/>
                    <a:pt x="126" y="6774"/>
                  </a:cubicBezTo>
                  <a:cubicBezTo>
                    <a:pt x="172" y="6820"/>
                    <a:pt x="269" y="6849"/>
                    <a:pt x="367" y="6849"/>
                  </a:cubicBezTo>
                  <a:cubicBezTo>
                    <a:pt x="403" y="6849"/>
                    <a:pt x="439" y="6845"/>
                    <a:pt x="473" y="6837"/>
                  </a:cubicBezTo>
                  <a:lnTo>
                    <a:pt x="1764" y="6396"/>
                  </a:lnTo>
                  <a:cubicBezTo>
                    <a:pt x="2300" y="6679"/>
                    <a:pt x="2867" y="6837"/>
                    <a:pt x="3466" y="6837"/>
                  </a:cubicBezTo>
                  <a:cubicBezTo>
                    <a:pt x="5356" y="6837"/>
                    <a:pt x="6868" y="5293"/>
                    <a:pt x="6868" y="3403"/>
                  </a:cubicBezTo>
                  <a:cubicBezTo>
                    <a:pt x="6868" y="1513"/>
                    <a:pt x="5356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64"/>
            <p:cNvSpPr/>
            <p:nvPr/>
          </p:nvSpPr>
          <p:spPr>
            <a:xfrm>
              <a:off x="-34937975" y="3254050"/>
              <a:ext cx="33125" cy="67775"/>
            </a:xfrm>
            <a:custGeom>
              <a:avLst/>
              <a:gdLst/>
              <a:ahLst/>
              <a:cxnLst/>
              <a:rect l="l" t="t" r="r" b="b"/>
              <a:pathLst>
                <a:path w="1325" h="2711" extrusionOk="0">
                  <a:moveTo>
                    <a:pt x="663" y="1"/>
                  </a:moveTo>
                  <a:cubicBezTo>
                    <a:pt x="253" y="1"/>
                    <a:pt x="1" y="316"/>
                    <a:pt x="1" y="662"/>
                  </a:cubicBezTo>
                  <a:lnTo>
                    <a:pt x="1" y="2048"/>
                  </a:lnTo>
                  <a:cubicBezTo>
                    <a:pt x="1" y="2427"/>
                    <a:pt x="316" y="2710"/>
                    <a:pt x="663" y="2710"/>
                  </a:cubicBezTo>
                  <a:cubicBezTo>
                    <a:pt x="694" y="2710"/>
                    <a:pt x="789" y="2710"/>
                    <a:pt x="820" y="2679"/>
                  </a:cubicBezTo>
                  <a:lnTo>
                    <a:pt x="757" y="2584"/>
                  </a:lnTo>
                  <a:cubicBezTo>
                    <a:pt x="631" y="2490"/>
                    <a:pt x="631" y="2238"/>
                    <a:pt x="757" y="2111"/>
                  </a:cubicBezTo>
                  <a:cubicBezTo>
                    <a:pt x="804" y="2064"/>
                    <a:pt x="891" y="2041"/>
                    <a:pt x="978" y="2041"/>
                  </a:cubicBezTo>
                  <a:cubicBezTo>
                    <a:pt x="1064" y="2041"/>
                    <a:pt x="1151" y="2064"/>
                    <a:pt x="1198" y="2111"/>
                  </a:cubicBezTo>
                  <a:lnTo>
                    <a:pt x="1293" y="2206"/>
                  </a:lnTo>
                  <a:cubicBezTo>
                    <a:pt x="1293" y="2175"/>
                    <a:pt x="1324" y="2080"/>
                    <a:pt x="1324" y="2048"/>
                  </a:cubicBezTo>
                  <a:lnTo>
                    <a:pt x="1324" y="662"/>
                  </a:lnTo>
                  <a:cubicBezTo>
                    <a:pt x="1324" y="284"/>
                    <a:pt x="1041" y="1"/>
                    <a:pt x="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64"/>
            <p:cNvSpPr/>
            <p:nvPr/>
          </p:nvSpPr>
          <p:spPr>
            <a:xfrm>
              <a:off x="-35085250" y="3338325"/>
              <a:ext cx="69325" cy="69350"/>
            </a:xfrm>
            <a:custGeom>
              <a:avLst/>
              <a:gdLst/>
              <a:ahLst/>
              <a:cxnLst/>
              <a:rect l="l" t="t" r="r" b="b"/>
              <a:pathLst>
                <a:path w="2773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64" y="2143"/>
                    <a:pt x="631" y="2773"/>
                    <a:pt x="1387" y="2773"/>
                  </a:cubicBezTo>
                  <a:cubicBezTo>
                    <a:pt x="2143" y="2773"/>
                    <a:pt x="2773" y="2143"/>
                    <a:pt x="2773" y="1387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64"/>
            <p:cNvSpPr/>
            <p:nvPr/>
          </p:nvSpPr>
          <p:spPr>
            <a:xfrm>
              <a:off x="-35118325" y="3424175"/>
              <a:ext cx="137075" cy="69350"/>
            </a:xfrm>
            <a:custGeom>
              <a:avLst/>
              <a:gdLst/>
              <a:ahLst/>
              <a:cxnLst/>
              <a:rect l="l" t="t" r="r" b="b"/>
              <a:pathLst>
                <a:path w="5483" h="2774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64"/>
                  </a:cubicBezTo>
                  <a:cubicBezTo>
                    <a:pt x="0" y="2553"/>
                    <a:pt x="158" y="2773"/>
                    <a:pt x="347" y="2773"/>
                  </a:cubicBezTo>
                  <a:lnTo>
                    <a:pt x="5104" y="2773"/>
                  </a:lnTo>
                  <a:cubicBezTo>
                    <a:pt x="5325" y="2773"/>
                    <a:pt x="5482" y="2553"/>
                    <a:pt x="5482" y="2364"/>
                  </a:cubicBezTo>
                  <a:cubicBezTo>
                    <a:pt x="5262" y="1040"/>
                    <a:pt x="4127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48" name="Google Shape;8248;p64"/>
          <p:cNvGrpSpPr/>
          <p:nvPr/>
        </p:nvGrpSpPr>
        <p:grpSpPr>
          <a:xfrm>
            <a:off x="1742618" y="1974199"/>
            <a:ext cx="354586" cy="353221"/>
            <a:chOff x="-35123050" y="3561225"/>
            <a:chExt cx="292225" cy="291100"/>
          </a:xfrm>
        </p:grpSpPr>
        <p:sp>
          <p:nvSpPr>
            <p:cNvPr id="8249" name="Google Shape;8249;p64"/>
            <p:cNvSpPr/>
            <p:nvPr/>
          </p:nvSpPr>
          <p:spPr>
            <a:xfrm>
              <a:off x="-35123050" y="3629750"/>
              <a:ext cx="205575" cy="222575"/>
            </a:xfrm>
            <a:custGeom>
              <a:avLst/>
              <a:gdLst/>
              <a:ahLst/>
              <a:cxnLst/>
              <a:rect l="l" t="t" r="r" b="b"/>
              <a:pathLst>
                <a:path w="8223" h="8903" extrusionOk="0">
                  <a:moveTo>
                    <a:pt x="2080" y="2710"/>
                  </a:moveTo>
                  <a:cubicBezTo>
                    <a:pt x="2458" y="2710"/>
                    <a:pt x="2741" y="3056"/>
                    <a:pt x="2741" y="3403"/>
                  </a:cubicBezTo>
                  <a:cubicBezTo>
                    <a:pt x="2741" y="3781"/>
                    <a:pt x="2426" y="4065"/>
                    <a:pt x="2080" y="4065"/>
                  </a:cubicBezTo>
                  <a:cubicBezTo>
                    <a:pt x="1733" y="4065"/>
                    <a:pt x="1418" y="3750"/>
                    <a:pt x="1418" y="3403"/>
                  </a:cubicBezTo>
                  <a:cubicBezTo>
                    <a:pt x="1418" y="3056"/>
                    <a:pt x="1670" y="2710"/>
                    <a:pt x="2080" y="2710"/>
                  </a:cubicBezTo>
                  <a:close/>
                  <a:moveTo>
                    <a:pt x="4127" y="2710"/>
                  </a:moveTo>
                  <a:cubicBezTo>
                    <a:pt x="4506" y="2710"/>
                    <a:pt x="4789" y="3056"/>
                    <a:pt x="4789" y="3403"/>
                  </a:cubicBezTo>
                  <a:cubicBezTo>
                    <a:pt x="4789" y="3781"/>
                    <a:pt x="4474" y="4065"/>
                    <a:pt x="4127" y="4065"/>
                  </a:cubicBezTo>
                  <a:cubicBezTo>
                    <a:pt x="3718" y="4065"/>
                    <a:pt x="3466" y="3750"/>
                    <a:pt x="3466" y="3403"/>
                  </a:cubicBezTo>
                  <a:cubicBezTo>
                    <a:pt x="3466" y="3056"/>
                    <a:pt x="3718" y="2710"/>
                    <a:pt x="4127" y="2710"/>
                  </a:cubicBezTo>
                  <a:close/>
                  <a:moveTo>
                    <a:pt x="6207" y="2710"/>
                  </a:moveTo>
                  <a:cubicBezTo>
                    <a:pt x="6616" y="2710"/>
                    <a:pt x="6868" y="3056"/>
                    <a:pt x="6868" y="3403"/>
                  </a:cubicBezTo>
                  <a:cubicBezTo>
                    <a:pt x="6868" y="3781"/>
                    <a:pt x="6553" y="4065"/>
                    <a:pt x="6207" y="4065"/>
                  </a:cubicBezTo>
                  <a:cubicBezTo>
                    <a:pt x="5829" y="4065"/>
                    <a:pt x="5545" y="3750"/>
                    <a:pt x="5545" y="3403"/>
                  </a:cubicBezTo>
                  <a:cubicBezTo>
                    <a:pt x="5514" y="3056"/>
                    <a:pt x="5829" y="2710"/>
                    <a:pt x="6207" y="2710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57"/>
                    <a:pt x="0" y="1702"/>
                  </a:cubicBezTo>
                  <a:lnTo>
                    <a:pt x="0" y="5136"/>
                  </a:lnTo>
                  <a:cubicBezTo>
                    <a:pt x="0" y="5955"/>
                    <a:pt x="630" y="6616"/>
                    <a:pt x="1418" y="6774"/>
                  </a:cubicBezTo>
                  <a:lnTo>
                    <a:pt x="1418" y="8570"/>
                  </a:lnTo>
                  <a:cubicBezTo>
                    <a:pt x="1418" y="8696"/>
                    <a:pt x="1481" y="8822"/>
                    <a:pt x="1607" y="8885"/>
                  </a:cubicBezTo>
                  <a:cubicBezTo>
                    <a:pt x="1649" y="8895"/>
                    <a:pt x="1695" y="8902"/>
                    <a:pt x="1739" y="8902"/>
                  </a:cubicBezTo>
                  <a:cubicBezTo>
                    <a:pt x="1828" y="8902"/>
                    <a:pt x="1912" y="8874"/>
                    <a:pt x="1954" y="8790"/>
                  </a:cubicBezTo>
                  <a:lnTo>
                    <a:pt x="3938" y="6837"/>
                  </a:lnTo>
                  <a:lnTo>
                    <a:pt x="6522" y="6837"/>
                  </a:lnTo>
                  <a:cubicBezTo>
                    <a:pt x="7467" y="6837"/>
                    <a:pt x="8223" y="6081"/>
                    <a:pt x="8223" y="5136"/>
                  </a:cubicBezTo>
                  <a:lnTo>
                    <a:pt x="8223" y="1702"/>
                  </a:lnTo>
                  <a:cubicBezTo>
                    <a:pt x="8223" y="757"/>
                    <a:pt x="7467" y="0"/>
                    <a:pt x="65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64"/>
            <p:cNvSpPr/>
            <p:nvPr/>
          </p:nvSpPr>
          <p:spPr>
            <a:xfrm>
              <a:off x="-35053750" y="3561225"/>
              <a:ext cx="222925" cy="221825"/>
            </a:xfrm>
            <a:custGeom>
              <a:avLst/>
              <a:gdLst/>
              <a:ahLst/>
              <a:cxnLst/>
              <a:rect l="l" t="t" r="r" b="b"/>
              <a:pathLst>
                <a:path w="8917" h="8873" extrusionOk="0">
                  <a:moveTo>
                    <a:pt x="1702" y="1"/>
                  </a:moveTo>
                  <a:cubicBezTo>
                    <a:pt x="757" y="1"/>
                    <a:pt x="1" y="725"/>
                    <a:pt x="1" y="1702"/>
                  </a:cubicBezTo>
                  <a:lnTo>
                    <a:pt x="1" y="2048"/>
                  </a:lnTo>
                  <a:lnTo>
                    <a:pt x="3781" y="2048"/>
                  </a:lnTo>
                  <a:cubicBezTo>
                    <a:pt x="5136" y="2048"/>
                    <a:pt x="6207" y="3088"/>
                    <a:pt x="6207" y="4443"/>
                  </a:cubicBezTo>
                  <a:lnTo>
                    <a:pt x="6207" y="7877"/>
                  </a:lnTo>
                  <a:lnTo>
                    <a:pt x="6207" y="8003"/>
                  </a:lnTo>
                  <a:lnTo>
                    <a:pt x="6995" y="8790"/>
                  </a:lnTo>
                  <a:cubicBezTo>
                    <a:pt x="7055" y="8850"/>
                    <a:pt x="7127" y="8872"/>
                    <a:pt x="7205" y="8872"/>
                  </a:cubicBezTo>
                  <a:cubicBezTo>
                    <a:pt x="7249" y="8872"/>
                    <a:pt x="7295" y="8865"/>
                    <a:pt x="7341" y="8853"/>
                  </a:cubicBezTo>
                  <a:cubicBezTo>
                    <a:pt x="7467" y="8822"/>
                    <a:pt x="7530" y="8664"/>
                    <a:pt x="7530" y="8538"/>
                  </a:cubicBezTo>
                  <a:lnTo>
                    <a:pt x="7530" y="6806"/>
                  </a:lnTo>
                  <a:cubicBezTo>
                    <a:pt x="8318" y="6648"/>
                    <a:pt x="8917" y="5955"/>
                    <a:pt x="8917" y="5104"/>
                  </a:cubicBezTo>
                  <a:lnTo>
                    <a:pt x="8917" y="1702"/>
                  </a:lnTo>
                  <a:cubicBezTo>
                    <a:pt x="8917" y="725"/>
                    <a:pt x="8129" y="1"/>
                    <a:pt x="71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1" name="Google Shape;8251;p64"/>
          <p:cNvGrpSpPr/>
          <p:nvPr/>
        </p:nvGrpSpPr>
        <p:grpSpPr>
          <a:xfrm>
            <a:off x="1784677" y="2409340"/>
            <a:ext cx="270467" cy="353615"/>
            <a:chOff x="-35089175" y="3919600"/>
            <a:chExt cx="222900" cy="291425"/>
          </a:xfrm>
        </p:grpSpPr>
        <p:sp>
          <p:nvSpPr>
            <p:cNvPr id="8252" name="Google Shape;8252;p64"/>
            <p:cNvSpPr/>
            <p:nvPr/>
          </p:nvSpPr>
          <p:spPr>
            <a:xfrm>
              <a:off x="-35089175" y="3919600"/>
              <a:ext cx="222900" cy="291425"/>
            </a:xfrm>
            <a:custGeom>
              <a:avLst/>
              <a:gdLst/>
              <a:ahLst/>
              <a:cxnLst/>
              <a:rect l="l" t="t" r="r" b="b"/>
              <a:pathLst>
                <a:path w="8916" h="11657" extrusionOk="0">
                  <a:moveTo>
                    <a:pt x="4474" y="1418"/>
                  </a:moveTo>
                  <a:cubicBezTo>
                    <a:pt x="6143" y="1418"/>
                    <a:pt x="7530" y="2804"/>
                    <a:pt x="7530" y="4474"/>
                  </a:cubicBezTo>
                  <a:cubicBezTo>
                    <a:pt x="7561" y="6175"/>
                    <a:pt x="6143" y="7561"/>
                    <a:pt x="4474" y="7561"/>
                  </a:cubicBezTo>
                  <a:cubicBezTo>
                    <a:pt x="2772" y="7561"/>
                    <a:pt x="1386" y="6175"/>
                    <a:pt x="1386" y="4474"/>
                  </a:cubicBezTo>
                  <a:cubicBezTo>
                    <a:pt x="1386" y="2804"/>
                    <a:pt x="2772" y="1418"/>
                    <a:pt x="4474" y="1418"/>
                  </a:cubicBezTo>
                  <a:close/>
                  <a:moveTo>
                    <a:pt x="4474" y="0"/>
                  </a:moveTo>
                  <a:cubicBezTo>
                    <a:pt x="2016" y="0"/>
                    <a:pt x="0" y="2017"/>
                    <a:pt x="0" y="4442"/>
                  </a:cubicBezTo>
                  <a:cubicBezTo>
                    <a:pt x="0" y="5419"/>
                    <a:pt x="315" y="6333"/>
                    <a:pt x="914" y="7120"/>
                  </a:cubicBezTo>
                  <a:lnTo>
                    <a:pt x="4190" y="11531"/>
                  </a:lnTo>
                  <a:cubicBezTo>
                    <a:pt x="4253" y="11626"/>
                    <a:pt x="4348" y="11657"/>
                    <a:pt x="4474" y="11657"/>
                  </a:cubicBezTo>
                  <a:cubicBezTo>
                    <a:pt x="4568" y="11657"/>
                    <a:pt x="4663" y="11626"/>
                    <a:pt x="4726" y="11531"/>
                  </a:cubicBezTo>
                  <a:lnTo>
                    <a:pt x="8002" y="7120"/>
                  </a:lnTo>
                  <a:cubicBezTo>
                    <a:pt x="8601" y="6333"/>
                    <a:pt x="8916" y="5419"/>
                    <a:pt x="8916" y="4442"/>
                  </a:cubicBezTo>
                  <a:cubicBezTo>
                    <a:pt x="8916" y="2017"/>
                    <a:pt x="6931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64"/>
            <p:cNvSpPr/>
            <p:nvPr/>
          </p:nvSpPr>
          <p:spPr>
            <a:xfrm>
              <a:off x="-35038000" y="3971575"/>
              <a:ext cx="120525" cy="120525"/>
            </a:xfrm>
            <a:custGeom>
              <a:avLst/>
              <a:gdLst/>
              <a:ahLst/>
              <a:cxnLst/>
              <a:rect l="l" t="t" r="r" b="b"/>
              <a:pathLst>
                <a:path w="4821" h="4821" extrusionOk="0">
                  <a:moveTo>
                    <a:pt x="2427" y="662"/>
                  </a:moveTo>
                  <a:cubicBezTo>
                    <a:pt x="2616" y="662"/>
                    <a:pt x="2773" y="820"/>
                    <a:pt x="2773" y="1040"/>
                  </a:cubicBezTo>
                  <a:cubicBezTo>
                    <a:pt x="2773" y="1229"/>
                    <a:pt x="2616" y="1387"/>
                    <a:pt x="2427" y="1387"/>
                  </a:cubicBezTo>
                  <a:cubicBezTo>
                    <a:pt x="2206" y="1387"/>
                    <a:pt x="2049" y="1229"/>
                    <a:pt x="2049" y="1040"/>
                  </a:cubicBezTo>
                  <a:cubicBezTo>
                    <a:pt x="2049" y="820"/>
                    <a:pt x="2206" y="662"/>
                    <a:pt x="2427" y="662"/>
                  </a:cubicBezTo>
                  <a:close/>
                  <a:moveTo>
                    <a:pt x="2427" y="2017"/>
                  </a:moveTo>
                  <a:cubicBezTo>
                    <a:pt x="2616" y="2017"/>
                    <a:pt x="2773" y="2174"/>
                    <a:pt x="2773" y="2363"/>
                  </a:cubicBezTo>
                  <a:lnTo>
                    <a:pt x="2773" y="3750"/>
                  </a:lnTo>
                  <a:cubicBezTo>
                    <a:pt x="2773" y="3939"/>
                    <a:pt x="2616" y="4096"/>
                    <a:pt x="2427" y="4096"/>
                  </a:cubicBezTo>
                  <a:cubicBezTo>
                    <a:pt x="2206" y="4096"/>
                    <a:pt x="2049" y="3939"/>
                    <a:pt x="2049" y="3750"/>
                  </a:cubicBezTo>
                  <a:lnTo>
                    <a:pt x="2049" y="2363"/>
                  </a:lnTo>
                  <a:cubicBezTo>
                    <a:pt x="2049" y="2174"/>
                    <a:pt x="2206" y="2017"/>
                    <a:pt x="2427" y="2017"/>
                  </a:cubicBezTo>
                  <a:close/>
                  <a:moveTo>
                    <a:pt x="2427" y="1"/>
                  </a:moveTo>
                  <a:cubicBezTo>
                    <a:pt x="1072" y="1"/>
                    <a:pt x="1" y="1072"/>
                    <a:pt x="1" y="2395"/>
                  </a:cubicBezTo>
                  <a:cubicBezTo>
                    <a:pt x="1" y="3750"/>
                    <a:pt x="1072" y="4821"/>
                    <a:pt x="2427" y="4821"/>
                  </a:cubicBezTo>
                  <a:cubicBezTo>
                    <a:pt x="3750" y="4821"/>
                    <a:pt x="4821" y="3750"/>
                    <a:pt x="4821" y="2395"/>
                  </a:cubicBezTo>
                  <a:cubicBezTo>
                    <a:pt x="4821" y="1072"/>
                    <a:pt x="3750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4" name="Google Shape;8254;p64"/>
          <p:cNvGrpSpPr/>
          <p:nvPr/>
        </p:nvGrpSpPr>
        <p:grpSpPr>
          <a:xfrm>
            <a:off x="3981673" y="1532703"/>
            <a:ext cx="336445" cy="354131"/>
            <a:chOff x="-33277650" y="3226875"/>
            <a:chExt cx="277275" cy="291850"/>
          </a:xfrm>
        </p:grpSpPr>
        <p:sp>
          <p:nvSpPr>
            <p:cNvPr id="8255" name="Google Shape;8255;p64"/>
            <p:cNvSpPr/>
            <p:nvPr/>
          </p:nvSpPr>
          <p:spPr>
            <a:xfrm>
              <a:off x="-33071300" y="3440725"/>
              <a:ext cx="33100" cy="33900"/>
            </a:xfrm>
            <a:custGeom>
              <a:avLst/>
              <a:gdLst/>
              <a:ahLst/>
              <a:cxnLst/>
              <a:rect l="l" t="t" r="r" b="b"/>
              <a:pathLst>
                <a:path w="1324" h="1356" extrusionOk="0">
                  <a:moveTo>
                    <a:pt x="662" y="0"/>
                  </a:moveTo>
                  <a:cubicBezTo>
                    <a:pt x="284" y="0"/>
                    <a:pt x="1" y="315"/>
                    <a:pt x="1" y="693"/>
                  </a:cubicBezTo>
                  <a:cubicBezTo>
                    <a:pt x="1" y="1040"/>
                    <a:pt x="284" y="1355"/>
                    <a:pt x="662" y="1355"/>
                  </a:cubicBezTo>
                  <a:cubicBezTo>
                    <a:pt x="1040" y="1355"/>
                    <a:pt x="1324" y="1040"/>
                    <a:pt x="1324" y="693"/>
                  </a:cubicBezTo>
                  <a:cubicBezTo>
                    <a:pt x="1324" y="315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64"/>
            <p:cNvSpPr/>
            <p:nvPr/>
          </p:nvSpPr>
          <p:spPr>
            <a:xfrm>
              <a:off x="-33157925" y="3227275"/>
              <a:ext cx="17350" cy="103200"/>
            </a:xfrm>
            <a:custGeom>
              <a:avLst/>
              <a:gdLst/>
              <a:ahLst/>
              <a:cxnLst/>
              <a:rect l="l" t="t" r="r" b="b"/>
              <a:pathLst>
                <a:path w="694" h="4128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128"/>
                  </a:lnTo>
                  <a:cubicBezTo>
                    <a:pt x="95" y="4096"/>
                    <a:pt x="221" y="4096"/>
                    <a:pt x="347" y="4096"/>
                  </a:cubicBezTo>
                  <a:cubicBezTo>
                    <a:pt x="473" y="4096"/>
                    <a:pt x="567" y="4096"/>
                    <a:pt x="693" y="412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64"/>
            <p:cNvSpPr/>
            <p:nvPr/>
          </p:nvSpPr>
          <p:spPr>
            <a:xfrm>
              <a:off x="-33175250" y="3347650"/>
              <a:ext cx="51200" cy="51350"/>
            </a:xfrm>
            <a:custGeom>
              <a:avLst/>
              <a:gdLst/>
              <a:ahLst/>
              <a:cxnLst/>
              <a:rect l="l" t="t" r="r" b="b"/>
              <a:pathLst>
                <a:path w="2048" h="2054" extrusionOk="0">
                  <a:moveTo>
                    <a:pt x="938" y="0"/>
                  </a:moveTo>
                  <a:cubicBezTo>
                    <a:pt x="417" y="0"/>
                    <a:pt x="0" y="451"/>
                    <a:pt x="0" y="1014"/>
                  </a:cubicBezTo>
                  <a:cubicBezTo>
                    <a:pt x="0" y="1549"/>
                    <a:pt x="473" y="2054"/>
                    <a:pt x="1040" y="2054"/>
                  </a:cubicBezTo>
                  <a:cubicBezTo>
                    <a:pt x="1575" y="2054"/>
                    <a:pt x="2048" y="1581"/>
                    <a:pt x="2048" y="1014"/>
                  </a:cubicBezTo>
                  <a:cubicBezTo>
                    <a:pt x="2048" y="447"/>
                    <a:pt x="1575" y="6"/>
                    <a:pt x="1040" y="6"/>
                  </a:cubicBezTo>
                  <a:cubicBezTo>
                    <a:pt x="1006" y="2"/>
                    <a:pt x="972" y="0"/>
                    <a:pt x="9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64"/>
            <p:cNvSpPr/>
            <p:nvPr/>
          </p:nvSpPr>
          <p:spPr>
            <a:xfrm>
              <a:off x="-33224875" y="3404500"/>
              <a:ext cx="159900" cy="114225"/>
            </a:xfrm>
            <a:custGeom>
              <a:avLst/>
              <a:gdLst/>
              <a:ahLst/>
              <a:cxnLst/>
              <a:rect l="l" t="t" r="r" b="b"/>
              <a:pathLst>
                <a:path w="6396" h="4569" extrusionOk="0">
                  <a:moveTo>
                    <a:pt x="1954" y="0"/>
                  </a:moveTo>
                  <a:lnTo>
                    <a:pt x="0" y="2520"/>
                  </a:lnTo>
                  <a:lnTo>
                    <a:pt x="0" y="4222"/>
                  </a:lnTo>
                  <a:cubicBezTo>
                    <a:pt x="0" y="4411"/>
                    <a:pt x="158" y="4568"/>
                    <a:pt x="347" y="4568"/>
                  </a:cubicBezTo>
                  <a:lnTo>
                    <a:pt x="3781" y="4568"/>
                  </a:lnTo>
                  <a:cubicBezTo>
                    <a:pt x="3970" y="4568"/>
                    <a:pt x="4127" y="4411"/>
                    <a:pt x="4127" y="4222"/>
                  </a:cubicBezTo>
                  <a:lnTo>
                    <a:pt x="4127" y="3875"/>
                  </a:lnTo>
                  <a:lnTo>
                    <a:pt x="5136" y="3875"/>
                  </a:lnTo>
                  <a:cubicBezTo>
                    <a:pt x="5577" y="3844"/>
                    <a:pt x="6018" y="3718"/>
                    <a:pt x="6396" y="3434"/>
                  </a:cubicBezTo>
                  <a:cubicBezTo>
                    <a:pt x="5986" y="3277"/>
                    <a:pt x="5608" y="2930"/>
                    <a:pt x="5514" y="2489"/>
                  </a:cubicBezTo>
                  <a:lnTo>
                    <a:pt x="4442" y="2489"/>
                  </a:lnTo>
                  <a:cubicBezTo>
                    <a:pt x="3497" y="2489"/>
                    <a:pt x="2741" y="1733"/>
                    <a:pt x="2741" y="788"/>
                  </a:cubicBezTo>
                  <a:lnTo>
                    <a:pt x="2741" y="410"/>
                  </a:lnTo>
                  <a:cubicBezTo>
                    <a:pt x="2426" y="315"/>
                    <a:pt x="2206" y="189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64"/>
            <p:cNvSpPr/>
            <p:nvPr/>
          </p:nvSpPr>
          <p:spPr>
            <a:xfrm>
              <a:off x="-33141400" y="3312350"/>
              <a:ext cx="127625" cy="138625"/>
            </a:xfrm>
            <a:custGeom>
              <a:avLst/>
              <a:gdLst/>
              <a:ahLst/>
              <a:cxnLst/>
              <a:rect l="l" t="t" r="r" b="b"/>
              <a:pathLst>
                <a:path w="5105" h="5545" extrusionOk="0">
                  <a:moveTo>
                    <a:pt x="4128" y="0"/>
                  </a:moveTo>
                  <a:lnTo>
                    <a:pt x="694" y="662"/>
                  </a:lnTo>
                  <a:lnTo>
                    <a:pt x="694" y="1040"/>
                  </a:lnTo>
                  <a:cubicBezTo>
                    <a:pt x="1103" y="1355"/>
                    <a:pt x="1387" y="1827"/>
                    <a:pt x="1387" y="2426"/>
                  </a:cubicBezTo>
                  <a:cubicBezTo>
                    <a:pt x="1387" y="3245"/>
                    <a:pt x="788" y="3938"/>
                    <a:pt x="1" y="4127"/>
                  </a:cubicBezTo>
                  <a:lnTo>
                    <a:pt x="1" y="4505"/>
                  </a:lnTo>
                  <a:cubicBezTo>
                    <a:pt x="1" y="5072"/>
                    <a:pt x="473" y="5545"/>
                    <a:pt x="1009" y="5545"/>
                  </a:cubicBezTo>
                  <a:lnTo>
                    <a:pt x="2080" y="5545"/>
                  </a:lnTo>
                  <a:cubicBezTo>
                    <a:pt x="2238" y="4946"/>
                    <a:pt x="2742" y="4505"/>
                    <a:pt x="3372" y="4505"/>
                  </a:cubicBezTo>
                  <a:cubicBezTo>
                    <a:pt x="3624" y="4505"/>
                    <a:pt x="3844" y="4600"/>
                    <a:pt x="4065" y="4726"/>
                  </a:cubicBezTo>
                  <a:lnTo>
                    <a:pt x="4065" y="4127"/>
                  </a:lnTo>
                  <a:lnTo>
                    <a:pt x="4128" y="4127"/>
                  </a:lnTo>
                  <a:cubicBezTo>
                    <a:pt x="4443" y="4064"/>
                    <a:pt x="4758" y="3938"/>
                    <a:pt x="4916" y="3655"/>
                  </a:cubicBezTo>
                  <a:cubicBezTo>
                    <a:pt x="5105" y="3340"/>
                    <a:pt x="5105" y="2993"/>
                    <a:pt x="4947" y="2678"/>
                  </a:cubicBezTo>
                  <a:lnTo>
                    <a:pt x="4128" y="1008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64"/>
            <p:cNvSpPr/>
            <p:nvPr/>
          </p:nvSpPr>
          <p:spPr>
            <a:xfrm>
              <a:off x="-33122500" y="3226875"/>
              <a:ext cx="122125" cy="83925"/>
            </a:xfrm>
            <a:custGeom>
              <a:avLst/>
              <a:gdLst/>
              <a:ahLst/>
              <a:cxnLst/>
              <a:rect l="l" t="t" r="r" b="b"/>
              <a:pathLst>
                <a:path w="4885" h="3357" extrusionOk="0">
                  <a:moveTo>
                    <a:pt x="3376" y="1"/>
                  </a:moveTo>
                  <a:cubicBezTo>
                    <a:pt x="3025" y="1"/>
                    <a:pt x="2679" y="143"/>
                    <a:pt x="2427" y="426"/>
                  </a:cubicBezTo>
                  <a:lnTo>
                    <a:pt x="2143" y="678"/>
                  </a:lnTo>
                  <a:lnTo>
                    <a:pt x="1" y="678"/>
                  </a:lnTo>
                  <a:lnTo>
                    <a:pt x="1" y="3356"/>
                  </a:lnTo>
                  <a:lnTo>
                    <a:pt x="4191" y="2537"/>
                  </a:lnTo>
                  <a:lnTo>
                    <a:pt x="4349" y="2379"/>
                  </a:lnTo>
                  <a:cubicBezTo>
                    <a:pt x="4884" y="1844"/>
                    <a:pt x="4884" y="962"/>
                    <a:pt x="4349" y="426"/>
                  </a:cubicBezTo>
                  <a:cubicBezTo>
                    <a:pt x="4081" y="143"/>
                    <a:pt x="3726" y="1"/>
                    <a:pt x="3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64"/>
            <p:cNvSpPr/>
            <p:nvPr/>
          </p:nvSpPr>
          <p:spPr>
            <a:xfrm>
              <a:off x="-33277650" y="3245400"/>
              <a:ext cx="102400" cy="198500"/>
            </a:xfrm>
            <a:custGeom>
              <a:avLst/>
              <a:gdLst/>
              <a:ahLst/>
              <a:cxnLst/>
              <a:rect l="l" t="t" r="r" b="b"/>
              <a:pathLst>
                <a:path w="4096" h="7940" extrusionOk="0">
                  <a:moveTo>
                    <a:pt x="4096" y="0"/>
                  </a:moveTo>
                  <a:cubicBezTo>
                    <a:pt x="1828" y="95"/>
                    <a:pt x="0" y="1985"/>
                    <a:pt x="0" y="4316"/>
                  </a:cubicBezTo>
                  <a:cubicBezTo>
                    <a:pt x="0" y="5766"/>
                    <a:pt x="757" y="7120"/>
                    <a:pt x="1954" y="7939"/>
                  </a:cubicBezTo>
                  <a:lnTo>
                    <a:pt x="3592" y="5829"/>
                  </a:lnTo>
                  <a:cubicBezTo>
                    <a:pt x="3466" y="5576"/>
                    <a:pt x="3434" y="5356"/>
                    <a:pt x="3434" y="5104"/>
                  </a:cubicBezTo>
                  <a:cubicBezTo>
                    <a:pt x="3434" y="4568"/>
                    <a:pt x="3718" y="4033"/>
                    <a:pt x="4096" y="3718"/>
                  </a:cubicBezTo>
                  <a:lnTo>
                    <a:pt x="409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62" name="Google Shape;8262;p64"/>
          <p:cNvGrpSpPr/>
          <p:nvPr/>
        </p:nvGrpSpPr>
        <p:grpSpPr>
          <a:xfrm>
            <a:off x="3973073" y="1973987"/>
            <a:ext cx="353645" cy="353645"/>
            <a:chOff x="-33286325" y="3586425"/>
            <a:chExt cx="291450" cy="291450"/>
          </a:xfrm>
        </p:grpSpPr>
        <p:sp>
          <p:nvSpPr>
            <p:cNvPr id="8263" name="Google Shape;8263;p64"/>
            <p:cNvSpPr/>
            <p:nvPr/>
          </p:nvSpPr>
          <p:spPr>
            <a:xfrm>
              <a:off x="-33114625" y="3586425"/>
              <a:ext cx="119750" cy="120525"/>
            </a:xfrm>
            <a:custGeom>
              <a:avLst/>
              <a:gdLst/>
              <a:ahLst/>
              <a:cxnLst/>
              <a:rect l="l" t="t" r="r" b="b"/>
              <a:pathLst>
                <a:path w="4790" h="4821" extrusionOk="0">
                  <a:moveTo>
                    <a:pt x="2395" y="631"/>
                  </a:moveTo>
                  <a:cubicBezTo>
                    <a:pt x="2584" y="631"/>
                    <a:pt x="2742" y="788"/>
                    <a:pt x="2742" y="1009"/>
                  </a:cubicBezTo>
                  <a:lnTo>
                    <a:pt x="2742" y="2017"/>
                  </a:lnTo>
                  <a:lnTo>
                    <a:pt x="3782" y="2017"/>
                  </a:lnTo>
                  <a:cubicBezTo>
                    <a:pt x="3971" y="2017"/>
                    <a:pt x="4128" y="2175"/>
                    <a:pt x="4128" y="2364"/>
                  </a:cubicBezTo>
                  <a:cubicBezTo>
                    <a:pt x="4128" y="2584"/>
                    <a:pt x="3971" y="2742"/>
                    <a:pt x="3782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64"/>
                  </a:cubicBezTo>
                  <a:lnTo>
                    <a:pt x="2049" y="1009"/>
                  </a:lnTo>
                  <a:cubicBezTo>
                    <a:pt x="2049" y="788"/>
                    <a:pt x="2206" y="631"/>
                    <a:pt x="2395" y="631"/>
                  </a:cubicBezTo>
                  <a:close/>
                  <a:moveTo>
                    <a:pt x="2395" y="1"/>
                  </a:moveTo>
                  <a:cubicBezTo>
                    <a:pt x="1041" y="1"/>
                    <a:pt x="1" y="1072"/>
                    <a:pt x="1" y="2427"/>
                  </a:cubicBezTo>
                  <a:cubicBezTo>
                    <a:pt x="1" y="3750"/>
                    <a:pt x="1041" y="4821"/>
                    <a:pt x="2395" y="4821"/>
                  </a:cubicBezTo>
                  <a:cubicBezTo>
                    <a:pt x="3719" y="4821"/>
                    <a:pt x="4790" y="3750"/>
                    <a:pt x="4790" y="2427"/>
                  </a:cubicBezTo>
                  <a:cubicBezTo>
                    <a:pt x="4790" y="1072"/>
                    <a:pt x="3719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64"/>
            <p:cNvSpPr/>
            <p:nvPr/>
          </p:nvSpPr>
          <p:spPr>
            <a:xfrm>
              <a:off x="-33286325" y="3825875"/>
              <a:ext cx="241050" cy="52000"/>
            </a:xfrm>
            <a:custGeom>
              <a:avLst/>
              <a:gdLst/>
              <a:ahLst/>
              <a:cxnLst/>
              <a:rect l="l" t="t" r="r" b="b"/>
              <a:pathLst>
                <a:path w="9642" h="2080" extrusionOk="0">
                  <a:moveTo>
                    <a:pt x="32" y="0"/>
                  </a:moveTo>
                  <a:lnTo>
                    <a:pt x="32" y="1764"/>
                  </a:lnTo>
                  <a:cubicBezTo>
                    <a:pt x="1" y="1922"/>
                    <a:pt x="158" y="2079"/>
                    <a:pt x="347" y="2079"/>
                  </a:cubicBezTo>
                  <a:lnTo>
                    <a:pt x="9295" y="2079"/>
                  </a:lnTo>
                  <a:cubicBezTo>
                    <a:pt x="9484" y="2079"/>
                    <a:pt x="9641" y="1922"/>
                    <a:pt x="9641" y="1733"/>
                  </a:cubicBezTo>
                  <a:lnTo>
                    <a:pt x="9641" y="1040"/>
                  </a:lnTo>
                  <a:cubicBezTo>
                    <a:pt x="9641" y="473"/>
                    <a:pt x="9169" y="0"/>
                    <a:pt x="86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64"/>
            <p:cNvSpPr/>
            <p:nvPr/>
          </p:nvSpPr>
          <p:spPr>
            <a:xfrm>
              <a:off x="-33183925" y="3756550"/>
              <a:ext cx="103200" cy="52025"/>
            </a:xfrm>
            <a:custGeom>
              <a:avLst/>
              <a:gdLst/>
              <a:ahLst/>
              <a:cxnLst/>
              <a:rect l="l" t="t" r="r" b="b"/>
              <a:pathLst>
                <a:path w="4128" h="2081" extrusionOk="0">
                  <a:moveTo>
                    <a:pt x="1040" y="1"/>
                  </a:moveTo>
                  <a:cubicBezTo>
                    <a:pt x="473" y="1"/>
                    <a:pt x="1" y="505"/>
                    <a:pt x="1" y="1040"/>
                  </a:cubicBezTo>
                  <a:lnTo>
                    <a:pt x="1" y="2080"/>
                  </a:lnTo>
                  <a:lnTo>
                    <a:pt x="4128" y="2080"/>
                  </a:lnTo>
                  <a:lnTo>
                    <a:pt x="4128" y="1040"/>
                  </a:lnTo>
                  <a:cubicBezTo>
                    <a:pt x="4128" y="505"/>
                    <a:pt x="3687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64"/>
            <p:cNvSpPr/>
            <p:nvPr/>
          </p:nvSpPr>
          <p:spPr>
            <a:xfrm>
              <a:off x="-33252450" y="3636850"/>
              <a:ext cx="68550" cy="69325"/>
            </a:xfrm>
            <a:custGeom>
              <a:avLst/>
              <a:gdLst/>
              <a:ahLst/>
              <a:cxnLst/>
              <a:rect l="l" t="t" r="r" b="b"/>
              <a:pathLst>
                <a:path w="2742" h="2773" extrusionOk="0">
                  <a:moveTo>
                    <a:pt x="1387" y="0"/>
                  </a:moveTo>
                  <a:cubicBezTo>
                    <a:pt x="599" y="0"/>
                    <a:pt x="1" y="630"/>
                    <a:pt x="1" y="1386"/>
                  </a:cubicBezTo>
                  <a:cubicBezTo>
                    <a:pt x="1" y="2142"/>
                    <a:pt x="599" y="2772"/>
                    <a:pt x="1387" y="2772"/>
                  </a:cubicBezTo>
                  <a:cubicBezTo>
                    <a:pt x="2143" y="2772"/>
                    <a:pt x="2742" y="2142"/>
                    <a:pt x="2742" y="1386"/>
                  </a:cubicBezTo>
                  <a:cubicBezTo>
                    <a:pt x="2742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64"/>
            <p:cNvSpPr/>
            <p:nvPr/>
          </p:nvSpPr>
          <p:spPr>
            <a:xfrm>
              <a:off x="-33286325" y="3723050"/>
              <a:ext cx="116600" cy="85525"/>
            </a:xfrm>
            <a:custGeom>
              <a:avLst/>
              <a:gdLst/>
              <a:ahLst/>
              <a:cxnLst/>
              <a:rect l="l" t="t" r="r" b="b"/>
              <a:pathLst>
                <a:path w="4664" h="3421" extrusionOk="0">
                  <a:moveTo>
                    <a:pt x="2788" y="1"/>
                  </a:moveTo>
                  <a:cubicBezTo>
                    <a:pt x="2690" y="1"/>
                    <a:pt x="2591" y="6"/>
                    <a:pt x="2490" y="18"/>
                  </a:cubicBezTo>
                  <a:cubicBezTo>
                    <a:pt x="1072" y="144"/>
                    <a:pt x="1" y="1435"/>
                    <a:pt x="1" y="2853"/>
                  </a:cubicBezTo>
                  <a:lnTo>
                    <a:pt x="1" y="3105"/>
                  </a:lnTo>
                  <a:cubicBezTo>
                    <a:pt x="1" y="3263"/>
                    <a:pt x="158" y="3420"/>
                    <a:pt x="347" y="3420"/>
                  </a:cubicBezTo>
                  <a:lnTo>
                    <a:pt x="3435" y="3420"/>
                  </a:lnTo>
                  <a:lnTo>
                    <a:pt x="3435" y="2380"/>
                  </a:lnTo>
                  <a:cubicBezTo>
                    <a:pt x="3435" y="1624"/>
                    <a:pt x="3939" y="963"/>
                    <a:pt x="4664" y="774"/>
                  </a:cubicBezTo>
                  <a:cubicBezTo>
                    <a:pt x="4164" y="302"/>
                    <a:pt x="3517" y="1"/>
                    <a:pt x="27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68" name="Google Shape;8268;p64"/>
          <p:cNvGrpSpPr/>
          <p:nvPr/>
        </p:nvGrpSpPr>
        <p:grpSpPr>
          <a:xfrm>
            <a:off x="3973073" y="2408369"/>
            <a:ext cx="353645" cy="355557"/>
            <a:chOff x="-33286325" y="3944800"/>
            <a:chExt cx="291450" cy="293025"/>
          </a:xfrm>
        </p:grpSpPr>
        <p:sp>
          <p:nvSpPr>
            <p:cNvPr id="8269" name="Google Shape;8269;p64"/>
            <p:cNvSpPr/>
            <p:nvPr/>
          </p:nvSpPr>
          <p:spPr>
            <a:xfrm>
              <a:off x="-33194950" y="3996000"/>
              <a:ext cx="200075" cy="241825"/>
            </a:xfrm>
            <a:custGeom>
              <a:avLst/>
              <a:gdLst/>
              <a:ahLst/>
              <a:cxnLst/>
              <a:rect l="l" t="t" r="r" b="b"/>
              <a:pathLst>
                <a:path w="8003" h="9673" extrusionOk="0">
                  <a:moveTo>
                    <a:pt x="2300" y="0"/>
                  </a:moveTo>
                  <a:cubicBezTo>
                    <a:pt x="2017" y="0"/>
                    <a:pt x="1796" y="252"/>
                    <a:pt x="1796" y="536"/>
                  </a:cubicBezTo>
                  <a:lnTo>
                    <a:pt x="1796" y="2962"/>
                  </a:lnTo>
                  <a:lnTo>
                    <a:pt x="694" y="4064"/>
                  </a:lnTo>
                  <a:cubicBezTo>
                    <a:pt x="95" y="4663"/>
                    <a:pt x="0" y="5640"/>
                    <a:pt x="536" y="6301"/>
                  </a:cubicBezTo>
                  <a:lnTo>
                    <a:pt x="1576" y="7719"/>
                  </a:lnTo>
                  <a:cubicBezTo>
                    <a:pt x="1702" y="7876"/>
                    <a:pt x="1796" y="8128"/>
                    <a:pt x="1796" y="8349"/>
                  </a:cubicBezTo>
                  <a:lnTo>
                    <a:pt x="1796" y="9294"/>
                  </a:lnTo>
                  <a:cubicBezTo>
                    <a:pt x="1796" y="9515"/>
                    <a:pt x="1954" y="9672"/>
                    <a:pt x="2143" y="9672"/>
                  </a:cubicBezTo>
                  <a:lnTo>
                    <a:pt x="6932" y="9672"/>
                  </a:lnTo>
                  <a:cubicBezTo>
                    <a:pt x="7152" y="9672"/>
                    <a:pt x="7310" y="9515"/>
                    <a:pt x="7310" y="9294"/>
                  </a:cubicBezTo>
                  <a:lnTo>
                    <a:pt x="7310" y="8349"/>
                  </a:lnTo>
                  <a:cubicBezTo>
                    <a:pt x="7310" y="8128"/>
                    <a:pt x="7373" y="7939"/>
                    <a:pt x="7530" y="7782"/>
                  </a:cubicBezTo>
                  <a:cubicBezTo>
                    <a:pt x="7814" y="7498"/>
                    <a:pt x="7971" y="7089"/>
                    <a:pt x="7971" y="6711"/>
                  </a:cubicBezTo>
                  <a:lnTo>
                    <a:pt x="7971" y="3938"/>
                  </a:lnTo>
                  <a:cubicBezTo>
                    <a:pt x="8003" y="3686"/>
                    <a:pt x="7782" y="3434"/>
                    <a:pt x="7499" y="3434"/>
                  </a:cubicBezTo>
                  <a:cubicBezTo>
                    <a:pt x="7215" y="3434"/>
                    <a:pt x="6995" y="3686"/>
                    <a:pt x="6995" y="3938"/>
                  </a:cubicBezTo>
                  <a:lnTo>
                    <a:pt x="6995" y="4474"/>
                  </a:lnTo>
                  <a:cubicBezTo>
                    <a:pt x="6995" y="4663"/>
                    <a:pt x="6837" y="4820"/>
                    <a:pt x="6617" y="4820"/>
                  </a:cubicBezTo>
                  <a:cubicBezTo>
                    <a:pt x="6427" y="4820"/>
                    <a:pt x="6270" y="4663"/>
                    <a:pt x="6270" y="4474"/>
                  </a:cubicBezTo>
                  <a:lnTo>
                    <a:pt x="6270" y="3277"/>
                  </a:lnTo>
                  <a:cubicBezTo>
                    <a:pt x="6270" y="2993"/>
                    <a:pt x="6049" y="2773"/>
                    <a:pt x="5766" y="2773"/>
                  </a:cubicBezTo>
                  <a:cubicBezTo>
                    <a:pt x="5482" y="2773"/>
                    <a:pt x="5262" y="2993"/>
                    <a:pt x="5262" y="3277"/>
                  </a:cubicBezTo>
                  <a:lnTo>
                    <a:pt x="5262" y="4474"/>
                  </a:lnTo>
                  <a:cubicBezTo>
                    <a:pt x="5262" y="4663"/>
                    <a:pt x="5104" y="4820"/>
                    <a:pt x="4884" y="4820"/>
                  </a:cubicBezTo>
                  <a:cubicBezTo>
                    <a:pt x="4695" y="4820"/>
                    <a:pt x="4537" y="4663"/>
                    <a:pt x="4537" y="4474"/>
                  </a:cubicBezTo>
                  <a:lnTo>
                    <a:pt x="4537" y="1890"/>
                  </a:lnTo>
                  <a:cubicBezTo>
                    <a:pt x="4537" y="1638"/>
                    <a:pt x="4317" y="1386"/>
                    <a:pt x="4033" y="1386"/>
                  </a:cubicBezTo>
                  <a:cubicBezTo>
                    <a:pt x="3750" y="1386"/>
                    <a:pt x="3529" y="1638"/>
                    <a:pt x="3529" y="1890"/>
                  </a:cubicBezTo>
                  <a:lnTo>
                    <a:pt x="3529" y="4474"/>
                  </a:lnTo>
                  <a:cubicBezTo>
                    <a:pt x="3529" y="4663"/>
                    <a:pt x="3371" y="4820"/>
                    <a:pt x="3151" y="4820"/>
                  </a:cubicBezTo>
                  <a:cubicBezTo>
                    <a:pt x="2962" y="4820"/>
                    <a:pt x="2804" y="4663"/>
                    <a:pt x="2804" y="4474"/>
                  </a:cubicBezTo>
                  <a:lnTo>
                    <a:pt x="2804" y="4159"/>
                  </a:lnTo>
                  <a:lnTo>
                    <a:pt x="2804" y="536"/>
                  </a:lnTo>
                  <a:cubicBezTo>
                    <a:pt x="2804" y="252"/>
                    <a:pt x="2584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64"/>
            <p:cNvSpPr/>
            <p:nvPr/>
          </p:nvSpPr>
          <p:spPr>
            <a:xfrm>
              <a:off x="-33027975" y="3962900"/>
              <a:ext cx="33100" cy="105575"/>
            </a:xfrm>
            <a:custGeom>
              <a:avLst/>
              <a:gdLst/>
              <a:ahLst/>
              <a:cxnLst/>
              <a:rect l="l" t="t" r="r" b="b"/>
              <a:pathLst>
                <a:path w="1324" h="4223" extrusionOk="0">
                  <a:moveTo>
                    <a:pt x="1" y="1"/>
                  </a:moveTo>
                  <a:lnTo>
                    <a:pt x="1" y="3782"/>
                  </a:lnTo>
                  <a:cubicBezTo>
                    <a:pt x="95" y="3908"/>
                    <a:pt x="221" y="4065"/>
                    <a:pt x="253" y="4223"/>
                  </a:cubicBezTo>
                  <a:cubicBezTo>
                    <a:pt x="410" y="4128"/>
                    <a:pt x="631" y="4065"/>
                    <a:pt x="820" y="4065"/>
                  </a:cubicBezTo>
                  <a:cubicBezTo>
                    <a:pt x="1009" y="4065"/>
                    <a:pt x="1166" y="4097"/>
                    <a:pt x="1324" y="4160"/>
                  </a:cubicBezTo>
                  <a:lnTo>
                    <a:pt x="1324" y="285"/>
                  </a:lnTo>
                  <a:cubicBezTo>
                    <a:pt x="1324" y="127"/>
                    <a:pt x="116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64"/>
            <p:cNvSpPr/>
            <p:nvPr/>
          </p:nvSpPr>
          <p:spPr>
            <a:xfrm>
              <a:off x="-33286325" y="3962125"/>
              <a:ext cx="96125" cy="205600"/>
            </a:xfrm>
            <a:custGeom>
              <a:avLst/>
              <a:gdLst/>
              <a:ahLst/>
              <a:cxnLst/>
              <a:rect l="l" t="t" r="r" b="b"/>
              <a:pathLst>
                <a:path w="3845" h="8224" extrusionOk="0">
                  <a:moveTo>
                    <a:pt x="379" y="0"/>
                  </a:moveTo>
                  <a:cubicBezTo>
                    <a:pt x="158" y="0"/>
                    <a:pt x="1" y="127"/>
                    <a:pt x="1" y="347"/>
                  </a:cubicBezTo>
                  <a:lnTo>
                    <a:pt x="1" y="7877"/>
                  </a:lnTo>
                  <a:cubicBezTo>
                    <a:pt x="1" y="8066"/>
                    <a:pt x="158" y="8223"/>
                    <a:pt x="347" y="8223"/>
                  </a:cubicBezTo>
                  <a:lnTo>
                    <a:pt x="3844" y="8223"/>
                  </a:lnTo>
                  <a:lnTo>
                    <a:pt x="3718" y="8066"/>
                  </a:lnTo>
                  <a:cubicBezTo>
                    <a:pt x="3435" y="7719"/>
                    <a:pt x="3277" y="7278"/>
                    <a:pt x="3246" y="6837"/>
                  </a:cubicBezTo>
                  <a:lnTo>
                    <a:pt x="2458" y="6837"/>
                  </a:lnTo>
                  <a:cubicBezTo>
                    <a:pt x="1891" y="6837"/>
                    <a:pt x="1419" y="6364"/>
                    <a:pt x="1419" y="5829"/>
                  </a:cubicBezTo>
                  <a:lnTo>
                    <a:pt x="1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64"/>
            <p:cNvSpPr/>
            <p:nvPr/>
          </p:nvSpPr>
          <p:spPr>
            <a:xfrm>
              <a:off x="-33235125" y="3944800"/>
              <a:ext cx="189050" cy="171725"/>
            </a:xfrm>
            <a:custGeom>
              <a:avLst/>
              <a:gdLst/>
              <a:ahLst/>
              <a:cxnLst/>
              <a:rect l="l" t="t" r="r" b="b"/>
              <a:pathLst>
                <a:path w="7562" h="6869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522"/>
                  </a:lnTo>
                  <a:cubicBezTo>
                    <a:pt x="1" y="6711"/>
                    <a:pt x="158" y="6868"/>
                    <a:pt x="379" y="6868"/>
                  </a:cubicBezTo>
                  <a:lnTo>
                    <a:pt x="1198" y="6868"/>
                  </a:lnTo>
                  <a:cubicBezTo>
                    <a:pt x="1261" y="6427"/>
                    <a:pt x="1513" y="5986"/>
                    <a:pt x="1828" y="5640"/>
                  </a:cubicBezTo>
                  <a:lnTo>
                    <a:pt x="2742" y="4726"/>
                  </a:lnTo>
                  <a:lnTo>
                    <a:pt x="2742" y="2584"/>
                  </a:lnTo>
                  <a:cubicBezTo>
                    <a:pt x="2742" y="1891"/>
                    <a:pt x="3277" y="1387"/>
                    <a:pt x="3907" y="1387"/>
                  </a:cubicBezTo>
                  <a:cubicBezTo>
                    <a:pt x="4537" y="1387"/>
                    <a:pt x="5105" y="1922"/>
                    <a:pt x="5105" y="2584"/>
                  </a:cubicBezTo>
                  <a:lnTo>
                    <a:pt x="5105" y="2836"/>
                  </a:lnTo>
                  <a:cubicBezTo>
                    <a:pt x="5262" y="2773"/>
                    <a:pt x="5420" y="2710"/>
                    <a:pt x="5609" y="2710"/>
                  </a:cubicBezTo>
                  <a:cubicBezTo>
                    <a:pt x="6270" y="2710"/>
                    <a:pt x="6774" y="3277"/>
                    <a:pt x="6774" y="3907"/>
                  </a:cubicBezTo>
                  <a:lnTo>
                    <a:pt x="6774" y="4191"/>
                  </a:lnTo>
                  <a:cubicBezTo>
                    <a:pt x="7058" y="4159"/>
                    <a:pt x="7215" y="4096"/>
                    <a:pt x="7404" y="4096"/>
                  </a:cubicBezTo>
                  <a:cubicBezTo>
                    <a:pt x="7499" y="4096"/>
                    <a:pt x="7530" y="4096"/>
                    <a:pt x="7562" y="4159"/>
                  </a:cubicBezTo>
                  <a:lnTo>
                    <a:pt x="7562" y="347"/>
                  </a:lnTo>
                  <a:cubicBezTo>
                    <a:pt x="7562" y="158"/>
                    <a:pt x="7404" y="0"/>
                    <a:pt x="7215" y="0"/>
                  </a:cubicBezTo>
                  <a:lnTo>
                    <a:pt x="5168" y="0"/>
                  </a:lnTo>
                  <a:cubicBezTo>
                    <a:pt x="4600" y="0"/>
                    <a:pt x="4096" y="284"/>
                    <a:pt x="3781" y="725"/>
                  </a:cubicBezTo>
                  <a:cubicBezTo>
                    <a:pt x="3466" y="284"/>
                    <a:pt x="2994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73" name="Google Shape;8273;p64"/>
          <p:cNvGrpSpPr/>
          <p:nvPr/>
        </p:nvGrpSpPr>
        <p:grpSpPr>
          <a:xfrm>
            <a:off x="2631470" y="2881529"/>
            <a:ext cx="353645" cy="356527"/>
            <a:chOff x="-31452725" y="3191825"/>
            <a:chExt cx="291450" cy="293825"/>
          </a:xfrm>
        </p:grpSpPr>
        <p:sp>
          <p:nvSpPr>
            <p:cNvPr id="8274" name="Google Shape;8274;p64"/>
            <p:cNvSpPr/>
            <p:nvPr/>
          </p:nvSpPr>
          <p:spPr>
            <a:xfrm>
              <a:off x="-31314900" y="3278475"/>
              <a:ext cx="103200" cy="18125"/>
            </a:xfrm>
            <a:custGeom>
              <a:avLst/>
              <a:gdLst/>
              <a:ahLst/>
              <a:cxnLst/>
              <a:rect l="l" t="t" r="r" b="b"/>
              <a:pathLst>
                <a:path w="4128" h="725" extrusionOk="0">
                  <a:moveTo>
                    <a:pt x="1" y="0"/>
                  </a:moveTo>
                  <a:lnTo>
                    <a:pt x="1" y="725"/>
                  </a:lnTo>
                  <a:lnTo>
                    <a:pt x="4128" y="725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64"/>
            <p:cNvSpPr/>
            <p:nvPr/>
          </p:nvSpPr>
          <p:spPr>
            <a:xfrm>
              <a:off x="-31367675" y="3227275"/>
              <a:ext cx="206400" cy="221350"/>
            </a:xfrm>
            <a:custGeom>
              <a:avLst/>
              <a:gdLst/>
              <a:ahLst/>
              <a:cxnLst/>
              <a:rect l="l" t="t" r="r" b="b"/>
              <a:pathLst>
                <a:path w="8256" h="8854" extrusionOk="0">
                  <a:moveTo>
                    <a:pt x="6554" y="1387"/>
                  </a:moveTo>
                  <a:cubicBezTo>
                    <a:pt x="6743" y="1387"/>
                    <a:pt x="6901" y="1544"/>
                    <a:pt x="6901" y="1733"/>
                  </a:cubicBezTo>
                  <a:lnTo>
                    <a:pt x="6901" y="3119"/>
                  </a:lnTo>
                  <a:cubicBezTo>
                    <a:pt x="6901" y="3309"/>
                    <a:pt x="6743" y="3466"/>
                    <a:pt x="6554" y="3466"/>
                  </a:cubicBezTo>
                  <a:lnTo>
                    <a:pt x="1734" y="3466"/>
                  </a:lnTo>
                  <a:cubicBezTo>
                    <a:pt x="1545" y="3466"/>
                    <a:pt x="1387" y="3309"/>
                    <a:pt x="1387" y="3119"/>
                  </a:cubicBezTo>
                  <a:lnTo>
                    <a:pt x="1387" y="1733"/>
                  </a:lnTo>
                  <a:cubicBezTo>
                    <a:pt x="1387" y="1544"/>
                    <a:pt x="1545" y="1387"/>
                    <a:pt x="1734" y="1387"/>
                  </a:cubicBezTo>
                  <a:close/>
                  <a:moveTo>
                    <a:pt x="2427" y="4096"/>
                  </a:moveTo>
                  <a:cubicBezTo>
                    <a:pt x="2616" y="4096"/>
                    <a:pt x="2773" y="4254"/>
                    <a:pt x="2773" y="4443"/>
                  </a:cubicBezTo>
                  <a:cubicBezTo>
                    <a:pt x="2773" y="4663"/>
                    <a:pt x="2616" y="4821"/>
                    <a:pt x="2427" y="4821"/>
                  </a:cubicBezTo>
                  <a:lnTo>
                    <a:pt x="1734" y="4821"/>
                  </a:lnTo>
                  <a:cubicBezTo>
                    <a:pt x="1545" y="4821"/>
                    <a:pt x="1387" y="4663"/>
                    <a:pt x="1387" y="4443"/>
                  </a:cubicBezTo>
                  <a:cubicBezTo>
                    <a:pt x="1387" y="4254"/>
                    <a:pt x="1545" y="4096"/>
                    <a:pt x="1734" y="4096"/>
                  </a:cubicBezTo>
                  <a:close/>
                  <a:moveTo>
                    <a:pt x="4475" y="4096"/>
                  </a:moveTo>
                  <a:cubicBezTo>
                    <a:pt x="4664" y="4096"/>
                    <a:pt x="4821" y="4254"/>
                    <a:pt x="4821" y="4443"/>
                  </a:cubicBezTo>
                  <a:cubicBezTo>
                    <a:pt x="4821" y="4663"/>
                    <a:pt x="4664" y="4821"/>
                    <a:pt x="4475" y="4821"/>
                  </a:cubicBezTo>
                  <a:lnTo>
                    <a:pt x="3782" y="4821"/>
                  </a:lnTo>
                  <a:cubicBezTo>
                    <a:pt x="3593" y="4821"/>
                    <a:pt x="3435" y="4663"/>
                    <a:pt x="3435" y="4443"/>
                  </a:cubicBezTo>
                  <a:cubicBezTo>
                    <a:pt x="3435" y="4254"/>
                    <a:pt x="3593" y="4096"/>
                    <a:pt x="3782" y="4096"/>
                  </a:cubicBezTo>
                  <a:close/>
                  <a:moveTo>
                    <a:pt x="6554" y="4096"/>
                  </a:moveTo>
                  <a:cubicBezTo>
                    <a:pt x="6743" y="4096"/>
                    <a:pt x="6901" y="4254"/>
                    <a:pt x="6901" y="4443"/>
                  </a:cubicBezTo>
                  <a:cubicBezTo>
                    <a:pt x="6901" y="4663"/>
                    <a:pt x="6743" y="4821"/>
                    <a:pt x="6554" y="4821"/>
                  </a:cubicBezTo>
                  <a:lnTo>
                    <a:pt x="5892" y="4821"/>
                  </a:lnTo>
                  <a:cubicBezTo>
                    <a:pt x="5672" y="4821"/>
                    <a:pt x="5514" y="4663"/>
                    <a:pt x="5514" y="4443"/>
                  </a:cubicBezTo>
                  <a:cubicBezTo>
                    <a:pt x="5514" y="4254"/>
                    <a:pt x="5672" y="4096"/>
                    <a:pt x="5892" y="4096"/>
                  </a:cubicBezTo>
                  <a:close/>
                  <a:moveTo>
                    <a:pt x="2427" y="5482"/>
                  </a:moveTo>
                  <a:cubicBezTo>
                    <a:pt x="2616" y="5482"/>
                    <a:pt x="2773" y="5640"/>
                    <a:pt x="2773" y="5829"/>
                  </a:cubicBezTo>
                  <a:cubicBezTo>
                    <a:pt x="2773" y="6018"/>
                    <a:pt x="2616" y="6175"/>
                    <a:pt x="2427" y="6175"/>
                  </a:cubicBezTo>
                  <a:lnTo>
                    <a:pt x="1734" y="6175"/>
                  </a:lnTo>
                  <a:cubicBezTo>
                    <a:pt x="1545" y="6175"/>
                    <a:pt x="1387" y="6018"/>
                    <a:pt x="1387" y="5829"/>
                  </a:cubicBezTo>
                  <a:cubicBezTo>
                    <a:pt x="1387" y="5640"/>
                    <a:pt x="1545" y="5482"/>
                    <a:pt x="1734" y="5482"/>
                  </a:cubicBezTo>
                  <a:close/>
                  <a:moveTo>
                    <a:pt x="4475" y="5482"/>
                  </a:moveTo>
                  <a:cubicBezTo>
                    <a:pt x="4664" y="5482"/>
                    <a:pt x="4821" y="5640"/>
                    <a:pt x="4821" y="5829"/>
                  </a:cubicBezTo>
                  <a:cubicBezTo>
                    <a:pt x="4821" y="6018"/>
                    <a:pt x="4664" y="6175"/>
                    <a:pt x="4475" y="6175"/>
                  </a:cubicBezTo>
                  <a:lnTo>
                    <a:pt x="3782" y="6175"/>
                  </a:lnTo>
                  <a:cubicBezTo>
                    <a:pt x="3593" y="6175"/>
                    <a:pt x="3435" y="6018"/>
                    <a:pt x="3435" y="5829"/>
                  </a:cubicBezTo>
                  <a:cubicBezTo>
                    <a:pt x="3435" y="5640"/>
                    <a:pt x="3593" y="5482"/>
                    <a:pt x="3782" y="5482"/>
                  </a:cubicBezTo>
                  <a:close/>
                  <a:moveTo>
                    <a:pt x="6554" y="5482"/>
                  </a:moveTo>
                  <a:cubicBezTo>
                    <a:pt x="6743" y="5482"/>
                    <a:pt x="6901" y="5640"/>
                    <a:pt x="6901" y="5829"/>
                  </a:cubicBezTo>
                  <a:cubicBezTo>
                    <a:pt x="6901" y="6018"/>
                    <a:pt x="6743" y="6175"/>
                    <a:pt x="6554" y="6175"/>
                  </a:cubicBezTo>
                  <a:lnTo>
                    <a:pt x="5892" y="6175"/>
                  </a:lnTo>
                  <a:cubicBezTo>
                    <a:pt x="5672" y="6175"/>
                    <a:pt x="5514" y="6018"/>
                    <a:pt x="5514" y="5829"/>
                  </a:cubicBezTo>
                  <a:cubicBezTo>
                    <a:pt x="5514" y="5640"/>
                    <a:pt x="5672" y="5482"/>
                    <a:pt x="5892" y="5482"/>
                  </a:cubicBezTo>
                  <a:close/>
                  <a:moveTo>
                    <a:pt x="2427" y="6869"/>
                  </a:moveTo>
                  <a:cubicBezTo>
                    <a:pt x="2616" y="6869"/>
                    <a:pt x="2773" y="7026"/>
                    <a:pt x="2773" y="7215"/>
                  </a:cubicBezTo>
                  <a:cubicBezTo>
                    <a:pt x="2773" y="7404"/>
                    <a:pt x="2616" y="7562"/>
                    <a:pt x="2427" y="7562"/>
                  </a:cubicBezTo>
                  <a:lnTo>
                    <a:pt x="1734" y="7562"/>
                  </a:lnTo>
                  <a:cubicBezTo>
                    <a:pt x="1545" y="7562"/>
                    <a:pt x="1387" y="7404"/>
                    <a:pt x="1387" y="7215"/>
                  </a:cubicBezTo>
                  <a:cubicBezTo>
                    <a:pt x="1387" y="7026"/>
                    <a:pt x="1545" y="6869"/>
                    <a:pt x="1734" y="6869"/>
                  </a:cubicBezTo>
                  <a:close/>
                  <a:moveTo>
                    <a:pt x="4475" y="6869"/>
                  </a:moveTo>
                  <a:cubicBezTo>
                    <a:pt x="4664" y="6869"/>
                    <a:pt x="4821" y="7026"/>
                    <a:pt x="4821" y="7215"/>
                  </a:cubicBezTo>
                  <a:cubicBezTo>
                    <a:pt x="4821" y="7404"/>
                    <a:pt x="4664" y="7562"/>
                    <a:pt x="4475" y="7562"/>
                  </a:cubicBezTo>
                  <a:lnTo>
                    <a:pt x="3782" y="7562"/>
                  </a:lnTo>
                  <a:cubicBezTo>
                    <a:pt x="3593" y="7562"/>
                    <a:pt x="3435" y="7404"/>
                    <a:pt x="3435" y="7215"/>
                  </a:cubicBezTo>
                  <a:cubicBezTo>
                    <a:pt x="3435" y="7026"/>
                    <a:pt x="3593" y="6869"/>
                    <a:pt x="3782" y="6869"/>
                  </a:cubicBezTo>
                  <a:close/>
                  <a:moveTo>
                    <a:pt x="6554" y="6869"/>
                  </a:moveTo>
                  <a:cubicBezTo>
                    <a:pt x="6743" y="6869"/>
                    <a:pt x="6901" y="7026"/>
                    <a:pt x="6901" y="7215"/>
                  </a:cubicBezTo>
                  <a:cubicBezTo>
                    <a:pt x="6901" y="7404"/>
                    <a:pt x="6743" y="7562"/>
                    <a:pt x="6554" y="7562"/>
                  </a:cubicBezTo>
                  <a:lnTo>
                    <a:pt x="5892" y="7562"/>
                  </a:lnTo>
                  <a:cubicBezTo>
                    <a:pt x="5672" y="7562"/>
                    <a:pt x="5514" y="7404"/>
                    <a:pt x="5514" y="7215"/>
                  </a:cubicBezTo>
                  <a:cubicBezTo>
                    <a:pt x="5514" y="7026"/>
                    <a:pt x="5672" y="6869"/>
                    <a:pt x="5892" y="6869"/>
                  </a:cubicBezTo>
                  <a:close/>
                  <a:moveTo>
                    <a:pt x="694" y="1"/>
                  </a:moveTo>
                  <a:lnTo>
                    <a:pt x="694" y="95"/>
                  </a:lnTo>
                  <a:cubicBezTo>
                    <a:pt x="694" y="631"/>
                    <a:pt x="442" y="1198"/>
                    <a:pt x="64" y="1576"/>
                  </a:cubicBezTo>
                  <a:lnTo>
                    <a:pt x="1" y="1607"/>
                  </a:lnTo>
                  <a:lnTo>
                    <a:pt x="1" y="5860"/>
                  </a:lnTo>
                  <a:lnTo>
                    <a:pt x="64" y="5923"/>
                  </a:lnTo>
                  <a:cubicBezTo>
                    <a:pt x="442" y="6301"/>
                    <a:pt x="694" y="6869"/>
                    <a:pt x="694" y="7404"/>
                  </a:cubicBezTo>
                  <a:cubicBezTo>
                    <a:pt x="694" y="7971"/>
                    <a:pt x="442" y="8475"/>
                    <a:pt x="95" y="8853"/>
                  </a:cubicBezTo>
                  <a:lnTo>
                    <a:pt x="7184" y="8853"/>
                  </a:lnTo>
                  <a:cubicBezTo>
                    <a:pt x="7720" y="8853"/>
                    <a:pt x="8192" y="8381"/>
                    <a:pt x="8192" y="7845"/>
                  </a:cubicBezTo>
                  <a:lnTo>
                    <a:pt x="8192" y="946"/>
                  </a:lnTo>
                  <a:cubicBezTo>
                    <a:pt x="8255" y="473"/>
                    <a:pt x="7814" y="1"/>
                    <a:pt x="72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64"/>
            <p:cNvSpPr/>
            <p:nvPr/>
          </p:nvSpPr>
          <p:spPr>
            <a:xfrm>
              <a:off x="-31452725" y="3191825"/>
              <a:ext cx="86650" cy="259150"/>
            </a:xfrm>
            <a:custGeom>
              <a:avLst/>
              <a:gdLst/>
              <a:ahLst/>
              <a:cxnLst/>
              <a:rect l="l" t="t" r="r" b="b"/>
              <a:pathLst>
                <a:path w="3466" h="10366" extrusionOk="0">
                  <a:moveTo>
                    <a:pt x="1450" y="1"/>
                  </a:moveTo>
                  <a:cubicBezTo>
                    <a:pt x="662" y="1"/>
                    <a:pt x="0" y="662"/>
                    <a:pt x="0" y="1450"/>
                  </a:cubicBezTo>
                  <a:cubicBezTo>
                    <a:pt x="0" y="1860"/>
                    <a:pt x="158" y="2206"/>
                    <a:pt x="410" y="2490"/>
                  </a:cubicBezTo>
                  <a:lnTo>
                    <a:pt x="694" y="2773"/>
                  </a:lnTo>
                  <a:lnTo>
                    <a:pt x="694" y="7593"/>
                  </a:lnTo>
                  <a:lnTo>
                    <a:pt x="410" y="7877"/>
                  </a:lnTo>
                  <a:cubicBezTo>
                    <a:pt x="158" y="8161"/>
                    <a:pt x="0" y="8507"/>
                    <a:pt x="0" y="8917"/>
                  </a:cubicBezTo>
                  <a:cubicBezTo>
                    <a:pt x="0" y="9704"/>
                    <a:pt x="662" y="10366"/>
                    <a:pt x="1450" y="10366"/>
                  </a:cubicBezTo>
                  <a:lnTo>
                    <a:pt x="1985" y="10366"/>
                  </a:lnTo>
                  <a:cubicBezTo>
                    <a:pt x="2773" y="10366"/>
                    <a:pt x="3466" y="9704"/>
                    <a:pt x="3466" y="8917"/>
                  </a:cubicBezTo>
                  <a:cubicBezTo>
                    <a:pt x="3466" y="8507"/>
                    <a:pt x="3308" y="8161"/>
                    <a:pt x="3025" y="7877"/>
                  </a:cubicBezTo>
                  <a:lnTo>
                    <a:pt x="2741" y="7593"/>
                  </a:lnTo>
                  <a:lnTo>
                    <a:pt x="2741" y="2773"/>
                  </a:lnTo>
                  <a:lnTo>
                    <a:pt x="3025" y="2490"/>
                  </a:lnTo>
                  <a:cubicBezTo>
                    <a:pt x="3308" y="2206"/>
                    <a:pt x="3466" y="1860"/>
                    <a:pt x="3466" y="1450"/>
                  </a:cubicBezTo>
                  <a:cubicBezTo>
                    <a:pt x="3466" y="662"/>
                    <a:pt x="2773" y="1"/>
                    <a:pt x="19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64"/>
            <p:cNvSpPr/>
            <p:nvPr/>
          </p:nvSpPr>
          <p:spPr>
            <a:xfrm>
              <a:off x="-31409400" y="3468275"/>
              <a:ext cx="92950" cy="17375"/>
            </a:xfrm>
            <a:custGeom>
              <a:avLst/>
              <a:gdLst/>
              <a:ahLst/>
              <a:cxnLst/>
              <a:rect l="l" t="t" r="r" b="b"/>
              <a:pathLst>
                <a:path w="3718" h="695" extrusionOk="0">
                  <a:moveTo>
                    <a:pt x="0" y="1"/>
                  </a:moveTo>
                  <a:cubicBezTo>
                    <a:pt x="0" y="379"/>
                    <a:pt x="315" y="694"/>
                    <a:pt x="662" y="694"/>
                  </a:cubicBezTo>
                  <a:lnTo>
                    <a:pt x="3056" y="694"/>
                  </a:lnTo>
                  <a:cubicBezTo>
                    <a:pt x="3466" y="694"/>
                    <a:pt x="3718" y="379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78" name="Google Shape;8278;p64"/>
          <p:cNvGrpSpPr/>
          <p:nvPr/>
        </p:nvGrpSpPr>
        <p:grpSpPr>
          <a:xfrm>
            <a:off x="2631000" y="3353144"/>
            <a:ext cx="354586" cy="354586"/>
            <a:chOff x="-31452725" y="3551775"/>
            <a:chExt cx="292225" cy="292225"/>
          </a:xfrm>
        </p:grpSpPr>
        <p:sp>
          <p:nvSpPr>
            <p:cNvPr id="8279" name="Google Shape;8279;p64"/>
            <p:cNvSpPr/>
            <p:nvPr/>
          </p:nvSpPr>
          <p:spPr>
            <a:xfrm>
              <a:off x="-31452725" y="3756550"/>
              <a:ext cx="155175" cy="34675"/>
            </a:xfrm>
            <a:custGeom>
              <a:avLst/>
              <a:gdLst/>
              <a:ahLst/>
              <a:cxnLst/>
              <a:rect l="l" t="t" r="r" b="b"/>
              <a:pathLst>
                <a:path w="6207" h="1387" extrusionOk="0">
                  <a:moveTo>
                    <a:pt x="32" y="1"/>
                  </a:moveTo>
                  <a:lnTo>
                    <a:pt x="32" y="1040"/>
                  </a:lnTo>
                  <a:cubicBezTo>
                    <a:pt x="0" y="1292"/>
                    <a:pt x="158" y="1387"/>
                    <a:pt x="347" y="1387"/>
                  </a:cubicBezTo>
                  <a:lnTo>
                    <a:pt x="6207" y="1387"/>
                  </a:lnTo>
                  <a:lnTo>
                    <a:pt x="62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64"/>
            <p:cNvSpPr/>
            <p:nvPr/>
          </p:nvSpPr>
          <p:spPr>
            <a:xfrm>
              <a:off x="-31452725" y="3551775"/>
              <a:ext cx="183525" cy="188275"/>
            </a:xfrm>
            <a:custGeom>
              <a:avLst/>
              <a:gdLst/>
              <a:ahLst/>
              <a:cxnLst/>
              <a:rect l="l" t="t" r="r" b="b"/>
              <a:pathLst>
                <a:path w="7341" h="7531" extrusionOk="0">
                  <a:moveTo>
                    <a:pt x="4474" y="0"/>
                  </a:moveTo>
                  <a:cubicBezTo>
                    <a:pt x="3939" y="0"/>
                    <a:pt x="3466" y="473"/>
                    <a:pt x="3466" y="1040"/>
                  </a:cubicBezTo>
                  <a:cubicBezTo>
                    <a:pt x="3466" y="1576"/>
                    <a:pt x="3939" y="2080"/>
                    <a:pt x="4474" y="2080"/>
                  </a:cubicBezTo>
                  <a:cubicBezTo>
                    <a:pt x="4600" y="2080"/>
                    <a:pt x="4726" y="2017"/>
                    <a:pt x="4852" y="1985"/>
                  </a:cubicBezTo>
                  <a:lnTo>
                    <a:pt x="4852" y="2773"/>
                  </a:lnTo>
                  <a:lnTo>
                    <a:pt x="2741" y="2773"/>
                  </a:lnTo>
                  <a:cubicBezTo>
                    <a:pt x="1261" y="2773"/>
                    <a:pt x="0" y="4002"/>
                    <a:pt x="0" y="5482"/>
                  </a:cubicBezTo>
                  <a:lnTo>
                    <a:pt x="0" y="7530"/>
                  </a:lnTo>
                  <a:lnTo>
                    <a:pt x="6175" y="7530"/>
                  </a:lnTo>
                  <a:lnTo>
                    <a:pt x="6175" y="5167"/>
                  </a:lnTo>
                  <a:cubicBezTo>
                    <a:pt x="6175" y="4191"/>
                    <a:pt x="6648" y="3372"/>
                    <a:pt x="7341" y="2773"/>
                  </a:cubicBezTo>
                  <a:lnTo>
                    <a:pt x="5514" y="2773"/>
                  </a:lnTo>
                  <a:lnTo>
                    <a:pt x="5514" y="1040"/>
                  </a:lnTo>
                  <a:cubicBezTo>
                    <a:pt x="5514" y="505"/>
                    <a:pt x="5041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64"/>
            <p:cNvSpPr/>
            <p:nvPr/>
          </p:nvSpPr>
          <p:spPr>
            <a:xfrm>
              <a:off x="-31366100" y="3808550"/>
              <a:ext cx="52025" cy="35450"/>
            </a:xfrm>
            <a:custGeom>
              <a:avLst/>
              <a:gdLst/>
              <a:ahLst/>
              <a:cxnLst/>
              <a:rect l="l" t="t" r="r" b="b"/>
              <a:pathLst>
                <a:path w="2081" h="1418" extrusionOk="0">
                  <a:moveTo>
                    <a:pt x="32" y="0"/>
                  </a:moveTo>
                  <a:lnTo>
                    <a:pt x="32" y="1040"/>
                  </a:lnTo>
                  <a:lnTo>
                    <a:pt x="1" y="1040"/>
                  </a:lnTo>
                  <a:cubicBezTo>
                    <a:pt x="1" y="1260"/>
                    <a:pt x="159" y="1418"/>
                    <a:pt x="348" y="1418"/>
                  </a:cubicBezTo>
                  <a:lnTo>
                    <a:pt x="1734" y="1418"/>
                  </a:lnTo>
                  <a:cubicBezTo>
                    <a:pt x="1923" y="1418"/>
                    <a:pt x="2080" y="1260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64"/>
            <p:cNvSpPr/>
            <p:nvPr/>
          </p:nvSpPr>
          <p:spPr>
            <a:xfrm>
              <a:off x="-31281025" y="3621075"/>
              <a:ext cx="120525" cy="171725"/>
            </a:xfrm>
            <a:custGeom>
              <a:avLst/>
              <a:gdLst/>
              <a:ahLst/>
              <a:cxnLst/>
              <a:rect l="l" t="t" r="r" b="b"/>
              <a:pathLst>
                <a:path w="4821" h="6869" extrusionOk="0">
                  <a:moveTo>
                    <a:pt x="3435" y="2017"/>
                  </a:moveTo>
                  <a:cubicBezTo>
                    <a:pt x="3624" y="2017"/>
                    <a:pt x="3781" y="2175"/>
                    <a:pt x="3781" y="2364"/>
                  </a:cubicBezTo>
                  <a:cubicBezTo>
                    <a:pt x="3750" y="2553"/>
                    <a:pt x="3592" y="2710"/>
                    <a:pt x="3435" y="2710"/>
                  </a:cubicBezTo>
                  <a:lnTo>
                    <a:pt x="1387" y="2710"/>
                  </a:lnTo>
                  <a:cubicBezTo>
                    <a:pt x="1198" y="2710"/>
                    <a:pt x="1040" y="2553"/>
                    <a:pt x="1040" y="2364"/>
                  </a:cubicBezTo>
                  <a:cubicBezTo>
                    <a:pt x="1040" y="2175"/>
                    <a:pt x="1198" y="2017"/>
                    <a:pt x="1387" y="2017"/>
                  </a:cubicBezTo>
                  <a:close/>
                  <a:moveTo>
                    <a:pt x="3088" y="4128"/>
                  </a:moveTo>
                  <a:cubicBezTo>
                    <a:pt x="3466" y="4128"/>
                    <a:pt x="3750" y="4443"/>
                    <a:pt x="3750" y="4821"/>
                  </a:cubicBezTo>
                  <a:cubicBezTo>
                    <a:pt x="3750" y="5168"/>
                    <a:pt x="3466" y="5483"/>
                    <a:pt x="3088" y="5483"/>
                  </a:cubicBezTo>
                  <a:lnTo>
                    <a:pt x="1702" y="5483"/>
                  </a:lnTo>
                  <a:cubicBezTo>
                    <a:pt x="1324" y="5483"/>
                    <a:pt x="1040" y="5168"/>
                    <a:pt x="1040" y="4821"/>
                  </a:cubicBezTo>
                  <a:cubicBezTo>
                    <a:pt x="1040" y="4412"/>
                    <a:pt x="1355" y="4128"/>
                    <a:pt x="1702" y="4128"/>
                  </a:cubicBezTo>
                  <a:close/>
                  <a:moveTo>
                    <a:pt x="2426" y="1"/>
                  </a:moveTo>
                  <a:cubicBezTo>
                    <a:pt x="1072" y="1"/>
                    <a:pt x="1" y="1072"/>
                    <a:pt x="1" y="2395"/>
                  </a:cubicBezTo>
                  <a:lnTo>
                    <a:pt x="1" y="6869"/>
                  </a:lnTo>
                  <a:lnTo>
                    <a:pt x="4474" y="6869"/>
                  </a:lnTo>
                  <a:cubicBezTo>
                    <a:pt x="4663" y="6869"/>
                    <a:pt x="4821" y="6711"/>
                    <a:pt x="4821" y="6491"/>
                  </a:cubicBezTo>
                  <a:lnTo>
                    <a:pt x="4821" y="2395"/>
                  </a:lnTo>
                  <a:cubicBezTo>
                    <a:pt x="4789" y="1072"/>
                    <a:pt x="3718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83" name="Google Shape;8283;p64"/>
          <p:cNvGrpSpPr/>
          <p:nvPr/>
        </p:nvGrpSpPr>
        <p:grpSpPr>
          <a:xfrm>
            <a:off x="2629559" y="3817129"/>
            <a:ext cx="357468" cy="356497"/>
            <a:chOff x="-31455100" y="3909350"/>
            <a:chExt cx="294600" cy="293800"/>
          </a:xfrm>
        </p:grpSpPr>
        <p:sp>
          <p:nvSpPr>
            <p:cNvPr id="8284" name="Google Shape;8284;p64"/>
            <p:cNvSpPr/>
            <p:nvPr/>
          </p:nvSpPr>
          <p:spPr>
            <a:xfrm>
              <a:off x="-31455100" y="3909350"/>
              <a:ext cx="294600" cy="293800"/>
            </a:xfrm>
            <a:custGeom>
              <a:avLst/>
              <a:gdLst/>
              <a:ahLst/>
              <a:cxnLst/>
              <a:rect l="l" t="t" r="r" b="b"/>
              <a:pathLst>
                <a:path w="11784" h="11752" extrusionOk="0">
                  <a:moveTo>
                    <a:pt x="5199" y="1"/>
                  </a:moveTo>
                  <a:cubicBezTo>
                    <a:pt x="5042" y="1"/>
                    <a:pt x="4916" y="127"/>
                    <a:pt x="4884" y="284"/>
                  </a:cubicBezTo>
                  <a:lnTo>
                    <a:pt x="4727" y="883"/>
                  </a:lnTo>
                  <a:cubicBezTo>
                    <a:pt x="4191" y="977"/>
                    <a:pt x="3655" y="1229"/>
                    <a:pt x="3151" y="1513"/>
                  </a:cubicBezTo>
                  <a:lnTo>
                    <a:pt x="2647" y="1229"/>
                  </a:lnTo>
                  <a:cubicBezTo>
                    <a:pt x="2599" y="1205"/>
                    <a:pt x="2542" y="1195"/>
                    <a:pt x="2482" y="1195"/>
                  </a:cubicBezTo>
                  <a:cubicBezTo>
                    <a:pt x="2386" y="1195"/>
                    <a:pt x="2284" y="1222"/>
                    <a:pt x="2206" y="1261"/>
                  </a:cubicBezTo>
                  <a:lnTo>
                    <a:pt x="1261" y="2206"/>
                  </a:lnTo>
                  <a:cubicBezTo>
                    <a:pt x="1135" y="2332"/>
                    <a:pt x="1135" y="2490"/>
                    <a:pt x="1230" y="2647"/>
                  </a:cubicBezTo>
                  <a:lnTo>
                    <a:pt x="1513" y="3151"/>
                  </a:lnTo>
                  <a:cubicBezTo>
                    <a:pt x="1198" y="3624"/>
                    <a:pt x="978" y="4191"/>
                    <a:pt x="883" y="4726"/>
                  </a:cubicBezTo>
                  <a:lnTo>
                    <a:pt x="284" y="4884"/>
                  </a:lnTo>
                  <a:cubicBezTo>
                    <a:pt x="127" y="4947"/>
                    <a:pt x="1" y="5041"/>
                    <a:pt x="1" y="5199"/>
                  </a:cubicBezTo>
                  <a:lnTo>
                    <a:pt x="1" y="6585"/>
                  </a:lnTo>
                  <a:cubicBezTo>
                    <a:pt x="1" y="6743"/>
                    <a:pt x="127" y="6869"/>
                    <a:pt x="284" y="6900"/>
                  </a:cubicBezTo>
                  <a:lnTo>
                    <a:pt x="883" y="7058"/>
                  </a:lnTo>
                  <a:cubicBezTo>
                    <a:pt x="946" y="7404"/>
                    <a:pt x="1072" y="7782"/>
                    <a:pt x="1230" y="8129"/>
                  </a:cubicBezTo>
                  <a:cubicBezTo>
                    <a:pt x="1504" y="7854"/>
                    <a:pt x="2843" y="6486"/>
                    <a:pt x="2841" y="6486"/>
                  </a:cubicBezTo>
                  <a:lnTo>
                    <a:pt x="2841" y="6486"/>
                  </a:lnTo>
                  <a:cubicBezTo>
                    <a:pt x="2841" y="6486"/>
                    <a:pt x="2839" y="6488"/>
                    <a:pt x="2836" y="6491"/>
                  </a:cubicBezTo>
                  <a:cubicBezTo>
                    <a:pt x="2836" y="6459"/>
                    <a:pt x="2805" y="6050"/>
                    <a:pt x="2805" y="5955"/>
                  </a:cubicBezTo>
                  <a:cubicBezTo>
                    <a:pt x="2773" y="4222"/>
                    <a:pt x="4191" y="2836"/>
                    <a:pt x="5861" y="2836"/>
                  </a:cubicBezTo>
                  <a:cubicBezTo>
                    <a:pt x="7562" y="2836"/>
                    <a:pt x="8948" y="4222"/>
                    <a:pt x="8948" y="5924"/>
                  </a:cubicBezTo>
                  <a:cubicBezTo>
                    <a:pt x="8948" y="7499"/>
                    <a:pt x="7751" y="8822"/>
                    <a:pt x="6113" y="8948"/>
                  </a:cubicBezTo>
                  <a:cubicBezTo>
                    <a:pt x="6066" y="8948"/>
                    <a:pt x="5963" y="8956"/>
                    <a:pt x="5821" y="8956"/>
                  </a:cubicBezTo>
                  <a:cubicBezTo>
                    <a:pt x="5680" y="8956"/>
                    <a:pt x="5499" y="8948"/>
                    <a:pt x="5294" y="8917"/>
                  </a:cubicBezTo>
                  <a:lnTo>
                    <a:pt x="3655" y="10523"/>
                  </a:lnTo>
                  <a:cubicBezTo>
                    <a:pt x="4034" y="10681"/>
                    <a:pt x="4349" y="10807"/>
                    <a:pt x="4727" y="10870"/>
                  </a:cubicBezTo>
                  <a:lnTo>
                    <a:pt x="4884" y="11468"/>
                  </a:lnTo>
                  <a:cubicBezTo>
                    <a:pt x="4916" y="11626"/>
                    <a:pt x="5042" y="11752"/>
                    <a:pt x="5199" y="11752"/>
                  </a:cubicBezTo>
                  <a:lnTo>
                    <a:pt x="6585" y="11752"/>
                  </a:lnTo>
                  <a:cubicBezTo>
                    <a:pt x="6743" y="11752"/>
                    <a:pt x="6869" y="11626"/>
                    <a:pt x="6901" y="11468"/>
                  </a:cubicBezTo>
                  <a:lnTo>
                    <a:pt x="7058" y="10870"/>
                  </a:lnTo>
                  <a:cubicBezTo>
                    <a:pt x="7594" y="10775"/>
                    <a:pt x="8129" y="10523"/>
                    <a:pt x="8633" y="10240"/>
                  </a:cubicBezTo>
                  <a:lnTo>
                    <a:pt x="9137" y="10523"/>
                  </a:lnTo>
                  <a:cubicBezTo>
                    <a:pt x="9185" y="10547"/>
                    <a:pt x="9243" y="10558"/>
                    <a:pt x="9302" y="10558"/>
                  </a:cubicBezTo>
                  <a:cubicBezTo>
                    <a:pt x="9399" y="10558"/>
                    <a:pt x="9501" y="10531"/>
                    <a:pt x="9578" y="10492"/>
                  </a:cubicBezTo>
                  <a:lnTo>
                    <a:pt x="10524" y="9547"/>
                  </a:lnTo>
                  <a:cubicBezTo>
                    <a:pt x="10650" y="9421"/>
                    <a:pt x="10650" y="9263"/>
                    <a:pt x="10555" y="9106"/>
                  </a:cubicBezTo>
                  <a:lnTo>
                    <a:pt x="10303" y="8601"/>
                  </a:lnTo>
                  <a:cubicBezTo>
                    <a:pt x="10618" y="8129"/>
                    <a:pt x="10807" y="7562"/>
                    <a:pt x="10933" y="7026"/>
                  </a:cubicBezTo>
                  <a:lnTo>
                    <a:pt x="11500" y="6869"/>
                  </a:lnTo>
                  <a:cubicBezTo>
                    <a:pt x="11658" y="6806"/>
                    <a:pt x="11784" y="6711"/>
                    <a:pt x="11784" y="6554"/>
                  </a:cubicBezTo>
                  <a:lnTo>
                    <a:pt x="11784" y="5167"/>
                  </a:lnTo>
                  <a:cubicBezTo>
                    <a:pt x="11752" y="5041"/>
                    <a:pt x="11658" y="4915"/>
                    <a:pt x="11500" y="4884"/>
                  </a:cubicBezTo>
                  <a:lnTo>
                    <a:pt x="10902" y="4726"/>
                  </a:lnTo>
                  <a:cubicBezTo>
                    <a:pt x="10807" y="4191"/>
                    <a:pt x="10555" y="3687"/>
                    <a:pt x="10272" y="3151"/>
                  </a:cubicBezTo>
                  <a:lnTo>
                    <a:pt x="10555" y="2647"/>
                  </a:lnTo>
                  <a:cubicBezTo>
                    <a:pt x="10650" y="2521"/>
                    <a:pt x="10587" y="2332"/>
                    <a:pt x="10524" y="2206"/>
                  </a:cubicBezTo>
                  <a:lnTo>
                    <a:pt x="9578" y="1261"/>
                  </a:lnTo>
                  <a:cubicBezTo>
                    <a:pt x="9509" y="1209"/>
                    <a:pt x="9430" y="1185"/>
                    <a:pt x="9347" y="1185"/>
                  </a:cubicBezTo>
                  <a:cubicBezTo>
                    <a:pt x="9279" y="1185"/>
                    <a:pt x="9208" y="1201"/>
                    <a:pt x="9137" y="1229"/>
                  </a:cubicBezTo>
                  <a:lnTo>
                    <a:pt x="8633" y="1513"/>
                  </a:lnTo>
                  <a:cubicBezTo>
                    <a:pt x="8161" y="1198"/>
                    <a:pt x="7594" y="977"/>
                    <a:pt x="7058" y="883"/>
                  </a:cubicBezTo>
                  <a:lnTo>
                    <a:pt x="6901" y="284"/>
                  </a:lnTo>
                  <a:cubicBezTo>
                    <a:pt x="6869" y="127"/>
                    <a:pt x="6743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64"/>
            <p:cNvSpPr/>
            <p:nvPr/>
          </p:nvSpPr>
          <p:spPr>
            <a:xfrm>
              <a:off x="-31455100" y="3997350"/>
              <a:ext cx="215050" cy="205025"/>
            </a:xfrm>
            <a:custGeom>
              <a:avLst/>
              <a:gdLst/>
              <a:ahLst/>
              <a:cxnLst/>
              <a:rect l="l" t="t" r="r" b="b"/>
              <a:pathLst>
                <a:path w="8602" h="8201" extrusionOk="0">
                  <a:moveTo>
                    <a:pt x="5939" y="0"/>
                  </a:moveTo>
                  <a:cubicBezTo>
                    <a:pt x="4729" y="0"/>
                    <a:pt x="3750" y="854"/>
                    <a:pt x="3561" y="1963"/>
                  </a:cubicBezTo>
                  <a:cubicBezTo>
                    <a:pt x="3466" y="2404"/>
                    <a:pt x="3498" y="2813"/>
                    <a:pt x="3624" y="3223"/>
                  </a:cubicBezTo>
                  <a:lnTo>
                    <a:pt x="410" y="6468"/>
                  </a:lnTo>
                  <a:cubicBezTo>
                    <a:pt x="1" y="6846"/>
                    <a:pt x="1" y="7507"/>
                    <a:pt x="410" y="7917"/>
                  </a:cubicBezTo>
                  <a:cubicBezTo>
                    <a:pt x="600" y="8106"/>
                    <a:pt x="852" y="8200"/>
                    <a:pt x="1111" y="8200"/>
                  </a:cubicBezTo>
                  <a:cubicBezTo>
                    <a:pt x="1371" y="8200"/>
                    <a:pt x="1639" y="8106"/>
                    <a:pt x="1860" y="7917"/>
                  </a:cubicBezTo>
                  <a:lnTo>
                    <a:pt x="5136" y="4640"/>
                  </a:lnTo>
                  <a:cubicBezTo>
                    <a:pt x="5388" y="4735"/>
                    <a:pt x="5664" y="4782"/>
                    <a:pt x="5947" y="4782"/>
                  </a:cubicBezTo>
                  <a:cubicBezTo>
                    <a:pt x="6231" y="4782"/>
                    <a:pt x="6522" y="4735"/>
                    <a:pt x="6806" y="4640"/>
                  </a:cubicBezTo>
                  <a:cubicBezTo>
                    <a:pt x="7846" y="4294"/>
                    <a:pt x="8602" y="3065"/>
                    <a:pt x="8224" y="1773"/>
                  </a:cubicBezTo>
                  <a:cubicBezTo>
                    <a:pt x="8192" y="1647"/>
                    <a:pt x="8129" y="1553"/>
                    <a:pt x="8003" y="1521"/>
                  </a:cubicBezTo>
                  <a:cubicBezTo>
                    <a:pt x="7972" y="1514"/>
                    <a:pt x="7942" y="1510"/>
                    <a:pt x="7914" y="1510"/>
                  </a:cubicBezTo>
                  <a:cubicBezTo>
                    <a:pt x="7830" y="1510"/>
                    <a:pt x="7759" y="1545"/>
                    <a:pt x="7688" y="1616"/>
                  </a:cubicBezTo>
                  <a:lnTo>
                    <a:pt x="6901" y="2404"/>
                  </a:lnTo>
                  <a:cubicBezTo>
                    <a:pt x="6759" y="2530"/>
                    <a:pt x="6578" y="2593"/>
                    <a:pt x="6400" y="2593"/>
                  </a:cubicBezTo>
                  <a:cubicBezTo>
                    <a:pt x="6223" y="2593"/>
                    <a:pt x="6050" y="2530"/>
                    <a:pt x="5924" y="2404"/>
                  </a:cubicBezTo>
                  <a:cubicBezTo>
                    <a:pt x="5640" y="2120"/>
                    <a:pt x="5640" y="1679"/>
                    <a:pt x="5924" y="1395"/>
                  </a:cubicBezTo>
                  <a:lnTo>
                    <a:pt x="6711" y="608"/>
                  </a:lnTo>
                  <a:cubicBezTo>
                    <a:pt x="6774" y="545"/>
                    <a:pt x="6806" y="419"/>
                    <a:pt x="6774" y="293"/>
                  </a:cubicBezTo>
                  <a:cubicBezTo>
                    <a:pt x="6743" y="198"/>
                    <a:pt x="6648" y="104"/>
                    <a:pt x="6554" y="72"/>
                  </a:cubicBezTo>
                  <a:cubicBezTo>
                    <a:pt x="6344" y="23"/>
                    <a:pt x="6139" y="0"/>
                    <a:pt x="5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86" name="Google Shape;8286;p64"/>
          <p:cNvGrpSpPr/>
          <p:nvPr/>
        </p:nvGrpSpPr>
        <p:grpSpPr>
          <a:xfrm>
            <a:off x="3970744" y="3818084"/>
            <a:ext cx="353645" cy="354586"/>
            <a:chOff x="-30345325" y="3918800"/>
            <a:chExt cx="291450" cy="292225"/>
          </a:xfrm>
        </p:grpSpPr>
        <p:sp>
          <p:nvSpPr>
            <p:cNvPr id="8287" name="Google Shape;8287;p64"/>
            <p:cNvSpPr/>
            <p:nvPr/>
          </p:nvSpPr>
          <p:spPr>
            <a:xfrm>
              <a:off x="-30174425" y="3988125"/>
              <a:ext cx="120550" cy="120175"/>
            </a:xfrm>
            <a:custGeom>
              <a:avLst/>
              <a:gdLst/>
              <a:ahLst/>
              <a:cxnLst/>
              <a:rect l="l" t="t" r="r" b="b"/>
              <a:pathLst>
                <a:path w="4822" h="4807" extrusionOk="0"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426"/>
                  </a:lnTo>
                  <a:cubicBezTo>
                    <a:pt x="1" y="2962"/>
                    <a:pt x="474" y="3434"/>
                    <a:pt x="1041" y="3434"/>
                  </a:cubicBezTo>
                  <a:lnTo>
                    <a:pt x="1387" y="3434"/>
                  </a:lnTo>
                  <a:lnTo>
                    <a:pt x="1387" y="4474"/>
                  </a:lnTo>
                  <a:cubicBezTo>
                    <a:pt x="1387" y="4631"/>
                    <a:pt x="1482" y="4726"/>
                    <a:pt x="1576" y="4789"/>
                  </a:cubicBezTo>
                  <a:cubicBezTo>
                    <a:pt x="1618" y="4799"/>
                    <a:pt x="1664" y="4806"/>
                    <a:pt x="1709" y="4806"/>
                  </a:cubicBezTo>
                  <a:cubicBezTo>
                    <a:pt x="1800" y="4806"/>
                    <a:pt x="1891" y="4778"/>
                    <a:pt x="1954" y="4694"/>
                  </a:cubicBezTo>
                  <a:lnTo>
                    <a:pt x="3214" y="3434"/>
                  </a:lnTo>
                  <a:lnTo>
                    <a:pt x="3750" y="3434"/>
                  </a:lnTo>
                  <a:cubicBezTo>
                    <a:pt x="4317" y="3434"/>
                    <a:pt x="4790" y="2962"/>
                    <a:pt x="4790" y="2426"/>
                  </a:cubicBezTo>
                  <a:lnTo>
                    <a:pt x="4790" y="1040"/>
                  </a:lnTo>
                  <a:cubicBezTo>
                    <a:pt x="4821" y="473"/>
                    <a:pt x="4380" y="0"/>
                    <a:pt x="37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64"/>
            <p:cNvSpPr/>
            <p:nvPr/>
          </p:nvSpPr>
          <p:spPr>
            <a:xfrm>
              <a:off x="-30345325" y="3988125"/>
              <a:ext cx="119750" cy="120175"/>
            </a:xfrm>
            <a:custGeom>
              <a:avLst/>
              <a:gdLst/>
              <a:ahLst/>
              <a:cxnLst/>
              <a:rect l="l" t="t" r="r" b="b"/>
              <a:pathLst>
                <a:path w="4790" h="4807" extrusionOk="0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2395"/>
                  </a:lnTo>
                  <a:cubicBezTo>
                    <a:pt x="0" y="2962"/>
                    <a:pt x="473" y="3434"/>
                    <a:pt x="1009" y="3434"/>
                  </a:cubicBezTo>
                  <a:lnTo>
                    <a:pt x="1576" y="3434"/>
                  </a:lnTo>
                  <a:lnTo>
                    <a:pt x="2836" y="4694"/>
                  </a:lnTo>
                  <a:cubicBezTo>
                    <a:pt x="2920" y="4778"/>
                    <a:pt x="3018" y="4806"/>
                    <a:pt x="3102" y="4806"/>
                  </a:cubicBezTo>
                  <a:cubicBezTo>
                    <a:pt x="3144" y="4806"/>
                    <a:pt x="3182" y="4799"/>
                    <a:pt x="3214" y="4789"/>
                  </a:cubicBezTo>
                  <a:cubicBezTo>
                    <a:pt x="3340" y="4726"/>
                    <a:pt x="3434" y="4568"/>
                    <a:pt x="3434" y="4474"/>
                  </a:cubicBezTo>
                  <a:lnTo>
                    <a:pt x="3434" y="3434"/>
                  </a:lnTo>
                  <a:lnTo>
                    <a:pt x="3781" y="3434"/>
                  </a:lnTo>
                  <a:cubicBezTo>
                    <a:pt x="4348" y="3434"/>
                    <a:pt x="4789" y="2962"/>
                    <a:pt x="4789" y="2395"/>
                  </a:cubicBezTo>
                  <a:lnTo>
                    <a:pt x="4789" y="1040"/>
                  </a:lnTo>
                  <a:cubicBezTo>
                    <a:pt x="4789" y="473"/>
                    <a:pt x="4348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64"/>
            <p:cNvSpPr/>
            <p:nvPr/>
          </p:nvSpPr>
          <p:spPr>
            <a:xfrm>
              <a:off x="-30293350" y="4159025"/>
              <a:ext cx="188275" cy="52000"/>
            </a:xfrm>
            <a:custGeom>
              <a:avLst/>
              <a:gdLst/>
              <a:ahLst/>
              <a:cxnLst/>
              <a:rect l="l" t="t" r="r" b="b"/>
              <a:pathLst>
                <a:path w="7531" h="2080" extrusionOk="0">
                  <a:moveTo>
                    <a:pt x="1" y="1"/>
                  </a:moveTo>
                  <a:lnTo>
                    <a:pt x="1" y="1040"/>
                  </a:lnTo>
                  <a:cubicBezTo>
                    <a:pt x="1" y="1607"/>
                    <a:pt x="473" y="2080"/>
                    <a:pt x="1040" y="2080"/>
                  </a:cubicBezTo>
                  <a:lnTo>
                    <a:pt x="6491" y="2080"/>
                  </a:lnTo>
                  <a:cubicBezTo>
                    <a:pt x="7058" y="2080"/>
                    <a:pt x="7530" y="1607"/>
                    <a:pt x="7530" y="1040"/>
                  </a:cubicBezTo>
                  <a:lnTo>
                    <a:pt x="75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64"/>
            <p:cNvSpPr/>
            <p:nvPr/>
          </p:nvSpPr>
          <p:spPr>
            <a:xfrm>
              <a:off x="-30293350" y="3918800"/>
              <a:ext cx="188275" cy="34675"/>
            </a:xfrm>
            <a:custGeom>
              <a:avLst/>
              <a:gdLst/>
              <a:ahLst/>
              <a:cxnLst/>
              <a:rect l="l" t="t" r="r" b="b"/>
              <a:pathLst>
                <a:path w="7531" h="1387" extrusionOk="0">
                  <a:moveTo>
                    <a:pt x="1040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30" y="1387"/>
                  </a:lnTo>
                  <a:lnTo>
                    <a:pt x="7530" y="1040"/>
                  </a:lnTo>
                  <a:cubicBezTo>
                    <a:pt x="7530" y="505"/>
                    <a:pt x="7058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8291;p64"/>
            <p:cNvSpPr/>
            <p:nvPr/>
          </p:nvSpPr>
          <p:spPr>
            <a:xfrm>
              <a:off x="-30294125" y="3970800"/>
              <a:ext cx="188250" cy="170925"/>
            </a:xfrm>
            <a:custGeom>
              <a:avLst/>
              <a:gdLst/>
              <a:ahLst/>
              <a:cxnLst/>
              <a:rect l="l" t="t" r="r" b="b"/>
              <a:pathLst>
                <a:path w="7530" h="6837" extrusionOk="0">
                  <a:moveTo>
                    <a:pt x="1733" y="0"/>
                  </a:moveTo>
                  <a:cubicBezTo>
                    <a:pt x="2678" y="0"/>
                    <a:pt x="3434" y="756"/>
                    <a:pt x="3434" y="1701"/>
                  </a:cubicBezTo>
                  <a:lnTo>
                    <a:pt x="3434" y="3056"/>
                  </a:lnTo>
                  <a:cubicBezTo>
                    <a:pt x="3434" y="3907"/>
                    <a:pt x="2836" y="4568"/>
                    <a:pt x="2048" y="4757"/>
                  </a:cubicBezTo>
                  <a:lnTo>
                    <a:pt x="2048" y="5167"/>
                  </a:lnTo>
                  <a:cubicBezTo>
                    <a:pt x="2048" y="5576"/>
                    <a:pt x="1828" y="5954"/>
                    <a:pt x="1418" y="6112"/>
                  </a:cubicBezTo>
                  <a:cubicBezTo>
                    <a:pt x="1307" y="6162"/>
                    <a:pt x="1184" y="6187"/>
                    <a:pt x="1058" y="6187"/>
                  </a:cubicBezTo>
                  <a:cubicBezTo>
                    <a:pt x="789" y="6187"/>
                    <a:pt x="508" y="6075"/>
                    <a:pt x="315" y="5860"/>
                  </a:cubicBezTo>
                  <a:lnTo>
                    <a:pt x="0" y="5545"/>
                  </a:lnTo>
                  <a:lnTo>
                    <a:pt x="0" y="6837"/>
                  </a:lnTo>
                  <a:lnTo>
                    <a:pt x="7530" y="6837"/>
                  </a:lnTo>
                  <a:lnTo>
                    <a:pt x="7530" y="5545"/>
                  </a:lnTo>
                  <a:lnTo>
                    <a:pt x="7215" y="5860"/>
                  </a:lnTo>
                  <a:cubicBezTo>
                    <a:pt x="7022" y="6075"/>
                    <a:pt x="6756" y="6187"/>
                    <a:pt x="6496" y="6187"/>
                  </a:cubicBezTo>
                  <a:cubicBezTo>
                    <a:pt x="6374" y="6187"/>
                    <a:pt x="6254" y="6162"/>
                    <a:pt x="6144" y="6112"/>
                  </a:cubicBezTo>
                  <a:cubicBezTo>
                    <a:pt x="5734" y="5954"/>
                    <a:pt x="5514" y="5576"/>
                    <a:pt x="5514" y="5167"/>
                  </a:cubicBezTo>
                  <a:lnTo>
                    <a:pt x="5514" y="4757"/>
                  </a:lnTo>
                  <a:cubicBezTo>
                    <a:pt x="4726" y="4600"/>
                    <a:pt x="4127" y="3907"/>
                    <a:pt x="4127" y="3056"/>
                  </a:cubicBezTo>
                  <a:lnTo>
                    <a:pt x="4127" y="1701"/>
                  </a:lnTo>
                  <a:cubicBezTo>
                    <a:pt x="4127" y="756"/>
                    <a:pt x="488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92" name="Google Shape;8292;p64"/>
          <p:cNvGrpSpPr/>
          <p:nvPr/>
        </p:nvGrpSpPr>
        <p:grpSpPr>
          <a:xfrm>
            <a:off x="2200736" y="1532946"/>
            <a:ext cx="332593" cy="353645"/>
            <a:chOff x="-34755225" y="3202075"/>
            <a:chExt cx="274100" cy="291450"/>
          </a:xfrm>
        </p:grpSpPr>
        <p:sp>
          <p:nvSpPr>
            <p:cNvPr id="8293" name="Google Shape;8293;p64"/>
            <p:cNvSpPr/>
            <p:nvPr/>
          </p:nvSpPr>
          <p:spPr>
            <a:xfrm>
              <a:off x="-34703250" y="3389525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670" y="1"/>
                  </a:moveTo>
                  <a:cubicBezTo>
                    <a:pt x="883" y="1"/>
                    <a:pt x="158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489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64"/>
            <p:cNvSpPr/>
            <p:nvPr/>
          </p:nvSpPr>
          <p:spPr>
            <a:xfrm>
              <a:off x="-34636300" y="3348575"/>
              <a:ext cx="69325" cy="75625"/>
            </a:xfrm>
            <a:custGeom>
              <a:avLst/>
              <a:gdLst/>
              <a:ahLst/>
              <a:cxnLst/>
              <a:rect l="l" t="t" r="r" b="b"/>
              <a:pathLst>
                <a:path w="2773" h="3025" extrusionOk="0">
                  <a:moveTo>
                    <a:pt x="2111" y="0"/>
                  </a:moveTo>
                  <a:lnTo>
                    <a:pt x="1387" y="221"/>
                  </a:lnTo>
                  <a:cubicBezTo>
                    <a:pt x="1298" y="265"/>
                    <a:pt x="1179" y="290"/>
                    <a:pt x="1049" y="290"/>
                  </a:cubicBezTo>
                  <a:cubicBezTo>
                    <a:pt x="808" y="290"/>
                    <a:pt x="531" y="205"/>
                    <a:pt x="347" y="0"/>
                  </a:cubicBezTo>
                  <a:lnTo>
                    <a:pt x="347" y="0"/>
                  </a:lnTo>
                  <a:cubicBezTo>
                    <a:pt x="378" y="63"/>
                    <a:pt x="378" y="189"/>
                    <a:pt x="378" y="315"/>
                  </a:cubicBezTo>
                  <a:cubicBezTo>
                    <a:pt x="378" y="662"/>
                    <a:pt x="221" y="977"/>
                    <a:pt x="0" y="1229"/>
                  </a:cubicBezTo>
                  <a:cubicBezTo>
                    <a:pt x="725" y="1575"/>
                    <a:pt x="1229" y="2237"/>
                    <a:pt x="1355" y="3025"/>
                  </a:cubicBezTo>
                  <a:lnTo>
                    <a:pt x="2773" y="3025"/>
                  </a:lnTo>
                  <a:lnTo>
                    <a:pt x="2773" y="221"/>
                  </a:lnTo>
                  <a:cubicBezTo>
                    <a:pt x="2521" y="189"/>
                    <a:pt x="2300" y="126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64"/>
            <p:cNvSpPr/>
            <p:nvPr/>
          </p:nvSpPr>
          <p:spPr>
            <a:xfrm>
              <a:off x="-34752875" y="3253275"/>
              <a:ext cx="126050" cy="170925"/>
            </a:xfrm>
            <a:custGeom>
              <a:avLst/>
              <a:gdLst/>
              <a:ahLst/>
              <a:cxnLst/>
              <a:rect l="l" t="t" r="r" b="b"/>
              <a:pathLst>
                <a:path w="5042" h="6837" extrusionOk="0">
                  <a:moveTo>
                    <a:pt x="1" y="0"/>
                  </a:moveTo>
                  <a:lnTo>
                    <a:pt x="1" y="6837"/>
                  </a:lnTo>
                  <a:lnTo>
                    <a:pt x="1418" y="6837"/>
                  </a:lnTo>
                  <a:cubicBezTo>
                    <a:pt x="1450" y="6018"/>
                    <a:pt x="1954" y="5356"/>
                    <a:pt x="2679" y="4978"/>
                  </a:cubicBezTo>
                  <a:cubicBezTo>
                    <a:pt x="2427" y="4757"/>
                    <a:pt x="2301" y="4442"/>
                    <a:pt x="2301" y="4064"/>
                  </a:cubicBezTo>
                  <a:cubicBezTo>
                    <a:pt x="2301" y="3340"/>
                    <a:pt x="2931" y="2710"/>
                    <a:pt x="3687" y="2710"/>
                  </a:cubicBezTo>
                  <a:cubicBezTo>
                    <a:pt x="4128" y="2710"/>
                    <a:pt x="4474" y="2899"/>
                    <a:pt x="4758" y="3214"/>
                  </a:cubicBezTo>
                  <a:cubicBezTo>
                    <a:pt x="4726" y="3056"/>
                    <a:pt x="4758" y="2899"/>
                    <a:pt x="4789" y="2741"/>
                  </a:cubicBezTo>
                  <a:lnTo>
                    <a:pt x="5041" y="2016"/>
                  </a:lnTo>
                  <a:cubicBezTo>
                    <a:pt x="4821" y="1607"/>
                    <a:pt x="4758" y="1134"/>
                    <a:pt x="4758" y="662"/>
                  </a:cubicBezTo>
                  <a:cubicBezTo>
                    <a:pt x="4758" y="410"/>
                    <a:pt x="4789" y="189"/>
                    <a:pt x="48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64"/>
            <p:cNvSpPr/>
            <p:nvPr/>
          </p:nvSpPr>
          <p:spPr>
            <a:xfrm>
              <a:off x="-34677250" y="3338325"/>
              <a:ext cx="33875" cy="33900"/>
            </a:xfrm>
            <a:custGeom>
              <a:avLst/>
              <a:gdLst/>
              <a:ahLst/>
              <a:cxnLst/>
              <a:rect l="l" t="t" r="r" b="b"/>
              <a:pathLst>
                <a:path w="1355" h="1356" extrusionOk="0">
                  <a:moveTo>
                    <a:pt x="662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40"/>
                    <a:pt x="315" y="1355"/>
                    <a:pt x="662" y="1355"/>
                  </a:cubicBezTo>
                  <a:cubicBezTo>
                    <a:pt x="1040" y="1355"/>
                    <a:pt x="1355" y="1040"/>
                    <a:pt x="1355" y="694"/>
                  </a:cubicBezTo>
                  <a:cubicBezTo>
                    <a:pt x="1355" y="316"/>
                    <a:pt x="1040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64"/>
            <p:cNvSpPr/>
            <p:nvPr/>
          </p:nvSpPr>
          <p:spPr>
            <a:xfrm>
              <a:off x="-34618200" y="3202500"/>
              <a:ext cx="137075" cy="135850"/>
            </a:xfrm>
            <a:custGeom>
              <a:avLst/>
              <a:gdLst/>
              <a:ahLst/>
              <a:cxnLst/>
              <a:rect l="l" t="t" r="r" b="b"/>
              <a:pathLst>
                <a:path w="5483" h="5434" extrusionOk="0">
                  <a:moveTo>
                    <a:pt x="2710" y="992"/>
                  </a:moveTo>
                  <a:cubicBezTo>
                    <a:pt x="2899" y="992"/>
                    <a:pt x="3057" y="1149"/>
                    <a:pt x="3057" y="1338"/>
                  </a:cubicBezTo>
                  <a:cubicBezTo>
                    <a:pt x="3057" y="1559"/>
                    <a:pt x="2899" y="1716"/>
                    <a:pt x="2710" y="1716"/>
                  </a:cubicBezTo>
                  <a:cubicBezTo>
                    <a:pt x="2521" y="1716"/>
                    <a:pt x="2364" y="1559"/>
                    <a:pt x="2364" y="1338"/>
                  </a:cubicBezTo>
                  <a:cubicBezTo>
                    <a:pt x="2395" y="1149"/>
                    <a:pt x="2553" y="992"/>
                    <a:pt x="2710" y="992"/>
                  </a:cubicBezTo>
                  <a:close/>
                  <a:moveTo>
                    <a:pt x="2742" y="2346"/>
                  </a:moveTo>
                  <a:cubicBezTo>
                    <a:pt x="2962" y="2346"/>
                    <a:pt x="3120" y="2504"/>
                    <a:pt x="3120" y="2693"/>
                  </a:cubicBezTo>
                  <a:lnTo>
                    <a:pt x="3120" y="4079"/>
                  </a:lnTo>
                  <a:cubicBezTo>
                    <a:pt x="3120" y="4268"/>
                    <a:pt x="2962" y="4426"/>
                    <a:pt x="2742" y="4426"/>
                  </a:cubicBezTo>
                  <a:cubicBezTo>
                    <a:pt x="2553" y="4426"/>
                    <a:pt x="2395" y="4268"/>
                    <a:pt x="2395" y="4079"/>
                  </a:cubicBezTo>
                  <a:lnTo>
                    <a:pt x="2395" y="2693"/>
                  </a:lnTo>
                  <a:cubicBezTo>
                    <a:pt x="2395" y="2504"/>
                    <a:pt x="2553" y="2346"/>
                    <a:pt x="2742" y="2346"/>
                  </a:cubicBezTo>
                  <a:close/>
                  <a:moveTo>
                    <a:pt x="2646" y="0"/>
                  </a:moveTo>
                  <a:cubicBezTo>
                    <a:pt x="1359" y="0"/>
                    <a:pt x="1" y="1099"/>
                    <a:pt x="1" y="2724"/>
                  </a:cubicBezTo>
                  <a:cubicBezTo>
                    <a:pt x="1" y="3197"/>
                    <a:pt x="127" y="3638"/>
                    <a:pt x="348" y="4016"/>
                  </a:cubicBezTo>
                  <a:lnTo>
                    <a:pt x="33" y="4961"/>
                  </a:lnTo>
                  <a:cubicBezTo>
                    <a:pt x="1" y="5087"/>
                    <a:pt x="33" y="5245"/>
                    <a:pt x="127" y="5339"/>
                  </a:cubicBezTo>
                  <a:cubicBezTo>
                    <a:pt x="167" y="5399"/>
                    <a:pt x="245" y="5421"/>
                    <a:pt x="329" y="5421"/>
                  </a:cubicBezTo>
                  <a:cubicBezTo>
                    <a:pt x="377" y="5421"/>
                    <a:pt x="427" y="5414"/>
                    <a:pt x="474" y="5402"/>
                  </a:cubicBezTo>
                  <a:lnTo>
                    <a:pt x="1419" y="5087"/>
                  </a:lnTo>
                  <a:cubicBezTo>
                    <a:pt x="1797" y="5339"/>
                    <a:pt x="2238" y="5434"/>
                    <a:pt x="2742" y="5434"/>
                  </a:cubicBezTo>
                  <a:cubicBezTo>
                    <a:pt x="4254" y="5434"/>
                    <a:pt x="5483" y="4237"/>
                    <a:pt x="5483" y="2724"/>
                  </a:cubicBezTo>
                  <a:cubicBezTo>
                    <a:pt x="5483" y="1275"/>
                    <a:pt x="4317" y="78"/>
                    <a:pt x="2899" y="15"/>
                  </a:cubicBezTo>
                  <a:cubicBezTo>
                    <a:pt x="2815" y="5"/>
                    <a:pt x="2731" y="0"/>
                    <a:pt x="26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64"/>
            <p:cNvSpPr/>
            <p:nvPr/>
          </p:nvSpPr>
          <p:spPr>
            <a:xfrm>
              <a:off x="-34755225" y="3440725"/>
              <a:ext cx="188250" cy="52800"/>
            </a:xfrm>
            <a:custGeom>
              <a:avLst/>
              <a:gdLst/>
              <a:ahLst/>
              <a:cxnLst/>
              <a:rect l="l" t="t" r="r" b="b"/>
              <a:pathLst>
                <a:path w="7530" h="2112" extrusionOk="0">
                  <a:moveTo>
                    <a:pt x="0" y="0"/>
                  </a:moveTo>
                  <a:lnTo>
                    <a:pt x="0" y="1071"/>
                  </a:lnTo>
                  <a:cubicBezTo>
                    <a:pt x="0" y="1670"/>
                    <a:pt x="473" y="2111"/>
                    <a:pt x="1040" y="2111"/>
                  </a:cubicBezTo>
                  <a:lnTo>
                    <a:pt x="6490" y="2111"/>
                  </a:lnTo>
                  <a:cubicBezTo>
                    <a:pt x="7057" y="2111"/>
                    <a:pt x="7530" y="1639"/>
                    <a:pt x="7530" y="1071"/>
                  </a:cubicBezTo>
                  <a:lnTo>
                    <a:pt x="75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64"/>
            <p:cNvSpPr/>
            <p:nvPr/>
          </p:nvSpPr>
          <p:spPr>
            <a:xfrm>
              <a:off x="-34754450" y="3202075"/>
              <a:ext cx="153600" cy="33900"/>
            </a:xfrm>
            <a:custGeom>
              <a:avLst/>
              <a:gdLst/>
              <a:ahLst/>
              <a:cxnLst/>
              <a:rect l="l" t="t" r="r" b="b"/>
              <a:pathLst>
                <a:path w="6144" h="1356" extrusionOk="0">
                  <a:moveTo>
                    <a:pt x="1040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55"/>
                  </a:lnTo>
                  <a:lnTo>
                    <a:pt x="5104" y="1355"/>
                  </a:lnTo>
                  <a:cubicBezTo>
                    <a:pt x="5293" y="819"/>
                    <a:pt x="5672" y="347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00" name="Google Shape;8300;p64"/>
          <p:cNvGrpSpPr/>
          <p:nvPr/>
        </p:nvGrpSpPr>
        <p:grpSpPr>
          <a:xfrm>
            <a:off x="2190209" y="1973987"/>
            <a:ext cx="353645" cy="353645"/>
            <a:chOff x="-34763900" y="3561225"/>
            <a:chExt cx="291450" cy="291450"/>
          </a:xfrm>
        </p:grpSpPr>
        <p:sp>
          <p:nvSpPr>
            <p:cNvPr id="8301" name="Google Shape;8301;p64"/>
            <p:cNvSpPr/>
            <p:nvPr/>
          </p:nvSpPr>
          <p:spPr>
            <a:xfrm>
              <a:off x="-34693800" y="3629750"/>
              <a:ext cx="152025" cy="152825"/>
            </a:xfrm>
            <a:custGeom>
              <a:avLst/>
              <a:gdLst/>
              <a:ahLst/>
              <a:cxnLst/>
              <a:rect l="l" t="t" r="r" b="b"/>
              <a:pathLst>
                <a:path w="6081" h="6113" extrusionOk="0">
                  <a:moveTo>
                    <a:pt x="3025" y="1387"/>
                  </a:moveTo>
                  <a:cubicBezTo>
                    <a:pt x="3970" y="1387"/>
                    <a:pt x="4726" y="2143"/>
                    <a:pt x="4726" y="3088"/>
                  </a:cubicBezTo>
                  <a:cubicBezTo>
                    <a:pt x="4726" y="4033"/>
                    <a:pt x="3970" y="4789"/>
                    <a:pt x="3025" y="4789"/>
                  </a:cubicBezTo>
                  <a:cubicBezTo>
                    <a:pt x="2080" y="4789"/>
                    <a:pt x="1324" y="4033"/>
                    <a:pt x="1324" y="3088"/>
                  </a:cubicBezTo>
                  <a:cubicBezTo>
                    <a:pt x="1324" y="2143"/>
                    <a:pt x="2080" y="1387"/>
                    <a:pt x="3025" y="1387"/>
                  </a:cubicBezTo>
                  <a:close/>
                  <a:moveTo>
                    <a:pt x="2710" y="0"/>
                  </a:moveTo>
                  <a:lnTo>
                    <a:pt x="2710" y="442"/>
                  </a:lnTo>
                  <a:cubicBezTo>
                    <a:pt x="2710" y="599"/>
                    <a:pt x="2584" y="725"/>
                    <a:pt x="2426" y="757"/>
                  </a:cubicBezTo>
                  <a:cubicBezTo>
                    <a:pt x="2237" y="788"/>
                    <a:pt x="2017" y="914"/>
                    <a:pt x="1859" y="1009"/>
                  </a:cubicBezTo>
                  <a:cubicBezTo>
                    <a:pt x="1815" y="1031"/>
                    <a:pt x="1762" y="1041"/>
                    <a:pt x="1707" y="1041"/>
                  </a:cubicBezTo>
                  <a:cubicBezTo>
                    <a:pt x="1607" y="1041"/>
                    <a:pt x="1500" y="1007"/>
                    <a:pt x="1418" y="946"/>
                  </a:cubicBezTo>
                  <a:lnTo>
                    <a:pt x="1103" y="631"/>
                  </a:lnTo>
                  <a:lnTo>
                    <a:pt x="631" y="1103"/>
                  </a:lnTo>
                  <a:lnTo>
                    <a:pt x="946" y="1418"/>
                  </a:lnTo>
                  <a:cubicBezTo>
                    <a:pt x="1072" y="1544"/>
                    <a:pt x="1072" y="1702"/>
                    <a:pt x="977" y="1859"/>
                  </a:cubicBezTo>
                  <a:cubicBezTo>
                    <a:pt x="851" y="2048"/>
                    <a:pt x="788" y="2269"/>
                    <a:pt x="757" y="2458"/>
                  </a:cubicBezTo>
                  <a:cubicBezTo>
                    <a:pt x="694" y="2615"/>
                    <a:pt x="599" y="2710"/>
                    <a:pt x="442" y="2710"/>
                  </a:cubicBezTo>
                  <a:lnTo>
                    <a:pt x="1" y="2710"/>
                  </a:lnTo>
                  <a:lnTo>
                    <a:pt x="1" y="3403"/>
                  </a:lnTo>
                  <a:lnTo>
                    <a:pt x="442" y="3403"/>
                  </a:lnTo>
                  <a:cubicBezTo>
                    <a:pt x="599" y="3403"/>
                    <a:pt x="694" y="3498"/>
                    <a:pt x="757" y="3655"/>
                  </a:cubicBezTo>
                  <a:cubicBezTo>
                    <a:pt x="788" y="3876"/>
                    <a:pt x="914" y="4096"/>
                    <a:pt x="977" y="4254"/>
                  </a:cubicBezTo>
                  <a:cubicBezTo>
                    <a:pt x="1072" y="4380"/>
                    <a:pt x="1009" y="4569"/>
                    <a:pt x="946" y="4695"/>
                  </a:cubicBezTo>
                  <a:lnTo>
                    <a:pt x="631" y="5010"/>
                  </a:lnTo>
                  <a:lnTo>
                    <a:pt x="1103" y="5482"/>
                  </a:lnTo>
                  <a:lnTo>
                    <a:pt x="1418" y="5167"/>
                  </a:lnTo>
                  <a:cubicBezTo>
                    <a:pt x="1486" y="5100"/>
                    <a:pt x="1562" y="5068"/>
                    <a:pt x="1643" y="5068"/>
                  </a:cubicBezTo>
                  <a:cubicBezTo>
                    <a:pt x="1713" y="5068"/>
                    <a:pt x="1786" y="5092"/>
                    <a:pt x="1859" y="5136"/>
                  </a:cubicBezTo>
                  <a:cubicBezTo>
                    <a:pt x="2048" y="5230"/>
                    <a:pt x="2237" y="5325"/>
                    <a:pt x="2426" y="5356"/>
                  </a:cubicBezTo>
                  <a:cubicBezTo>
                    <a:pt x="2584" y="5419"/>
                    <a:pt x="2710" y="5514"/>
                    <a:pt x="2710" y="5671"/>
                  </a:cubicBezTo>
                  <a:lnTo>
                    <a:pt x="2710" y="6112"/>
                  </a:lnTo>
                  <a:lnTo>
                    <a:pt x="3372" y="6112"/>
                  </a:lnTo>
                  <a:lnTo>
                    <a:pt x="3372" y="5734"/>
                  </a:lnTo>
                  <a:cubicBezTo>
                    <a:pt x="3372" y="5577"/>
                    <a:pt x="3498" y="5451"/>
                    <a:pt x="3655" y="5419"/>
                  </a:cubicBezTo>
                  <a:cubicBezTo>
                    <a:pt x="3844" y="5356"/>
                    <a:pt x="4096" y="5262"/>
                    <a:pt x="4254" y="5167"/>
                  </a:cubicBezTo>
                  <a:cubicBezTo>
                    <a:pt x="4300" y="5133"/>
                    <a:pt x="4355" y="5119"/>
                    <a:pt x="4410" y="5119"/>
                  </a:cubicBezTo>
                  <a:cubicBezTo>
                    <a:pt x="4506" y="5119"/>
                    <a:pt x="4603" y="5159"/>
                    <a:pt x="4663" y="5199"/>
                  </a:cubicBezTo>
                  <a:lnTo>
                    <a:pt x="5010" y="5514"/>
                  </a:lnTo>
                  <a:lnTo>
                    <a:pt x="5451" y="5041"/>
                  </a:lnTo>
                  <a:lnTo>
                    <a:pt x="5136" y="4726"/>
                  </a:lnTo>
                  <a:cubicBezTo>
                    <a:pt x="5041" y="4632"/>
                    <a:pt x="5041" y="4474"/>
                    <a:pt x="5104" y="4285"/>
                  </a:cubicBezTo>
                  <a:cubicBezTo>
                    <a:pt x="5230" y="4096"/>
                    <a:pt x="5293" y="3907"/>
                    <a:pt x="5356" y="3718"/>
                  </a:cubicBezTo>
                  <a:cubicBezTo>
                    <a:pt x="5388" y="3561"/>
                    <a:pt x="5514" y="3434"/>
                    <a:pt x="5671" y="3434"/>
                  </a:cubicBezTo>
                  <a:lnTo>
                    <a:pt x="6081" y="3434"/>
                  </a:lnTo>
                  <a:lnTo>
                    <a:pt x="6081" y="2773"/>
                  </a:lnTo>
                  <a:lnTo>
                    <a:pt x="5671" y="2773"/>
                  </a:lnTo>
                  <a:cubicBezTo>
                    <a:pt x="5514" y="2710"/>
                    <a:pt x="5388" y="2615"/>
                    <a:pt x="5356" y="2458"/>
                  </a:cubicBezTo>
                  <a:cubicBezTo>
                    <a:pt x="5293" y="2269"/>
                    <a:pt x="5199" y="2017"/>
                    <a:pt x="5104" y="1859"/>
                  </a:cubicBezTo>
                  <a:cubicBezTo>
                    <a:pt x="5041" y="1733"/>
                    <a:pt x="5073" y="1544"/>
                    <a:pt x="5136" y="1418"/>
                  </a:cubicBezTo>
                  <a:lnTo>
                    <a:pt x="5451" y="1103"/>
                  </a:lnTo>
                  <a:lnTo>
                    <a:pt x="5010" y="631"/>
                  </a:lnTo>
                  <a:lnTo>
                    <a:pt x="4663" y="946"/>
                  </a:lnTo>
                  <a:cubicBezTo>
                    <a:pt x="4608" y="1019"/>
                    <a:pt x="4531" y="1050"/>
                    <a:pt x="4445" y="1050"/>
                  </a:cubicBezTo>
                  <a:cubicBezTo>
                    <a:pt x="4384" y="1050"/>
                    <a:pt x="4319" y="1035"/>
                    <a:pt x="4254" y="1009"/>
                  </a:cubicBezTo>
                  <a:cubicBezTo>
                    <a:pt x="4033" y="883"/>
                    <a:pt x="3844" y="788"/>
                    <a:pt x="3655" y="757"/>
                  </a:cubicBezTo>
                  <a:cubicBezTo>
                    <a:pt x="3498" y="725"/>
                    <a:pt x="3372" y="599"/>
                    <a:pt x="3372" y="442"/>
                  </a:cubicBezTo>
                  <a:lnTo>
                    <a:pt x="33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64"/>
            <p:cNvSpPr/>
            <p:nvPr/>
          </p:nvSpPr>
          <p:spPr>
            <a:xfrm>
              <a:off x="-34763900" y="3561225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6522" y="2048"/>
                  </a:moveTo>
                  <a:cubicBezTo>
                    <a:pt x="6743" y="2048"/>
                    <a:pt x="6900" y="2206"/>
                    <a:pt x="6900" y="2395"/>
                  </a:cubicBezTo>
                  <a:lnTo>
                    <a:pt x="6900" y="2899"/>
                  </a:lnTo>
                  <a:cubicBezTo>
                    <a:pt x="6995" y="2962"/>
                    <a:pt x="7089" y="2994"/>
                    <a:pt x="7152" y="3025"/>
                  </a:cubicBezTo>
                  <a:lnTo>
                    <a:pt x="7530" y="2678"/>
                  </a:lnTo>
                  <a:cubicBezTo>
                    <a:pt x="7578" y="2615"/>
                    <a:pt x="7664" y="2584"/>
                    <a:pt x="7755" y="2584"/>
                  </a:cubicBezTo>
                  <a:cubicBezTo>
                    <a:pt x="7845" y="2584"/>
                    <a:pt x="7940" y="2615"/>
                    <a:pt x="8003" y="2678"/>
                  </a:cubicBezTo>
                  <a:lnTo>
                    <a:pt x="8979" y="3655"/>
                  </a:lnTo>
                  <a:cubicBezTo>
                    <a:pt x="9106" y="3781"/>
                    <a:pt x="9106" y="4002"/>
                    <a:pt x="8979" y="4128"/>
                  </a:cubicBezTo>
                  <a:lnTo>
                    <a:pt x="8633" y="4474"/>
                  </a:lnTo>
                  <a:cubicBezTo>
                    <a:pt x="8664" y="4569"/>
                    <a:pt x="8696" y="4695"/>
                    <a:pt x="8727" y="4758"/>
                  </a:cubicBezTo>
                  <a:lnTo>
                    <a:pt x="9263" y="4758"/>
                  </a:lnTo>
                  <a:cubicBezTo>
                    <a:pt x="9452" y="4758"/>
                    <a:pt x="9610" y="4915"/>
                    <a:pt x="9610" y="5104"/>
                  </a:cubicBezTo>
                  <a:lnTo>
                    <a:pt x="9610" y="6491"/>
                  </a:lnTo>
                  <a:cubicBezTo>
                    <a:pt x="9610" y="6680"/>
                    <a:pt x="9452" y="6837"/>
                    <a:pt x="9263" y="6837"/>
                  </a:cubicBezTo>
                  <a:lnTo>
                    <a:pt x="8727" y="6837"/>
                  </a:lnTo>
                  <a:cubicBezTo>
                    <a:pt x="8696" y="6963"/>
                    <a:pt x="8664" y="7026"/>
                    <a:pt x="8633" y="7121"/>
                  </a:cubicBezTo>
                  <a:lnTo>
                    <a:pt x="8979" y="7467"/>
                  </a:lnTo>
                  <a:cubicBezTo>
                    <a:pt x="9106" y="7593"/>
                    <a:pt x="9106" y="7814"/>
                    <a:pt x="8979" y="7940"/>
                  </a:cubicBezTo>
                  <a:lnTo>
                    <a:pt x="8003" y="8916"/>
                  </a:lnTo>
                  <a:cubicBezTo>
                    <a:pt x="7940" y="8979"/>
                    <a:pt x="7845" y="9011"/>
                    <a:pt x="7755" y="9011"/>
                  </a:cubicBezTo>
                  <a:cubicBezTo>
                    <a:pt x="7664" y="9011"/>
                    <a:pt x="7578" y="8979"/>
                    <a:pt x="7530" y="8916"/>
                  </a:cubicBezTo>
                  <a:lnTo>
                    <a:pt x="7152" y="8570"/>
                  </a:lnTo>
                  <a:cubicBezTo>
                    <a:pt x="7089" y="8601"/>
                    <a:pt x="6963" y="8664"/>
                    <a:pt x="6900" y="8696"/>
                  </a:cubicBezTo>
                  <a:lnTo>
                    <a:pt x="6900" y="9200"/>
                  </a:lnTo>
                  <a:cubicBezTo>
                    <a:pt x="6900" y="9389"/>
                    <a:pt x="6743" y="9547"/>
                    <a:pt x="6522" y="9547"/>
                  </a:cubicBezTo>
                  <a:lnTo>
                    <a:pt x="5167" y="9547"/>
                  </a:lnTo>
                  <a:cubicBezTo>
                    <a:pt x="4947" y="9547"/>
                    <a:pt x="4789" y="9389"/>
                    <a:pt x="4789" y="9200"/>
                  </a:cubicBezTo>
                  <a:lnTo>
                    <a:pt x="4789" y="8696"/>
                  </a:lnTo>
                  <a:cubicBezTo>
                    <a:pt x="4695" y="8664"/>
                    <a:pt x="4600" y="8601"/>
                    <a:pt x="4537" y="8570"/>
                  </a:cubicBezTo>
                  <a:lnTo>
                    <a:pt x="4159" y="8916"/>
                  </a:lnTo>
                  <a:cubicBezTo>
                    <a:pt x="4112" y="8979"/>
                    <a:pt x="4025" y="9011"/>
                    <a:pt x="3935" y="9011"/>
                  </a:cubicBezTo>
                  <a:cubicBezTo>
                    <a:pt x="3844" y="9011"/>
                    <a:pt x="3750" y="8979"/>
                    <a:pt x="3687" y="8916"/>
                  </a:cubicBezTo>
                  <a:lnTo>
                    <a:pt x="2710" y="7940"/>
                  </a:lnTo>
                  <a:cubicBezTo>
                    <a:pt x="2584" y="7814"/>
                    <a:pt x="2584" y="7593"/>
                    <a:pt x="2710" y="7467"/>
                  </a:cubicBezTo>
                  <a:lnTo>
                    <a:pt x="3057" y="7121"/>
                  </a:lnTo>
                  <a:cubicBezTo>
                    <a:pt x="3025" y="7026"/>
                    <a:pt x="2994" y="6932"/>
                    <a:pt x="2962" y="6837"/>
                  </a:cubicBezTo>
                  <a:lnTo>
                    <a:pt x="2426" y="6837"/>
                  </a:lnTo>
                  <a:cubicBezTo>
                    <a:pt x="2237" y="6837"/>
                    <a:pt x="2080" y="6680"/>
                    <a:pt x="2080" y="6491"/>
                  </a:cubicBezTo>
                  <a:lnTo>
                    <a:pt x="2080" y="5104"/>
                  </a:lnTo>
                  <a:cubicBezTo>
                    <a:pt x="2080" y="4915"/>
                    <a:pt x="2237" y="4758"/>
                    <a:pt x="2426" y="4758"/>
                  </a:cubicBezTo>
                  <a:lnTo>
                    <a:pt x="2962" y="4758"/>
                  </a:lnTo>
                  <a:cubicBezTo>
                    <a:pt x="2994" y="4632"/>
                    <a:pt x="3025" y="4569"/>
                    <a:pt x="3057" y="4474"/>
                  </a:cubicBezTo>
                  <a:lnTo>
                    <a:pt x="2710" y="4128"/>
                  </a:lnTo>
                  <a:cubicBezTo>
                    <a:pt x="2584" y="4002"/>
                    <a:pt x="2584" y="3781"/>
                    <a:pt x="2710" y="3655"/>
                  </a:cubicBezTo>
                  <a:lnTo>
                    <a:pt x="3687" y="2678"/>
                  </a:lnTo>
                  <a:cubicBezTo>
                    <a:pt x="3750" y="2615"/>
                    <a:pt x="3844" y="2584"/>
                    <a:pt x="3935" y="2584"/>
                  </a:cubicBezTo>
                  <a:cubicBezTo>
                    <a:pt x="4025" y="2584"/>
                    <a:pt x="4112" y="2615"/>
                    <a:pt x="4159" y="2678"/>
                  </a:cubicBezTo>
                  <a:lnTo>
                    <a:pt x="4537" y="3025"/>
                  </a:lnTo>
                  <a:cubicBezTo>
                    <a:pt x="4600" y="2994"/>
                    <a:pt x="4726" y="2962"/>
                    <a:pt x="4789" y="2899"/>
                  </a:cubicBezTo>
                  <a:lnTo>
                    <a:pt x="4789" y="2395"/>
                  </a:lnTo>
                  <a:cubicBezTo>
                    <a:pt x="4789" y="2206"/>
                    <a:pt x="4947" y="2048"/>
                    <a:pt x="5167" y="2048"/>
                  </a:cubicBezTo>
                  <a:close/>
                  <a:moveTo>
                    <a:pt x="5829" y="1"/>
                  </a:moveTo>
                  <a:cubicBezTo>
                    <a:pt x="2647" y="1"/>
                    <a:pt x="1" y="2647"/>
                    <a:pt x="1" y="5829"/>
                  </a:cubicBezTo>
                  <a:cubicBezTo>
                    <a:pt x="1" y="6837"/>
                    <a:pt x="284" y="7877"/>
                    <a:pt x="820" y="8790"/>
                  </a:cubicBezTo>
                  <a:lnTo>
                    <a:pt x="32" y="11185"/>
                  </a:lnTo>
                  <a:cubicBezTo>
                    <a:pt x="1" y="11311"/>
                    <a:pt x="32" y="11468"/>
                    <a:pt x="127" y="11531"/>
                  </a:cubicBezTo>
                  <a:cubicBezTo>
                    <a:pt x="174" y="11602"/>
                    <a:pt x="274" y="11638"/>
                    <a:pt x="375" y="11638"/>
                  </a:cubicBezTo>
                  <a:cubicBezTo>
                    <a:pt x="408" y="11638"/>
                    <a:pt x="442" y="11634"/>
                    <a:pt x="473" y="11626"/>
                  </a:cubicBezTo>
                  <a:lnTo>
                    <a:pt x="2868" y="10838"/>
                  </a:lnTo>
                  <a:cubicBezTo>
                    <a:pt x="3781" y="11374"/>
                    <a:pt x="4789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57" y="2584"/>
                    <a:pt x="9011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64"/>
            <p:cNvSpPr/>
            <p:nvPr/>
          </p:nvSpPr>
          <p:spPr>
            <a:xfrm>
              <a:off x="-34644175" y="368095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41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304" name="Google Shape;8304;p64"/>
          <p:cNvSpPr/>
          <p:nvPr/>
        </p:nvSpPr>
        <p:spPr>
          <a:xfrm>
            <a:off x="2189608" y="2409419"/>
            <a:ext cx="353645" cy="353615"/>
          </a:xfrm>
          <a:custGeom>
            <a:avLst/>
            <a:gdLst/>
            <a:ahLst/>
            <a:cxnLst/>
            <a:rect l="l" t="t" r="r" b="b"/>
            <a:pathLst>
              <a:path w="11658" h="11657" extrusionOk="0">
                <a:moveTo>
                  <a:pt x="5955" y="1733"/>
                </a:moveTo>
                <a:cubicBezTo>
                  <a:pt x="7089" y="1733"/>
                  <a:pt x="8003" y="2647"/>
                  <a:pt x="8003" y="3781"/>
                </a:cubicBezTo>
                <a:cubicBezTo>
                  <a:pt x="7877" y="4442"/>
                  <a:pt x="7562" y="5041"/>
                  <a:pt x="7058" y="5419"/>
                </a:cubicBezTo>
                <a:cubicBezTo>
                  <a:pt x="6837" y="5577"/>
                  <a:pt x="6522" y="5892"/>
                  <a:pt x="6522" y="6333"/>
                </a:cubicBezTo>
                <a:lnTo>
                  <a:pt x="6522" y="6522"/>
                </a:lnTo>
                <a:cubicBezTo>
                  <a:pt x="6522" y="6931"/>
                  <a:pt x="6207" y="7215"/>
                  <a:pt x="5861" y="7215"/>
                </a:cubicBezTo>
                <a:cubicBezTo>
                  <a:pt x="5482" y="7215"/>
                  <a:pt x="5199" y="6900"/>
                  <a:pt x="5199" y="6522"/>
                </a:cubicBezTo>
                <a:lnTo>
                  <a:pt x="5199" y="6333"/>
                </a:lnTo>
                <a:cubicBezTo>
                  <a:pt x="5199" y="5577"/>
                  <a:pt x="5577" y="4852"/>
                  <a:pt x="6302" y="4316"/>
                </a:cubicBezTo>
                <a:cubicBezTo>
                  <a:pt x="6491" y="4190"/>
                  <a:pt x="6585" y="4001"/>
                  <a:pt x="6585" y="3781"/>
                </a:cubicBezTo>
                <a:cubicBezTo>
                  <a:pt x="6585" y="3371"/>
                  <a:pt x="6270" y="3119"/>
                  <a:pt x="5892" y="3119"/>
                </a:cubicBezTo>
                <a:cubicBezTo>
                  <a:pt x="5514" y="3119"/>
                  <a:pt x="5230" y="3434"/>
                  <a:pt x="5230" y="3781"/>
                </a:cubicBezTo>
                <a:cubicBezTo>
                  <a:pt x="5230" y="4159"/>
                  <a:pt x="4915" y="4442"/>
                  <a:pt x="4569" y="4442"/>
                </a:cubicBezTo>
                <a:cubicBezTo>
                  <a:pt x="4191" y="4442"/>
                  <a:pt x="3907" y="4127"/>
                  <a:pt x="3907" y="3781"/>
                </a:cubicBezTo>
                <a:cubicBezTo>
                  <a:pt x="3907" y="2647"/>
                  <a:pt x="4821" y="1733"/>
                  <a:pt x="5955" y="1733"/>
                </a:cubicBezTo>
                <a:close/>
                <a:moveTo>
                  <a:pt x="5829" y="8570"/>
                </a:moveTo>
                <a:cubicBezTo>
                  <a:pt x="6176" y="8570"/>
                  <a:pt x="6491" y="8885"/>
                  <a:pt x="6491" y="9263"/>
                </a:cubicBezTo>
                <a:cubicBezTo>
                  <a:pt x="6491" y="9641"/>
                  <a:pt x="6207" y="9924"/>
                  <a:pt x="5829" y="9924"/>
                </a:cubicBezTo>
                <a:cubicBezTo>
                  <a:pt x="5419" y="9924"/>
                  <a:pt x="5167" y="9609"/>
                  <a:pt x="5167" y="9263"/>
                </a:cubicBezTo>
                <a:cubicBezTo>
                  <a:pt x="5167" y="8853"/>
                  <a:pt x="5482" y="8570"/>
                  <a:pt x="5829" y="8570"/>
                </a:cubicBezTo>
                <a:close/>
                <a:moveTo>
                  <a:pt x="5829" y="0"/>
                </a:moveTo>
                <a:cubicBezTo>
                  <a:pt x="2647" y="0"/>
                  <a:pt x="1" y="2615"/>
                  <a:pt x="1" y="5829"/>
                </a:cubicBezTo>
                <a:cubicBezTo>
                  <a:pt x="1" y="9011"/>
                  <a:pt x="2647" y="11657"/>
                  <a:pt x="5829" y="11657"/>
                </a:cubicBezTo>
                <a:cubicBezTo>
                  <a:pt x="9011" y="11657"/>
                  <a:pt x="11657" y="9011"/>
                  <a:pt x="11657" y="5829"/>
                </a:cubicBezTo>
                <a:cubicBezTo>
                  <a:pt x="11657" y="2647"/>
                  <a:pt x="9011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305" name="Google Shape;8305;p64"/>
          <p:cNvGrpSpPr/>
          <p:nvPr/>
        </p:nvGrpSpPr>
        <p:grpSpPr>
          <a:xfrm>
            <a:off x="845106" y="2882499"/>
            <a:ext cx="354586" cy="354586"/>
            <a:chOff x="-32927950" y="3227275"/>
            <a:chExt cx="292225" cy="292225"/>
          </a:xfrm>
        </p:grpSpPr>
        <p:sp>
          <p:nvSpPr>
            <p:cNvPr id="8306" name="Google Shape;8306;p64"/>
            <p:cNvSpPr/>
            <p:nvPr/>
          </p:nvSpPr>
          <p:spPr>
            <a:xfrm>
              <a:off x="-32927950" y="3228075"/>
              <a:ext cx="69325" cy="291425"/>
            </a:xfrm>
            <a:custGeom>
              <a:avLst/>
              <a:gdLst/>
              <a:ahLst/>
              <a:cxnLst/>
              <a:rect l="l" t="t" r="r" b="b"/>
              <a:pathLst>
                <a:path w="2773" h="11657" extrusionOk="0">
                  <a:moveTo>
                    <a:pt x="1733" y="0"/>
                  </a:moveTo>
                  <a:cubicBezTo>
                    <a:pt x="1198" y="0"/>
                    <a:pt x="725" y="473"/>
                    <a:pt x="725" y="1040"/>
                  </a:cubicBezTo>
                  <a:lnTo>
                    <a:pt x="725" y="1386"/>
                  </a:lnTo>
                  <a:lnTo>
                    <a:pt x="347" y="1386"/>
                  </a:lnTo>
                  <a:cubicBezTo>
                    <a:pt x="158" y="1386"/>
                    <a:pt x="1" y="1544"/>
                    <a:pt x="1" y="1733"/>
                  </a:cubicBezTo>
                  <a:cubicBezTo>
                    <a:pt x="1" y="1922"/>
                    <a:pt x="158" y="2079"/>
                    <a:pt x="347" y="2079"/>
                  </a:cubicBezTo>
                  <a:lnTo>
                    <a:pt x="725" y="2079"/>
                  </a:lnTo>
                  <a:lnTo>
                    <a:pt x="725" y="3466"/>
                  </a:lnTo>
                  <a:lnTo>
                    <a:pt x="347" y="3466"/>
                  </a:lnTo>
                  <a:cubicBezTo>
                    <a:pt x="158" y="3466"/>
                    <a:pt x="1" y="3623"/>
                    <a:pt x="1" y="3812"/>
                  </a:cubicBezTo>
                  <a:cubicBezTo>
                    <a:pt x="1" y="4033"/>
                    <a:pt x="158" y="4190"/>
                    <a:pt x="347" y="4190"/>
                  </a:cubicBezTo>
                  <a:lnTo>
                    <a:pt x="725" y="4190"/>
                  </a:lnTo>
                  <a:lnTo>
                    <a:pt x="725" y="5608"/>
                  </a:lnTo>
                  <a:lnTo>
                    <a:pt x="347" y="5608"/>
                  </a:lnTo>
                  <a:cubicBezTo>
                    <a:pt x="158" y="5608"/>
                    <a:pt x="1" y="5765"/>
                    <a:pt x="1" y="5954"/>
                  </a:cubicBezTo>
                  <a:cubicBezTo>
                    <a:pt x="1" y="6143"/>
                    <a:pt x="158" y="6301"/>
                    <a:pt x="347" y="6301"/>
                  </a:cubicBezTo>
                  <a:lnTo>
                    <a:pt x="725" y="6301"/>
                  </a:lnTo>
                  <a:lnTo>
                    <a:pt x="725" y="7687"/>
                  </a:lnTo>
                  <a:lnTo>
                    <a:pt x="347" y="7687"/>
                  </a:lnTo>
                  <a:cubicBezTo>
                    <a:pt x="158" y="7687"/>
                    <a:pt x="1" y="7845"/>
                    <a:pt x="1" y="8034"/>
                  </a:cubicBezTo>
                  <a:cubicBezTo>
                    <a:pt x="1" y="8223"/>
                    <a:pt x="158" y="8380"/>
                    <a:pt x="347" y="8380"/>
                  </a:cubicBezTo>
                  <a:lnTo>
                    <a:pt x="725" y="8380"/>
                  </a:lnTo>
                  <a:lnTo>
                    <a:pt x="725" y="9767"/>
                  </a:lnTo>
                  <a:lnTo>
                    <a:pt x="347" y="9767"/>
                  </a:lnTo>
                  <a:lnTo>
                    <a:pt x="347" y="9577"/>
                  </a:lnTo>
                  <a:cubicBezTo>
                    <a:pt x="158" y="9577"/>
                    <a:pt x="1" y="9735"/>
                    <a:pt x="1" y="9924"/>
                  </a:cubicBezTo>
                  <a:cubicBezTo>
                    <a:pt x="1" y="10113"/>
                    <a:pt x="158" y="10271"/>
                    <a:pt x="347" y="10271"/>
                  </a:cubicBezTo>
                  <a:lnTo>
                    <a:pt x="725" y="10271"/>
                  </a:lnTo>
                  <a:lnTo>
                    <a:pt x="725" y="10649"/>
                  </a:lnTo>
                  <a:cubicBezTo>
                    <a:pt x="725" y="11184"/>
                    <a:pt x="1198" y="11657"/>
                    <a:pt x="1733" y="11657"/>
                  </a:cubicBezTo>
                  <a:lnTo>
                    <a:pt x="2773" y="11657"/>
                  </a:ln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64"/>
            <p:cNvSpPr/>
            <p:nvPr/>
          </p:nvSpPr>
          <p:spPr>
            <a:xfrm>
              <a:off x="-32841300" y="3227275"/>
              <a:ext cx="154400" cy="291450"/>
            </a:xfrm>
            <a:custGeom>
              <a:avLst/>
              <a:gdLst/>
              <a:ahLst/>
              <a:cxnLst/>
              <a:rect l="l" t="t" r="r" b="b"/>
              <a:pathLst>
                <a:path w="6176" h="11658" extrusionOk="0">
                  <a:moveTo>
                    <a:pt x="4096" y="2048"/>
                  </a:moveTo>
                  <a:cubicBezTo>
                    <a:pt x="4285" y="2048"/>
                    <a:pt x="4442" y="2206"/>
                    <a:pt x="4442" y="2395"/>
                  </a:cubicBezTo>
                  <a:lnTo>
                    <a:pt x="4442" y="3750"/>
                  </a:lnTo>
                  <a:cubicBezTo>
                    <a:pt x="4442" y="3939"/>
                    <a:pt x="4285" y="4096"/>
                    <a:pt x="4096" y="4096"/>
                  </a:cubicBezTo>
                  <a:lnTo>
                    <a:pt x="3088" y="4096"/>
                  </a:lnTo>
                  <a:lnTo>
                    <a:pt x="3088" y="7562"/>
                  </a:lnTo>
                  <a:lnTo>
                    <a:pt x="4096" y="7562"/>
                  </a:lnTo>
                  <a:cubicBezTo>
                    <a:pt x="4285" y="7562"/>
                    <a:pt x="4442" y="7719"/>
                    <a:pt x="4442" y="7908"/>
                  </a:cubicBezTo>
                  <a:lnTo>
                    <a:pt x="4442" y="9294"/>
                  </a:lnTo>
                  <a:cubicBezTo>
                    <a:pt x="4442" y="9483"/>
                    <a:pt x="4285" y="9641"/>
                    <a:pt x="4096" y="9641"/>
                  </a:cubicBezTo>
                  <a:lnTo>
                    <a:pt x="3088" y="9641"/>
                  </a:lnTo>
                  <a:cubicBezTo>
                    <a:pt x="2332" y="9641"/>
                    <a:pt x="1701" y="9011"/>
                    <a:pt x="1701" y="8255"/>
                  </a:cubicBezTo>
                  <a:lnTo>
                    <a:pt x="1701" y="3435"/>
                  </a:lnTo>
                  <a:cubicBezTo>
                    <a:pt x="1701" y="2678"/>
                    <a:pt x="2332" y="2048"/>
                    <a:pt x="3088" y="2048"/>
                  </a:cubicBezTo>
                  <a:close/>
                  <a:moveTo>
                    <a:pt x="0" y="1"/>
                  </a:moveTo>
                  <a:lnTo>
                    <a:pt x="0" y="11657"/>
                  </a:lnTo>
                  <a:lnTo>
                    <a:pt x="5167" y="11657"/>
                  </a:lnTo>
                  <a:cubicBezTo>
                    <a:pt x="5703" y="11657"/>
                    <a:pt x="6175" y="11185"/>
                    <a:pt x="6175" y="10618"/>
                  </a:cubicBezTo>
                  <a:lnTo>
                    <a:pt x="6175" y="1009"/>
                  </a:lnTo>
                  <a:cubicBezTo>
                    <a:pt x="6175" y="473"/>
                    <a:pt x="5703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64"/>
            <p:cNvSpPr/>
            <p:nvPr/>
          </p:nvSpPr>
          <p:spPr>
            <a:xfrm>
              <a:off x="-32669600" y="3261925"/>
              <a:ext cx="33875" cy="51225"/>
            </a:xfrm>
            <a:custGeom>
              <a:avLst/>
              <a:gdLst/>
              <a:ahLst/>
              <a:cxnLst/>
              <a:rect l="l" t="t" r="r" b="b"/>
              <a:pathLst>
                <a:path w="1355" h="2049" extrusionOk="0">
                  <a:moveTo>
                    <a:pt x="0" y="1"/>
                  </a:moveTo>
                  <a:lnTo>
                    <a:pt x="0" y="2049"/>
                  </a:lnTo>
                  <a:lnTo>
                    <a:pt x="1355" y="2049"/>
                  </a:lnTo>
                  <a:lnTo>
                    <a:pt x="1355" y="347"/>
                  </a:lnTo>
                  <a:cubicBezTo>
                    <a:pt x="1355" y="158"/>
                    <a:pt x="119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64"/>
            <p:cNvSpPr/>
            <p:nvPr/>
          </p:nvSpPr>
          <p:spPr>
            <a:xfrm>
              <a:off x="-32669600" y="3329675"/>
              <a:ext cx="33875" cy="35450"/>
            </a:xfrm>
            <a:custGeom>
              <a:avLst/>
              <a:gdLst/>
              <a:ahLst/>
              <a:cxnLst/>
              <a:rect l="l" t="t" r="r" b="b"/>
              <a:pathLst>
                <a:path w="1355" h="1418" extrusionOk="0">
                  <a:moveTo>
                    <a:pt x="0" y="0"/>
                  </a:moveTo>
                  <a:lnTo>
                    <a:pt x="0" y="1418"/>
                  </a:lnTo>
                  <a:lnTo>
                    <a:pt x="1355" y="1418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64"/>
            <p:cNvSpPr/>
            <p:nvPr/>
          </p:nvSpPr>
          <p:spPr>
            <a:xfrm>
              <a:off x="-32669600" y="3381650"/>
              <a:ext cx="33875" cy="51225"/>
            </a:xfrm>
            <a:custGeom>
              <a:avLst/>
              <a:gdLst/>
              <a:ahLst/>
              <a:cxnLst/>
              <a:rect l="l" t="t" r="r" b="b"/>
              <a:pathLst>
                <a:path w="1355" h="2049" extrusionOk="0">
                  <a:moveTo>
                    <a:pt x="0" y="0"/>
                  </a:moveTo>
                  <a:lnTo>
                    <a:pt x="0" y="2048"/>
                  </a:lnTo>
                  <a:lnTo>
                    <a:pt x="1008" y="2048"/>
                  </a:lnTo>
                  <a:cubicBezTo>
                    <a:pt x="1197" y="2048"/>
                    <a:pt x="1355" y="1891"/>
                    <a:pt x="1355" y="1702"/>
                  </a:cubicBez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11" name="Google Shape;8311;p64"/>
          <p:cNvGrpSpPr/>
          <p:nvPr/>
        </p:nvGrpSpPr>
        <p:grpSpPr>
          <a:xfrm>
            <a:off x="844621" y="3353613"/>
            <a:ext cx="355557" cy="353645"/>
            <a:chOff x="-32927950" y="3586425"/>
            <a:chExt cx="293025" cy="291450"/>
          </a:xfrm>
        </p:grpSpPr>
        <p:sp>
          <p:nvSpPr>
            <p:cNvPr id="8312" name="Google Shape;8312;p64"/>
            <p:cNvSpPr/>
            <p:nvPr/>
          </p:nvSpPr>
          <p:spPr>
            <a:xfrm>
              <a:off x="-32927950" y="3843975"/>
              <a:ext cx="293025" cy="33900"/>
            </a:xfrm>
            <a:custGeom>
              <a:avLst/>
              <a:gdLst/>
              <a:ahLst/>
              <a:cxnLst/>
              <a:rect l="l" t="t" r="r" b="b"/>
              <a:pathLst>
                <a:path w="11721" h="1356" extrusionOk="0">
                  <a:moveTo>
                    <a:pt x="662" y="1"/>
                  </a:moveTo>
                  <a:cubicBezTo>
                    <a:pt x="284" y="1"/>
                    <a:pt x="1" y="316"/>
                    <a:pt x="1" y="662"/>
                  </a:cubicBezTo>
                  <a:lnTo>
                    <a:pt x="1" y="1009"/>
                  </a:lnTo>
                  <a:cubicBezTo>
                    <a:pt x="1" y="1198"/>
                    <a:pt x="158" y="1355"/>
                    <a:pt x="347" y="1355"/>
                  </a:cubicBezTo>
                  <a:lnTo>
                    <a:pt x="11342" y="1355"/>
                  </a:lnTo>
                  <a:cubicBezTo>
                    <a:pt x="11563" y="1355"/>
                    <a:pt x="11720" y="1198"/>
                    <a:pt x="11720" y="1009"/>
                  </a:cubicBezTo>
                  <a:lnTo>
                    <a:pt x="11720" y="694"/>
                  </a:lnTo>
                  <a:cubicBezTo>
                    <a:pt x="11689" y="316"/>
                    <a:pt x="11374" y="1"/>
                    <a:pt x="109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64"/>
            <p:cNvSpPr/>
            <p:nvPr/>
          </p:nvSpPr>
          <p:spPr>
            <a:xfrm>
              <a:off x="-32872025" y="3723475"/>
              <a:ext cx="180400" cy="52000"/>
            </a:xfrm>
            <a:custGeom>
              <a:avLst/>
              <a:gdLst/>
              <a:ahLst/>
              <a:cxnLst/>
              <a:rect l="l" t="t" r="r" b="b"/>
              <a:pathLst>
                <a:path w="7216" h="2080" extrusionOk="0">
                  <a:moveTo>
                    <a:pt x="757" y="1"/>
                  </a:moveTo>
                  <a:lnTo>
                    <a:pt x="0" y="2080"/>
                  </a:lnTo>
                  <a:lnTo>
                    <a:pt x="7215" y="2080"/>
                  </a:lnTo>
                  <a:lnTo>
                    <a:pt x="65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64"/>
            <p:cNvSpPr/>
            <p:nvPr/>
          </p:nvSpPr>
          <p:spPr>
            <a:xfrm>
              <a:off x="-32890150" y="3792775"/>
              <a:ext cx="217425" cy="33900"/>
            </a:xfrm>
            <a:custGeom>
              <a:avLst/>
              <a:gdLst/>
              <a:ahLst/>
              <a:cxnLst/>
              <a:rect l="l" t="t" r="r" b="b"/>
              <a:pathLst>
                <a:path w="8697" h="1356" extrusionOk="0">
                  <a:moveTo>
                    <a:pt x="505" y="1"/>
                  </a:moveTo>
                  <a:lnTo>
                    <a:pt x="1" y="1356"/>
                  </a:lnTo>
                  <a:lnTo>
                    <a:pt x="8696" y="1356"/>
                  </a:lnTo>
                  <a:lnTo>
                    <a:pt x="822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64"/>
            <p:cNvSpPr/>
            <p:nvPr/>
          </p:nvSpPr>
          <p:spPr>
            <a:xfrm>
              <a:off x="-32822400" y="3586425"/>
              <a:ext cx="82725" cy="52800"/>
            </a:xfrm>
            <a:custGeom>
              <a:avLst/>
              <a:gdLst/>
              <a:ahLst/>
              <a:cxnLst/>
              <a:rect l="l" t="t" r="r" b="b"/>
              <a:pathLst>
                <a:path w="3309" h="2112" extrusionOk="0">
                  <a:moveTo>
                    <a:pt x="1639" y="1"/>
                  </a:moveTo>
                  <a:cubicBezTo>
                    <a:pt x="1103" y="1"/>
                    <a:pt x="599" y="379"/>
                    <a:pt x="441" y="883"/>
                  </a:cubicBezTo>
                  <a:lnTo>
                    <a:pt x="0" y="2112"/>
                  </a:lnTo>
                  <a:lnTo>
                    <a:pt x="3308" y="2112"/>
                  </a:lnTo>
                  <a:lnTo>
                    <a:pt x="2867" y="883"/>
                  </a:lnTo>
                  <a:cubicBezTo>
                    <a:pt x="2678" y="316"/>
                    <a:pt x="2206" y="1"/>
                    <a:pt x="1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64"/>
            <p:cNvSpPr/>
            <p:nvPr/>
          </p:nvSpPr>
          <p:spPr>
            <a:xfrm>
              <a:off x="-32846825" y="3655750"/>
              <a:ext cx="131550" cy="51200"/>
            </a:xfrm>
            <a:custGeom>
              <a:avLst/>
              <a:gdLst/>
              <a:ahLst/>
              <a:cxnLst/>
              <a:rect l="l" t="t" r="r" b="b"/>
              <a:pathLst>
                <a:path w="5262" h="2048" extrusionOk="0">
                  <a:moveTo>
                    <a:pt x="694" y="0"/>
                  </a:moveTo>
                  <a:lnTo>
                    <a:pt x="1" y="2048"/>
                  </a:lnTo>
                  <a:lnTo>
                    <a:pt x="5262" y="2048"/>
                  </a:lnTo>
                  <a:lnTo>
                    <a:pt x="45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17" name="Google Shape;8317;p64"/>
          <p:cNvGrpSpPr/>
          <p:nvPr/>
        </p:nvGrpSpPr>
        <p:grpSpPr>
          <a:xfrm>
            <a:off x="845106" y="3817598"/>
            <a:ext cx="354586" cy="355557"/>
            <a:chOff x="-32927950" y="3944800"/>
            <a:chExt cx="292225" cy="293025"/>
          </a:xfrm>
        </p:grpSpPr>
        <p:sp>
          <p:nvSpPr>
            <p:cNvPr id="8318" name="Google Shape;8318;p64"/>
            <p:cNvSpPr/>
            <p:nvPr/>
          </p:nvSpPr>
          <p:spPr>
            <a:xfrm>
              <a:off x="-32927950" y="3944800"/>
              <a:ext cx="69325" cy="292225"/>
            </a:xfrm>
            <a:custGeom>
              <a:avLst/>
              <a:gdLst/>
              <a:ahLst/>
              <a:cxnLst/>
              <a:rect l="l" t="t" r="r" b="b"/>
              <a:pathLst>
                <a:path w="2773" h="11689" extrusionOk="0">
                  <a:moveTo>
                    <a:pt x="1418" y="0"/>
                  </a:moveTo>
                  <a:cubicBezTo>
                    <a:pt x="1072" y="0"/>
                    <a:pt x="757" y="315"/>
                    <a:pt x="757" y="662"/>
                  </a:cubicBezTo>
                  <a:lnTo>
                    <a:pt x="757" y="9578"/>
                  </a:lnTo>
                  <a:cubicBezTo>
                    <a:pt x="757" y="9830"/>
                    <a:pt x="914" y="10050"/>
                    <a:pt x="1103" y="10176"/>
                  </a:cubicBezTo>
                  <a:lnTo>
                    <a:pt x="1103" y="10996"/>
                  </a:lnTo>
                  <a:lnTo>
                    <a:pt x="347" y="10996"/>
                  </a:lnTo>
                  <a:cubicBezTo>
                    <a:pt x="158" y="10996"/>
                    <a:pt x="1" y="11153"/>
                    <a:pt x="1" y="11342"/>
                  </a:cubicBezTo>
                  <a:cubicBezTo>
                    <a:pt x="1" y="11531"/>
                    <a:pt x="158" y="11689"/>
                    <a:pt x="347" y="11689"/>
                  </a:cubicBezTo>
                  <a:lnTo>
                    <a:pt x="2395" y="11689"/>
                  </a:lnTo>
                  <a:cubicBezTo>
                    <a:pt x="2616" y="11689"/>
                    <a:pt x="2773" y="11531"/>
                    <a:pt x="2773" y="11342"/>
                  </a:cubicBezTo>
                  <a:cubicBezTo>
                    <a:pt x="2773" y="11153"/>
                    <a:pt x="2616" y="10996"/>
                    <a:pt x="2395" y="10996"/>
                  </a:cubicBezTo>
                  <a:lnTo>
                    <a:pt x="1733" y="10996"/>
                  </a:lnTo>
                  <a:lnTo>
                    <a:pt x="1733" y="10176"/>
                  </a:lnTo>
                  <a:cubicBezTo>
                    <a:pt x="1922" y="10050"/>
                    <a:pt x="2080" y="9861"/>
                    <a:pt x="2080" y="9578"/>
                  </a:cubicBezTo>
                  <a:lnTo>
                    <a:pt x="2080" y="662"/>
                  </a:lnTo>
                  <a:cubicBezTo>
                    <a:pt x="2080" y="284"/>
                    <a:pt x="176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64"/>
            <p:cNvSpPr/>
            <p:nvPr/>
          </p:nvSpPr>
          <p:spPr>
            <a:xfrm>
              <a:off x="-32720800" y="4057425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190"/>
                    <a:pt x="3182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64"/>
            <p:cNvSpPr/>
            <p:nvPr/>
          </p:nvSpPr>
          <p:spPr>
            <a:xfrm>
              <a:off x="-32720800" y="4099950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221"/>
                    <a:pt x="3182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64"/>
            <p:cNvSpPr/>
            <p:nvPr/>
          </p:nvSpPr>
          <p:spPr>
            <a:xfrm>
              <a:off x="-32720800" y="4141700"/>
              <a:ext cx="67750" cy="26025"/>
            </a:xfrm>
            <a:custGeom>
              <a:avLst/>
              <a:gdLst/>
              <a:ahLst/>
              <a:cxnLst/>
              <a:rect l="l" t="t" r="r" b="b"/>
              <a:pathLst>
                <a:path w="2710" h="1041" extrusionOk="0">
                  <a:moveTo>
                    <a:pt x="505" y="1"/>
                  </a:moveTo>
                  <a:cubicBezTo>
                    <a:pt x="221" y="1"/>
                    <a:pt x="0" y="253"/>
                    <a:pt x="0" y="536"/>
                  </a:cubicBezTo>
                  <a:cubicBezTo>
                    <a:pt x="0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58" y="1040"/>
                    <a:pt x="2710" y="788"/>
                    <a:pt x="2710" y="536"/>
                  </a:cubicBezTo>
                  <a:cubicBezTo>
                    <a:pt x="2710" y="253"/>
                    <a:pt x="2521" y="1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64"/>
            <p:cNvSpPr/>
            <p:nvPr/>
          </p:nvSpPr>
          <p:spPr>
            <a:xfrm>
              <a:off x="-32754675" y="3944800"/>
              <a:ext cx="51225" cy="52000"/>
            </a:xfrm>
            <a:custGeom>
              <a:avLst/>
              <a:gdLst/>
              <a:ahLst/>
              <a:cxnLst/>
              <a:rect l="l" t="t" r="r" b="b"/>
              <a:pathLst>
                <a:path w="2049" h="2080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2080"/>
                  </a:lnTo>
                  <a:lnTo>
                    <a:pt x="2049" y="2080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64"/>
            <p:cNvSpPr/>
            <p:nvPr/>
          </p:nvSpPr>
          <p:spPr>
            <a:xfrm>
              <a:off x="-32687725" y="3944800"/>
              <a:ext cx="34675" cy="55150"/>
            </a:xfrm>
            <a:custGeom>
              <a:avLst/>
              <a:gdLst/>
              <a:ahLst/>
              <a:cxnLst/>
              <a:rect l="l" t="t" r="r" b="b"/>
              <a:pathLst>
                <a:path w="1387" h="2206" extrusionOk="0">
                  <a:moveTo>
                    <a:pt x="1" y="0"/>
                  </a:moveTo>
                  <a:lnTo>
                    <a:pt x="1" y="2111"/>
                  </a:lnTo>
                  <a:lnTo>
                    <a:pt x="883" y="2111"/>
                  </a:lnTo>
                  <a:cubicBezTo>
                    <a:pt x="1072" y="2111"/>
                    <a:pt x="1261" y="2143"/>
                    <a:pt x="1387" y="2206"/>
                  </a:cubicBezTo>
                  <a:lnTo>
                    <a:pt x="1387" y="1040"/>
                  </a:lnTo>
                  <a:cubicBezTo>
                    <a:pt x="1387" y="473"/>
                    <a:pt x="91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64"/>
            <p:cNvSpPr/>
            <p:nvPr/>
          </p:nvSpPr>
          <p:spPr>
            <a:xfrm>
              <a:off x="-32860200" y="4014100"/>
              <a:ext cx="207150" cy="153625"/>
            </a:xfrm>
            <a:custGeom>
              <a:avLst/>
              <a:gdLst/>
              <a:ahLst/>
              <a:cxnLst/>
              <a:rect l="l" t="t" r="r" b="b"/>
              <a:pathLst>
                <a:path w="8286" h="6145" extrusionOk="0">
                  <a:moveTo>
                    <a:pt x="0" y="1"/>
                  </a:moveTo>
                  <a:lnTo>
                    <a:pt x="0" y="6144"/>
                  </a:lnTo>
                  <a:lnTo>
                    <a:pt x="378" y="6144"/>
                  </a:lnTo>
                  <a:cubicBezTo>
                    <a:pt x="756" y="6144"/>
                    <a:pt x="1071" y="5892"/>
                    <a:pt x="1260" y="5577"/>
                  </a:cubicBezTo>
                  <a:lnTo>
                    <a:pt x="2016" y="5955"/>
                  </a:lnTo>
                  <a:cubicBezTo>
                    <a:pt x="2268" y="6050"/>
                    <a:pt x="2552" y="6144"/>
                    <a:pt x="2773" y="6144"/>
                  </a:cubicBezTo>
                  <a:lnTo>
                    <a:pt x="3497" y="6144"/>
                  </a:lnTo>
                  <a:lnTo>
                    <a:pt x="3497" y="3057"/>
                  </a:lnTo>
                  <a:cubicBezTo>
                    <a:pt x="3214" y="3309"/>
                    <a:pt x="2867" y="3435"/>
                    <a:pt x="2457" y="3435"/>
                  </a:cubicBezTo>
                  <a:cubicBezTo>
                    <a:pt x="2268" y="3435"/>
                    <a:pt x="2111" y="3277"/>
                    <a:pt x="2111" y="3057"/>
                  </a:cubicBezTo>
                  <a:cubicBezTo>
                    <a:pt x="2111" y="2868"/>
                    <a:pt x="2268" y="2710"/>
                    <a:pt x="2457" y="2710"/>
                  </a:cubicBezTo>
                  <a:cubicBezTo>
                    <a:pt x="3025" y="2710"/>
                    <a:pt x="3497" y="2238"/>
                    <a:pt x="3497" y="1702"/>
                  </a:cubicBezTo>
                  <a:lnTo>
                    <a:pt x="3497" y="1009"/>
                  </a:lnTo>
                  <a:lnTo>
                    <a:pt x="7782" y="1009"/>
                  </a:lnTo>
                  <a:cubicBezTo>
                    <a:pt x="8065" y="1009"/>
                    <a:pt x="8286" y="788"/>
                    <a:pt x="8286" y="505"/>
                  </a:cubicBezTo>
                  <a:cubicBezTo>
                    <a:pt x="8286" y="221"/>
                    <a:pt x="8065" y="1"/>
                    <a:pt x="7782" y="1"/>
                  </a:cubicBezTo>
                  <a:lnTo>
                    <a:pt x="3560" y="1"/>
                  </a:lnTo>
                  <a:cubicBezTo>
                    <a:pt x="3308" y="1"/>
                    <a:pt x="2899" y="158"/>
                    <a:pt x="2583" y="442"/>
                  </a:cubicBezTo>
                  <a:cubicBezTo>
                    <a:pt x="2426" y="599"/>
                    <a:pt x="2205" y="662"/>
                    <a:pt x="1985" y="662"/>
                  </a:cubicBezTo>
                  <a:lnTo>
                    <a:pt x="1323" y="662"/>
                  </a:lnTo>
                  <a:cubicBezTo>
                    <a:pt x="1166" y="284"/>
                    <a:pt x="78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64"/>
            <p:cNvSpPr/>
            <p:nvPr/>
          </p:nvSpPr>
          <p:spPr>
            <a:xfrm>
              <a:off x="-32755450" y="4055850"/>
              <a:ext cx="51200" cy="181175"/>
            </a:xfrm>
            <a:custGeom>
              <a:avLst/>
              <a:gdLst/>
              <a:ahLst/>
              <a:cxnLst/>
              <a:rect l="l" t="t" r="r" b="b"/>
              <a:pathLst>
                <a:path w="2048" h="7247" extrusionOk="0">
                  <a:moveTo>
                    <a:pt x="0" y="1"/>
                  </a:moveTo>
                  <a:lnTo>
                    <a:pt x="0" y="64"/>
                  </a:lnTo>
                  <a:lnTo>
                    <a:pt x="0" y="5514"/>
                  </a:lnTo>
                  <a:cubicBezTo>
                    <a:pt x="0" y="6459"/>
                    <a:pt x="756" y="7247"/>
                    <a:pt x="1701" y="7247"/>
                  </a:cubicBezTo>
                  <a:lnTo>
                    <a:pt x="2048" y="7247"/>
                  </a:lnTo>
                  <a:lnTo>
                    <a:pt x="2048" y="5167"/>
                  </a:lnTo>
                  <a:lnTo>
                    <a:pt x="1891" y="5167"/>
                  </a:lnTo>
                  <a:cubicBezTo>
                    <a:pt x="1229" y="5167"/>
                    <a:pt x="725" y="4632"/>
                    <a:pt x="725" y="4002"/>
                  </a:cubicBezTo>
                  <a:cubicBezTo>
                    <a:pt x="725" y="3624"/>
                    <a:pt x="882" y="3372"/>
                    <a:pt x="1071" y="3120"/>
                  </a:cubicBezTo>
                  <a:cubicBezTo>
                    <a:pt x="819" y="2899"/>
                    <a:pt x="725" y="2615"/>
                    <a:pt x="725" y="2269"/>
                  </a:cubicBezTo>
                  <a:cubicBezTo>
                    <a:pt x="725" y="1922"/>
                    <a:pt x="882" y="1639"/>
                    <a:pt x="1071" y="1387"/>
                  </a:cubicBezTo>
                  <a:cubicBezTo>
                    <a:pt x="819" y="1166"/>
                    <a:pt x="725" y="883"/>
                    <a:pt x="725" y="536"/>
                  </a:cubicBezTo>
                  <a:cubicBezTo>
                    <a:pt x="725" y="316"/>
                    <a:pt x="756" y="190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64"/>
            <p:cNvSpPr/>
            <p:nvPr/>
          </p:nvSpPr>
          <p:spPr>
            <a:xfrm>
              <a:off x="-32686925" y="4182650"/>
              <a:ext cx="34675" cy="55175"/>
            </a:xfrm>
            <a:custGeom>
              <a:avLst/>
              <a:gdLst/>
              <a:ahLst/>
              <a:cxnLst/>
              <a:rect l="l" t="t" r="r" b="b"/>
              <a:pathLst>
                <a:path w="1387" h="2207" extrusionOk="0">
                  <a:moveTo>
                    <a:pt x="1386" y="1"/>
                  </a:moveTo>
                  <a:cubicBezTo>
                    <a:pt x="1229" y="64"/>
                    <a:pt x="1071" y="95"/>
                    <a:pt x="882" y="95"/>
                  </a:cubicBezTo>
                  <a:lnTo>
                    <a:pt x="0" y="95"/>
                  </a:lnTo>
                  <a:lnTo>
                    <a:pt x="0" y="2206"/>
                  </a:lnTo>
                  <a:lnTo>
                    <a:pt x="378" y="2206"/>
                  </a:lnTo>
                  <a:cubicBezTo>
                    <a:pt x="914" y="2206"/>
                    <a:pt x="1386" y="1734"/>
                    <a:pt x="1386" y="1167"/>
                  </a:cubicBezTo>
                  <a:lnTo>
                    <a:pt x="13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27" name="Google Shape;8327;p64"/>
          <p:cNvGrpSpPr/>
          <p:nvPr/>
        </p:nvGrpSpPr>
        <p:grpSpPr>
          <a:xfrm>
            <a:off x="3073898" y="2882849"/>
            <a:ext cx="354586" cy="353888"/>
            <a:chOff x="-31094350" y="3194000"/>
            <a:chExt cx="292225" cy="291650"/>
          </a:xfrm>
        </p:grpSpPr>
        <p:sp>
          <p:nvSpPr>
            <p:cNvPr id="8328" name="Google Shape;8328;p64"/>
            <p:cNvSpPr/>
            <p:nvPr/>
          </p:nvSpPr>
          <p:spPr>
            <a:xfrm>
              <a:off x="-31033700" y="3194000"/>
              <a:ext cx="103200" cy="34100"/>
            </a:xfrm>
            <a:custGeom>
              <a:avLst/>
              <a:gdLst/>
              <a:ahLst/>
              <a:cxnLst/>
              <a:rect l="l" t="t" r="r" b="b"/>
              <a:pathLst>
                <a:path w="4128" h="1364" extrusionOk="0">
                  <a:moveTo>
                    <a:pt x="645" y="0"/>
                  </a:moveTo>
                  <a:cubicBezTo>
                    <a:pt x="263" y="0"/>
                    <a:pt x="0" y="296"/>
                    <a:pt x="0" y="670"/>
                  </a:cubicBezTo>
                  <a:lnTo>
                    <a:pt x="0" y="1016"/>
                  </a:lnTo>
                  <a:cubicBezTo>
                    <a:pt x="0" y="1205"/>
                    <a:pt x="158" y="1363"/>
                    <a:pt x="347" y="1363"/>
                  </a:cubicBezTo>
                  <a:lnTo>
                    <a:pt x="3781" y="1363"/>
                  </a:lnTo>
                  <a:cubicBezTo>
                    <a:pt x="3970" y="1363"/>
                    <a:pt x="4127" y="1205"/>
                    <a:pt x="4127" y="1016"/>
                  </a:cubicBezTo>
                  <a:lnTo>
                    <a:pt x="4127" y="670"/>
                  </a:lnTo>
                  <a:cubicBezTo>
                    <a:pt x="4127" y="260"/>
                    <a:pt x="3812" y="8"/>
                    <a:pt x="3466" y="8"/>
                  </a:cubicBezTo>
                  <a:lnTo>
                    <a:pt x="756" y="8"/>
                  </a:lnTo>
                  <a:cubicBezTo>
                    <a:pt x="718" y="3"/>
                    <a:pt x="681" y="0"/>
                    <a:pt x="6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64"/>
            <p:cNvSpPr/>
            <p:nvPr/>
          </p:nvSpPr>
          <p:spPr>
            <a:xfrm>
              <a:off x="-31042375" y="3346200"/>
              <a:ext cx="16550" cy="18150"/>
            </a:xfrm>
            <a:custGeom>
              <a:avLst/>
              <a:gdLst/>
              <a:ahLst/>
              <a:cxnLst/>
              <a:rect l="l" t="t" r="r" b="b"/>
              <a:pathLst>
                <a:path w="662" h="726" extrusionOk="0">
                  <a:moveTo>
                    <a:pt x="1" y="1"/>
                  </a:moveTo>
                  <a:lnTo>
                    <a:pt x="1" y="725"/>
                  </a:lnTo>
                  <a:lnTo>
                    <a:pt x="662" y="725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64"/>
            <p:cNvSpPr/>
            <p:nvPr/>
          </p:nvSpPr>
          <p:spPr>
            <a:xfrm>
              <a:off x="-31042375" y="3278475"/>
              <a:ext cx="16550" cy="16550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1" y="0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64"/>
            <p:cNvSpPr/>
            <p:nvPr/>
          </p:nvSpPr>
          <p:spPr>
            <a:xfrm>
              <a:off x="-31042375" y="3416300"/>
              <a:ext cx="16550" cy="16575"/>
            </a:xfrm>
            <a:custGeom>
              <a:avLst/>
              <a:gdLst/>
              <a:ahLst/>
              <a:cxnLst/>
              <a:rect l="l" t="t" r="r" b="b"/>
              <a:pathLst>
                <a:path w="662" h="663" extrusionOk="0">
                  <a:moveTo>
                    <a:pt x="1" y="1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64"/>
            <p:cNvSpPr/>
            <p:nvPr/>
          </p:nvSpPr>
          <p:spPr>
            <a:xfrm>
              <a:off x="-31094350" y="3210725"/>
              <a:ext cx="222900" cy="274925"/>
            </a:xfrm>
            <a:custGeom>
              <a:avLst/>
              <a:gdLst/>
              <a:ahLst/>
              <a:cxnLst/>
              <a:rect l="l" t="t" r="r" b="b"/>
              <a:pathLst>
                <a:path w="8916" h="10997" extrusionOk="0">
                  <a:moveTo>
                    <a:pt x="7183" y="2049"/>
                  </a:moveTo>
                  <a:cubicBezTo>
                    <a:pt x="7404" y="2049"/>
                    <a:pt x="7561" y="2206"/>
                    <a:pt x="7561" y="2395"/>
                  </a:cubicBezTo>
                  <a:cubicBezTo>
                    <a:pt x="7561" y="2584"/>
                    <a:pt x="7404" y="2742"/>
                    <a:pt x="7183" y="2742"/>
                  </a:cubicBezTo>
                  <a:lnTo>
                    <a:pt x="4474" y="2742"/>
                  </a:lnTo>
                  <a:cubicBezTo>
                    <a:pt x="4285" y="2742"/>
                    <a:pt x="4127" y="2584"/>
                    <a:pt x="4127" y="2395"/>
                  </a:cubicBezTo>
                  <a:cubicBezTo>
                    <a:pt x="4127" y="2206"/>
                    <a:pt x="4285" y="2049"/>
                    <a:pt x="4474" y="2049"/>
                  </a:cubicBezTo>
                  <a:close/>
                  <a:moveTo>
                    <a:pt x="3151" y="2017"/>
                  </a:moveTo>
                  <a:cubicBezTo>
                    <a:pt x="3340" y="2017"/>
                    <a:pt x="3497" y="2175"/>
                    <a:pt x="3497" y="2364"/>
                  </a:cubicBezTo>
                  <a:lnTo>
                    <a:pt x="3497" y="3750"/>
                  </a:lnTo>
                  <a:cubicBezTo>
                    <a:pt x="3497" y="3939"/>
                    <a:pt x="3340" y="4097"/>
                    <a:pt x="3151" y="4097"/>
                  </a:cubicBezTo>
                  <a:lnTo>
                    <a:pt x="1764" y="4097"/>
                  </a:lnTo>
                  <a:cubicBezTo>
                    <a:pt x="1575" y="4097"/>
                    <a:pt x="1418" y="3939"/>
                    <a:pt x="1418" y="3750"/>
                  </a:cubicBezTo>
                  <a:lnTo>
                    <a:pt x="1418" y="2364"/>
                  </a:lnTo>
                  <a:cubicBezTo>
                    <a:pt x="1418" y="2175"/>
                    <a:pt x="1575" y="2017"/>
                    <a:pt x="1764" y="2017"/>
                  </a:cubicBezTo>
                  <a:close/>
                  <a:moveTo>
                    <a:pt x="5860" y="3372"/>
                  </a:moveTo>
                  <a:cubicBezTo>
                    <a:pt x="6049" y="3372"/>
                    <a:pt x="6207" y="3529"/>
                    <a:pt x="6207" y="3750"/>
                  </a:cubicBezTo>
                  <a:cubicBezTo>
                    <a:pt x="6207" y="3939"/>
                    <a:pt x="6049" y="4097"/>
                    <a:pt x="5860" y="4097"/>
                  </a:cubicBezTo>
                  <a:lnTo>
                    <a:pt x="4474" y="4097"/>
                  </a:lnTo>
                  <a:cubicBezTo>
                    <a:pt x="4285" y="4097"/>
                    <a:pt x="4127" y="3939"/>
                    <a:pt x="4127" y="3750"/>
                  </a:cubicBezTo>
                  <a:cubicBezTo>
                    <a:pt x="4127" y="3529"/>
                    <a:pt x="4285" y="3372"/>
                    <a:pt x="4474" y="3372"/>
                  </a:cubicBezTo>
                  <a:close/>
                  <a:moveTo>
                    <a:pt x="7183" y="4758"/>
                  </a:moveTo>
                  <a:cubicBezTo>
                    <a:pt x="7404" y="4758"/>
                    <a:pt x="7561" y="4916"/>
                    <a:pt x="7561" y="5105"/>
                  </a:cubicBezTo>
                  <a:cubicBezTo>
                    <a:pt x="7561" y="5325"/>
                    <a:pt x="7404" y="5483"/>
                    <a:pt x="7183" y="5483"/>
                  </a:cubicBezTo>
                  <a:lnTo>
                    <a:pt x="4474" y="5483"/>
                  </a:lnTo>
                  <a:cubicBezTo>
                    <a:pt x="4285" y="5483"/>
                    <a:pt x="4127" y="5325"/>
                    <a:pt x="4127" y="5105"/>
                  </a:cubicBezTo>
                  <a:cubicBezTo>
                    <a:pt x="4127" y="4916"/>
                    <a:pt x="4285" y="4758"/>
                    <a:pt x="4474" y="4758"/>
                  </a:cubicBezTo>
                  <a:close/>
                  <a:moveTo>
                    <a:pt x="3151" y="4758"/>
                  </a:moveTo>
                  <a:cubicBezTo>
                    <a:pt x="3340" y="4758"/>
                    <a:pt x="3497" y="4916"/>
                    <a:pt x="3497" y="5105"/>
                  </a:cubicBezTo>
                  <a:lnTo>
                    <a:pt x="3497" y="6491"/>
                  </a:lnTo>
                  <a:cubicBezTo>
                    <a:pt x="3497" y="6680"/>
                    <a:pt x="3340" y="6837"/>
                    <a:pt x="3151" y="6837"/>
                  </a:cubicBezTo>
                  <a:lnTo>
                    <a:pt x="1764" y="6837"/>
                  </a:lnTo>
                  <a:cubicBezTo>
                    <a:pt x="1575" y="6837"/>
                    <a:pt x="1418" y="6680"/>
                    <a:pt x="1418" y="6491"/>
                  </a:cubicBezTo>
                  <a:lnTo>
                    <a:pt x="1418" y="5105"/>
                  </a:lnTo>
                  <a:cubicBezTo>
                    <a:pt x="1418" y="4916"/>
                    <a:pt x="1575" y="4758"/>
                    <a:pt x="1764" y="4758"/>
                  </a:cubicBezTo>
                  <a:close/>
                  <a:moveTo>
                    <a:pt x="5860" y="6144"/>
                  </a:moveTo>
                  <a:cubicBezTo>
                    <a:pt x="6049" y="6144"/>
                    <a:pt x="6207" y="6302"/>
                    <a:pt x="6207" y="6491"/>
                  </a:cubicBezTo>
                  <a:cubicBezTo>
                    <a:pt x="6207" y="6680"/>
                    <a:pt x="6049" y="6837"/>
                    <a:pt x="5860" y="6837"/>
                  </a:cubicBezTo>
                  <a:lnTo>
                    <a:pt x="4474" y="6837"/>
                  </a:lnTo>
                  <a:cubicBezTo>
                    <a:pt x="4285" y="6837"/>
                    <a:pt x="4127" y="6680"/>
                    <a:pt x="4127" y="6491"/>
                  </a:cubicBezTo>
                  <a:cubicBezTo>
                    <a:pt x="4127" y="6302"/>
                    <a:pt x="4285" y="6144"/>
                    <a:pt x="4474" y="6144"/>
                  </a:cubicBezTo>
                  <a:close/>
                  <a:moveTo>
                    <a:pt x="7183" y="7562"/>
                  </a:moveTo>
                  <a:cubicBezTo>
                    <a:pt x="7404" y="7562"/>
                    <a:pt x="7561" y="7720"/>
                    <a:pt x="7561" y="7909"/>
                  </a:cubicBezTo>
                  <a:cubicBezTo>
                    <a:pt x="7561" y="8098"/>
                    <a:pt x="7404" y="8255"/>
                    <a:pt x="7183" y="8255"/>
                  </a:cubicBezTo>
                  <a:lnTo>
                    <a:pt x="4474" y="8255"/>
                  </a:lnTo>
                  <a:cubicBezTo>
                    <a:pt x="4285" y="8255"/>
                    <a:pt x="4127" y="8098"/>
                    <a:pt x="4127" y="7909"/>
                  </a:cubicBezTo>
                  <a:cubicBezTo>
                    <a:pt x="4127" y="7720"/>
                    <a:pt x="4285" y="7562"/>
                    <a:pt x="4474" y="7562"/>
                  </a:cubicBezTo>
                  <a:close/>
                  <a:moveTo>
                    <a:pt x="3151" y="7531"/>
                  </a:moveTo>
                  <a:cubicBezTo>
                    <a:pt x="3340" y="7531"/>
                    <a:pt x="3497" y="7657"/>
                    <a:pt x="3497" y="7877"/>
                  </a:cubicBezTo>
                  <a:lnTo>
                    <a:pt x="3497" y="9232"/>
                  </a:lnTo>
                  <a:cubicBezTo>
                    <a:pt x="3497" y="9452"/>
                    <a:pt x="3340" y="9610"/>
                    <a:pt x="3151" y="9610"/>
                  </a:cubicBezTo>
                  <a:lnTo>
                    <a:pt x="1764" y="9610"/>
                  </a:lnTo>
                  <a:cubicBezTo>
                    <a:pt x="1575" y="9610"/>
                    <a:pt x="1418" y="9452"/>
                    <a:pt x="1418" y="9232"/>
                  </a:cubicBezTo>
                  <a:lnTo>
                    <a:pt x="1418" y="7877"/>
                  </a:lnTo>
                  <a:cubicBezTo>
                    <a:pt x="1418" y="7657"/>
                    <a:pt x="1575" y="7531"/>
                    <a:pt x="1764" y="7531"/>
                  </a:cubicBezTo>
                  <a:close/>
                  <a:moveTo>
                    <a:pt x="5860" y="8885"/>
                  </a:moveTo>
                  <a:cubicBezTo>
                    <a:pt x="6049" y="8885"/>
                    <a:pt x="6207" y="9043"/>
                    <a:pt x="6207" y="9232"/>
                  </a:cubicBezTo>
                  <a:cubicBezTo>
                    <a:pt x="6207" y="9452"/>
                    <a:pt x="6049" y="9610"/>
                    <a:pt x="5860" y="9610"/>
                  </a:cubicBezTo>
                  <a:lnTo>
                    <a:pt x="4474" y="9610"/>
                  </a:lnTo>
                  <a:cubicBezTo>
                    <a:pt x="4285" y="9610"/>
                    <a:pt x="4127" y="9452"/>
                    <a:pt x="4127" y="9232"/>
                  </a:cubicBezTo>
                  <a:cubicBezTo>
                    <a:pt x="4127" y="9043"/>
                    <a:pt x="4285" y="8885"/>
                    <a:pt x="4474" y="8885"/>
                  </a:cubicBezTo>
                  <a:close/>
                  <a:moveTo>
                    <a:pt x="1040" y="1"/>
                  </a:moveTo>
                  <a:cubicBezTo>
                    <a:pt x="504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32" y="10524"/>
                    <a:pt x="504" y="10996"/>
                    <a:pt x="1040" y="10996"/>
                  </a:cubicBezTo>
                  <a:lnTo>
                    <a:pt x="7908" y="10996"/>
                  </a:lnTo>
                  <a:cubicBezTo>
                    <a:pt x="8444" y="10996"/>
                    <a:pt x="8916" y="10524"/>
                    <a:pt x="8916" y="9956"/>
                  </a:cubicBezTo>
                  <a:lnTo>
                    <a:pt x="8916" y="1009"/>
                  </a:lnTo>
                  <a:cubicBezTo>
                    <a:pt x="8916" y="473"/>
                    <a:pt x="8444" y="1"/>
                    <a:pt x="7908" y="1"/>
                  </a:cubicBezTo>
                  <a:lnTo>
                    <a:pt x="7183" y="1"/>
                  </a:lnTo>
                  <a:lnTo>
                    <a:pt x="7183" y="347"/>
                  </a:lnTo>
                  <a:cubicBezTo>
                    <a:pt x="7183" y="915"/>
                    <a:pt x="6711" y="1387"/>
                    <a:pt x="6175" y="1387"/>
                  </a:cubicBezTo>
                  <a:lnTo>
                    <a:pt x="2741" y="1387"/>
                  </a:lnTo>
                  <a:cubicBezTo>
                    <a:pt x="2206" y="1387"/>
                    <a:pt x="1733" y="915"/>
                    <a:pt x="1733" y="347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64"/>
            <p:cNvSpPr/>
            <p:nvPr/>
          </p:nvSpPr>
          <p:spPr>
            <a:xfrm>
              <a:off x="-30853350" y="3295000"/>
              <a:ext cx="51225" cy="104000"/>
            </a:xfrm>
            <a:custGeom>
              <a:avLst/>
              <a:gdLst/>
              <a:ahLst/>
              <a:cxnLst/>
              <a:rect l="l" t="t" r="r" b="b"/>
              <a:pathLst>
                <a:path w="2049" h="4160" extrusionOk="0">
                  <a:moveTo>
                    <a:pt x="1" y="1"/>
                  </a:moveTo>
                  <a:lnTo>
                    <a:pt x="1" y="4160"/>
                  </a:lnTo>
                  <a:lnTo>
                    <a:pt x="2049" y="4160"/>
                  </a:lnTo>
                  <a:lnTo>
                    <a:pt x="2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64"/>
            <p:cNvSpPr/>
            <p:nvPr/>
          </p:nvSpPr>
          <p:spPr>
            <a:xfrm>
              <a:off x="-30853350" y="32272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048"/>
                  </a:lnTo>
                  <a:lnTo>
                    <a:pt x="2049" y="2048"/>
                  </a:lnTo>
                  <a:lnTo>
                    <a:pt x="2049" y="1040"/>
                  </a:ln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64"/>
            <p:cNvSpPr/>
            <p:nvPr/>
          </p:nvSpPr>
          <p:spPr>
            <a:xfrm>
              <a:off x="-30851775" y="3416300"/>
              <a:ext cx="46500" cy="51225"/>
            </a:xfrm>
            <a:custGeom>
              <a:avLst/>
              <a:gdLst/>
              <a:ahLst/>
              <a:cxnLst/>
              <a:rect l="l" t="t" r="r" b="b"/>
              <a:pathLst>
                <a:path w="1860" h="2049" extrusionOk="0">
                  <a:moveTo>
                    <a:pt x="1" y="1"/>
                  </a:moveTo>
                  <a:lnTo>
                    <a:pt x="599" y="1796"/>
                  </a:lnTo>
                  <a:cubicBezTo>
                    <a:pt x="694" y="1985"/>
                    <a:pt x="788" y="2048"/>
                    <a:pt x="946" y="2048"/>
                  </a:cubicBezTo>
                  <a:cubicBezTo>
                    <a:pt x="1103" y="2048"/>
                    <a:pt x="1229" y="1985"/>
                    <a:pt x="1261" y="1796"/>
                  </a:cubicBezTo>
                  <a:lnTo>
                    <a:pt x="18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36" name="Google Shape;8336;p64"/>
          <p:cNvGrpSpPr/>
          <p:nvPr/>
        </p:nvGrpSpPr>
        <p:grpSpPr>
          <a:xfrm>
            <a:off x="3074368" y="3353341"/>
            <a:ext cx="353645" cy="354191"/>
            <a:chOff x="-31093575" y="3552550"/>
            <a:chExt cx="291450" cy="291900"/>
          </a:xfrm>
        </p:grpSpPr>
        <p:sp>
          <p:nvSpPr>
            <p:cNvPr id="8337" name="Google Shape;8337;p64"/>
            <p:cNvSpPr/>
            <p:nvPr/>
          </p:nvSpPr>
          <p:spPr>
            <a:xfrm>
              <a:off x="-31011650" y="3745525"/>
              <a:ext cx="7900" cy="12625"/>
            </a:xfrm>
            <a:custGeom>
              <a:avLst/>
              <a:gdLst/>
              <a:ahLst/>
              <a:cxnLst/>
              <a:rect l="l" t="t" r="r" b="b"/>
              <a:pathLst>
                <a:path w="316" h="505" extrusionOk="0">
                  <a:moveTo>
                    <a:pt x="158" y="1"/>
                  </a:moveTo>
                  <a:lnTo>
                    <a:pt x="0" y="505"/>
                  </a:lnTo>
                  <a:lnTo>
                    <a:pt x="315" y="505"/>
                  </a:lnTo>
                  <a:lnTo>
                    <a:pt x="1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64"/>
            <p:cNvSpPr/>
            <p:nvPr/>
          </p:nvSpPr>
          <p:spPr>
            <a:xfrm>
              <a:off x="-31093575" y="3671500"/>
              <a:ext cx="171725" cy="172950"/>
            </a:xfrm>
            <a:custGeom>
              <a:avLst/>
              <a:gdLst/>
              <a:ahLst/>
              <a:cxnLst/>
              <a:rect l="l" t="t" r="r" b="b"/>
              <a:pathLst>
                <a:path w="6869" h="6918" extrusionOk="0">
                  <a:moveTo>
                    <a:pt x="3427" y="1449"/>
                  </a:moveTo>
                  <a:cubicBezTo>
                    <a:pt x="3569" y="1449"/>
                    <a:pt x="3718" y="1512"/>
                    <a:pt x="3781" y="1638"/>
                  </a:cubicBezTo>
                  <a:lnTo>
                    <a:pt x="4317" y="3466"/>
                  </a:lnTo>
                  <a:lnTo>
                    <a:pt x="4474" y="3466"/>
                  </a:lnTo>
                  <a:cubicBezTo>
                    <a:pt x="4695" y="3466"/>
                    <a:pt x="4852" y="3623"/>
                    <a:pt x="4852" y="3812"/>
                  </a:cubicBezTo>
                  <a:cubicBezTo>
                    <a:pt x="4852" y="3970"/>
                    <a:pt x="4726" y="4127"/>
                    <a:pt x="4537" y="4127"/>
                  </a:cubicBezTo>
                  <a:lnTo>
                    <a:pt x="4789" y="5072"/>
                  </a:lnTo>
                  <a:cubicBezTo>
                    <a:pt x="4852" y="5262"/>
                    <a:pt x="4758" y="5419"/>
                    <a:pt x="4569" y="5514"/>
                  </a:cubicBezTo>
                  <a:cubicBezTo>
                    <a:pt x="4545" y="5518"/>
                    <a:pt x="4521" y="5520"/>
                    <a:pt x="4498" y="5520"/>
                  </a:cubicBezTo>
                  <a:cubicBezTo>
                    <a:pt x="4341" y="5520"/>
                    <a:pt x="4210" y="5427"/>
                    <a:pt x="4128" y="5262"/>
                  </a:cubicBezTo>
                  <a:lnTo>
                    <a:pt x="3781" y="4127"/>
                  </a:lnTo>
                  <a:lnTo>
                    <a:pt x="3057" y="4127"/>
                  </a:lnTo>
                  <a:lnTo>
                    <a:pt x="2710" y="5262"/>
                  </a:lnTo>
                  <a:cubicBezTo>
                    <a:pt x="2683" y="5427"/>
                    <a:pt x="2535" y="5520"/>
                    <a:pt x="2351" y="5520"/>
                  </a:cubicBezTo>
                  <a:cubicBezTo>
                    <a:pt x="2325" y="5520"/>
                    <a:pt x="2297" y="5518"/>
                    <a:pt x="2269" y="5514"/>
                  </a:cubicBezTo>
                  <a:cubicBezTo>
                    <a:pt x="2080" y="5451"/>
                    <a:pt x="2017" y="5262"/>
                    <a:pt x="2049" y="5072"/>
                  </a:cubicBezTo>
                  <a:lnTo>
                    <a:pt x="2332" y="4127"/>
                  </a:lnTo>
                  <a:cubicBezTo>
                    <a:pt x="2175" y="4096"/>
                    <a:pt x="2017" y="3970"/>
                    <a:pt x="2017" y="3812"/>
                  </a:cubicBezTo>
                  <a:cubicBezTo>
                    <a:pt x="2049" y="3623"/>
                    <a:pt x="2206" y="3466"/>
                    <a:pt x="2395" y="3466"/>
                  </a:cubicBezTo>
                  <a:lnTo>
                    <a:pt x="2553" y="3466"/>
                  </a:lnTo>
                  <a:lnTo>
                    <a:pt x="3120" y="1638"/>
                  </a:lnTo>
                  <a:cubicBezTo>
                    <a:pt x="3151" y="1512"/>
                    <a:pt x="3285" y="1449"/>
                    <a:pt x="3427" y="1449"/>
                  </a:cubicBezTo>
                  <a:close/>
                  <a:moveTo>
                    <a:pt x="3435" y="0"/>
                  </a:moveTo>
                  <a:cubicBezTo>
                    <a:pt x="1544" y="0"/>
                    <a:pt x="1" y="1544"/>
                    <a:pt x="1" y="3434"/>
                  </a:cubicBezTo>
                  <a:cubicBezTo>
                    <a:pt x="1" y="5356"/>
                    <a:pt x="1544" y="6900"/>
                    <a:pt x="3435" y="6900"/>
                  </a:cubicBezTo>
                  <a:cubicBezTo>
                    <a:pt x="4065" y="6900"/>
                    <a:pt x="4632" y="6742"/>
                    <a:pt x="5168" y="6427"/>
                  </a:cubicBezTo>
                  <a:lnTo>
                    <a:pt x="6365" y="6900"/>
                  </a:lnTo>
                  <a:cubicBezTo>
                    <a:pt x="6407" y="6910"/>
                    <a:pt x="6449" y="6917"/>
                    <a:pt x="6491" y="6917"/>
                  </a:cubicBezTo>
                  <a:cubicBezTo>
                    <a:pt x="6575" y="6917"/>
                    <a:pt x="6659" y="6889"/>
                    <a:pt x="6743" y="6805"/>
                  </a:cubicBezTo>
                  <a:cubicBezTo>
                    <a:pt x="6806" y="6742"/>
                    <a:pt x="6869" y="6616"/>
                    <a:pt x="6869" y="6459"/>
                  </a:cubicBezTo>
                  <a:lnTo>
                    <a:pt x="6491" y="5009"/>
                  </a:lnTo>
                  <a:cubicBezTo>
                    <a:pt x="6743" y="4537"/>
                    <a:pt x="6869" y="4001"/>
                    <a:pt x="6869" y="3466"/>
                  </a:cubicBezTo>
                  <a:cubicBezTo>
                    <a:pt x="6869" y="3119"/>
                    <a:pt x="6774" y="2804"/>
                    <a:pt x="6711" y="2489"/>
                  </a:cubicBezTo>
                  <a:cubicBezTo>
                    <a:pt x="6617" y="2426"/>
                    <a:pt x="6491" y="2395"/>
                    <a:pt x="6428" y="2363"/>
                  </a:cubicBezTo>
                  <a:lnTo>
                    <a:pt x="5514" y="2710"/>
                  </a:lnTo>
                  <a:cubicBezTo>
                    <a:pt x="5389" y="2755"/>
                    <a:pt x="5256" y="2780"/>
                    <a:pt x="5125" y="2780"/>
                  </a:cubicBezTo>
                  <a:cubicBezTo>
                    <a:pt x="4892" y="2780"/>
                    <a:pt x="4667" y="2702"/>
                    <a:pt x="4506" y="2521"/>
                  </a:cubicBezTo>
                  <a:cubicBezTo>
                    <a:pt x="4222" y="2269"/>
                    <a:pt x="4096" y="1891"/>
                    <a:pt x="4159" y="1481"/>
                  </a:cubicBezTo>
                  <a:lnTo>
                    <a:pt x="4443" y="221"/>
                  </a:lnTo>
                  <a:cubicBezTo>
                    <a:pt x="4443" y="189"/>
                    <a:pt x="4443" y="189"/>
                    <a:pt x="4411" y="158"/>
                  </a:cubicBezTo>
                  <a:cubicBezTo>
                    <a:pt x="4096" y="63"/>
                    <a:pt x="3781" y="0"/>
                    <a:pt x="34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64"/>
            <p:cNvSpPr/>
            <p:nvPr/>
          </p:nvSpPr>
          <p:spPr>
            <a:xfrm>
              <a:off x="-30895875" y="3621075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0" y="1"/>
                  </a:moveTo>
                  <a:cubicBezTo>
                    <a:pt x="32" y="410"/>
                    <a:pt x="126" y="694"/>
                    <a:pt x="315" y="1041"/>
                  </a:cubicBezTo>
                  <a:cubicBezTo>
                    <a:pt x="473" y="694"/>
                    <a:pt x="599" y="347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64"/>
            <p:cNvSpPr/>
            <p:nvPr/>
          </p:nvSpPr>
          <p:spPr>
            <a:xfrm>
              <a:off x="-30974650" y="3552550"/>
              <a:ext cx="172525" cy="172400"/>
            </a:xfrm>
            <a:custGeom>
              <a:avLst/>
              <a:gdLst/>
              <a:ahLst/>
              <a:cxnLst/>
              <a:rect l="l" t="t" r="r" b="b"/>
              <a:pathLst>
                <a:path w="6901" h="6896" extrusionOk="0">
                  <a:moveTo>
                    <a:pt x="3435" y="1356"/>
                  </a:moveTo>
                  <a:cubicBezTo>
                    <a:pt x="3624" y="1356"/>
                    <a:pt x="3782" y="1513"/>
                    <a:pt x="3782" y="1734"/>
                  </a:cubicBezTo>
                  <a:lnTo>
                    <a:pt x="3782" y="2080"/>
                  </a:lnTo>
                  <a:lnTo>
                    <a:pt x="4821" y="2080"/>
                  </a:lnTo>
                  <a:cubicBezTo>
                    <a:pt x="5010" y="2080"/>
                    <a:pt x="5168" y="2238"/>
                    <a:pt x="5168" y="2427"/>
                  </a:cubicBezTo>
                  <a:cubicBezTo>
                    <a:pt x="5168" y="2616"/>
                    <a:pt x="5010" y="2742"/>
                    <a:pt x="4821" y="2742"/>
                  </a:cubicBezTo>
                  <a:lnTo>
                    <a:pt x="4412" y="2742"/>
                  </a:lnTo>
                  <a:cubicBezTo>
                    <a:pt x="4380" y="3341"/>
                    <a:pt x="4191" y="3876"/>
                    <a:pt x="3876" y="4412"/>
                  </a:cubicBezTo>
                  <a:cubicBezTo>
                    <a:pt x="3908" y="4443"/>
                    <a:pt x="3908" y="4475"/>
                    <a:pt x="3939" y="4506"/>
                  </a:cubicBezTo>
                  <a:lnTo>
                    <a:pt x="4349" y="4916"/>
                  </a:lnTo>
                  <a:cubicBezTo>
                    <a:pt x="4443" y="5042"/>
                    <a:pt x="4443" y="5262"/>
                    <a:pt x="4349" y="5388"/>
                  </a:cubicBezTo>
                  <a:cubicBezTo>
                    <a:pt x="4286" y="5451"/>
                    <a:pt x="4191" y="5483"/>
                    <a:pt x="4101" y="5483"/>
                  </a:cubicBezTo>
                  <a:cubicBezTo>
                    <a:pt x="4010" y="5483"/>
                    <a:pt x="3923" y="5451"/>
                    <a:pt x="3876" y="5388"/>
                  </a:cubicBezTo>
                  <a:lnTo>
                    <a:pt x="3466" y="4979"/>
                  </a:lnTo>
                  <a:lnTo>
                    <a:pt x="3435" y="4947"/>
                  </a:lnTo>
                  <a:lnTo>
                    <a:pt x="3403" y="4979"/>
                  </a:lnTo>
                  <a:lnTo>
                    <a:pt x="2994" y="5388"/>
                  </a:lnTo>
                  <a:cubicBezTo>
                    <a:pt x="2931" y="5451"/>
                    <a:pt x="2844" y="5483"/>
                    <a:pt x="2758" y="5483"/>
                  </a:cubicBezTo>
                  <a:cubicBezTo>
                    <a:pt x="2671" y="5483"/>
                    <a:pt x="2584" y="5451"/>
                    <a:pt x="2521" y="5388"/>
                  </a:cubicBezTo>
                  <a:cubicBezTo>
                    <a:pt x="2395" y="5262"/>
                    <a:pt x="2395" y="5042"/>
                    <a:pt x="2521" y="4916"/>
                  </a:cubicBezTo>
                  <a:lnTo>
                    <a:pt x="2931" y="4506"/>
                  </a:lnTo>
                  <a:cubicBezTo>
                    <a:pt x="2962" y="4475"/>
                    <a:pt x="2962" y="4443"/>
                    <a:pt x="2994" y="4412"/>
                  </a:cubicBezTo>
                  <a:cubicBezTo>
                    <a:pt x="2679" y="3939"/>
                    <a:pt x="2490" y="3341"/>
                    <a:pt x="2458" y="2742"/>
                  </a:cubicBezTo>
                  <a:lnTo>
                    <a:pt x="2049" y="2742"/>
                  </a:lnTo>
                  <a:cubicBezTo>
                    <a:pt x="1860" y="2742"/>
                    <a:pt x="1702" y="2584"/>
                    <a:pt x="1702" y="2395"/>
                  </a:cubicBezTo>
                  <a:cubicBezTo>
                    <a:pt x="1702" y="2206"/>
                    <a:pt x="1860" y="2049"/>
                    <a:pt x="2049" y="2049"/>
                  </a:cubicBezTo>
                  <a:lnTo>
                    <a:pt x="3088" y="2049"/>
                  </a:lnTo>
                  <a:lnTo>
                    <a:pt x="3088" y="1734"/>
                  </a:lnTo>
                  <a:cubicBezTo>
                    <a:pt x="3088" y="1513"/>
                    <a:pt x="3246" y="1356"/>
                    <a:pt x="3435" y="135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76"/>
                    <a:pt x="32" y="3467"/>
                  </a:cubicBezTo>
                  <a:cubicBezTo>
                    <a:pt x="32" y="3971"/>
                    <a:pt x="158" y="4506"/>
                    <a:pt x="411" y="4979"/>
                  </a:cubicBezTo>
                  <a:lnTo>
                    <a:pt x="32" y="6459"/>
                  </a:lnTo>
                  <a:cubicBezTo>
                    <a:pt x="1" y="6554"/>
                    <a:pt x="32" y="6680"/>
                    <a:pt x="158" y="6806"/>
                  </a:cubicBezTo>
                  <a:cubicBezTo>
                    <a:pt x="225" y="6851"/>
                    <a:pt x="324" y="6895"/>
                    <a:pt x="420" y="6895"/>
                  </a:cubicBezTo>
                  <a:cubicBezTo>
                    <a:pt x="460" y="6895"/>
                    <a:pt x="500" y="6887"/>
                    <a:pt x="537" y="6869"/>
                  </a:cubicBezTo>
                  <a:lnTo>
                    <a:pt x="1734" y="6396"/>
                  </a:lnTo>
                  <a:cubicBezTo>
                    <a:pt x="2269" y="6712"/>
                    <a:pt x="2899" y="6869"/>
                    <a:pt x="3466" y="6869"/>
                  </a:cubicBezTo>
                  <a:cubicBezTo>
                    <a:pt x="5357" y="6869"/>
                    <a:pt x="6901" y="5357"/>
                    <a:pt x="6901" y="3435"/>
                  </a:cubicBezTo>
                  <a:cubicBezTo>
                    <a:pt x="6901" y="1576"/>
                    <a:pt x="5325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41" name="Google Shape;8341;p64"/>
          <p:cNvGrpSpPr/>
          <p:nvPr/>
        </p:nvGrpSpPr>
        <p:grpSpPr>
          <a:xfrm>
            <a:off x="3074368" y="3818569"/>
            <a:ext cx="353645" cy="353615"/>
            <a:chOff x="-31093575" y="3911725"/>
            <a:chExt cx="291450" cy="291425"/>
          </a:xfrm>
        </p:grpSpPr>
        <p:sp>
          <p:nvSpPr>
            <p:cNvPr id="8342" name="Google Shape;8342;p64"/>
            <p:cNvSpPr/>
            <p:nvPr/>
          </p:nvSpPr>
          <p:spPr>
            <a:xfrm>
              <a:off x="-31093575" y="3911725"/>
              <a:ext cx="291450" cy="291425"/>
            </a:xfrm>
            <a:custGeom>
              <a:avLst/>
              <a:gdLst/>
              <a:ahLst/>
              <a:cxnLst/>
              <a:rect l="l" t="t" r="r" b="b"/>
              <a:pathLst>
                <a:path w="11658" h="11657" extrusionOk="0">
                  <a:moveTo>
                    <a:pt x="5829" y="0"/>
                  </a:moveTo>
                  <a:cubicBezTo>
                    <a:pt x="3372" y="0"/>
                    <a:pt x="1261" y="1796"/>
                    <a:pt x="788" y="4159"/>
                  </a:cubicBezTo>
                  <a:cubicBezTo>
                    <a:pt x="347" y="4285"/>
                    <a:pt x="1" y="4694"/>
                    <a:pt x="1" y="5167"/>
                  </a:cubicBezTo>
                  <a:lnTo>
                    <a:pt x="1" y="7876"/>
                  </a:lnTo>
                  <a:cubicBezTo>
                    <a:pt x="1" y="8412"/>
                    <a:pt x="473" y="8885"/>
                    <a:pt x="1009" y="8885"/>
                  </a:cubicBezTo>
                  <a:lnTo>
                    <a:pt x="1702" y="8885"/>
                  </a:lnTo>
                  <a:cubicBezTo>
                    <a:pt x="1891" y="8885"/>
                    <a:pt x="2049" y="8727"/>
                    <a:pt x="2049" y="8538"/>
                  </a:cubicBezTo>
                  <a:lnTo>
                    <a:pt x="2049" y="4442"/>
                  </a:lnTo>
                  <a:cubicBezTo>
                    <a:pt x="2049" y="4253"/>
                    <a:pt x="1891" y="4096"/>
                    <a:pt x="1702" y="4096"/>
                  </a:cubicBezTo>
                  <a:lnTo>
                    <a:pt x="1481" y="4096"/>
                  </a:lnTo>
                  <a:cubicBezTo>
                    <a:pt x="1954" y="2111"/>
                    <a:pt x="3781" y="630"/>
                    <a:pt x="5829" y="630"/>
                  </a:cubicBezTo>
                  <a:cubicBezTo>
                    <a:pt x="7877" y="630"/>
                    <a:pt x="9673" y="2111"/>
                    <a:pt x="10145" y="4096"/>
                  </a:cubicBezTo>
                  <a:lnTo>
                    <a:pt x="9956" y="4096"/>
                  </a:lnTo>
                  <a:cubicBezTo>
                    <a:pt x="9767" y="4096"/>
                    <a:pt x="9610" y="4253"/>
                    <a:pt x="9610" y="4442"/>
                  </a:cubicBezTo>
                  <a:lnTo>
                    <a:pt x="9610" y="8538"/>
                  </a:lnTo>
                  <a:cubicBezTo>
                    <a:pt x="9610" y="8727"/>
                    <a:pt x="9767" y="8885"/>
                    <a:pt x="9956" y="8885"/>
                  </a:cubicBezTo>
                  <a:lnTo>
                    <a:pt x="10271" y="8885"/>
                  </a:lnTo>
                  <a:cubicBezTo>
                    <a:pt x="10114" y="9672"/>
                    <a:pt x="9421" y="10271"/>
                    <a:pt x="8570" y="10271"/>
                  </a:cubicBezTo>
                  <a:lnTo>
                    <a:pt x="6774" y="10271"/>
                  </a:lnTo>
                  <a:cubicBezTo>
                    <a:pt x="6617" y="9893"/>
                    <a:pt x="6270" y="9609"/>
                    <a:pt x="5829" y="9609"/>
                  </a:cubicBezTo>
                  <a:cubicBezTo>
                    <a:pt x="5262" y="9609"/>
                    <a:pt x="4789" y="10082"/>
                    <a:pt x="4789" y="10617"/>
                  </a:cubicBezTo>
                  <a:cubicBezTo>
                    <a:pt x="4789" y="11184"/>
                    <a:pt x="5262" y="11657"/>
                    <a:pt x="5829" y="11657"/>
                  </a:cubicBezTo>
                  <a:cubicBezTo>
                    <a:pt x="6270" y="11657"/>
                    <a:pt x="6648" y="11373"/>
                    <a:pt x="6774" y="10995"/>
                  </a:cubicBezTo>
                  <a:lnTo>
                    <a:pt x="8570" y="10995"/>
                  </a:lnTo>
                  <a:cubicBezTo>
                    <a:pt x="9799" y="10995"/>
                    <a:pt x="10775" y="10082"/>
                    <a:pt x="10933" y="8885"/>
                  </a:cubicBezTo>
                  <a:cubicBezTo>
                    <a:pt x="11342" y="8790"/>
                    <a:pt x="11658" y="8380"/>
                    <a:pt x="11658" y="7908"/>
                  </a:cubicBezTo>
                  <a:lnTo>
                    <a:pt x="11658" y="5198"/>
                  </a:lnTo>
                  <a:cubicBezTo>
                    <a:pt x="11658" y="4694"/>
                    <a:pt x="11311" y="4253"/>
                    <a:pt x="10870" y="4159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64"/>
            <p:cNvSpPr/>
            <p:nvPr/>
          </p:nvSpPr>
          <p:spPr>
            <a:xfrm>
              <a:off x="-31025825" y="3980250"/>
              <a:ext cx="156750" cy="154250"/>
            </a:xfrm>
            <a:custGeom>
              <a:avLst/>
              <a:gdLst/>
              <a:ahLst/>
              <a:cxnLst/>
              <a:rect l="l" t="t" r="r" b="b"/>
              <a:pathLst>
                <a:path w="6270" h="6170" extrusionOk="0">
                  <a:moveTo>
                    <a:pt x="3119" y="1386"/>
                  </a:moveTo>
                  <a:cubicBezTo>
                    <a:pt x="3308" y="1386"/>
                    <a:pt x="3466" y="1544"/>
                    <a:pt x="3466" y="1733"/>
                  </a:cubicBezTo>
                  <a:cubicBezTo>
                    <a:pt x="3466" y="1953"/>
                    <a:pt x="3308" y="2079"/>
                    <a:pt x="3119" y="2079"/>
                  </a:cubicBezTo>
                  <a:cubicBezTo>
                    <a:pt x="2930" y="2079"/>
                    <a:pt x="2773" y="1953"/>
                    <a:pt x="2773" y="1733"/>
                  </a:cubicBezTo>
                  <a:cubicBezTo>
                    <a:pt x="2773" y="1544"/>
                    <a:pt x="2930" y="1386"/>
                    <a:pt x="3119" y="1386"/>
                  </a:cubicBezTo>
                  <a:close/>
                  <a:moveTo>
                    <a:pt x="3119" y="2741"/>
                  </a:moveTo>
                  <a:cubicBezTo>
                    <a:pt x="3308" y="2741"/>
                    <a:pt x="3466" y="2867"/>
                    <a:pt x="3466" y="3088"/>
                  </a:cubicBezTo>
                  <a:lnTo>
                    <a:pt x="3466" y="4474"/>
                  </a:lnTo>
                  <a:cubicBezTo>
                    <a:pt x="3466" y="4663"/>
                    <a:pt x="3308" y="4820"/>
                    <a:pt x="3119" y="4820"/>
                  </a:cubicBezTo>
                  <a:cubicBezTo>
                    <a:pt x="2930" y="4820"/>
                    <a:pt x="2773" y="4663"/>
                    <a:pt x="2773" y="4474"/>
                  </a:cubicBezTo>
                  <a:lnTo>
                    <a:pt x="2773" y="3088"/>
                  </a:lnTo>
                  <a:cubicBezTo>
                    <a:pt x="2773" y="2867"/>
                    <a:pt x="2930" y="2741"/>
                    <a:pt x="3119" y="2741"/>
                  </a:cubicBezTo>
                  <a:close/>
                  <a:moveTo>
                    <a:pt x="3151" y="0"/>
                  </a:moveTo>
                  <a:cubicBezTo>
                    <a:pt x="1449" y="0"/>
                    <a:pt x="63" y="1386"/>
                    <a:pt x="63" y="3088"/>
                  </a:cubicBezTo>
                  <a:cubicBezTo>
                    <a:pt x="63" y="3592"/>
                    <a:pt x="158" y="4096"/>
                    <a:pt x="441" y="4568"/>
                  </a:cubicBezTo>
                  <a:lnTo>
                    <a:pt x="63" y="5734"/>
                  </a:lnTo>
                  <a:cubicBezTo>
                    <a:pt x="0" y="5828"/>
                    <a:pt x="0" y="5955"/>
                    <a:pt x="126" y="6081"/>
                  </a:cubicBezTo>
                  <a:cubicBezTo>
                    <a:pt x="171" y="6125"/>
                    <a:pt x="263" y="6170"/>
                    <a:pt x="357" y="6170"/>
                  </a:cubicBezTo>
                  <a:cubicBezTo>
                    <a:pt x="396" y="6170"/>
                    <a:pt x="436" y="6162"/>
                    <a:pt x="473" y="6144"/>
                  </a:cubicBezTo>
                  <a:lnTo>
                    <a:pt x="1638" y="5765"/>
                  </a:lnTo>
                  <a:cubicBezTo>
                    <a:pt x="2079" y="6049"/>
                    <a:pt x="2615" y="6144"/>
                    <a:pt x="3151" y="6144"/>
                  </a:cubicBezTo>
                  <a:cubicBezTo>
                    <a:pt x="4852" y="6144"/>
                    <a:pt x="6270" y="4789"/>
                    <a:pt x="6270" y="3088"/>
                  </a:cubicBezTo>
                  <a:cubicBezTo>
                    <a:pt x="6270" y="1386"/>
                    <a:pt x="4852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44" name="Google Shape;8344;p64"/>
          <p:cNvGrpSpPr/>
          <p:nvPr/>
        </p:nvGrpSpPr>
        <p:grpSpPr>
          <a:xfrm>
            <a:off x="2183798" y="4275536"/>
            <a:ext cx="356497" cy="354586"/>
            <a:chOff x="-29946000" y="3183175"/>
            <a:chExt cx="293800" cy="292225"/>
          </a:xfrm>
        </p:grpSpPr>
        <p:sp>
          <p:nvSpPr>
            <p:cNvPr id="8345" name="Google Shape;8345;p64"/>
            <p:cNvSpPr/>
            <p:nvPr/>
          </p:nvSpPr>
          <p:spPr>
            <a:xfrm>
              <a:off x="-29839675" y="3355650"/>
              <a:ext cx="186700" cy="33900"/>
            </a:xfrm>
            <a:custGeom>
              <a:avLst/>
              <a:gdLst/>
              <a:ahLst/>
              <a:cxnLst/>
              <a:rect l="l" t="t" r="r" b="b"/>
              <a:pathLst>
                <a:path w="7468" h="1356" extrusionOk="0">
                  <a:moveTo>
                    <a:pt x="568" y="1"/>
                  </a:moveTo>
                  <a:cubicBezTo>
                    <a:pt x="568" y="505"/>
                    <a:pt x="379" y="977"/>
                    <a:pt x="1" y="1356"/>
                  </a:cubicBezTo>
                  <a:lnTo>
                    <a:pt x="7467" y="1356"/>
                  </a:lnTo>
                  <a:lnTo>
                    <a:pt x="7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64"/>
            <p:cNvSpPr/>
            <p:nvPr/>
          </p:nvSpPr>
          <p:spPr>
            <a:xfrm>
              <a:off x="-29824700" y="3406850"/>
              <a:ext cx="172500" cy="68550"/>
            </a:xfrm>
            <a:custGeom>
              <a:avLst/>
              <a:gdLst/>
              <a:ahLst/>
              <a:cxnLst/>
              <a:rect l="l" t="t" r="r" b="b"/>
              <a:pathLst>
                <a:path w="6900" h="2742" extrusionOk="0">
                  <a:moveTo>
                    <a:pt x="0" y="1"/>
                  </a:moveTo>
                  <a:cubicBezTo>
                    <a:pt x="662" y="505"/>
                    <a:pt x="1134" y="1292"/>
                    <a:pt x="1292" y="2237"/>
                  </a:cubicBezTo>
                  <a:cubicBezTo>
                    <a:pt x="1355" y="2395"/>
                    <a:pt x="1292" y="2584"/>
                    <a:pt x="1260" y="2742"/>
                  </a:cubicBezTo>
                  <a:lnTo>
                    <a:pt x="6553" y="2742"/>
                  </a:lnTo>
                  <a:cubicBezTo>
                    <a:pt x="6742" y="2742"/>
                    <a:pt x="6900" y="2584"/>
                    <a:pt x="6900" y="2395"/>
                  </a:cubicBezTo>
                  <a:lnTo>
                    <a:pt x="6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64"/>
            <p:cNvSpPr/>
            <p:nvPr/>
          </p:nvSpPr>
          <p:spPr>
            <a:xfrm>
              <a:off x="-29756975" y="3183175"/>
              <a:ext cx="69325" cy="68550"/>
            </a:xfrm>
            <a:custGeom>
              <a:avLst/>
              <a:gdLst/>
              <a:ahLst/>
              <a:cxnLst/>
              <a:rect l="l" t="t" r="r" b="b"/>
              <a:pathLst>
                <a:path w="2773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74"/>
                    <a:pt x="2773" y="1386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64"/>
            <p:cNvSpPr/>
            <p:nvPr/>
          </p:nvSpPr>
          <p:spPr>
            <a:xfrm>
              <a:off x="-29790850" y="3269025"/>
              <a:ext cx="137875" cy="68550"/>
            </a:xfrm>
            <a:custGeom>
              <a:avLst/>
              <a:gdLst/>
              <a:ahLst/>
              <a:cxnLst/>
              <a:rect l="l" t="t" r="r" b="b"/>
              <a:pathLst>
                <a:path w="5515" h="2742" extrusionOk="0">
                  <a:moveTo>
                    <a:pt x="2773" y="0"/>
                  </a:moveTo>
                  <a:cubicBezTo>
                    <a:pt x="1419" y="0"/>
                    <a:pt x="221" y="1040"/>
                    <a:pt x="32" y="2363"/>
                  </a:cubicBezTo>
                  <a:cubicBezTo>
                    <a:pt x="1" y="2552"/>
                    <a:pt x="158" y="2741"/>
                    <a:pt x="379" y="2741"/>
                  </a:cubicBezTo>
                  <a:lnTo>
                    <a:pt x="5136" y="2741"/>
                  </a:lnTo>
                  <a:cubicBezTo>
                    <a:pt x="5357" y="2741"/>
                    <a:pt x="5514" y="2552"/>
                    <a:pt x="5514" y="2363"/>
                  </a:cubicBezTo>
                  <a:cubicBezTo>
                    <a:pt x="5294" y="1008"/>
                    <a:pt x="4160" y="0"/>
                    <a:pt x="27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64"/>
            <p:cNvSpPr/>
            <p:nvPr/>
          </p:nvSpPr>
          <p:spPr>
            <a:xfrm>
              <a:off x="-29911350" y="3321000"/>
              <a:ext cx="69325" cy="68550"/>
            </a:xfrm>
            <a:custGeom>
              <a:avLst/>
              <a:gdLst/>
              <a:ahLst/>
              <a:cxnLst/>
              <a:rect l="l" t="t" r="r" b="b"/>
              <a:pathLst>
                <a:path w="2773" h="2742" extrusionOk="0">
                  <a:moveTo>
                    <a:pt x="1387" y="1"/>
                  </a:moveTo>
                  <a:cubicBezTo>
                    <a:pt x="631" y="1"/>
                    <a:pt x="1" y="599"/>
                    <a:pt x="1" y="1387"/>
                  </a:cubicBezTo>
                  <a:cubicBezTo>
                    <a:pt x="1" y="2143"/>
                    <a:pt x="631" y="2742"/>
                    <a:pt x="1387" y="2742"/>
                  </a:cubicBezTo>
                  <a:cubicBezTo>
                    <a:pt x="2143" y="2742"/>
                    <a:pt x="2773" y="2143"/>
                    <a:pt x="2773" y="1387"/>
                  </a:cubicBez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64"/>
            <p:cNvSpPr/>
            <p:nvPr/>
          </p:nvSpPr>
          <p:spPr>
            <a:xfrm>
              <a:off x="-29946000" y="3406850"/>
              <a:ext cx="137075" cy="67775"/>
            </a:xfrm>
            <a:custGeom>
              <a:avLst/>
              <a:gdLst/>
              <a:ahLst/>
              <a:cxnLst/>
              <a:rect l="l" t="t" r="r" b="b"/>
              <a:pathLst>
                <a:path w="5483" h="2711" extrusionOk="0">
                  <a:moveTo>
                    <a:pt x="2773" y="1"/>
                  </a:moveTo>
                  <a:cubicBezTo>
                    <a:pt x="1387" y="1"/>
                    <a:pt x="252" y="1009"/>
                    <a:pt x="63" y="2300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36" y="2710"/>
                  </a:lnTo>
                  <a:cubicBezTo>
                    <a:pt x="5325" y="2710"/>
                    <a:pt x="5482" y="2521"/>
                    <a:pt x="5482" y="2300"/>
                  </a:cubicBezTo>
                  <a:cubicBezTo>
                    <a:pt x="5293" y="1009"/>
                    <a:pt x="4159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51" name="Google Shape;8351;p64"/>
          <p:cNvGrpSpPr/>
          <p:nvPr/>
        </p:nvGrpSpPr>
        <p:grpSpPr>
          <a:xfrm>
            <a:off x="2628330" y="1532689"/>
            <a:ext cx="358408" cy="354161"/>
            <a:chOff x="-34408675" y="3202075"/>
            <a:chExt cx="295375" cy="291875"/>
          </a:xfrm>
        </p:grpSpPr>
        <p:sp>
          <p:nvSpPr>
            <p:cNvPr id="8352" name="Google Shape;8352;p64"/>
            <p:cNvSpPr/>
            <p:nvPr/>
          </p:nvSpPr>
          <p:spPr>
            <a:xfrm>
              <a:off x="-34274775" y="3202075"/>
              <a:ext cx="161475" cy="161475"/>
            </a:xfrm>
            <a:custGeom>
              <a:avLst/>
              <a:gdLst/>
              <a:ahLst/>
              <a:cxnLst/>
              <a:rect l="l" t="t" r="r" b="b"/>
              <a:pathLst>
                <a:path w="6459" h="6459" extrusionOk="0">
                  <a:moveTo>
                    <a:pt x="3718" y="0"/>
                  </a:moveTo>
                  <a:cubicBezTo>
                    <a:pt x="3560" y="0"/>
                    <a:pt x="3434" y="63"/>
                    <a:pt x="3403" y="189"/>
                  </a:cubicBezTo>
                  <a:cubicBezTo>
                    <a:pt x="3340" y="315"/>
                    <a:pt x="3340" y="473"/>
                    <a:pt x="3466" y="536"/>
                  </a:cubicBezTo>
                  <a:lnTo>
                    <a:pt x="4190" y="1261"/>
                  </a:lnTo>
                  <a:lnTo>
                    <a:pt x="1260" y="4159"/>
                  </a:lnTo>
                  <a:lnTo>
                    <a:pt x="567" y="3466"/>
                  </a:lnTo>
                  <a:cubicBezTo>
                    <a:pt x="496" y="3395"/>
                    <a:pt x="390" y="3360"/>
                    <a:pt x="288" y="3360"/>
                  </a:cubicBezTo>
                  <a:cubicBezTo>
                    <a:pt x="254" y="3360"/>
                    <a:pt x="221" y="3363"/>
                    <a:pt x="189" y="3371"/>
                  </a:cubicBezTo>
                  <a:cubicBezTo>
                    <a:pt x="95" y="3403"/>
                    <a:pt x="0" y="3560"/>
                    <a:pt x="0" y="3686"/>
                  </a:cubicBezTo>
                  <a:lnTo>
                    <a:pt x="0" y="6081"/>
                  </a:lnTo>
                  <a:cubicBezTo>
                    <a:pt x="0" y="6301"/>
                    <a:pt x="158" y="6459"/>
                    <a:pt x="347" y="6459"/>
                  </a:cubicBezTo>
                  <a:lnTo>
                    <a:pt x="2773" y="6459"/>
                  </a:lnTo>
                  <a:cubicBezTo>
                    <a:pt x="2930" y="6459"/>
                    <a:pt x="3025" y="6364"/>
                    <a:pt x="3088" y="6238"/>
                  </a:cubicBezTo>
                  <a:cubicBezTo>
                    <a:pt x="3119" y="6144"/>
                    <a:pt x="3119" y="5986"/>
                    <a:pt x="2993" y="5892"/>
                  </a:cubicBezTo>
                  <a:lnTo>
                    <a:pt x="2300" y="5199"/>
                  </a:lnTo>
                  <a:lnTo>
                    <a:pt x="5198" y="2269"/>
                  </a:lnTo>
                  <a:lnTo>
                    <a:pt x="5923" y="2993"/>
                  </a:lnTo>
                  <a:cubicBezTo>
                    <a:pt x="5969" y="3039"/>
                    <a:pt x="6066" y="3069"/>
                    <a:pt x="6164" y="3069"/>
                  </a:cubicBezTo>
                  <a:cubicBezTo>
                    <a:pt x="6200" y="3069"/>
                    <a:pt x="6236" y="3065"/>
                    <a:pt x="6270" y="3056"/>
                  </a:cubicBezTo>
                  <a:cubicBezTo>
                    <a:pt x="6396" y="3025"/>
                    <a:pt x="6459" y="2867"/>
                    <a:pt x="6459" y="2741"/>
                  </a:cubicBezTo>
                  <a:lnTo>
                    <a:pt x="6459" y="347"/>
                  </a:lnTo>
                  <a:cubicBezTo>
                    <a:pt x="6459" y="158"/>
                    <a:pt x="6301" y="0"/>
                    <a:pt x="6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64"/>
            <p:cNvSpPr/>
            <p:nvPr/>
          </p:nvSpPr>
          <p:spPr>
            <a:xfrm>
              <a:off x="-34378750" y="3263175"/>
              <a:ext cx="76425" cy="73600"/>
            </a:xfrm>
            <a:custGeom>
              <a:avLst/>
              <a:gdLst/>
              <a:ahLst/>
              <a:cxnLst/>
              <a:rect l="l" t="t" r="r" b="b"/>
              <a:pathLst>
                <a:path w="3057" h="2944" extrusionOk="0">
                  <a:moveTo>
                    <a:pt x="970" y="1"/>
                  </a:moveTo>
                  <a:cubicBezTo>
                    <a:pt x="685" y="1"/>
                    <a:pt x="405" y="114"/>
                    <a:pt x="221" y="297"/>
                  </a:cubicBezTo>
                  <a:lnTo>
                    <a:pt x="1" y="549"/>
                  </a:lnTo>
                  <a:lnTo>
                    <a:pt x="2395" y="2944"/>
                  </a:lnTo>
                  <a:lnTo>
                    <a:pt x="2678" y="2755"/>
                  </a:lnTo>
                  <a:cubicBezTo>
                    <a:pt x="3056" y="2345"/>
                    <a:pt x="3056" y="1683"/>
                    <a:pt x="2678" y="1274"/>
                  </a:cubicBezTo>
                  <a:lnTo>
                    <a:pt x="1670" y="297"/>
                  </a:lnTo>
                  <a:cubicBezTo>
                    <a:pt x="1478" y="90"/>
                    <a:pt x="1222" y="1"/>
                    <a:pt x="9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64"/>
            <p:cNvSpPr/>
            <p:nvPr/>
          </p:nvSpPr>
          <p:spPr>
            <a:xfrm>
              <a:off x="-34250375" y="3392300"/>
              <a:ext cx="77225" cy="74425"/>
            </a:xfrm>
            <a:custGeom>
              <a:avLst/>
              <a:gdLst/>
              <a:ahLst/>
              <a:cxnLst/>
              <a:rect l="l" t="t" r="r" b="b"/>
              <a:pathLst>
                <a:path w="3089" h="2977" extrusionOk="0">
                  <a:moveTo>
                    <a:pt x="999" y="0"/>
                  </a:moveTo>
                  <a:cubicBezTo>
                    <a:pt x="787" y="0"/>
                    <a:pt x="577" y="66"/>
                    <a:pt x="410" y="205"/>
                  </a:cubicBezTo>
                  <a:cubicBezTo>
                    <a:pt x="379" y="205"/>
                    <a:pt x="316" y="268"/>
                    <a:pt x="284" y="299"/>
                  </a:cubicBezTo>
                  <a:lnTo>
                    <a:pt x="1" y="583"/>
                  </a:lnTo>
                  <a:lnTo>
                    <a:pt x="2427" y="2977"/>
                  </a:lnTo>
                  <a:lnTo>
                    <a:pt x="2679" y="2693"/>
                  </a:lnTo>
                  <a:cubicBezTo>
                    <a:pt x="3088" y="2315"/>
                    <a:pt x="3088" y="1622"/>
                    <a:pt x="2679" y="1244"/>
                  </a:cubicBezTo>
                  <a:lnTo>
                    <a:pt x="1734" y="299"/>
                  </a:lnTo>
                  <a:cubicBezTo>
                    <a:pt x="1540" y="105"/>
                    <a:pt x="1267" y="0"/>
                    <a:pt x="9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64"/>
            <p:cNvSpPr/>
            <p:nvPr/>
          </p:nvSpPr>
          <p:spPr>
            <a:xfrm>
              <a:off x="-34408675" y="3290275"/>
              <a:ext cx="207150" cy="203675"/>
            </a:xfrm>
            <a:custGeom>
              <a:avLst/>
              <a:gdLst/>
              <a:ahLst/>
              <a:cxnLst/>
              <a:rect l="l" t="t" r="r" b="b"/>
              <a:pathLst>
                <a:path w="8286" h="8147" extrusionOk="0">
                  <a:moveTo>
                    <a:pt x="725" y="1"/>
                  </a:moveTo>
                  <a:cubicBezTo>
                    <a:pt x="95" y="631"/>
                    <a:pt x="0" y="1387"/>
                    <a:pt x="284" y="2017"/>
                  </a:cubicBezTo>
                  <a:cubicBezTo>
                    <a:pt x="1387" y="4223"/>
                    <a:pt x="3938" y="6774"/>
                    <a:pt x="6270" y="7972"/>
                  </a:cubicBezTo>
                  <a:cubicBezTo>
                    <a:pt x="6499" y="8086"/>
                    <a:pt x="6745" y="8147"/>
                    <a:pt x="6996" y="8147"/>
                  </a:cubicBezTo>
                  <a:cubicBezTo>
                    <a:pt x="7434" y="8147"/>
                    <a:pt x="7886" y="7963"/>
                    <a:pt x="8286" y="7562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56" name="Google Shape;8356;p64"/>
          <p:cNvGrpSpPr/>
          <p:nvPr/>
        </p:nvGrpSpPr>
        <p:grpSpPr>
          <a:xfrm>
            <a:off x="2630241" y="1972683"/>
            <a:ext cx="354586" cy="356254"/>
            <a:chOff x="-34405525" y="3558075"/>
            <a:chExt cx="292225" cy="293600"/>
          </a:xfrm>
        </p:grpSpPr>
        <p:sp>
          <p:nvSpPr>
            <p:cNvPr id="8357" name="Google Shape;8357;p64"/>
            <p:cNvSpPr/>
            <p:nvPr/>
          </p:nvSpPr>
          <p:spPr>
            <a:xfrm>
              <a:off x="-34303150" y="3663825"/>
              <a:ext cx="189850" cy="187850"/>
            </a:xfrm>
            <a:custGeom>
              <a:avLst/>
              <a:gdLst/>
              <a:ahLst/>
              <a:cxnLst/>
              <a:rect l="l" t="t" r="r" b="b"/>
              <a:pathLst>
                <a:path w="7594" h="7514" extrusionOk="0">
                  <a:moveTo>
                    <a:pt x="5487" y="0"/>
                  </a:moveTo>
                  <a:cubicBezTo>
                    <a:pt x="5380" y="0"/>
                    <a:pt x="5278" y="8"/>
                    <a:pt x="5168" y="24"/>
                  </a:cubicBezTo>
                  <a:cubicBezTo>
                    <a:pt x="4349" y="181"/>
                    <a:pt x="3656" y="843"/>
                    <a:pt x="3561" y="1630"/>
                  </a:cubicBezTo>
                  <a:cubicBezTo>
                    <a:pt x="3467" y="2198"/>
                    <a:pt x="3561" y="2513"/>
                    <a:pt x="3719" y="2891"/>
                  </a:cubicBezTo>
                  <a:lnTo>
                    <a:pt x="285" y="6325"/>
                  </a:lnTo>
                  <a:cubicBezTo>
                    <a:pt x="1" y="6608"/>
                    <a:pt x="1" y="7049"/>
                    <a:pt x="285" y="7301"/>
                  </a:cubicBezTo>
                  <a:cubicBezTo>
                    <a:pt x="426" y="7443"/>
                    <a:pt x="600" y="7514"/>
                    <a:pt x="773" y="7514"/>
                  </a:cubicBezTo>
                  <a:cubicBezTo>
                    <a:pt x="946" y="7514"/>
                    <a:pt x="1119" y="7443"/>
                    <a:pt x="1261" y="7301"/>
                  </a:cubicBezTo>
                  <a:lnTo>
                    <a:pt x="4695" y="3899"/>
                  </a:lnTo>
                  <a:cubicBezTo>
                    <a:pt x="5022" y="4016"/>
                    <a:pt x="5280" y="4080"/>
                    <a:pt x="5597" y="4080"/>
                  </a:cubicBezTo>
                  <a:cubicBezTo>
                    <a:pt x="5708" y="4080"/>
                    <a:pt x="5825" y="4073"/>
                    <a:pt x="5955" y="4056"/>
                  </a:cubicBezTo>
                  <a:cubicBezTo>
                    <a:pt x="6775" y="3899"/>
                    <a:pt x="7436" y="3206"/>
                    <a:pt x="7562" y="2418"/>
                  </a:cubicBezTo>
                  <a:cubicBezTo>
                    <a:pt x="7594" y="2198"/>
                    <a:pt x="7594" y="1945"/>
                    <a:pt x="7562" y="1756"/>
                  </a:cubicBezTo>
                  <a:cubicBezTo>
                    <a:pt x="7562" y="1630"/>
                    <a:pt x="7436" y="1504"/>
                    <a:pt x="7310" y="1473"/>
                  </a:cubicBezTo>
                  <a:cubicBezTo>
                    <a:pt x="7287" y="1465"/>
                    <a:pt x="7259" y="1461"/>
                    <a:pt x="7229" y="1461"/>
                  </a:cubicBezTo>
                  <a:cubicBezTo>
                    <a:pt x="7141" y="1461"/>
                    <a:pt x="7034" y="1497"/>
                    <a:pt x="6964" y="1567"/>
                  </a:cubicBezTo>
                  <a:lnTo>
                    <a:pt x="6491" y="2040"/>
                  </a:lnTo>
                  <a:cubicBezTo>
                    <a:pt x="6365" y="2166"/>
                    <a:pt x="6192" y="2229"/>
                    <a:pt x="6014" y="2229"/>
                  </a:cubicBezTo>
                  <a:cubicBezTo>
                    <a:pt x="5837" y="2229"/>
                    <a:pt x="5656" y="2166"/>
                    <a:pt x="5514" y="2040"/>
                  </a:cubicBezTo>
                  <a:cubicBezTo>
                    <a:pt x="5231" y="1756"/>
                    <a:pt x="5231" y="1315"/>
                    <a:pt x="5514" y="1032"/>
                  </a:cubicBezTo>
                  <a:lnTo>
                    <a:pt x="6018" y="622"/>
                  </a:lnTo>
                  <a:cubicBezTo>
                    <a:pt x="6113" y="528"/>
                    <a:pt x="6144" y="370"/>
                    <a:pt x="6113" y="276"/>
                  </a:cubicBezTo>
                  <a:cubicBezTo>
                    <a:pt x="6050" y="150"/>
                    <a:pt x="5955" y="55"/>
                    <a:pt x="5829" y="24"/>
                  </a:cubicBezTo>
                  <a:cubicBezTo>
                    <a:pt x="5703" y="8"/>
                    <a:pt x="5593" y="0"/>
                    <a:pt x="54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64"/>
            <p:cNvSpPr/>
            <p:nvPr/>
          </p:nvSpPr>
          <p:spPr>
            <a:xfrm>
              <a:off x="-34250375" y="3565950"/>
              <a:ext cx="46500" cy="46500"/>
            </a:xfrm>
            <a:custGeom>
              <a:avLst/>
              <a:gdLst/>
              <a:ahLst/>
              <a:cxnLst/>
              <a:rect l="l" t="t" r="r" b="b"/>
              <a:pathLst>
                <a:path w="1860" h="1860" extrusionOk="0">
                  <a:moveTo>
                    <a:pt x="1" y="1"/>
                  </a:moveTo>
                  <a:lnTo>
                    <a:pt x="1" y="1859"/>
                  </a:lnTo>
                  <a:lnTo>
                    <a:pt x="1860" y="18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64"/>
            <p:cNvSpPr/>
            <p:nvPr/>
          </p:nvSpPr>
          <p:spPr>
            <a:xfrm>
              <a:off x="-34405525" y="3558075"/>
              <a:ext cx="206375" cy="276475"/>
            </a:xfrm>
            <a:custGeom>
              <a:avLst/>
              <a:gdLst/>
              <a:ahLst/>
              <a:cxnLst/>
              <a:rect l="l" t="t" r="r" b="b"/>
              <a:pathLst>
                <a:path w="8255" h="11059" extrusionOk="0">
                  <a:moveTo>
                    <a:pt x="3812" y="1450"/>
                  </a:moveTo>
                  <a:cubicBezTo>
                    <a:pt x="4001" y="1450"/>
                    <a:pt x="4159" y="1607"/>
                    <a:pt x="4159" y="1796"/>
                  </a:cubicBezTo>
                  <a:cubicBezTo>
                    <a:pt x="4159" y="2017"/>
                    <a:pt x="4001" y="2174"/>
                    <a:pt x="3812" y="2174"/>
                  </a:cubicBezTo>
                  <a:cubicBezTo>
                    <a:pt x="3623" y="2174"/>
                    <a:pt x="3466" y="2017"/>
                    <a:pt x="3466" y="1796"/>
                  </a:cubicBezTo>
                  <a:cubicBezTo>
                    <a:pt x="3466" y="1607"/>
                    <a:pt x="3623" y="1450"/>
                    <a:pt x="3812" y="1450"/>
                  </a:cubicBezTo>
                  <a:close/>
                  <a:moveTo>
                    <a:pt x="3812" y="2836"/>
                  </a:moveTo>
                  <a:cubicBezTo>
                    <a:pt x="4001" y="2836"/>
                    <a:pt x="4159" y="2993"/>
                    <a:pt x="4159" y="3183"/>
                  </a:cubicBezTo>
                  <a:lnTo>
                    <a:pt x="4159" y="5293"/>
                  </a:lnTo>
                  <a:cubicBezTo>
                    <a:pt x="4159" y="5482"/>
                    <a:pt x="4001" y="5640"/>
                    <a:pt x="3812" y="5640"/>
                  </a:cubicBezTo>
                  <a:cubicBezTo>
                    <a:pt x="3623" y="5640"/>
                    <a:pt x="3466" y="5482"/>
                    <a:pt x="3466" y="5293"/>
                  </a:cubicBezTo>
                  <a:lnTo>
                    <a:pt x="3466" y="3183"/>
                  </a:lnTo>
                  <a:cubicBezTo>
                    <a:pt x="3466" y="2993"/>
                    <a:pt x="3623" y="2836"/>
                    <a:pt x="3812" y="2836"/>
                  </a:cubicBezTo>
                  <a:close/>
                  <a:moveTo>
                    <a:pt x="5860" y="6301"/>
                  </a:moveTo>
                  <a:cubicBezTo>
                    <a:pt x="6049" y="6301"/>
                    <a:pt x="6207" y="6459"/>
                    <a:pt x="6207" y="6648"/>
                  </a:cubicBezTo>
                  <a:cubicBezTo>
                    <a:pt x="6207" y="6837"/>
                    <a:pt x="6049" y="6995"/>
                    <a:pt x="5860" y="6995"/>
                  </a:cubicBezTo>
                  <a:lnTo>
                    <a:pt x="1733" y="6995"/>
                  </a:lnTo>
                  <a:cubicBezTo>
                    <a:pt x="1544" y="6995"/>
                    <a:pt x="1387" y="6837"/>
                    <a:pt x="1387" y="6648"/>
                  </a:cubicBezTo>
                  <a:cubicBezTo>
                    <a:pt x="1387" y="6459"/>
                    <a:pt x="1544" y="6301"/>
                    <a:pt x="1733" y="6301"/>
                  </a:cubicBezTo>
                  <a:close/>
                  <a:moveTo>
                    <a:pt x="4537" y="7688"/>
                  </a:moveTo>
                  <a:cubicBezTo>
                    <a:pt x="4726" y="7688"/>
                    <a:pt x="4884" y="7845"/>
                    <a:pt x="4884" y="8034"/>
                  </a:cubicBezTo>
                  <a:cubicBezTo>
                    <a:pt x="4884" y="8223"/>
                    <a:pt x="4726" y="8381"/>
                    <a:pt x="4537" y="8381"/>
                  </a:cubicBezTo>
                  <a:lnTo>
                    <a:pt x="1733" y="8381"/>
                  </a:lnTo>
                  <a:cubicBezTo>
                    <a:pt x="1544" y="8381"/>
                    <a:pt x="1387" y="8223"/>
                    <a:pt x="1387" y="8034"/>
                  </a:cubicBezTo>
                  <a:cubicBezTo>
                    <a:pt x="1387" y="7845"/>
                    <a:pt x="1544" y="7688"/>
                    <a:pt x="1733" y="768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681"/>
                  </a:lnTo>
                  <a:cubicBezTo>
                    <a:pt x="0" y="10964"/>
                    <a:pt x="158" y="11059"/>
                    <a:pt x="347" y="11059"/>
                  </a:cubicBezTo>
                  <a:lnTo>
                    <a:pt x="3466" y="11059"/>
                  </a:lnTo>
                  <a:cubicBezTo>
                    <a:pt x="3466" y="10712"/>
                    <a:pt x="3592" y="10366"/>
                    <a:pt x="3844" y="10082"/>
                  </a:cubicBezTo>
                  <a:lnTo>
                    <a:pt x="4254" y="9704"/>
                  </a:lnTo>
                  <a:lnTo>
                    <a:pt x="1702" y="9704"/>
                  </a:lnTo>
                  <a:cubicBezTo>
                    <a:pt x="1481" y="9704"/>
                    <a:pt x="1324" y="9546"/>
                    <a:pt x="1324" y="9326"/>
                  </a:cubicBezTo>
                  <a:cubicBezTo>
                    <a:pt x="1324" y="9137"/>
                    <a:pt x="1481" y="8979"/>
                    <a:pt x="1702" y="8979"/>
                  </a:cubicBezTo>
                  <a:lnTo>
                    <a:pt x="4915" y="8979"/>
                  </a:lnTo>
                  <a:lnTo>
                    <a:pt x="6963" y="6932"/>
                  </a:lnTo>
                  <a:cubicBezTo>
                    <a:pt x="6900" y="6585"/>
                    <a:pt x="6805" y="6238"/>
                    <a:pt x="6931" y="5703"/>
                  </a:cubicBezTo>
                  <a:cubicBezTo>
                    <a:pt x="7089" y="4915"/>
                    <a:pt x="7562" y="4254"/>
                    <a:pt x="8255" y="3876"/>
                  </a:cubicBezTo>
                  <a:lnTo>
                    <a:pt x="8255" y="2773"/>
                  </a:lnTo>
                  <a:lnTo>
                    <a:pt x="5860" y="2773"/>
                  </a:lnTo>
                  <a:cubicBezTo>
                    <a:pt x="5671" y="2773"/>
                    <a:pt x="5514" y="2615"/>
                    <a:pt x="5514" y="2395"/>
                  </a:cubicBezTo>
                  <a:lnTo>
                    <a:pt x="55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60" name="Google Shape;8360;p64"/>
          <p:cNvGrpSpPr/>
          <p:nvPr/>
        </p:nvGrpSpPr>
        <p:grpSpPr>
          <a:xfrm>
            <a:off x="2629755" y="2409340"/>
            <a:ext cx="355557" cy="353615"/>
            <a:chOff x="-34406325" y="3919600"/>
            <a:chExt cx="293025" cy="291425"/>
          </a:xfrm>
        </p:grpSpPr>
        <p:sp>
          <p:nvSpPr>
            <p:cNvPr id="8361" name="Google Shape;8361;p64"/>
            <p:cNvSpPr/>
            <p:nvPr/>
          </p:nvSpPr>
          <p:spPr>
            <a:xfrm>
              <a:off x="-34167675" y="3932000"/>
              <a:ext cx="42550" cy="40575"/>
            </a:xfrm>
            <a:custGeom>
              <a:avLst/>
              <a:gdLst/>
              <a:ahLst/>
              <a:cxnLst/>
              <a:rect l="l" t="t" r="r" b="b"/>
              <a:pathLst>
                <a:path w="1702" h="1623" extrusionOk="0">
                  <a:moveTo>
                    <a:pt x="1352" y="0"/>
                  </a:moveTo>
                  <a:cubicBezTo>
                    <a:pt x="1261" y="0"/>
                    <a:pt x="1167" y="24"/>
                    <a:pt x="1104" y="71"/>
                  </a:cubicBezTo>
                  <a:lnTo>
                    <a:pt x="127" y="1079"/>
                  </a:lnTo>
                  <a:cubicBezTo>
                    <a:pt x="1" y="1205"/>
                    <a:pt x="1" y="1426"/>
                    <a:pt x="127" y="1552"/>
                  </a:cubicBezTo>
                  <a:cubicBezTo>
                    <a:pt x="190" y="1599"/>
                    <a:pt x="284" y="1623"/>
                    <a:pt x="375" y="1623"/>
                  </a:cubicBezTo>
                  <a:cubicBezTo>
                    <a:pt x="466" y="1623"/>
                    <a:pt x="552" y="1599"/>
                    <a:pt x="599" y="1552"/>
                  </a:cubicBezTo>
                  <a:lnTo>
                    <a:pt x="1576" y="544"/>
                  </a:lnTo>
                  <a:cubicBezTo>
                    <a:pt x="1702" y="449"/>
                    <a:pt x="1702" y="260"/>
                    <a:pt x="1576" y="71"/>
                  </a:cubicBezTo>
                  <a:cubicBezTo>
                    <a:pt x="1529" y="24"/>
                    <a:pt x="1442" y="0"/>
                    <a:pt x="13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64"/>
            <p:cNvSpPr/>
            <p:nvPr/>
          </p:nvSpPr>
          <p:spPr>
            <a:xfrm>
              <a:off x="-34286600" y="3922950"/>
              <a:ext cx="171725" cy="167575"/>
            </a:xfrm>
            <a:custGeom>
              <a:avLst/>
              <a:gdLst/>
              <a:ahLst/>
              <a:cxnLst/>
              <a:rect l="l" t="t" r="r" b="b"/>
              <a:pathLst>
                <a:path w="6869" h="6703" extrusionOk="0">
                  <a:moveTo>
                    <a:pt x="772" y="0"/>
                  </a:moveTo>
                  <a:cubicBezTo>
                    <a:pt x="599" y="0"/>
                    <a:pt x="426" y="71"/>
                    <a:pt x="284" y="213"/>
                  </a:cubicBezTo>
                  <a:cubicBezTo>
                    <a:pt x="1" y="496"/>
                    <a:pt x="1" y="937"/>
                    <a:pt x="284" y="1189"/>
                  </a:cubicBezTo>
                  <a:lnTo>
                    <a:pt x="5608" y="6514"/>
                  </a:lnTo>
                  <a:cubicBezTo>
                    <a:pt x="5734" y="6640"/>
                    <a:pt x="5908" y="6703"/>
                    <a:pt x="6085" y="6703"/>
                  </a:cubicBezTo>
                  <a:cubicBezTo>
                    <a:pt x="6262" y="6703"/>
                    <a:pt x="6443" y="6640"/>
                    <a:pt x="6585" y="6514"/>
                  </a:cubicBezTo>
                  <a:cubicBezTo>
                    <a:pt x="6869" y="6230"/>
                    <a:pt x="6869" y="5821"/>
                    <a:pt x="6585" y="5537"/>
                  </a:cubicBezTo>
                  <a:lnTo>
                    <a:pt x="1261" y="213"/>
                  </a:lnTo>
                  <a:cubicBezTo>
                    <a:pt x="1119" y="71"/>
                    <a:pt x="946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64"/>
            <p:cNvSpPr/>
            <p:nvPr/>
          </p:nvSpPr>
          <p:spPr>
            <a:xfrm>
              <a:off x="-34406325" y="4115900"/>
              <a:ext cx="98475" cy="95125"/>
            </a:xfrm>
            <a:custGeom>
              <a:avLst/>
              <a:gdLst/>
              <a:ahLst/>
              <a:cxnLst/>
              <a:rect l="l" t="t" r="r" b="b"/>
              <a:pathLst>
                <a:path w="3939" h="3805" extrusionOk="0">
                  <a:moveTo>
                    <a:pt x="757" y="1"/>
                  </a:moveTo>
                  <a:cubicBezTo>
                    <a:pt x="576" y="1"/>
                    <a:pt x="395" y="72"/>
                    <a:pt x="253" y="213"/>
                  </a:cubicBezTo>
                  <a:cubicBezTo>
                    <a:pt x="1" y="497"/>
                    <a:pt x="1" y="938"/>
                    <a:pt x="253" y="1190"/>
                  </a:cubicBezTo>
                  <a:lnTo>
                    <a:pt x="2679" y="3616"/>
                  </a:lnTo>
                  <a:cubicBezTo>
                    <a:pt x="2805" y="3742"/>
                    <a:pt x="2978" y="3805"/>
                    <a:pt x="3155" y="3805"/>
                  </a:cubicBezTo>
                  <a:cubicBezTo>
                    <a:pt x="3332" y="3805"/>
                    <a:pt x="3514" y="3742"/>
                    <a:pt x="3655" y="3616"/>
                  </a:cubicBezTo>
                  <a:cubicBezTo>
                    <a:pt x="3939" y="3332"/>
                    <a:pt x="3939" y="2891"/>
                    <a:pt x="3655" y="2608"/>
                  </a:cubicBezTo>
                  <a:lnTo>
                    <a:pt x="1261" y="213"/>
                  </a:lnTo>
                  <a:cubicBezTo>
                    <a:pt x="1119" y="72"/>
                    <a:pt x="938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64"/>
            <p:cNvSpPr/>
            <p:nvPr/>
          </p:nvSpPr>
          <p:spPr>
            <a:xfrm>
              <a:off x="-34364575" y="3966850"/>
              <a:ext cx="204025" cy="204025"/>
            </a:xfrm>
            <a:custGeom>
              <a:avLst/>
              <a:gdLst/>
              <a:ahLst/>
              <a:cxnLst/>
              <a:rect l="l" t="t" r="r" b="b"/>
              <a:pathLst>
                <a:path w="8161" h="8161" extrusionOk="0">
                  <a:moveTo>
                    <a:pt x="2994" y="1"/>
                  </a:moveTo>
                  <a:lnTo>
                    <a:pt x="2489" y="1576"/>
                  </a:lnTo>
                  <a:cubicBezTo>
                    <a:pt x="1985" y="3088"/>
                    <a:pt x="1166" y="4474"/>
                    <a:pt x="1" y="5703"/>
                  </a:cubicBezTo>
                  <a:lnTo>
                    <a:pt x="2458" y="8160"/>
                  </a:lnTo>
                  <a:cubicBezTo>
                    <a:pt x="3687" y="6995"/>
                    <a:pt x="5104" y="6175"/>
                    <a:pt x="6585" y="5671"/>
                  </a:cubicBezTo>
                  <a:lnTo>
                    <a:pt x="8160" y="5136"/>
                  </a:lnTo>
                  <a:lnTo>
                    <a:pt x="29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64"/>
            <p:cNvSpPr/>
            <p:nvPr/>
          </p:nvSpPr>
          <p:spPr>
            <a:xfrm>
              <a:off x="-34200750" y="3919600"/>
              <a:ext cx="17350" cy="33875"/>
            </a:xfrm>
            <a:custGeom>
              <a:avLst/>
              <a:gdLst/>
              <a:ahLst/>
              <a:cxnLst/>
              <a:rect l="l" t="t" r="r" b="b"/>
              <a:pathLst>
                <a:path w="694" h="135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08"/>
                  </a:lnTo>
                  <a:cubicBezTo>
                    <a:pt x="1" y="1229"/>
                    <a:pt x="158" y="1355"/>
                    <a:pt x="347" y="1355"/>
                  </a:cubicBezTo>
                  <a:cubicBezTo>
                    <a:pt x="536" y="1355"/>
                    <a:pt x="694" y="1229"/>
                    <a:pt x="694" y="1008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64"/>
            <p:cNvSpPr/>
            <p:nvPr/>
          </p:nvSpPr>
          <p:spPr>
            <a:xfrm>
              <a:off x="-34147975" y="3989700"/>
              <a:ext cx="34675" cy="17350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379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79" y="693"/>
                  </a:cubicBezTo>
                  <a:lnTo>
                    <a:pt x="1040" y="693"/>
                  </a:lnTo>
                  <a:cubicBezTo>
                    <a:pt x="1229" y="693"/>
                    <a:pt x="1387" y="536"/>
                    <a:pt x="1387" y="347"/>
                  </a:cubicBezTo>
                  <a:cubicBezTo>
                    <a:pt x="1387" y="126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64"/>
            <p:cNvSpPr/>
            <p:nvPr/>
          </p:nvSpPr>
          <p:spPr>
            <a:xfrm>
              <a:off x="-34278725" y="4116500"/>
              <a:ext cx="116600" cy="68600"/>
            </a:xfrm>
            <a:custGeom>
              <a:avLst/>
              <a:gdLst/>
              <a:ahLst/>
              <a:cxnLst/>
              <a:rect l="l" t="t" r="r" b="b"/>
              <a:pathLst>
                <a:path w="4664" h="2744" extrusionOk="0">
                  <a:moveTo>
                    <a:pt x="4411" y="0"/>
                  </a:moveTo>
                  <a:lnTo>
                    <a:pt x="3750" y="221"/>
                  </a:lnTo>
                  <a:cubicBezTo>
                    <a:pt x="3907" y="378"/>
                    <a:pt x="3813" y="631"/>
                    <a:pt x="3624" y="694"/>
                  </a:cubicBezTo>
                  <a:lnTo>
                    <a:pt x="1072" y="2017"/>
                  </a:lnTo>
                  <a:cubicBezTo>
                    <a:pt x="1030" y="2038"/>
                    <a:pt x="984" y="2048"/>
                    <a:pt x="938" y="2048"/>
                  </a:cubicBezTo>
                  <a:cubicBezTo>
                    <a:pt x="844" y="2048"/>
                    <a:pt x="746" y="2006"/>
                    <a:pt x="662" y="1922"/>
                  </a:cubicBezTo>
                  <a:lnTo>
                    <a:pt x="568" y="1796"/>
                  </a:lnTo>
                  <a:cubicBezTo>
                    <a:pt x="347" y="1922"/>
                    <a:pt x="190" y="2080"/>
                    <a:pt x="1" y="2237"/>
                  </a:cubicBezTo>
                  <a:lnTo>
                    <a:pt x="190" y="2426"/>
                  </a:lnTo>
                  <a:cubicBezTo>
                    <a:pt x="395" y="2632"/>
                    <a:pt x="669" y="2744"/>
                    <a:pt x="947" y="2744"/>
                  </a:cubicBezTo>
                  <a:cubicBezTo>
                    <a:pt x="1095" y="2744"/>
                    <a:pt x="1245" y="2712"/>
                    <a:pt x="1387" y="2647"/>
                  </a:cubicBezTo>
                  <a:lnTo>
                    <a:pt x="3939" y="1324"/>
                  </a:lnTo>
                  <a:cubicBezTo>
                    <a:pt x="4411" y="1103"/>
                    <a:pt x="4663" y="505"/>
                    <a:pt x="4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68" name="Google Shape;8368;p64"/>
          <p:cNvGrpSpPr/>
          <p:nvPr/>
        </p:nvGrpSpPr>
        <p:grpSpPr>
          <a:xfrm>
            <a:off x="1293653" y="2888703"/>
            <a:ext cx="353645" cy="342179"/>
            <a:chOff x="-32568800" y="3232000"/>
            <a:chExt cx="291450" cy="282000"/>
          </a:xfrm>
        </p:grpSpPr>
        <p:sp>
          <p:nvSpPr>
            <p:cNvPr id="8369" name="Google Shape;8369;p64"/>
            <p:cNvSpPr/>
            <p:nvPr/>
          </p:nvSpPr>
          <p:spPr>
            <a:xfrm>
              <a:off x="-32545150" y="3232000"/>
              <a:ext cx="244175" cy="246550"/>
            </a:xfrm>
            <a:custGeom>
              <a:avLst/>
              <a:gdLst/>
              <a:ahLst/>
              <a:cxnLst/>
              <a:rect l="l" t="t" r="r" b="b"/>
              <a:pathLst>
                <a:path w="9767" h="9862" extrusionOk="0">
                  <a:moveTo>
                    <a:pt x="4883" y="1"/>
                  </a:moveTo>
                  <a:cubicBezTo>
                    <a:pt x="4505" y="1"/>
                    <a:pt x="4222" y="316"/>
                    <a:pt x="4222" y="662"/>
                  </a:cubicBezTo>
                  <a:lnTo>
                    <a:pt x="4222" y="4128"/>
                  </a:lnTo>
                  <a:cubicBezTo>
                    <a:pt x="4159" y="4033"/>
                    <a:pt x="2899" y="1859"/>
                    <a:pt x="2772" y="1702"/>
                  </a:cubicBezTo>
                  <a:cubicBezTo>
                    <a:pt x="2639" y="1479"/>
                    <a:pt x="2394" y="1350"/>
                    <a:pt x="2151" y="1350"/>
                  </a:cubicBezTo>
                  <a:cubicBezTo>
                    <a:pt x="2051" y="1350"/>
                    <a:pt x="1951" y="1372"/>
                    <a:pt x="1859" y="1418"/>
                  </a:cubicBezTo>
                  <a:cubicBezTo>
                    <a:pt x="1512" y="1576"/>
                    <a:pt x="1386" y="2017"/>
                    <a:pt x="1544" y="2332"/>
                  </a:cubicBezTo>
                  <a:cubicBezTo>
                    <a:pt x="1544" y="2363"/>
                    <a:pt x="2804" y="4947"/>
                    <a:pt x="2836" y="4947"/>
                  </a:cubicBezTo>
                  <a:cubicBezTo>
                    <a:pt x="3434" y="4947"/>
                    <a:pt x="5261" y="4947"/>
                    <a:pt x="5261" y="6617"/>
                  </a:cubicBezTo>
                  <a:cubicBezTo>
                    <a:pt x="5261" y="6806"/>
                    <a:pt x="5104" y="6963"/>
                    <a:pt x="4883" y="6963"/>
                  </a:cubicBezTo>
                  <a:cubicBezTo>
                    <a:pt x="4694" y="6963"/>
                    <a:pt x="4537" y="6806"/>
                    <a:pt x="4537" y="6617"/>
                  </a:cubicBezTo>
                  <a:cubicBezTo>
                    <a:pt x="4537" y="6018"/>
                    <a:pt x="4253" y="5640"/>
                    <a:pt x="3056" y="5608"/>
                  </a:cubicBezTo>
                  <a:cubicBezTo>
                    <a:pt x="3056" y="5608"/>
                    <a:pt x="1260" y="4254"/>
                    <a:pt x="1197" y="4191"/>
                  </a:cubicBezTo>
                  <a:cubicBezTo>
                    <a:pt x="1060" y="4084"/>
                    <a:pt x="901" y="4029"/>
                    <a:pt x="745" y="4029"/>
                  </a:cubicBezTo>
                  <a:cubicBezTo>
                    <a:pt x="578" y="4029"/>
                    <a:pt x="414" y="4092"/>
                    <a:pt x="284" y="4222"/>
                  </a:cubicBezTo>
                  <a:cubicBezTo>
                    <a:pt x="0" y="4506"/>
                    <a:pt x="0" y="4915"/>
                    <a:pt x="284" y="5199"/>
                  </a:cubicBezTo>
                  <a:lnTo>
                    <a:pt x="1859" y="6774"/>
                  </a:lnTo>
                  <a:cubicBezTo>
                    <a:pt x="2048" y="6963"/>
                    <a:pt x="2142" y="7215"/>
                    <a:pt x="2142" y="7436"/>
                  </a:cubicBezTo>
                  <a:cubicBezTo>
                    <a:pt x="2142" y="8034"/>
                    <a:pt x="2520" y="8538"/>
                    <a:pt x="3088" y="8759"/>
                  </a:cubicBezTo>
                  <a:cubicBezTo>
                    <a:pt x="3245" y="8790"/>
                    <a:pt x="3371" y="8948"/>
                    <a:pt x="3434" y="9074"/>
                  </a:cubicBezTo>
                  <a:cubicBezTo>
                    <a:pt x="2426" y="8979"/>
                    <a:pt x="1260" y="8790"/>
                    <a:pt x="1103" y="8475"/>
                  </a:cubicBezTo>
                  <a:cubicBezTo>
                    <a:pt x="1103" y="8475"/>
                    <a:pt x="1197" y="8349"/>
                    <a:pt x="1638" y="8192"/>
                  </a:cubicBezTo>
                  <a:cubicBezTo>
                    <a:pt x="1544" y="8003"/>
                    <a:pt x="1481" y="7751"/>
                    <a:pt x="1481" y="7530"/>
                  </a:cubicBezTo>
                  <a:cubicBezTo>
                    <a:pt x="756" y="7782"/>
                    <a:pt x="441" y="8066"/>
                    <a:pt x="441" y="8475"/>
                  </a:cubicBezTo>
                  <a:cubicBezTo>
                    <a:pt x="441" y="9641"/>
                    <a:pt x="3718" y="9862"/>
                    <a:pt x="4883" y="9862"/>
                  </a:cubicBezTo>
                  <a:cubicBezTo>
                    <a:pt x="6081" y="9862"/>
                    <a:pt x="9357" y="9641"/>
                    <a:pt x="9357" y="8475"/>
                  </a:cubicBezTo>
                  <a:cubicBezTo>
                    <a:pt x="9357" y="8066"/>
                    <a:pt x="8979" y="7751"/>
                    <a:pt x="8317" y="7530"/>
                  </a:cubicBezTo>
                  <a:cubicBezTo>
                    <a:pt x="8317" y="7782"/>
                    <a:pt x="8286" y="8003"/>
                    <a:pt x="8160" y="8192"/>
                  </a:cubicBezTo>
                  <a:cubicBezTo>
                    <a:pt x="8286" y="8255"/>
                    <a:pt x="8349" y="8286"/>
                    <a:pt x="8443" y="8318"/>
                  </a:cubicBezTo>
                  <a:lnTo>
                    <a:pt x="8664" y="8444"/>
                  </a:lnTo>
                  <a:cubicBezTo>
                    <a:pt x="8475" y="8790"/>
                    <a:pt x="7372" y="8948"/>
                    <a:pt x="6364" y="9074"/>
                  </a:cubicBezTo>
                  <a:cubicBezTo>
                    <a:pt x="6427" y="8979"/>
                    <a:pt x="6553" y="8885"/>
                    <a:pt x="6711" y="8822"/>
                  </a:cubicBezTo>
                  <a:cubicBezTo>
                    <a:pt x="7246" y="8633"/>
                    <a:pt x="7656" y="8129"/>
                    <a:pt x="7656" y="7530"/>
                  </a:cubicBezTo>
                  <a:lnTo>
                    <a:pt x="7656" y="6428"/>
                  </a:lnTo>
                  <a:lnTo>
                    <a:pt x="9515" y="4569"/>
                  </a:lnTo>
                  <a:cubicBezTo>
                    <a:pt x="9767" y="4317"/>
                    <a:pt x="9767" y="3876"/>
                    <a:pt x="9515" y="3592"/>
                  </a:cubicBezTo>
                  <a:cubicBezTo>
                    <a:pt x="9373" y="3450"/>
                    <a:pt x="9192" y="3379"/>
                    <a:pt x="9010" y="3379"/>
                  </a:cubicBezTo>
                  <a:cubicBezTo>
                    <a:pt x="8829" y="3379"/>
                    <a:pt x="8648" y="3450"/>
                    <a:pt x="8506" y="3592"/>
                  </a:cubicBezTo>
                  <a:cubicBezTo>
                    <a:pt x="8191" y="3876"/>
                    <a:pt x="7498" y="4411"/>
                    <a:pt x="7026" y="4789"/>
                  </a:cubicBezTo>
                  <a:cubicBezTo>
                    <a:pt x="7089" y="4663"/>
                    <a:pt x="8191" y="2426"/>
                    <a:pt x="8254" y="2332"/>
                  </a:cubicBezTo>
                  <a:cubicBezTo>
                    <a:pt x="8412" y="1985"/>
                    <a:pt x="8286" y="1576"/>
                    <a:pt x="7939" y="1418"/>
                  </a:cubicBezTo>
                  <a:cubicBezTo>
                    <a:pt x="7847" y="1372"/>
                    <a:pt x="7747" y="1350"/>
                    <a:pt x="7647" y="1350"/>
                  </a:cubicBezTo>
                  <a:cubicBezTo>
                    <a:pt x="7404" y="1350"/>
                    <a:pt x="7159" y="1479"/>
                    <a:pt x="7026" y="1702"/>
                  </a:cubicBezTo>
                  <a:cubicBezTo>
                    <a:pt x="6900" y="1859"/>
                    <a:pt x="5639" y="4033"/>
                    <a:pt x="5576" y="4128"/>
                  </a:cubicBezTo>
                  <a:lnTo>
                    <a:pt x="5576" y="662"/>
                  </a:lnTo>
                  <a:cubicBezTo>
                    <a:pt x="5576" y="284"/>
                    <a:pt x="5261" y="1"/>
                    <a:pt x="4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64"/>
            <p:cNvSpPr/>
            <p:nvPr/>
          </p:nvSpPr>
          <p:spPr>
            <a:xfrm>
              <a:off x="-32568800" y="3392675"/>
              <a:ext cx="291450" cy="121325"/>
            </a:xfrm>
            <a:custGeom>
              <a:avLst/>
              <a:gdLst/>
              <a:ahLst/>
              <a:cxnLst/>
              <a:rect l="l" t="t" r="r" b="b"/>
              <a:pathLst>
                <a:path w="11658" h="4853" extrusionOk="0">
                  <a:moveTo>
                    <a:pt x="9578" y="1"/>
                  </a:moveTo>
                  <a:lnTo>
                    <a:pt x="9263" y="316"/>
                  </a:lnTo>
                  <a:lnTo>
                    <a:pt x="9263" y="631"/>
                  </a:lnTo>
                  <a:cubicBezTo>
                    <a:pt x="10335" y="1040"/>
                    <a:pt x="10965" y="1576"/>
                    <a:pt x="10965" y="2143"/>
                  </a:cubicBezTo>
                  <a:cubicBezTo>
                    <a:pt x="10965" y="3119"/>
                    <a:pt x="8885" y="4191"/>
                    <a:pt x="5829" y="4191"/>
                  </a:cubicBezTo>
                  <a:cubicBezTo>
                    <a:pt x="2805" y="4191"/>
                    <a:pt x="726" y="3119"/>
                    <a:pt x="726" y="2143"/>
                  </a:cubicBezTo>
                  <a:cubicBezTo>
                    <a:pt x="726" y="1607"/>
                    <a:pt x="1261" y="1103"/>
                    <a:pt x="2175" y="725"/>
                  </a:cubicBezTo>
                  <a:lnTo>
                    <a:pt x="1671" y="190"/>
                  </a:lnTo>
                  <a:cubicBezTo>
                    <a:pt x="631" y="725"/>
                    <a:pt x="1" y="1387"/>
                    <a:pt x="1" y="2111"/>
                  </a:cubicBezTo>
                  <a:cubicBezTo>
                    <a:pt x="1" y="3655"/>
                    <a:pt x="2584" y="4852"/>
                    <a:pt x="5829" y="4852"/>
                  </a:cubicBezTo>
                  <a:cubicBezTo>
                    <a:pt x="9106" y="4852"/>
                    <a:pt x="11658" y="3624"/>
                    <a:pt x="11658" y="2111"/>
                  </a:cubicBezTo>
                  <a:cubicBezTo>
                    <a:pt x="11658" y="1261"/>
                    <a:pt x="10870" y="505"/>
                    <a:pt x="9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71" name="Google Shape;8371;p64"/>
          <p:cNvGrpSpPr/>
          <p:nvPr/>
        </p:nvGrpSpPr>
        <p:grpSpPr>
          <a:xfrm>
            <a:off x="1293183" y="3353613"/>
            <a:ext cx="354586" cy="353645"/>
            <a:chOff x="-32569575" y="3586425"/>
            <a:chExt cx="292225" cy="291450"/>
          </a:xfrm>
        </p:grpSpPr>
        <p:sp>
          <p:nvSpPr>
            <p:cNvPr id="8372" name="Google Shape;8372;p64"/>
            <p:cNvSpPr/>
            <p:nvPr/>
          </p:nvSpPr>
          <p:spPr>
            <a:xfrm>
              <a:off x="-32569575" y="3672275"/>
              <a:ext cx="292225" cy="205600"/>
            </a:xfrm>
            <a:custGeom>
              <a:avLst/>
              <a:gdLst/>
              <a:ahLst/>
              <a:cxnLst/>
              <a:rect l="l" t="t" r="r" b="b"/>
              <a:pathLst>
                <a:path w="11689" h="8224" extrusionOk="0">
                  <a:moveTo>
                    <a:pt x="5860" y="1"/>
                  </a:moveTo>
                  <a:cubicBezTo>
                    <a:pt x="4506" y="1"/>
                    <a:pt x="3340" y="1040"/>
                    <a:pt x="3151" y="2332"/>
                  </a:cubicBezTo>
                  <a:cubicBezTo>
                    <a:pt x="3119" y="2521"/>
                    <a:pt x="3277" y="2710"/>
                    <a:pt x="3497" y="2710"/>
                  </a:cubicBezTo>
                  <a:lnTo>
                    <a:pt x="5514" y="2710"/>
                  </a:lnTo>
                  <a:lnTo>
                    <a:pt x="5514" y="3435"/>
                  </a:lnTo>
                  <a:lnTo>
                    <a:pt x="2395" y="3435"/>
                  </a:lnTo>
                  <a:cubicBezTo>
                    <a:pt x="1859" y="3435"/>
                    <a:pt x="1387" y="3907"/>
                    <a:pt x="1387" y="4443"/>
                  </a:cubicBezTo>
                  <a:lnTo>
                    <a:pt x="1387" y="4852"/>
                  </a:lnTo>
                  <a:cubicBezTo>
                    <a:pt x="599" y="5010"/>
                    <a:pt x="0" y="5703"/>
                    <a:pt x="0" y="6554"/>
                  </a:cubicBezTo>
                  <a:cubicBezTo>
                    <a:pt x="0" y="7499"/>
                    <a:pt x="757" y="8223"/>
                    <a:pt x="1702" y="8223"/>
                  </a:cubicBezTo>
                  <a:cubicBezTo>
                    <a:pt x="2647" y="8223"/>
                    <a:pt x="3403" y="7499"/>
                    <a:pt x="3403" y="6554"/>
                  </a:cubicBezTo>
                  <a:cubicBezTo>
                    <a:pt x="3403" y="5703"/>
                    <a:pt x="2804" y="5041"/>
                    <a:pt x="2017" y="4852"/>
                  </a:cubicBezTo>
                  <a:lnTo>
                    <a:pt x="2017" y="4443"/>
                  </a:lnTo>
                  <a:cubicBezTo>
                    <a:pt x="2017" y="4254"/>
                    <a:pt x="2174" y="4096"/>
                    <a:pt x="2363" y="4096"/>
                  </a:cubicBezTo>
                  <a:lnTo>
                    <a:pt x="5482" y="4096"/>
                  </a:lnTo>
                  <a:lnTo>
                    <a:pt x="5482" y="4821"/>
                  </a:lnTo>
                  <a:cubicBezTo>
                    <a:pt x="4695" y="4978"/>
                    <a:pt x="4096" y="5672"/>
                    <a:pt x="4096" y="6491"/>
                  </a:cubicBezTo>
                  <a:cubicBezTo>
                    <a:pt x="4096" y="7436"/>
                    <a:pt x="4852" y="8192"/>
                    <a:pt x="5797" y="8192"/>
                  </a:cubicBezTo>
                  <a:cubicBezTo>
                    <a:pt x="6742" y="8192"/>
                    <a:pt x="7499" y="7436"/>
                    <a:pt x="7499" y="6491"/>
                  </a:cubicBezTo>
                  <a:cubicBezTo>
                    <a:pt x="7499" y="5672"/>
                    <a:pt x="6900" y="5010"/>
                    <a:pt x="6112" y="4821"/>
                  </a:cubicBezTo>
                  <a:lnTo>
                    <a:pt x="6112" y="4096"/>
                  </a:lnTo>
                  <a:lnTo>
                    <a:pt x="9231" y="4096"/>
                  </a:lnTo>
                  <a:cubicBezTo>
                    <a:pt x="9420" y="4096"/>
                    <a:pt x="9578" y="4254"/>
                    <a:pt x="9578" y="4443"/>
                  </a:cubicBezTo>
                  <a:lnTo>
                    <a:pt x="9578" y="4852"/>
                  </a:lnTo>
                  <a:cubicBezTo>
                    <a:pt x="8790" y="5010"/>
                    <a:pt x="8192" y="5703"/>
                    <a:pt x="8192" y="6554"/>
                  </a:cubicBezTo>
                  <a:cubicBezTo>
                    <a:pt x="8192" y="7499"/>
                    <a:pt x="8948" y="8223"/>
                    <a:pt x="9893" y="8223"/>
                  </a:cubicBezTo>
                  <a:cubicBezTo>
                    <a:pt x="10838" y="8223"/>
                    <a:pt x="11594" y="7499"/>
                    <a:pt x="11594" y="6554"/>
                  </a:cubicBezTo>
                  <a:cubicBezTo>
                    <a:pt x="11689" y="5703"/>
                    <a:pt x="11153" y="5010"/>
                    <a:pt x="10366" y="4852"/>
                  </a:cubicBezTo>
                  <a:lnTo>
                    <a:pt x="10366" y="4443"/>
                  </a:lnTo>
                  <a:cubicBezTo>
                    <a:pt x="10366" y="3907"/>
                    <a:pt x="9893" y="3435"/>
                    <a:pt x="9326" y="3435"/>
                  </a:cubicBezTo>
                  <a:lnTo>
                    <a:pt x="6238" y="3435"/>
                  </a:lnTo>
                  <a:lnTo>
                    <a:pt x="6238" y="2710"/>
                  </a:lnTo>
                  <a:lnTo>
                    <a:pt x="8223" y="2710"/>
                  </a:lnTo>
                  <a:cubicBezTo>
                    <a:pt x="8444" y="2710"/>
                    <a:pt x="8601" y="2521"/>
                    <a:pt x="8601" y="2332"/>
                  </a:cubicBezTo>
                  <a:cubicBezTo>
                    <a:pt x="8381" y="977"/>
                    <a:pt x="7247" y="1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64"/>
            <p:cNvSpPr/>
            <p:nvPr/>
          </p:nvSpPr>
          <p:spPr>
            <a:xfrm>
              <a:off x="-32456950" y="358642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74" name="Google Shape;8374;p64"/>
          <p:cNvGrpSpPr/>
          <p:nvPr/>
        </p:nvGrpSpPr>
        <p:grpSpPr>
          <a:xfrm>
            <a:off x="1284098" y="3818205"/>
            <a:ext cx="372756" cy="354343"/>
            <a:chOff x="-32576675" y="3944600"/>
            <a:chExt cx="307200" cy="292025"/>
          </a:xfrm>
        </p:grpSpPr>
        <p:sp>
          <p:nvSpPr>
            <p:cNvPr id="8375" name="Google Shape;8375;p64"/>
            <p:cNvSpPr/>
            <p:nvPr/>
          </p:nvSpPr>
          <p:spPr>
            <a:xfrm>
              <a:off x="-32482950" y="3944600"/>
              <a:ext cx="213475" cy="214650"/>
            </a:xfrm>
            <a:custGeom>
              <a:avLst/>
              <a:gdLst/>
              <a:ahLst/>
              <a:cxnLst/>
              <a:rect l="l" t="t" r="r" b="b"/>
              <a:pathLst>
                <a:path w="8539" h="8586" extrusionOk="0">
                  <a:moveTo>
                    <a:pt x="5156" y="1"/>
                  </a:moveTo>
                  <a:cubicBezTo>
                    <a:pt x="4372" y="1"/>
                    <a:pt x="3593" y="308"/>
                    <a:pt x="2994" y="922"/>
                  </a:cubicBezTo>
                  <a:lnTo>
                    <a:pt x="1450" y="2466"/>
                  </a:lnTo>
                  <a:cubicBezTo>
                    <a:pt x="1681" y="2417"/>
                    <a:pt x="1916" y="2392"/>
                    <a:pt x="2152" y="2392"/>
                  </a:cubicBezTo>
                  <a:cubicBezTo>
                    <a:pt x="2529" y="2392"/>
                    <a:pt x="2909" y="2456"/>
                    <a:pt x="3277" y="2592"/>
                  </a:cubicBezTo>
                  <a:lnTo>
                    <a:pt x="3939" y="1899"/>
                  </a:lnTo>
                  <a:cubicBezTo>
                    <a:pt x="4270" y="1568"/>
                    <a:pt x="4703" y="1402"/>
                    <a:pt x="5136" y="1402"/>
                  </a:cubicBezTo>
                  <a:cubicBezTo>
                    <a:pt x="5569" y="1402"/>
                    <a:pt x="6003" y="1568"/>
                    <a:pt x="6333" y="1899"/>
                  </a:cubicBezTo>
                  <a:cubicBezTo>
                    <a:pt x="7027" y="2592"/>
                    <a:pt x="7027" y="3631"/>
                    <a:pt x="6333" y="4325"/>
                  </a:cubicBezTo>
                  <a:lnTo>
                    <a:pt x="3939" y="6719"/>
                  </a:lnTo>
                  <a:cubicBezTo>
                    <a:pt x="3608" y="7050"/>
                    <a:pt x="3175" y="7215"/>
                    <a:pt x="2742" y="7215"/>
                  </a:cubicBezTo>
                  <a:cubicBezTo>
                    <a:pt x="2309" y="7215"/>
                    <a:pt x="1875" y="7050"/>
                    <a:pt x="1545" y="6719"/>
                  </a:cubicBezTo>
                  <a:cubicBezTo>
                    <a:pt x="1261" y="6435"/>
                    <a:pt x="1104" y="6089"/>
                    <a:pt x="1072" y="5742"/>
                  </a:cubicBezTo>
                  <a:lnTo>
                    <a:pt x="1" y="6782"/>
                  </a:lnTo>
                  <a:cubicBezTo>
                    <a:pt x="158" y="7097"/>
                    <a:pt x="348" y="7381"/>
                    <a:pt x="600" y="7664"/>
                  </a:cubicBezTo>
                  <a:cubicBezTo>
                    <a:pt x="1214" y="8278"/>
                    <a:pt x="2002" y="8586"/>
                    <a:pt x="2781" y="8586"/>
                  </a:cubicBezTo>
                  <a:cubicBezTo>
                    <a:pt x="3561" y="8586"/>
                    <a:pt x="4333" y="8278"/>
                    <a:pt x="4916" y="7664"/>
                  </a:cubicBezTo>
                  <a:lnTo>
                    <a:pt x="7342" y="5270"/>
                  </a:lnTo>
                  <a:cubicBezTo>
                    <a:pt x="8539" y="4073"/>
                    <a:pt x="8539" y="2151"/>
                    <a:pt x="7342" y="922"/>
                  </a:cubicBezTo>
                  <a:cubicBezTo>
                    <a:pt x="6727" y="308"/>
                    <a:pt x="5940" y="1"/>
                    <a:pt x="51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64"/>
            <p:cNvSpPr/>
            <p:nvPr/>
          </p:nvSpPr>
          <p:spPr>
            <a:xfrm>
              <a:off x="-32576675" y="4020200"/>
              <a:ext cx="215850" cy="216425"/>
            </a:xfrm>
            <a:custGeom>
              <a:avLst/>
              <a:gdLst/>
              <a:ahLst/>
              <a:cxnLst/>
              <a:rect l="l" t="t" r="r" b="b"/>
              <a:pathLst>
                <a:path w="8634" h="8657" extrusionOk="0">
                  <a:moveTo>
                    <a:pt x="5865" y="1"/>
                  </a:moveTo>
                  <a:cubicBezTo>
                    <a:pt x="5081" y="1"/>
                    <a:pt x="4301" y="308"/>
                    <a:pt x="3718" y="922"/>
                  </a:cubicBezTo>
                  <a:lnTo>
                    <a:pt x="1230" y="3411"/>
                  </a:lnTo>
                  <a:cubicBezTo>
                    <a:pt x="1" y="4640"/>
                    <a:pt x="1" y="6562"/>
                    <a:pt x="1230" y="7759"/>
                  </a:cubicBezTo>
                  <a:cubicBezTo>
                    <a:pt x="1844" y="8358"/>
                    <a:pt x="2632" y="8657"/>
                    <a:pt x="3415" y="8657"/>
                  </a:cubicBezTo>
                  <a:cubicBezTo>
                    <a:pt x="4199" y="8657"/>
                    <a:pt x="4979" y="8358"/>
                    <a:pt x="5577" y="7759"/>
                  </a:cubicBezTo>
                  <a:lnTo>
                    <a:pt x="7152" y="6184"/>
                  </a:lnTo>
                  <a:lnTo>
                    <a:pt x="7152" y="6184"/>
                  </a:lnTo>
                  <a:cubicBezTo>
                    <a:pt x="6938" y="6218"/>
                    <a:pt x="6719" y="6235"/>
                    <a:pt x="6499" y="6235"/>
                  </a:cubicBezTo>
                  <a:cubicBezTo>
                    <a:pt x="6106" y="6235"/>
                    <a:pt x="5709" y="6179"/>
                    <a:pt x="5325" y="6058"/>
                  </a:cubicBezTo>
                  <a:lnTo>
                    <a:pt x="4569" y="6814"/>
                  </a:lnTo>
                  <a:cubicBezTo>
                    <a:pt x="4238" y="7145"/>
                    <a:pt x="3805" y="7310"/>
                    <a:pt x="3372" y="7310"/>
                  </a:cubicBezTo>
                  <a:cubicBezTo>
                    <a:pt x="2939" y="7310"/>
                    <a:pt x="2505" y="7145"/>
                    <a:pt x="2175" y="6814"/>
                  </a:cubicBezTo>
                  <a:cubicBezTo>
                    <a:pt x="1513" y="6121"/>
                    <a:pt x="1513" y="5081"/>
                    <a:pt x="2175" y="4388"/>
                  </a:cubicBezTo>
                  <a:lnTo>
                    <a:pt x="4664" y="1899"/>
                  </a:lnTo>
                  <a:cubicBezTo>
                    <a:pt x="4994" y="1568"/>
                    <a:pt x="5428" y="1403"/>
                    <a:pt x="5861" y="1403"/>
                  </a:cubicBezTo>
                  <a:cubicBezTo>
                    <a:pt x="6294" y="1403"/>
                    <a:pt x="6727" y="1568"/>
                    <a:pt x="7058" y="1899"/>
                  </a:cubicBezTo>
                  <a:cubicBezTo>
                    <a:pt x="7342" y="2183"/>
                    <a:pt x="7499" y="2561"/>
                    <a:pt x="7531" y="2907"/>
                  </a:cubicBezTo>
                  <a:lnTo>
                    <a:pt x="8287" y="2151"/>
                  </a:lnTo>
                  <a:lnTo>
                    <a:pt x="8633" y="1805"/>
                  </a:lnTo>
                  <a:cubicBezTo>
                    <a:pt x="8476" y="1490"/>
                    <a:pt x="8287" y="1206"/>
                    <a:pt x="8035" y="922"/>
                  </a:cubicBezTo>
                  <a:cubicBezTo>
                    <a:pt x="7436" y="308"/>
                    <a:pt x="6648" y="1"/>
                    <a:pt x="58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77" name="Google Shape;8377;p64"/>
          <p:cNvGrpSpPr/>
          <p:nvPr/>
        </p:nvGrpSpPr>
        <p:grpSpPr>
          <a:xfrm>
            <a:off x="3529065" y="2882500"/>
            <a:ext cx="354586" cy="354586"/>
            <a:chOff x="-30735200" y="3192625"/>
            <a:chExt cx="292225" cy="292225"/>
          </a:xfrm>
        </p:grpSpPr>
        <p:sp>
          <p:nvSpPr>
            <p:cNvPr id="8378" name="Google Shape;8378;p64"/>
            <p:cNvSpPr/>
            <p:nvPr/>
          </p:nvSpPr>
          <p:spPr>
            <a:xfrm>
              <a:off x="-30665100" y="3192625"/>
              <a:ext cx="175650" cy="223700"/>
            </a:xfrm>
            <a:custGeom>
              <a:avLst/>
              <a:gdLst/>
              <a:ahLst/>
              <a:cxnLst/>
              <a:rect l="l" t="t" r="r" b="b"/>
              <a:pathLst>
                <a:path w="7026" h="8948" extrusionOk="0">
                  <a:moveTo>
                    <a:pt x="2363" y="0"/>
                  </a:moveTo>
                  <a:cubicBezTo>
                    <a:pt x="2143" y="0"/>
                    <a:pt x="1985" y="158"/>
                    <a:pt x="1985" y="378"/>
                  </a:cubicBezTo>
                  <a:cubicBezTo>
                    <a:pt x="1985" y="567"/>
                    <a:pt x="2143" y="725"/>
                    <a:pt x="2363" y="725"/>
                  </a:cubicBezTo>
                  <a:lnTo>
                    <a:pt x="2710" y="725"/>
                  </a:lnTo>
                  <a:lnTo>
                    <a:pt x="2710" y="1576"/>
                  </a:lnTo>
                  <a:cubicBezTo>
                    <a:pt x="1135" y="2017"/>
                    <a:pt x="0" y="3466"/>
                    <a:pt x="0" y="5199"/>
                  </a:cubicBezTo>
                  <a:cubicBezTo>
                    <a:pt x="0" y="7278"/>
                    <a:pt x="1670" y="8948"/>
                    <a:pt x="3718" y="8948"/>
                  </a:cubicBezTo>
                  <a:cubicBezTo>
                    <a:pt x="3970" y="8948"/>
                    <a:pt x="4159" y="8916"/>
                    <a:pt x="4348" y="8853"/>
                  </a:cubicBezTo>
                  <a:cubicBezTo>
                    <a:pt x="4159" y="8664"/>
                    <a:pt x="4033" y="8381"/>
                    <a:pt x="4033" y="8066"/>
                  </a:cubicBezTo>
                  <a:cubicBezTo>
                    <a:pt x="4033" y="7877"/>
                    <a:pt x="4096" y="7687"/>
                    <a:pt x="4191" y="7530"/>
                  </a:cubicBezTo>
                  <a:lnTo>
                    <a:pt x="4191" y="7530"/>
                  </a:lnTo>
                  <a:cubicBezTo>
                    <a:pt x="4033" y="7561"/>
                    <a:pt x="3876" y="7561"/>
                    <a:pt x="3686" y="7561"/>
                  </a:cubicBezTo>
                  <a:cubicBezTo>
                    <a:pt x="2363" y="7561"/>
                    <a:pt x="1292" y="6522"/>
                    <a:pt x="1292" y="5167"/>
                  </a:cubicBezTo>
                  <a:cubicBezTo>
                    <a:pt x="1292" y="3844"/>
                    <a:pt x="2363" y="2773"/>
                    <a:pt x="3686" y="2773"/>
                  </a:cubicBezTo>
                  <a:cubicBezTo>
                    <a:pt x="4348" y="2773"/>
                    <a:pt x="4978" y="3088"/>
                    <a:pt x="5451" y="3560"/>
                  </a:cubicBezTo>
                  <a:cubicBezTo>
                    <a:pt x="5608" y="3466"/>
                    <a:pt x="5766" y="3466"/>
                    <a:pt x="5923" y="3466"/>
                  </a:cubicBezTo>
                  <a:lnTo>
                    <a:pt x="7026" y="3466"/>
                  </a:lnTo>
                  <a:cubicBezTo>
                    <a:pt x="6553" y="2584"/>
                    <a:pt x="5734" y="1859"/>
                    <a:pt x="4726" y="1576"/>
                  </a:cubicBezTo>
                  <a:lnTo>
                    <a:pt x="4726" y="725"/>
                  </a:lnTo>
                  <a:lnTo>
                    <a:pt x="5073" y="725"/>
                  </a:lnTo>
                  <a:cubicBezTo>
                    <a:pt x="5262" y="725"/>
                    <a:pt x="5419" y="567"/>
                    <a:pt x="5419" y="378"/>
                  </a:cubicBezTo>
                  <a:cubicBezTo>
                    <a:pt x="5419" y="158"/>
                    <a:pt x="5262" y="0"/>
                    <a:pt x="50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64"/>
            <p:cNvSpPr/>
            <p:nvPr/>
          </p:nvSpPr>
          <p:spPr>
            <a:xfrm>
              <a:off x="-30615475" y="3278475"/>
              <a:ext cx="52775" cy="52000"/>
            </a:xfrm>
            <a:custGeom>
              <a:avLst/>
              <a:gdLst/>
              <a:ahLst/>
              <a:cxnLst/>
              <a:rect l="l" t="t" r="r" b="b"/>
              <a:pathLst>
                <a:path w="2111" h="2080" extrusionOk="0">
                  <a:moveTo>
                    <a:pt x="1733" y="0"/>
                  </a:moveTo>
                  <a:cubicBezTo>
                    <a:pt x="1544" y="32"/>
                    <a:pt x="1386" y="158"/>
                    <a:pt x="1386" y="347"/>
                  </a:cubicBezTo>
                  <a:lnTo>
                    <a:pt x="1386" y="1387"/>
                  </a:lnTo>
                  <a:lnTo>
                    <a:pt x="378" y="1387"/>
                  </a:lnTo>
                  <a:cubicBezTo>
                    <a:pt x="158" y="1387"/>
                    <a:pt x="0" y="1544"/>
                    <a:pt x="0" y="1733"/>
                  </a:cubicBezTo>
                  <a:cubicBezTo>
                    <a:pt x="0" y="1922"/>
                    <a:pt x="158" y="2080"/>
                    <a:pt x="378" y="2080"/>
                  </a:cubicBezTo>
                  <a:lnTo>
                    <a:pt x="1733" y="2080"/>
                  </a:lnTo>
                  <a:cubicBezTo>
                    <a:pt x="1954" y="2080"/>
                    <a:pt x="2111" y="1922"/>
                    <a:pt x="2111" y="1733"/>
                  </a:cubicBezTo>
                  <a:lnTo>
                    <a:pt x="2111" y="347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64"/>
            <p:cNvSpPr/>
            <p:nvPr/>
          </p:nvSpPr>
          <p:spPr>
            <a:xfrm>
              <a:off x="-30528850" y="3296575"/>
              <a:ext cx="85875" cy="25250"/>
            </a:xfrm>
            <a:custGeom>
              <a:avLst/>
              <a:gdLst/>
              <a:ahLst/>
              <a:cxnLst/>
              <a:rect l="l" t="t" r="r" b="b"/>
              <a:pathLst>
                <a:path w="3435" h="1010" extrusionOk="0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cubicBezTo>
                    <a:pt x="1" y="789"/>
                    <a:pt x="253" y="1009"/>
                    <a:pt x="536" y="1009"/>
                  </a:cubicBezTo>
                  <a:lnTo>
                    <a:pt x="2931" y="1009"/>
                  </a:lnTo>
                  <a:cubicBezTo>
                    <a:pt x="3214" y="1009"/>
                    <a:pt x="3435" y="789"/>
                    <a:pt x="3435" y="505"/>
                  </a:cubicBezTo>
                  <a:cubicBezTo>
                    <a:pt x="3435" y="221"/>
                    <a:pt x="3214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64"/>
            <p:cNvSpPr/>
            <p:nvPr/>
          </p:nvSpPr>
          <p:spPr>
            <a:xfrm>
              <a:off x="-30546175" y="3338325"/>
              <a:ext cx="85875" cy="26025"/>
            </a:xfrm>
            <a:custGeom>
              <a:avLst/>
              <a:gdLst/>
              <a:ahLst/>
              <a:cxnLst/>
              <a:rect l="l" t="t" r="r" b="b"/>
              <a:pathLst>
                <a:path w="3435" h="1041" extrusionOk="0">
                  <a:moveTo>
                    <a:pt x="505" y="1"/>
                  </a:moveTo>
                  <a:cubicBezTo>
                    <a:pt x="221" y="1"/>
                    <a:pt x="1" y="253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899" y="1040"/>
                  </a:lnTo>
                  <a:cubicBezTo>
                    <a:pt x="3183" y="1040"/>
                    <a:pt x="3435" y="851"/>
                    <a:pt x="3435" y="536"/>
                  </a:cubicBezTo>
                  <a:cubicBezTo>
                    <a:pt x="3435" y="253"/>
                    <a:pt x="3183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64"/>
            <p:cNvSpPr/>
            <p:nvPr/>
          </p:nvSpPr>
          <p:spPr>
            <a:xfrm>
              <a:off x="-30546175" y="3381650"/>
              <a:ext cx="67750" cy="26025"/>
            </a:xfrm>
            <a:custGeom>
              <a:avLst/>
              <a:gdLst/>
              <a:ahLst/>
              <a:cxnLst/>
              <a:rect l="l" t="t" r="r" b="b"/>
              <a:pathLst>
                <a:path w="2710" h="1041" extrusionOk="0">
                  <a:moveTo>
                    <a:pt x="505" y="0"/>
                  </a:moveTo>
                  <a:cubicBezTo>
                    <a:pt x="221" y="0"/>
                    <a:pt x="1" y="252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90" y="1040"/>
                    <a:pt x="2710" y="788"/>
                    <a:pt x="2710" y="536"/>
                  </a:cubicBezTo>
                  <a:cubicBezTo>
                    <a:pt x="2710" y="252"/>
                    <a:pt x="2490" y="0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64"/>
            <p:cNvSpPr/>
            <p:nvPr/>
          </p:nvSpPr>
          <p:spPr>
            <a:xfrm>
              <a:off x="-30546175" y="3424175"/>
              <a:ext cx="51225" cy="26025"/>
            </a:xfrm>
            <a:custGeom>
              <a:avLst/>
              <a:gdLst/>
              <a:ahLst/>
              <a:cxnLst/>
              <a:rect l="l" t="t" r="r" b="b"/>
              <a:pathLst>
                <a:path w="2049" h="1041" extrusionOk="0">
                  <a:moveTo>
                    <a:pt x="505" y="1"/>
                  </a:moveTo>
                  <a:cubicBezTo>
                    <a:pt x="221" y="1"/>
                    <a:pt x="1" y="253"/>
                    <a:pt x="1" y="505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1544" y="1040"/>
                  </a:lnTo>
                  <a:cubicBezTo>
                    <a:pt x="1796" y="1040"/>
                    <a:pt x="2048" y="788"/>
                    <a:pt x="2048" y="505"/>
                  </a:cubicBezTo>
                  <a:cubicBezTo>
                    <a:pt x="2048" y="253"/>
                    <a:pt x="1796" y="1"/>
                    <a:pt x="15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64"/>
            <p:cNvSpPr/>
            <p:nvPr/>
          </p:nvSpPr>
          <p:spPr>
            <a:xfrm>
              <a:off x="-30735200" y="3209325"/>
              <a:ext cx="174075" cy="275525"/>
            </a:xfrm>
            <a:custGeom>
              <a:avLst/>
              <a:gdLst/>
              <a:ahLst/>
              <a:cxnLst/>
              <a:rect l="l" t="t" r="r" b="b"/>
              <a:pathLst>
                <a:path w="6963" h="11021" extrusionOk="0">
                  <a:moveTo>
                    <a:pt x="3803" y="0"/>
                  </a:moveTo>
                  <a:cubicBezTo>
                    <a:pt x="3716" y="0"/>
                    <a:pt x="3637" y="52"/>
                    <a:pt x="3592" y="120"/>
                  </a:cubicBezTo>
                  <a:lnTo>
                    <a:pt x="1702" y="2231"/>
                  </a:lnTo>
                  <a:cubicBezTo>
                    <a:pt x="1544" y="2420"/>
                    <a:pt x="1418" y="2640"/>
                    <a:pt x="1418" y="2892"/>
                  </a:cubicBezTo>
                  <a:lnTo>
                    <a:pt x="1418" y="5917"/>
                  </a:lnTo>
                  <a:cubicBezTo>
                    <a:pt x="1418" y="6200"/>
                    <a:pt x="1292" y="6421"/>
                    <a:pt x="1103" y="6641"/>
                  </a:cubicBezTo>
                  <a:lnTo>
                    <a:pt x="126" y="7618"/>
                  </a:lnTo>
                  <a:cubicBezTo>
                    <a:pt x="0" y="7744"/>
                    <a:pt x="0" y="7965"/>
                    <a:pt x="126" y="8091"/>
                  </a:cubicBezTo>
                  <a:lnTo>
                    <a:pt x="2867" y="10926"/>
                  </a:lnTo>
                  <a:cubicBezTo>
                    <a:pt x="2930" y="10989"/>
                    <a:pt x="3017" y="11021"/>
                    <a:pt x="3104" y="11021"/>
                  </a:cubicBezTo>
                  <a:cubicBezTo>
                    <a:pt x="3190" y="11021"/>
                    <a:pt x="3277" y="10989"/>
                    <a:pt x="3340" y="10926"/>
                  </a:cubicBezTo>
                  <a:lnTo>
                    <a:pt x="4317" y="9949"/>
                  </a:lnTo>
                  <a:cubicBezTo>
                    <a:pt x="4537" y="9729"/>
                    <a:pt x="4758" y="9634"/>
                    <a:pt x="5041" y="9634"/>
                  </a:cubicBezTo>
                  <a:lnTo>
                    <a:pt x="6963" y="9634"/>
                  </a:lnTo>
                  <a:cubicBezTo>
                    <a:pt x="6900" y="9477"/>
                    <a:pt x="6837" y="9288"/>
                    <a:pt x="6837" y="9099"/>
                  </a:cubicBezTo>
                  <a:cubicBezTo>
                    <a:pt x="6837" y="9036"/>
                    <a:pt x="6837" y="8973"/>
                    <a:pt x="6900" y="8910"/>
                  </a:cubicBezTo>
                  <a:cubicBezTo>
                    <a:pt x="6774" y="8910"/>
                    <a:pt x="6648" y="8941"/>
                    <a:pt x="6522" y="8941"/>
                  </a:cubicBezTo>
                  <a:cubicBezTo>
                    <a:pt x="4096" y="8941"/>
                    <a:pt x="2080" y="6925"/>
                    <a:pt x="2080" y="4499"/>
                  </a:cubicBezTo>
                  <a:cubicBezTo>
                    <a:pt x="2080" y="2892"/>
                    <a:pt x="2962" y="1475"/>
                    <a:pt x="4254" y="687"/>
                  </a:cubicBezTo>
                  <a:cubicBezTo>
                    <a:pt x="4254" y="592"/>
                    <a:pt x="4222" y="529"/>
                    <a:pt x="4222" y="498"/>
                  </a:cubicBezTo>
                  <a:lnTo>
                    <a:pt x="4128" y="246"/>
                  </a:lnTo>
                  <a:cubicBezTo>
                    <a:pt x="4096" y="120"/>
                    <a:pt x="4002" y="57"/>
                    <a:pt x="3907" y="25"/>
                  </a:cubicBezTo>
                  <a:cubicBezTo>
                    <a:pt x="3872" y="8"/>
                    <a:pt x="3837" y="0"/>
                    <a:pt x="38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85" name="Google Shape;8385;p64"/>
          <p:cNvGrpSpPr/>
          <p:nvPr/>
        </p:nvGrpSpPr>
        <p:grpSpPr>
          <a:xfrm>
            <a:off x="3529065" y="3353932"/>
            <a:ext cx="354586" cy="353008"/>
            <a:chOff x="-30735200" y="3552550"/>
            <a:chExt cx="292225" cy="290925"/>
          </a:xfrm>
        </p:grpSpPr>
        <p:sp>
          <p:nvSpPr>
            <p:cNvPr id="8386" name="Google Shape;8386;p64"/>
            <p:cNvSpPr/>
            <p:nvPr/>
          </p:nvSpPr>
          <p:spPr>
            <a:xfrm>
              <a:off x="-30613900" y="3655750"/>
              <a:ext cx="170925" cy="187725"/>
            </a:xfrm>
            <a:custGeom>
              <a:avLst/>
              <a:gdLst/>
              <a:ahLst/>
              <a:cxnLst/>
              <a:rect l="l" t="t" r="r" b="b"/>
              <a:pathLst>
                <a:path w="6837" h="7509" extrusionOk="0">
                  <a:moveTo>
                    <a:pt x="5120" y="2079"/>
                  </a:moveTo>
                  <a:cubicBezTo>
                    <a:pt x="5206" y="2079"/>
                    <a:pt x="5293" y="2111"/>
                    <a:pt x="5356" y="2174"/>
                  </a:cubicBezTo>
                  <a:cubicBezTo>
                    <a:pt x="5451" y="2268"/>
                    <a:pt x="5451" y="2458"/>
                    <a:pt x="5356" y="2647"/>
                  </a:cubicBezTo>
                  <a:lnTo>
                    <a:pt x="3308" y="4694"/>
                  </a:lnTo>
                  <a:cubicBezTo>
                    <a:pt x="3214" y="4757"/>
                    <a:pt x="3151" y="4789"/>
                    <a:pt x="3056" y="4789"/>
                  </a:cubicBezTo>
                  <a:cubicBezTo>
                    <a:pt x="2993" y="4789"/>
                    <a:pt x="2899" y="4757"/>
                    <a:pt x="2836" y="4694"/>
                  </a:cubicBezTo>
                  <a:lnTo>
                    <a:pt x="2174" y="4001"/>
                  </a:lnTo>
                  <a:cubicBezTo>
                    <a:pt x="2048" y="3907"/>
                    <a:pt x="2048" y="3655"/>
                    <a:pt x="2174" y="3529"/>
                  </a:cubicBezTo>
                  <a:cubicBezTo>
                    <a:pt x="2221" y="3481"/>
                    <a:pt x="2308" y="3458"/>
                    <a:pt x="2399" y="3458"/>
                  </a:cubicBezTo>
                  <a:cubicBezTo>
                    <a:pt x="2489" y="3458"/>
                    <a:pt x="2584" y="3481"/>
                    <a:pt x="2647" y="3529"/>
                  </a:cubicBezTo>
                  <a:lnTo>
                    <a:pt x="3056" y="3970"/>
                  </a:lnTo>
                  <a:lnTo>
                    <a:pt x="4883" y="2174"/>
                  </a:lnTo>
                  <a:cubicBezTo>
                    <a:pt x="4946" y="2111"/>
                    <a:pt x="5033" y="2079"/>
                    <a:pt x="5120" y="2079"/>
                  </a:cubicBezTo>
                  <a:close/>
                  <a:moveTo>
                    <a:pt x="1701" y="0"/>
                  </a:moveTo>
                  <a:cubicBezTo>
                    <a:pt x="725" y="0"/>
                    <a:pt x="0" y="756"/>
                    <a:pt x="0" y="1701"/>
                  </a:cubicBezTo>
                  <a:lnTo>
                    <a:pt x="0" y="4411"/>
                  </a:lnTo>
                  <a:cubicBezTo>
                    <a:pt x="0" y="5356"/>
                    <a:pt x="725" y="6112"/>
                    <a:pt x="1701" y="6112"/>
                  </a:cubicBezTo>
                  <a:lnTo>
                    <a:pt x="2048" y="6112"/>
                  </a:lnTo>
                  <a:lnTo>
                    <a:pt x="2048" y="7152"/>
                  </a:lnTo>
                  <a:cubicBezTo>
                    <a:pt x="2048" y="7309"/>
                    <a:pt x="2111" y="7435"/>
                    <a:pt x="2237" y="7467"/>
                  </a:cubicBezTo>
                  <a:cubicBezTo>
                    <a:pt x="2289" y="7493"/>
                    <a:pt x="2347" y="7508"/>
                    <a:pt x="2401" y="7508"/>
                  </a:cubicBezTo>
                  <a:cubicBezTo>
                    <a:pt x="2477" y="7508"/>
                    <a:pt x="2547" y="7478"/>
                    <a:pt x="2584" y="7404"/>
                  </a:cubicBezTo>
                  <a:lnTo>
                    <a:pt x="3844" y="6112"/>
                  </a:lnTo>
                  <a:lnTo>
                    <a:pt x="5073" y="6112"/>
                  </a:lnTo>
                  <a:cubicBezTo>
                    <a:pt x="6018" y="6112"/>
                    <a:pt x="6805" y="5356"/>
                    <a:pt x="6805" y="4411"/>
                  </a:cubicBezTo>
                  <a:lnTo>
                    <a:pt x="6805" y="1701"/>
                  </a:lnTo>
                  <a:cubicBezTo>
                    <a:pt x="6837" y="756"/>
                    <a:pt x="6049" y="0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64"/>
            <p:cNvSpPr/>
            <p:nvPr/>
          </p:nvSpPr>
          <p:spPr>
            <a:xfrm>
              <a:off x="-30735200" y="3552550"/>
              <a:ext cx="188275" cy="205075"/>
            </a:xfrm>
            <a:custGeom>
              <a:avLst/>
              <a:gdLst/>
              <a:ahLst/>
              <a:cxnLst/>
              <a:rect l="l" t="t" r="r" b="b"/>
              <a:pathLst>
                <a:path w="7531" h="8203" extrusionOk="0">
                  <a:moveTo>
                    <a:pt x="3781" y="1356"/>
                  </a:moveTo>
                  <a:cubicBezTo>
                    <a:pt x="4317" y="1356"/>
                    <a:pt x="4789" y="1828"/>
                    <a:pt x="4789" y="2395"/>
                  </a:cubicBezTo>
                  <a:cubicBezTo>
                    <a:pt x="4789" y="2710"/>
                    <a:pt x="4632" y="3025"/>
                    <a:pt x="4411" y="3214"/>
                  </a:cubicBezTo>
                  <a:cubicBezTo>
                    <a:pt x="4254" y="3341"/>
                    <a:pt x="4128" y="3530"/>
                    <a:pt x="4128" y="3782"/>
                  </a:cubicBezTo>
                  <a:cubicBezTo>
                    <a:pt x="4128" y="3971"/>
                    <a:pt x="3970" y="4128"/>
                    <a:pt x="3781" y="4128"/>
                  </a:cubicBezTo>
                  <a:cubicBezTo>
                    <a:pt x="3592" y="4128"/>
                    <a:pt x="3434" y="3971"/>
                    <a:pt x="3434" y="3782"/>
                  </a:cubicBezTo>
                  <a:cubicBezTo>
                    <a:pt x="3434" y="3341"/>
                    <a:pt x="3624" y="2931"/>
                    <a:pt x="3970" y="2679"/>
                  </a:cubicBezTo>
                  <a:cubicBezTo>
                    <a:pt x="4065" y="2584"/>
                    <a:pt x="4096" y="2521"/>
                    <a:pt x="4096" y="2395"/>
                  </a:cubicBezTo>
                  <a:cubicBezTo>
                    <a:pt x="4096" y="2206"/>
                    <a:pt x="3939" y="2049"/>
                    <a:pt x="3750" y="2049"/>
                  </a:cubicBezTo>
                  <a:cubicBezTo>
                    <a:pt x="3529" y="2049"/>
                    <a:pt x="3371" y="2206"/>
                    <a:pt x="3371" y="2395"/>
                  </a:cubicBezTo>
                  <a:cubicBezTo>
                    <a:pt x="3371" y="2584"/>
                    <a:pt x="3214" y="2742"/>
                    <a:pt x="3025" y="2742"/>
                  </a:cubicBezTo>
                  <a:cubicBezTo>
                    <a:pt x="2836" y="2742"/>
                    <a:pt x="2678" y="2584"/>
                    <a:pt x="2678" y="2395"/>
                  </a:cubicBezTo>
                  <a:cubicBezTo>
                    <a:pt x="2741" y="1828"/>
                    <a:pt x="3214" y="1356"/>
                    <a:pt x="3781" y="1356"/>
                  </a:cubicBezTo>
                  <a:close/>
                  <a:moveTo>
                    <a:pt x="3781" y="4758"/>
                  </a:moveTo>
                  <a:cubicBezTo>
                    <a:pt x="3970" y="4758"/>
                    <a:pt x="4128" y="4916"/>
                    <a:pt x="4128" y="5105"/>
                  </a:cubicBezTo>
                  <a:cubicBezTo>
                    <a:pt x="4128" y="5294"/>
                    <a:pt x="3970" y="5451"/>
                    <a:pt x="3781" y="5451"/>
                  </a:cubicBezTo>
                  <a:cubicBezTo>
                    <a:pt x="3592" y="5451"/>
                    <a:pt x="3434" y="5294"/>
                    <a:pt x="3434" y="5105"/>
                  </a:cubicBezTo>
                  <a:cubicBezTo>
                    <a:pt x="3434" y="4916"/>
                    <a:pt x="3592" y="4758"/>
                    <a:pt x="3781" y="4758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9"/>
                    <a:pt x="0" y="1734"/>
                  </a:cubicBezTo>
                  <a:lnTo>
                    <a:pt x="0" y="5136"/>
                  </a:lnTo>
                  <a:cubicBezTo>
                    <a:pt x="0" y="5987"/>
                    <a:pt x="631" y="6649"/>
                    <a:pt x="1418" y="6806"/>
                  </a:cubicBezTo>
                  <a:lnTo>
                    <a:pt x="1418" y="7846"/>
                  </a:lnTo>
                  <a:cubicBezTo>
                    <a:pt x="1418" y="8003"/>
                    <a:pt x="1481" y="8129"/>
                    <a:pt x="1607" y="8161"/>
                  </a:cubicBezTo>
                  <a:cubicBezTo>
                    <a:pt x="1659" y="8187"/>
                    <a:pt x="1717" y="8202"/>
                    <a:pt x="1771" y="8202"/>
                  </a:cubicBezTo>
                  <a:cubicBezTo>
                    <a:pt x="1848" y="8202"/>
                    <a:pt x="1917" y="8172"/>
                    <a:pt x="1954" y="8098"/>
                  </a:cubicBezTo>
                  <a:lnTo>
                    <a:pt x="3214" y="6838"/>
                  </a:lnTo>
                  <a:lnTo>
                    <a:pt x="4096" y="6838"/>
                  </a:lnTo>
                  <a:lnTo>
                    <a:pt x="4096" y="5798"/>
                  </a:lnTo>
                  <a:cubicBezTo>
                    <a:pt x="4096" y="4475"/>
                    <a:pt x="5167" y="3404"/>
                    <a:pt x="6490" y="3404"/>
                  </a:cubicBezTo>
                  <a:lnTo>
                    <a:pt x="7530" y="3404"/>
                  </a:lnTo>
                  <a:lnTo>
                    <a:pt x="7530" y="1734"/>
                  </a:lnTo>
                  <a:cubicBezTo>
                    <a:pt x="7530" y="789"/>
                    <a:pt x="677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88" name="Google Shape;8388;p64"/>
          <p:cNvGrpSpPr/>
          <p:nvPr/>
        </p:nvGrpSpPr>
        <p:grpSpPr>
          <a:xfrm>
            <a:off x="3529065" y="3818554"/>
            <a:ext cx="354586" cy="353645"/>
            <a:chOff x="-30735200" y="3910925"/>
            <a:chExt cx="292225" cy="291450"/>
          </a:xfrm>
        </p:grpSpPr>
        <p:sp>
          <p:nvSpPr>
            <p:cNvPr id="8389" name="Google Shape;8389;p64"/>
            <p:cNvSpPr/>
            <p:nvPr/>
          </p:nvSpPr>
          <p:spPr>
            <a:xfrm>
              <a:off x="-30683225" y="3962900"/>
              <a:ext cx="188275" cy="186700"/>
            </a:xfrm>
            <a:custGeom>
              <a:avLst/>
              <a:gdLst/>
              <a:ahLst/>
              <a:cxnLst/>
              <a:rect l="l" t="t" r="r" b="b"/>
              <a:pathLst>
                <a:path w="7531" h="7468" extrusionOk="0">
                  <a:moveTo>
                    <a:pt x="3750" y="663"/>
                  </a:moveTo>
                  <a:cubicBezTo>
                    <a:pt x="3939" y="663"/>
                    <a:pt x="4096" y="820"/>
                    <a:pt x="4096" y="1009"/>
                  </a:cubicBezTo>
                  <a:lnTo>
                    <a:pt x="4096" y="3624"/>
                  </a:lnTo>
                  <a:lnTo>
                    <a:pt x="5357" y="4884"/>
                  </a:lnTo>
                  <a:cubicBezTo>
                    <a:pt x="5514" y="5042"/>
                    <a:pt x="5514" y="5231"/>
                    <a:pt x="5357" y="5357"/>
                  </a:cubicBezTo>
                  <a:cubicBezTo>
                    <a:pt x="5294" y="5420"/>
                    <a:pt x="5207" y="5451"/>
                    <a:pt x="5120" y="5451"/>
                  </a:cubicBezTo>
                  <a:cubicBezTo>
                    <a:pt x="5034" y="5451"/>
                    <a:pt x="4947" y="5420"/>
                    <a:pt x="4884" y="5357"/>
                  </a:cubicBezTo>
                  <a:lnTo>
                    <a:pt x="3498" y="3971"/>
                  </a:lnTo>
                  <a:cubicBezTo>
                    <a:pt x="3435" y="3908"/>
                    <a:pt x="3403" y="3813"/>
                    <a:pt x="3403" y="3719"/>
                  </a:cubicBezTo>
                  <a:lnTo>
                    <a:pt x="3403" y="1009"/>
                  </a:lnTo>
                  <a:cubicBezTo>
                    <a:pt x="3403" y="820"/>
                    <a:pt x="3561" y="663"/>
                    <a:pt x="3750" y="663"/>
                  </a:cubicBezTo>
                  <a:close/>
                  <a:moveTo>
                    <a:pt x="3750" y="1"/>
                  </a:moveTo>
                  <a:cubicBezTo>
                    <a:pt x="1671" y="1"/>
                    <a:pt x="1" y="1702"/>
                    <a:pt x="1" y="3750"/>
                  </a:cubicBezTo>
                  <a:cubicBezTo>
                    <a:pt x="1" y="5829"/>
                    <a:pt x="1702" y="7468"/>
                    <a:pt x="3750" y="7468"/>
                  </a:cubicBezTo>
                  <a:cubicBezTo>
                    <a:pt x="5798" y="7468"/>
                    <a:pt x="7499" y="5798"/>
                    <a:pt x="7499" y="3750"/>
                  </a:cubicBezTo>
                  <a:cubicBezTo>
                    <a:pt x="7530" y="1702"/>
                    <a:pt x="5829" y="1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8390;p64"/>
            <p:cNvSpPr/>
            <p:nvPr/>
          </p:nvSpPr>
          <p:spPr>
            <a:xfrm>
              <a:off x="-30735200" y="3910925"/>
              <a:ext cx="292225" cy="291450"/>
            </a:xfrm>
            <a:custGeom>
              <a:avLst/>
              <a:gdLst/>
              <a:ahLst/>
              <a:cxnLst/>
              <a:rect l="l" t="t" r="r" b="b"/>
              <a:pathLst>
                <a:path w="11689" h="11658" extrusionOk="0">
                  <a:moveTo>
                    <a:pt x="5829" y="1355"/>
                  </a:moveTo>
                  <a:cubicBezTo>
                    <a:pt x="8286" y="1355"/>
                    <a:pt x="10271" y="3372"/>
                    <a:pt x="10271" y="5829"/>
                  </a:cubicBezTo>
                  <a:cubicBezTo>
                    <a:pt x="10271" y="8286"/>
                    <a:pt x="8318" y="10271"/>
                    <a:pt x="5829" y="10271"/>
                  </a:cubicBezTo>
                  <a:cubicBezTo>
                    <a:pt x="3403" y="10271"/>
                    <a:pt x="1387" y="8255"/>
                    <a:pt x="1387" y="5829"/>
                  </a:cubicBezTo>
                  <a:cubicBezTo>
                    <a:pt x="1387" y="3372"/>
                    <a:pt x="3371" y="1355"/>
                    <a:pt x="5829" y="1355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616"/>
                    <a:pt x="0" y="5829"/>
                  </a:cubicBezTo>
                  <a:cubicBezTo>
                    <a:pt x="0" y="9011"/>
                    <a:pt x="2647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89" y="2616"/>
                    <a:pt x="9042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391" name="Google Shape;8391;p64"/>
          <p:cNvSpPr/>
          <p:nvPr/>
        </p:nvSpPr>
        <p:spPr>
          <a:xfrm>
            <a:off x="2632180" y="4275642"/>
            <a:ext cx="354586" cy="353645"/>
          </a:xfrm>
          <a:custGeom>
            <a:avLst/>
            <a:gdLst/>
            <a:ahLst/>
            <a:cxnLst/>
            <a:rect l="l" t="t" r="r" b="b"/>
            <a:pathLst>
              <a:path w="11689" h="11658" extrusionOk="0">
                <a:moveTo>
                  <a:pt x="5829" y="2458"/>
                </a:moveTo>
                <a:cubicBezTo>
                  <a:pt x="6207" y="2458"/>
                  <a:pt x="6491" y="2773"/>
                  <a:pt x="6491" y="3120"/>
                </a:cubicBezTo>
                <a:cubicBezTo>
                  <a:pt x="6522" y="3466"/>
                  <a:pt x="6207" y="3781"/>
                  <a:pt x="5829" y="3781"/>
                </a:cubicBezTo>
                <a:cubicBezTo>
                  <a:pt x="5419" y="3781"/>
                  <a:pt x="5136" y="3466"/>
                  <a:pt x="5136" y="3120"/>
                </a:cubicBezTo>
                <a:cubicBezTo>
                  <a:pt x="5136" y="2742"/>
                  <a:pt x="5482" y="2458"/>
                  <a:pt x="5829" y="2458"/>
                </a:cubicBezTo>
                <a:close/>
                <a:moveTo>
                  <a:pt x="5860" y="4474"/>
                </a:moveTo>
                <a:cubicBezTo>
                  <a:pt x="6238" y="4474"/>
                  <a:pt x="6522" y="4789"/>
                  <a:pt x="6522" y="5136"/>
                </a:cubicBezTo>
                <a:lnTo>
                  <a:pt x="6522" y="8570"/>
                </a:lnTo>
                <a:cubicBezTo>
                  <a:pt x="6522" y="8948"/>
                  <a:pt x="6207" y="9232"/>
                  <a:pt x="5860" y="9232"/>
                </a:cubicBezTo>
                <a:cubicBezTo>
                  <a:pt x="5451" y="9232"/>
                  <a:pt x="5199" y="8917"/>
                  <a:pt x="5199" y="8570"/>
                </a:cubicBezTo>
                <a:lnTo>
                  <a:pt x="5199" y="5136"/>
                </a:lnTo>
                <a:cubicBezTo>
                  <a:pt x="5199" y="4726"/>
                  <a:pt x="5514" y="4474"/>
                  <a:pt x="5860" y="4474"/>
                </a:cubicBezTo>
                <a:close/>
                <a:moveTo>
                  <a:pt x="5829" y="1"/>
                </a:moveTo>
                <a:cubicBezTo>
                  <a:pt x="2615" y="1"/>
                  <a:pt x="0" y="2647"/>
                  <a:pt x="0" y="5829"/>
                </a:cubicBezTo>
                <a:cubicBezTo>
                  <a:pt x="0" y="9043"/>
                  <a:pt x="2615" y="11657"/>
                  <a:pt x="5829" y="11657"/>
                </a:cubicBezTo>
                <a:cubicBezTo>
                  <a:pt x="9011" y="11657"/>
                  <a:pt x="11657" y="9043"/>
                  <a:pt x="11657" y="5829"/>
                </a:cubicBezTo>
                <a:cubicBezTo>
                  <a:pt x="11689" y="2647"/>
                  <a:pt x="9042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392" name="Google Shape;8392;p64"/>
          <p:cNvGrpSpPr/>
          <p:nvPr/>
        </p:nvGrpSpPr>
        <p:grpSpPr>
          <a:xfrm>
            <a:off x="4882910" y="1531421"/>
            <a:ext cx="358971" cy="359224"/>
            <a:chOff x="-57956275" y="3197925"/>
            <a:chExt cx="319000" cy="319225"/>
          </a:xfrm>
        </p:grpSpPr>
        <p:sp>
          <p:nvSpPr>
            <p:cNvPr id="8393" name="Google Shape;8393;p64"/>
            <p:cNvSpPr/>
            <p:nvPr/>
          </p:nvSpPr>
          <p:spPr>
            <a:xfrm>
              <a:off x="-57940525" y="3353300"/>
              <a:ext cx="18150" cy="65400"/>
            </a:xfrm>
            <a:custGeom>
              <a:avLst/>
              <a:gdLst/>
              <a:ahLst/>
              <a:cxnLst/>
              <a:rect l="l" t="t" r="r" b="b"/>
              <a:pathLst>
                <a:path w="726" h="2616" extrusionOk="0">
                  <a:moveTo>
                    <a:pt x="725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25" y="2615"/>
                  </a:cubicBezTo>
                  <a:lnTo>
                    <a:pt x="725" y="239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8394;p64"/>
            <p:cNvSpPr/>
            <p:nvPr/>
          </p:nvSpPr>
          <p:spPr>
            <a:xfrm>
              <a:off x="-57679825" y="3353300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1" y="0"/>
                  </a:moveTo>
                  <a:lnTo>
                    <a:pt x="1" y="2395"/>
                  </a:lnTo>
                  <a:lnTo>
                    <a:pt x="1" y="2615"/>
                  </a:lnTo>
                  <a:cubicBezTo>
                    <a:pt x="442" y="2332"/>
                    <a:pt x="757" y="1859"/>
                    <a:pt x="757" y="1292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5" name="Google Shape;8395;p64"/>
            <p:cNvSpPr/>
            <p:nvPr/>
          </p:nvSpPr>
          <p:spPr>
            <a:xfrm>
              <a:off x="-57956275" y="3255625"/>
              <a:ext cx="319000" cy="55175"/>
            </a:xfrm>
            <a:custGeom>
              <a:avLst/>
              <a:gdLst/>
              <a:ahLst/>
              <a:cxnLst/>
              <a:rect l="l" t="t" r="r" b="b"/>
              <a:pathLst>
                <a:path w="12760" h="2207" extrusionOk="0">
                  <a:moveTo>
                    <a:pt x="442" y="1"/>
                  </a:moveTo>
                  <a:cubicBezTo>
                    <a:pt x="190" y="1"/>
                    <a:pt x="1" y="253"/>
                    <a:pt x="64" y="442"/>
                  </a:cubicBezTo>
                  <a:cubicBezTo>
                    <a:pt x="284" y="1481"/>
                    <a:pt x="1261" y="2206"/>
                    <a:pt x="2332" y="2206"/>
                  </a:cubicBezTo>
                  <a:lnTo>
                    <a:pt x="10523" y="2206"/>
                  </a:lnTo>
                  <a:cubicBezTo>
                    <a:pt x="11563" y="2206"/>
                    <a:pt x="12571" y="1418"/>
                    <a:pt x="12760" y="442"/>
                  </a:cubicBezTo>
                  <a:cubicBezTo>
                    <a:pt x="12603" y="221"/>
                    <a:pt x="12445" y="1"/>
                    <a:pt x="12193" y="1"/>
                  </a:cubicBezTo>
                  <a:lnTo>
                    <a:pt x="10303" y="1"/>
                  </a:lnTo>
                  <a:lnTo>
                    <a:pt x="10303" y="757"/>
                  </a:lnTo>
                  <a:cubicBezTo>
                    <a:pt x="10303" y="946"/>
                    <a:pt x="10145" y="1103"/>
                    <a:pt x="9956" y="1103"/>
                  </a:cubicBezTo>
                  <a:cubicBezTo>
                    <a:pt x="9767" y="1103"/>
                    <a:pt x="9610" y="946"/>
                    <a:pt x="9610" y="757"/>
                  </a:cubicBezTo>
                  <a:lnTo>
                    <a:pt x="9610" y="1"/>
                  </a:lnTo>
                  <a:lnTo>
                    <a:pt x="8853" y="1"/>
                  </a:lnTo>
                  <a:lnTo>
                    <a:pt x="8853" y="757"/>
                  </a:lnTo>
                  <a:cubicBezTo>
                    <a:pt x="8853" y="946"/>
                    <a:pt x="8696" y="1103"/>
                    <a:pt x="8507" y="1103"/>
                  </a:cubicBezTo>
                  <a:cubicBezTo>
                    <a:pt x="8318" y="1103"/>
                    <a:pt x="8160" y="946"/>
                    <a:pt x="8160" y="757"/>
                  </a:cubicBezTo>
                  <a:lnTo>
                    <a:pt x="8160" y="1"/>
                  </a:lnTo>
                  <a:lnTo>
                    <a:pt x="7404" y="1"/>
                  </a:lnTo>
                  <a:lnTo>
                    <a:pt x="7404" y="757"/>
                  </a:lnTo>
                  <a:cubicBezTo>
                    <a:pt x="7404" y="946"/>
                    <a:pt x="7247" y="1103"/>
                    <a:pt x="7058" y="1103"/>
                  </a:cubicBezTo>
                  <a:cubicBezTo>
                    <a:pt x="6837" y="1103"/>
                    <a:pt x="6680" y="946"/>
                    <a:pt x="6680" y="757"/>
                  </a:cubicBezTo>
                  <a:lnTo>
                    <a:pt x="6680" y="1"/>
                  </a:lnTo>
                  <a:lnTo>
                    <a:pt x="5955" y="1"/>
                  </a:lnTo>
                  <a:lnTo>
                    <a:pt x="5955" y="757"/>
                  </a:lnTo>
                  <a:cubicBezTo>
                    <a:pt x="5955" y="946"/>
                    <a:pt x="5797" y="1103"/>
                    <a:pt x="5577" y="1103"/>
                  </a:cubicBezTo>
                  <a:cubicBezTo>
                    <a:pt x="5388" y="1103"/>
                    <a:pt x="5230" y="946"/>
                    <a:pt x="5230" y="757"/>
                  </a:cubicBezTo>
                  <a:lnTo>
                    <a:pt x="5230" y="1"/>
                  </a:lnTo>
                  <a:lnTo>
                    <a:pt x="4474" y="1"/>
                  </a:lnTo>
                  <a:lnTo>
                    <a:pt x="4474" y="757"/>
                  </a:lnTo>
                  <a:cubicBezTo>
                    <a:pt x="4474" y="946"/>
                    <a:pt x="4317" y="1103"/>
                    <a:pt x="4128" y="1103"/>
                  </a:cubicBezTo>
                  <a:cubicBezTo>
                    <a:pt x="3939" y="1103"/>
                    <a:pt x="3781" y="946"/>
                    <a:pt x="3781" y="757"/>
                  </a:cubicBezTo>
                  <a:lnTo>
                    <a:pt x="3781" y="1"/>
                  </a:lnTo>
                  <a:lnTo>
                    <a:pt x="3025" y="1"/>
                  </a:lnTo>
                  <a:lnTo>
                    <a:pt x="3025" y="757"/>
                  </a:lnTo>
                  <a:cubicBezTo>
                    <a:pt x="3025" y="946"/>
                    <a:pt x="2867" y="1103"/>
                    <a:pt x="2678" y="1103"/>
                  </a:cubicBezTo>
                  <a:cubicBezTo>
                    <a:pt x="2489" y="1103"/>
                    <a:pt x="2332" y="946"/>
                    <a:pt x="2332" y="757"/>
                  </a:cubicBezTo>
                  <a:lnTo>
                    <a:pt x="233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8396;p64"/>
            <p:cNvSpPr/>
            <p:nvPr/>
          </p:nvSpPr>
          <p:spPr>
            <a:xfrm>
              <a:off x="-57868050" y="3494275"/>
              <a:ext cx="18900" cy="22875"/>
            </a:xfrm>
            <a:custGeom>
              <a:avLst/>
              <a:gdLst/>
              <a:ahLst/>
              <a:cxnLst/>
              <a:rect l="l" t="t" r="r" b="b"/>
              <a:pathLst>
                <a:path w="756" h="915" extrusionOk="0">
                  <a:moveTo>
                    <a:pt x="0" y="1"/>
                  </a:move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410" y="914"/>
                  </a:cubicBezTo>
                  <a:cubicBezTo>
                    <a:pt x="599" y="914"/>
                    <a:pt x="756" y="757"/>
                    <a:pt x="756" y="536"/>
                  </a:cubicBezTo>
                  <a:lnTo>
                    <a:pt x="756" y="473"/>
                  </a:lnTo>
                  <a:cubicBezTo>
                    <a:pt x="473" y="347"/>
                    <a:pt x="252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8397;p64"/>
            <p:cNvSpPr/>
            <p:nvPr/>
          </p:nvSpPr>
          <p:spPr>
            <a:xfrm>
              <a:off x="-57755425" y="3494275"/>
              <a:ext cx="18125" cy="22875"/>
            </a:xfrm>
            <a:custGeom>
              <a:avLst/>
              <a:gdLst/>
              <a:ahLst/>
              <a:cxnLst/>
              <a:rect l="l" t="t" r="r" b="b"/>
              <a:pathLst>
                <a:path w="725" h="915" extrusionOk="0">
                  <a:moveTo>
                    <a:pt x="725" y="1"/>
                  </a:moveTo>
                  <a:cubicBezTo>
                    <a:pt x="504" y="190"/>
                    <a:pt x="252" y="347"/>
                    <a:pt x="0" y="473"/>
                  </a:cubicBez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378" y="914"/>
                  </a:cubicBezTo>
                  <a:cubicBezTo>
                    <a:pt x="567" y="914"/>
                    <a:pt x="725" y="757"/>
                    <a:pt x="725" y="536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64"/>
            <p:cNvSpPr/>
            <p:nvPr/>
          </p:nvSpPr>
          <p:spPr>
            <a:xfrm>
              <a:off x="-57903500" y="3329675"/>
              <a:ext cx="204800" cy="187475"/>
            </a:xfrm>
            <a:custGeom>
              <a:avLst/>
              <a:gdLst/>
              <a:ahLst/>
              <a:cxnLst/>
              <a:rect l="l" t="t" r="r" b="b"/>
              <a:pathLst>
                <a:path w="8192" h="7499" extrusionOk="0">
                  <a:moveTo>
                    <a:pt x="2615" y="756"/>
                  </a:moveTo>
                  <a:cubicBezTo>
                    <a:pt x="2804" y="756"/>
                    <a:pt x="2962" y="914"/>
                    <a:pt x="2962" y="1103"/>
                  </a:cubicBezTo>
                  <a:cubicBezTo>
                    <a:pt x="2962" y="1292"/>
                    <a:pt x="2804" y="1449"/>
                    <a:pt x="2615" y="1449"/>
                  </a:cubicBezTo>
                  <a:cubicBezTo>
                    <a:pt x="2395" y="1449"/>
                    <a:pt x="2269" y="1292"/>
                    <a:pt x="2269" y="1103"/>
                  </a:cubicBezTo>
                  <a:cubicBezTo>
                    <a:pt x="2206" y="945"/>
                    <a:pt x="2395" y="756"/>
                    <a:pt x="2615" y="756"/>
                  </a:cubicBezTo>
                  <a:close/>
                  <a:moveTo>
                    <a:pt x="5608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608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199" y="945"/>
                    <a:pt x="5356" y="756"/>
                    <a:pt x="5608" y="756"/>
                  </a:cubicBezTo>
                  <a:close/>
                  <a:moveTo>
                    <a:pt x="5159" y="4072"/>
                  </a:moveTo>
                  <a:cubicBezTo>
                    <a:pt x="5254" y="4072"/>
                    <a:pt x="5340" y="4112"/>
                    <a:pt x="5388" y="4190"/>
                  </a:cubicBezTo>
                  <a:cubicBezTo>
                    <a:pt x="5545" y="4348"/>
                    <a:pt x="5545" y="4568"/>
                    <a:pt x="5388" y="4694"/>
                  </a:cubicBezTo>
                  <a:cubicBezTo>
                    <a:pt x="5041" y="5041"/>
                    <a:pt x="4569" y="5230"/>
                    <a:pt x="4096" y="5230"/>
                  </a:cubicBezTo>
                  <a:cubicBezTo>
                    <a:pt x="3623" y="5230"/>
                    <a:pt x="3119" y="5041"/>
                    <a:pt x="2804" y="4694"/>
                  </a:cubicBezTo>
                  <a:cubicBezTo>
                    <a:pt x="2647" y="4537"/>
                    <a:pt x="2647" y="4285"/>
                    <a:pt x="2804" y="4190"/>
                  </a:cubicBezTo>
                  <a:cubicBezTo>
                    <a:pt x="2883" y="4112"/>
                    <a:pt x="2978" y="4072"/>
                    <a:pt x="3068" y="4072"/>
                  </a:cubicBezTo>
                  <a:cubicBezTo>
                    <a:pt x="3159" y="4072"/>
                    <a:pt x="3245" y="4112"/>
                    <a:pt x="3308" y="4190"/>
                  </a:cubicBezTo>
                  <a:cubicBezTo>
                    <a:pt x="3513" y="4379"/>
                    <a:pt x="3797" y="4474"/>
                    <a:pt x="4084" y="4474"/>
                  </a:cubicBezTo>
                  <a:cubicBezTo>
                    <a:pt x="4372" y="4474"/>
                    <a:pt x="4663" y="4379"/>
                    <a:pt x="4884" y="4190"/>
                  </a:cubicBezTo>
                  <a:cubicBezTo>
                    <a:pt x="4962" y="4112"/>
                    <a:pt x="5065" y="4072"/>
                    <a:pt x="5159" y="4072"/>
                  </a:cubicBezTo>
                  <a:close/>
                  <a:moveTo>
                    <a:pt x="0" y="0"/>
                  </a:moveTo>
                  <a:lnTo>
                    <a:pt x="0" y="3403"/>
                  </a:lnTo>
                  <a:cubicBezTo>
                    <a:pt x="0" y="4663"/>
                    <a:pt x="599" y="5829"/>
                    <a:pt x="1513" y="6585"/>
                  </a:cubicBezTo>
                  <a:lnTo>
                    <a:pt x="1513" y="4127"/>
                  </a:lnTo>
                  <a:cubicBezTo>
                    <a:pt x="1513" y="3119"/>
                    <a:pt x="2332" y="2300"/>
                    <a:pt x="3340" y="2300"/>
                  </a:cubicBezTo>
                  <a:cubicBezTo>
                    <a:pt x="3560" y="2300"/>
                    <a:pt x="3718" y="2458"/>
                    <a:pt x="3718" y="2647"/>
                  </a:cubicBezTo>
                  <a:cubicBezTo>
                    <a:pt x="3718" y="2836"/>
                    <a:pt x="3560" y="2993"/>
                    <a:pt x="3340" y="2993"/>
                  </a:cubicBezTo>
                  <a:cubicBezTo>
                    <a:pt x="2710" y="2993"/>
                    <a:pt x="2237" y="3497"/>
                    <a:pt x="2237" y="4096"/>
                  </a:cubicBezTo>
                  <a:lnTo>
                    <a:pt x="2237" y="7026"/>
                  </a:lnTo>
                  <a:cubicBezTo>
                    <a:pt x="2804" y="7278"/>
                    <a:pt x="3434" y="7498"/>
                    <a:pt x="4096" y="7498"/>
                  </a:cubicBezTo>
                  <a:cubicBezTo>
                    <a:pt x="4758" y="7498"/>
                    <a:pt x="5388" y="7341"/>
                    <a:pt x="5955" y="7026"/>
                  </a:cubicBezTo>
                  <a:lnTo>
                    <a:pt x="5955" y="4096"/>
                  </a:lnTo>
                  <a:cubicBezTo>
                    <a:pt x="5955" y="3466"/>
                    <a:pt x="5451" y="2993"/>
                    <a:pt x="4852" y="2993"/>
                  </a:cubicBezTo>
                  <a:cubicBezTo>
                    <a:pt x="4663" y="2993"/>
                    <a:pt x="4506" y="2836"/>
                    <a:pt x="4506" y="2647"/>
                  </a:cubicBezTo>
                  <a:cubicBezTo>
                    <a:pt x="4506" y="2458"/>
                    <a:pt x="4663" y="2300"/>
                    <a:pt x="4852" y="2300"/>
                  </a:cubicBezTo>
                  <a:cubicBezTo>
                    <a:pt x="5860" y="2300"/>
                    <a:pt x="6711" y="3119"/>
                    <a:pt x="6711" y="4127"/>
                  </a:cubicBezTo>
                  <a:lnTo>
                    <a:pt x="6711" y="6585"/>
                  </a:lnTo>
                  <a:cubicBezTo>
                    <a:pt x="7593" y="5829"/>
                    <a:pt x="8192" y="4663"/>
                    <a:pt x="8192" y="3403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64"/>
            <p:cNvSpPr/>
            <p:nvPr/>
          </p:nvSpPr>
          <p:spPr>
            <a:xfrm>
              <a:off x="-57860975" y="3197925"/>
              <a:ext cx="119750" cy="37250"/>
            </a:xfrm>
            <a:custGeom>
              <a:avLst/>
              <a:gdLst/>
              <a:ahLst/>
              <a:cxnLst/>
              <a:rect l="l" t="t" r="r" b="b"/>
              <a:pathLst>
                <a:path w="4790" h="1490" extrusionOk="0">
                  <a:moveTo>
                    <a:pt x="2383" y="1"/>
                  </a:moveTo>
                  <a:cubicBezTo>
                    <a:pt x="1812" y="1"/>
                    <a:pt x="1245" y="214"/>
                    <a:pt x="851" y="639"/>
                  </a:cubicBezTo>
                  <a:lnTo>
                    <a:pt x="1" y="1490"/>
                  </a:lnTo>
                  <a:lnTo>
                    <a:pt x="4789" y="1490"/>
                  </a:lnTo>
                  <a:lnTo>
                    <a:pt x="3939" y="639"/>
                  </a:lnTo>
                  <a:cubicBezTo>
                    <a:pt x="3529" y="214"/>
                    <a:pt x="2954" y="1"/>
                    <a:pt x="23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00" name="Google Shape;8400;p64"/>
          <p:cNvGrpSpPr/>
          <p:nvPr/>
        </p:nvGrpSpPr>
        <p:grpSpPr>
          <a:xfrm>
            <a:off x="4905064" y="1987846"/>
            <a:ext cx="314662" cy="358971"/>
            <a:chOff x="-57940525" y="3590375"/>
            <a:chExt cx="279625" cy="319000"/>
          </a:xfrm>
        </p:grpSpPr>
        <p:sp>
          <p:nvSpPr>
            <p:cNvPr id="8401" name="Google Shape;8401;p64"/>
            <p:cNvSpPr/>
            <p:nvPr/>
          </p:nvSpPr>
          <p:spPr>
            <a:xfrm>
              <a:off x="-57940525" y="3727425"/>
              <a:ext cx="18150" cy="63800"/>
            </a:xfrm>
            <a:custGeom>
              <a:avLst/>
              <a:gdLst/>
              <a:ahLst/>
              <a:cxnLst/>
              <a:rect l="l" t="t" r="r" b="b"/>
              <a:pathLst>
                <a:path w="726" h="2552" extrusionOk="0">
                  <a:moveTo>
                    <a:pt x="725" y="0"/>
                  </a:moveTo>
                  <a:cubicBezTo>
                    <a:pt x="253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25" y="2552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64"/>
            <p:cNvSpPr/>
            <p:nvPr/>
          </p:nvSpPr>
          <p:spPr>
            <a:xfrm>
              <a:off x="-57904300" y="3686450"/>
              <a:ext cx="205600" cy="111075"/>
            </a:xfrm>
            <a:custGeom>
              <a:avLst/>
              <a:gdLst/>
              <a:ahLst/>
              <a:cxnLst/>
              <a:rect l="l" t="t" r="r" b="b"/>
              <a:pathLst>
                <a:path w="8224" h="4443" extrusionOk="0">
                  <a:moveTo>
                    <a:pt x="2647" y="2143"/>
                  </a:moveTo>
                  <a:cubicBezTo>
                    <a:pt x="2836" y="2143"/>
                    <a:pt x="2994" y="2301"/>
                    <a:pt x="2994" y="2521"/>
                  </a:cubicBezTo>
                  <a:cubicBezTo>
                    <a:pt x="2994" y="2710"/>
                    <a:pt x="2836" y="2868"/>
                    <a:pt x="2647" y="2868"/>
                  </a:cubicBezTo>
                  <a:cubicBezTo>
                    <a:pt x="2427" y="2868"/>
                    <a:pt x="2301" y="2710"/>
                    <a:pt x="2301" y="2521"/>
                  </a:cubicBezTo>
                  <a:cubicBezTo>
                    <a:pt x="2301" y="2301"/>
                    <a:pt x="2427" y="2143"/>
                    <a:pt x="2647" y="2143"/>
                  </a:cubicBezTo>
                  <a:close/>
                  <a:moveTo>
                    <a:pt x="5640" y="2143"/>
                  </a:moveTo>
                  <a:cubicBezTo>
                    <a:pt x="5829" y="2143"/>
                    <a:pt x="5987" y="2301"/>
                    <a:pt x="5987" y="2521"/>
                  </a:cubicBezTo>
                  <a:cubicBezTo>
                    <a:pt x="5987" y="2710"/>
                    <a:pt x="5829" y="2868"/>
                    <a:pt x="5640" y="2868"/>
                  </a:cubicBezTo>
                  <a:cubicBezTo>
                    <a:pt x="5420" y="2868"/>
                    <a:pt x="5262" y="2710"/>
                    <a:pt x="5262" y="2521"/>
                  </a:cubicBezTo>
                  <a:cubicBezTo>
                    <a:pt x="5262" y="2301"/>
                    <a:pt x="5420" y="2143"/>
                    <a:pt x="5640" y="2143"/>
                  </a:cubicBezTo>
                  <a:close/>
                  <a:moveTo>
                    <a:pt x="1923" y="1"/>
                  </a:moveTo>
                  <a:lnTo>
                    <a:pt x="1" y="1923"/>
                  </a:lnTo>
                  <a:lnTo>
                    <a:pt x="1" y="4443"/>
                  </a:lnTo>
                  <a:lnTo>
                    <a:pt x="1765" y="4443"/>
                  </a:lnTo>
                  <a:cubicBezTo>
                    <a:pt x="2490" y="3986"/>
                    <a:pt x="3309" y="3758"/>
                    <a:pt x="4124" y="3758"/>
                  </a:cubicBezTo>
                  <a:cubicBezTo>
                    <a:pt x="4939" y="3758"/>
                    <a:pt x="5751" y="3986"/>
                    <a:pt x="6459" y="4443"/>
                  </a:cubicBezTo>
                  <a:lnTo>
                    <a:pt x="8224" y="4443"/>
                  </a:lnTo>
                  <a:lnTo>
                    <a:pt x="8224" y="1923"/>
                  </a:lnTo>
                  <a:lnTo>
                    <a:pt x="6302" y="1"/>
                  </a:lnTo>
                  <a:cubicBezTo>
                    <a:pt x="5625" y="395"/>
                    <a:pt x="4876" y="592"/>
                    <a:pt x="4124" y="592"/>
                  </a:cubicBezTo>
                  <a:cubicBezTo>
                    <a:pt x="3372" y="592"/>
                    <a:pt x="2616" y="395"/>
                    <a:pt x="19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64"/>
            <p:cNvSpPr/>
            <p:nvPr/>
          </p:nvSpPr>
          <p:spPr>
            <a:xfrm>
              <a:off x="-57903500" y="3590375"/>
              <a:ext cx="205575" cy="117375"/>
            </a:xfrm>
            <a:custGeom>
              <a:avLst/>
              <a:gdLst/>
              <a:ahLst/>
              <a:cxnLst/>
              <a:rect l="l" t="t" r="r" b="b"/>
              <a:pathLst>
                <a:path w="8223" h="4695" extrusionOk="0">
                  <a:moveTo>
                    <a:pt x="4096" y="0"/>
                  </a:moveTo>
                  <a:cubicBezTo>
                    <a:pt x="3560" y="0"/>
                    <a:pt x="3088" y="315"/>
                    <a:pt x="2804" y="756"/>
                  </a:cubicBezTo>
                  <a:cubicBezTo>
                    <a:pt x="2753" y="751"/>
                    <a:pt x="2702" y="748"/>
                    <a:pt x="2651" y="748"/>
                  </a:cubicBezTo>
                  <a:cubicBezTo>
                    <a:pt x="2101" y="748"/>
                    <a:pt x="1551" y="1051"/>
                    <a:pt x="1292" y="1512"/>
                  </a:cubicBezTo>
                  <a:cubicBezTo>
                    <a:pt x="567" y="1638"/>
                    <a:pt x="0" y="2269"/>
                    <a:pt x="0" y="3056"/>
                  </a:cubicBezTo>
                  <a:lnTo>
                    <a:pt x="0" y="4694"/>
                  </a:lnTo>
                  <a:lnTo>
                    <a:pt x="1607" y="3088"/>
                  </a:lnTo>
                  <a:cubicBezTo>
                    <a:pt x="1683" y="3011"/>
                    <a:pt x="1783" y="2970"/>
                    <a:pt x="1884" y="2970"/>
                  </a:cubicBezTo>
                  <a:cubicBezTo>
                    <a:pt x="1951" y="2970"/>
                    <a:pt x="2018" y="2987"/>
                    <a:pt x="2080" y="3025"/>
                  </a:cubicBezTo>
                  <a:cubicBezTo>
                    <a:pt x="2694" y="3450"/>
                    <a:pt x="3403" y="3663"/>
                    <a:pt x="4112" y="3663"/>
                  </a:cubicBezTo>
                  <a:cubicBezTo>
                    <a:pt x="4821" y="3663"/>
                    <a:pt x="5529" y="3450"/>
                    <a:pt x="6144" y="3025"/>
                  </a:cubicBezTo>
                  <a:cubicBezTo>
                    <a:pt x="6206" y="2987"/>
                    <a:pt x="6273" y="2970"/>
                    <a:pt x="6339" y="2970"/>
                  </a:cubicBezTo>
                  <a:cubicBezTo>
                    <a:pt x="6441" y="2970"/>
                    <a:pt x="6540" y="3011"/>
                    <a:pt x="6616" y="3088"/>
                  </a:cubicBezTo>
                  <a:lnTo>
                    <a:pt x="8223" y="4694"/>
                  </a:lnTo>
                  <a:lnTo>
                    <a:pt x="8223" y="3056"/>
                  </a:lnTo>
                  <a:cubicBezTo>
                    <a:pt x="8192" y="2300"/>
                    <a:pt x="7656" y="1638"/>
                    <a:pt x="6900" y="1512"/>
                  </a:cubicBezTo>
                  <a:cubicBezTo>
                    <a:pt x="6641" y="1051"/>
                    <a:pt x="6091" y="748"/>
                    <a:pt x="5541" y="748"/>
                  </a:cubicBezTo>
                  <a:cubicBezTo>
                    <a:pt x="5490" y="748"/>
                    <a:pt x="5439" y="751"/>
                    <a:pt x="5388" y="756"/>
                  </a:cubicBezTo>
                  <a:cubicBezTo>
                    <a:pt x="5136" y="284"/>
                    <a:pt x="466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64"/>
            <p:cNvSpPr/>
            <p:nvPr/>
          </p:nvSpPr>
          <p:spPr>
            <a:xfrm>
              <a:off x="-57903500" y="3798700"/>
              <a:ext cx="204800" cy="110675"/>
            </a:xfrm>
            <a:custGeom>
              <a:avLst/>
              <a:gdLst/>
              <a:ahLst/>
              <a:cxnLst/>
              <a:rect l="l" t="t" r="r" b="b"/>
              <a:pathLst>
                <a:path w="8192" h="4427" extrusionOk="0">
                  <a:moveTo>
                    <a:pt x="5159" y="1001"/>
                  </a:moveTo>
                  <a:cubicBezTo>
                    <a:pt x="5254" y="1001"/>
                    <a:pt x="5340" y="1040"/>
                    <a:pt x="5388" y="1119"/>
                  </a:cubicBezTo>
                  <a:cubicBezTo>
                    <a:pt x="5545" y="1245"/>
                    <a:pt x="5545" y="1465"/>
                    <a:pt x="5388" y="1654"/>
                  </a:cubicBezTo>
                  <a:cubicBezTo>
                    <a:pt x="5041" y="2001"/>
                    <a:pt x="4569" y="2190"/>
                    <a:pt x="4096" y="2190"/>
                  </a:cubicBezTo>
                  <a:cubicBezTo>
                    <a:pt x="3623" y="2190"/>
                    <a:pt x="3119" y="2001"/>
                    <a:pt x="2804" y="1654"/>
                  </a:cubicBezTo>
                  <a:cubicBezTo>
                    <a:pt x="2647" y="1497"/>
                    <a:pt x="2647" y="1245"/>
                    <a:pt x="2804" y="1119"/>
                  </a:cubicBezTo>
                  <a:cubicBezTo>
                    <a:pt x="2883" y="1040"/>
                    <a:pt x="2978" y="1001"/>
                    <a:pt x="3068" y="1001"/>
                  </a:cubicBezTo>
                  <a:cubicBezTo>
                    <a:pt x="3159" y="1001"/>
                    <a:pt x="3245" y="1040"/>
                    <a:pt x="3308" y="1119"/>
                  </a:cubicBezTo>
                  <a:cubicBezTo>
                    <a:pt x="3529" y="1339"/>
                    <a:pt x="3812" y="1449"/>
                    <a:pt x="4096" y="1449"/>
                  </a:cubicBezTo>
                  <a:cubicBezTo>
                    <a:pt x="4380" y="1449"/>
                    <a:pt x="4663" y="1339"/>
                    <a:pt x="4884" y="1119"/>
                  </a:cubicBezTo>
                  <a:cubicBezTo>
                    <a:pt x="4962" y="1040"/>
                    <a:pt x="5065" y="1001"/>
                    <a:pt x="5159" y="1001"/>
                  </a:cubicBezTo>
                  <a:close/>
                  <a:moveTo>
                    <a:pt x="4080" y="0"/>
                  </a:moveTo>
                  <a:cubicBezTo>
                    <a:pt x="3371" y="0"/>
                    <a:pt x="2663" y="205"/>
                    <a:pt x="2048" y="615"/>
                  </a:cubicBezTo>
                  <a:cubicBezTo>
                    <a:pt x="1985" y="646"/>
                    <a:pt x="1922" y="678"/>
                    <a:pt x="1859" y="678"/>
                  </a:cubicBezTo>
                  <a:lnTo>
                    <a:pt x="0" y="678"/>
                  </a:lnTo>
                  <a:cubicBezTo>
                    <a:pt x="189" y="2788"/>
                    <a:pt x="1922" y="4427"/>
                    <a:pt x="4096" y="4427"/>
                  </a:cubicBezTo>
                  <a:cubicBezTo>
                    <a:pt x="6270" y="4427"/>
                    <a:pt x="8003" y="2788"/>
                    <a:pt x="8192" y="678"/>
                  </a:cubicBezTo>
                  <a:lnTo>
                    <a:pt x="6333" y="678"/>
                  </a:lnTo>
                  <a:cubicBezTo>
                    <a:pt x="6270" y="678"/>
                    <a:pt x="6175" y="646"/>
                    <a:pt x="6112" y="615"/>
                  </a:cubicBezTo>
                  <a:cubicBezTo>
                    <a:pt x="5498" y="205"/>
                    <a:pt x="4789" y="0"/>
                    <a:pt x="4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64"/>
            <p:cNvSpPr/>
            <p:nvPr/>
          </p:nvSpPr>
          <p:spPr>
            <a:xfrm>
              <a:off x="-57679825" y="37266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06" name="Google Shape;8406;p64"/>
          <p:cNvGrpSpPr/>
          <p:nvPr/>
        </p:nvGrpSpPr>
        <p:grpSpPr>
          <a:xfrm>
            <a:off x="4875945" y="2429217"/>
            <a:ext cx="358099" cy="358999"/>
            <a:chOff x="-57959425" y="3982600"/>
            <a:chExt cx="318225" cy="319025"/>
          </a:xfrm>
        </p:grpSpPr>
        <p:sp>
          <p:nvSpPr>
            <p:cNvPr id="8407" name="Google Shape;8407;p64"/>
            <p:cNvSpPr/>
            <p:nvPr/>
          </p:nvSpPr>
          <p:spPr>
            <a:xfrm>
              <a:off x="-57771975" y="41503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64"/>
            <p:cNvSpPr/>
            <p:nvPr/>
          </p:nvSpPr>
          <p:spPr>
            <a:xfrm>
              <a:off x="-57959425" y="3982600"/>
              <a:ext cx="318225" cy="130775"/>
            </a:xfrm>
            <a:custGeom>
              <a:avLst/>
              <a:gdLst/>
              <a:ahLst/>
              <a:cxnLst/>
              <a:rect l="l" t="t" r="r" b="b"/>
              <a:pathLst>
                <a:path w="12729" h="5231" extrusionOk="0">
                  <a:moveTo>
                    <a:pt x="7081" y="1521"/>
                  </a:moveTo>
                  <a:cubicBezTo>
                    <a:pt x="7176" y="1521"/>
                    <a:pt x="7262" y="1560"/>
                    <a:pt x="7310" y="1639"/>
                  </a:cubicBezTo>
                  <a:cubicBezTo>
                    <a:pt x="7436" y="1796"/>
                    <a:pt x="7467" y="2048"/>
                    <a:pt x="7310" y="2174"/>
                  </a:cubicBezTo>
                  <a:lnTo>
                    <a:pt x="6837" y="2647"/>
                  </a:lnTo>
                  <a:lnTo>
                    <a:pt x="7310" y="3120"/>
                  </a:lnTo>
                  <a:cubicBezTo>
                    <a:pt x="7467" y="3246"/>
                    <a:pt x="7467" y="3498"/>
                    <a:pt x="7310" y="3624"/>
                  </a:cubicBezTo>
                  <a:cubicBezTo>
                    <a:pt x="7231" y="3702"/>
                    <a:pt x="7136" y="3742"/>
                    <a:pt x="7046" y="3742"/>
                  </a:cubicBezTo>
                  <a:cubicBezTo>
                    <a:pt x="6955" y="3742"/>
                    <a:pt x="6869" y="3702"/>
                    <a:pt x="6806" y="3624"/>
                  </a:cubicBezTo>
                  <a:lnTo>
                    <a:pt x="6333" y="3151"/>
                  </a:lnTo>
                  <a:lnTo>
                    <a:pt x="5860" y="3624"/>
                  </a:lnTo>
                  <a:cubicBezTo>
                    <a:pt x="5782" y="3702"/>
                    <a:pt x="5687" y="3742"/>
                    <a:pt x="5597" y="3742"/>
                  </a:cubicBezTo>
                  <a:cubicBezTo>
                    <a:pt x="5506" y="3742"/>
                    <a:pt x="5419" y="3702"/>
                    <a:pt x="5356" y="3624"/>
                  </a:cubicBezTo>
                  <a:cubicBezTo>
                    <a:pt x="5199" y="3466"/>
                    <a:pt x="5199" y="3214"/>
                    <a:pt x="5356" y="3120"/>
                  </a:cubicBezTo>
                  <a:lnTo>
                    <a:pt x="5829" y="2647"/>
                  </a:lnTo>
                  <a:lnTo>
                    <a:pt x="5356" y="2174"/>
                  </a:lnTo>
                  <a:cubicBezTo>
                    <a:pt x="5199" y="2017"/>
                    <a:pt x="5199" y="1765"/>
                    <a:pt x="5356" y="1639"/>
                  </a:cubicBezTo>
                  <a:cubicBezTo>
                    <a:pt x="5435" y="1560"/>
                    <a:pt x="5530" y="1521"/>
                    <a:pt x="5620" y="1521"/>
                  </a:cubicBezTo>
                  <a:cubicBezTo>
                    <a:pt x="5711" y="1521"/>
                    <a:pt x="5797" y="1560"/>
                    <a:pt x="5860" y="1639"/>
                  </a:cubicBezTo>
                  <a:lnTo>
                    <a:pt x="6333" y="2111"/>
                  </a:lnTo>
                  <a:lnTo>
                    <a:pt x="6806" y="1639"/>
                  </a:lnTo>
                  <a:cubicBezTo>
                    <a:pt x="6884" y="1560"/>
                    <a:pt x="6987" y="1521"/>
                    <a:pt x="7081" y="1521"/>
                  </a:cubicBezTo>
                  <a:close/>
                  <a:moveTo>
                    <a:pt x="6333" y="1"/>
                  </a:moveTo>
                  <a:cubicBezTo>
                    <a:pt x="5388" y="1"/>
                    <a:pt x="4506" y="379"/>
                    <a:pt x="3907" y="1072"/>
                  </a:cubicBezTo>
                  <a:cubicBezTo>
                    <a:pt x="3389" y="1628"/>
                    <a:pt x="2673" y="1927"/>
                    <a:pt x="1944" y="1927"/>
                  </a:cubicBezTo>
                  <a:cubicBezTo>
                    <a:pt x="1474" y="1927"/>
                    <a:pt x="999" y="1803"/>
                    <a:pt x="568" y="1544"/>
                  </a:cubicBezTo>
                  <a:cubicBezTo>
                    <a:pt x="505" y="1505"/>
                    <a:pt x="438" y="1487"/>
                    <a:pt x="373" y="1487"/>
                  </a:cubicBezTo>
                  <a:cubicBezTo>
                    <a:pt x="178" y="1487"/>
                    <a:pt x="1" y="1647"/>
                    <a:pt x="1" y="1859"/>
                  </a:cubicBezTo>
                  <a:lnTo>
                    <a:pt x="1" y="2426"/>
                  </a:lnTo>
                  <a:cubicBezTo>
                    <a:pt x="1" y="3970"/>
                    <a:pt x="1261" y="5230"/>
                    <a:pt x="2804" y="5230"/>
                  </a:cubicBezTo>
                  <a:cubicBezTo>
                    <a:pt x="3624" y="5230"/>
                    <a:pt x="4096" y="4915"/>
                    <a:pt x="4884" y="4537"/>
                  </a:cubicBezTo>
                  <a:cubicBezTo>
                    <a:pt x="4915" y="4474"/>
                    <a:pt x="5010" y="4474"/>
                    <a:pt x="5041" y="4474"/>
                  </a:cubicBezTo>
                  <a:lnTo>
                    <a:pt x="7688" y="4474"/>
                  </a:lnTo>
                  <a:cubicBezTo>
                    <a:pt x="7719" y="4474"/>
                    <a:pt x="7782" y="4474"/>
                    <a:pt x="7845" y="4537"/>
                  </a:cubicBezTo>
                  <a:cubicBezTo>
                    <a:pt x="8664" y="4915"/>
                    <a:pt x="9105" y="5230"/>
                    <a:pt x="9925" y="5230"/>
                  </a:cubicBezTo>
                  <a:cubicBezTo>
                    <a:pt x="11468" y="5230"/>
                    <a:pt x="12729" y="3970"/>
                    <a:pt x="12729" y="2426"/>
                  </a:cubicBezTo>
                  <a:lnTo>
                    <a:pt x="12729" y="1891"/>
                  </a:lnTo>
                  <a:cubicBezTo>
                    <a:pt x="12729" y="1698"/>
                    <a:pt x="12543" y="1523"/>
                    <a:pt x="12329" y="1523"/>
                  </a:cubicBezTo>
                  <a:cubicBezTo>
                    <a:pt x="12264" y="1523"/>
                    <a:pt x="12196" y="1539"/>
                    <a:pt x="12130" y="1576"/>
                  </a:cubicBezTo>
                  <a:cubicBezTo>
                    <a:pt x="11708" y="1824"/>
                    <a:pt x="11233" y="1945"/>
                    <a:pt x="10762" y="1945"/>
                  </a:cubicBezTo>
                  <a:cubicBezTo>
                    <a:pt x="10036" y="1945"/>
                    <a:pt x="9319" y="1657"/>
                    <a:pt x="8822" y="1103"/>
                  </a:cubicBezTo>
                  <a:cubicBezTo>
                    <a:pt x="8192" y="442"/>
                    <a:pt x="7310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64"/>
            <p:cNvSpPr/>
            <p:nvPr/>
          </p:nvSpPr>
          <p:spPr>
            <a:xfrm>
              <a:off x="-57903500" y="4125950"/>
              <a:ext cx="204800" cy="175675"/>
            </a:xfrm>
            <a:custGeom>
              <a:avLst/>
              <a:gdLst/>
              <a:ahLst/>
              <a:cxnLst/>
              <a:rect l="l" t="t" r="r" b="b"/>
              <a:pathLst>
                <a:path w="8192" h="7027" extrusionOk="0">
                  <a:moveTo>
                    <a:pt x="2615" y="1009"/>
                  </a:moveTo>
                  <a:cubicBezTo>
                    <a:pt x="2804" y="1009"/>
                    <a:pt x="2962" y="1166"/>
                    <a:pt x="2962" y="1355"/>
                  </a:cubicBezTo>
                  <a:cubicBezTo>
                    <a:pt x="2962" y="1544"/>
                    <a:pt x="2804" y="1702"/>
                    <a:pt x="2615" y="1702"/>
                  </a:cubicBezTo>
                  <a:cubicBezTo>
                    <a:pt x="2395" y="1702"/>
                    <a:pt x="2237" y="1576"/>
                    <a:pt x="2237" y="1355"/>
                  </a:cubicBezTo>
                  <a:cubicBezTo>
                    <a:pt x="2237" y="1166"/>
                    <a:pt x="2395" y="1009"/>
                    <a:pt x="2615" y="1009"/>
                  </a:cubicBezTo>
                  <a:close/>
                  <a:moveTo>
                    <a:pt x="5163" y="3600"/>
                  </a:moveTo>
                  <a:cubicBezTo>
                    <a:pt x="5262" y="3600"/>
                    <a:pt x="5356" y="3639"/>
                    <a:pt x="5419" y="3718"/>
                  </a:cubicBezTo>
                  <a:cubicBezTo>
                    <a:pt x="5608" y="3844"/>
                    <a:pt x="5608" y="4065"/>
                    <a:pt x="5451" y="4222"/>
                  </a:cubicBezTo>
                  <a:cubicBezTo>
                    <a:pt x="5073" y="4569"/>
                    <a:pt x="4600" y="4789"/>
                    <a:pt x="4096" y="4789"/>
                  </a:cubicBezTo>
                  <a:cubicBezTo>
                    <a:pt x="3592" y="4789"/>
                    <a:pt x="3119" y="4569"/>
                    <a:pt x="2804" y="4222"/>
                  </a:cubicBezTo>
                  <a:cubicBezTo>
                    <a:pt x="2647" y="4065"/>
                    <a:pt x="2647" y="3844"/>
                    <a:pt x="2804" y="3718"/>
                  </a:cubicBezTo>
                  <a:cubicBezTo>
                    <a:pt x="2883" y="3639"/>
                    <a:pt x="2978" y="3600"/>
                    <a:pt x="3068" y="3600"/>
                  </a:cubicBezTo>
                  <a:cubicBezTo>
                    <a:pt x="3159" y="3600"/>
                    <a:pt x="3245" y="3639"/>
                    <a:pt x="3308" y="3718"/>
                  </a:cubicBezTo>
                  <a:cubicBezTo>
                    <a:pt x="3529" y="3939"/>
                    <a:pt x="3812" y="4049"/>
                    <a:pt x="4096" y="4049"/>
                  </a:cubicBezTo>
                  <a:cubicBezTo>
                    <a:pt x="4380" y="4049"/>
                    <a:pt x="4663" y="3939"/>
                    <a:pt x="4884" y="3718"/>
                  </a:cubicBezTo>
                  <a:cubicBezTo>
                    <a:pt x="4962" y="3639"/>
                    <a:pt x="5065" y="3600"/>
                    <a:pt x="5163" y="3600"/>
                  </a:cubicBezTo>
                  <a:close/>
                  <a:moveTo>
                    <a:pt x="1828" y="0"/>
                  </a:moveTo>
                  <a:cubicBezTo>
                    <a:pt x="1418" y="158"/>
                    <a:pt x="977" y="253"/>
                    <a:pt x="567" y="253"/>
                  </a:cubicBezTo>
                  <a:cubicBezTo>
                    <a:pt x="347" y="253"/>
                    <a:pt x="221" y="221"/>
                    <a:pt x="0" y="221"/>
                  </a:cubicBezTo>
                  <a:lnTo>
                    <a:pt x="0" y="2899"/>
                  </a:lnTo>
                  <a:cubicBezTo>
                    <a:pt x="0" y="5136"/>
                    <a:pt x="1859" y="7026"/>
                    <a:pt x="4096" y="7026"/>
                  </a:cubicBezTo>
                  <a:cubicBezTo>
                    <a:pt x="6270" y="7026"/>
                    <a:pt x="8097" y="5262"/>
                    <a:pt x="8192" y="3119"/>
                  </a:cubicBezTo>
                  <a:lnTo>
                    <a:pt x="6333" y="2206"/>
                  </a:lnTo>
                  <a:cubicBezTo>
                    <a:pt x="6144" y="2363"/>
                    <a:pt x="5860" y="2489"/>
                    <a:pt x="5608" y="2489"/>
                  </a:cubicBezTo>
                  <a:cubicBezTo>
                    <a:pt x="4978" y="2489"/>
                    <a:pt x="4474" y="1985"/>
                    <a:pt x="4506" y="1324"/>
                  </a:cubicBezTo>
                  <a:lnTo>
                    <a:pt x="18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64"/>
            <p:cNvSpPr/>
            <p:nvPr/>
          </p:nvSpPr>
          <p:spPr>
            <a:xfrm>
              <a:off x="-57835775" y="4113350"/>
              <a:ext cx="138650" cy="70125"/>
            </a:xfrm>
            <a:custGeom>
              <a:avLst/>
              <a:gdLst/>
              <a:ahLst/>
              <a:cxnLst/>
              <a:rect l="l" t="t" r="r" b="b"/>
              <a:pathLst>
                <a:path w="5546" h="2805" extrusionOk="0">
                  <a:moveTo>
                    <a:pt x="221" y="0"/>
                  </a:moveTo>
                  <a:lnTo>
                    <a:pt x="1" y="95"/>
                  </a:lnTo>
                  <a:lnTo>
                    <a:pt x="2112" y="1103"/>
                  </a:lnTo>
                  <a:cubicBezTo>
                    <a:pt x="2301" y="883"/>
                    <a:pt x="2616" y="757"/>
                    <a:pt x="2931" y="757"/>
                  </a:cubicBezTo>
                  <a:cubicBezTo>
                    <a:pt x="3592" y="757"/>
                    <a:pt x="4159" y="1355"/>
                    <a:pt x="4033" y="2048"/>
                  </a:cubicBezTo>
                  <a:lnTo>
                    <a:pt x="5546" y="2804"/>
                  </a:lnTo>
                  <a:lnTo>
                    <a:pt x="5546" y="725"/>
                  </a:lnTo>
                  <a:cubicBezTo>
                    <a:pt x="5325" y="725"/>
                    <a:pt x="5136" y="757"/>
                    <a:pt x="4979" y="757"/>
                  </a:cubicBezTo>
                  <a:cubicBezTo>
                    <a:pt x="4033" y="757"/>
                    <a:pt x="3435" y="410"/>
                    <a:pt x="2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11" name="Google Shape;8411;p64"/>
          <p:cNvGrpSpPr/>
          <p:nvPr/>
        </p:nvGrpSpPr>
        <p:grpSpPr>
          <a:xfrm>
            <a:off x="7076112" y="1532546"/>
            <a:ext cx="357226" cy="357226"/>
            <a:chOff x="-55987225" y="3198925"/>
            <a:chExt cx="317450" cy="317450"/>
          </a:xfrm>
        </p:grpSpPr>
        <p:sp>
          <p:nvSpPr>
            <p:cNvPr id="8412" name="Google Shape;8412;p64"/>
            <p:cNvSpPr/>
            <p:nvPr/>
          </p:nvSpPr>
          <p:spPr>
            <a:xfrm>
              <a:off x="-55987225" y="3261925"/>
              <a:ext cx="173300" cy="198500"/>
            </a:xfrm>
            <a:custGeom>
              <a:avLst/>
              <a:gdLst/>
              <a:ahLst/>
              <a:cxnLst/>
              <a:rect l="l" t="t" r="r" b="b"/>
              <a:pathLst>
                <a:path w="6932" h="7940" extrusionOk="0">
                  <a:moveTo>
                    <a:pt x="4821" y="1954"/>
                  </a:moveTo>
                  <a:cubicBezTo>
                    <a:pt x="5042" y="1954"/>
                    <a:pt x="5199" y="2112"/>
                    <a:pt x="5199" y="2332"/>
                  </a:cubicBezTo>
                  <a:cubicBezTo>
                    <a:pt x="5199" y="2521"/>
                    <a:pt x="5042" y="2679"/>
                    <a:pt x="4821" y="2679"/>
                  </a:cubicBezTo>
                  <a:cubicBezTo>
                    <a:pt x="4632" y="2679"/>
                    <a:pt x="4475" y="2521"/>
                    <a:pt x="4475" y="2332"/>
                  </a:cubicBezTo>
                  <a:cubicBezTo>
                    <a:pt x="4475" y="2175"/>
                    <a:pt x="4632" y="1954"/>
                    <a:pt x="4821" y="1954"/>
                  </a:cubicBezTo>
                  <a:close/>
                  <a:moveTo>
                    <a:pt x="1041" y="4380"/>
                  </a:moveTo>
                  <a:cubicBezTo>
                    <a:pt x="1324" y="4726"/>
                    <a:pt x="1765" y="4947"/>
                    <a:pt x="2269" y="4947"/>
                  </a:cubicBezTo>
                  <a:cubicBezTo>
                    <a:pt x="2238" y="5388"/>
                    <a:pt x="1891" y="5703"/>
                    <a:pt x="1482" y="5703"/>
                  </a:cubicBezTo>
                  <a:cubicBezTo>
                    <a:pt x="1104" y="5703"/>
                    <a:pt x="726" y="5357"/>
                    <a:pt x="726" y="4947"/>
                  </a:cubicBezTo>
                  <a:cubicBezTo>
                    <a:pt x="726" y="4726"/>
                    <a:pt x="852" y="4474"/>
                    <a:pt x="1041" y="4380"/>
                  </a:cubicBezTo>
                  <a:close/>
                  <a:moveTo>
                    <a:pt x="5262" y="1"/>
                  </a:moveTo>
                  <a:cubicBezTo>
                    <a:pt x="4916" y="473"/>
                    <a:pt x="4412" y="820"/>
                    <a:pt x="3845" y="1009"/>
                  </a:cubicBezTo>
                  <a:cubicBezTo>
                    <a:pt x="3466" y="1166"/>
                    <a:pt x="3057" y="1229"/>
                    <a:pt x="2679" y="1229"/>
                  </a:cubicBezTo>
                  <a:cubicBezTo>
                    <a:pt x="2553" y="1229"/>
                    <a:pt x="2427" y="1229"/>
                    <a:pt x="2301" y="1166"/>
                  </a:cubicBezTo>
                  <a:cubicBezTo>
                    <a:pt x="2301" y="1292"/>
                    <a:pt x="2269" y="1450"/>
                    <a:pt x="2269" y="1576"/>
                  </a:cubicBezTo>
                  <a:lnTo>
                    <a:pt x="2269" y="1923"/>
                  </a:lnTo>
                  <a:cubicBezTo>
                    <a:pt x="1450" y="1923"/>
                    <a:pt x="726" y="2584"/>
                    <a:pt x="726" y="3435"/>
                  </a:cubicBezTo>
                  <a:lnTo>
                    <a:pt x="726" y="3624"/>
                  </a:lnTo>
                  <a:cubicBezTo>
                    <a:pt x="253" y="3907"/>
                    <a:pt x="1" y="4380"/>
                    <a:pt x="1" y="4915"/>
                  </a:cubicBezTo>
                  <a:cubicBezTo>
                    <a:pt x="1" y="5735"/>
                    <a:pt x="663" y="6428"/>
                    <a:pt x="1482" y="6428"/>
                  </a:cubicBezTo>
                  <a:cubicBezTo>
                    <a:pt x="1507" y="6429"/>
                    <a:pt x="1533" y="6430"/>
                    <a:pt x="1558" y="6430"/>
                  </a:cubicBezTo>
                  <a:cubicBezTo>
                    <a:pt x="2033" y="6430"/>
                    <a:pt x="2473" y="6156"/>
                    <a:pt x="2742" y="5798"/>
                  </a:cubicBezTo>
                  <a:cubicBezTo>
                    <a:pt x="3466" y="7089"/>
                    <a:pt x="4790" y="7940"/>
                    <a:pt x="6365" y="7940"/>
                  </a:cubicBezTo>
                  <a:cubicBezTo>
                    <a:pt x="6554" y="7940"/>
                    <a:pt x="6775" y="7940"/>
                    <a:pt x="6932" y="7908"/>
                  </a:cubicBezTo>
                  <a:cubicBezTo>
                    <a:pt x="6806" y="7562"/>
                    <a:pt x="6712" y="7184"/>
                    <a:pt x="6712" y="6837"/>
                  </a:cubicBezTo>
                  <a:lnTo>
                    <a:pt x="6712" y="5672"/>
                  </a:lnTo>
                  <a:cubicBezTo>
                    <a:pt x="6617" y="5703"/>
                    <a:pt x="6491" y="5703"/>
                    <a:pt x="6365" y="5703"/>
                  </a:cubicBezTo>
                  <a:cubicBezTo>
                    <a:pt x="5861" y="5703"/>
                    <a:pt x="5388" y="5514"/>
                    <a:pt x="5073" y="5168"/>
                  </a:cubicBezTo>
                  <a:cubicBezTo>
                    <a:pt x="4916" y="5010"/>
                    <a:pt x="4916" y="4758"/>
                    <a:pt x="5073" y="4632"/>
                  </a:cubicBezTo>
                  <a:cubicBezTo>
                    <a:pt x="5152" y="4553"/>
                    <a:pt x="5247" y="4514"/>
                    <a:pt x="5337" y="4514"/>
                  </a:cubicBezTo>
                  <a:cubicBezTo>
                    <a:pt x="5428" y="4514"/>
                    <a:pt x="5514" y="4553"/>
                    <a:pt x="5577" y="4632"/>
                  </a:cubicBezTo>
                  <a:cubicBezTo>
                    <a:pt x="5792" y="4847"/>
                    <a:pt x="6080" y="4959"/>
                    <a:pt x="6371" y="4959"/>
                  </a:cubicBezTo>
                  <a:cubicBezTo>
                    <a:pt x="6507" y="4959"/>
                    <a:pt x="6644" y="4934"/>
                    <a:pt x="6775" y="4884"/>
                  </a:cubicBezTo>
                  <a:lnTo>
                    <a:pt x="6775" y="1923"/>
                  </a:lnTo>
                  <a:cubicBezTo>
                    <a:pt x="5892" y="1765"/>
                    <a:pt x="5262" y="977"/>
                    <a:pt x="5262" y="127"/>
                  </a:cubicBezTo>
                  <a:lnTo>
                    <a:pt x="52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64"/>
            <p:cNvSpPr/>
            <p:nvPr/>
          </p:nvSpPr>
          <p:spPr>
            <a:xfrm>
              <a:off x="-55837575" y="3198925"/>
              <a:ext cx="167800" cy="298525"/>
            </a:xfrm>
            <a:custGeom>
              <a:avLst/>
              <a:gdLst/>
              <a:ahLst/>
              <a:cxnLst/>
              <a:rect l="l" t="t" r="r" b="b"/>
              <a:pathLst>
                <a:path w="6712" h="11941" extrusionOk="0">
                  <a:moveTo>
                    <a:pt x="5672" y="6900"/>
                  </a:moveTo>
                  <a:cubicBezTo>
                    <a:pt x="5861" y="6994"/>
                    <a:pt x="5987" y="7246"/>
                    <a:pt x="5987" y="7467"/>
                  </a:cubicBezTo>
                  <a:cubicBezTo>
                    <a:pt x="5987" y="7908"/>
                    <a:pt x="5672" y="8223"/>
                    <a:pt x="5231" y="8223"/>
                  </a:cubicBezTo>
                  <a:cubicBezTo>
                    <a:pt x="4821" y="8223"/>
                    <a:pt x="4443" y="7877"/>
                    <a:pt x="4443" y="7467"/>
                  </a:cubicBezTo>
                  <a:cubicBezTo>
                    <a:pt x="4916" y="7467"/>
                    <a:pt x="5388" y="7246"/>
                    <a:pt x="5672" y="6900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3214"/>
                    <a:pt x="505" y="3686"/>
                    <a:pt x="1104" y="3686"/>
                  </a:cubicBezTo>
                  <a:cubicBezTo>
                    <a:pt x="1293" y="3686"/>
                    <a:pt x="1450" y="3844"/>
                    <a:pt x="1450" y="4064"/>
                  </a:cubicBezTo>
                  <a:lnTo>
                    <a:pt x="1450" y="9294"/>
                  </a:lnTo>
                  <a:cubicBezTo>
                    <a:pt x="1450" y="10743"/>
                    <a:pt x="2647" y="11941"/>
                    <a:pt x="4065" y="11941"/>
                  </a:cubicBezTo>
                  <a:lnTo>
                    <a:pt x="4412" y="11941"/>
                  </a:lnTo>
                  <a:lnTo>
                    <a:pt x="4412" y="8790"/>
                  </a:lnTo>
                  <a:cubicBezTo>
                    <a:pt x="4632" y="8885"/>
                    <a:pt x="4916" y="8979"/>
                    <a:pt x="5199" y="8979"/>
                  </a:cubicBezTo>
                  <a:cubicBezTo>
                    <a:pt x="6018" y="8979"/>
                    <a:pt x="6680" y="8318"/>
                    <a:pt x="6680" y="7467"/>
                  </a:cubicBezTo>
                  <a:cubicBezTo>
                    <a:pt x="6711" y="6931"/>
                    <a:pt x="6396" y="6459"/>
                    <a:pt x="5987" y="6175"/>
                  </a:cubicBezTo>
                  <a:lnTo>
                    <a:pt x="5987" y="5986"/>
                  </a:lnTo>
                  <a:cubicBezTo>
                    <a:pt x="5987" y="5167"/>
                    <a:pt x="5262" y="4474"/>
                    <a:pt x="4443" y="4474"/>
                  </a:cubicBezTo>
                  <a:lnTo>
                    <a:pt x="4443" y="4127"/>
                  </a:lnTo>
                  <a:cubicBezTo>
                    <a:pt x="4443" y="1891"/>
                    <a:pt x="258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64"/>
            <p:cNvSpPr/>
            <p:nvPr/>
          </p:nvSpPr>
          <p:spPr>
            <a:xfrm>
              <a:off x="-55931300" y="3435200"/>
              <a:ext cx="194575" cy="81175"/>
            </a:xfrm>
            <a:custGeom>
              <a:avLst/>
              <a:gdLst/>
              <a:ahLst/>
              <a:cxnLst/>
              <a:rect l="l" t="t" r="r" b="b"/>
              <a:pathLst>
                <a:path w="7783" h="3247" extrusionOk="0">
                  <a:moveTo>
                    <a:pt x="347" y="1"/>
                  </a:moveTo>
                  <a:cubicBezTo>
                    <a:pt x="221" y="64"/>
                    <a:pt x="127" y="127"/>
                    <a:pt x="1" y="158"/>
                  </a:cubicBezTo>
                  <a:lnTo>
                    <a:pt x="1" y="2899"/>
                  </a:lnTo>
                  <a:cubicBezTo>
                    <a:pt x="1" y="3088"/>
                    <a:pt x="158" y="3246"/>
                    <a:pt x="347" y="3246"/>
                  </a:cubicBezTo>
                  <a:lnTo>
                    <a:pt x="7627" y="3246"/>
                  </a:lnTo>
                  <a:cubicBezTo>
                    <a:pt x="6551" y="3216"/>
                    <a:pt x="5551" y="2574"/>
                    <a:pt x="5010" y="1702"/>
                  </a:cubicBezTo>
                  <a:cubicBezTo>
                    <a:pt x="4727" y="1734"/>
                    <a:pt x="4411" y="1765"/>
                    <a:pt x="4096" y="1765"/>
                  </a:cubicBezTo>
                  <a:cubicBezTo>
                    <a:pt x="2584" y="1765"/>
                    <a:pt x="1229" y="1040"/>
                    <a:pt x="347" y="1"/>
                  </a:cubicBezTo>
                  <a:close/>
                  <a:moveTo>
                    <a:pt x="7627" y="3246"/>
                  </a:moveTo>
                  <a:cubicBezTo>
                    <a:pt x="7653" y="3246"/>
                    <a:pt x="7679" y="3247"/>
                    <a:pt x="7705" y="3247"/>
                  </a:cubicBezTo>
                  <a:cubicBezTo>
                    <a:pt x="7731" y="3247"/>
                    <a:pt x="7757" y="3246"/>
                    <a:pt x="7783" y="3246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64"/>
            <p:cNvSpPr/>
            <p:nvPr/>
          </p:nvSpPr>
          <p:spPr>
            <a:xfrm>
              <a:off x="-55927350" y="3202850"/>
              <a:ext cx="70900" cy="71200"/>
            </a:xfrm>
            <a:custGeom>
              <a:avLst/>
              <a:gdLst/>
              <a:ahLst/>
              <a:cxnLst/>
              <a:rect l="l" t="t" r="r" b="b"/>
              <a:pathLst>
                <a:path w="2836" h="2848" extrusionOk="0">
                  <a:moveTo>
                    <a:pt x="2836" y="1"/>
                  </a:moveTo>
                  <a:cubicBezTo>
                    <a:pt x="1450" y="379"/>
                    <a:pt x="378" y="1482"/>
                    <a:pt x="0" y="2836"/>
                  </a:cubicBezTo>
                  <a:cubicBezTo>
                    <a:pt x="85" y="2843"/>
                    <a:pt x="170" y="2847"/>
                    <a:pt x="255" y="2847"/>
                  </a:cubicBezTo>
                  <a:cubicBezTo>
                    <a:pt x="548" y="2847"/>
                    <a:pt x="841" y="2801"/>
                    <a:pt x="1135" y="2679"/>
                  </a:cubicBezTo>
                  <a:cubicBezTo>
                    <a:pt x="2111" y="2332"/>
                    <a:pt x="2804" y="1324"/>
                    <a:pt x="2836" y="284"/>
                  </a:cubicBezTo>
                  <a:lnTo>
                    <a:pt x="28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16" name="Google Shape;8416;p64"/>
          <p:cNvGrpSpPr/>
          <p:nvPr/>
        </p:nvGrpSpPr>
        <p:grpSpPr>
          <a:xfrm>
            <a:off x="7076112" y="1988578"/>
            <a:ext cx="357226" cy="357367"/>
            <a:chOff x="-55987225" y="3591025"/>
            <a:chExt cx="317450" cy="317575"/>
          </a:xfrm>
        </p:grpSpPr>
        <p:sp>
          <p:nvSpPr>
            <p:cNvPr id="8417" name="Google Shape;8417;p64"/>
            <p:cNvSpPr/>
            <p:nvPr/>
          </p:nvSpPr>
          <p:spPr>
            <a:xfrm>
              <a:off x="-55950200" y="3740025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323"/>
                    <a:pt x="2836" y="1449"/>
                    <a:pt x="2647" y="1449"/>
                  </a:cubicBezTo>
                  <a:cubicBezTo>
                    <a:pt x="2458" y="1449"/>
                    <a:pt x="2301" y="1323"/>
                    <a:pt x="2301" y="1103"/>
                  </a:cubicBezTo>
                  <a:cubicBezTo>
                    <a:pt x="2238" y="914"/>
                    <a:pt x="2395" y="756"/>
                    <a:pt x="2647" y="756"/>
                  </a:cubicBezTo>
                  <a:close/>
                  <a:moveTo>
                    <a:pt x="5609" y="756"/>
                  </a:moveTo>
                  <a:cubicBezTo>
                    <a:pt x="5798" y="756"/>
                    <a:pt x="5955" y="914"/>
                    <a:pt x="5955" y="1103"/>
                  </a:cubicBezTo>
                  <a:cubicBezTo>
                    <a:pt x="5955" y="1323"/>
                    <a:pt x="5798" y="1449"/>
                    <a:pt x="5609" y="1449"/>
                  </a:cubicBezTo>
                  <a:cubicBezTo>
                    <a:pt x="5388" y="1449"/>
                    <a:pt x="5262" y="1323"/>
                    <a:pt x="5262" y="1103"/>
                  </a:cubicBezTo>
                  <a:cubicBezTo>
                    <a:pt x="5231" y="914"/>
                    <a:pt x="5388" y="756"/>
                    <a:pt x="5609" y="756"/>
                  </a:cubicBezTo>
                  <a:close/>
                  <a:moveTo>
                    <a:pt x="5160" y="3316"/>
                  </a:moveTo>
                  <a:cubicBezTo>
                    <a:pt x="5254" y="3316"/>
                    <a:pt x="5341" y="3355"/>
                    <a:pt x="5388" y="3434"/>
                  </a:cubicBezTo>
                  <a:cubicBezTo>
                    <a:pt x="5546" y="3592"/>
                    <a:pt x="5546" y="3812"/>
                    <a:pt x="5388" y="3938"/>
                  </a:cubicBezTo>
                  <a:cubicBezTo>
                    <a:pt x="5041" y="4285"/>
                    <a:pt x="4569" y="4505"/>
                    <a:pt x="4065" y="4505"/>
                  </a:cubicBezTo>
                  <a:cubicBezTo>
                    <a:pt x="3561" y="4505"/>
                    <a:pt x="3088" y="4285"/>
                    <a:pt x="2773" y="3938"/>
                  </a:cubicBezTo>
                  <a:cubicBezTo>
                    <a:pt x="2616" y="3781"/>
                    <a:pt x="2616" y="3560"/>
                    <a:pt x="2773" y="3434"/>
                  </a:cubicBezTo>
                  <a:cubicBezTo>
                    <a:pt x="2868" y="3355"/>
                    <a:pt x="2970" y="3316"/>
                    <a:pt x="3065" y="3316"/>
                  </a:cubicBezTo>
                  <a:cubicBezTo>
                    <a:pt x="3159" y="3316"/>
                    <a:pt x="3246" y="3355"/>
                    <a:pt x="3309" y="3434"/>
                  </a:cubicBezTo>
                  <a:cubicBezTo>
                    <a:pt x="3529" y="3655"/>
                    <a:pt x="3813" y="3765"/>
                    <a:pt x="4096" y="3765"/>
                  </a:cubicBezTo>
                  <a:cubicBezTo>
                    <a:pt x="4380" y="3765"/>
                    <a:pt x="4663" y="3655"/>
                    <a:pt x="4884" y="3434"/>
                  </a:cubicBezTo>
                  <a:cubicBezTo>
                    <a:pt x="4963" y="3355"/>
                    <a:pt x="5065" y="3316"/>
                    <a:pt x="5160" y="3316"/>
                  </a:cubicBezTo>
                  <a:close/>
                  <a:moveTo>
                    <a:pt x="1" y="0"/>
                  </a:moveTo>
                  <a:lnTo>
                    <a:pt x="1" y="2615"/>
                  </a:lnTo>
                  <a:cubicBezTo>
                    <a:pt x="1" y="4852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15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64"/>
            <p:cNvSpPr/>
            <p:nvPr/>
          </p:nvSpPr>
          <p:spPr>
            <a:xfrm>
              <a:off x="-55967525" y="3591025"/>
              <a:ext cx="297750" cy="131700"/>
            </a:xfrm>
            <a:custGeom>
              <a:avLst/>
              <a:gdLst/>
              <a:ahLst/>
              <a:cxnLst/>
              <a:rect l="l" t="t" r="r" b="b"/>
              <a:pathLst>
                <a:path w="11910" h="5268" extrusionOk="0">
                  <a:moveTo>
                    <a:pt x="4810" y="0"/>
                  </a:moveTo>
                  <a:cubicBezTo>
                    <a:pt x="4730" y="0"/>
                    <a:pt x="4650" y="2"/>
                    <a:pt x="4569" y="6"/>
                  </a:cubicBezTo>
                  <a:cubicBezTo>
                    <a:pt x="1954" y="163"/>
                    <a:pt x="1" y="2463"/>
                    <a:pt x="1" y="5047"/>
                  </a:cubicBezTo>
                  <a:cubicBezTo>
                    <a:pt x="1" y="5173"/>
                    <a:pt x="64" y="5267"/>
                    <a:pt x="190" y="5267"/>
                  </a:cubicBezTo>
                  <a:lnTo>
                    <a:pt x="2994" y="5267"/>
                  </a:lnTo>
                  <a:lnTo>
                    <a:pt x="2994" y="4920"/>
                  </a:lnTo>
                  <a:cubicBezTo>
                    <a:pt x="2994" y="4259"/>
                    <a:pt x="3498" y="3818"/>
                    <a:pt x="4096" y="3818"/>
                  </a:cubicBezTo>
                  <a:lnTo>
                    <a:pt x="5577" y="3818"/>
                  </a:lnTo>
                  <a:cubicBezTo>
                    <a:pt x="6207" y="3818"/>
                    <a:pt x="6680" y="4322"/>
                    <a:pt x="6680" y="4920"/>
                  </a:cubicBezTo>
                  <a:lnTo>
                    <a:pt x="6680" y="5267"/>
                  </a:lnTo>
                  <a:lnTo>
                    <a:pt x="11563" y="5267"/>
                  </a:lnTo>
                  <a:cubicBezTo>
                    <a:pt x="11752" y="5267"/>
                    <a:pt x="11909" y="5110"/>
                    <a:pt x="11909" y="4920"/>
                  </a:cubicBezTo>
                  <a:cubicBezTo>
                    <a:pt x="11909" y="4637"/>
                    <a:pt x="11752" y="4479"/>
                    <a:pt x="11563" y="4479"/>
                  </a:cubicBezTo>
                  <a:lnTo>
                    <a:pt x="9673" y="4479"/>
                  </a:lnTo>
                  <a:cubicBezTo>
                    <a:pt x="9489" y="1943"/>
                    <a:pt x="7380" y="0"/>
                    <a:pt x="48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64"/>
            <p:cNvSpPr/>
            <p:nvPr/>
          </p:nvSpPr>
          <p:spPr>
            <a:xfrm>
              <a:off x="-55875375" y="3703000"/>
              <a:ext cx="55950" cy="17350"/>
            </a:xfrm>
            <a:custGeom>
              <a:avLst/>
              <a:gdLst/>
              <a:ahLst/>
              <a:cxnLst/>
              <a:rect l="l" t="t" r="r" b="b"/>
              <a:pathLst>
                <a:path w="223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4"/>
                  </a:lnTo>
                  <a:lnTo>
                    <a:pt x="2238" y="694"/>
                  </a:lnTo>
                  <a:lnTo>
                    <a:pt x="2238" y="347"/>
                  </a:lnTo>
                  <a:cubicBezTo>
                    <a:pt x="2238" y="158"/>
                    <a:pt x="2080" y="0"/>
                    <a:pt x="1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64"/>
            <p:cNvSpPr/>
            <p:nvPr/>
          </p:nvSpPr>
          <p:spPr>
            <a:xfrm>
              <a:off x="-55987225" y="3746325"/>
              <a:ext cx="18150" cy="63825"/>
            </a:xfrm>
            <a:custGeom>
              <a:avLst/>
              <a:gdLst/>
              <a:ahLst/>
              <a:cxnLst/>
              <a:rect l="l" t="t" r="r" b="b"/>
              <a:pathLst>
                <a:path w="726" h="2553" extrusionOk="0">
                  <a:moveTo>
                    <a:pt x="726" y="0"/>
                  </a:moveTo>
                  <a:cubicBezTo>
                    <a:pt x="253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26" y="2552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64"/>
            <p:cNvSpPr/>
            <p:nvPr/>
          </p:nvSpPr>
          <p:spPr>
            <a:xfrm>
              <a:off x="-55725725" y="37455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22" name="Google Shape;8422;p64"/>
          <p:cNvGrpSpPr/>
          <p:nvPr/>
        </p:nvGrpSpPr>
        <p:grpSpPr>
          <a:xfrm>
            <a:off x="7090027" y="2429217"/>
            <a:ext cx="358999" cy="358999"/>
            <a:chOff x="-55988800" y="3982600"/>
            <a:chExt cx="319025" cy="319025"/>
          </a:xfrm>
        </p:grpSpPr>
        <p:sp>
          <p:nvSpPr>
            <p:cNvPr id="8423" name="Google Shape;8423;p64"/>
            <p:cNvSpPr/>
            <p:nvPr/>
          </p:nvSpPr>
          <p:spPr>
            <a:xfrm>
              <a:off x="-55791875" y="3982600"/>
              <a:ext cx="102400" cy="102425"/>
            </a:xfrm>
            <a:custGeom>
              <a:avLst/>
              <a:gdLst/>
              <a:ahLst/>
              <a:cxnLst/>
              <a:rect l="l" t="t" r="r" b="b"/>
              <a:pathLst>
                <a:path w="4096" h="4097" extrusionOk="0">
                  <a:moveTo>
                    <a:pt x="1859" y="1"/>
                  </a:moveTo>
                  <a:cubicBezTo>
                    <a:pt x="1071" y="1"/>
                    <a:pt x="410" y="379"/>
                    <a:pt x="0" y="977"/>
                  </a:cubicBezTo>
                  <a:cubicBezTo>
                    <a:pt x="1512" y="1450"/>
                    <a:pt x="2647" y="2647"/>
                    <a:pt x="3119" y="4096"/>
                  </a:cubicBezTo>
                  <a:cubicBezTo>
                    <a:pt x="3718" y="3687"/>
                    <a:pt x="4096" y="3025"/>
                    <a:pt x="4096" y="2237"/>
                  </a:cubicBezTo>
                  <a:cubicBezTo>
                    <a:pt x="4096" y="1009"/>
                    <a:pt x="3119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64"/>
            <p:cNvSpPr/>
            <p:nvPr/>
          </p:nvSpPr>
          <p:spPr>
            <a:xfrm>
              <a:off x="-55969100" y="3982600"/>
              <a:ext cx="102400" cy="102425"/>
            </a:xfrm>
            <a:custGeom>
              <a:avLst/>
              <a:gdLst/>
              <a:ahLst/>
              <a:cxnLst/>
              <a:rect l="l" t="t" r="r" b="b"/>
              <a:pathLst>
                <a:path w="4096" h="4097" extrusionOk="0">
                  <a:moveTo>
                    <a:pt x="2269" y="1"/>
                  </a:moveTo>
                  <a:cubicBezTo>
                    <a:pt x="1040" y="1"/>
                    <a:pt x="1" y="977"/>
                    <a:pt x="1" y="2237"/>
                  </a:cubicBezTo>
                  <a:cubicBezTo>
                    <a:pt x="1" y="2994"/>
                    <a:pt x="410" y="3687"/>
                    <a:pt x="1009" y="4096"/>
                  </a:cubicBezTo>
                  <a:cubicBezTo>
                    <a:pt x="1481" y="2647"/>
                    <a:pt x="2647" y="1450"/>
                    <a:pt x="4096" y="977"/>
                  </a:cubicBezTo>
                  <a:cubicBezTo>
                    <a:pt x="3718" y="379"/>
                    <a:pt x="3057" y="1"/>
                    <a:pt x="22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64"/>
            <p:cNvSpPr/>
            <p:nvPr/>
          </p:nvSpPr>
          <p:spPr>
            <a:xfrm>
              <a:off x="-55819450" y="4021200"/>
              <a:ext cx="92950" cy="92175"/>
            </a:xfrm>
            <a:custGeom>
              <a:avLst/>
              <a:gdLst/>
              <a:ahLst/>
              <a:cxnLst/>
              <a:rect l="l" t="t" r="r" b="b"/>
              <a:pathLst>
                <a:path w="3718" h="3687" extrusionOk="0">
                  <a:moveTo>
                    <a:pt x="32" y="0"/>
                  </a:moveTo>
                  <a:lnTo>
                    <a:pt x="32" y="1103"/>
                  </a:lnTo>
                  <a:cubicBezTo>
                    <a:pt x="1" y="2521"/>
                    <a:pt x="1198" y="3686"/>
                    <a:pt x="2615" y="3686"/>
                  </a:cubicBezTo>
                  <a:lnTo>
                    <a:pt x="3718" y="3686"/>
                  </a:lnTo>
                  <a:cubicBezTo>
                    <a:pt x="3529" y="1733"/>
                    <a:pt x="1985" y="158"/>
                    <a:pt x="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64"/>
            <p:cNvSpPr/>
            <p:nvPr/>
          </p:nvSpPr>
          <p:spPr>
            <a:xfrm>
              <a:off x="-55930500" y="4021200"/>
              <a:ext cx="92950" cy="92175"/>
            </a:xfrm>
            <a:custGeom>
              <a:avLst/>
              <a:gdLst/>
              <a:ahLst/>
              <a:cxnLst/>
              <a:rect l="l" t="t" r="r" b="b"/>
              <a:pathLst>
                <a:path w="3718" h="3687" extrusionOk="0">
                  <a:moveTo>
                    <a:pt x="3718" y="0"/>
                  </a:moveTo>
                  <a:cubicBezTo>
                    <a:pt x="1733" y="158"/>
                    <a:pt x="158" y="1733"/>
                    <a:pt x="0" y="3686"/>
                  </a:cubicBezTo>
                  <a:lnTo>
                    <a:pt x="1103" y="3686"/>
                  </a:lnTo>
                  <a:cubicBezTo>
                    <a:pt x="2552" y="3686"/>
                    <a:pt x="3718" y="2521"/>
                    <a:pt x="3718" y="1103"/>
                  </a:cubicBezTo>
                  <a:lnTo>
                    <a:pt x="37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64"/>
            <p:cNvSpPr/>
            <p:nvPr/>
          </p:nvSpPr>
          <p:spPr>
            <a:xfrm>
              <a:off x="-55988800" y="4086575"/>
              <a:ext cx="319025" cy="215050"/>
            </a:xfrm>
            <a:custGeom>
              <a:avLst/>
              <a:gdLst/>
              <a:ahLst/>
              <a:cxnLst/>
              <a:rect l="l" t="t" r="r" b="b"/>
              <a:pathLst>
                <a:path w="12761" h="8602" extrusionOk="0">
                  <a:moveTo>
                    <a:pt x="4884" y="2584"/>
                  </a:moveTo>
                  <a:cubicBezTo>
                    <a:pt x="5105" y="2584"/>
                    <a:pt x="5262" y="2741"/>
                    <a:pt x="5262" y="2930"/>
                  </a:cubicBezTo>
                  <a:cubicBezTo>
                    <a:pt x="5262" y="3119"/>
                    <a:pt x="5105" y="3277"/>
                    <a:pt x="4884" y="3277"/>
                  </a:cubicBezTo>
                  <a:cubicBezTo>
                    <a:pt x="4695" y="3277"/>
                    <a:pt x="4538" y="3151"/>
                    <a:pt x="4538" y="2930"/>
                  </a:cubicBezTo>
                  <a:cubicBezTo>
                    <a:pt x="4538" y="2741"/>
                    <a:pt x="4695" y="2584"/>
                    <a:pt x="4884" y="2584"/>
                  </a:cubicBezTo>
                  <a:close/>
                  <a:moveTo>
                    <a:pt x="7877" y="2615"/>
                  </a:moveTo>
                  <a:cubicBezTo>
                    <a:pt x="8098" y="2615"/>
                    <a:pt x="8255" y="2773"/>
                    <a:pt x="8255" y="2962"/>
                  </a:cubicBezTo>
                  <a:cubicBezTo>
                    <a:pt x="8287" y="3151"/>
                    <a:pt x="8129" y="3308"/>
                    <a:pt x="7877" y="3308"/>
                  </a:cubicBezTo>
                  <a:cubicBezTo>
                    <a:pt x="7688" y="3308"/>
                    <a:pt x="7531" y="3151"/>
                    <a:pt x="7531" y="2962"/>
                  </a:cubicBezTo>
                  <a:cubicBezTo>
                    <a:pt x="7531" y="2773"/>
                    <a:pt x="7688" y="2615"/>
                    <a:pt x="7877" y="2615"/>
                  </a:cubicBezTo>
                  <a:close/>
                  <a:moveTo>
                    <a:pt x="1104" y="4222"/>
                  </a:moveTo>
                  <a:cubicBezTo>
                    <a:pt x="1387" y="4568"/>
                    <a:pt x="1828" y="4820"/>
                    <a:pt x="2332" y="4820"/>
                  </a:cubicBezTo>
                  <a:cubicBezTo>
                    <a:pt x="2301" y="5199"/>
                    <a:pt x="1954" y="5577"/>
                    <a:pt x="1545" y="5577"/>
                  </a:cubicBezTo>
                  <a:cubicBezTo>
                    <a:pt x="1167" y="5577"/>
                    <a:pt x="789" y="5199"/>
                    <a:pt x="789" y="4820"/>
                  </a:cubicBezTo>
                  <a:cubicBezTo>
                    <a:pt x="789" y="4568"/>
                    <a:pt x="915" y="4348"/>
                    <a:pt x="1104" y="4222"/>
                  </a:cubicBezTo>
                  <a:close/>
                  <a:moveTo>
                    <a:pt x="11721" y="4222"/>
                  </a:moveTo>
                  <a:cubicBezTo>
                    <a:pt x="11910" y="4348"/>
                    <a:pt x="12036" y="4568"/>
                    <a:pt x="12036" y="4820"/>
                  </a:cubicBezTo>
                  <a:cubicBezTo>
                    <a:pt x="12036" y="5199"/>
                    <a:pt x="11721" y="5577"/>
                    <a:pt x="11280" y="5577"/>
                  </a:cubicBezTo>
                  <a:cubicBezTo>
                    <a:pt x="10870" y="5577"/>
                    <a:pt x="10492" y="5199"/>
                    <a:pt x="10492" y="4820"/>
                  </a:cubicBezTo>
                  <a:cubicBezTo>
                    <a:pt x="10965" y="4820"/>
                    <a:pt x="11437" y="4568"/>
                    <a:pt x="11721" y="4222"/>
                  </a:cubicBezTo>
                  <a:close/>
                  <a:moveTo>
                    <a:pt x="7460" y="5143"/>
                  </a:moveTo>
                  <a:cubicBezTo>
                    <a:pt x="7554" y="5143"/>
                    <a:pt x="7641" y="5183"/>
                    <a:pt x="7688" y="5262"/>
                  </a:cubicBezTo>
                  <a:cubicBezTo>
                    <a:pt x="7877" y="5356"/>
                    <a:pt x="7877" y="5608"/>
                    <a:pt x="7720" y="5766"/>
                  </a:cubicBezTo>
                  <a:cubicBezTo>
                    <a:pt x="7373" y="6112"/>
                    <a:pt x="6901" y="6301"/>
                    <a:pt x="6396" y="6301"/>
                  </a:cubicBezTo>
                  <a:cubicBezTo>
                    <a:pt x="5892" y="6301"/>
                    <a:pt x="5420" y="6112"/>
                    <a:pt x="5105" y="5766"/>
                  </a:cubicBezTo>
                  <a:cubicBezTo>
                    <a:pt x="4947" y="5608"/>
                    <a:pt x="4947" y="5356"/>
                    <a:pt x="5105" y="5262"/>
                  </a:cubicBezTo>
                  <a:cubicBezTo>
                    <a:pt x="5184" y="5183"/>
                    <a:pt x="5278" y="5143"/>
                    <a:pt x="5369" y="5143"/>
                  </a:cubicBezTo>
                  <a:cubicBezTo>
                    <a:pt x="5459" y="5143"/>
                    <a:pt x="5546" y="5183"/>
                    <a:pt x="5609" y="5262"/>
                  </a:cubicBezTo>
                  <a:cubicBezTo>
                    <a:pt x="5829" y="5466"/>
                    <a:pt x="6113" y="5569"/>
                    <a:pt x="6396" y="5569"/>
                  </a:cubicBezTo>
                  <a:cubicBezTo>
                    <a:pt x="6680" y="5569"/>
                    <a:pt x="6964" y="5466"/>
                    <a:pt x="7184" y="5262"/>
                  </a:cubicBezTo>
                  <a:cubicBezTo>
                    <a:pt x="7263" y="5183"/>
                    <a:pt x="7365" y="5143"/>
                    <a:pt x="7460" y="5143"/>
                  </a:cubicBezTo>
                  <a:close/>
                  <a:moveTo>
                    <a:pt x="6396" y="0"/>
                  </a:moveTo>
                  <a:cubicBezTo>
                    <a:pt x="5829" y="1071"/>
                    <a:pt x="4695" y="1828"/>
                    <a:pt x="3403" y="1828"/>
                  </a:cubicBezTo>
                  <a:lnTo>
                    <a:pt x="2301" y="1828"/>
                  </a:lnTo>
                  <a:cubicBezTo>
                    <a:pt x="1482" y="1828"/>
                    <a:pt x="757" y="2489"/>
                    <a:pt x="757" y="3308"/>
                  </a:cubicBezTo>
                  <a:lnTo>
                    <a:pt x="757" y="3529"/>
                  </a:lnTo>
                  <a:cubicBezTo>
                    <a:pt x="284" y="3781"/>
                    <a:pt x="1" y="4253"/>
                    <a:pt x="1" y="4820"/>
                  </a:cubicBezTo>
                  <a:cubicBezTo>
                    <a:pt x="1" y="5640"/>
                    <a:pt x="694" y="6301"/>
                    <a:pt x="1513" y="6301"/>
                  </a:cubicBezTo>
                  <a:cubicBezTo>
                    <a:pt x="1891" y="6301"/>
                    <a:pt x="2301" y="6144"/>
                    <a:pt x="2521" y="5923"/>
                  </a:cubicBezTo>
                  <a:cubicBezTo>
                    <a:pt x="3120" y="7467"/>
                    <a:pt x="4632" y="8601"/>
                    <a:pt x="6365" y="8601"/>
                  </a:cubicBezTo>
                  <a:cubicBezTo>
                    <a:pt x="8098" y="8601"/>
                    <a:pt x="9578" y="7467"/>
                    <a:pt x="10177" y="5923"/>
                  </a:cubicBezTo>
                  <a:cubicBezTo>
                    <a:pt x="10461" y="6144"/>
                    <a:pt x="10807" y="6301"/>
                    <a:pt x="11185" y="6301"/>
                  </a:cubicBezTo>
                  <a:cubicBezTo>
                    <a:pt x="12036" y="6301"/>
                    <a:pt x="12697" y="5640"/>
                    <a:pt x="12697" y="4820"/>
                  </a:cubicBezTo>
                  <a:cubicBezTo>
                    <a:pt x="12760" y="4253"/>
                    <a:pt x="12445" y="3749"/>
                    <a:pt x="12036" y="3529"/>
                  </a:cubicBezTo>
                  <a:lnTo>
                    <a:pt x="12036" y="3308"/>
                  </a:lnTo>
                  <a:cubicBezTo>
                    <a:pt x="12036" y="2489"/>
                    <a:pt x="11311" y="1828"/>
                    <a:pt x="10492" y="1828"/>
                  </a:cubicBezTo>
                  <a:lnTo>
                    <a:pt x="9389" y="1828"/>
                  </a:lnTo>
                  <a:cubicBezTo>
                    <a:pt x="8098" y="1828"/>
                    <a:pt x="6932" y="1071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28" name="Google Shape;8428;p64"/>
          <p:cNvGrpSpPr/>
          <p:nvPr/>
        </p:nvGrpSpPr>
        <p:grpSpPr>
          <a:xfrm>
            <a:off x="5748546" y="2887174"/>
            <a:ext cx="356326" cy="358971"/>
            <a:chOff x="-54026025" y="3192625"/>
            <a:chExt cx="316650" cy="319000"/>
          </a:xfrm>
        </p:grpSpPr>
        <p:sp>
          <p:nvSpPr>
            <p:cNvPr id="8429" name="Google Shape;8429;p64"/>
            <p:cNvSpPr/>
            <p:nvPr/>
          </p:nvSpPr>
          <p:spPr>
            <a:xfrm>
              <a:off x="-54026025" y="3312350"/>
              <a:ext cx="18125" cy="63800"/>
            </a:xfrm>
            <a:custGeom>
              <a:avLst/>
              <a:gdLst/>
              <a:ahLst/>
              <a:cxnLst/>
              <a:rect l="l" t="t" r="r" b="b"/>
              <a:pathLst>
                <a:path w="725" h="2552" extrusionOk="0">
                  <a:moveTo>
                    <a:pt x="725" y="0"/>
                  </a:moveTo>
                  <a:cubicBezTo>
                    <a:pt x="315" y="189"/>
                    <a:pt x="0" y="693"/>
                    <a:pt x="0" y="1260"/>
                  </a:cubicBezTo>
                  <a:cubicBezTo>
                    <a:pt x="0" y="1796"/>
                    <a:pt x="315" y="2268"/>
                    <a:pt x="725" y="2552"/>
                  </a:cubicBezTo>
                  <a:lnTo>
                    <a:pt x="725" y="158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64"/>
            <p:cNvSpPr/>
            <p:nvPr/>
          </p:nvSpPr>
          <p:spPr>
            <a:xfrm>
              <a:off x="-53890550" y="3192625"/>
              <a:ext cx="125250" cy="56725"/>
            </a:xfrm>
            <a:custGeom>
              <a:avLst/>
              <a:gdLst/>
              <a:ahLst/>
              <a:cxnLst/>
              <a:rect l="l" t="t" r="r" b="b"/>
              <a:pathLst>
                <a:path w="5010" h="2269" extrusionOk="0">
                  <a:moveTo>
                    <a:pt x="914" y="0"/>
                  </a:moveTo>
                  <a:cubicBezTo>
                    <a:pt x="599" y="0"/>
                    <a:pt x="315" y="63"/>
                    <a:pt x="0" y="95"/>
                  </a:cubicBezTo>
                  <a:cubicBezTo>
                    <a:pt x="158" y="536"/>
                    <a:pt x="441" y="914"/>
                    <a:pt x="756" y="1260"/>
                  </a:cubicBezTo>
                  <a:cubicBezTo>
                    <a:pt x="1418" y="1891"/>
                    <a:pt x="2237" y="2269"/>
                    <a:pt x="3151" y="2269"/>
                  </a:cubicBezTo>
                  <a:lnTo>
                    <a:pt x="5009" y="2269"/>
                  </a:lnTo>
                  <a:cubicBezTo>
                    <a:pt x="4127" y="914"/>
                    <a:pt x="2647" y="0"/>
                    <a:pt x="9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64"/>
            <p:cNvSpPr/>
            <p:nvPr/>
          </p:nvSpPr>
          <p:spPr>
            <a:xfrm>
              <a:off x="-53839375" y="3306025"/>
              <a:ext cx="55175" cy="55175"/>
            </a:xfrm>
            <a:custGeom>
              <a:avLst/>
              <a:gdLst/>
              <a:ahLst/>
              <a:cxnLst/>
              <a:rect l="l" t="t" r="r" b="b"/>
              <a:pathLst>
                <a:path w="2207" h="2207" extrusionOk="0">
                  <a:moveTo>
                    <a:pt x="1104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34" y="2206"/>
                    <a:pt x="2206" y="1702"/>
                    <a:pt x="2206" y="1104"/>
                  </a:cubicBezTo>
                  <a:cubicBezTo>
                    <a:pt x="2206" y="505"/>
                    <a:pt x="1734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64"/>
            <p:cNvSpPr/>
            <p:nvPr/>
          </p:nvSpPr>
          <p:spPr>
            <a:xfrm>
              <a:off x="-53950425" y="3306025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3" y="2206"/>
                  </a:cubicBezTo>
                  <a:cubicBezTo>
                    <a:pt x="1702" y="2206"/>
                    <a:pt x="2206" y="1702"/>
                    <a:pt x="2206" y="1104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64"/>
            <p:cNvSpPr/>
            <p:nvPr/>
          </p:nvSpPr>
          <p:spPr>
            <a:xfrm>
              <a:off x="-53985075" y="3400950"/>
              <a:ext cx="236300" cy="110675"/>
            </a:xfrm>
            <a:custGeom>
              <a:avLst/>
              <a:gdLst/>
              <a:ahLst/>
              <a:cxnLst/>
              <a:rect l="l" t="t" r="r" b="b"/>
              <a:pathLst>
                <a:path w="9452" h="4427" extrusionOk="0">
                  <a:moveTo>
                    <a:pt x="5790" y="969"/>
                  </a:moveTo>
                  <a:cubicBezTo>
                    <a:pt x="5884" y="969"/>
                    <a:pt x="5971" y="1008"/>
                    <a:pt x="6018" y="1087"/>
                  </a:cubicBezTo>
                  <a:cubicBezTo>
                    <a:pt x="6176" y="1245"/>
                    <a:pt x="6176" y="1497"/>
                    <a:pt x="6018" y="1591"/>
                  </a:cubicBezTo>
                  <a:cubicBezTo>
                    <a:pt x="5671" y="1969"/>
                    <a:pt x="5199" y="2158"/>
                    <a:pt x="4726" y="2158"/>
                  </a:cubicBezTo>
                  <a:cubicBezTo>
                    <a:pt x="4254" y="2158"/>
                    <a:pt x="3750" y="1969"/>
                    <a:pt x="3435" y="1591"/>
                  </a:cubicBezTo>
                  <a:cubicBezTo>
                    <a:pt x="3277" y="1434"/>
                    <a:pt x="3277" y="1213"/>
                    <a:pt x="3435" y="1087"/>
                  </a:cubicBezTo>
                  <a:cubicBezTo>
                    <a:pt x="3513" y="1008"/>
                    <a:pt x="3608" y="969"/>
                    <a:pt x="3698" y="969"/>
                  </a:cubicBezTo>
                  <a:cubicBezTo>
                    <a:pt x="3789" y="969"/>
                    <a:pt x="3876" y="1008"/>
                    <a:pt x="3939" y="1087"/>
                  </a:cubicBezTo>
                  <a:cubicBezTo>
                    <a:pt x="4159" y="1308"/>
                    <a:pt x="4443" y="1418"/>
                    <a:pt x="4726" y="1418"/>
                  </a:cubicBezTo>
                  <a:cubicBezTo>
                    <a:pt x="5010" y="1418"/>
                    <a:pt x="5293" y="1308"/>
                    <a:pt x="5514" y="1087"/>
                  </a:cubicBezTo>
                  <a:cubicBezTo>
                    <a:pt x="5593" y="1008"/>
                    <a:pt x="5695" y="969"/>
                    <a:pt x="5790" y="969"/>
                  </a:cubicBezTo>
                  <a:close/>
                  <a:moveTo>
                    <a:pt x="4711" y="0"/>
                  </a:moveTo>
                  <a:cubicBezTo>
                    <a:pt x="4002" y="0"/>
                    <a:pt x="3293" y="205"/>
                    <a:pt x="2678" y="615"/>
                  </a:cubicBezTo>
                  <a:cubicBezTo>
                    <a:pt x="2615" y="646"/>
                    <a:pt x="2552" y="709"/>
                    <a:pt x="2489" y="709"/>
                  </a:cubicBezTo>
                  <a:lnTo>
                    <a:pt x="1" y="709"/>
                  </a:lnTo>
                  <a:cubicBezTo>
                    <a:pt x="505" y="2820"/>
                    <a:pt x="2458" y="4427"/>
                    <a:pt x="4726" y="4427"/>
                  </a:cubicBezTo>
                  <a:cubicBezTo>
                    <a:pt x="7026" y="4427"/>
                    <a:pt x="8948" y="2820"/>
                    <a:pt x="9452" y="709"/>
                  </a:cubicBezTo>
                  <a:lnTo>
                    <a:pt x="6963" y="709"/>
                  </a:lnTo>
                  <a:cubicBezTo>
                    <a:pt x="6869" y="646"/>
                    <a:pt x="6774" y="646"/>
                    <a:pt x="6743" y="615"/>
                  </a:cubicBezTo>
                  <a:cubicBezTo>
                    <a:pt x="6128" y="205"/>
                    <a:pt x="5419" y="0"/>
                    <a:pt x="4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64"/>
            <p:cNvSpPr/>
            <p:nvPr/>
          </p:nvSpPr>
          <p:spPr>
            <a:xfrm>
              <a:off x="-53986650" y="3342275"/>
              <a:ext cx="241025" cy="55150"/>
            </a:xfrm>
            <a:custGeom>
              <a:avLst/>
              <a:gdLst/>
              <a:ahLst/>
              <a:cxnLst/>
              <a:rect l="l" t="t" r="r" b="b"/>
              <a:pathLst>
                <a:path w="9641" h="2206" extrusionOk="0">
                  <a:moveTo>
                    <a:pt x="1" y="0"/>
                  </a:moveTo>
                  <a:lnTo>
                    <a:pt x="1" y="1859"/>
                  </a:lnTo>
                  <a:lnTo>
                    <a:pt x="1" y="2206"/>
                  </a:lnTo>
                  <a:lnTo>
                    <a:pt x="2458" y="2206"/>
                  </a:lnTo>
                  <a:cubicBezTo>
                    <a:pt x="3198" y="1749"/>
                    <a:pt x="4017" y="1520"/>
                    <a:pt x="4829" y="1520"/>
                  </a:cubicBezTo>
                  <a:cubicBezTo>
                    <a:pt x="5640" y="1520"/>
                    <a:pt x="6443" y="1749"/>
                    <a:pt x="7152" y="2206"/>
                  </a:cubicBezTo>
                  <a:lnTo>
                    <a:pt x="9641" y="2206"/>
                  </a:lnTo>
                  <a:lnTo>
                    <a:pt x="9641" y="1859"/>
                  </a:lnTo>
                  <a:lnTo>
                    <a:pt x="9641" y="0"/>
                  </a:lnTo>
                  <a:lnTo>
                    <a:pt x="8853" y="0"/>
                  </a:lnTo>
                  <a:cubicBezTo>
                    <a:pt x="8696" y="882"/>
                    <a:pt x="7940" y="1512"/>
                    <a:pt x="7026" y="1512"/>
                  </a:cubicBezTo>
                  <a:cubicBezTo>
                    <a:pt x="6144" y="1512"/>
                    <a:pt x="5388" y="882"/>
                    <a:pt x="5230" y="0"/>
                  </a:cubicBezTo>
                  <a:lnTo>
                    <a:pt x="4411" y="0"/>
                  </a:lnTo>
                  <a:cubicBezTo>
                    <a:pt x="4254" y="882"/>
                    <a:pt x="3466" y="1512"/>
                    <a:pt x="2584" y="1512"/>
                  </a:cubicBezTo>
                  <a:cubicBezTo>
                    <a:pt x="1670" y="1512"/>
                    <a:pt x="946" y="882"/>
                    <a:pt x="7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64"/>
            <p:cNvSpPr/>
            <p:nvPr/>
          </p:nvSpPr>
          <p:spPr>
            <a:xfrm>
              <a:off x="-53989000" y="3199700"/>
              <a:ext cx="241800" cy="123700"/>
            </a:xfrm>
            <a:custGeom>
              <a:avLst/>
              <a:gdLst/>
              <a:ahLst/>
              <a:cxnLst/>
              <a:rect l="l" t="t" r="r" b="b"/>
              <a:pathLst>
                <a:path w="9672" h="4948" extrusionOk="0">
                  <a:moveTo>
                    <a:pt x="3245" y="1"/>
                  </a:moveTo>
                  <a:cubicBezTo>
                    <a:pt x="1355" y="662"/>
                    <a:pt x="0" y="2490"/>
                    <a:pt x="0" y="4601"/>
                  </a:cubicBezTo>
                  <a:lnTo>
                    <a:pt x="0" y="4947"/>
                  </a:lnTo>
                  <a:lnTo>
                    <a:pt x="788" y="4947"/>
                  </a:lnTo>
                  <a:cubicBezTo>
                    <a:pt x="945" y="4096"/>
                    <a:pt x="1701" y="3466"/>
                    <a:pt x="2615" y="3466"/>
                  </a:cubicBezTo>
                  <a:cubicBezTo>
                    <a:pt x="3529" y="3466"/>
                    <a:pt x="4253" y="4096"/>
                    <a:pt x="4411" y="4947"/>
                  </a:cubicBezTo>
                  <a:lnTo>
                    <a:pt x="5261" y="4947"/>
                  </a:lnTo>
                  <a:cubicBezTo>
                    <a:pt x="5419" y="4096"/>
                    <a:pt x="6207" y="3466"/>
                    <a:pt x="7057" y="3466"/>
                  </a:cubicBezTo>
                  <a:cubicBezTo>
                    <a:pt x="7971" y="3466"/>
                    <a:pt x="8727" y="4096"/>
                    <a:pt x="8884" y="4947"/>
                  </a:cubicBezTo>
                  <a:lnTo>
                    <a:pt x="9672" y="4947"/>
                  </a:lnTo>
                  <a:lnTo>
                    <a:pt x="9672" y="4601"/>
                  </a:lnTo>
                  <a:cubicBezTo>
                    <a:pt x="9672" y="3939"/>
                    <a:pt x="9546" y="3309"/>
                    <a:pt x="9262" y="2710"/>
                  </a:cubicBezTo>
                  <a:lnTo>
                    <a:pt x="7089" y="2710"/>
                  </a:lnTo>
                  <a:cubicBezTo>
                    <a:pt x="5986" y="2710"/>
                    <a:pt x="4978" y="2301"/>
                    <a:pt x="4190" y="1513"/>
                  </a:cubicBezTo>
                  <a:cubicBezTo>
                    <a:pt x="3749" y="1072"/>
                    <a:pt x="3434" y="568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64"/>
            <p:cNvSpPr/>
            <p:nvPr/>
          </p:nvSpPr>
          <p:spPr>
            <a:xfrm>
              <a:off x="-53728300" y="331077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0" y="0"/>
                  </a:moveTo>
                  <a:lnTo>
                    <a:pt x="0" y="158"/>
                  </a:lnTo>
                  <a:lnTo>
                    <a:pt x="0" y="2583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756" y="756"/>
                    <a:pt x="473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37" name="Google Shape;8437;p64"/>
          <p:cNvGrpSpPr/>
          <p:nvPr/>
        </p:nvGrpSpPr>
        <p:grpSpPr>
          <a:xfrm>
            <a:off x="5768492" y="3358148"/>
            <a:ext cx="316434" cy="358099"/>
            <a:chOff x="-54007925" y="3584850"/>
            <a:chExt cx="281200" cy="318225"/>
          </a:xfrm>
        </p:grpSpPr>
        <p:sp>
          <p:nvSpPr>
            <p:cNvPr id="8438" name="Google Shape;8438;p64"/>
            <p:cNvSpPr/>
            <p:nvPr/>
          </p:nvSpPr>
          <p:spPr>
            <a:xfrm>
              <a:off x="-53943325" y="3716375"/>
              <a:ext cx="151250" cy="18950"/>
            </a:xfrm>
            <a:custGeom>
              <a:avLst/>
              <a:gdLst/>
              <a:ahLst/>
              <a:cxnLst/>
              <a:rect l="l" t="t" r="r" b="b"/>
              <a:pathLst>
                <a:path w="6050" h="758" extrusionOk="0">
                  <a:moveTo>
                    <a:pt x="0" y="1"/>
                  </a:moveTo>
                  <a:cubicBezTo>
                    <a:pt x="441" y="474"/>
                    <a:pt x="1040" y="757"/>
                    <a:pt x="1702" y="757"/>
                  </a:cubicBezTo>
                  <a:lnTo>
                    <a:pt x="4348" y="757"/>
                  </a:lnTo>
                  <a:cubicBezTo>
                    <a:pt x="5041" y="757"/>
                    <a:pt x="5608" y="474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64"/>
            <p:cNvSpPr/>
            <p:nvPr/>
          </p:nvSpPr>
          <p:spPr>
            <a:xfrm>
              <a:off x="-53970100" y="3679375"/>
              <a:ext cx="205575" cy="18125"/>
            </a:xfrm>
            <a:custGeom>
              <a:avLst/>
              <a:gdLst/>
              <a:ahLst/>
              <a:cxnLst/>
              <a:rect l="l" t="t" r="r" b="b"/>
              <a:pathLst>
                <a:path w="8223" h="725" extrusionOk="0">
                  <a:moveTo>
                    <a:pt x="0" y="0"/>
                  </a:moveTo>
                  <a:lnTo>
                    <a:pt x="0" y="725"/>
                  </a:lnTo>
                  <a:lnTo>
                    <a:pt x="8223" y="725"/>
                  </a:lnTo>
                  <a:lnTo>
                    <a:pt x="82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64"/>
            <p:cNvSpPr/>
            <p:nvPr/>
          </p:nvSpPr>
          <p:spPr>
            <a:xfrm>
              <a:off x="-53970100" y="3715600"/>
              <a:ext cx="204800" cy="187475"/>
            </a:xfrm>
            <a:custGeom>
              <a:avLst/>
              <a:gdLst/>
              <a:ahLst/>
              <a:cxnLst/>
              <a:rect l="l" t="t" r="r" b="b"/>
              <a:pathLst>
                <a:path w="8192" h="7499" extrusionOk="0">
                  <a:moveTo>
                    <a:pt x="2584" y="2300"/>
                  </a:moveTo>
                  <a:cubicBezTo>
                    <a:pt x="2804" y="2300"/>
                    <a:pt x="2962" y="2426"/>
                    <a:pt x="2962" y="2647"/>
                  </a:cubicBezTo>
                  <a:cubicBezTo>
                    <a:pt x="2962" y="2836"/>
                    <a:pt x="2804" y="2993"/>
                    <a:pt x="2584" y="2993"/>
                  </a:cubicBezTo>
                  <a:cubicBezTo>
                    <a:pt x="2395" y="2993"/>
                    <a:pt x="2237" y="2836"/>
                    <a:pt x="2237" y="2647"/>
                  </a:cubicBezTo>
                  <a:cubicBezTo>
                    <a:pt x="2237" y="2426"/>
                    <a:pt x="2395" y="2300"/>
                    <a:pt x="2584" y="2300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91" y="4072"/>
                  </a:moveTo>
                  <a:cubicBezTo>
                    <a:pt x="5285" y="4072"/>
                    <a:pt x="5372" y="4112"/>
                    <a:pt x="5419" y="4191"/>
                  </a:cubicBezTo>
                  <a:cubicBezTo>
                    <a:pt x="5577" y="4348"/>
                    <a:pt x="5577" y="4569"/>
                    <a:pt x="5419" y="4695"/>
                  </a:cubicBezTo>
                  <a:cubicBezTo>
                    <a:pt x="5072" y="5041"/>
                    <a:pt x="4600" y="5230"/>
                    <a:pt x="4127" y="5230"/>
                  </a:cubicBezTo>
                  <a:cubicBezTo>
                    <a:pt x="3655" y="5230"/>
                    <a:pt x="3151" y="5041"/>
                    <a:pt x="2836" y="4695"/>
                  </a:cubicBezTo>
                  <a:cubicBezTo>
                    <a:pt x="2678" y="4537"/>
                    <a:pt x="2678" y="4285"/>
                    <a:pt x="2836" y="4191"/>
                  </a:cubicBezTo>
                  <a:cubicBezTo>
                    <a:pt x="2914" y="4112"/>
                    <a:pt x="3009" y="4072"/>
                    <a:pt x="3099" y="4072"/>
                  </a:cubicBezTo>
                  <a:cubicBezTo>
                    <a:pt x="3190" y="4072"/>
                    <a:pt x="3277" y="4112"/>
                    <a:pt x="3340" y="4191"/>
                  </a:cubicBezTo>
                  <a:cubicBezTo>
                    <a:pt x="3560" y="4395"/>
                    <a:pt x="3844" y="4498"/>
                    <a:pt x="4127" y="4498"/>
                  </a:cubicBezTo>
                  <a:cubicBezTo>
                    <a:pt x="4411" y="4498"/>
                    <a:pt x="4694" y="4395"/>
                    <a:pt x="4915" y="4191"/>
                  </a:cubicBezTo>
                  <a:cubicBezTo>
                    <a:pt x="4994" y="4112"/>
                    <a:pt x="5096" y="4072"/>
                    <a:pt x="5191" y="4072"/>
                  </a:cubicBezTo>
                  <a:close/>
                  <a:moveTo>
                    <a:pt x="0" y="0"/>
                  </a:moveTo>
                  <a:lnTo>
                    <a:pt x="0" y="3340"/>
                  </a:lnTo>
                  <a:cubicBezTo>
                    <a:pt x="0" y="5577"/>
                    <a:pt x="1859" y="7499"/>
                    <a:pt x="4096" y="7499"/>
                  </a:cubicBezTo>
                  <a:cubicBezTo>
                    <a:pt x="6333" y="7499"/>
                    <a:pt x="8191" y="5640"/>
                    <a:pt x="8191" y="3340"/>
                  </a:cubicBezTo>
                  <a:lnTo>
                    <a:pt x="8191" y="0"/>
                  </a:lnTo>
                  <a:lnTo>
                    <a:pt x="8034" y="0"/>
                  </a:lnTo>
                  <a:cubicBezTo>
                    <a:pt x="7467" y="946"/>
                    <a:pt x="6490" y="1513"/>
                    <a:pt x="5419" y="1513"/>
                  </a:cubicBezTo>
                  <a:lnTo>
                    <a:pt x="2804" y="1513"/>
                  </a:lnTo>
                  <a:cubicBezTo>
                    <a:pt x="1701" y="1513"/>
                    <a:pt x="693" y="946"/>
                    <a:pt x="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64"/>
            <p:cNvSpPr/>
            <p:nvPr/>
          </p:nvSpPr>
          <p:spPr>
            <a:xfrm>
              <a:off x="-54007125" y="3584850"/>
              <a:ext cx="278825" cy="74850"/>
            </a:xfrm>
            <a:custGeom>
              <a:avLst/>
              <a:gdLst/>
              <a:ahLst/>
              <a:cxnLst/>
              <a:rect l="l" t="t" r="r" b="b"/>
              <a:pathLst>
                <a:path w="11153" h="2994" extrusionOk="0">
                  <a:moveTo>
                    <a:pt x="5577" y="1"/>
                  </a:moveTo>
                  <a:cubicBezTo>
                    <a:pt x="2867" y="1"/>
                    <a:pt x="0" y="788"/>
                    <a:pt x="0" y="2238"/>
                  </a:cubicBezTo>
                  <a:cubicBezTo>
                    <a:pt x="0" y="2647"/>
                    <a:pt x="315" y="2994"/>
                    <a:pt x="725" y="2994"/>
                  </a:cubicBezTo>
                  <a:lnTo>
                    <a:pt x="10429" y="2994"/>
                  </a:lnTo>
                  <a:cubicBezTo>
                    <a:pt x="10838" y="2994"/>
                    <a:pt x="11153" y="2679"/>
                    <a:pt x="11153" y="2238"/>
                  </a:cubicBezTo>
                  <a:cubicBezTo>
                    <a:pt x="11153" y="788"/>
                    <a:pt x="828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64"/>
            <p:cNvSpPr/>
            <p:nvPr/>
          </p:nvSpPr>
          <p:spPr>
            <a:xfrm>
              <a:off x="-54007925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64"/>
            <p:cNvSpPr/>
            <p:nvPr/>
          </p:nvSpPr>
          <p:spPr>
            <a:xfrm>
              <a:off x="-53745625" y="3740025"/>
              <a:ext cx="18900" cy="64600"/>
            </a:xfrm>
            <a:custGeom>
              <a:avLst/>
              <a:gdLst/>
              <a:ahLst/>
              <a:cxnLst/>
              <a:rect l="l" t="t" r="r" b="b"/>
              <a:pathLst>
                <a:path w="756" h="2584" extrusionOk="0">
                  <a:moveTo>
                    <a:pt x="0" y="0"/>
                  </a:moveTo>
                  <a:lnTo>
                    <a:pt x="0" y="2584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693" y="725"/>
                    <a:pt x="441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44" name="Google Shape;8444;p64"/>
          <p:cNvGrpSpPr/>
          <p:nvPr/>
        </p:nvGrpSpPr>
        <p:grpSpPr>
          <a:xfrm>
            <a:off x="5768492" y="3820033"/>
            <a:ext cx="316434" cy="358914"/>
            <a:chOff x="-54007925" y="3975575"/>
            <a:chExt cx="281200" cy="318950"/>
          </a:xfrm>
        </p:grpSpPr>
        <p:sp>
          <p:nvSpPr>
            <p:cNvPr id="8445" name="Google Shape;8445;p64"/>
            <p:cNvSpPr/>
            <p:nvPr/>
          </p:nvSpPr>
          <p:spPr>
            <a:xfrm>
              <a:off x="-53988225" y="3975575"/>
              <a:ext cx="244175" cy="142825"/>
            </a:xfrm>
            <a:custGeom>
              <a:avLst/>
              <a:gdLst/>
              <a:ahLst/>
              <a:cxnLst/>
              <a:rect l="l" t="t" r="r" b="b"/>
              <a:pathLst>
                <a:path w="9767" h="5713" extrusionOk="0">
                  <a:moveTo>
                    <a:pt x="5161" y="1329"/>
                  </a:moveTo>
                  <a:cubicBezTo>
                    <a:pt x="5247" y="1329"/>
                    <a:pt x="5333" y="1337"/>
                    <a:pt x="5419" y="1353"/>
                  </a:cubicBezTo>
                  <a:cubicBezTo>
                    <a:pt x="5577" y="1384"/>
                    <a:pt x="5671" y="1416"/>
                    <a:pt x="5797" y="1479"/>
                  </a:cubicBezTo>
                  <a:cubicBezTo>
                    <a:pt x="6617" y="1857"/>
                    <a:pt x="7026" y="2960"/>
                    <a:pt x="6837" y="4220"/>
                  </a:cubicBezTo>
                  <a:cubicBezTo>
                    <a:pt x="6774" y="4409"/>
                    <a:pt x="6617" y="4535"/>
                    <a:pt x="6459" y="4535"/>
                  </a:cubicBezTo>
                  <a:lnTo>
                    <a:pt x="6396" y="4535"/>
                  </a:lnTo>
                  <a:cubicBezTo>
                    <a:pt x="6207" y="4503"/>
                    <a:pt x="6049" y="4283"/>
                    <a:pt x="6081" y="4094"/>
                  </a:cubicBezTo>
                  <a:cubicBezTo>
                    <a:pt x="6239" y="3117"/>
                    <a:pt x="5892" y="2172"/>
                    <a:pt x="5293" y="2046"/>
                  </a:cubicBezTo>
                  <a:cubicBezTo>
                    <a:pt x="5250" y="2037"/>
                    <a:pt x="5205" y="2032"/>
                    <a:pt x="5161" y="2032"/>
                  </a:cubicBezTo>
                  <a:cubicBezTo>
                    <a:pt x="4601" y="2032"/>
                    <a:pt x="4022" y="2752"/>
                    <a:pt x="3876" y="3716"/>
                  </a:cubicBezTo>
                  <a:cubicBezTo>
                    <a:pt x="3847" y="3888"/>
                    <a:pt x="3660" y="4035"/>
                    <a:pt x="3484" y="4035"/>
                  </a:cubicBezTo>
                  <a:cubicBezTo>
                    <a:pt x="3468" y="4035"/>
                    <a:pt x="3451" y="4033"/>
                    <a:pt x="3435" y="4031"/>
                  </a:cubicBezTo>
                  <a:cubicBezTo>
                    <a:pt x="3246" y="3968"/>
                    <a:pt x="3088" y="3779"/>
                    <a:pt x="3120" y="3590"/>
                  </a:cubicBezTo>
                  <a:cubicBezTo>
                    <a:pt x="3351" y="2261"/>
                    <a:pt x="4217" y="1329"/>
                    <a:pt x="5161" y="1329"/>
                  </a:cubicBezTo>
                  <a:close/>
                  <a:moveTo>
                    <a:pt x="6821" y="1"/>
                  </a:moveTo>
                  <a:cubicBezTo>
                    <a:pt x="6045" y="1"/>
                    <a:pt x="5381" y="480"/>
                    <a:pt x="5104" y="1227"/>
                  </a:cubicBezTo>
                  <a:lnTo>
                    <a:pt x="3939" y="1038"/>
                  </a:lnTo>
                  <a:cubicBezTo>
                    <a:pt x="3734" y="998"/>
                    <a:pt x="3530" y="979"/>
                    <a:pt x="3328" y="979"/>
                  </a:cubicBezTo>
                  <a:cubicBezTo>
                    <a:pt x="1759" y="979"/>
                    <a:pt x="343" y="2128"/>
                    <a:pt x="64" y="3747"/>
                  </a:cubicBezTo>
                  <a:cubicBezTo>
                    <a:pt x="1" y="3936"/>
                    <a:pt x="158" y="4125"/>
                    <a:pt x="379" y="4188"/>
                  </a:cubicBezTo>
                  <a:lnTo>
                    <a:pt x="9200" y="5700"/>
                  </a:lnTo>
                  <a:cubicBezTo>
                    <a:pt x="9225" y="5709"/>
                    <a:pt x="9251" y="5713"/>
                    <a:pt x="9276" y="5713"/>
                  </a:cubicBezTo>
                  <a:cubicBezTo>
                    <a:pt x="9437" y="5713"/>
                    <a:pt x="9582" y="5549"/>
                    <a:pt x="9610" y="5385"/>
                  </a:cubicBezTo>
                  <a:cubicBezTo>
                    <a:pt x="9767" y="4535"/>
                    <a:pt x="9578" y="3621"/>
                    <a:pt x="9074" y="2865"/>
                  </a:cubicBezTo>
                  <a:cubicBezTo>
                    <a:pt x="8570" y="2203"/>
                    <a:pt x="7782" y="1731"/>
                    <a:pt x="6900" y="1573"/>
                  </a:cubicBezTo>
                  <a:lnTo>
                    <a:pt x="5892" y="1384"/>
                  </a:lnTo>
                  <a:cubicBezTo>
                    <a:pt x="6090" y="1017"/>
                    <a:pt x="6465" y="776"/>
                    <a:pt x="6882" y="776"/>
                  </a:cubicBezTo>
                  <a:cubicBezTo>
                    <a:pt x="6929" y="776"/>
                    <a:pt x="6978" y="779"/>
                    <a:pt x="7026" y="786"/>
                  </a:cubicBezTo>
                  <a:cubicBezTo>
                    <a:pt x="7042" y="788"/>
                    <a:pt x="7059" y="790"/>
                    <a:pt x="7075" y="790"/>
                  </a:cubicBezTo>
                  <a:cubicBezTo>
                    <a:pt x="7247" y="790"/>
                    <a:pt x="7410" y="643"/>
                    <a:pt x="7467" y="471"/>
                  </a:cubicBezTo>
                  <a:cubicBezTo>
                    <a:pt x="7499" y="282"/>
                    <a:pt x="7341" y="93"/>
                    <a:pt x="7152" y="30"/>
                  </a:cubicBezTo>
                  <a:cubicBezTo>
                    <a:pt x="7040" y="10"/>
                    <a:pt x="6930" y="1"/>
                    <a:pt x="68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64"/>
            <p:cNvSpPr/>
            <p:nvPr/>
          </p:nvSpPr>
          <p:spPr>
            <a:xfrm>
              <a:off x="-53970100" y="4100750"/>
              <a:ext cx="204800" cy="193775"/>
            </a:xfrm>
            <a:custGeom>
              <a:avLst/>
              <a:gdLst/>
              <a:ahLst/>
              <a:cxnLst/>
              <a:rect l="l" t="t" r="r" b="b"/>
              <a:pathLst>
                <a:path w="8192" h="7751" extrusionOk="0">
                  <a:moveTo>
                    <a:pt x="2584" y="1796"/>
                  </a:moveTo>
                  <a:cubicBezTo>
                    <a:pt x="2804" y="1796"/>
                    <a:pt x="2962" y="1954"/>
                    <a:pt x="2962" y="2143"/>
                  </a:cubicBezTo>
                  <a:cubicBezTo>
                    <a:pt x="2962" y="2363"/>
                    <a:pt x="2804" y="2521"/>
                    <a:pt x="2584" y="2521"/>
                  </a:cubicBezTo>
                  <a:cubicBezTo>
                    <a:pt x="2395" y="2521"/>
                    <a:pt x="2237" y="2363"/>
                    <a:pt x="2237" y="2143"/>
                  </a:cubicBezTo>
                  <a:cubicBezTo>
                    <a:pt x="2237" y="1954"/>
                    <a:pt x="2395" y="1796"/>
                    <a:pt x="2584" y="1796"/>
                  </a:cubicBezTo>
                  <a:close/>
                  <a:moveTo>
                    <a:pt x="5577" y="1796"/>
                  </a:moveTo>
                  <a:cubicBezTo>
                    <a:pt x="5797" y="1796"/>
                    <a:pt x="5955" y="1954"/>
                    <a:pt x="5955" y="2143"/>
                  </a:cubicBezTo>
                  <a:cubicBezTo>
                    <a:pt x="5955" y="2363"/>
                    <a:pt x="5797" y="2521"/>
                    <a:pt x="5577" y="2521"/>
                  </a:cubicBezTo>
                  <a:cubicBezTo>
                    <a:pt x="5388" y="2521"/>
                    <a:pt x="5230" y="2363"/>
                    <a:pt x="5230" y="2143"/>
                  </a:cubicBezTo>
                  <a:cubicBezTo>
                    <a:pt x="5230" y="1954"/>
                    <a:pt x="5388" y="1796"/>
                    <a:pt x="5577" y="1796"/>
                  </a:cubicBezTo>
                  <a:close/>
                  <a:moveTo>
                    <a:pt x="5147" y="4324"/>
                  </a:moveTo>
                  <a:cubicBezTo>
                    <a:pt x="5238" y="4324"/>
                    <a:pt x="5324" y="4364"/>
                    <a:pt x="5388" y="4443"/>
                  </a:cubicBezTo>
                  <a:cubicBezTo>
                    <a:pt x="5545" y="4600"/>
                    <a:pt x="5545" y="4852"/>
                    <a:pt x="5388" y="4947"/>
                  </a:cubicBezTo>
                  <a:cubicBezTo>
                    <a:pt x="5041" y="5325"/>
                    <a:pt x="4568" y="5514"/>
                    <a:pt x="4096" y="5514"/>
                  </a:cubicBezTo>
                  <a:cubicBezTo>
                    <a:pt x="3623" y="5514"/>
                    <a:pt x="3119" y="5325"/>
                    <a:pt x="2804" y="4947"/>
                  </a:cubicBezTo>
                  <a:cubicBezTo>
                    <a:pt x="2647" y="4789"/>
                    <a:pt x="2647" y="4569"/>
                    <a:pt x="2804" y="4443"/>
                  </a:cubicBezTo>
                  <a:cubicBezTo>
                    <a:pt x="2883" y="4380"/>
                    <a:pt x="2977" y="4348"/>
                    <a:pt x="3068" y="4348"/>
                  </a:cubicBezTo>
                  <a:cubicBezTo>
                    <a:pt x="3159" y="4348"/>
                    <a:pt x="3245" y="4380"/>
                    <a:pt x="3308" y="4443"/>
                  </a:cubicBezTo>
                  <a:cubicBezTo>
                    <a:pt x="3529" y="4663"/>
                    <a:pt x="3812" y="4773"/>
                    <a:pt x="4096" y="4773"/>
                  </a:cubicBezTo>
                  <a:cubicBezTo>
                    <a:pt x="4379" y="4773"/>
                    <a:pt x="4663" y="4663"/>
                    <a:pt x="4883" y="4443"/>
                  </a:cubicBezTo>
                  <a:cubicBezTo>
                    <a:pt x="4962" y="4364"/>
                    <a:pt x="5057" y="4324"/>
                    <a:pt x="5147" y="4324"/>
                  </a:cubicBezTo>
                  <a:close/>
                  <a:moveTo>
                    <a:pt x="0" y="0"/>
                  </a:moveTo>
                  <a:lnTo>
                    <a:pt x="0" y="3655"/>
                  </a:lnTo>
                  <a:cubicBezTo>
                    <a:pt x="0" y="5892"/>
                    <a:pt x="1859" y="7751"/>
                    <a:pt x="4096" y="7751"/>
                  </a:cubicBezTo>
                  <a:cubicBezTo>
                    <a:pt x="6333" y="7751"/>
                    <a:pt x="8191" y="5892"/>
                    <a:pt x="8191" y="3655"/>
                  </a:cubicBezTo>
                  <a:lnTo>
                    <a:pt x="8191" y="14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64"/>
            <p:cNvSpPr/>
            <p:nvPr/>
          </p:nvSpPr>
          <p:spPr>
            <a:xfrm>
              <a:off x="-53745625" y="4132250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693" y="694"/>
                    <a:pt x="441" y="22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64"/>
            <p:cNvSpPr/>
            <p:nvPr/>
          </p:nvSpPr>
          <p:spPr>
            <a:xfrm>
              <a:off x="-54007925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49" name="Google Shape;8449;p64"/>
          <p:cNvGrpSpPr/>
          <p:nvPr/>
        </p:nvGrpSpPr>
        <p:grpSpPr>
          <a:xfrm>
            <a:off x="8003359" y="2904504"/>
            <a:ext cx="274770" cy="358492"/>
            <a:chOff x="-52005775" y="3208025"/>
            <a:chExt cx="244175" cy="318575"/>
          </a:xfrm>
        </p:grpSpPr>
        <p:sp>
          <p:nvSpPr>
            <p:cNvPr id="8450" name="Google Shape;8450;p64"/>
            <p:cNvSpPr/>
            <p:nvPr/>
          </p:nvSpPr>
          <p:spPr>
            <a:xfrm>
              <a:off x="-51800200" y="3469850"/>
              <a:ext cx="38600" cy="56750"/>
            </a:xfrm>
            <a:custGeom>
              <a:avLst/>
              <a:gdLst/>
              <a:ahLst/>
              <a:cxnLst/>
              <a:rect l="l" t="t" r="r" b="b"/>
              <a:pathLst>
                <a:path w="1544" h="2270" extrusionOk="0">
                  <a:moveTo>
                    <a:pt x="756" y="1"/>
                  </a:moveTo>
                  <a:cubicBezTo>
                    <a:pt x="347" y="1"/>
                    <a:pt x="0" y="348"/>
                    <a:pt x="0" y="726"/>
                  </a:cubicBezTo>
                  <a:cubicBezTo>
                    <a:pt x="0" y="852"/>
                    <a:pt x="32" y="915"/>
                    <a:pt x="63" y="1041"/>
                  </a:cubicBezTo>
                  <a:lnTo>
                    <a:pt x="630" y="2175"/>
                  </a:lnTo>
                  <a:cubicBezTo>
                    <a:pt x="662" y="2238"/>
                    <a:pt x="717" y="2269"/>
                    <a:pt x="776" y="2269"/>
                  </a:cubicBezTo>
                  <a:cubicBezTo>
                    <a:pt x="835" y="2269"/>
                    <a:pt x="898" y="2238"/>
                    <a:pt x="945" y="2175"/>
                  </a:cubicBezTo>
                  <a:lnTo>
                    <a:pt x="1449" y="1135"/>
                  </a:lnTo>
                  <a:cubicBezTo>
                    <a:pt x="1513" y="1009"/>
                    <a:pt x="1544" y="883"/>
                    <a:pt x="1544" y="789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8451;p64"/>
            <p:cNvSpPr/>
            <p:nvPr/>
          </p:nvSpPr>
          <p:spPr>
            <a:xfrm>
              <a:off x="-52005775" y="3208025"/>
              <a:ext cx="111875" cy="131900"/>
            </a:xfrm>
            <a:custGeom>
              <a:avLst/>
              <a:gdLst/>
              <a:ahLst/>
              <a:cxnLst/>
              <a:rect l="l" t="t" r="r" b="b"/>
              <a:pathLst>
                <a:path w="4475" h="5276" extrusionOk="0">
                  <a:moveTo>
                    <a:pt x="2915" y="1"/>
                  </a:moveTo>
                  <a:cubicBezTo>
                    <a:pt x="2816" y="1"/>
                    <a:pt x="2717" y="5"/>
                    <a:pt x="2615" y="14"/>
                  </a:cubicBezTo>
                  <a:cubicBezTo>
                    <a:pt x="1103" y="235"/>
                    <a:pt x="0" y="1590"/>
                    <a:pt x="0" y="3133"/>
                  </a:cubicBezTo>
                  <a:lnTo>
                    <a:pt x="0" y="4866"/>
                  </a:lnTo>
                  <a:cubicBezTo>
                    <a:pt x="32" y="5055"/>
                    <a:pt x="189" y="5276"/>
                    <a:pt x="379" y="5276"/>
                  </a:cubicBezTo>
                  <a:lnTo>
                    <a:pt x="1135" y="5276"/>
                  </a:lnTo>
                  <a:cubicBezTo>
                    <a:pt x="2993" y="5276"/>
                    <a:pt x="4474" y="3732"/>
                    <a:pt x="4474" y="1873"/>
                  </a:cubicBezTo>
                  <a:lnTo>
                    <a:pt x="4474" y="424"/>
                  </a:lnTo>
                  <a:cubicBezTo>
                    <a:pt x="4017" y="155"/>
                    <a:pt x="3490" y="1"/>
                    <a:pt x="2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64"/>
            <p:cNvSpPr/>
            <p:nvPr/>
          </p:nvSpPr>
          <p:spPr>
            <a:xfrm>
              <a:off x="-51800200" y="3385575"/>
              <a:ext cx="37025" cy="37850"/>
            </a:xfrm>
            <a:custGeom>
              <a:avLst/>
              <a:gdLst/>
              <a:ahLst/>
              <a:cxnLst/>
              <a:rect l="l" t="t" r="r" b="b"/>
              <a:pathLst>
                <a:path w="1481" h="1514" extrusionOk="0">
                  <a:moveTo>
                    <a:pt x="756" y="1"/>
                  </a:moveTo>
                  <a:cubicBezTo>
                    <a:pt x="347" y="1"/>
                    <a:pt x="0" y="348"/>
                    <a:pt x="0" y="757"/>
                  </a:cubicBezTo>
                  <a:cubicBezTo>
                    <a:pt x="0" y="1167"/>
                    <a:pt x="347" y="1513"/>
                    <a:pt x="756" y="1513"/>
                  </a:cubicBezTo>
                  <a:cubicBezTo>
                    <a:pt x="1166" y="1513"/>
                    <a:pt x="1481" y="1167"/>
                    <a:pt x="1481" y="757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64"/>
            <p:cNvSpPr/>
            <p:nvPr/>
          </p:nvSpPr>
          <p:spPr>
            <a:xfrm>
              <a:off x="-51800200" y="3348575"/>
              <a:ext cx="37025" cy="37025"/>
            </a:xfrm>
            <a:custGeom>
              <a:avLst/>
              <a:gdLst/>
              <a:ahLst/>
              <a:cxnLst/>
              <a:rect l="l" t="t" r="r" b="b"/>
              <a:pathLst>
                <a:path w="1481" h="1481" extrusionOk="0">
                  <a:moveTo>
                    <a:pt x="756" y="0"/>
                  </a:moveTo>
                  <a:cubicBezTo>
                    <a:pt x="347" y="0"/>
                    <a:pt x="0" y="315"/>
                    <a:pt x="0" y="756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56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64"/>
            <p:cNvSpPr/>
            <p:nvPr/>
          </p:nvSpPr>
          <p:spPr>
            <a:xfrm>
              <a:off x="-51800200" y="3423400"/>
              <a:ext cx="37025" cy="37025"/>
            </a:xfrm>
            <a:custGeom>
              <a:avLst/>
              <a:gdLst/>
              <a:ahLst/>
              <a:cxnLst/>
              <a:rect l="l" t="t" r="r" b="b"/>
              <a:pathLst>
                <a:path w="1481" h="1481" extrusionOk="0">
                  <a:moveTo>
                    <a:pt x="756" y="0"/>
                  </a:moveTo>
                  <a:cubicBezTo>
                    <a:pt x="347" y="0"/>
                    <a:pt x="0" y="315"/>
                    <a:pt x="0" y="725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25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64"/>
            <p:cNvSpPr/>
            <p:nvPr/>
          </p:nvSpPr>
          <p:spPr>
            <a:xfrm>
              <a:off x="-51875025" y="3208025"/>
              <a:ext cx="111850" cy="131125"/>
            </a:xfrm>
            <a:custGeom>
              <a:avLst/>
              <a:gdLst/>
              <a:ahLst/>
              <a:cxnLst/>
              <a:rect l="l" t="t" r="r" b="b"/>
              <a:pathLst>
                <a:path w="4474" h="5245" extrusionOk="0">
                  <a:moveTo>
                    <a:pt x="1560" y="1"/>
                  </a:moveTo>
                  <a:cubicBezTo>
                    <a:pt x="984" y="1"/>
                    <a:pt x="458" y="155"/>
                    <a:pt x="0" y="424"/>
                  </a:cubicBezTo>
                  <a:lnTo>
                    <a:pt x="0" y="1873"/>
                  </a:lnTo>
                  <a:cubicBezTo>
                    <a:pt x="0" y="3732"/>
                    <a:pt x="1481" y="5244"/>
                    <a:pt x="3340" y="5244"/>
                  </a:cubicBezTo>
                  <a:lnTo>
                    <a:pt x="4096" y="5244"/>
                  </a:lnTo>
                  <a:cubicBezTo>
                    <a:pt x="4285" y="5244"/>
                    <a:pt x="4442" y="5087"/>
                    <a:pt x="4442" y="4898"/>
                  </a:cubicBezTo>
                  <a:lnTo>
                    <a:pt x="4442" y="3165"/>
                  </a:lnTo>
                  <a:cubicBezTo>
                    <a:pt x="4474" y="1590"/>
                    <a:pt x="3371" y="235"/>
                    <a:pt x="1859" y="14"/>
                  </a:cubicBezTo>
                  <a:cubicBezTo>
                    <a:pt x="1758" y="5"/>
                    <a:pt x="1658" y="1"/>
                    <a:pt x="15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64"/>
            <p:cNvSpPr/>
            <p:nvPr/>
          </p:nvSpPr>
          <p:spPr>
            <a:xfrm>
              <a:off x="-52005000" y="3469850"/>
              <a:ext cx="38625" cy="56750"/>
            </a:xfrm>
            <a:custGeom>
              <a:avLst/>
              <a:gdLst/>
              <a:ahLst/>
              <a:cxnLst/>
              <a:rect l="l" t="t" r="r" b="b"/>
              <a:pathLst>
                <a:path w="1545" h="2270" extrusionOk="0">
                  <a:moveTo>
                    <a:pt x="757" y="1"/>
                  </a:moveTo>
                  <a:cubicBezTo>
                    <a:pt x="348" y="1"/>
                    <a:pt x="1" y="348"/>
                    <a:pt x="1" y="726"/>
                  </a:cubicBezTo>
                  <a:cubicBezTo>
                    <a:pt x="1" y="852"/>
                    <a:pt x="32" y="915"/>
                    <a:pt x="64" y="1041"/>
                  </a:cubicBezTo>
                  <a:lnTo>
                    <a:pt x="631" y="2175"/>
                  </a:lnTo>
                  <a:cubicBezTo>
                    <a:pt x="663" y="2238"/>
                    <a:pt x="718" y="2269"/>
                    <a:pt x="777" y="2269"/>
                  </a:cubicBezTo>
                  <a:cubicBezTo>
                    <a:pt x="836" y="2269"/>
                    <a:pt x="899" y="2238"/>
                    <a:pt x="946" y="2175"/>
                  </a:cubicBezTo>
                  <a:lnTo>
                    <a:pt x="1450" y="1135"/>
                  </a:lnTo>
                  <a:cubicBezTo>
                    <a:pt x="1482" y="1009"/>
                    <a:pt x="1545" y="883"/>
                    <a:pt x="1545" y="789"/>
                  </a:cubicBezTo>
                  <a:cubicBezTo>
                    <a:pt x="1482" y="348"/>
                    <a:pt x="1135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64"/>
            <p:cNvSpPr/>
            <p:nvPr/>
          </p:nvSpPr>
          <p:spPr>
            <a:xfrm>
              <a:off x="-52005000" y="3423400"/>
              <a:ext cx="37050" cy="37025"/>
            </a:xfrm>
            <a:custGeom>
              <a:avLst/>
              <a:gdLst/>
              <a:ahLst/>
              <a:cxnLst/>
              <a:rect l="l" t="t" r="r" b="b"/>
              <a:pathLst>
                <a:path w="1482" h="1481" extrusionOk="0">
                  <a:moveTo>
                    <a:pt x="757" y="0"/>
                  </a:moveTo>
                  <a:cubicBezTo>
                    <a:pt x="348" y="0"/>
                    <a:pt x="1" y="315"/>
                    <a:pt x="1" y="725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25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64"/>
            <p:cNvSpPr/>
            <p:nvPr/>
          </p:nvSpPr>
          <p:spPr>
            <a:xfrm>
              <a:off x="-52005000" y="3385575"/>
              <a:ext cx="37050" cy="37850"/>
            </a:xfrm>
            <a:custGeom>
              <a:avLst/>
              <a:gdLst/>
              <a:ahLst/>
              <a:cxnLst/>
              <a:rect l="l" t="t" r="r" b="b"/>
              <a:pathLst>
                <a:path w="1482" h="1514" extrusionOk="0">
                  <a:moveTo>
                    <a:pt x="757" y="1"/>
                  </a:moveTo>
                  <a:cubicBezTo>
                    <a:pt x="348" y="1"/>
                    <a:pt x="1" y="348"/>
                    <a:pt x="1" y="757"/>
                  </a:cubicBezTo>
                  <a:cubicBezTo>
                    <a:pt x="1" y="1167"/>
                    <a:pt x="348" y="1513"/>
                    <a:pt x="757" y="1513"/>
                  </a:cubicBezTo>
                  <a:cubicBezTo>
                    <a:pt x="1167" y="1513"/>
                    <a:pt x="1482" y="1167"/>
                    <a:pt x="1482" y="757"/>
                  </a:cubicBezTo>
                  <a:cubicBezTo>
                    <a:pt x="1482" y="348"/>
                    <a:pt x="1167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64"/>
            <p:cNvSpPr/>
            <p:nvPr/>
          </p:nvSpPr>
          <p:spPr>
            <a:xfrm>
              <a:off x="-51957725" y="3298150"/>
              <a:ext cx="148100" cy="209550"/>
            </a:xfrm>
            <a:custGeom>
              <a:avLst/>
              <a:gdLst/>
              <a:ahLst/>
              <a:cxnLst/>
              <a:rect l="l" t="t" r="r" b="b"/>
              <a:pathLst>
                <a:path w="5924" h="8382" extrusionOk="0">
                  <a:moveTo>
                    <a:pt x="1449" y="3151"/>
                  </a:moveTo>
                  <a:cubicBezTo>
                    <a:pt x="1639" y="3151"/>
                    <a:pt x="1796" y="3309"/>
                    <a:pt x="1796" y="3498"/>
                  </a:cubicBezTo>
                  <a:cubicBezTo>
                    <a:pt x="1796" y="3719"/>
                    <a:pt x="1639" y="3845"/>
                    <a:pt x="1449" y="3845"/>
                  </a:cubicBezTo>
                  <a:cubicBezTo>
                    <a:pt x="1260" y="3845"/>
                    <a:pt x="1103" y="3719"/>
                    <a:pt x="1103" y="3498"/>
                  </a:cubicBezTo>
                  <a:cubicBezTo>
                    <a:pt x="1103" y="3309"/>
                    <a:pt x="1260" y="3151"/>
                    <a:pt x="1449" y="3151"/>
                  </a:cubicBezTo>
                  <a:close/>
                  <a:moveTo>
                    <a:pt x="4442" y="3183"/>
                  </a:moveTo>
                  <a:cubicBezTo>
                    <a:pt x="4631" y="3183"/>
                    <a:pt x="4789" y="3340"/>
                    <a:pt x="4789" y="3561"/>
                  </a:cubicBezTo>
                  <a:cubicBezTo>
                    <a:pt x="4789" y="3719"/>
                    <a:pt x="4631" y="3908"/>
                    <a:pt x="4442" y="3908"/>
                  </a:cubicBezTo>
                  <a:cubicBezTo>
                    <a:pt x="4253" y="3908"/>
                    <a:pt x="4096" y="3750"/>
                    <a:pt x="4096" y="3561"/>
                  </a:cubicBezTo>
                  <a:cubicBezTo>
                    <a:pt x="4096" y="3340"/>
                    <a:pt x="4253" y="3183"/>
                    <a:pt x="4442" y="3183"/>
                  </a:cubicBezTo>
                  <a:close/>
                  <a:moveTo>
                    <a:pt x="3966" y="5680"/>
                  </a:moveTo>
                  <a:cubicBezTo>
                    <a:pt x="4064" y="5680"/>
                    <a:pt x="4159" y="5719"/>
                    <a:pt x="4222" y="5798"/>
                  </a:cubicBezTo>
                  <a:cubicBezTo>
                    <a:pt x="4411" y="5955"/>
                    <a:pt x="4411" y="6176"/>
                    <a:pt x="4253" y="6302"/>
                  </a:cubicBezTo>
                  <a:cubicBezTo>
                    <a:pt x="3907" y="6648"/>
                    <a:pt x="3434" y="6869"/>
                    <a:pt x="2899" y="6869"/>
                  </a:cubicBezTo>
                  <a:cubicBezTo>
                    <a:pt x="2395" y="6869"/>
                    <a:pt x="1922" y="6648"/>
                    <a:pt x="1607" y="6302"/>
                  </a:cubicBezTo>
                  <a:cubicBezTo>
                    <a:pt x="1449" y="6144"/>
                    <a:pt x="1449" y="5924"/>
                    <a:pt x="1607" y="5798"/>
                  </a:cubicBezTo>
                  <a:cubicBezTo>
                    <a:pt x="1686" y="5719"/>
                    <a:pt x="1788" y="5680"/>
                    <a:pt x="1883" y="5680"/>
                  </a:cubicBezTo>
                  <a:cubicBezTo>
                    <a:pt x="1977" y="5680"/>
                    <a:pt x="2064" y="5719"/>
                    <a:pt x="2111" y="5798"/>
                  </a:cubicBezTo>
                  <a:cubicBezTo>
                    <a:pt x="2332" y="6018"/>
                    <a:pt x="2623" y="6129"/>
                    <a:pt x="2911" y="6129"/>
                  </a:cubicBezTo>
                  <a:cubicBezTo>
                    <a:pt x="3198" y="6129"/>
                    <a:pt x="3482" y="6018"/>
                    <a:pt x="3686" y="5798"/>
                  </a:cubicBezTo>
                  <a:cubicBezTo>
                    <a:pt x="3765" y="5719"/>
                    <a:pt x="3868" y="5680"/>
                    <a:pt x="3966" y="5680"/>
                  </a:cubicBezTo>
                  <a:close/>
                  <a:moveTo>
                    <a:pt x="2993" y="1"/>
                  </a:moveTo>
                  <a:cubicBezTo>
                    <a:pt x="2489" y="1104"/>
                    <a:pt x="1513" y="1923"/>
                    <a:pt x="284" y="2238"/>
                  </a:cubicBezTo>
                  <a:cubicBezTo>
                    <a:pt x="347" y="2395"/>
                    <a:pt x="347" y="2553"/>
                    <a:pt x="347" y="2773"/>
                  </a:cubicBezTo>
                  <a:cubicBezTo>
                    <a:pt x="347" y="3025"/>
                    <a:pt x="284" y="3277"/>
                    <a:pt x="158" y="3498"/>
                  </a:cubicBezTo>
                  <a:cubicBezTo>
                    <a:pt x="284" y="3750"/>
                    <a:pt x="347" y="3971"/>
                    <a:pt x="347" y="4254"/>
                  </a:cubicBezTo>
                  <a:cubicBezTo>
                    <a:pt x="347" y="4538"/>
                    <a:pt x="284" y="4758"/>
                    <a:pt x="158" y="5010"/>
                  </a:cubicBezTo>
                  <a:cubicBezTo>
                    <a:pt x="284" y="5231"/>
                    <a:pt x="347" y="5483"/>
                    <a:pt x="347" y="5735"/>
                  </a:cubicBezTo>
                  <a:cubicBezTo>
                    <a:pt x="347" y="6113"/>
                    <a:pt x="252" y="6428"/>
                    <a:pt x="0" y="6680"/>
                  </a:cubicBezTo>
                  <a:cubicBezTo>
                    <a:pt x="158" y="6900"/>
                    <a:pt x="284" y="7121"/>
                    <a:pt x="315" y="7405"/>
                  </a:cubicBezTo>
                  <a:cubicBezTo>
                    <a:pt x="1040" y="8035"/>
                    <a:pt x="1985" y="8381"/>
                    <a:pt x="2962" y="8381"/>
                  </a:cubicBezTo>
                  <a:cubicBezTo>
                    <a:pt x="3938" y="8381"/>
                    <a:pt x="4852" y="8035"/>
                    <a:pt x="5608" y="7436"/>
                  </a:cubicBezTo>
                  <a:cubicBezTo>
                    <a:pt x="5640" y="7184"/>
                    <a:pt x="5766" y="6932"/>
                    <a:pt x="5923" y="6743"/>
                  </a:cubicBezTo>
                  <a:cubicBezTo>
                    <a:pt x="5671" y="6459"/>
                    <a:pt x="5545" y="6113"/>
                    <a:pt x="5545" y="5798"/>
                  </a:cubicBezTo>
                  <a:cubicBezTo>
                    <a:pt x="5545" y="5483"/>
                    <a:pt x="5640" y="5231"/>
                    <a:pt x="5797" y="5010"/>
                  </a:cubicBezTo>
                  <a:cubicBezTo>
                    <a:pt x="5671" y="4758"/>
                    <a:pt x="5577" y="4538"/>
                    <a:pt x="5577" y="4254"/>
                  </a:cubicBezTo>
                  <a:cubicBezTo>
                    <a:pt x="5577" y="3971"/>
                    <a:pt x="5671" y="3750"/>
                    <a:pt x="5797" y="3498"/>
                  </a:cubicBezTo>
                  <a:cubicBezTo>
                    <a:pt x="5671" y="3277"/>
                    <a:pt x="5577" y="3025"/>
                    <a:pt x="5577" y="2773"/>
                  </a:cubicBezTo>
                  <a:cubicBezTo>
                    <a:pt x="5577" y="2679"/>
                    <a:pt x="5577" y="2553"/>
                    <a:pt x="5640" y="2490"/>
                  </a:cubicBezTo>
                  <a:cubicBezTo>
                    <a:pt x="5640" y="2395"/>
                    <a:pt x="5671" y="2332"/>
                    <a:pt x="5703" y="2238"/>
                  </a:cubicBezTo>
                  <a:cubicBezTo>
                    <a:pt x="4474" y="1923"/>
                    <a:pt x="3497" y="1104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64"/>
            <p:cNvSpPr/>
            <p:nvPr/>
          </p:nvSpPr>
          <p:spPr>
            <a:xfrm>
              <a:off x="-52005000" y="3348575"/>
              <a:ext cx="37050" cy="37025"/>
            </a:xfrm>
            <a:custGeom>
              <a:avLst/>
              <a:gdLst/>
              <a:ahLst/>
              <a:cxnLst/>
              <a:rect l="l" t="t" r="r" b="b"/>
              <a:pathLst>
                <a:path w="1482" h="1481" extrusionOk="0">
                  <a:moveTo>
                    <a:pt x="757" y="0"/>
                  </a:moveTo>
                  <a:cubicBezTo>
                    <a:pt x="348" y="0"/>
                    <a:pt x="1" y="315"/>
                    <a:pt x="1" y="756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56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61" name="Google Shape;8461;p64"/>
          <p:cNvGrpSpPr/>
          <p:nvPr/>
        </p:nvGrpSpPr>
        <p:grpSpPr>
          <a:xfrm>
            <a:off x="5309825" y="1532546"/>
            <a:ext cx="358099" cy="358099"/>
            <a:chOff x="-57568775" y="3198925"/>
            <a:chExt cx="318225" cy="318225"/>
          </a:xfrm>
        </p:grpSpPr>
        <p:sp>
          <p:nvSpPr>
            <p:cNvPr id="8462" name="Google Shape;8462;p64"/>
            <p:cNvSpPr/>
            <p:nvPr/>
          </p:nvSpPr>
          <p:spPr>
            <a:xfrm>
              <a:off x="-57530950" y="3373775"/>
              <a:ext cx="18125" cy="64600"/>
            </a:xfrm>
            <a:custGeom>
              <a:avLst/>
              <a:gdLst/>
              <a:ahLst/>
              <a:cxnLst/>
              <a:rect l="l" t="t" r="r" b="b"/>
              <a:pathLst>
                <a:path w="725" h="2584" extrusionOk="0">
                  <a:moveTo>
                    <a:pt x="725" y="0"/>
                  </a:moveTo>
                  <a:cubicBezTo>
                    <a:pt x="315" y="284"/>
                    <a:pt x="0" y="725"/>
                    <a:pt x="0" y="1261"/>
                  </a:cubicBezTo>
                  <a:lnTo>
                    <a:pt x="0" y="1324"/>
                  </a:lnTo>
                  <a:cubicBezTo>
                    <a:pt x="0" y="1859"/>
                    <a:pt x="315" y="2332"/>
                    <a:pt x="725" y="2584"/>
                  </a:cubicBezTo>
                  <a:lnTo>
                    <a:pt x="725" y="157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64"/>
            <p:cNvSpPr/>
            <p:nvPr/>
          </p:nvSpPr>
          <p:spPr>
            <a:xfrm>
              <a:off x="-57568775" y="3406850"/>
              <a:ext cx="99275" cy="110300"/>
            </a:xfrm>
            <a:custGeom>
              <a:avLst/>
              <a:gdLst/>
              <a:ahLst/>
              <a:cxnLst/>
              <a:rect l="l" t="t" r="r" b="b"/>
              <a:pathLst>
                <a:path w="3971" h="4412" extrusionOk="0">
                  <a:moveTo>
                    <a:pt x="757" y="1"/>
                  </a:moveTo>
                  <a:cubicBezTo>
                    <a:pt x="285" y="473"/>
                    <a:pt x="1" y="1103"/>
                    <a:pt x="1" y="1796"/>
                  </a:cubicBezTo>
                  <a:cubicBezTo>
                    <a:pt x="1" y="3246"/>
                    <a:pt x="1198" y="4411"/>
                    <a:pt x="2616" y="4411"/>
                  </a:cubicBezTo>
                  <a:cubicBezTo>
                    <a:pt x="3120" y="4411"/>
                    <a:pt x="3561" y="4254"/>
                    <a:pt x="3971" y="4002"/>
                  </a:cubicBezTo>
                  <a:cubicBezTo>
                    <a:pt x="3435" y="3561"/>
                    <a:pt x="2994" y="2962"/>
                    <a:pt x="2710" y="2363"/>
                  </a:cubicBezTo>
                  <a:lnTo>
                    <a:pt x="1891" y="1891"/>
                  </a:lnTo>
                  <a:cubicBezTo>
                    <a:pt x="1230" y="1481"/>
                    <a:pt x="789" y="788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64"/>
            <p:cNvSpPr/>
            <p:nvPr/>
          </p:nvSpPr>
          <p:spPr>
            <a:xfrm>
              <a:off x="-57494725" y="3254850"/>
              <a:ext cx="207175" cy="262300"/>
            </a:xfrm>
            <a:custGeom>
              <a:avLst/>
              <a:gdLst/>
              <a:ahLst/>
              <a:cxnLst/>
              <a:rect l="l" t="t" r="r" b="b"/>
              <a:pathLst>
                <a:path w="8287" h="10492" extrusionOk="0">
                  <a:moveTo>
                    <a:pt x="2647" y="5293"/>
                  </a:moveTo>
                  <a:cubicBezTo>
                    <a:pt x="2836" y="5293"/>
                    <a:pt x="2993" y="5451"/>
                    <a:pt x="2993" y="5640"/>
                  </a:cubicBezTo>
                  <a:cubicBezTo>
                    <a:pt x="2993" y="5829"/>
                    <a:pt x="2836" y="5986"/>
                    <a:pt x="2647" y="5986"/>
                  </a:cubicBezTo>
                  <a:cubicBezTo>
                    <a:pt x="2628" y="5989"/>
                    <a:pt x="2609" y="5990"/>
                    <a:pt x="2592" y="5990"/>
                  </a:cubicBezTo>
                  <a:cubicBezTo>
                    <a:pt x="2400" y="5990"/>
                    <a:pt x="2269" y="5841"/>
                    <a:pt x="2269" y="5640"/>
                  </a:cubicBezTo>
                  <a:cubicBezTo>
                    <a:pt x="2269" y="5451"/>
                    <a:pt x="2426" y="5293"/>
                    <a:pt x="2647" y="5293"/>
                  </a:cubicBezTo>
                  <a:close/>
                  <a:moveTo>
                    <a:pt x="5640" y="5324"/>
                  </a:moveTo>
                  <a:cubicBezTo>
                    <a:pt x="5829" y="5324"/>
                    <a:pt x="5986" y="5482"/>
                    <a:pt x="5986" y="5671"/>
                  </a:cubicBezTo>
                  <a:cubicBezTo>
                    <a:pt x="6018" y="5860"/>
                    <a:pt x="5860" y="6018"/>
                    <a:pt x="5640" y="6018"/>
                  </a:cubicBezTo>
                  <a:cubicBezTo>
                    <a:pt x="5419" y="6018"/>
                    <a:pt x="5262" y="5860"/>
                    <a:pt x="5262" y="5671"/>
                  </a:cubicBezTo>
                  <a:cubicBezTo>
                    <a:pt x="5262" y="5482"/>
                    <a:pt x="5419" y="5324"/>
                    <a:pt x="5640" y="5324"/>
                  </a:cubicBezTo>
                  <a:close/>
                  <a:moveTo>
                    <a:pt x="5191" y="7845"/>
                  </a:moveTo>
                  <a:cubicBezTo>
                    <a:pt x="5285" y="7845"/>
                    <a:pt x="5372" y="7876"/>
                    <a:pt x="5419" y="7939"/>
                  </a:cubicBezTo>
                  <a:cubicBezTo>
                    <a:pt x="5640" y="8065"/>
                    <a:pt x="5640" y="8317"/>
                    <a:pt x="5482" y="8475"/>
                  </a:cubicBezTo>
                  <a:cubicBezTo>
                    <a:pt x="5104" y="8822"/>
                    <a:pt x="4632" y="9011"/>
                    <a:pt x="4128" y="9011"/>
                  </a:cubicBezTo>
                  <a:cubicBezTo>
                    <a:pt x="3624" y="9011"/>
                    <a:pt x="3151" y="8822"/>
                    <a:pt x="2836" y="8475"/>
                  </a:cubicBezTo>
                  <a:cubicBezTo>
                    <a:pt x="2678" y="8317"/>
                    <a:pt x="2678" y="8065"/>
                    <a:pt x="2836" y="7939"/>
                  </a:cubicBezTo>
                  <a:cubicBezTo>
                    <a:pt x="2915" y="7876"/>
                    <a:pt x="3009" y="7845"/>
                    <a:pt x="3100" y="7845"/>
                  </a:cubicBezTo>
                  <a:cubicBezTo>
                    <a:pt x="3190" y="7845"/>
                    <a:pt x="3277" y="7876"/>
                    <a:pt x="3340" y="7939"/>
                  </a:cubicBezTo>
                  <a:cubicBezTo>
                    <a:pt x="3561" y="8160"/>
                    <a:pt x="3844" y="8270"/>
                    <a:pt x="4128" y="8270"/>
                  </a:cubicBezTo>
                  <a:cubicBezTo>
                    <a:pt x="4411" y="8270"/>
                    <a:pt x="4695" y="8160"/>
                    <a:pt x="4915" y="7939"/>
                  </a:cubicBezTo>
                  <a:cubicBezTo>
                    <a:pt x="4994" y="7876"/>
                    <a:pt x="5096" y="7845"/>
                    <a:pt x="5191" y="7845"/>
                  </a:cubicBezTo>
                  <a:close/>
                  <a:moveTo>
                    <a:pt x="1796" y="0"/>
                  </a:moveTo>
                  <a:cubicBezTo>
                    <a:pt x="1670" y="126"/>
                    <a:pt x="1135" y="504"/>
                    <a:pt x="1072" y="630"/>
                  </a:cubicBezTo>
                  <a:cubicBezTo>
                    <a:pt x="442" y="1260"/>
                    <a:pt x="0" y="2363"/>
                    <a:pt x="0" y="3403"/>
                  </a:cubicBezTo>
                  <a:lnTo>
                    <a:pt x="0" y="6396"/>
                  </a:lnTo>
                  <a:cubicBezTo>
                    <a:pt x="0" y="8632"/>
                    <a:pt x="1859" y="10491"/>
                    <a:pt x="4128" y="10491"/>
                  </a:cubicBezTo>
                  <a:cubicBezTo>
                    <a:pt x="6427" y="10491"/>
                    <a:pt x="8286" y="8632"/>
                    <a:pt x="8286" y="6396"/>
                  </a:cubicBezTo>
                  <a:lnTo>
                    <a:pt x="8286" y="4505"/>
                  </a:lnTo>
                  <a:cubicBezTo>
                    <a:pt x="8157" y="4513"/>
                    <a:pt x="8028" y="4517"/>
                    <a:pt x="7899" y="4517"/>
                  </a:cubicBezTo>
                  <a:cubicBezTo>
                    <a:pt x="6396" y="4517"/>
                    <a:pt x="4939" y="4009"/>
                    <a:pt x="3750" y="2993"/>
                  </a:cubicBezTo>
                  <a:cubicBezTo>
                    <a:pt x="2804" y="2206"/>
                    <a:pt x="2174" y="1103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64"/>
            <p:cNvSpPr/>
            <p:nvPr/>
          </p:nvSpPr>
          <p:spPr>
            <a:xfrm>
              <a:off x="-57269475" y="3372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301"/>
                    <a:pt x="757" y="1828"/>
                    <a:pt x="757" y="1261"/>
                  </a:cubicBezTo>
                  <a:cubicBezTo>
                    <a:pt x="757" y="757"/>
                    <a:pt x="473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64"/>
            <p:cNvSpPr/>
            <p:nvPr/>
          </p:nvSpPr>
          <p:spPr>
            <a:xfrm>
              <a:off x="-57436450" y="3198925"/>
              <a:ext cx="185900" cy="154400"/>
            </a:xfrm>
            <a:custGeom>
              <a:avLst/>
              <a:gdLst/>
              <a:ahLst/>
              <a:cxnLst/>
              <a:rect l="l" t="t" r="r" b="b"/>
              <a:pathLst>
                <a:path w="7436" h="6176" extrusionOk="0">
                  <a:moveTo>
                    <a:pt x="1828" y="0"/>
                  </a:moveTo>
                  <a:cubicBezTo>
                    <a:pt x="1198" y="0"/>
                    <a:pt x="568" y="126"/>
                    <a:pt x="1" y="315"/>
                  </a:cubicBezTo>
                  <a:cubicBezTo>
                    <a:pt x="1" y="977"/>
                    <a:pt x="127" y="1639"/>
                    <a:pt x="316" y="2237"/>
                  </a:cubicBezTo>
                  <a:cubicBezTo>
                    <a:pt x="631" y="3151"/>
                    <a:pt x="1167" y="3970"/>
                    <a:pt x="1923" y="4600"/>
                  </a:cubicBezTo>
                  <a:cubicBezTo>
                    <a:pt x="2710" y="5262"/>
                    <a:pt x="3655" y="5734"/>
                    <a:pt x="4632" y="5892"/>
                  </a:cubicBezTo>
                  <a:cubicBezTo>
                    <a:pt x="5073" y="5976"/>
                    <a:pt x="5262" y="5976"/>
                    <a:pt x="5507" y="5976"/>
                  </a:cubicBezTo>
                  <a:lnTo>
                    <a:pt x="5507" y="5976"/>
                  </a:lnTo>
                  <a:cubicBezTo>
                    <a:pt x="5630" y="5976"/>
                    <a:pt x="5766" y="5976"/>
                    <a:pt x="5955" y="5986"/>
                  </a:cubicBezTo>
                  <a:lnTo>
                    <a:pt x="6680" y="5986"/>
                  </a:lnTo>
                  <a:cubicBezTo>
                    <a:pt x="6963" y="5986"/>
                    <a:pt x="7215" y="6049"/>
                    <a:pt x="7436" y="6175"/>
                  </a:cubicBezTo>
                  <a:lnTo>
                    <a:pt x="7436" y="5671"/>
                  </a:lnTo>
                  <a:lnTo>
                    <a:pt x="7436" y="5640"/>
                  </a:lnTo>
                  <a:cubicBezTo>
                    <a:pt x="7436" y="2552"/>
                    <a:pt x="4916" y="0"/>
                    <a:pt x="1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64"/>
            <p:cNvSpPr/>
            <p:nvPr/>
          </p:nvSpPr>
          <p:spPr>
            <a:xfrm>
              <a:off x="-57532525" y="3215450"/>
              <a:ext cx="77975" cy="148900"/>
            </a:xfrm>
            <a:custGeom>
              <a:avLst/>
              <a:gdLst/>
              <a:ahLst/>
              <a:cxnLst/>
              <a:rect l="l" t="t" r="r" b="b"/>
              <a:pathLst>
                <a:path w="3119" h="5956" extrusionOk="0">
                  <a:moveTo>
                    <a:pt x="3056" y="1"/>
                  </a:moveTo>
                  <a:cubicBezTo>
                    <a:pt x="1260" y="946"/>
                    <a:pt x="0" y="2836"/>
                    <a:pt x="0" y="5010"/>
                  </a:cubicBezTo>
                  <a:lnTo>
                    <a:pt x="0" y="5199"/>
                  </a:lnTo>
                  <a:lnTo>
                    <a:pt x="0" y="5955"/>
                  </a:lnTo>
                  <a:lnTo>
                    <a:pt x="63" y="5955"/>
                  </a:lnTo>
                  <a:cubicBezTo>
                    <a:pt x="158" y="5829"/>
                    <a:pt x="284" y="5766"/>
                    <a:pt x="410" y="5672"/>
                  </a:cubicBezTo>
                  <a:lnTo>
                    <a:pt x="788" y="5451"/>
                  </a:lnTo>
                  <a:lnTo>
                    <a:pt x="788" y="4601"/>
                  </a:lnTo>
                  <a:cubicBezTo>
                    <a:pt x="914" y="3088"/>
                    <a:pt x="1828" y="1576"/>
                    <a:pt x="3119" y="789"/>
                  </a:cubicBezTo>
                  <a:cubicBezTo>
                    <a:pt x="3088" y="505"/>
                    <a:pt x="3056" y="253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68" name="Google Shape;8468;p64"/>
          <p:cNvGrpSpPr/>
          <p:nvPr/>
        </p:nvGrpSpPr>
        <p:grpSpPr>
          <a:xfrm>
            <a:off x="5331543" y="1987846"/>
            <a:ext cx="314662" cy="358099"/>
            <a:chOff x="-57549075" y="3590375"/>
            <a:chExt cx="279625" cy="318225"/>
          </a:xfrm>
        </p:grpSpPr>
        <p:sp>
          <p:nvSpPr>
            <p:cNvPr id="8469" name="Google Shape;8469;p64"/>
            <p:cNvSpPr/>
            <p:nvPr/>
          </p:nvSpPr>
          <p:spPr>
            <a:xfrm>
              <a:off x="-57493150" y="3777825"/>
              <a:ext cx="167000" cy="74850"/>
            </a:xfrm>
            <a:custGeom>
              <a:avLst/>
              <a:gdLst/>
              <a:ahLst/>
              <a:cxnLst/>
              <a:rect l="l" t="t" r="r" b="b"/>
              <a:pathLst>
                <a:path w="6680" h="2994" extrusionOk="0">
                  <a:moveTo>
                    <a:pt x="4376" y="670"/>
                  </a:moveTo>
                  <a:cubicBezTo>
                    <a:pt x="4474" y="670"/>
                    <a:pt x="4569" y="709"/>
                    <a:pt x="4632" y="788"/>
                  </a:cubicBezTo>
                  <a:cubicBezTo>
                    <a:pt x="4789" y="946"/>
                    <a:pt x="4789" y="1166"/>
                    <a:pt x="4632" y="1292"/>
                  </a:cubicBezTo>
                  <a:cubicBezTo>
                    <a:pt x="4285" y="1639"/>
                    <a:pt x="3781" y="1859"/>
                    <a:pt x="3308" y="1859"/>
                  </a:cubicBezTo>
                  <a:cubicBezTo>
                    <a:pt x="2836" y="1859"/>
                    <a:pt x="2332" y="1639"/>
                    <a:pt x="2017" y="1292"/>
                  </a:cubicBezTo>
                  <a:cubicBezTo>
                    <a:pt x="1859" y="1166"/>
                    <a:pt x="1859" y="946"/>
                    <a:pt x="2017" y="788"/>
                  </a:cubicBezTo>
                  <a:cubicBezTo>
                    <a:pt x="2096" y="709"/>
                    <a:pt x="2198" y="670"/>
                    <a:pt x="2292" y="670"/>
                  </a:cubicBezTo>
                  <a:cubicBezTo>
                    <a:pt x="2387" y="670"/>
                    <a:pt x="2474" y="709"/>
                    <a:pt x="2521" y="788"/>
                  </a:cubicBezTo>
                  <a:cubicBezTo>
                    <a:pt x="2741" y="1009"/>
                    <a:pt x="3033" y="1119"/>
                    <a:pt x="3320" y="1119"/>
                  </a:cubicBezTo>
                  <a:cubicBezTo>
                    <a:pt x="3608" y="1119"/>
                    <a:pt x="3891" y="1009"/>
                    <a:pt x="4096" y="788"/>
                  </a:cubicBezTo>
                  <a:cubicBezTo>
                    <a:pt x="4175" y="709"/>
                    <a:pt x="4277" y="670"/>
                    <a:pt x="4376" y="670"/>
                  </a:cubicBezTo>
                  <a:close/>
                  <a:moveTo>
                    <a:pt x="0" y="0"/>
                  </a:moveTo>
                  <a:cubicBezTo>
                    <a:pt x="221" y="1702"/>
                    <a:pt x="1639" y="2993"/>
                    <a:pt x="3371" y="2993"/>
                  </a:cubicBezTo>
                  <a:cubicBezTo>
                    <a:pt x="5104" y="2993"/>
                    <a:pt x="6522" y="1702"/>
                    <a:pt x="6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64"/>
            <p:cNvSpPr/>
            <p:nvPr/>
          </p:nvSpPr>
          <p:spPr>
            <a:xfrm>
              <a:off x="-57478975" y="3647075"/>
              <a:ext cx="139425" cy="37050"/>
            </a:xfrm>
            <a:custGeom>
              <a:avLst/>
              <a:gdLst/>
              <a:ahLst/>
              <a:cxnLst/>
              <a:rect l="l" t="t" r="r" b="b"/>
              <a:pathLst>
                <a:path w="5577" h="1482" extrusionOk="0">
                  <a:moveTo>
                    <a:pt x="2804" y="1"/>
                  </a:moveTo>
                  <a:cubicBezTo>
                    <a:pt x="1639" y="1"/>
                    <a:pt x="599" y="568"/>
                    <a:pt x="1" y="1481"/>
                  </a:cubicBezTo>
                  <a:lnTo>
                    <a:pt x="5577" y="1481"/>
                  </a:lnTo>
                  <a:cubicBezTo>
                    <a:pt x="4947" y="568"/>
                    <a:pt x="3939" y="1"/>
                    <a:pt x="28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64"/>
            <p:cNvSpPr/>
            <p:nvPr/>
          </p:nvSpPr>
          <p:spPr>
            <a:xfrm>
              <a:off x="-57493950" y="3703775"/>
              <a:ext cx="168575" cy="55175"/>
            </a:xfrm>
            <a:custGeom>
              <a:avLst/>
              <a:gdLst/>
              <a:ahLst/>
              <a:cxnLst/>
              <a:rect l="l" t="t" r="r" b="b"/>
              <a:pathLst>
                <a:path w="6743" h="2207" extrusionOk="0">
                  <a:moveTo>
                    <a:pt x="1891" y="726"/>
                  </a:moveTo>
                  <a:cubicBezTo>
                    <a:pt x="2080" y="726"/>
                    <a:pt x="2238" y="883"/>
                    <a:pt x="2238" y="1072"/>
                  </a:cubicBezTo>
                  <a:cubicBezTo>
                    <a:pt x="2238" y="1261"/>
                    <a:pt x="2080" y="1419"/>
                    <a:pt x="1891" y="1419"/>
                  </a:cubicBezTo>
                  <a:cubicBezTo>
                    <a:pt x="1702" y="1419"/>
                    <a:pt x="1545" y="1261"/>
                    <a:pt x="1545" y="1072"/>
                  </a:cubicBezTo>
                  <a:cubicBezTo>
                    <a:pt x="1513" y="883"/>
                    <a:pt x="1671" y="726"/>
                    <a:pt x="1891" y="726"/>
                  </a:cubicBezTo>
                  <a:close/>
                  <a:moveTo>
                    <a:pt x="4853" y="726"/>
                  </a:moveTo>
                  <a:cubicBezTo>
                    <a:pt x="5042" y="726"/>
                    <a:pt x="5199" y="883"/>
                    <a:pt x="5199" y="1072"/>
                  </a:cubicBezTo>
                  <a:cubicBezTo>
                    <a:pt x="5199" y="1261"/>
                    <a:pt x="5042" y="1419"/>
                    <a:pt x="4853" y="1419"/>
                  </a:cubicBezTo>
                  <a:cubicBezTo>
                    <a:pt x="4664" y="1419"/>
                    <a:pt x="4506" y="1261"/>
                    <a:pt x="4506" y="1072"/>
                  </a:cubicBezTo>
                  <a:cubicBezTo>
                    <a:pt x="4506" y="883"/>
                    <a:pt x="4664" y="726"/>
                    <a:pt x="4853" y="726"/>
                  </a:cubicBezTo>
                  <a:close/>
                  <a:moveTo>
                    <a:pt x="253" y="1"/>
                  </a:moveTo>
                  <a:cubicBezTo>
                    <a:pt x="95" y="316"/>
                    <a:pt x="1" y="726"/>
                    <a:pt x="1" y="1104"/>
                  </a:cubicBezTo>
                  <a:lnTo>
                    <a:pt x="1" y="2206"/>
                  </a:lnTo>
                  <a:lnTo>
                    <a:pt x="6743" y="2206"/>
                  </a:lnTo>
                  <a:lnTo>
                    <a:pt x="6743" y="1104"/>
                  </a:lnTo>
                  <a:cubicBezTo>
                    <a:pt x="6743" y="726"/>
                    <a:pt x="6680" y="347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64"/>
            <p:cNvSpPr/>
            <p:nvPr/>
          </p:nvSpPr>
          <p:spPr>
            <a:xfrm>
              <a:off x="-57549075" y="35903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608" y="1544"/>
                  </a:moveTo>
                  <a:cubicBezTo>
                    <a:pt x="7877" y="1544"/>
                    <a:pt x="9704" y="3403"/>
                    <a:pt x="9704" y="5640"/>
                  </a:cubicBezTo>
                  <a:lnTo>
                    <a:pt x="9704" y="7152"/>
                  </a:lnTo>
                  <a:cubicBezTo>
                    <a:pt x="9704" y="9389"/>
                    <a:pt x="7845" y="11247"/>
                    <a:pt x="5608" y="11247"/>
                  </a:cubicBezTo>
                  <a:cubicBezTo>
                    <a:pt x="3372" y="11247"/>
                    <a:pt x="1513" y="9389"/>
                    <a:pt x="1513" y="7152"/>
                  </a:cubicBezTo>
                  <a:lnTo>
                    <a:pt x="1513" y="5640"/>
                  </a:lnTo>
                  <a:cubicBezTo>
                    <a:pt x="1513" y="3403"/>
                    <a:pt x="3309" y="1544"/>
                    <a:pt x="5608" y="1544"/>
                  </a:cubicBezTo>
                  <a:close/>
                  <a:moveTo>
                    <a:pt x="5608" y="0"/>
                  </a:moveTo>
                  <a:cubicBezTo>
                    <a:pt x="2521" y="0"/>
                    <a:pt x="1" y="2521"/>
                    <a:pt x="1" y="5640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0807" y="12728"/>
                  </a:lnTo>
                  <a:cubicBezTo>
                    <a:pt x="10996" y="12728"/>
                    <a:pt x="11153" y="12571"/>
                    <a:pt x="11153" y="12382"/>
                  </a:cubicBezTo>
                  <a:lnTo>
                    <a:pt x="11153" y="5640"/>
                  </a:lnTo>
                  <a:cubicBezTo>
                    <a:pt x="11185" y="2521"/>
                    <a:pt x="8664" y="0"/>
                    <a:pt x="5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73" name="Google Shape;8473;p64"/>
          <p:cNvGrpSpPr/>
          <p:nvPr/>
        </p:nvGrpSpPr>
        <p:grpSpPr>
          <a:xfrm>
            <a:off x="5323740" y="2429217"/>
            <a:ext cx="359871" cy="359871"/>
            <a:chOff x="-57570350" y="3982600"/>
            <a:chExt cx="319800" cy="319800"/>
          </a:xfrm>
        </p:grpSpPr>
        <p:sp>
          <p:nvSpPr>
            <p:cNvPr id="8474" name="Google Shape;8474;p64"/>
            <p:cNvSpPr/>
            <p:nvPr/>
          </p:nvSpPr>
          <p:spPr>
            <a:xfrm>
              <a:off x="-57570350" y="4033000"/>
              <a:ext cx="319800" cy="269400"/>
            </a:xfrm>
            <a:custGeom>
              <a:avLst/>
              <a:gdLst/>
              <a:ahLst/>
              <a:cxnLst/>
              <a:rect l="l" t="t" r="r" b="b"/>
              <a:pathLst>
                <a:path w="12792" h="10776" extrusionOk="0">
                  <a:moveTo>
                    <a:pt x="9452" y="4002"/>
                  </a:moveTo>
                  <a:cubicBezTo>
                    <a:pt x="10083" y="4002"/>
                    <a:pt x="10555" y="4506"/>
                    <a:pt x="10555" y="5105"/>
                  </a:cubicBezTo>
                  <a:lnTo>
                    <a:pt x="10555" y="5861"/>
                  </a:lnTo>
                  <a:cubicBezTo>
                    <a:pt x="10555" y="6459"/>
                    <a:pt x="10020" y="6963"/>
                    <a:pt x="9389" y="6963"/>
                  </a:cubicBezTo>
                  <a:lnTo>
                    <a:pt x="8665" y="6963"/>
                  </a:lnTo>
                  <a:cubicBezTo>
                    <a:pt x="7751" y="6963"/>
                    <a:pt x="6995" y="6333"/>
                    <a:pt x="6838" y="5451"/>
                  </a:cubicBezTo>
                  <a:lnTo>
                    <a:pt x="6018" y="5451"/>
                  </a:lnTo>
                  <a:cubicBezTo>
                    <a:pt x="5861" y="6333"/>
                    <a:pt x="5105" y="6963"/>
                    <a:pt x="4191" y="6963"/>
                  </a:cubicBezTo>
                  <a:lnTo>
                    <a:pt x="3467" y="6963"/>
                  </a:lnTo>
                  <a:cubicBezTo>
                    <a:pt x="2836" y="6963"/>
                    <a:pt x="2364" y="6459"/>
                    <a:pt x="2364" y="5861"/>
                  </a:cubicBezTo>
                  <a:lnTo>
                    <a:pt x="2364" y="5105"/>
                  </a:lnTo>
                  <a:cubicBezTo>
                    <a:pt x="2364" y="4475"/>
                    <a:pt x="2868" y="4002"/>
                    <a:pt x="3467" y="4002"/>
                  </a:cubicBezTo>
                  <a:lnTo>
                    <a:pt x="4947" y="4002"/>
                  </a:lnTo>
                  <a:cubicBezTo>
                    <a:pt x="5420" y="4002"/>
                    <a:pt x="5861" y="4317"/>
                    <a:pt x="6018" y="4758"/>
                  </a:cubicBezTo>
                  <a:lnTo>
                    <a:pt x="6869" y="4758"/>
                  </a:lnTo>
                  <a:cubicBezTo>
                    <a:pt x="7027" y="4317"/>
                    <a:pt x="7436" y="4002"/>
                    <a:pt x="7940" y="4002"/>
                  </a:cubicBezTo>
                  <a:close/>
                  <a:moveTo>
                    <a:pt x="1135" y="6365"/>
                  </a:moveTo>
                  <a:cubicBezTo>
                    <a:pt x="1419" y="6711"/>
                    <a:pt x="1860" y="6963"/>
                    <a:pt x="2364" y="6963"/>
                  </a:cubicBezTo>
                  <a:cubicBezTo>
                    <a:pt x="2301" y="7342"/>
                    <a:pt x="1954" y="7720"/>
                    <a:pt x="1576" y="7720"/>
                  </a:cubicBezTo>
                  <a:cubicBezTo>
                    <a:pt x="1167" y="7720"/>
                    <a:pt x="820" y="7342"/>
                    <a:pt x="820" y="6963"/>
                  </a:cubicBezTo>
                  <a:cubicBezTo>
                    <a:pt x="820" y="6711"/>
                    <a:pt x="946" y="6491"/>
                    <a:pt x="1135" y="6365"/>
                  </a:cubicBezTo>
                  <a:close/>
                  <a:moveTo>
                    <a:pt x="11784" y="6365"/>
                  </a:moveTo>
                  <a:cubicBezTo>
                    <a:pt x="11973" y="6491"/>
                    <a:pt x="12099" y="6711"/>
                    <a:pt x="12099" y="6963"/>
                  </a:cubicBezTo>
                  <a:cubicBezTo>
                    <a:pt x="12099" y="7342"/>
                    <a:pt x="11721" y="7720"/>
                    <a:pt x="11343" y="7720"/>
                  </a:cubicBezTo>
                  <a:cubicBezTo>
                    <a:pt x="10933" y="7720"/>
                    <a:pt x="10555" y="7342"/>
                    <a:pt x="10555" y="6963"/>
                  </a:cubicBezTo>
                  <a:cubicBezTo>
                    <a:pt x="11028" y="6963"/>
                    <a:pt x="11500" y="6711"/>
                    <a:pt x="11784" y="6365"/>
                  </a:cubicBezTo>
                  <a:close/>
                  <a:moveTo>
                    <a:pt x="7432" y="7286"/>
                  </a:moveTo>
                  <a:cubicBezTo>
                    <a:pt x="7531" y="7286"/>
                    <a:pt x="7625" y="7326"/>
                    <a:pt x="7688" y="7405"/>
                  </a:cubicBezTo>
                  <a:cubicBezTo>
                    <a:pt x="7909" y="7499"/>
                    <a:pt x="7909" y="7751"/>
                    <a:pt x="7751" y="7909"/>
                  </a:cubicBezTo>
                  <a:cubicBezTo>
                    <a:pt x="7405" y="8255"/>
                    <a:pt x="6932" y="8444"/>
                    <a:pt x="6396" y="8444"/>
                  </a:cubicBezTo>
                  <a:cubicBezTo>
                    <a:pt x="5892" y="8444"/>
                    <a:pt x="5420" y="8255"/>
                    <a:pt x="5073" y="7909"/>
                  </a:cubicBezTo>
                  <a:cubicBezTo>
                    <a:pt x="4916" y="7751"/>
                    <a:pt x="4916" y="7499"/>
                    <a:pt x="5073" y="7405"/>
                  </a:cubicBezTo>
                  <a:cubicBezTo>
                    <a:pt x="5152" y="7326"/>
                    <a:pt x="5254" y="7286"/>
                    <a:pt x="5349" y="7286"/>
                  </a:cubicBezTo>
                  <a:cubicBezTo>
                    <a:pt x="5443" y="7286"/>
                    <a:pt x="5530" y="7326"/>
                    <a:pt x="5577" y="7405"/>
                  </a:cubicBezTo>
                  <a:cubicBezTo>
                    <a:pt x="5798" y="7609"/>
                    <a:pt x="6081" y="7712"/>
                    <a:pt x="6365" y="7712"/>
                  </a:cubicBezTo>
                  <a:cubicBezTo>
                    <a:pt x="6649" y="7712"/>
                    <a:pt x="6932" y="7609"/>
                    <a:pt x="7153" y="7405"/>
                  </a:cubicBezTo>
                  <a:cubicBezTo>
                    <a:pt x="7231" y="7326"/>
                    <a:pt x="7334" y="7286"/>
                    <a:pt x="7432" y="7286"/>
                  </a:cubicBezTo>
                  <a:close/>
                  <a:moveTo>
                    <a:pt x="8287" y="1"/>
                  </a:moveTo>
                  <a:lnTo>
                    <a:pt x="8350" y="158"/>
                  </a:lnTo>
                  <a:cubicBezTo>
                    <a:pt x="8476" y="726"/>
                    <a:pt x="8287" y="1324"/>
                    <a:pt x="7940" y="1797"/>
                  </a:cubicBezTo>
                  <a:cubicBezTo>
                    <a:pt x="7562" y="2269"/>
                    <a:pt x="6995" y="2521"/>
                    <a:pt x="6428" y="2521"/>
                  </a:cubicBezTo>
                  <a:cubicBezTo>
                    <a:pt x="5829" y="2521"/>
                    <a:pt x="5262" y="2238"/>
                    <a:pt x="4884" y="1797"/>
                  </a:cubicBezTo>
                  <a:cubicBezTo>
                    <a:pt x="4475" y="1324"/>
                    <a:pt x="4380" y="726"/>
                    <a:pt x="4475" y="190"/>
                  </a:cubicBezTo>
                  <a:lnTo>
                    <a:pt x="4538" y="32"/>
                  </a:lnTo>
                  <a:lnTo>
                    <a:pt x="4538" y="32"/>
                  </a:lnTo>
                  <a:cubicBezTo>
                    <a:pt x="3183" y="726"/>
                    <a:pt x="2332" y="2112"/>
                    <a:pt x="2332" y="3655"/>
                  </a:cubicBezTo>
                  <a:lnTo>
                    <a:pt x="2332" y="4002"/>
                  </a:lnTo>
                  <a:cubicBezTo>
                    <a:pt x="1482" y="4002"/>
                    <a:pt x="789" y="4664"/>
                    <a:pt x="789" y="5514"/>
                  </a:cubicBezTo>
                  <a:lnTo>
                    <a:pt x="789" y="5703"/>
                  </a:lnTo>
                  <a:cubicBezTo>
                    <a:pt x="316" y="5987"/>
                    <a:pt x="32" y="6428"/>
                    <a:pt x="32" y="6995"/>
                  </a:cubicBezTo>
                  <a:cubicBezTo>
                    <a:pt x="32" y="7405"/>
                    <a:pt x="190" y="7751"/>
                    <a:pt x="442" y="7972"/>
                  </a:cubicBezTo>
                  <a:lnTo>
                    <a:pt x="64" y="8696"/>
                  </a:lnTo>
                  <a:cubicBezTo>
                    <a:pt x="1" y="8885"/>
                    <a:pt x="64" y="9074"/>
                    <a:pt x="222" y="9200"/>
                  </a:cubicBezTo>
                  <a:cubicBezTo>
                    <a:pt x="282" y="9226"/>
                    <a:pt x="341" y="9238"/>
                    <a:pt x="396" y="9238"/>
                  </a:cubicBezTo>
                  <a:cubicBezTo>
                    <a:pt x="541" y="9238"/>
                    <a:pt x="666" y="9157"/>
                    <a:pt x="757" y="9043"/>
                  </a:cubicBezTo>
                  <a:lnTo>
                    <a:pt x="1072" y="8413"/>
                  </a:lnTo>
                  <a:cubicBezTo>
                    <a:pt x="1230" y="8444"/>
                    <a:pt x="1387" y="8507"/>
                    <a:pt x="1545" y="8507"/>
                  </a:cubicBezTo>
                  <a:cubicBezTo>
                    <a:pt x="1923" y="8507"/>
                    <a:pt x="2332" y="8350"/>
                    <a:pt x="2553" y="8098"/>
                  </a:cubicBezTo>
                  <a:cubicBezTo>
                    <a:pt x="3151" y="9641"/>
                    <a:pt x="4632" y="10776"/>
                    <a:pt x="6365" y="10776"/>
                  </a:cubicBezTo>
                  <a:cubicBezTo>
                    <a:pt x="8098" y="10776"/>
                    <a:pt x="9610" y="9641"/>
                    <a:pt x="10209" y="8098"/>
                  </a:cubicBezTo>
                  <a:cubicBezTo>
                    <a:pt x="10461" y="8381"/>
                    <a:pt x="10839" y="8507"/>
                    <a:pt x="11217" y="8507"/>
                  </a:cubicBezTo>
                  <a:cubicBezTo>
                    <a:pt x="11374" y="8507"/>
                    <a:pt x="11532" y="8444"/>
                    <a:pt x="11689" y="8413"/>
                  </a:cubicBezTo>
                  <a:lnTo>
                    <a:pt x="12004" y="9043"/>
                  </a:lnTo>
                  <a:cubicBezTo>
                    <a:pt x="12069" y="9173"/>
                    <a:pt x="12193" y="9258"/>
                    <a:pt x="12326" y="9258"/>
                  </a:cubicBezTo>
                  <a:cubicBezTo>
                    <a:pt x="12387" y="9258"/>
                    <a:pt x="12449" y="9240"/>
                    <a:pt x="12508" y="9200"/>
                  </a:cubicBezTo>
                  <a:cubicBezTo>
                    <a:pt x="12729" y="9137"/>
                    <a:pt x="12792" y="8885"/>
                    <a:pt x="12666" y="8696"/>
                  </a:cubicBezTo>
                  <a:lnTo>
                    <a:pt x="12382" y="7940"/>
                  </a:lnTo>
                  <a:cubicBezTo>
                    <a:pt x="12634" y="7657"/>
                    <a:pt x="12792" y="7310"/>
                    <a:pt x="12792" y="6963"/>
                  </a:cubicBezTo>
                  <a:cubicBezTo>
                    <a:pt x="12792" y="6396"/>
                    <a:pt x="12477" y="5924"/>
                    <a:pt x="12036" y="5672"/>
                  </a:cubicBezTo>
                  <a:lnTo>
                    <a:pt x="12036" y="5451"/>
                  </a:lnTo>
                  <a:cubicBezTo>
                    <a:pt x="12036" y="4632"/>
                    <a:pt x="11343" y="3971"/>
                    <a:pt x="10524" y="3971"/>
                  </a:cubicBezTo>
                  <a:lnTo>
                    <a:pt x="10524" y="3624"/>
                  </a:lnTo>
                  <a:cubicBezTo>
                    <a:pt x="10524" y="2080"/>
                    <a:pt x="9641" y="694"/>
                    <a:pt x="82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64"/>
            <p:cNvSpPr/>
            <p:nvPr/>
          </p:nvSpPr>
          <p:spPr>
            <a:xfrm>
              <a:off x="-57493150" y="4151150"/>
              <a:ext cx="55150" cy="36250"/>
            </a:xfrm>
            <a:custGeom>
              <a:avLst/>
              <a:gdLst/>
              <a:ahLst/>
              <a:cxnLst/>
              <a:rect l="l" t="t" r="r" b="b"/>
              <a:pathLst>
                <a:path w="2206" h="1450" extrusionOk="0">
                  <a:moveTo>
                    <a:pt x="379" y="1"/>
                  </a:moveTo>
                  <a:cubicBezTo>
                    <a:pt x="158" y="1"/>
                    <a:pt x="0" y="127"/>
                    <a:pt x="0" y="347"/>
                  </a:cubicBezTo>
                  <a:lnTo>
                    <a:pt x="0" y="1072"/>
                  </a:lnTo>
                  <a:cubicBezTo>
                    <a:pt x="0" y="1292"/>
                    <a:pt x="158" y="1450"/>
                    <a:pt x="379" y="1450"/>
                  </a:cubicBezTo>
                  <a:lnTo>
                    <a:pt x="1103" y="1450"/>
                  </a:lnTo>
                  <a:cubicBezTo>
                    <a:pt x="1733" y="1450"/>
                    <a:pt x="2206" y="914"/>
                    <a:pt x="2206" y="347"/>
                  </a:cubicBezTo>
                  <a:cubicBezTo>
                    <a:pt x="2206" y="158"/>
                    <a:pt x="2048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64"/>
            <p:cNvSpPr/>
            <p:nvPr/>
          </p:nvSpPr>
          <p:spPr>
            <a:xfrm>
              <a:off x="-57381300" y="4151150"/>
              <a:ext cx="55925" cy="36250"/>
            </a:xfrm>
            <a:custGeom>
              <a:avLst/>
              <a:gdLst/>
              <a:ahLst/>
              <a:cxnLst/>
              <a:rect l="l" t="t" r="r" b="b"/>
              <a:pathLst>
                <a:path w="2237" h="1450" extrusionOk="0">
                  <a:moveTo>
                    <a:pt x="347" y="1"/>
                  </a:moveTo>
                  <a:cubicBezTo>
                    <a:pt x="158" y="1"/>
                    <a:pt x="0" y="127"/>
                    <a:pt x="0" y="347"/>
                  </a:cubicBezTo>
                  <a:cubicBezTo>
                    <a:pt x="0" y="977"/>
                    <a:pt x="504" y="1450"/>
                    <a:pt x="1103" y="1450"/>
                  </a:cubicBezTo>
                  <a:lnTo>
                    <a:pt x="1827" y="1450"/>
                  </a:lnTo>
                  <a:cubicBezTo>
                    <a:pt x="2048" y="1450"/>
                    <a:pt x="2206" y="1292"/>
                    <a:pt x="2206" y="1103"/>
                  </a:cubicBezTo>
                  <a:lnTo>
                    <a:pt x="2206" y="347"/>
                  </a:lnTo>
                  <a:cubicBezTo>
                    <a:pt x="2237" y="158"/>
                    <a:pt x="2079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64"/>
            <p:cNvSpPr/>
            <p:nvPr/>
          </p:nvSpPr>
          <p:spPr>
            <a:xfrm>
              <a:off x="-57442750" y="3982600"/>
              <a:ext cx="65400" cy="93750"/>
            </a:xfrm>
            <a:custGeom>
              <a:avLst/>
              <a:gdLst/>
              <a:ahLst/>
              <a:cxnLst/>
              <a:rect l="l" t="t" r="r" b="b"/>
              <a:pathLst>
                <a:path w="2616" h="3750" extrusionOk="0">
                  <a:moveTo>
                    <a:pt x="1292" y="1"/>
                  </a:moveTo>
                  <a:cubicBezTo>
                    <a:pt x="883" y="1"/>
                    <a:pt x="473" y="316"/>
                    <a:pt x="410" y="757"/>
                  </a:cubicBezTo>
                  <a:lnTo>
                    <a:pt x="95" y="2269"/>
                  </a:lnTo>
                  <a:cubicBezTo>
                    <a:pt x="1" y="2616"/>
                    <a:pt x="127" y="3025"/>
                    <a:pt x="316" y="3309"/>
                  </a:cubicBezTo>
                  <a:cubicBezTo>
                    <a:pt x="599" y="3529"/>
                    <a:pt x="946" y="3750"/>
                    <a:pt x="1355" y="3750"/>
                  </a:cubicBezTo>
                  <a:cubicBezTo>
                    <a:pt x="1702" y="3750"/>
                    <a:pt x="2049" y="3592"/>
                    <a:pt x="2301" y="3309"/>
                  </a:cubicBezTo>
                  <a:cubicBezTo>
                    <a:pt x="2521" y="3025"/>
                    <a:pt x="2616" y="2647"/>
                    <a:pt x="2521" y="2269"/>
                  </a:cubicBezTo>
                  <a:lnTo>
                    <a:pt x="2206" y="757"/>
                  </a:lnTo>
                  <a:cubicBezTo>
                    <a:pt x="2143" y="316"/>
                    <a:pt x="1734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78" name="Google Shape;8478;p64"/>
          <p:cNvGrpSpPr/>
          <p:nvPr/>
        </p:nvGrpSpPr>
        <p:grpSpPr>
          <a:xfrm>
            <a:off x="7538779" y="1531646"/>
            <a:ext cx="314662" cy="358999"/>
            <a:chOff x="-55576850" y="3198125"/>
            <a:chExt cx="279625" cy="319025"/>
          </a:xfrm>
        </p:grpSpPr>
        <p:sp>
          <p:nvSpPr>
            <p:cNvPr id="8479" name="Google Shape;8479;p64"/>
            <p:cNvSpPr/>
            <p:nvPr/>
          </p:nvSpPr>
          <p:spPr>
            <a:xfrm>
              <a:off x="-55576850" y="3335975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756" y="0"/>
                  </a:moveTo>
                  <a:cubicBezTo>
                    <a:pt x="315" y="221"/>
                    <a:pt x="0" y="693"/>
                    <a:pt x="0" y="1260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64"/>
            <p:cNvSpPr/>
            <p:nvPr/>
          </p:nvSpPr>
          <p:spPr>
            <a:xfrm>
              <a:off x="-55539850" y="3198125"/>
              <a:ext cx="206375" cy="99275"/>
            </a:xfrm>
            <a:custGeom>
              <a:avLst/>
              <a:gdLst/>
              <a:ahLst/>
              <a:cxnLst/>
              <a:rect l="l" t="t" r="r" b="b"/>
              <a:pathLst>
                <a:path w="8255" h="3971" extrusionOk="0">
                  <a:moveTo>
                    <a:pt x="2616" y="1"/>
                  </a:moveTo>
                  <a:cubicBezTo>
                    <a:pt x="2348" y="1"/>
                    <a:pt x="2080" y="95"/>
                    <a:pt x="1860" y="284"/>
                  </a:cubicBezTo>
                  <a:cubicBezTo>
                    <a:pt x="1671" y="95"/>
                    <a:pt x="1387" y="32"/>
                    <a:pt x="1103" y="32"/>
                  </a:cubicBezTo>
                  <a:cubicBezTo>
                    <a:pt x="473" y="32"/>
                    <a:pt x="1" y="536"/>
                    <a:pt x="1" y="1135"/>
                  </a:cubicBezTo>
                  <a:lnTo>
                    <a:pt x="1" y="3970"/>
                  </a:lnTo>
                  <a:lnTo>
                    <a:pt x="1639" y="2364"/>
                  </a:lnTo>
                  <a:cubicBezTo>
                    <a:pt x="1715" y="2287"/>
                    <a:pt x="1815" y="2246"/>
                    <a:pt x="1916" y="2246"/>
                  </a:cubicBezTo>
                  <a:cubicBezTo>
                    <a:pt x="1982" y="2246"/>
                    <a:pt x="2049" y="2263"/>
                    <a:pt x="2112" y="2301"/>
                  </a:cubicBezTo>
                  <a:cubicBezTo>
                    <a:pt x="2726" y="2726"/>
                    <a:pt x="3435" y="2939"/>
                    <a:pt x="4144" y="2939"/>
                  </a:cubicBezTo>
                  <a:cubicBezTo>
                    <a:pt x="4853" y="2939"/>
                    <a:pt x="5561" y="2726"/>
                    <a:pt x="6176" y="2301"/>
                  </a:cubicBezTo>
                  <a:cubicBezTo>
                    <a:pt x="6225" y="2263"/>
                    <a:pt x="6290" y="2246"/>
                    <a:pt x="6355" y="2246"/>
                  </a:cubicBezTo>
                  <a:cubicBezTo>
                    <a:pt x="6456" y="2246"/>
                    <a:pt x="6560" y="2287"/>
                    <a:pt x="6617" y="2364"/>
                  </a:cubicBezTo>
                  <a:lnTo>
                    <a:pt x="8255" y="3970"/>
                  </a:lnTo>
                  <a:lnTo>
                    <a:pt x="8255" y="1135"/>
                  </a:lnTo>
                  <a:cubicBezTo>
                    <a:pt x="8192" y="536"/>
                    <a:pt x="7719" y="32"/>
                    <a:pt x="7089" y="32"/>
                  </a:cubicBezTo>
                  <a:cubicBezTo>
                    <a:pt x="6837" y="32"/>
                    <a:pt x="6554" y="158"/>
                    <a:pt x="6365" y="284"/>
                  </a:cubicBezTo>
                  <a:cubicBezTo>
                    <a:pt x="6144" y="95"/>
                    <a:pt x="5876" y="1"/>
                    <a:pt x="5609" y="1"/>
                  </a:cubicBezTo>
                  <a:cubicBezTo>
                    <a:pt x="5341" y="1"/>
                    <a:pt x="5073" y="95"/>
                    <a:pt x="4853" y="284"/>
                  </a:cubicBezTo>
                  <a:cubicBezTo>
                    <a:pt x="4632" y="95"/>
                    <a:pt x="4372" y="1"/>
                    <a:pt x="4112" y="1"/>
                  </a:cubicBezTo>
                  <a:cubicBezTo>
                    <a:pt x="3852" y="1"/>
                    <a:pt x="3592" y="95"/>
                    <a:pt x="3372" y="284"/>
                  </a:cubicBezTo>
                  <a:cubicBezTo>
                    <a:pt x="3151" y="95"/>
                    <a:pt x="2883" y="1"/>
                    <a:pt x="2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64"/>
            <p:cNvSpPr/>
            <p:nvPr/>
          </p:nvSpPr>
          <p:spPr>
            <a:xfrm>
              <a:off x="-55539850" y="3275325"/>
              <a:ext cx="204800" cy="241825"/>
            </a:xfrm>
            <a:custGeom>
              <a:avLst/>
              <a:gdLst/>
              <a:ahLst/>
              <a:cxnLst/>
              <a:rect l="l" t="t" r="r" b="b"/>
              <a:pathLst>
                <a:path w="8192" h="9673" extrusionOk="0">
                  <a:moveTo>
                    <a:pt x="2616" y="2962"/>
                  </a:moveTo>
                  <a:cubicBezTo>
                    <a:pt x="2805" y="2962"/>
                    <a:pt x="2962" y="3119"/>
                    <a:pt x="2962" y="3308"/>
                  </a:cubicBezTo>
                  <a:cubicBezTo>
                    <a:pt x="2962" y="3529"/>
                    <a:pt x="2805" y="3686"/>
                    <a:pt x="2616" y="3686"/>
                  </a:cubicBezTo>
                  <a:cubicBezTo>
                    <a:pt x="2427" y="3686"/>
                    <a:pt x="2269" y="3560"/>
                    <a:pt x="2269" y="3308"/>
                  </a:cubicBezTo>
                  <a:cubicBezTo>
                    <a:pt x="2269" y="3119"/>
                    <a:pt x="2427" y="2962"/>
                    <a:pt x="2616" y="2962"/>
                  </a:cubicBezTo>
                  <a:close/>
                  <a:moveTo>
                    <a:pt x="5609" y="2993"/>
                  </a:moveTo>
                  <a:cubicBezTo>
                    <a:pt x="5798" y="2993"/>
                    <a:pt x="5955" y="3151"/>
                    <a:pt x="5955" y="3371"/>
                  </a:cubicBezTo>
                  <a:cubicBezTo>
                    <a:pt x="5987" y="3560"/>
                    <a:pt x="5798" y="3718"/>
                    <a:pt x="5609" y="3718"/>
                  </a:cubicBezTo>
                  <a:cubicBezTo>
                    <a:pt x="5420" y="3718"/>
                    <a:pt x="5262" y="3560"/>
                    <a:pt x="5262" y="3371"/>
                  </a:cubicBezTo>
                  <a:cubicBezTo>
                    <a:pt x="5262" y="3151"/>
                    <a:pt x="5420" y="2993"/>
                    <a:pt x="5609" y="2993"/>
                  </a:cubicBezTo>
                  <a:close/>
                  <a:moveTo>
                    <a:pt x="5164" y="6278"/>
                  </a:moveTo>
                  <a:cubicBezTo>
                    <a:pt x="5262" y="6278"/>
                    <a:pt x="5357" y="6317"/>
                    <a:pt x="5420" y="6396"/>
                  </a:cubicBezTo>
                  <a:cubicBezTo>
                    <a:pt x="5577" y="6522"/>
                    <a:pt x="5577" y="6742"/>
                    <a:pt x="5451" y="6900"/>
                  </a:cubicBezTo>
                  <a:cubicBezTo>
                    <a:pt x="5105" y="7246"/>
                    <a:pt x="4632" y="7435"/>
                    <a:pt x="4096" y="7435"/>
                  </a:cubicBezTo>
                  <a:cubicBezTo>
                    <a:pt x="3592" y="7435"/>
                    <a:pt x="3120" y="7246"/>
                    <a:pt x="2805" y="6900"/>
                  </a:cubicBezTo>
                  <a:cubicBezTo>
                    <a:pt x="2647" y="6742"/>
                    <a:pt x="2647" y="6522"/>
                    <a:pt x="2805" y="6396"/>
                  </a:cubicBezTo>
                  <a:cubicBezTo>
                    <a:pt x="2883" y="6317"/>
                    <a:pt x="2986" y="6278"/>
                    <a:pt x="3080" y="6278"/>
                  </a:cubicBezTo>
                  <a:cubicBezTo>
                    <a:pt x="3175" y="6278"/>
                    <a:pt x="3262" y="6317"/>
                    <a:pt x="3309" y="6396"/>
                  </a:cubicBezTo>
                  <a:cubicBezTo>
                    <a:pt x="3529" y="6616"/>
                    <a:pt x="3821" y="6727"/>
                    <a:pt x="4108" y="6727"/>
                  </a:cubicBezTo>
                  <a:cubicBezTo>
                    <a:pt x="4396" y="6727"/>
                    <a:pt x="4679" y="6616"/>
                    <a:pt x="4884" y="6396"/>
                  </a:cubicBezTo>
                  <a:cubicBezTo>
                    <a:pt x="4963" y="6317"/>
                    <a:pt x="5065" y="6278"/>
                    <a:pt x="5164" y="6278"/>
                  </a:cubicBezTo>
                  <a:close/>
                  <a:moveTo>
                    <a:pt x="1954" y="0"/>
                  </a:moveTo>
                  <a:lnTo>
                    <a:pt x="1" y="1954"/>
                  </a:lnTo>
                  <a:lnTo>
                    <a:pt x="1" y="5577"/>
                  </a:lnTo>
                  <a:cubicBezTo>
                    <a:pt x="1" y="7813"/>
                    <a:pt x="1860" y="9672"/>
                    <a:pt x="4096" y="9672"/>
                  </a:cubicBezTo>
                  <a:cubicBezTo>
                    <a:pt x="6365" y="9672"/>
                    <a:pt x="8192" y="7813"/>
                    <a:pt x="8192" y="5577"/>
                  </a:cubicBezTo>
                  <a:lnTo>
                    <a:pt x="8192" y="1954"/>
                  </a:lnTo>
                  <a:lnTo>
                    <a:pt x="6270" y="0"/>
                  </a:lnTo>
                  <a:cubicBezTo>
                    <a:pt x="5609" y="394"/>
                    <a:pt x="4860" y="591"/>
                    <a:pt x="4112" y="591"/>
                  </a:cubicBezTo>
                  <a:cubicBezTo>
                    <a:pt x="3364" y="591"/>
                    <a:pt x="2616" y="394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64"/>
            <p:cNvSpPr/>
            <p:nvPr/>
          </p:nvSpPr>
          <p:spPr>
            <a:xfrm>
              <a:off x="-55316150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0"/>
                  </a:cubicBezTo>
                  <a:cubicBezTo>
                    <a:pt x="756" y="693"/>
                    <a:pt x="473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83" name="Google Shape;8483;p64"/>
          <p:cNvGrpSpPr/>
          <p:nvPr/>
        </p:nvGrpSpPr>
        <p:grpSpPr>
          <a:xfrm>
            <a:off x="7516174" y="1987621"/>
            <a:ext cx="359871" cy="358324"/>
            <a:chOff x="-55596550" y="3590175"/>
            <a:chExt cx="319800" cy="318425"/>
          </a:xfrm>
        </p:grpSpPr>
        <p:sp>
          <p:nvSpPr>
            <p:cNvPr id="8484" name="Google Shape;8484;p64"/>
            <p:cNvSpPr/>
            <p:nvPr/>
          </p:nvSpPr>
          <p:spPr>
            <a:xfrm>
              <a:off x="-55596550" y="3590175"/>
              <a:ext cx="319800" cy="112850"/>
            </a:xfrm>
            <a:custGeom>
              <a:avLst/>
              <a:gdLst/>
              <a:ahLst/>
              <a:cxnLst/>
              <a:rect l="l" t="t" r="r" b="b"/>
              <a:pathLst>
                <a:path w="12792" h="4514" extrusionOk="0">
                  <a:moveTo>
                    <a:pt x="6380" y="0"/>
                  </a:moveTo>
                  <a:cubicBezTo>
                    <a:pt x="6309" y="0"/>
                    <a:pt x="6238" y="24"/>
                    <a:pt x="6175" y="71"/>
                  </a:cubicBezTo>
                  <a:lnTo>
                    <a:pt x="189" y="3789"/>
                  </a:lnTo>
                  <a:cubicBezTo>
                    <a:pt x="32" y="3883"/>
                    <a:pt x="0" y="4072"/>
                    <a:pt x="32" y="4230"/>
                  </a:cubicBezTo>
                  <a:cubicBezTo>
                    <a:pt x="95" y="4387"/>
                    <a:pt x="221" y="4513"/>
                    <a:pt x="378" y="4513"/>
                  </a:cubicBezTo>
                  <a:lnTo>
                    <a:pt x="12350" y="4513"/>
                  </a:lnTo>
                  <a:cubicBezTo>
                    <a:pt x="12508" y="4513"/>
                    <a:pt x="12665" y="4387"/>
                    <a:pt x="12728" y="4230"/>
                  </a:cubicBezTo>
                  <a:cubicBezTo>
                    <a:pt x="12791" y="4072"/>
                    <a:pt x="12728" y="3883"/>
                    <a:pt x="12571" y="3789"/>
                  </a:cubicBezTo>
                  <a:lnTo>
                    <a:pt x="6585" y="71"/>
                  </a:lnTo>
                  <a:cubicBezTo>
                    <a:pt x="6522" y="24"/>
                    <a:pt x="6451" y="0"/>
                    <a:pt x="63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64"/>
            <p:cNvSpPr/>
            <p:nvPr/>
          </p:nvSpPr>
          <p:spPr>
            <a:xfrm>
              <a:off x="-55539850" y="3721900"/>
              <a:ext cx="204800" cy="186700"/>
            </a:xfrm>
            <a:custGeom>
              <a:avLst/>
              <a:gdLst/>
              <a:ahLst/>
              <a:cxnLst/>
              <a:rect l="l" t="t" r="r" b="b"/>
              <a:pathLst>
                <a:path w="8192" h="7468" extrusionOk="0">
                  <a:moveTo>
                    <a:pt x="2616" y="725"/>
                  </a:moveTo>
                  <a:cubicBezTo>
                    <a:pt x="2805" y="725"/>
                    <a:pt x="2962" y="883"/>
                    <a:pt x="2962" y="1072"/>
                  </a:cubicBezTo>
                  <a:cubicBezTo>
                    <a:pt x="2962" y="1292"/>
                    <a:pt x="2805" y="1450"/>
                    <a:pt x="2616" y="1450"/>
                  </a:cubicBezTo>
                  <a:cubicBezTo>
                    <a:pt x="2427" y="1450"/>
                    <a:pt x="2269" y="1292"/>
                    <a:pt x="2269" y="1072"/>
                  </a:cubicBezTo>
                  <a:cubicBezTo>
                    <a:pt x="2269" y="883"/>
                    <a:pt x="2427" y="725"/>
                    <a:pt x="2616" y="725"/>
                  </a:cubicBezTo>
                  <a:close/>
                  <a:moveTo>
                    <a:pt x="5609" y="725"/>
                  </a:moveTo>
                  <a:cubicBezTo>
                    <a:pt x="5798" y="725"/>
                    <a:pt x="5955" y="883"/>
                    <a:pt x="5955" y="1072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420" y="1450"/>
                    <a:pt x="5262" y="1292"/>
                    <a:pt x="5262" y="1072"/>
                  </a:cubicBezTo>
                  <a:cubicBezTo>
                    <a:pt x="5262" y="883"/>
                    <a:pt x="5420" y="725"/>
                    <a:pt x="5609" y="725"/>
                  </a:cubicBezTo>
                  <a:close/>
                  <a:moveTo>
                    <a:pt x="3395" y="2245"/>
                  </a:moveTo>
                  <a:cubicBezTo>
                    <a:pt x="3490" y="2245"/>
                    <a:pt x="3577" y="2285"/>
                    <a:pt x="3624" y="2363"/>
                  </a:cubicBezTo>
                  <a:cubicBezTo>
                    <a:pt x="3781" y="2521"/>
                    <a:pt x="3781" y="2741"/>
                    <a:pt x="3624" y="2867"/>
                  </a:cubicBezTo>
                  <a:lnTo>
                    <a:pt x="2899" y="3624"/>
                  </a:lnTo>
                  <a:cubicBezTo>
                    <a:pt x="2820" y="3687"/>
                    <a:pt x="2718" y="3718"/>
                    <a:pt x="2620" y="3718"/>
                  </a:cubicBezTo>
                  <a:cubicBezTo>
                    <a:pt x="2521" y="3718"/>
                    <a:pt x="2427" y="3687"/>
                    <a:pt x="2364" y="3624"/>
                  </a:cubicBezTo>
                  <a:cubicBezTo>
                    <a:pt x="2206" y="3466"/>
                    <a:pt x="2206" y="3214"/>
                    <a:pt x="2364" y="3088"/>
                  </a:cubicBezTo>
                  <a:lnTo>
                    <a:pt x="3120" y="2363"/>
                  </a:lnTo>
                  <a:cubicBezTo>
                    <a:pt x="3199" y="2285"/>
                    <a:pt x="3301" y="2245"/>
                    <a:pt x="3395" y="2245"/>
                  </a:cubicBezTo>
                  <a:close/>
                  <a:moveTo>
                    <a:pt x="4849" y="2245"/>
                  </a:moveTo>
                  <a:cubicBezTo>
                    <a:pt x="4947" y="2245"/>
                    <a:pt x="5042" y="2285"/>
                    <a:pt x="5105" y="2363"/>
                  </a:cubicBezTo>
                  <a:lnTo>
                    <a:pt x="5829" y="3088"/>
                  </a:lnTo>
                  <a:cubicBezTo>
                    <a:pt x="5987" y="3246"/>
                    <a:pt x="5987" y="3498"/>
                    <a:pt x="5829" y="3624"/>
                  </a:cubicBezTo>
                  <a:cubicBezTo>
                    <a:pt x="5750" y="3687"/>
                    <a:pt x="5656" y="3718"/>
                    <a:pt x="5565" y="3718"/>
                  </a:cubicBezTo>
                  <a:cubicBezTo>
                    <a:pt x="5475" y="3718"/>
                    <a:pt x="5388" y="3687"/>
                    <a:pt x="5325" y="3624"/>
                  </a:cubicBezTo>
                  <a:lnTo>
                    <a:pt x="4569" y="2867"/>
                  </a:lnTo>
                  <a:cubicBezTo>
                    <a:pt x="4474" y="2741"/>
                    <a:pt x="4474" y="2521"/>
                    <a:pt x="4569" y="2363"/>
                  </a:cubicBezTo>
                  <a:cubicBezTo>
                    <a:pt x="4648" y="2285"/>
                    <a:pt x="4750" y="2245"/>
                    <a:pt x="4849" y="2245"/>
                  </a:cubicBezTo>
                  <a:close/>
                  <a:moveTo>
                    <a:pt x="5164" y="4041"/>
                  </a:moveTo>
                  <a:cubicBezTo>
                    <a:pt x="5262" y="4041"/>
                    <a:pt x="5357" y="4080"/>
                    <a:pt x="5420" y="4159"/>
                  </a:cubicBezTo>
                  <a:cubicBezTo>
                    <a:pt x="5577" y="4317"/>
                    <a:pt x="5577" y="4537"/>
                    <a:pt x="5420" y="4663"/>
                  </a:cubicBezTo>
                  <a:cubicBezTo>
                    <a:pt x="5042" y="5010"/>
                    <a:pt x="4569" y="5230"/>
                    <a:pt x="4065" y="5230"/>
                  </a:cubicBezTo>
                  <a:cubicBezTo>
                    <a:pt x="3561" y="5230"/>
                    <a:pt x="3088" y="5010"/>
                    <a:pt x="2773" y="4663"/>
                  </a:cubicBezTo>
                  <a:cubicBezTo>
                    <a:pt x="2616" y="4506"/>
                    <a:pt x="2616" y="4285"/>
                    <a:pt x="2773" y="4159"/>
                  </a:cubicBezTo>
                  <a:cubicBezTo>
                    <a:pt x="2852" y="4080"/>
                    <a:pt x="2946" y="4041"/>
                    <a:pt x="3037" y="4041"/>
                  </a:cubicBezTo>
                  <a:cubicBezTo>
                    <a:pt x="3128" y="4041"/>
                    <a:pt x="3214" y="4080"/>
                    <a:pt x="3277" y="4159"/>
                  </a:cubicBezTo>
                  <a:cubicBezTo>
                    <a:pt x="3514" y="4380"/>
                    <a:pt x="3821" y="4490"/>
                    <a:pt x="4116" y="4490"/>
                  </a:cubicBezTo>
                  <a:cubicBezTo>
                    <a:pt x="4411" y="4490"/>
                    <a:pt x="4695" y="4380"/>
                    <a:pt x="4884" y="4159"/>
                  </a:cubicBezTo>
                  <a:cubicBezTo>
                    <a:pt x="4963" y="4080"/>
                    <a:pt x="5065" y="4041"/>
                    <a:pt x="5164" y="4041"/>
                  </a:cubicBezTo>
                  <a:close/>
                  <a:moveTo>
                    <a:pt x="1" y="1"/>
                  </a:moveTo>
                  <a:lnTo>
                    <a:pt x="1" y="3340"/>
                  </a:lnTo>
                  <a:cubicBezTo>
                    <a:pt x="1" y="5577"/>
                    <a:pt x="1860" y="7467"/>
                    <a:pt x="4096" y="7467"/>
                  </a:cubicBezTo>
                  <a:cubicBezTo>
                    <a:pt x="6365" y="7467"/>
                    <a:pt x="8192" y="5608"/>
                    <a:pt x="8192" y="3340"/>
                  </a:cubicBezTo>
                  <a:lnTo>
                    <a:pt x="81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64"/>
            <p:cNvSpPr/>
            <p:nvPr/>
          </p:nvSpPr>
          <p:spPr>
            <a:xfrm>
              <a:off x="-55316150" y="37266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73" y="284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64"/>
            <p:cNvSpPr/>
            <p:nvPr/>
          </p:nvSpPr>
          <p:spPr>
            <a:xfrm>
              <a:off x="-55576850" y="3727425"/>
              <a:ext cx="18900" cy="63800"/>
            </a:xfrm>
            <a:custGeom>
              <a:avLst/>
              <a:gdLst/>
              <a:ahLst/>
              <a:cxnLst/>
              <a:rect l="l" t="t" r="r" b="b"/>
              <a:pathLst>
                <a:path w="756" h="2552" extrusionOk="0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88" name="Google Shape;8488;p64"/>
          <p:cNvGrpSpPr/>
          <p:nvPr/>
        </p:nvGrpSpPr>
        <p:grpSpPr>
          <a:xfrm>
            <a:off x="7531412" y="2428964"/>
            <a:ext cx="358999" cy="359252"/>
            <a:chOff x="-55595775" y="3982375"/>
            <a:chExt cx="319025" cy="319250"/>
          </a:xfrm>
        </p:grpSpPr>
        <p:sp>
          <p:nvSpPr>
            <p:cNvPr id="8489" name="Google Shape;8489;p64"/>
            <p:cNvSpPr/>
            <p:nvPr/>
          </p:nvSpPr>
          <p:spPr>
            <a:xfrm>
              <a:off x="-55441400" y="3982375"/>
              <a:ext cx="125250" cy="145175"/>
            </a:xfrm>
            <a:custGeom>
              <a:avLst/>
              <a:gdLst/>
              <a:ahLst/>
              <a:cxnLst/>
              <a:rect l="l" t="t" r="r" b="b"/>
              <a:pathLst>
                <a:path w="5010" h="5807" extrusionOk="0">
                  <a:moveTo>
                    <a:pt x="2038" y="1"/>
                  </a:moveTo>
                  <a:cubicBezTo>
                    <a:pt x="1277" y="1"/>
                    <a:pt x="574" y="302"/>
                    <a:pt x="1" y="797"/>
                  </a:cubicBezTo>
                  <a:cubicBezTo>
                    <a:pt x="2332" y="1081"/>
                    <a:pt x="4160" y="3003"/>
                    <a:pt x="4254" y="5365"/>
                  </a:cubicBezTo>
                  <a:cubicBezTo>
                    <a:pt x="4538" y="5491"/>
                    <a:pt x="4821" y="5586"/>
                    <a:pt x="5010" y="5807"/>
                  </a:cubicBezTo>
                  <a:lnTo>
                    <a:pt x="5010" y="3066"/>
                  </a:lnTo>
                  <a:cubicBezTo>
                    <a:pt x="5010" y="1585"/>
                    <a:pt x="3939" y="293"/>
                    <a:pt x="2521" y="41"/>
                  </a:cubicBezTo>
                  <a:cubicBezTo>
                    <a:pt x="2358" y="14"/>
                    <a:pt x="2197" y="1"/>
                    <a:pt x="20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64"/>
            <p:cNvSpPr/>
            <p:nvPr/>
          </p:nvSpPr>
          <p:spPr>
            <a:xfrm>
              <a:off x="-55343725" y="4203125"/>
              <a:ext cx="66975" cy="41000"/>
            </a:xfrm>
            <a:custGeom>
              <a:avLst/>
              <a:gdLst/>
              <a:ahLst/>
              <a:cxnLst/>
              <a:rect l="l" t="t" r="r" b="b"/>
              <a:pathLst>
                <a:path w="2679" h="1640" extrusionOk="0">
                  <a:moveTo>
                    <a:pt x="1418" y="1"/>
                  </a:moveTo>
                  <a:cubicBezTo>
                    <a:pt x="1135" y="379"/>
                    <a:pt x="757" y="663"/>
                    <a:pt x="284" y="789"/>
                  </a:cubicBezTo>
                  <a:cubicBezTo>
                    <a:pt x="190" y="1072"/>
                    <a:pt x="127" y="1387"/>
                    <a:pt x="1" y="1639"/>
                  </a:cubicBezTo>
                  <a:lnTo>
                    <a:pt x="2300" y="1639"/>
                  </a:lnTo>
                  <a:cubicBezTo>
                    <a:pt x="2458" y="1639"/>
                    <a:pt x="2615" y="1545"/>
                    <a:pt x="2647" y="1387"/>
                  </a:cubicBezTo>
                  <a:cubicBezTo>
                    <a:pt x="2678" y="1167"/>
                    <a:pt x="2615" y="1009"/>
                    <a:pt x="2458" y="946"/>
                  </a:cubicBezTo>
                  <a:cubicBezTo>
                    <a:pt x="2017" y="757"/>
                    <a:pt x="1670" y="379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64"/>
            <p:cNvSpPr/>
            <p:nvPr/>
          </p:nvSpPr>
          <p:spPr>
            <a:xfrm>
              <a:off x="-55557950" y="4019625"/>
              <a:ext cx="147300" cy="94525"/>
            </a:xfrm>
            <a:custGeom>
              <a:avLst/>
              <a:gdLst/>
              <a:ahLst/>
              <a:cxnLst/>
              <a:rect l="l" t="t" r="r" b="b"/>
              <a:pathLst>
                <a:path w="5892" h="3781" extrusionOk="0">
                  <a:moveTo>
                    <a:pt x="4064" y="0"/>
                  </a:moveTo>
                  <a:cubicBezTo>
                    <a:pt x="1922" y="63"/>
                    <a:pt x="189" y="1702"/>
                    <a:pt x="0" y="3781"/>
                  </a:cubicBezTo>
                  <a:lnTo>
                    <a:pt x="2584" y="3749"/>
                  </a:lnTo>
                  <a:cubicBezTo>
                    <a:pt x="3938" y="3749"/>
                    <a:pt x="5135" y="2930"/>
                    <a:pt x="5671" y="1670"/>
                  </a:cubicBezTo>
                  <a:cubicBezTo>
                    <a:pt x="5829" y="1261"/>
                    <a:pt x="5892" y="882"/>
                    <a:pt x="5892" y="441"/>
                  </a:cubicBezTo>
                  <a:cubicBezTo>
                    <a:pt x="5356" y="158"/>
                    <a:pt x="4726" y="0"/>
                    <a:pt x="40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64"/>
            <p:cNvSpPr/>
            <p:nvPr/>
          </p:nvSpPr>
          <p:spPr>
            <a:xfrm>
              <a:off x="-55557950" y="4042450"/>
              <a:ext cx="206375" cy="259175"/>
            </a:xfrm>
            <a:custGeom>
              <a:avLst/>
              <a:gdLst/>
              <a:ahLst/>
              <a:cxnLst/>
              <a:rect l="l" t="t" r="r" b="b"/>
              <a:pathLst>
                <a:path w="8255" h="10367" extrusionOk="0">
                  <a:moveTo>
                    <a:pt x="2584" y="4349"/>
                  </a:moveTo>
                  <a:cubicBezTo>
                    <a:pt x="2773" y="4349"/>
                    <a:pt x="2993" y="4475"/>
                    <a:pt x="2993" y="4695"/>
                  </a:cubicBezTo>
                  <a:cubicBezTo>
                    <a:pt x="2993" y="4884"/>
                    <a:pt x="2836" y="5073"/>
                    <a:pt x="2615" y="5073"/>
                  </a:cubicBezTo>
                  <a:cubicBezTo>
                    <a:pt x="2395" y="5073"/>
                    <a:pt x="2237" y="4916"/>
                    <a:pt x="2237" y="4727"/>
                  </a:cubicBezTo>
                  <a:cubicBezTo>
                    <a:pt x="2237" y="4538"/>
                    <a:pt x="2395" y="4349"/>
                    <a:pt x="2584" y="4349"/>
                  </a:cubicBezTo>
                  <a:close/>
                  <a:moveTo>
                    <a:pt x="5545" y="4349"/>
                  </a:moveTo>
                  <a:cubicBezTo>
                    <a:pt x="5734" y="4349"/>
                    <a:pt x="5923" y="4506"/>
                    <a:pt x="5923" y="4695"/>
                  </a:cubicBezTo>
                  <a:cubicBezTo>
                    <a:pt x="5986" y="4884"/>
                    <a:pt x="5829" y="5042"/>
                    <a:pt x="5577" y="5073"/>
                  </a:cubicBezTo>
                  <a:cubicBezTo>
                    <a:pt x="5388" y="5073"/>
                    <a:pt x="5198" y="4916"/>
                    <a:pt x="5198" y="4727"/>
                  </a:cubicBezTo>
                  <a:cubicBezTo>
                    <a:pt x="5198" y="4538"/>
                    <a:pt x="5356" y="4349"/>
                    <a:pt x="5545" y="4349"/>
                  </a:cubicBezTo>
                  <a:close/>
                  <a:moveTo>
                    <a:pt x="5191" y="6908"/>
                  </a:moveTo>
                  <a:cubicBezTo>
                    <a:pt x="5285" y="6908"/>
                    <a:pt x="5372" y="6948"/>
                    <a:pt x="5419" y="7027"/>
                  </a:cubicBezTo>
                  <a:cubicBezTo>
                    <a:pt x="5577" y="7121"/>
                    <a:pt x="5577" y="7373"/>
                    <a:pt x="5451" y="7531"/>
                  </a:cubicBezTo>
                  <a:cubicBezTo>
                    <a:pt x="5104" y="7877"/>
                    <a:pt x="4631" y="8066"/>
                    <a:pt x="4159" y="8066"/>
                  </a:cubicBezTo>
                  <a:cubicBezTo>
                    <a:pt x="3655" y="8066"/>
                    <a:pt x="3182" y="7877"/>
                    <a:pt x="2836" y="7531"/>
                  </a:cubicBezTo>
                  <a:cubicBezTo>
                    <a:pt x="2678" y="7373"/>
                    <a:pt x="2678" y="7121"/>
                    <a:pt x="2836" y="7027"/>
                  </a:cubicBezTo>
                  <a:cubicBezTo>
                    <a:pt x="2914" y="6948"/>
                    <a:pt x="3009" y="6908"/>
                    <a:pt x="3099" y="6908"/>
                  </a:cubicBezTo>
                  <a:cubicBezTo>
                    <a:pt x="3190" y="6908"/>
                    <a:pt x="3277" y="6948"/>
                    <a:pt x="3340" y="7027"/>
                  </a:cubicBezTo>
                  <a:cubicBezTo>
                    <a:pt x="3556" y="7227"/>
                    <a:pt x="3848" y="7322"/>
                    <a:pt x="4133" y="7322"/>
                  </a:cubicBezTo>
                  <a:cubicBezTo>
                    <a:pt x="4431" y="7322"/>
                    <a:pt x="4722" y="7219"/>
                    <a:pt x="4915" y="7027"/>
                  </a:cubicBezTo>
                  <a:cubicBezTo>
                    <a:pt x="4994" y="6948"/>
                    <a:pt x="5096" y="6908"/>
                    <a:pt x="5191" y="6908"/>
                  </a:cubicBezTo>
                  <a:close/>
                  <a:moveTo>
                    <a:pt x="6616" y="1"/>
                  </a:moveTo>
                  <a:cubicBezTo>
                    <a:pt x="6553" y="348"/>
                    <a:pt x="6490" y="726"/>
                    <a:pt x="6333" y="1072"/>
                  </a:cubicBezTo>
                  <a:cubicBezTo>
                    <a:pt x="5703" y="2584"/>
                    <a:pt x="4253" y="3624"/>
                    <a:pt x="2584" y="3624"/>
                  </a:cubicBezTo>
                  <a:lnTo>
                    <a:pt x="0" y="3656"/>
                  </a:lnTo>
                  <a:lnTo>
                    <a:pt x="32" y="6302"/>
                  </a:lnTo>
                  <a:cubicBezTo>
                    <a:pt x="63" y="8520"/>
                    <a:pt x="1891" y="10366"/>
                    <a:pt x="4103" y="10366"/>
                  </a:cubicBezTo>
                  <a:cubicBezTo>
                    <a:pt x="4121" y="10366"/>
                    <a:pt x="4140" y="10366"/>
                    <a:pt x="4159" y="10366"/>
                  </a:cubicBezTo>
                  <a:cubicBezTo>
                    <a:pt x="6396" y="10335"/>
                    <a:pt x="8254" y="8476"/>
                    <a:pt x="8223" y="6239"/>
                  </a:cubicBezTo>
                  <a:lnTo>
                    <a:pt x="8191" y="3246"/>
                  </a:lnTo>
                  <a:cubicBezTo>
                    <a:pt x="8191" y="1891"/>
                    <a:pt x="7561" y="757"/>
                    <a:pt x="6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64"/>
            <p:cNvSpPr/>
            <p:nvPr/>
          </p:nvSpPr>
          <p:spPr>
            <a:xfrm>
              <a:off x="-55335050" y="4136200"/>
              <a:ext cx="18900" cy="64600"/>
            </a:xfrm>
            <a:custGeom>
              <a:avLst/>
              <a:gdLst/>
              <a:ahLst/>
              <a:cxnLst/>
              <a:rect l="l" t="t" r="r" b="b"/>
              <a:pathLst>
                <a:path w="756" h="2584" extrusionOk="0">
                  <a:moveTo>
                    <a:pt x="0" y="0"/>
                  </a:moveTo>
                  <a:lnTo>
                    <a:pt x="0" y="2426"/>
                  </a:lnTo>
                  <a:lnTo>
                    <a:pt x="0" y="2583"/>
                  </a:lnTo>
                  <a:cubicBezTo>
                    <a:pt x="441" y="2331"/>
                    <a:pt x="756" y="1859"/>
                    <a:pt x="756" y="1292"/>
                  </a:cubicBezTo>
                  <a:cubicBezTo>
                    <a:pt x="756" y="756"/>
                    <a:pt x="441" y="28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64"/>
            <p:cNvSpPr/>
            <p:nvPr/>
          </p:nvSpPr>
          <p:spPr>
            <a:xfrm>
              <a:off x="-55595775" y="4136975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757" y="1"/>
                  </a:moveTo>
                  <a:cubicBezTo>
                    <a:pt x="284" y="284"/>
                    <a:pt x="1" y="757"/>
                    <a:pt x="1" y="1292"/>
                  </a:cubicBezTo>
                  <a:cubicBezTo>
                    <a:pt x="1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95" name="Google Shape;8495;p64"/>
          <p:cNvGrpSpPr/>
          <p:nvPr/>
        </p:nvGrpSpPr>
        <p:grpSpPr>
          <a:xfrm>
            <a:off x="6188595" y="2887174"/>
            <a:ext cx="358999" cy="358099"/>
            <a:chOff x="-53635375" y="3192625"/>
            <a:chExt cx="319025" cy="318225"/>
          </a:xfrm>
        </p:grpSpPr>
        <p:sp>
          <p:nvSpPr>
            <p:cNvPr id="8496" name="Google Shape;8496;p64"/>
            <p:cNvSpPr/>
            <p:nvPr/>
          </p:nvSpPr>
          <p:spPr>
            <a:xfrm>
              <a:off x="-53560550" y="3342275"/>
              <a:ext cx="167000" cy="151250"/>
            </a:xfrm>
            <a:custGeom>
              <a:avLst/>
              <a:gdLst/>
              <a:ahLst/>
              <a:cxnLst/>
              <a:rect l="l" t="t" r="r" b="b"/>
              <a:pathLst>
                <a:path w="6680" h="6050" extrusionOk="0">
                  <a:moveTo>
                    <a:pt x="1891" y="756"/>
                  </a:moveTo>
                  <a:cubicBezTo>
                    <a:pt x="2080" y="756"/>
                    <a:pt x="2238" y="914"/>
                    <a:pt x="2238" y="1103"/>
                  </a:cubicBezTo>
                  <a:cubicBezTo>
                    <a:pt x="2238" y="1323"/>
                    <a:pt x="2080" y="1481"/>
                    <a:pt x="1891" y="1481"/>
                  </a:cubicBezTo>
                  <a:cubicBezTo>
                    <a:pt x="1875" y="1484"/>
                    <a:pt x="1859" y="1485"/>
                    <a:pt x="1844" y="1485"/>
                  </a:cubicBezTo>
                  <a:cubicBezTo>
                    <a:pt x="1676" y="1485"/>
                    <a:pt x="1544" y="1333"/>
                    <a:pt x="1544" y="1103"/>
                  </a:cubicBezTo>
                  <a:cubicBezTo>
                    <a:pt x="1544" y="914"/>
                    <a:pt x="1702" y="756"/>
                    <a:pt x="1891" y="756"/>
                  </a:cubicBezTo>
                  <a:close/>
                  <a:moveTo>
                    <a:pt x="4884" y="788"/>
                  </a:moveTo>
                  <a:cubicBezTo>
                    <a:pt x="5073" y="788"/>
                    <a:pt x="5231" y="945"/>
                    <a:pt x="5231" y="1166"/>
                  </a:cubicBezTo>
                  <a:cubicBezTo>
                    <a:pt x="5262" y="1355"/>
                    <a:pt x="5073" y="1512"/>
                    <a:pt x="4884" y="1512"/>
                  </a:cubicBezTo>
                  <a:cubicBezTo>
                    <a:pt x="4695" y="1512"/>
                    <a:pt x="4537" y="1355"/>
                    <a:pt x="4537" y="1166"/>
                  </a:cubicBezTo>
                  <a:cubicBezTo>
                    <a:pt x="4537" y="945"/>
                    <a:pt x="4695" y="788"/>
                    <a:pt x="4884" y="788"/>
                  </a:cubicBezTo>
                  <a:close/>
                  <a:moveTo>
                    <a:pt x="4443" y="3348"/>
                  </a:moveTo>
                  <a:cubicBezTo>
                    <a:pt x="4537" y="3348"/>
                    <a:pt x="4632" y="3387"/>
                    <a:pt x="4695" y="3466"/>
                  </a:cubicBezTo>
                  <a:cubicBezTo>
                    <a:pt x="4852" y="3592"/>
                    <a:pt x="4852" y="3844"/>
                    <a:pt x="4726" y="3970"/>
                  </a:cubicBezTo>
                  <a:cubicBezTo>
                    <a:pt x="4380" y="4348"/>
                    <a:pt x="3907" y="4537"/>
                    <a:pt x="3435" y="4537"/>
                  </a:cubicBezTo>
                  <a:cubicBezTo>
                    <a:pt x="2899" y="4537"/>
                    <a:pt x="2427" y="4348"/>
                    <a:pt x="2080" y="3970"/>
                  </a:cubicBezTo>
                  <a:cubicBezTo>
                    <a:pt x="1923" y="3844"/>
                    <a:pt x="1923" y="3592"/>
                    <a:pt x="2080" y="3466"/>
                  </a:cubicBezTo>
                  <a:cubicBezTo>
                    <a:pt x="2159" y="3387"/>
                    <a:pt x="2261" y="3348"/>
                    <a:pt x="2360" y="3348"/>
                  </a:cubicBezTo>
                  <a:cubicBezTo>
                    <a:pt x="2458" y="3348"/>
                    <a:pt x="2553" y="3387"/>
                    <a:pt x="2616" y="3466"/>
                  </a:cubicBezTo>
                  <a:cubicBezTo>
                    <a:pt x="2820" y="3686"/>
                    <a:pt x="3104" y="3797"/>
                    <a:pt x="3391" y="3797"/>
                  </a:cubicBezTo>
                  <a:cubicBezTo>
                    <a:pt x="3679" y="3797"/>
                    <a:pt x="3970" y="3686"/>
                    <a:pt x="4191" y="3466"/>
                  </a:cubicBezTo>
                  <a:cubicBezTo>
                    <a:pt x="4254" y="3387"/>
                    <a:pt x="4348" y="3348"/>
                    <a:pt x="4443" y="3348"/>
                  </a:cubicBezTo>
                  <a:close/>
                  <a:moveTo>
                    <a:pt x="1" y="0"/>
                  </a:moveTo>
                  <a:lnTo>
                    <a:pt x="1" y="2678"/>
                  </a:lnTo>
                  <a:cubicBezTo>
                    <a:pt x="1" y="4537"/>
                    <a:pt x="1481" y="6049"/>
                    <a:pt x="3340" y="6049"/>
                  </a:cubicBezTo>
                  <a:cubicBezTo>
                    <a:pt x="5199" y="6049"/>
                    <a:pt x="6680" y="4537"/>
                    <a:pt x="6680" y="2678"/>
                  </a:cubicBezTo>
                  <a:lnTo>
                    <a:pt x="66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64"/>
            <p:cNvSpPr/>
            <p:nvPr/>
          </p:nvSpPr>
          <p:spPr>
            <a:xfrm>
              <a:off x="-53559750" y="3305250"/>
              <a:ext cx="168575" cy="18150"/>
            </a:xfrm>
            <a:custGeom>
              <a:avLst/>
              <a:gdLst/>
              <a:ahLst/>
              <a:cxnLst/>
              <a:rect l="l" t="t" r="r" b="b"/>
              <a:pathLst>
                <a:path w="6743" h="726" extrusionOk="0">
                  <a:moveTo>
                    <a:pt x="0" y="0"/>
                  </a:moveTo>
                  <a:lnTo>
                    <a:pt x="0" y="725"/>
                  </a:lnTo>
                  <a:lnTo>
                    <a:pt x="6742" y="725"/>
                  </a:lnTo>
                  <a:lnTo>
                    <a:pt x="67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64"/>
            <p:cNvSpPr/>
            <p:nvPr/>
          </p:nvSpPr>
          <p:spPr>
            <a:xfrm>
              <a:off x="-53635375" y="319262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6302" y="1607"/>
                  </a:moveTo>
                  <a:cubicBezTo>
                    <a:pt x="6491" y="1607"/>
                    <a:pt x="6648" y="1765"/>
                    <a:pt x="6648" y="1985"/>
                  </a:cubicBezTo>
                  <a:lnTo>
                    <a:pt x="6648" y="2332"/>
                  </a:lnTo>
                  <a:lnTo>
                    <a:pt x="6995" y="2332"/>
                  </a:lnTo>
                  <a:cubicBezTo>
                    <a:pt x="7215" y="2332"/>
                    <a:pt x="7373" y="2489"/>
                    <a:pt x="7373" y="2678"/>
                  </a:cubicBezTo>
                  <a:cubicBezTo>
                    <a:pt x="7373" y="2867"/>
                    <a:pt x="7215" y="3056"/>
                    <a:pt x="6995" y="3056"/>
                  </a:cubicBezTo>
                  <a:lnTo>
                    <a:pt x="6648" y="3056"/>
                  </a:lnTo>
                  <a:lnTo>
                    <a:pt x="6648" y="3781"/>
                  </a:lnTo>
                  <a:lnTo>
                    <a:pt x="9988" y="3781"/>
                  </a:lnTo>
                  <a:cubicBezTo>
                    <a:pt x="10208" y="3781"/>
                    <a:pt x="10366" y="3938"/>
                    <a:pt x="10366" y="4159"/>
                  </a:cubicBezTo>
                  <a:lnTo>
                    <a:pt x="10366" y="5041"/>
                  </a:lnTo>
                  <a:lnTo>
                    <a:pt x="10366" y="5104"/>
                  </a:lnTo>
                  <a:lnTo>
                    <a:pt x="10366" y="8633"/>
                  </a:lnTo>
                  <a:cubicBezTo>
                    <a:pt x="10366" y="10859"/>
                    <a:pt x="8525" y="12711"/>
                    <a:pt x="6302" y="12728"/>
                  </a:cubicBezTo>
                  <a:lnTo>
                    <a:pt x="6302" y="12728"/>
                  </a:lnTo>
                  <a:cubicBezTo>
                    <a:pt x="4079" y="12711"/>
                    <a:pt x="2238" y="10859"/>
                    <a:pt x="2238" y="8633"/>
                  </a:cubicBezTo>
                  <a:lnTo>
                    <a:pt x="2238" y="5104"/>
                  </a:lnTo>
                  <a:lnTo>
                    <a:pt x="2238" y="5041"/>
                  </a:lnTo>
                  <a:lnTo>
                    <a:pt x="2238" y="4159"/>
                  </a:lnTo>
                  <a:cubicBezTo>
                    <a:pt x="2238" y="3938"/>
                    <a:pt x="2395" y="3781"/>
                    <a:pt x="2584" y="3781"/>
                  </a:cubicBezTo>
                  <a:lnTo>
                    <a:pt x="5955" y="3781"/>
                  </a:lnTo>
                  <a:lnTo>
                    <a:pt x="5955" y="3056"/>
                  </a:lnTo>
                  <a:lnTo>
                    <a:pt x="5577" y="3056"/>
                  </a:lnTo>
                  <a:cubicBezTo>
                    <a:pt x="5388" y="3056"/>
                    <a:pt x="5231" y="2867"/>
                    <a:pt x="5231" y="2678"/>
                  </a:cubicBezTo>
                  <a:cubicBezTo>
                    <a:pt x="5231" y="2489"/>
                    <a:pt x="5388" y="2332"/>
                    <a:pt x="5577" y="2332"/>
                  </a:cubicBezTo>
                  <a:lnTo>
                    <a:pt x="5955" y="2332"/>
                  </a:lnTo>
                  <a:lnTo>
                    <a:pt x="5955" y="1985"/>
                  </a:lnTo>
                  <a:cubicBezTo>
                    <a:pt x="5955" y="1765"/>
                    <a:pt x="6113" y="1607"/>
                    <a:pt x="6302" y="1607"/>
                  </a:cubicBezTo>
                  <a:close/>
                  <a:moveTo>
                    <a:pt x="6365" y="0"/>
                  </a:moveTo>
                  <a:cubicBezTo>
                    <a:pt x="2868" y="0"/>
                    <a:pt x="1" y="2836"/>
                    <a:pt x="1" y="6364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2256" y="12728"/>
                  </a:lnTo>
                  <a:cubicBezTo>
                    <a:pt x="12445" y="12728"/>
                    <a:pt x="12603" y="12571"/>
                    <a:pt x="12603" y="12382"/>
                  </a:cubicBezTo>
                  <a:lnTo>
                    <a:pt x="12603" y="6364"/>
                  </a:lnTo>
                  <a:cubicBezTo>
                    <a:pt x="12760" y="2899"/>
                    <a:pt x="9893" y="0"/>
                    <a:pt x="63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99" name="Google Shape;8499;p64"/>
          <p:cNvGrpSpPr/>
          <p:nvPr/>
        </p:nvGrpSpPr>
        <p:grpSpPr>
          <a:xfrm>
            <a:off x="6210763" y="3358148"/>
            <a:ext cx="314662" cy="358999"/>
            <a:chOff x="-53615675" y="3584850"/>
            <a:chExt cx="279625" cy="319025"/>
          </a:xfrm>
        </p:grpSpPr>
        <p:sp>
          <p:nvSpPr>
            <p:cNvPr id="8500" name="Google Shape;8500;p64"/>
            <p:cNvSpPr/>
            <p:nvPr/>
          </p:nvSpPr>
          <p:spPr>
            <a:xfrm>
              <a:off x="-53577075" y="3584850"/>
              <a:ext cx="204800" cy="319025"/>
            </a:xfrm>
            <a:custGeom>
              <a:avLst/>
              <a:gdLst/>
              <a:ahLst/>
              <a:cxnLst/>
              <a:rect l="l" t="t" r="r" b="b"/>
              <a:pathLst>
                <a:path w="8192" h="12761" extrusionOk="0">
                  <a:moveTo>
                    <a:pt x="2552" y="6774"/>
                  </a:moveTo>
                  <a:cubicBezTo>
                    <a:pt x="2741" y="6774"/>
                    <a:pt x="2899" y="6932"/>
                    <a:pt x="2899" y="7121"/>
                  </a:cubicBezTo>
                  <a:cubicBezTo>
                    <a:pt x="2899" y="7310"/>
                    <a:pt x="2741" y="7467"/>
                    <a:pt x="2552" y="7467"/>
                  </a:cubicBezTo>
                  <a:cubicBezTo>
                    <a:pt x="2363" y="7467"/>
                    <a:pt x="2205" y="7310"/>
                    <a:pt x="2205" y="7121"/>
                  </a:cubicBezTo>
                  <a:cubicBezTo>
                    <a:pt x="2205" y="6932"/>
                    <a:pt x="2363" y="6774"/>
                    <a:pt x="2552" y="6774"/>
                  </a:cubicBezTo>
                  <a:close/>
                  <a:moveTo>
                    <a:pt x="5545" y="6774"/>
                  </a:moveTo>
                  <a:cubicBezTo>
                    <a:pt x="5734" y="6774"/>
                    <a:pt x="5892" y="6932"/>
                    <a:pt x="5892" y="7121"/>
                  </a:cubicBezTo>
                  <a:cubicBezTo>
                    <a:pt x="5892" y="7310"/>
                    <a:pt x="5734" y="7467"/>
                    <a:pt x="5545" y="7467"/>
                  </a:cubicBezTo>
                  <a:cubicBezTo>
                    <a:pt x="5356" y="7467"/>
                    <a:pt x="5198" y="7310"/>
                    <a:pt x="5198" y="7121"/>
                  </a:cubicBezTo>
                  <a:cubicBezTo>
                    <a:pt x="5198" y="6932"/>
                    <a:pt x="5356" y="6774"/>
                    <a:pt x="5545" y="6774"/>
                  </a:cubicBezTo>
                  <a:close/>
                  <a:moveTo>
                    <a:pt x="5104" y="9302"/>
                  </a:moveTo>
                  <a:cubicBezTo>
                    <a:pt x="5198" y="9302"/>
                    <a:pt x="5293" y="9342"/>
                    <a:pt x="5356" y="9421"/>
                  </a:cubicBezTo>
                  <a:cubicBezTo>
                    <a:pt x="5513" y="9578"/>
                    <a:pt x="5513" y="9799"/>
                    <a:pt x="5387" y="9925"/>
                  </a:cubicBezTo>
                  <a:cubicBezTo>
                    <a:pt x="5041" y="10271"/>
                    <a:pt x="4568" y="10460"/>
                    <a:pt x="4096" y="10460"/>
                  </a:cubicBezTo>
                  <a:cubicBezTo>
                    <a:pt x="3560" y="10460"/>
                    <a:pt x="3088" y="10271"/>
                    <a:pt x="2741" y="9925"/>
                  </a:cubicBezTo>
                  <a:cubicBezTo>
                    <a:pt x="2584" y="9767"/>
                    <a:pt x="2584" y="9515"/>
                    <a:pt x="2741" y="9421"/>
                  </a:cubicBezTo>
                  <a:cubicBezTo>
                    <a:pt x="2820" y="9342"/>
                    <a:pt x="2922" y="9302"/>
                    <a:pt x="3021" y="9302"/>
                  </a:cubicBezTo>
                  <a:cubicBezTo>
                    <a:pt x="3119" y="9302"/>
                    <a:pt x="3214" y="9342"/>
                    <a:pt x="3277" y="9421"/>
                  </a:cubicBezTo>
                  <a:cubicBezTo>
                    <a:pt x="3481" y="9625"/>
                    <a:pt x="3765" y="9728"/>
                    <a:pt x="4052" y="9728"/>
                  </a:cubicBezTo>
                  <a:cubicBezTo>
                    <a:pt x="4340" y="9728"/>
                    <a:pt x="4631" y="9625"/>
                    <a:pt x="4852" y="9421"/>
                  </a:cubicBezTo>
                  <a:cubicBezTo>
                    <a:pt x="4915" y="9342"/>
                    <a:pt x="5009" y="9302"/>
                    <a:pt x="5104" y="9302"/>
                  </a:cubicBezTo>
                  <a:close/>
                  <a:moveTo>
                    <a:pt x="5577" y="1"/>
                  </a:moveTo>
                  <a:cubicBezTo>
                    <a:pt x="4568" y="1"/>
                    <a:pt x="3749" y="820"/>
                    <a:pt x="3749" y="1859"/>
                  </a:cubicBezTo>
                  <a:lnTo>
                    <a:pt x="3749" y="3025"/>
                  </a:lnTo>
                  <a:cubicBezTo>
                    <a:pt x="1638" y="3214"/>
                    <a:pt x="0" y="4947"/>
                    <a:pt x="0" y="7121"/>
                  </a:cubicBezTo>
                  <a:lnTo>
                    <a:pt x="0" y="9358"/>
                  </a:lnTo>
                  <a:cubicBezTo>
                    <a:pt x="0" y="11216"/>
                    <a:pt x="1481" y="12760"/>
                    <a:pt x="3340" y="12760"/>
                  </a:cubicBezTo>
                  <a:lnTo>
                    <a:pt x="4852" y="12760"/>
                  </a:lnTo>
                  <a:cubicBezTo>
                    <a:pt x="6679" y="12760"/>
                    <a:pt x="8191" y="11216"/>
                    <a:pt x="8191" y="9358"/>
                  </a:cubicBezTo>
                  <a:lnTo>
                    <a:pt x="8191" y="7121"/>
                  </a:lnTo>
                  <a:cubicBezTo>
                    <a:pt x="8128" y="5010"/>
                    <a:pt x="6522" y="3214"/>
                    <a:pt x="4442" y="3025"/>
                  </a:cubicBezTo>
                  <a:lnTo>
                    <a:pt x="4442" y="1859"/>
                  </a:lnTo>
                  <a:cubicBezTo>
                    <a:pt x="4442" y="1229"/>
                    <a:pt x="4946" y="757"/>
                    <a:pt x="5545" y="757"/>
                  </a:cubicBezTo>
                  <a:cubicBezTo>
                    <a:pt x="6144" y="757"/>
                    <a:pt x="6648" y="1261"/>
                    <a:pt x="6648" y="1859"/>
                  </a:cubicBezTo>
                  <a:cubicBezTo>
                    <a:pt x="6648" y="2049"/>
                    <a:pt x="6490" y="2206"/>
                    <a:pt x="6301" y="2206"/>
                  </a:cubicBezTo>
                  <a:cubicBezTo>
                    <a:pt x="6081" y="2206"/>
                    <a:pt x="5955" y="2049"/>
                    <a:pt x="5955" y="1859"/>
                  </a:cubicBezTo>
                  <a:cubicBezTo>
                    <a:pt x="5955" y="1639"/>
                    <a:pt x="5797" y="1481"/>
                    <a:pt x="5577" y="1481"/>
                  </a:cubicBezTo>
                  <a:cubicBezTo>
                    <a:pt x="5387" y="1481"/>
                    <a:pt x="5230" y="1639"/>
                    <a:pt x="5230" y="1859"/>
                  </a:cubicBezTo>
                  <a:cubicBezTo>
                    <a:pt x="5230" y="2490"/>
                    <a:pt x="5734" y="2962"/>
                    <a:pt x="6333" y="2962"/>
                  </a:cubicBezTo>
                  <a:cubicBezTo>
                    <a:pt x="6963" y="2962"/>
                    <a:pt x="7435" y="2427"/>
                    <a:pt x="7435" y="1859"/>
                  </a:cubicBezTo>
                  <a:cubicBezTo>
                    <a:pt x="7435" y="820"/>
                    <a:pt x="661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64"/>
            <p:cNvSpPr/>
            <p:nvPr/>
          </p:nvSpPr>
          <p:spPr>
            <a:xfrm>
              <a:off x="-53615675" y="3739225"/>
              <a:ext cx="20500" cy="65400"/>
            </a:xfrm>
            <a:custGeom>
              <a:avLst/>
              <a:gdLst/>
              <a:ahLst/>
              <a:cxnLst/>
              <a:rect l="l" t="t" r="r" b="b"/>
              <a:pathLst>
                <a:path w="820" h="2616" extrusionOk="0">
                  <a:moveTo>
                    <a:pt x="820" y="1"/>
                  </a:moveTo>
                  <a:cubicBezTo>
                    <a:pt x="347" y="253"/>
                    <a:pt x="0" y="694"/>
                    <a:pt x="0" y="1292"/>
                  </a:cubicBezTo>
                  <a:cubicBezTo>
                    <a:pt x="0" y="1859"/>
                    <a:pt x="315" y="2332"/>
                    <a:pt x="757" y="2616"/>
                  </a:cubicBezTo>
                  <a:lnTo>
                    <a:pt x="757" y="946"/>
                  </a:lnTo>
                  <a:cubicBezTo>
                    <a:pt x="757" y="631"/>
                    <a:pt x="788" y="284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64"/>
            <p:cNvSpPr/>
            <p:nvPr/>
          </p:nvSpPr>
          <p:spPr>
            <a:xfrm>
              <a:off x="-53356550" y="3738450"/>
              <a:ext cx="20500" cy="64600"/>
            </a:xfrm>
            <a:custGeom>
              <a:avLst/>
              <a:gdLst/>
              <a:ahLst/>
              <a:cxnLst/>
              <a:rect l="l" t="t" r="r" b="b"/>
              <a:pathLst>
                <a:path w="820" h="2584" extrusionOk="0">
                  <a:moveTo>
                    <a:pt x="1" y="0"/>
                  </a:moveTo>
                  <a:cubicBezTo>
                    <a:pt x="64" y="315"/>
                    <a:pt x="64" y="630"/>
                    <a:pt x="64" y="945"/>
                  </a:cubicBezTo>
                  <a:lnTo>
                    <a:pt x="64" y="2584"/>
                  </a:lnTo>
                  <a:cubicBezTo>
                    <a:pt x="505" y="2300"/>
                    <a:pt x="820" y="1859"/>
                    <a:pt x="820" y="1292"/>
                  </a:cubicBezTo>
                  <a:cubicBezTo>
                    <a:pt x="820" y="725"/>
                    <a:pt x="505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03" name="Google Shape;8503;p64"/>
          <p:cNvGrpSpPr/>
          <p:nvPr/>
        </p:nvGrpSpPr>
        <p:grpSpPr>
          <a:xfrm>
            <a:off x="6188609" y="3821074"/>
            <a:ext cx="358971" cy="357874"/>
            <a:chOff x="-53634575" y="3976500"/>
            <a:chExt cx="319000" cy="318025"/>
          </a:xfrm>
        </p:grpSpPr>
        <p:sp>
          <p:nvSpPr>
            <p:cNvPr id="8504" name="Google Shape;8504;p64"/>
            <p:cNvSpPr/>
            <p:nvPr/>
          </p:nvSpPr>
          <p:spPr>
            <a:xfrm>
              <a:off x="-53634575" y="3976500"/>
              <a:ext cx="319000" cy="93550"/>
            </a:xfrm>
            <a:custGeom>
              <a:avLst/>
              <a:gdLst/>
              <a:ahLst/>
              <a:cxnLst/>
              <a:rect l="l" t="t" r="r" b="b"/>
              <a:pathLst>
                <a:path w="12760" h="3742" extrusionOk="0">
                  <a:moveTo>
                    <a:pt x="6372" y="0"/>
                  </a:moveTo>
                  <a:cubicBezTo>
                    <a:pt x="6317" y="0"/>
                    <a:pt x="6270" y="8"/>
                    <a:pt x="6238" y="24"/>
                  </a:cubicBezTo>
                  <a:lnTo>
                    <a:pt x="252" y="3017"/>
                  </a:lnTo>
                  <a:cubicBezTo>
                    <a:pt x="95" y="3112"/>
                    <a:pt x="0" y="3269"/>
                    <a:pt x="32" y="3458"/>
                  </a:cubicBezTo>
                  <a:cubicBezTo>
                    <a:pt x="95" y="3616"/>
                    <a:pt x="252" y="3742"/>
                    <a:pt x="410" y="3742"/>
                  </a:cubicBezTo>
                  <a:lnTo>
                    <a:pt x="12382" y="3742"/>
                  </a:lnTo>
                  <a:cubicBezTo>
                    <a:pt x="12539" y="3742"/>
                    <a:pt x="12697" y="3616"/>
                    <a:pt x="12728" y="3458"/>
                  </a:cubicBezTo>
                  <a:cubicBezTo>
                    <a:pt x="12760" y="3269"/>
                    <a:pt x="12697" y="3112"/>
                    <a:pt x="12539" y="3017"/>
                  </a:cubicBezTo>
                  <a:lnTo>
                    <a:pt x="6553" y="24"/>
                  </a:lnTo>
                  <a:cubicBezTo>
                    <a:pt x="6490" y="8"/>
                    <a:pt x="6427" y="0"/>
                    <a:pt x="63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64"/>
            <p:cNvSpPr/>
            <p:nvPr/>
          </p:nvSpPr>
          <p:spPr>
            <a:xfrm>
              <a:off x="-53614900" y="4163750"/>
              <a:ext cx="140225" cy="130775"/>
            </a:xfrm>
            <a:custGeom>
              <a:avLst/>
              <a:gdLst/>
              <a:ahLst/>
              <a:cxnLst/>
              <a:rect l="l" t="t" r="r" b="b"/>
              <a:pathLst>
                <a:path w="5609" h="5231" extrusionOk="0">
                  <a:moveTo>
                    <a:pt x="1" y="1"/>
                  </a:moveTo>
                  <a:lnTo>
                    <a:pt x="1" y="4884"/>
                  </a:lnTo>
                  <a:cubicBezTo>
                    <a:pt x="1" y="5073"/>
                    <a:pt x="158" y="5231"/>
                    <a:pt x="347" y="5231"/>
                  </a:cubicBezTo>
                  <a:lnTo>
                    <a:pt x="5488" y="5231"/>
                  </a:lnTo>
                  <a:cubicBezTo>
                    <a:pt x="3370" y="5200"/>
                    <a:pt x="1668" y="3553"/>
                    <a:pt x="1513" y="1481"/>
                  </a:cubicBezTo>
                  <a:cubicBezTo>
                    <a:pt x="662" y="1481"/>
                    <a:pt x="1" y="820"/>
                    <a:pt x="1" y="1"/>
                  </a:cubicBezTo>
                  <a:close/>
                  <a:moveTo>
                    <a:pt x="5488" y="5231"/>
                  </a:moveTo>
                  <a:cubicBezTo>
                    <a:pt x="5508" y="5231"/>
                    <a:pt x="5528" y="5231"/>
                    <a:pt x="5548" y="5231"/>
                  </a:cubicBezTo>
                  <a:cubicBezTo>
                    <a:pt x="5568" y="5231"/>
                    <a:pt x="5589" y="5231"/>
                    <a:pt x="5609" y="523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64"/>
            <p:cNvSpPr/>
            <p:nvPr/>
          </p:nvSpPr>
          <p:spPr>
            <a:xfrm>
              <a:off x="-53616475" y="4088925"/>
              <a:ext cx="126050" cy="74850"/>
            </a:xfrm>
            <a:custGeom>
              <a:avLst/>
              <a:gdLst/>
              <a:ahLst/>
              <a:cxnLst/>
              <a:rect l="l" t="t" r="r" b="b"/>
              <a:pathLst>
                <a:path w="5042" h="2994" extrusionOk="0">
                  <a:moveTo>
                    <a:pt x="1" y="1"/>
                  </a:moveTo>
                  <a:lnTo>
                    <a:pt x="1" y="2994"/>
                  </a:lnTo>
                  <a:cubicBezTo>
                    <a:pt x="32" y="2175"/>
                    <a:pt x="694" y="1481"/>
                    <a:pt x="1513" y="1481"/>
                  </a:cubicBezTo>
                  <a:lnTo>
                    <a:pt x="2521" y="1481"/>
                  </a:lnTo>
                  <a:cubicBezTo>
                    <a:pt x="3561" y="1481"/>
                    <a:pt x="4569" y="914"/>
                    <a:pt x="50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64"/>
            <p:cNvSpPr/>
            <p:nvPr/>
          </p:nvSpPr>
          <p:spPr>
            <a:xfrm>
              <a:off x="-53475475" y="4163750"/>
              <a:ext cx="139425" cy="130775"/>
            </a:xfrm>
            <a:custGeom>
              <a:avLst/>
              <a:gdLst/>
              <a:ahLst/>
              <a:cxnLst/>
              <a:rect l="l" t="t" r="r" b="b"/>
              <a:pathLst>
                <a:path w="5577" h="5231" extrusionOk="0">
                  <a:moveTo>
                    <a:pt x="5577" y="1"/>
                  </a:moveTo>
                  <a:cubicBezTo>
                    <a:pt x="5577" y="820"/>
                    <a:pt x="4915" y="1481"/>
                    <a:pt x="4064" y="1481"/>
                  </a:cubicBezTo>
                  <a:cubicBezTo>
                    <a:pt x="3875" y="3592"/>
                    <a:pt x="2111" y="5231"/>
                    <a:pt x="0" y="5231"/>
                  </a:cubicBezTo>
                  <a:lnTo>
                    <a:pt x="5230" y="5231"/>
                  </a:lnTo>
                  <a:cubicBezTo>
                    <a:pt x="5419" y="5231"/>
                    <a:pt x="5577" y="5073"/>
                    <a:pt x="5577" y="4884"/>
                  </a:cubicBezTo>
                  <a:lnTo>
                    <a:pt x="55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64"/>
            <p:cNvSpPr/>
            <p:nvPr/>
          </p:nvSpPr>
          <p:spPr>
            <a:xfrm>
              <a:off x="-53559750" y="4100750"/>
              <a:ext cx="167775" cy="174875"/>
            </a:xfrm>
            <a:custGeom>
              <a:avLst/>
              <a:gdLst/>
              <a:ahLst/>
              <a:cxnLst/>
              <a:rect l="l" t="t" r="r" b="b"/>
              <a:pathLst>
                <a:path w="6711" h="6995" extrusionOk="0">
                  <a:moveTo>
                    <a:pt x="1859" y="2521"/>
                  </a:moveTo>
                  <a:cubicBezTo>
                    <a:pt x="2048" y="2521"/>
                    <a:pt x="2206" y="2678"/>
                    <a:pt x="2206" y="2867"/>
                  </a:cubicBezTo>
                  <a:cubicBezTo>
                    <a:pt x="2206" y="3056"/>
                    <a:pt x="2048" y="3214"/>
                    <a:pt x="1859" y="3214"/>
                  </a:cubicBezTo>
                  <a:cubicBezTo>
                    <a:pt x="1670" y="3214"/>
                    <a:pt x="1512" y="3056"/>
                    <a:pt x="1512" y="2867"/>
                  </a:cubicBezTo>
                  <a:cubicBezTo>
                    <a:pt x="1512" y="2710"/>
                    <a:pt x="1670" y="2521"/>
                    <a:pt x="1859" y="2521"/>
                  </a:cubicBezTo>
                  <a:close/>
                  <a:moveTo>
                    <a:pt x="4852" y="2521"/>
                  </a:moveTo>
                  <a:cubicBezTo>
                    <a:pt x="5041" y="2521"/>
                    <a:pt x="5199" y="2678"/>
                    <a:pt x="5199" y="2867"/>
                  </a:cubicBezTo>
                  <a:cubicBezTo>
                    <a:pt x="5199" y="3056"/>
                    <a:pt x="5041" y="3214"/>
                    <a:pt x="4852" y="3214"/>
                  </a:cubicBezTo>
                  <a:cubicBezTo>
                    <a:pt x="4663" y="3214"/>
                    <a:pt x="4505" y="3056"/>
                    <a:pt x="4505" y="2867"/>
                  </a:cubicBezTo>
                  <a:cubicBezTo>
                    <a:pt x="4505" y="2710"/>
                    <a:pt x="4663" y="2521"/>
                    <a:pt x="4852" y="2521"/>
                  </a:cubicBezTo>
                  <a:close/>
                  <a:moveTo>
                    <a:pt x="4407" y="4324"/>
                  </a:moveTo>
                  <a:cubicBezTo>
                    <a:pt x="4505" y="4324"/>
                    <a:pt x="4600" y="4364"/>
                    <a:pt x="4663" y="4443"/>
                  </a:cubicBezTo>
                  <a:cubicBezTo>
                    <a:pt x="4820" y="4600"/>
                    <a:pt x="4820" y="4852"/>
                    <a:pt x="4663" y="4947"/>
                  </a:cubicBezTo>
                  <a:cubicBezTo>
                    <a:pt x="4285" y="5325"/>
                    <a:pt x="3812" y="5514"/>
                    <a:pt x="3340" y="5514"/>
                  </a:cubicBezTo>
                  <a:cubicBezTo>
                    <a:pt x="2836" y="5514"/>
                    <a:pt x="2363" y="5325"/>
                    <a:pt x="2017" y="4947"/>
                  </a:cubicBezTo>
                  <a:cubicBezTo>
                    <a:pt x="1859" y="4789"/>
                    <a:pt x="1859" y="4569"/>
                    <a:pt x="2017" y="4443"/>
                  </a:cubicBezTo>
                  <a:cubicBezTo>
                    <a:pt x="2095" y="4380"/>
                    <a:pt x="2190" y="4348"/>
                    <a:pt x="2284" y="4348"/>
                  </a:cubicBezTo>
                  <a:cubicBezTo>
                    <a:pt x="2379" y="4348"/>
                    <a:pt x="2473" y="4380"/>
                    <a:pt x="2552" y="4443"/>
                  </a:cubicBezTo>
                  <a:cubicBezTo>
                    <a:pt x="2773" y="4663"/>
                    <a:pt x="3064" y="4773"/>
                    <a:pt x="3352" y="4773"/>
                  </a:cubicBezTo>
                  <a:cubicBezTo>
                    <a:pt x="3639" y="4773"/>
                    <a:pt x="3923" y="4663"/>
                    <a:pt x="4127" y="4443"/>
                  </a:cubicBezTo>
                  <a:cubicBezTo>
                    <a:pt x="4206" y="4364"/>
                    <a:pt x="4309" y="4324"/>
                    <a:pt x="4407" y="4324"/>
                  </a:cubicBezTo>
                  <a:close/>
                  <a:moveTo>
                    <a:pt x="3340" y="0"/>
                  </a:moveTo>
                  <a:cubicBezTo>
                    <a:pt x="2678" y="1072"/>
                    <a:pt x="1544" y="1765"/>
                    <a:pt x="252" y="1765"/>
                  </a:cubicBezTo>
                  <a:lnTo>
                    <a:pt x="0" y="1765"/>
                  </a:lnTo>
                  <a:lnTo>
                    <a:pt x="0" y="3623"/>
                  </a:lnTo>
                  <a:cubicBezTo>
                    <a:pt x="0" y="5482"/>
                    <a:pt x="1512" y="6994"/>
                    <a:pt x="3340" y="6994"/>
                  </a:cubicBezTo>
                  <a:cubicBezTo>
                    <a:pt x="5199" y="6994"/>
                    <a:pt x="6711" y="5482"/>
                    <a:pt x="6711" y="3623"/>
                  </a:cubicBezTo>
                  <a:lnTo>
                    <a:pt x="6711" y="1765"/>
                  </a:lnTo>
                  <a:lnTo>
                    <a:pt x="6459" y="1765"/>
                  </a:lnTo>
                  <a:cubicBezTo>
                    <a:pt x="5167" y="1765"/>
                    <a:pt x="4033" y="1103"/>
                    <a:pt x="33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64"/>
            <p:cNvSpPr/>
            <p:nvPr/>
          </p:nvSpPr>
          <p:spPr>
            <a:xfrm>
              <a:off x="-53373875" y="4144850"/>
              <a:ext cx="18925" cy="37825"/>
            </a:xfrm>
            <a:custGeom>
              <a:avLst/>
              <a:gdLst/>
              <a:ahLst/>
              <a:cxnLst/>
              <a:rect l="l" t="t" r="r" b="b"/>
              <a:pathLst>
                <a:path w="757" h="1513" extrusionOk="0">
                  <a:moveTo>
                    <a:pt x="0" y="1"/>
                  </a:moveTo>
                  <a:lnTo>
                    <a:pt x="0" y="1513"/>
                  </a:lnTo>
                  <a:cubicBezTo>
                    <a:pt x="410" y="1513"/>
                    <a:pt x="757" y="1135"/>
                    <a:pt x="757" y="757"/>
                  </a:cubicBezTo>
                  <a:cubicBezTo>
                    <a:pt x="757" y="347"/>
                    <a:pt x="441" y="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64"/>
            <p:cNvSpPr/>
            <p:nvPr/>
          </p:nvSpPr>
          <p:spPr>
            <a:xfrm>
              <a:off x="-53596775" y="4144850"/>
              <a:ext cx="18125" cy="37825"/>
            </a:xfrm>
            <a:custGeom>
              <a:avLst/>
              <a:gdLst/>
              <a:ahLst/>
              <a:cxnLst/>
              <a:rect l="l" t="t" r="r" b="b"/>
              <a:pathLst>
                <a:path w="725" h="1513" extrusionOk="0">
                  <a:moveTo>
                    <a:pt x="725" y="1"/>
                  </a:moveTo>
                  <a:cubicBezTo>
                    <a:pt x="347" y="1"/>
                    <a:pt x="1" y="347"/>
                    <a:pt x="1" y="757"/>
                  </a:cubicBezTo>
                  <a:cubicBezTo>
                    <a:pt x="1" y="1135"/>
                    <a:pt x="347" y="1513"/>
                    <a:pt x="725" y="1513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64"/>
            <p:cNvSpPr/>
            <p:nvPr/>
          </p:nvSpPr>
          <p:spPr>
            <a:xfrm>
              <a:off x="-53461300" y="4088925"/>
              <a:ext cx="125250" cy="74850"/>
            </a:xfrm>
            <a:custGeom>
              <a:avLst/>
              <a:gdLst/>
              <a:ahLst/>
              <a:cxnLst/>
              <a:rect l="l" t="t" r="r" b="b"/>
              <a:pathLst>
                <a:path w="5010" h="2994" extrusionOk="0">
                  <a:moveTo>
                    <a:pt x="0" y="1"/>
                  </a:moveTo>
                  <a:cubicBezTo>
                    <a:pt x="504" y="914"/>
                    <a:pt x="1450" y="1481"/>
                    <a:pt x="2521" y="1481"/>
                  </a:cubicBezTo>
                  <a:lnTo>
                    <a:pt x="3497" y="1481"/>
                  </a:lnTo>
                  <a:cubicBezTo>
                    <a:pt x="4348" y="1481"/>
                    <a:pt x="5010" y="2175"/>
                    <a:pt x="5010" y="2994"/>
                  </a:cubicBezTo>
                  <a:lnTo>
                    <a:pt x="501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12" name="Google Shape;8512;p64"/>
          <p:cNvGrpSpPr/>
          <p:nvPr/>
        </p:nvGrpSpPr>
        <p:grpSpPr>
          <a:xfrm>
            <a:off x="7983413" y="3364028"/>
            <a:ext cx="314662" cy="358436"/>
            <a:chOff x="-52023900" y="3590075"/>
            <a:chExt cx="279625" cy="318525"/>
          </a:xfrm>
        </p:grpSpPr>
        <p:sp>
          <p:nvSpPr>
            <p:cNvPr id="8513" name="Google Shape;8513;p64"/>
            <p:cNvSpPr/>
            <p:nvPr/>
          </p:nvSpPr>
          <p:spPr>
            <a:xfrm>
              <a:off x="-52005000" y="3611625"/>
              <a:ext cx="92175" cy="92175"/>
            </a:xfrm>
            <a:custGeom>
              <a:avLst/>
              <a:gdLst/>
              <a:ahLst/>
              <a:cxnLst/>
              <a:rect l="l" t="t" r="r" b="b"/>
              <a:pathLst>
                <a:path w="3687" h="3687" extrusionOk="0">
                  <a:moveTo>
                    <a:pt x="1104" y="1"/>
                  </a:moveTo>
                  <a:cubicBezTo>
                    <a:pt x="474" y="1"/>
                    <a:pt x="1" y="505"/>
                    <a:pt x="1" y="1104"/>
                  </a:cubicBezTo>
                  <a:cubicBezTo>
                    <a:pt x="1" y="1419"/>
                    <a:pt x="127" y="1576"/>
                    <a:pt x="285" y="1828"/>
                  </a:cubicBezTo>
                  <a:cubicBezTo>
                    <a:pt x="127" y="2112"/>
                    <a:pt x="1" y="2269"/>
                    <a:pt x="1" y="2584"/>
                  </a:cubicBezTo>
                  <a:cubicBezTo>
                    <a:pt x="1" y="3214"/>
                    <a:pt x="505" y="3687"/>
                    <a:pt x="1104" y="3687"/>
                  </a:cubicBezTo>
                  <a:cubicBezTo>
                    <a:pt x="1734" y="3655"/>
                    <a:pt x="2238" y="3183"/>
                    <a:pt x="2238" y="2553"/>
                  </a:cubicBezTo>
                  <a:lnTo>
                    <a:pt x="2238" y="2206"/>
                  </a:lnTo>
                  <a:lnTo>
                    <a:pt x="2584" y="2206"/>
                  </a:lnTo>
                  <a:cubicBezTo>
                    <a:pt x="3214" y="2206"/>
                    <a:pt x="3687" y="1671"/>
                    <a:pt x="3687" y="1104"/>
                  </a:cubicBezTo>
                  <a:cubicBezTo>
                    <a:pt x="3687" y="505"/>
                    <a:pt x="3183" y="1"/>
                    <a:pt x="2584" y="1"/>
                  </a:cubicBezTo>
                  <a:cubicBezTo>
                    <a:pt x="2269" y="1"/>
                    <a:pt x="2112" y="95"/>
                    <a:pt x="1860" y="253"/>
                  </a:cubicBezTo>
                  <a:cubicBezTo>
                    <a:pt x="1576" y="95"/>
                    <a:pt x="1419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64"/>
            <p:cNvSpPr/>
            <p:nvPr/>
          </p:nvSpPr>
          <p:spPr>
            <a:xfrm>
              <a:off x="-51894725" y="3614000"/>
              <a:ext cx="121325" cy="106350"/>
            </a:xfrm>
            <a:custGeom>
              <a:avLst/>
              <a:gdLst/>
              <a:ahLst/>
              <a:cxnLst/>
              <a:rect l="l" t="t" r="r" b="b"/>
              <a:pathLst>
                <a:path w="4853" h="4254" extrusionOk="0">
                  <a:moveTo>
                    <a:pt x="1576" y="0"/>
                  </a:moveTo>
                  <a:lnTo>
                    <a:pt x="1" y="441"/>
                  </a:lnTo>
                  <a:cubicBezTo>
                    <a:pt x="32" y="567"/>
                    <a:pt x="32" y="725"/>
                    <a:pt x="64" y="851"/>
                  </a:cubicBezTo>
                  <a:lnTo>
                    <a:pt x="64" y="914"/>
                  </a:lnTo>
                  <a:cubicBezTo>
                    <a:pt x="473" y="2836"/>
                    <a:pt x="2206" y="4254"/>
                    <a:pt x="4159" y="4254"/>
                  </a:cubicBezTo>
                  <a:lnTo>
                    <a:pt x="4600" y="4254"/>
                  </a:lnTo>
                  <a:lnTo>
                    <a:pt x="4852" y="2678"/>
                  </a:lnTo>
                  <a:lnTo>
                    <a:pt x="4852" y="2678"/>
                  </a:lnTo>
                  <a:cubicBezTo>
                    <a:pt x="4632" y="2741"/>
                    <a:pt x="4411" y="2773"/>
                    <a:pt x="4159" y="2773"/>
                  </a:cubicBezTo>
                  <a:cubicBezTo>
                    <a:pt x="4131" y="2774"/>
                    <a:pt x="4103" y="2774"/>
                    <a:pt x="4076" y="2774"/>
                  </a:cubicBezTo>
                  <a:cubicBezTo>
                    <a:pt x="3164" y="2774"/>
                    <a:pt x="2350" y="2276"/>
                    <a:pt x="1891" y="1481"/>
                  </a:cubicBezTo>
                  <a:cubicBezTo>
                    <a:pt x="1639" y="1009"/>
                    <a:pt x="1544" y="536"/>
                    <a:pt x="1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64"/>
            <p:cNvSpPr/>
            <p:nvPr/>
          </p:nvSpPr>
          <p:spPr>
            <a:xfrm>
              <a:off x="-51838000" y="3590075"/>
              <a:ext cx="76400" cy="74350"/>
            </a:xfrm>
            <a:custGeom>
              <a:avLst/>
              <a:gdLst/>
              <a:ahLst/>
              <a:cxnLst/>
              <a:rect l="l" t="t" r="r" b="b"/>
              <a:pathLst>
                <a:path w="3056" h="2974" extrusionOk="0">
                  <a:moveTo>
                    <a:pt x="2615" y="0"/>
                  </a:moveTo>
                  <a:cubicBezTo>
                    <a:pt x="2583" y="0"/>
                    <a:pt x="2552" y="4"/>
                    <a:pt x="2520" y="12"/>
                  </a:cubicBezTo>
                  <a:lnTo>
                    <a:pt x="95" y="737"/>
                  </a:lnTo>
                  <a:cubicBezTo>
                    <a:pt x="0" y="1209"/>
                    <a:pt x="63" y="1650"/>
                    <a:pt x="284" y="2029"/>
                  </a:cubicBezTo>
                  <a:cubicBezTo>
                    <a:pt x="599" y="2627"/>
                    <a:pt x="1229" y="2974"/>
                    <a:pt x="1890" y="2974"/>
                  </a:cubicBezTo>
                  <a:cubicBezTo>
                    <a:pt x="2174" y="2974"/>
                    <a:pt x="2457" y="2911"/>
                    <a:pt x="2678" y="2785"/>
                  </a:cubicBezTo>
                  <a:lnTo>
                    <a:pt x="3056" y="422"/>
                  </a:lnTo>
                  <a:cubicBezTo>
                    <a:pt x="3056" y="296"/>
                    <a:pt x="2993" y="170"/>
                    <a:pt x="2930" y="107"/>
                  </a:cubicBezTo>
                  <a:cubicBezTo>
                    <a:pt x="2812" y="36"/>
                    <a:pt x="2711" y="0"/>
                    <a:pt x="26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64"/>
            <p:cNvSpPr/>
            <p:nvPr/>
          </p:nvSpPr>
          <p:spPr>
            <a:xfrm>
              <a:off x="-51988450" y="3666775"/>
              <a:ext cx="204800" cy="241825"/>
            </a:xfrm>
            <a:custGeom>
              <a:avLst/>
              <a:gdLst/>
              <a:ahLst/>
              <a:cxnLst/>
              <a:rect l="l" t="t" r="r" b="b"/>
              <a:pathLst>
                <a:path w="8192" h="9673" extrusionOk="0">
                  <a:moveTo>
                    <a:pt x="2678" y="3718"/>
                  </a:moveTo>
                  <a:cubicBezTo>
                    <a:pt x="2868" y="3718"/>
                    <a:pt x="3025" y="3875"/>
                    <a:pt x="3025" y="4096"/>
                  </a:cubicBezTo>
                  <a:cubicBezTo>
                    <a:pt x="3025" y="4285"/>
                    <a:pt x="2868" y="4442"/>
                    <a:pt x="2678" y="4442"/>
                  </a:cubicBezTo>
                  <a:cubicBezTo>
                    <a:pt x="2489" y="4442"/>
                    <a:pt x="2332" y="4285"/>
                    <a:pt x="2332" y="4096"/>
                  </a:cubicBezTo>
                  <a:cubicBezTo>
                    <a:pt x="2332" y="3875"/>
                    <a:pt x="2489" y="3718"/>
                    <a:pt x="2678" y="3718"/>
                  </a:cubicBezTo>
                  <a:close/>
                  <a:moveTo>
                    <a:pt x="5671" y="3781"/>
                  </a:moveTo>
                  <a:cubicBezTo>
                    <a:pt x="5860" y="3781"/>
                    <a:pt x="6018" y="3938"/>
                    <a:pt x="6018" y="4127"/>
                  </a:cubicBezTo>
                  <a:cubicBezTo>
                    <a:pt x="6018" y="4316"/>
                    <a:pt x="5860" y="4474"/>
                    <a:pt x="5671" y="4474"/>
                  </a:cubicBezTo>
                  <a:cubicBezTo>
                    <a:pt x="5482" y="4474"/>
                    <a:pt x="5325" y="4316"/>
                    <a:pt x="5325" y="4127"/>
                  </a:cubicBezTo>
                  <a:cubicBezTo>
                    <a:pt x="5325" y="3938"/>
                    <a:pt x="5482" y="3781"/>
                    <a:pt x="5671" y="3781"/>
                  </a:cubicBezTo>
                  <a:close/>
                  <a:moveTo>
                    <a:pt x="4191" y="4474"/>
                  </a:moveTo>
                  <a:cubicBezTo>
                    <a:pt x="4821" y="4474"/>
                    <a:pt x="5293" y="4978"/>
                    <a:pt x="5293" y="5577"/>
                  </a:cubicBezTo>
                  <a:cubicBezTo>
                    <a:pt x="5293" y="6207"/>
                    <a:pt x="4758" y="6679"/>
                    <a:pt x="4191" y="6679"/>
                  </a:cubicBezTo>
                  <a:cubicBezTo>
                    <a:pt x="3561" y="6679"/>
                    <a:pt x="3088" y="6175"/>
                    <a:pt x="3088" y="5577"/>
                  </a:cubicBezTo>
                  <a:cubicBezTo>
                    <a:pt x="3088" y="4946"/>
                    <a:pt x="3561" y="4474"/>
                    <a:pt x="4191" y="4474"/>
                  </a:cubicBezTo>
                  <a:close/>
                  <a:moveTo>
                    <a:pt x="5195" y="7034"/>
                  </a:moveTo>
                  <a:cubicBezTo>
                    <a:pt x="5293" y="7034"/>
                    <a:pt x="5388" y="7073"/>
                    <a:pt x="5451" y="7152"/>
                  </a:cubicBezTo>
                  <a:cubicBezTo>
                    <a:pt x="5640" y="7278"/>
                    <a:pt x="5640" y="7498"/>
                    <a:pt x="5482" y="7656"/>
                  </a:cubicBezTo>
                  <a:cubicBezTo>
                    <a:pt x="5136" y="8002"/>
                    <a:pt x="4663" y="8223"/>
                    <a:pt x="4128" y="8223"/>
                  </a:cubicBezTo>
                  <a:cubicBezTo>
                    <a:pt x="3624" y="8223"/>
                    <a:pt x="3151" y="8002"/>
                    <a:pt x="2836" y="7656"/>
                  </a:cubicBezTo>
                  <a:cubicBezTo>
                    <a:pt x="2678" y="7498"/>
                    <a:pt x="2678" y="7278"/>
                    <a:pt x="2836" y="7152"/>
                  </a:cubicBezTo>
                  <a:cubicBezTo>
                    <a:pt x="2915" y="7073"/>
                    <a:pt x="3017" y="7034"/>
                    <a:pt x="3112" y="7034"/>
                  </a:cubicBezTo>
                  <a:cubicBezTo>
                    <a:pt x="3206" y="7034"/>
                    <a:pt x="3293" y="7073"/>
                    <a:pt x="3340" y="7152"/>
                  </a:cubicBezTo>
                  <a:cubicBezTo>
                    <a:pt x="3561" y="7372"/>
                    <a:pt x="3852" y="7483"/>
                    <a:pt x="4140" y="7483"/>
                  </a:cubicBezTo>
                  <a:cubicBezTo>
                    <a:pt x="4427" y="7483"/>
                    <a:pt x="4711" y="7372"/>
                    <a:pt x="4915" y="7152"/>
                  </a:cubicBezTo>
                  <a:cubicBezTo>
                    <a:pt x="4994" y="7073"/>
                    <a:pt x="5097" y="7034"/>
                    <a:pt x="5195" y="7034"/>
                  </a:cubicBezTo>
                  <a:close/>
                  <a:moveTo>
                    <a:pt x="3403" y="0"/>
                  </a:moveTo>
                  <a:cubicBezTo>
                    <a:pt x="3120" y="347"/>
                    <a:pt x="2710" y="567"/>
                    <a:pt x="2237" y="693"/>
                  </a:cubicBezTo>
                  <a:cubicBezTo>
                    <a:pt x="2080" y="1575"/>
                    <a:pt x="1355" y="2237"/>
                    <a:pt x="410" y="2237"/>
                  </a:cubicBezTo>
                  <a:cubicBezTo>
                    <a:pt x="284" y="2237"/>
                    <a:pt x="158" y="2237"/>
                    <a:pt x="32" y="2174"/>
                  </a:cubicBezTo>
                  <a:cubicBezTo>
                    <a:pt x="32" y="2300"/>
                    <a:pt x="1" y="2458"/>
                    <a:pt x="1" y="2584"/>
                  </a:cubicBezTo>
                  <a:lnTo>
                    <a:pt x="1" y="5577"/>
                  </a:lnTo>
                  <a:cubicBezTo>
                    <a:pt x="1" y="7813"/>
                    <a:pt x="1859" y="9672"/>
                    <a:pt x="4096" y="9672"/>
                  </a:cubicBezTo>
                  <a:cubicBezTo>
                    <a:pt x="6333" y="9672"/>
                    <a:pt x="8192" y="7813"/>
                    <a:pt x="8192" y="5577"/>
                  </a:cubicBezTo>
                  <a:lnTo>
                    <a:pt x="8192" y="2930"/>
                  </a:lnTo>
                  <a:lnTo>
                    <a:pt x="7845" y="2930"/>
                  </a:lnTo>
                  <a:cubicBezTo>
                    <a:pt x="5924" y="2930"/>
                    <a:pt x="4191" y="1764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64"/>
            <p:cNvSpPr/>
            <p:nvPr/>
          </p:nvSpPr>
          <p:spPr>
            <a:xfrm>
              <a:off x="-51893150" y="3797500"/>
              <a:ext cx="18150" cy="17375"/>
            </a:xfrm>
            <a:custGeom>
              <a:avLst/>
              <a:gdLst/>
              <a:ahLst/>
              <a:cxnLst/>
              <a:rect l="l" t="t" r="r" b="b"/>
              <a:pathLst>
                <a:path w="726" h="695" extrusionOk="0">
                  <a:moveTo>
                    <a:pt x="379" y="1"/>
                  </a:moveTo>
                  <a:cubicBezTo>
                    <a:pt x="190" y="1"/>
                    <a:pt x="1" y="159"/>
                    <a:pt x="1" y="348"/>
                  </a:cubicBezTo>
                  <a:cubicBezTo>
                    <a:pt x="1" y="537"/>
                    <a:pt x="190" y="694"/>
                    <a:pt x="379" y="694"/>
                  </a:cubicBezTo>
                  <a:cubicBezTo>
                    <a:pt x="568" y="694"/>
                    <a:pt x="725" y="537"/>
                    <a:pt x="725" y="348"/>
                  </a:cubicBezTo>
                  <a:cubicBezTo>
                    <a:pt x="725" y="159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64"/>
            <p:cNvSpPr/>
            <p:nvPr/>
          </p:nvSpPr>
          <p:spPr>
            <a:xfrm>
              <a:off x="-51763200" y="37455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64"/>
            <p:cNvSpPr/>
            <p:nvPr/>
          </p:nvSpPr>
          <p:spPr>
            <a:xfrm>
              <a:off x="-52023900" y="37463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20" name="Google Shape;8520;p64"/>
          <p:cNvGrpSpPr/>
          <p:nvPr/>
        </p:nvGrpSpPr>
        <p:grpSpPr>
          <a:xfrm>
            <a:off x="5746654" y="1532546"/>
            <a:ext cx="358971" cy="358971"/>
            <a:chOff x="-57173375" y="3198925"/>
            <a:chExt cx="319000" cy="319000"/>
          </a:xfrm>
        </p:grpSpPr>
        <p:sp>
          <p:nvSpPr>
            <p:cNvPr id="8521" name="Google Shape;8521;p64"/>
            <p:cNvSpPr/>
            <p:nvPr/>
          </p:nvSpPr>
          <p:spPr>
            <a:xfrm>
              <a:off x="-57120600" y="3237525"/>
              <a:ext cx="204800" cy="92825"/>
            </a:xfrm>
            <a:custGeom>
              <a:avLst/>
              <a:gdLst/>
              <a:ahLst/>
              <a:cxnLst/>
              <a:rect l="l" t="t" r="r" b="b"/>
              <a:pathLst>
                <a:path w="8192" h="3713" extrusionOk="0">
                  <a:moveTo>
                    <a:pt x="4096" y="0"/>
                  </a:moveTo>
                  <a:cubicBezTo>
                    <a:pt x="1954" y="0"/>
                    <a:pt x="189" y="1607"/>
                    <a:pt x="0" y="3686"/>
                  </a:cubicBezTo>
                  <a:cubicBezTo>
                    <a:pt x="81" y="3690"/>
                    <a:pt x="163" y="3692"/>
                    <a:pt x="245" y="3692"/>
                  </a:cubicBezTo>
                  <a:cubicBezTo>
                    <a:pt x="868" y="3692"/>
                    <a:pt x="1523" y="3579"/>
                    <a:pt x="2080" y="3245"/>
                  </a:cubicBezTo>
                  <a:cubicBezTo>
                    <a:pt x="2111" y="3182"/>
                    <a:pt x="2174" y="3056"/>
                    <a:pt x="2206" y="2993"/>
                  </a:cubicBezTo>
                  <a:cubicBezTo>
                    <a:pt x="2017" y="2615"/>
                    <a:pt x="1954" y="2237"/>
                    <a:pt x="2206" y="1890"/>
                  </a:cubicBezTo>
                  <a:cubicBezTo>
                    <a:pt x="2395" y="1512"/>
                    <a:pt x="2741" y="1323"/>
                    <a:pt x="3151" y="1323"/>
                  </a:cubicBezTo>
                  <a:cubicBezTo>
                    <a:pt x="3340" y="977"/>
                    <a:pt x="3686" y="725"/>
                    <a:pt x="4096" y="725"/>
                  </a:cubicBezTo>
                  <a:cubicBezTo>
                    <a:pt x="4474" y="725"/>
                    <a:pt x="4884" y="977"/>
                    <a:pt x="5041" y="1323"/>
                  </a:cubicBezTo>
                  <a:cubicBezTo>
                    <a:pt x="5419" y="1323"/>
                    <a:pt x="5829" y="1512"/>
                    <a:pt x="6018" y="1890"/>
                  </a:cubicBezTo>
                  <a:cubicBezTo>
                    <a:pt x="6207" y="2237"/>
                    <a:pt x="6207" y="2678"/>
                    <a:pt x="6018" y="2993"/>
                  </a:cubicBezTo>
                  <a:cubicBezTo>
                    <a:pt x="6049" y="3056"/>
                    <a:pt x="6112" y="3182"/>
                    <a:pt x="6144" y="3245"/>
                  </a:cubicBezTo>
                  <a:cubicBezTo>
                    <a:pt x="6654" y="3551"/>
                    <a:pt x="7206" y="3713"/>
                    <a:pt x="7783" y="3713"/>
                  </a:cubicBezTo>
                  <a:cubicBezTo>
                    <a:pt x="7918" y="3713"/>
                    <a:pt x="8054" y="3704"/>
                    <a:pt x="8192" y="3686"/>
                  </a:cubicBezTo>
                  <a:cubicBezTo>
                    <a:pt x="8003" y="1607"/>
                    <a:pt x="6207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64"/>
            <p:cNvSpPr/>
            <p:nvPr/>
          </p:nvSpPr>
          <p:spPr>
            <a:xfrm>
              <a:off x="-57053650" y="3273750"/>
              <a:ext cx="70100" cy="74850"/>
            </a:xfrm>
            <a:custGeom>
              <a:avLst/>
              <a:gdLst/>
              <a:ahLst/>
              <a:cxnLst/>
              <a:rect l="l" t="t" r="r" b="b"/>
              <a:pathLst>
                <a:path w="2804" h="2994" extrusionOk="0">
                  <a:moveTo>
                    <a:pt x="1418" y="1166"/>
                  </a:moveTo>
                  <a:cubicBezTo>
                    <a:pt x="1607" y="1166"/>
                    <a:pt x="1765" y="1323"/>
                    <a:pt x="1765" y="1544"/>
                  </a:cubicBezTo>
                  <a:cubicBezTo>
                    <a:pt x="1765" y="1733"/>
                    <a:pt x="1638" y="1891"/>
                    <a:pt x="1418" y="1891"/>
                  </a:cubicBezTo>
                  <a:cubicBezTo>
                    <a:pt x="1229" y="1891"/>
                    <a:pt x="1071" y="1733"/>
                    <a:pt x="1071" y="1544"/>
                  </a:cubicBezTo>
                  <a:cubicBezTo>
                    <a:pt x="1071" y="1323"/>
                    <a:pt x="1229" y="1166"/>
                    <a:pt x="1418" y="1166"/>
                  </a:cubicBezTo>
                  <a:close/>
                  <a:moveTo>
                    <a:pt x="1418" y="0"/>
                  </a:moveTo>
                  <a:cubicBezTo>
                    <a:pt x="1260" y="0"/>
                    <a:pt x="1103" y="126"/>
                    <a:pt x="1071" y="315"/>
                  </a:cubicBezTo>
                  <a:cubicBezTo>
                    <a:pt x="1019" y="497"/>
                    <a:pt x="860" y="615"/>
                    <a:pt x="664" y="615"/>
                  </a:cubicBezTo>
                  <a:cubicBezTo>
                    <a:pt x="623" y="615"/>
                    <a:pt x="580" y="610"/>
                    <a:pt x="536" y="599"/>
                  </a:cubicBezTo>
                  <a:cubicBezTo>
                    <a:pt x="492" y="573"/>
                    <a:pt x="447" y="561"/>
                    <a:pt x="402" y="561"/>
                  </a:cubicBezTo>
                  <a:cubicBezTo>
                    <a:pt x="284" y="561"/>
                    <a:pt x="172" y="642"/>
                    <a:pt x="126" y="756"/>
                  </a:cubicBezTo>
                  <a:cubicBezTo>
                    <a:pt x="32" y="914"/>
                    <a:pt x="63" y="1103"/>
                    <a:pt x="189" y="1197"/>
                  </a:cubicBezTo>
                  <a:cubicBezTo>
                    <a:pt x="347" y="1387"/>
                    <a:pt x="347" y="1639"/>
                    <a:pt x="189" y="1765"/>
                  </a:cubicBezTo>
                  <a:cubicBezTo>
                    <a:pt x="32" y="1891"/>
                    <a:pt x="0" y="2080"/>
                    <a:pt x="126" y="2237"/>
                  </a:cubicBezTo>
                  <a:cubicBezTo>
                    <a:pt x="175" y="2359"/>
                    <a:pt x="300" y="2406"/>
                    <a:pt x="427" y="2406"/>
                  </a:cubicBezTo>
                  <a:cubicBezTo>
                    <a:pt x="463" y="2406"/>
                    <a:pt x="500" y="2402"/>
                    <a:pt x="536" y="2395"/>
                  </a:cubicBezTo>
                  <a:cubicBezTo>
                    <a:pt x="580" y="2382"/>
                    <a:pt x="624" y="2376"/>
                    <a:pt x="667" y="2376"/>
                  </a:cubicBezTo>
                  <a:cubicBezTo>
                    <a:pt x="840" y="2376"/>
                    <a:pt x="996" y="2477"/>
                    <a:pt x="1071" y="2678"/>
                  </a:cubicBezTo>
                  <a:cubicBezTo>
                    <a:pt x="1103" y="2867"/>
                    <a:pt x="1260" y="2993"/>
                    <a:pt x="1418" y="2993"/>
                  </a:cubicBezTo>
                  <a:cubicBezTo>
                    <a:pt x="1575" y="2993"/>
                    <a:pt x="1733" y="2867"/>
                    <a:pt x="1765" y="2678"/>
                  </a:cubicBezTo>
                  <a:cubicBezTo>
                    <a:pt x="1789" y="2483"/>
                    <a:pt x="1946" y="2363"/>
                    <a:pt x="2118" y="2363"/>
                  </a:cubicBezTo>
                  <a:cubicBezTo>
                    <a:pt x="2168" y="2363"/>
                    <a:pt x="2219" y="2373"/>
                    <a:pt x="2269" y="2395"/>
                  </a:cubicBezTo>
                  <a:cubicBezTo>
                    <a:pt x="2309" y="2411"/>
                    <a:pt x="2354" y="2419"/>
                    <a:pt x="2399" y="2419"/>
                  </a:cubicBezTo>
                  <a:cubicBezTo>
                    <a:pt x="2530" y="2419"/>
                    <a:pt x="2663" y="2354"/>
                    <a:pt x="2710" y="2237"/>
                  </a:cubicBezTo>
                  <a:cubicBezTo>
                    <a:pt x="2804" y="2080"/>
                    <a:pt x="2741" y="1891"/>
                    <a:pt x="2647" y="1765"/>
                  </a:cubicBezTo>
                  <a:cubicBezTo>
                    <a:pt x="2489" y="1607"/>
                    <a:pt x="2489" y="1323"/>
                    <a:pt x="2647" y="1197"/>
                  </a:cubicBezTo>
                  <a:cubicBezTo>
                    <a:pt x="2804" y="1103"/>
                    <a:pt x="2804" y="914"/>
                    <a:pt x="2710" y="756"/>
                  </a:cubicBezTo>
                  <a:cubicBezTo>
                    <a:pt x="2663" y="640"/>
                    <a:pt x="2530" y="575"/>
                    <a:pt x="2399" y="575"/>
                  </a:cubicBezTo>
                  <a:cubicBezTo>
                    <a:pt x="2354" y="575"/>
                    <a:pt x="2309" y="583"/>
                    <a:pt x="2269" y="599"/>
                  </a:cubicBezTo>
                  <a:cubicBezTo>
                    <a:pt x="2235" y="609"/>
                    <a:pt x="2202" y="613"/>
                    <a:pt x="2170" y="613"/>
                  </a:cubicBezTo>
                  <a:cubicBezTo>
                    <a:pt x="1992" y="613"/>
                    <a:pt x="1845" y="475"/>
                    <a:pt x="1765" y="315"/>
                  </a:cubicBezTo>
                  <a:cubicBezTo>
                    <a:pt x="1733" y="126"/>
                    <a:pt x="157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64"/>
            <p:cNvSpPr/>
            <p:nvPr/>
          </p:nvSpPr>
          <p:spPr>
            <a:xfrm>
              <a:off x="-57058375" y="3198925"/>
              <a:ext cx="82700" cy="26800"/>
            </a:xfrm>
            <a:custGeom>
              <a:avLst/>
              <a:gdLst/>
              <a:ahLst/>
              <a:cxnLst/>
              <a:rect l="l" t="t" r="r" b="b"/>
              <a:pathLst>
                <a:path w="3308" h="1072" extrusionOk="0">
                  <a:moveTo>
                    <a:pt x="1638" y="0"/>
                  </a:moveTo>
                  <a:cubicBezTo>
                    <a:pt x="882" y="0"/>
                    <a:pt x="252" y="441"/>
                    <a:pt x="0" y="1071"/>
                  </a:cubicBezTo>
                  <a:cubicBezTo>
                    <a:pt x="504" y="851"/>
                    <a:pt x="1040" y="756"/>
                    <a:pt x="1638" y="756"/>
                  </a:cubicBezTo>
                  <a:cubicBezTo>
                    <a:pt x="2206" y="756"/>
                    <a:pt x="2773" y="851"/>
                    <a:pt x="3308" y="1071"/>
                  </a:cubicBezTo>
                  <a:cubicBezTo>
                    <a:pt x="2993" y="441"/>
                    <a:pt x="2363" y="0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64"/>
            <p:cNvSpPr/>
            <p:nvPr/>
          </p:nvSpPr>
          <p:spPr>
            <a:xfrm>
              <a:off x="-57173375" y="3338325"/>
              <a:ext cx="319000" cy="179600"/>
            </a:xfrm>
            <a:custGeom>
              <a:avLst/>
              <a:gdLst/>
              <a:ahLst/>
              <a:cxnLst/>
              <a:rect l="l" t="t" r="r" b="b"/>
              <a:pathLst>
                <a:path w="12760" h="7184" extrusionOk="0">
                  <a:moveTo>
                    <a:pt x="4695" y="1198"/>
                  </a:moveTo>
                  <a:cubicBezTo>
                    <a:pt x="4915" y="1198"/>
                    <a:pt x="5073" y="1355"/>
                    <a:pt x="5073" y="1544"/>
                  </a:cubicBezTo>
                  <a:cubicBezTo>
                    <a:pt x="5073" y="1733"/>
                    <a:pt x="4915" y="1891"/>
                    <a:pt x="4695" y="1891"/>
                  </a:cubicBezTo>
                  <a:cubicBezTo>
                    <a:pt x="4506" y="1891"/>
                    <a:pt x="4348" y="1733"/>
                    <a:pt x="4348" y="1544"/>
                  </a:cubicBezTo>
                  <a:cubicBezTo>
                    <a:pt x="4348" y="1355"/>
                    <a:pt x="4506" y="1198"/>
                    <a:pt x="4695" y="1198"/>
                  </a:cubicBezTo>
                  <a:close/>
                  <a:moveTo>
                    <a:pt x="7688" y="1198"/>
                  </a:moveTo>
                  <a:cubicBezTo>
                    <a:pt x="7908" y="1198"/>
                    <a:pt x="8066" y="1355"/>
                    <a:pt x="8066" y="1544"/>
                  </a:cubicBezTo>
                  <a:cubicBezTo>
                    <a:pt x="8066" y="1733"/>
                    <a:pt x="7940" y="1891"/>
                    <a:pt x="7688" y="1891"/>
                  </a:cubicBezTo>
                  <a:cubicBezTo>
                    <a:pt x="7499" y="1891"/>
                    <a:pt x="7341" y="1733"/>
                    <a:pt x="7341" y="1544"/>
                  </a:cubicBezTo>
                  <a:cubicBezTo>
                    <a:pt x="7341" y="1355"/>
                    <a:pt x="7499" y="1198"/>
                    <a:pt x="7688" y="1198"/>
                  </a:cubicBezTo>
                  <a:close/>
                  <a:moveTo>
                    <a:pt x="946" y="2805"/>
                  </a:moveTo>
                  <a:cubicBezTo>
                    <a:pt x="1198" y="3151"/>
                    <a:pt x="1639" y="3403"/>
                    <a:pt x="2111" y="3403"/>
                  </a:cubicBezTo>
                  <a:cubicBezTo>
                    <a:pt x="2111" y="3844"/>
                    <a:pt x="1765" y="4128"/>
                    <a:pt x="1355" y="4128"/>
                  </a:cubicBezTo>
                  <a:cubicBezTo>
                    <a:pt x="977" y="4128"/>
                    <a:pt x="631" y="3781"/>
                    <a:pt x="631" y="3403"/>
                  </a:cubicBezTo>
                  <a:cubicBezTo>
                    <a:pt x="631" y="3151"/>
                    <a:pt x="725" y="2931"/>
                    <a:pt x="946" y="2805"/>
                  </a:cubicBezTo>
                  <a:close/>
                  <a:moveTo>
                    <a:pt x="11531" y="2805"/>
                  </a:moveTo>
                  <a:cubicBezTo>
                    <a:pt x="11720" y="2931"/>
                    <a:pt x="11846" y="3151"/>
                    <a:pt x="11846" y="3403"/>
                  </a:cubicBezTo>
                  <a:cubicBezTo>
                    <a:pt x="11846" y="3844"/>
                    <a:pt x="11531" y="4128"/>
                    <a:pt x="11090" y="4128"/>
                  </a:cubicBezTo>
                  <a:cubicBezTo>
                    <a:pt x="10681" y="4128"/>
                    <a:pt x="10334" y="3781"/>
                    <a:pt x="10334" y="3403"/>
                  </a:cubicBezTo>
                  <a:cubicBezTo>
                    <a:pt x="10807" y="3403"/>
                    <a:pt x="11248" y="3151"/>
                    <a:pt x="11531" y="2805"/>
                  </a:cubicBezTo>
                  <a:close/>
                  <a:moveTo>
                    <a:pt x="7302" y="3718"/>
                  </a:moveTo>
                  <a:cubicBezTo>
                    <a:pt x="7396" y="3718"/>
                    <a:pt x="7483" y="3750"/>
                    <a:pt x="7530" y="3813"/>
                  </a:cubicBezTo>
                  <a:cubicBezTo>
                    <a:pt x="7688" y="3939"/>
                    <a:pt x="7688" y="4191"/>
                    <a:pt x="7530" y="4348"/>
                  </a:cubicBezTo>
                  <a:cubicBezTo>
                    <a:pt x="7184" y="4695"/>
                    <a:pt x="6711" y="4884"/>
                    <a:pt x="6238" y="4884"/>
                  </a:cubicBezTo>
                  <a:cubicBezTo>
                    <a:pt x="5766" y="4884"/>
                    <a:pt x="5262" y="4695"/>
                    <a:pt x="4947" y="4348"/>
                  </a:cubicBezTo>
                  <a:cubicBezTo>
                    <a:pt x="4789" y="4191"/>
                    <a:pt x="4789" y="3939"/>
                    <a:pt x="4947" y="3813"/>
                  </a:cubicBezTo>
                  <a:cubicBezTo>
                    <a:pt x="5026" y="3750"/>
                    <a:pt x="5120" y="3718"/>
                    <a:pt x="5211" y="3718"/>
                  </a:cubicBezTo>
                  <a:cubicBezTo>
                    <a:pt x="5301" y="3718"/>
                    <a:pt x="5388" y="3750"/>
                    <a:pt x="5451" y="3813"/>
                  </a:cubicBezTo>
                  <a:cubicBezTo>
                    <a:pt x="5671" y="4033"/>
                    <a:pt x="5955" y="4144"/>
                    <a:pt x="6238" y="4144"/>
                  </a:cubicBezTo>
                  <a:cubicBezTo>
                    <a:pt x="6522" y="4144"/>
                    <a:pt x="6806" y="4033"/>
                    <a:pt x="7026" y="3813"/>
                  </a:cubicBezTo>
                  <a:cubicBezTo>
                    <a:pt x="7105" y="3750"/>
                    <a:pt x="7207" y="3718"/>
                    <a:pt x="7302" y="3718"/>
                  </a:cubicBezTo>
                  <a:close/>
                  <a:moveTo>
                    <a:pt x="4317" y="1"/>
                  </a:moveTo>
                  <a:cubicBezTo>
                    <a:pt x="3781" y="284"/>
                    <a:pt x="3119" y="410"/>
                    <a:pt x="2552" y="410"/>
                  </a:cubicBezTo>
                  <a:cubicBezTo>
                    <a:pt x="2426" y="410"/>
                    <a:pt x="2300" y="410"/>
                    <a:pt x="2206" y="379"/>
                  </a:cubicBezTo>
                  <a:lnTo>
                    <a:pt x="2206" y="410"/>
                  </a:lnTo>
                  <a:cubicBezTo>
                    <a:pt x="1355" y="410"/>
                    <a:pt x="694" y="1072"/>
                    <a:pt x="694" y="1891"/>
                  </a:cubicBezTo>
                  <a:cubicBezTo>
                    <a:pt x="694" y="1985"/>
                    <a:pt x="694" y="2017"/>
                    <a:pt x="725" y="2112"/>
                  </a:cubicBezTo>
                  <a:cubicBezTo>
                    <a:pt x="253" y="2364"/>
                    <a:pt x="0" y="2836"/>
                    <a:pt x="0" y="3403"/>
                  </a:cubicBezTo>
                  <a:cubicBezTo>
                    <a:pt x="0" y="4222"/>
                    <a:pt x="662" y="4884"/>
                    <a:pt x="1481" y="4884"/>
                  </a:cubicBezTo>
                  <a:cubicBezTo>
                    <a:pt x="1891" y="4884"/>
                    <a:pt x="2237" y="4726"/>
                    <a:pt x="2521" y="4506"/>
                  </a:cubicBezTo>
                  <a:cubicBezTo>
                    <a:pt x="3088" y="6050"/>
                    <a:pt x="4632" y="7184"/>
                    <a:pt x="6364" y="7184"/>
                  </a:cubicBezTo>
                  <a:cubicBezTo>
                    <a:pt x="8097" y="7184"/>
                    <a:pt x="9641" y="6050"/>
                    <a:pt x="10240" y="4506"/>
                  </a:cubicBezTo>
                  <a:cubicBezTo>
                    <a:pt x="10492" y="4726"/>
                    <a:pt x="10870" y="4884"/>
                    <a:pt x="11248" y="4884"/>
                  </a:cubicBezTo>
                  <a:cubicBezTo>
                    <a:pt x="12067" y="4884"/>
                    <a:pt x="12760" y="4222"/>
                    <a:pt x="12760" y="3403"/>
                  </a:cubicBezTo>
                  <a:cubicBezTo>
                    <a:pt x="12571" y="2836"/>
                    <a:pt x="12256" y="2364"/>
                    <a:pt x="11846" y="2112"/>
                  </a:cubicBezTo>
                  <a:lnTo>
                    <a:pt x="11846" y="1891"/>
                  </a:lnTo>
                  <a:cubicBezTo>
                    <a:pt x="11846" y="1072"/>
                    <a:pt x="11153" y="410"/>
                    <a:pt x="10334" y="410"/>
                  </a:cubicBezTo>
                  <a:lnTo>
                    <a:pt x="10334" y="379"/>
                  </a:lnTo>
                  <a:cubicBezTo>
                    <a:pt x="10208" y="379"/>
                    <a:pt x="10114" y="410"/>
                    <a:pt x="9988" y="410"/>
                  </a:cubicBezTo>
                  <a:cubicBezTo>
                    <a:pt x="9357" y="410"/>
                    <a:pt x="8727" y="253"/>
                    <a:pt x="8160" y="1"/>
                  </a:cubicBezTo>
                  <a:lnTo>
                    <a:pt x="8160" y="32"/>
                  </a:lnTo>
                  <a:cubicBezTo>
                    <a:pt x="7971" y="410"/>
                    <a:pt x="7593" y="599"/>
                    <a:pt x="7184" y="599"/>
                  </a:cubicBezTo>
                  <a:cubicBezTo>
                    <a:pt x="6995" y="946"/>
                    <a:pt x="6648" y="1198"/>
                    <a:pt x="6238" y="1198"/>
                  </a:cubicBezTo>
                  <a:cubicBezTo>
                    <a:pt x="5860" y="1198"/>
                    <a:pt x="5451" y="946"/>
                    <a:pt x="5293" y="599"/>
                  </a:cubicBezTo>
                  <a:cubicBezTo>
                    <a:pt x="4852" y="599"/>
                    <a:pt x="4506" y="410"/>
                    <a:pt x="4317" y="32"/>
                  </a:cubicBezTo>
                  <a:lnTo>
                    <a:pt x="43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25" name="Google Shape;8525;p64"/>
          <p:cNvGrpSpPr/>
          <p:nvPr/>
        </p:nvGrpSpPr>
        <p:grpSpPr>
          <a:xfrm>
            <a:off x="5747541" y="2009987"/>
            <a:ext cx="357198" cy="314690"/>
            <a:chOff x="-57176525" y="3610050"/>
            <a:chExt cx="317425" cy="279650"/>
          </a:xfrm>
        </p:grpSpPr>
        <p:sp>
          <p:nvSpPr>
            <p:cNvPr id="8526" name="Google Shape;8526;p64"/>
            <p:cNvSpPr/>
            <p:nvPr/>
          </p:nvSpPr>
          <p:spPr>
            <a:xfrm>
              <a:off x="-57109575" y="3610050"/>
              <a:ext cx="181950" cy="56750"/>
            </a:xfrm>
            <a:custGeom>
              <a:avLst/>
              <a:gdLst/>
              <a:ahLst/>
              <a:cxnLst/>
              <a:rect l="l" t="t" r="r" b="b"/>
              <a:pathLst>
                <a:path w="7278" h="2270" extrusionOk="0">
                  <a:moveTo>
                    <a:pt x="3655" y="1"/>
                  </a:moveTo>
                  <a:cubicBezTo>
                    <a:pt x="2080" y="1"/>
                    <a:pt x="693" y="914"/>
                    <a:pt x="0" y="2269"/>
                  </a:cubicBezTo>
                  <a:lnTo>
                    <a:pt x="7278" y="2269"/>
                  </a:lnTo>
                  <a:cubicBezTo>
                    <a:pt x="6648" y="914"/>
                    <a:pt x="5262" y="1"/>
                    <a:pt x="36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64"/>
            <p:cNvSpPr/>
            <p:nvPr/>
          </p:nvSpPr>
          <p:spPr>
            <a:xfrm>
              <a:off x="-57120600" y="3684100"/>
              <a:ext cx="88225" cy="36375"/>
            </a:xfrm>
            <a:custGeom>
              <a:avLst/>
              <a:gdLst/>
              <a:ahLst/>
              <a:cxnLst/>
              <a:rect l="l" t="t" r="r" b="b"/>
              <a:pathLst>
                <a:path w="3529" h="1455" extrusionOk="0">
                  <a:moveTo>
                    <a:pt x="158" y="0"/>
                  </a:moveTo>
                  <a:cubicBezTo>
                    <a:pt x="32" y="347"/>
                    <a:pt x="0" y="756"/>
                    <a:pt x="0" y="1103"/>
                  </a:cubicBezTo>
                  <a:lnTo>
                    <a:pt x="0" y="1450"/>
                  </a:lnTo>
                  <a:lnTo>
                    <a:pt x="977" y="1450"/>
                  </a:lnTo>
                  <a:cubicBezTo>
                    <a:pt x="1030" y="1453"/>
                    <a:pt x="1083" y="1454"/>
                    <a:pt x="1135" y="1454"/>
                  </a:cubicBezTo>
                  <a:cubicBezTo>
                    <a:pt x="2170" y="1454"/>
                    <a:pt x="3049" y="87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64"/>
            <p:cNvSpPr/>
            <p:nvPr/>
          </p:nvSpPr>
          <p:spPr>
            <a:xfrm>
              <a:off x="-57176525" y="3747100"/>
              <a:ext cx="28375" cy="67775"/>
            </a:xfrm>
            <a:custGeom>
              <a:avLst/>
              <a:gdLst/>
              <a:ahLst/>
              <a:cxnLst/>
              <a:rect l="l" t="t" r="r" b="b"/>
              <a:pathLst>
                <a:path w="1135" h="2711" extrusionOk="0">
                  <a:moveTo>
                    <a:pt x="1135" y="1"/>
                  </a:moveTo>
                  <a:lnTo>
                    <a:pt x="1135" y="1"/>
                  </a:lnTo>
                  <a:cubicBezTo>
                    <a:pt x="473" y="379"/>
                    <a:pt x="0" y="1135"/>
                    <a:pt x="0" y="1954"/>
                  </a:cubicBezTo>
                  <a:lnTo>
                    <a:pt x="0" y="2521"/>
                  </a:lnTo>
                  <a:cubicBezTo>
                    <a:pt x="0" y="2647"/>
                    <a:pt x="63" y="2710"/>
                    <a:pt x="189" y="2710"/>
                  </a:cubicBezTo>
                  <a:cubicBezTo>
                    <a:pt x="410" y="2679"/>
                    <a:pt x="662" y="2647"/>
                    <a:pt x="883" y="2521"/>
                  </a:cubicBezTo>
                  <a:cubicBezTo>
                    <a:pt x="788" y="2206"/>
                    <a:pt x="757" y="1891"/>
                    <a:pt x="757" y="1576"/>
                  </a:cubicBezTo>
                  <a:cubicBezTo>
                    <a:pt x="757" y="946"/>
                    <a:pt x="946" y="442"/>
                    <a:pt x="11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64"/>
            <p:cNvSpPr/>
            <p:nvPr/>
          </p:nvSpPr>
          <p:spPr>
            <a:xfrm>
              <a:off x="-57139500" y="3743175"/>
              <a:ext cx="37825" cy="89025"/>
            </a:xfrm>
            <a:custGeom>
              <a:avLst/>
              <a:gdLst/>
              <a:ahLst/>
              <a:cxnLst/>
              <a:rect l="l" t="t" r="r" b="b"/>
              <a:pathLst>
                <a:path w="1513" h="3561" extrusionOk="0">
                  <a:moveTo>
                    <a:pt x="744" y="0"/>
                  </a:moveTo>
                  <a:cubicBezTo>
                    <a:pt x="685" y="0"/>
                    <a:pt x="630" y="32"/>
                    <a:pt x="599" y="95"/>
                  </a:cubicBezTo>
                  <a:cubicBezTo>
                    <a:pt x="347" y="410"/>
                    <a:pt x="0" y="1008"/>
                    <a:pt x="0" y="1764"/>
                  </a:cubicBezTo>
                  <a:cubicBezTo>
                    <a:pt x="0" y="2363"/>
                    <a:pt x="284" y="2993"/>
                    <a:pt x="599" y="3466"/>
                  </a:cubicBezTo>
                  <a:cubicBezTo>
                    <a:pt x="630" y="3529"/>
                    <a:pt x="685" y="3560"/>
                    <a:pt x="744" y="3560"/>
                  </a:cubicBezTo>
                  <a:cubicBezTo>
                    <a:pt x="804" y="3560"/>
                    <a:pt x="867" y="3529"/>
                    <a:pt x="914" y="3466"/>
                  </a:cubicBezTo>
                  <a:cubicBezTo>
                    <a:pt x="1260" y="2962"/>
                    <a:pt x="1512" y="2395"/>
                    <a:pt x="1512" y="1764"/>
                  </a:cubicBezTo>
                  <a:cubicBezTo>
                    <a:pt x="1512" y="1040"/>
                    <a:pt x="1134" y="410"/>
                    <a:pt x="914" y="95"/>
                  </a:cubicBezTo>
                  <a:cubicBezTo>
                    <a:pt x="867" y="32"/>
                    <a:pt x="80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64"/>
            <p:cNvSpPr/>
            <p:nvPr/>
          </p:nvSpPr>
          <p:spPr>
            <a:xfrm>
              <a:off x="-57104075" y="3684875"/>
              <a:ext cx="244975" cy="204825"/>
            </a:xfrm>
            <a:custGeom>
              <a:avLst/>
              <a:gdLst/>
              <a:ahLst/>
              <a:cxnLst/>
              <a:rect l="l" t="t" r="r" b="b"/>
              <a:pathLst>
                <a:path w="9799" h="8193" extrusionOk="0">
                  <a:moveTo>
                    <a:pt x="1923" y="2269"/>
                  </a:moveTo>
                  <a:cubicBezTo>
                    <a:pt x="2143" y="2269"/>
                    <a:pt x="2301" y="2427"/>
                    <a:pt x="2301" y="2616"/>
                  </a:cubicBezTo>
                  <a:cubicBezTo>
                    <a:pt x="2301" y="2805"/>
                    <a:pt x="2143" y="2962"/>
                    <a:pt x="1923" y="2962"/>
                  </a:cubicBezTo>
                  <a:cubicBezTo>
                    <a:pt x="1734" y="2962"/>
                    <a:pt x="1576" y="2805"/>
                    <a:pt x="1576" y="2616"/>
                  </a:cubicBezTo>
                  <a:cubicBezTo>
                    <a:pt x="1576" y="2427"/>
                    <a:pt x="1734" y="2269"/>
                    <a:pt x="1923" y="2269"/>
                  </a:cubicBezTo>
                  <a:close/>
                  <a:moveTo>
                    <a:pt x="4916" y="2269"/>
                  </a:moveTo>
                  <a:cubicBezTo>
                    <a:pt x="5136" y="2269"/>
                    <a:pt x="5294" y="2427"/>
                    <a:pt x="5294" y="2616"/>
                  </a:cubicBezTo>
                  <a:cubicBezTo>
                    <a:pt x="5325" y="2805"/>
                    <a:pt x="5168" y="2962"/>
                    <a:pt x="4916" y="2962"/>
                  </a:cubicBezTo>
                  <a:cubicBezTo>
                    <a:pt x="4727" y="2962"/>
                    <a:pt x="4569" y="2805"/>
                    <a:pt x="4569" y="2616"/>
                  </a:cubicBezTo>
                  <a:cubicBezTo>
                    <a:pt x="4569" y="2427"/>
                    <a:pt x="4727" y="2269"/>
                    <a:pt x="4916" y="2269"/>
                  </a:cubicBezTo>
                  <a:close/>
                  <a:moveTo>
                    <a:pt x="8759" y="3876"/>
                  </a:moveTo>
                  <a:cubicBezTo>
                    <a:pt x="8948" y="4002"/>
                    <a:pt x="9074" y="4222"/>
                    <a:pt x="9074" y="4474"/>
                  </a:cubicBezTo>
                  <a:cubicBezTo>
                    <a:pt x="9074" y="4853"/>
                    <a:pt x="8759" y="5199"/>
                    <a:pt x="8318" y="5199"/>
                  </a:cubicBezTo>
                  <a:cubicBezTo>
                    <a:pt x="7909" y="5199"/>
                    <a:pt x="7531" y="4853"/>
                    <a:pt x="7531" y="4474"/>
                  </a:cubicBezTo>
                  <a:cubicBezTo>
                    <a:pt x="8003" y="4474"/>
                    <a:pt x="8476" y="4222"/>
                    <a:pt x="8759" y="3876"/>
                  </a:cubicBezTo>
                  <a:close/>
                  <a:moveTo>
                    <a:pt x="4530" y="4766"/>
                  </a:moveTo>
                  <a:cubicBezTo>
                    <a:pt x="4624" y="4766"/>
                    <a:pt x="4711" y="4805"/>
                    <a:pt x="4758" y="4884"/>
                  </a:cubicBezTo>
                  <a:cubicBezTo>
                    <a:pt x="4916" y="5010"/>
                    <a:pt x="4916" y="5231"/>
                    <a:pt x="4758" y="5420"/>
                  </a:cubicBezTo>
                  <a:cubicBezTo>
                    <a:pt x="4412" y="5766"/>
                    <a:pt x="3939" y="5955"/>
                    <a:pt x="3466" y="5955"/>
                  </a:cubicBezTo>
                  <a:cubicBezTo>
                    <a:pt x="2994" y="5955"/>
                    <a:pt x="2490" y="5766"/>
                    <a:pt x="2175" y="5420"/>
                  </a:cubicBezTo>
                  <a:cubicBezTo>
                    <a:pt x="2017" y="5262"/>
                    <a:pt x="2017" y="5010"/>
                    <a:pt x="2175" y="4884"/>
                  </a:cubicBezTo>
                  <a:cubicBezTo>
                    <a:pt x="2254" y="4805"/>
                    <a:pt x="2348" y="4766"/>
                    <a:pt x="2439" y="4766"/>
                  </a:cubicBezTo>
                  <a:cubicBezTo>
                    <a:pt x="2529" y="4766"/>
                    <a:pt x="2616" y="4805"/>
                    <a:pt x="2679" y="4884"/>
                  </a:cubicBezTo>
                  <a:cubicBezTo>
                    <a:pt x="2899" y="5105"/>
                    <a:pt x="3183" y="5215"/>
                    <a:pt x="3466" y="5215"/>
                  </a:cubicBezTo>
                  <a:cubicBezTo>
                    <a:pt x="3750" y="5215"/>
                    <a:pt x="4034" y="5105"/>
                    <a:pt x="4254" y="4884"/>
                  </a:cubicBezTo>
                  <a:cubicBezTo>
                    <a:pt x="4333" y="4805"/>
                    <a:pt x="4435" y="4766"/>
                    <a:pt x="4530" y="4766"/>
                  </a:cubicBezTo>
                  <a:close/>
                  <a:moveTo>
                    <a:pt x="3687" y="1"/>
                  </a:moveTo>
                  <a:cubicBezTo>
                    <a:pt x="3120" y="1356"/>
                    <a:pt x="1797" y="2269"/>
                    <a:pt x="316" y="2269"/>
                  </a:cubicBezTo>
                  <a:lnTo>
                    <a:pt x="253" y="2269"/>
                  </a:lnTo>
                  <a:cubicBezTo>
                    <a:pt x="536" y="2679"/>
                    <a:pt x="852" y="3372"/>
                    <a:pt x="852" y="4096"/>
                  </a:cubicBezTo>
                  <a:cubicBezTo>
                    <a:pt x="852" y="5168"/>
                    <a:pt x="253" y="5987"/>
                    <a:pt x="1" y="6302"/>
                  </a:cubicBezTo>
                  <a:cubicBezTo>
                    <a:pt x="757" y="7467"/>
                    <a:pt x="2017" y="8192"/>
                    <a:pt x="3435" y="8192"/>
                  </a:cubicBezTo>
                  <a:cubicBezTo>
                    <a:pt x="5168" y="8192"/>
                    <a:pt x="6648" y="7089"/>
                    <a:pt x="7247" y="5577"/>
                  </a:cubicBezTo>
                  <a:cubicBezTo>
                    <a:pt x="7531" y="5798"/>
                    <a:pt x="7877" y="5955"/>
                    <a:pt x="8287" y="5955"/>
                  </a:cubicBezTo>
                  <a:cubicBezTo>
                    <a:pt x="9106" y="5955"/>
                    <a:pt x="9767" y="5294"/>
                    <a:pt x="9767" y="4474"/>
                  </a:cubicBezTo>
                  <a:cubicBezTo>
                    <a:pt x="9799" y="3907"/>
                    <a:pt x="9484" y="3435"/>
                    <a:pt x="9074" y="3151"/>
                  </a:cubicBezTo>
                  <a:lnTo>
                    <a:pt x="9074" y="2962"/>
                  </a:lnTo>
                  <a:cubicBezTo>
                    <a:pt x="9074" y="2143"/>
                    <a:pt x="8350" y="1482"/>
                    <a:pt x="7531" y="1482"/>
                  </a:cubicBezTo>
                  <a:lnTo>
                    <a:pt x="7531" y="1103"/>
                  </a:lnTo>
                  <a:cubicBezTo>
                    <a:pt x="7531" y="725"/>
                    <a:pt x="7499" y="379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31" name="Google Shape;8531;p64"/>
          <p:cNvGrpSpPr/>
          <p:nvPr/>
        </p:nvGrpSpPr>
        <p:grpSpPr>
          <a:xfrm>
            <a:off x="5779179" y="2428542"/>
            <a:ext cx="323524" cy="358774"/>
            <a:chOff x="-57162350" y="3982000"/>
            <a:chExt cx="287500" cy="318825"/>
          </a:xfrm>
        </p:grpSpPr>
        <p:sp>
          <p:nvSpPr>
            <p:cNvPr id="8532" name="Google Shape;8532;p64"/>
            <p:cNvSpPr/>
            <p:nvPr/>
          </p:nvSpPr>
          <p:spPr>
            <a:xfrm>
              <a:off x="-56989850" y="4151150"/>
              <a:ext cx="55150" cy="55150"/>
            </a:xfrm>
            <a:custGeom>
              <a:avLst/>
              <a:gdLst/>
              <a:ahLst/>
              <a:cxnLst/>
              <a:rect l="l" t="t" r="r" b="b"/>
              <a:pathLst>
                <a:path w="2206" h="2206" extrusionOk="0">
                  <a:moveTo>
                    <a:pt x="1103" y="1"/>
                  </a:moveTo>
                  <a:cubicBezTo>
                    <a:pt x="504" y="1"/>
                    <a:pt x="0" y="473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5" y="1702"/>
                    <a:pt x="2205" y="1103"/>
                  </a:cubicBezTo>
                  <a:cubicBezTo>
                    <a:pt x="2205" y="473"/>
                    <a:pt x="1733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64"/>
            <p:cNvSpPr/>
            <p:nvPr/>
          </p:nvSpPr>
          <p:spPr>
            <a:xfrm>
              <a:off x="-57162350" y="3982000"/>
              <a:ext cx="287500" cy="161300"/>
            </a:xfrm>
            <a:custGeom>
              <a:avLst/>
              <a:gdLst/>
              <a:ahLst/>
              <a:cxnLst/>
              <a:rect l="l" t="t" r="r" b="b"/>
              <a:pathLst>
                <a:path w="11500" h="6452" extrusionOk="0">
                  <a:moveTo>
                    <a:pt x="5778" y="1"/>
                  </a:moveTo>
                  <a:cubicBezTo>
                    <a:pt x="5286" y="1"/>
                    <a:pt x="4789" y="166"/>
                    <a:pt x="4380" y="497"/>
                  </a:cubicBezTo>
                  <a:cubicBezTo>
                    <a:pt x="4263" y="479"/>
                    <a:pt x="4146" y="470"/>
                    <a:pt x="4031" y="470"/>
                  </a:cubicBezTo>
                  <a:cubicBezTo>
                    <a:pt x="3147" y="470"/>
                    <a:pt x="2323" y="992"/>
                    <a:pt x="2017" y="1883"/>
                  </a:cubicBezTo>
                  <a:cubicBezTo>
                    <a:pt x="1072" y="2230"/>
                    <a:pt x="473" y="3238"/>
                    <a:pt x="631" y="4246"/>
                  </a:cubicBezTo>
                  <a:cubicBezTo>
                    <a:pt x="127" y="4876"/>
                    <a:pt x="1" y="5695"/>
                    <a:pt x="316" y="6452"/>
                  </a:cubicBezTo>
                  <a:cubicBezTo>
                    <a:pt x="536" y="6294"/>
                    <a:pt x="757" y="6168"/>
                    <a:pt x="1040" y="6074"/>
                  </a:cubicBezTo>
                  <a:cubicBezTo>
                    <a:pt x="1355" y="4498"/>
                    <a:pt x="2458" y="3175"/>
                    <a:pt x="4002" y="2577"/>
                  </a:cubicBezTo>
                  <a:cubicBezTo>
                    <a:pt x="4096" y="2545"/>
                    <a:pt x="4096" y="2545"/>
                    <a:pt x="4191" y="2513"/>
                  </a:cubicBezTo>
                  <a:cubicBezTo>
                    <a:pt x="4224" y="2504"/>
                    <a:pt x="4257" y="2499"/>
                    <a:pt x="4290" y="2499"/>
                  </a:cubicBezTo>
                  <a:cubicBezTo>
                    <a:pt x="4474" y="2499"/>
                    <a:pt x="4637" y="2641"/>
                    <a:pt x="4663" y="2829"/>
                  </a:cubicBezTo>
                  <a:cubicBezTo>
                    <a:pt x="4789" y="4593"/>
                    <a:pt x="6239" y="5979"/>
                    <a:pt x="8003" y="5979"/>
                  </a:cubicBezTo>
                  <a:lnTo>
                    <a:pt x="9862" y="5979"/>
                  </a:lnTo>
                  <a:cubicBezTo>
                    <a:pt x="10366" y="5979"/>
                    <a:pt x="10807" y="6137"/>
                    <a:pt x="11185" y="6389"/>
                  </a:cubicBezTo>
                  <a:cubicBezTo>
                    <a:pt x="11500" y="5695"/>
                    <a:pt x="11405" y="4876"/>
                    <a:pt x="10870" y="4246"/>
                  </a:cubicBezTo>
                  <a:cubicBezTo>
                    <a:pt x="11027" y="3207"/>
                    <a:pt x="10492" y="2230"/>
                    <a:pt x="9515" y="1883"/>
                  </a:cubicBezTo>
                  <a:cubicBezTo>
                    <a:pt x="9178" y="1040"/>
                    <a:pt x="8363" y="472"/>
                    <a:pt x="7475" y="472"/>
                  </a:cubicBezTo>
                  <a:cubicBezTo>
                    <a:pt x="7368" y="472"/>
                    <a:pt x="7260" y="480"/>
                    <a:pt x="7152" y="497"/>
                  </a:cubicBezTo>
                  <a:cubicBezTo>
                    <a:pt x="6758" y="166"/>
                    <a:pt x="6270" y="1"/>
                    <a:pt x="57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64"/>
            <p:cNvSpPr/>
            <p:nvPr/>
          </p:nvSpPr>
          <p:spPr>
            <a:xfrm>
              <a:off x="-57119850" y="4066875"/>
              <a:ext cx="126075" cy="111875"/>
            </a:xfrm>
            <a:custGeom>
              <a:avLst/>
              <a:gdLst/>
              <a:ahLst/>
              <a:cxnLst/>
              <a:rect l="l" t="t" r="r" b="b"/>
              <a:pathLst>
                <a:path w="5043" h="4475" extrusionOk="0">
                  <a:moveTo>
                    <a:pt x="2333" y="1"/>
                  </a:moveTo>
                  <a:cubicBezTo>
                    <a:pt x="915" y="694"/>
                    <a:pt x="2" y="2111"/>
                    <a:pt x="2" y="3718"/>
                  </a:cubicBezTo>
                  <a:lnTo>
                    <a:pt x="2" y="4191"/>
                  </a:lnTo>
                  <a:lnTo>
                    <a:pt x="2" y="4359"/>
                  </a:lnTo>
                  <a:lnTo>
                    <a:pt x="2" y="4359"/>
                  </a:lnTo>
                  <a:cubicBezTo>
                    <a:pt x="32" y="3375"/>
                    <a:pt x="829" y="2616"/>
                    <a:pt x="1861" y="2616"/>
                  </a:cubicBezTo>
                  <a:cubicBezTo>
                    <a:pt x="2774" y="2616"/>
                    <a:pt x="3499" y="3246"/>
                    <a:pt x="3656" y="4096"/>
                  </a:cubicBezTo>
                  <a:lnTo>
                    <a:pt x="4507" y="4096"/>
                  </a:lnTo>
                  <a:cubicBezTo>
                    <a:pt x="4570" y="3718"/>
                    <a:pt x="4791" y="3403"/>
                    <a:pt x="5043" y="3120"/>
                  </a:cubicBezTo>
                  <a:cubicBezTo>
                    <a:pt x="3656" y="2647"/>
                    <a:pt x="2617" y="1481"/>
                    <a:pt x="2333" y="1"/>
                  </a:cubicBezTo>
                  <a:close/>
                  <a:moveTo>
                    <a:pt x="2" y="4359"/>
                  </a:moveTo>
                  <a:cubicBezTo>
                    <a:pt x="1" y="4397"/>
                    <a:pt x="1" y="4435"/>
                    <a:pt x="2" y="4474"/>
                  </a:cubicBezTo>
                  <a:lnTo>
                    <a:pt x="2" y="4359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64"/>
            <p:cNvSpPr/>
            <p:nvPr/>
          </p:nvSpPr>
          <p:spPr>
            <a:xfrm>
              <a:off x="-57100925" y="4151150"/>
              <a:ext cx="55175" cy="55150"/>
            </a:xfrm>
            <a:custGeom>
              <a:avLst/>
              <a:gdLst/>
              <a:ahLst/>
              <a:cxnLst/>
              <a:rect l="l" t="t" r="r" b="b"/>
              <a:pathLst>
                <a:path w="2207" h="2206" extrusionOk="0">
                  <a:moveTo>
                    <a:pt x="1104" y="1"/>
                  </a:moveTo>
                  <a:cubicBezTo>
                    <a:pt x="505" y="1"/>
                    <a:pt x="1" y="473"/>
                    <a:pt x="1" y="1103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473"/>
                    <a:pt x="1702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64"/>
            <p:cNvSpPr/>
            <p:nvPr/>
          </p:nvSpPr>
          <p:spPr>
            <a:xfrm>
              <a:off x="-57119825" y="4179500"/>
              <a:ext cx="204800" cy="121325"/>
            </a:xfrm>
            <a:custGeom>
              <a:avLst/>
              <a:gdLst/>
              <a:ahLst/>
              <a:cxnLst/>
              <a:rect l="l" t="t" r="r" b="b"/>
              <a:pathLst>
                <a:path w="8192" h="4853" extrusionOk="0">
                  <a:moveTo>
                    <a:pt x="5160" y="2151"/>
                  </a:moveTo>
                  <a:cubicBezTo>
                    <a:pt x="5254" y="2151"/>
                    <a:pt x="5341" y="2190"/>
                    <a:pt x="5388" y="2269"/>
                  </a:cubicBezTo>
                  <a:cubicBezTo>
                    <a:pt x="5546" y="2427"/>
                    <a:pt x="5546" y="2679"/>
                    <a:pt x="5388" y="2805"/>
                  </a:cubicBezTo>
                  <a:cubicBezTo>
                    <a:pt x="5042" y="3151"/>
                    <a:pt x="4569" y="3340"/>
                    <a:pt x="4096" y="3340"/>
                  </a:cubicBezTo>
                  <a:cubicBezTo>
                    <a:pt x="3624" y="3340"/>
                    <a:pt x="3120" y="3151"/>
                    <a:pt x="2805" y="2805"/>
                  </a:cubicBezTo>
                  <a:cubicBezTo>
                    <a:pt x="2647" y="2647"/>
                    <a:pt x="2647" y="2395"/>
                    <a:pt x="2805" y="2269"/>
                  </a:cubicBezTo>
                  <a:cubicBezTo>
                    <a:pt x="2884" y="2190"/>
                    <a:pt x="2978" y="2151"/>
                    <a:pt x="3069" y="2151"/>
                  </a:cubicBezTo>
                  <a:cubicBezTo>
                    <a:pt x="3159" y="2151"/>
                    <a:pt x="3246" y="2190"/>
                    <a:pt x="3309" y="2269"/>
                  </a:cubicBezTo>
                  <a:cubicBezTo>
                    <a:pt x="3529" y="2490"/>
                    <a:pt x="3813" y="2600"/>
                    <a:pt x="4096" y="2600"/>
                  </a:cubicBezTo>
                  <a:cubicBezTo>
                    <a:pt x="4380" y="2600"/>
                    <a:pt x="4664" y="2490"/>
                    <a:pt x="4884" y="2269"/>
                  </a:cubicBezTo>
                  <a:cubicBezTo>
                    <a:pt x="4963" y="2190"/>
                    <a:pt x="5065" y="2151"/>
                    <a:pt x="5160" y="2151"/>
                  </a:cubicBezTo>
                  <a:close/>
                  <a:moveTo>
                    <a:pt x="1" y="1"/>
                  </a:moveTo>
                  <a:lnTo>
                    <a:pt x="1" y="2238"/>
                  </a:lnTo>
                  <a:cubicBezTo>
                    <a:pt x="1" y="3687"/>
                    <a:pt x="1198" y="4853"/>
                    <a:pt x="2616" y="4853"/>
                  </a:cubicBezTo>
                  <a:lnTo>
                    <a:pt x="5609" y="4853"/>
                  </a:lnTo>
                  <a:cubicBezTo>
                    <a:pt x="7058" y="4853"/>
                    <a:pt x="8192" y="3655"/>
                    <a:pt x="8192" y="2238"/>
                  </a:cubicBezTo>
                  <a:lnTo>
                    <a:pt x="8192" y="1"/>
                  </a:lnTo>
                  <a:cubicBezTo>
                    <a:pt x="8192" y="977"/>
                    <a:pt x="7341" y="1860"/>
                    <a:pt x="6302" y="1860"/>
                  </a:cubicBezTo>
                  <a:cubicBezTo>
                    <a:pt x="5388" y="1860"/>
                    <a:pt x="4664" y="1230"/>
                    <a:pt x="4506" y="347"/>
                  </a:cubicBezTo>
                  <a:lnTo>
                    <a:pt x="3655" y="347"/>
                  </a:lnTo>
                  <a:cubicBezTo>
                    <a:pt x="3498" y="1230"/>
                    <a:pt x="2710" y="1860"/>
                    <a:pt x="1860" y="1860"/>
                  </a:cubicBezTo>
                  <a:cubicBezTo>
                    <a:pt x="820" y="1860"/>
                    <a:pt x="1" y="1009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64"/>
            <p:cNvSpPr/>
            <p:nvPr/>
          </p:nvSpPr>
          <p:spPr>
            <a:xfrm>
              <a:off x="-57158400" y="4156675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64"/>
            <p:cNvSpPr/>
            <p:nvPr/>
          </p:nvSpPr>
          <p:spPr>
            <a:xfrm>
              <a:off x="-56896125" y="41558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1"/>
                  </a:moveTo>
                  <a:lnTo>
                    <a:pt x="0" y="2553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41" y="284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64"/>
            <p:cNvSpPr/>
            <p:nvPr/>
          </p:nvSpPr>
          <p:spPr>
            <a:xfrm>
              <a:off x="-56924475" y="4149575"/>
              <a:ext cx="9450" cy="29175"/>
            </a:xfrm>
            <a:custGeom>
              <a:avLst/>
              <a:gdLst/>
              <a:ahLst/>
              <a:cxnLst/>
              <a:rect l="l" t="t" r="r" b="b"/>
              <a:pathLst>
                <a:path w="378" h="1167" extrusionOk="0">
                  <a:moveTo>
                    <a:pt x="0" y="1"/>
                  </a:moveTo>
                  <a:cubicBezTo>
                    <a:pt x="221" y="379"/>
                    <a:pt x="378" y="757"/>
                    <a:pt x="378" y="1166"/>
                  </a:cubicBezTo>
                  <a:lnTo>
                    <a:pt x="378" y="883"/>
                  </a:lnTo>
                  <a:lnTo>
                    <a:pt x="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40" name="Google Shape;8540;p64"/>
          <p:cNvGrpSpPr/>
          <p:nvPr/>
        </p:nvGrpSpPr>
        <p:grpSpPr>
          <a:xfrm>
            <a:off x="7957995" y="1532546"/>
            <a:ext cx="358099" cy="356326"/>
            <a:chOff x="-55202750" y="3198925"/>
            <a:chExt cx="318225" cy="316650"/>
          </a:xfrm>
        </p:grpSpPr>
        <p:sp>
          <p:nvSpPr>
            <p:cNvPr id="8541" name="Google Shape;8541;p64"/>
            <p:cNvSpPr/>
            <p:nvPr/>
          </p:nvSpPr>
          <p:spPr>
            <a:xfrm>
              <a:off x="-55130275" y="3293425"/>
              <a:ext cx="167775" cy="168575"/>
            </a:xfrm>
            <a:custGeom>
              <a:avLst/>
              <a:gdLst/>
              <a:ahLst/>
              <a:cxnLst/>
              <a:rect l="l" t="t" r="r" b="b"/>
              <a:pathLst>
                <a:path w="6711" h="6743" extrusionOk="0">
                  <a:moveTo>
                    <a:pt x="1891" y="2238"/>
                  </a:moveTo>
                  <a:cubicBezTo>
                    <a:pt x="2111" y="2238"/>
                    <a:pt x="2269" y="2395"/>
                    <a:pt x="2269" y="2584"/>
                  </a:cubicBezTo>
                  <a:cubicBezTo>
                    <a:pt x="2269" y="2805"/>
                    <a:pt x="2111" y="2962"/>
                    <a:pt x="1891" y="2962"/>
                  </a:cubicBezTo>
                  <a:cubicBezTo>
                    <a:pt x="1702" y="2962"/>
                    <a:pt x="1544" y="2836"/>
                    <a:pt x="1544" y="2584"/>
                  </a:cubicBezTo>
                  <a:cubicBezTo>
                    <a:pt x="1544" y="2395"/>
                    <a:pt x="1702" y="2238"/>
                    <a:pt x="1891" y="2238"/>
                  </a:cubicBezTo>
                  <a:close/>
                  <a:moveTo>
                    <a:pt x="4884" y="2269"/>
                  </a:moveTo>
                  <a:cubicBezTo>
                    <a:pt x="5104" y="2269"/>
                    <a:pt x="5262" y="2427"/>
                    <a:pt x="5262" y="2647"/>
                  </a:cubicBezTo>
                  <a:cubicBezTo>
                    <a:pt x="5262" y="2836"/>
                    <a:pt x="5104" y="2994"/>
                    <a:pt x="4884" y="2994"/>
                  </a:cubicBezTo>
                  <a:cubicBezTo>
                    <a:pt x="4695" y="2994"/>
                    <a:pt x="4537" y="2836"/>
                    <a:pt x="4537" y="2647"/>
                  </a:cubicBezTo>
                  <a:cubicBezTo>
                    <a:pt x="4537" y="2427"/>
                    <a:pt x="4695" y="2269"/>
                    <a:pt x="4884" y="2269"/>
                  </a:cubicBezTo>
                  <a:close/>
                  <a:moveTo>
                    <a:pt x="4454" y="4798"/>
                  </a:moveTo>
                  <a:cubicBezTo>
                    <a:pt x="4545" y="4798"/>
                    <a:pt x="4632" y="4837"/>
                    <a:pt x="4695" y="4916"/>
                  </a:cubicBezTo>
                  <a:cubicBezTo>
                    <a:pt x="4852" y="5042"/>
                    <a:pt x="4852" y="5262"/>
                    <a:pt x="4726" y="5420"/>
                  </a:cubicBezTo>
                  <a:cubicBezTo>
                    <a:pt x="4380" y="5798"/>
                    <a:pt x="3907" y="5987"/>
                    <a:pt x="3403" y="5987"/>
                  </a:cubicBezTo>
                  <a:cubicBezTo>
                    <a:pt x="2899" y="5987"/>
                    <a:pt x="2426" y="5798"/>
                    <a:pt x="2111" y="5420"/>
                  </a:cubicBezTo>
                  <a:cubicBezTo>
                    <a:pt x="1954" y="5262"/>
                    <a:pt x="1954" y="5042"/>
                    <a:pt x="2111" y="4916"/>
                  </a:cubicBezTo>
                  <a:cubicBezTo>
                    <a:pt x="2190" y="4837"/>
                    <a:pt x="2284" y="4798"/>
                    <a:pt x="2375" y="4798"/>
                  </a:cubicBezTo>
                  <a:cubicBezTo>
                    <a:pt x="2466" y="4798"/>
                    <a:pt x="2552" y="4837"/>
                    <a:pt x="2615" y="4916"/>
                  </a:cubicBezTo>
                  <a:cubicBezTo>
                    <a:pt x="2836" y="5136"/>
                    <a:pt x="3119" y="5246"/>
                    <a:pt x="3403" y="5246"/>
                  </a:cubicBezTo>
                  <a:cubicBezTo>
                    <a:pt x="3686" y="5246"/>
                    <a:pt x="3970" y="5136"/>
                    <a:pt x="4191" y="4916"/>
                  </a:cubicBezTo>
                  <a:cubicBezTo>
                    <a:pt x="4269" y="4837"/>
                    <a:pt x="4364" y="4798"/>
                    <a:pt x="4454" y="4798"/>
                  </a:cubicBezTo>
                  <a:close/>
                  <a:moveTo>
                    <a:pt x="3403" y="1"/>
                  </a:moveTo>
                  <a:cubicBezTo>
                    <a:pt x="2773" y="1261"/>
                    <a:pt x="1513" y="2112"/>
                    <a:pt x="63" y="2238"/>
                  </a:cubicBezTo>
                  <a:cubicBezTo>
                    <a:pt x="63" y="2364"/>
                    <a:pt x="0" y="2521"/>
                    <a:pt x="0" y="2647"/>
                  </a:cubicBezTo>
                  <a:lnTo>
                    <a:pt x="0" y="4128"/>
                  </a:lnTo>
                  <a:cubicBezTo>
                    <a:pt x="0" y="5577"/>
                    <a:pt x="1198" y="6743"/>
                    <a:pt x="2615" y="6743"/>
                  </a:cubicBezTo>
                  <a:lnTo>
                    <a:pt x="4096" y="6743"/>
                  </a:lnTo>
                  <a:cubicBezTo>
                    <a:pt x="5577" y="6743"/>
                    <a:pt x="6711" y="5546"/>
                    <a:pt x="6711" y="4128"/>
                  </a:cubicBezTo>
                  <a:lnTo>
                    <a:pt x="6711" y="2647"/>
                  </a:lnTo>
                  <a:cubicBezTo>
                    <a:pt x="6711" y="2521"/>
                    <a:pt x="6711" y="2364"/>
                    <a:pt x="6679" y="2238"/>
                  </a:cubicBezTo>
                  <a:cubicBezTo>
                    <a:pt x="5293" y="2112"/>
                    <a:pt x="4033" y="1261"/>
                    <a:pt x="34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64"/>
            <p:cNvSpPr/>
            <p:nvPr/>
          </p:nvSpPr>
          <p:spPr>
            <a:xfrm>
              <a:off x="-55202750" y="3198925"/>
              <a:ext cx="318225" cy="316650"/>
            </a:xfrm>
            <a:custGeom>
              <a:avLst/>
              <a:gdLst/>
              <a:ahLst/>
              <a:cxnLst/>
              <a:rect l="l" t="t" r="r" b="b"/>
              <a:pathLst>
                <a:path w="12729" h="12666" extrusionOk="0">
                  <a:moveTo>
                    <a:pt x="6302" y="2221"/>
                  </a:moveTo>
                  <a:cubicBezTo>
                    <a:pt x="6459" y="2221"/>
                    <a:pt x="6617" y="2300"/>
                    <a:pt x="6648" y="2458"/>
                  </a:cubicBezTo>
                  <a:lnTo>
                    <a:pt x="6680" y="2615"/>
                  </a:lnTo>
                  <a:cubicBezTo>
                    <a:pt x="7058" y="4127"/>
                    <a:pt x="8381" y="5230"/>
                    <a:pt x="9956" y="5230"/>
                  </a:cubicBezTo>
                  <a:cubicBezTo>
                    <a:pt x="10145" y="5230"/>
                    <a:pt x="10272" y="5356"/>
                    <a:pt x="10303" y="5545"/>
                  </a:cubicBezTo>
                  <a:cubicBezTo>
                    <a:pt x="10366" y="5829"/>
                    <a:pt x="10398" y="6112"/>
                    <a:pt x="10398" y="6364"/>
                  </a:cubicBezTo>
                  <a:lnTo>
                    <a:pt x="10398" y="7877"/>
                  </a:lnTo>
                  <a:cubicBezTo>
                    <a:pt x="10398" y="9704"/>
                    <a:pt x="8885" y="11216"/>
                    <a:pt x="7058" y="11216"/>
                  </a:cubicBezTo>
                  <a:lnTo>
                    <a:pt x="5546" y="11216"/>
                  </a:lnTo>
                  <a:cubicBezTo>
                    <a:pt x="3687" y="11216"/>
                    <a:pt x="2206" y="9704"/>
                    <a:pt x="2206" y="7877"/>
                  </a:cubicBezTo>
                  <a:lnTo>
                    <a:pt x="2206" y="6364"/>
                  </a:lnTo>
                  <a:cubicBezTo>
                    <a:pt x="2206" y="6112"/>
                    <a:pt x="2238" y="5829"/>
                    <a:pt x="2269" y="5545"/>
                  </a:cubicBezTo>
                  <a:cubicBezTo>
                    <a:pt x="2332" y="5388"/>
                    <a:pt x="2490" y="5230"/>
                    <a:pt x="2647" y="5230"/>
                  </a:cubicBezTo>
                  <a:cubicBezTo>
                    <a:pt x="4160" y="5230"/>
                    <a:pt x="5514" y="4127"/>
                    <a:pt x="5892" y="2615"/>
                  </a:cubicBezTo>
                  <a:lnTo>
                    <a:pt x="5955" y="2458"/>
                  </a:lnTo>
                  <a:cubicBezTo>
                    <a:pt x="5987" y="2300"/>
                    <a:pt x="6144" y="2221"/>
                    <a:pt x="6302" y="2221"/>
                  </a:cubicBezTo>
                  <a:close/>
                  <a:moveTo>
                    <a:pt x="6333" y="0"/>
                  </a:moveTo>
                  <a:cubicBezTo>
                    <a:pt x="3529" y="0"/>
                    <a:pt x="1135" y="2111"/>
                    <a:pt x="789" y="4884"/>
                  </a:cubicBezTo>
                  <a:cubicBezTo>
                    <a:pt x="284" y="5230"/>
                    <a:pt x="1" y="5797"/>
                    <a:pt x="1" y="6427"/>
                  </a:cubicBezTo>
                  <a:cubicBezTo>
                    <a:pt x="1" y="6805"/>
                    <a:pt x="127" y="7215"/>
                    <a:pt x="379" y="7530"/>
                  </a:cubicBezTo>
                  <a:cubicBezTo>
                    <a:pt x="158" y="7845"/>
                    <a:pt x="1" y="8223"/>
                    <a:pt x="1" y="8633"/>
                  </a:cubicBezTo>
                  <a:cubicBezTo>
                    <a:pt x="1" y="9011"/>
                    <a:pt x="127" y="9420"/>
                    <a:pt x="379" y="9735"/>
                  </a:cubicBezTo>
                  <a:cubicBezTo>
                    <a:pt x="158" y="10050"/>
                    <a:pt x="1" y="10428"/>
                    <a:pt x="1" y="10838"/>
                  </a:cubicBezTo>
                  <a:cubicBezTo>
                    <a:pt x="1" y="11846"/>
                    <a:pt x="852" y="12665"/>
                    <a:pt x="1891" y="12665"/>
                  </a:cubicBezTo>
                  <a:lnTo>
                    <a:pt x="10839" y="12665"/>
                  </a:lnTo>
                  <a:cubicBezTo>
                    <a:pt x="11847" y="12665"/>
                    <a:pt x="12729" y="11846"/>
                    <a:pt x="12729" y="10838"/>
                  </a:cubicBezTo>
                  <a:cubicBezTo>
                    <a:pt x="12729" y="10428"/>
                    <a:pt x="12603" y="10050"/>
                    <a:pt x="12319" y="9735"/>
                  </a:cubicBezTo>
                  <a:cubicBezTo>
                    <a:pt x="12571" y="9420"/>
                    <a:pt x="12729" y="9011"/>
                    <a:pt x="12729" y="8633"/>
                  </a:cubicBezTo>
                  <a:cubicBezTo>
                    <a:pt x="12666" y="8223"/>
                    <a:pt x="12508" y="7845"/>
                    <a:pt x="12288" y="7530"/>
                  </a:cubicBezTo>
                  <a:cubicBezTo>
                    <a:pt x="12508" y="7215"/>
                    <a:pt x="12666" y="6805"/>
                    <a:pt x="12666" y="6427"/>
                  </a:cubicBezTo>
                  <a:cubicBezTo>
                    <a:pt x="12666" y="5829"/>
                    <a:pt x="12351" y="5230"/>
                    <a:pt x="11878" y="4884"/>
                  </a:cubicBezTo>
                  <a:cubicBezTo>
                    <a:pt x="11500" y="2111"/>
                    <a:pt x="9137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43" name="Google Shape;8543;p64"/>
          <p:cNvGrpSpPr/>
          <p:nvPr/>
        </p:nvGrpSpPr>
        <p:grpSpPr>
          <a:xfrm>
            <a:off x="7968629" y="1987846"/>
            <a:ext cx="336830" cy="358099"/>
            <a:chOff x="-55194875" y="3590375"/>
            <a:chExt cx="299325" cy="318225"/>
          </a:xfrm>
        </p:grpSpPr>
        <p:sp>
          <p:nvSpPr>
            <p:cNvPr id="8544" name="Google Shape;8544;p64"/>
            <p:cNvSpPr/>
            <p:nvPr/>
          </p:nvSpPr>
          <p:spPr>
            <a:xfrm>
              <a:off x="-55194875" y="3667550"/>
              <a:ext cx="37050" cy="241050"/>
            </a:xfrm>
            <a:custGeom>
              <a:avLst/>
              <a:gdLst/>
              <a:ahLst/>
              <a:cxnLst/>
              <a:rect l="l" t="t" r="r" b="b"/>
              <a:pathLst>
                <a:path w="1482" h="9642" extrusionOk="0">
                  <a:moveTo>
                    <a:pt x="1482" y="1"/>
                  </a:moveTo>
                  <a:cubicBezTo>
                    <a:pt x="537" y="977"/>
                    <a:pt x="1" y="2301"/>
                    <a:pt x="1" y="3687"/>
                  </a:cubicBezTo>
                  <a:lnTo>
                    <a:pt x="1" y="9295"/>
                  </a:lnTo>
                  <a:lnTo>
                    <a:pt x="32" y="9295"/>
                  </a:lnTo>
                  <a:cubicBezTo>
                    <a:pt x="32" y="9484"/>
                    <a:pt x="190" y="9641"/>
                    <a:pt x="379" y="9641"/>
                  </a:cubicBezTo>
                  <a:lnTo>
                    <a:pt x="1482" y="9641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64"/>
            <p:cNvSpPr/>
            <p:nvPr/>
          </p:nvSpPr>
          <p:spPr>
            <a:xfrm>
              <a:off x="-55065700" y="3643925"/>
              <a:ext cx="132350" cy="40200"/>
            </a:xfrm>
            <a:custGeom>
              <a:avLst/>
              <a:gdLst/>
              <a:ahLst/>
              <a:cxnLst/>
              <a:rect l="l" t="t" r="r" b="b"/>
              <a:pathLst>
                <a:path w="5294" h="1608" extrusionOk="0">
                  <a:moveTo>
                    <a:pt x="5294" y="1"/>
                  </a:moveTo>
                  <a:lnTo>
                    <a:pt x="1" y="1607"/>
                  </a:lnTo>
                  <a:lnTo>
                    <a:pt x="5294" y="1607"/>
                  </a:lnTo>
                  <a:lnTo>
                    <a:pt x="52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64"/>
            <p:cNvSpPr/>
            <p:nvPr/>
          </p:nvSpPr>
          <p:spPr>
            <a:xfrm>
              <a:off x="-55138950" y="3703000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7"/>
                  </a:moveTo>
                  <a:cubicBezTo>
                    <a:pt x="2836" y="757"/>
                    <a:pt x="2994" y="914"/>
                    <a:pt x="2994" y="1103"/>
                  </a:cubicBezTo>
                  <a:cubicBezTo>
                    <a:pt x="2994" y="1292"/>
                    <a:pt x="2836" y="1450"/>
                    <a:pt x="2647" y="1450"/>
                  </a:cubicBezTo>
                  <a:cubicBezTo>
                    <a:pt x="2458" y="1450"/>
                    <a:pt x="2301" y="1292"/>
                    <a:pt x="2301" y="1103"/>
                  </a:cubicBezTo>
                  <a:cubicBezTo>
                    <a:pt x="2301" y="914"/>
                    <a:pt x="2395" y="757"/>
                    <a:pt x="2647" y="757"/>
                  </a:cubicBezTo>
                  <a:close/>
                  <a:moveTo>
                    <a:pt x="5609" y="757"/>
                  </a:moveTo>
                  <a:cubicBezTo>
                    <a:pt x="5798" y="757"/>
                    <a:pt x="5955" y="914"/>
                    <a:pt x="5955" y="1103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388" y="1450"/>
                    <a:pt x="5231" y="1292"/>
                    <a:pt x="5231" y="1103"/>
                  </a:cubicBezTo>
                  <a:cubicBezTo>
                    <a:pt x="5231" y="914"/>
                    <a:pt x="5388" y="757"/>
                    <a:pt x="5609" y="757"/>
                  </a:cubicBezTo>
                  <a:close/>
                  <a:moveTo>
                    <a:pt x="5195" y="3316"/>
                  </a:moveTo>
                  <a:cubicBezTo>
                    <a:pt x="5294" y="3316"/>
                    <a:pt x="5388" y="3356"/>
                    <a:pt x="5451" y="3434"/>
                  </a:cubicBezTo>
                  <a:cubicBezTo>
                    <a:pt x="5609" y="3592"/>
                    <a:pt x="5609" y="3812"/>
                    <a:pt x="5451" y="3939"/>
                  </a:cubicBezTo>
                  <a:cubicBezTo>
                    <a:pt x="5105" y="4285"/>
                    <a:pt x="4601" y="4474"/>
                    <a:pt x="4096" y="4474"/>
                  </a:cubicBezTo>
                  <a:cubicBezTo>
                    <a:pt x="3592" y="4474"/>
                    <a:pt x="3120" y="4285"/>
                    <a:pt x="2805" y="3939"/>
                  </a:cubicBezTo>
                  <a:cubicBezTo>
                    <a:pt x="2647" y="3781"/>
                    <a:pt x="2647" y="3529"/>
                    <a:pt x="2805" y="3434"/>
                  </a:cubicBezTo>
                  <a:cubicBezTo>
                    <a:pt x="2883" y="3356"/>
                    <a:pt x="2978" y="3316"/>
                    <a:pt x="3073" y="3316"/>
                  </a:cubicBezTo>
                  <a:cubicBezTo>
                    <a:pt x="3167" y="3316"/>
                    <a:pt x="3262" y="3356"/>
                    <a:pt x="3340" y="3434"/>
                  </a:cubicBezTo>
                  <a:cubicBezTo>
                    <a:pt x="3561" y="3639"/>
                    <a:pt x="3852" y="3742"/>
                    <a:pt x="4140" y="3742"/>
                  </a:cubicBezTo>
                  <a:cubicBezTo>
                    <a:pt x="4427" y="3742"/>
                    <a:pt x="4711" y="3639"/>
                    <a:pt x="4916" y="3434"/>
                  </a:cubicBezTo>
                  <a:cubicBezTo>
                    <a:pt x="4994" y="3356"/>
                    <a:pt x="5097" y="3316"/>
                    <a:pt x="5195" y="3316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4852"/>
                    <a:pt x="1860" y="6742"/>
                    <a:pt x="4096" y="6742"/>
                  </a:cubicBezTo>
                  <a:cubicBezTo>
                    <a:pt x="6333" y="6742"/>
                    <a:pt x="8192" y="4884"/>
                    <a:pt x="8192" y="2584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64"/>
            <p:cNvSpPr/>
            <p:nvPr/>
          </p:nvSpPr>
          <p:spPr>
            <a:xfrm>
              <a:off x="-55138950" y="3590375"/>
              <a:ext cx="204025" cy="92950"/>
            </a:xfrm>
            <a:custGeom>
              <a:avLst/>
              <a:gdLst/>
              <a:ahLst/>
              <a:cxnLst/>
              <a:rect l="l" t="t" r="r" b="b"/>
              <a:pathLst>
                <a:path w="8161" h="3718" extrusionOk="0">
                  <a:moveTo>
                    <a:pt x="1860" y="0"/>
                  </a:moveTo>
                  <a:cubicBezTo>
                    <a:pt x="820" y="0"/>
                    <a:pt x="1" y="851"/>
                    <a:pt x="1" y="1859"/>
                  </a:cubicBezTo>
                  <a:lnTo>
                    <a:pt x="1" y="3718"/>
                  </a:lnTo>
                  <a:lnTo>
                    <a:pt x="316" y="3718"/>
                  </a:lnTo>
                  <a:lnTo>
                    <a:pt x="8161" y="1386"/>
                  </a:lnTo>
                  <a:cubicBezTo>
                    <a:pt x="7972" y="599"/>
                    <a:pt x="7215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64"/>
            <p:cNvSpPr/>
            <p:nvPr/>
          </p:nvSpPr>
          <p:spPr>
            <a:xfrm>
              <a:off x="-54914475" y="36888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1" y="0"/>
                  </a:moveTo>
                  <a:lnTo>
                    <a:pt x="1" y="2584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49" name="Google Shape;8549;p64"/>
          <p:cNvGrpSpPr/>
          <p:nvPr/>
        </p:nvGrpSpPr>
        <p:grpSpPr>
          <a:xfrm>
            <a:off x="7973247" y="2430117"/>
            <a:ext cx="357198" cy="357198"/>
            <a:chOff x="-55203525" y="3983400"/>
            <a:chExt cx="317425" cy="317425"/>
          </a:xfrm>
        </p:grpSpPr>
        <p:sp>
          <p:nvSpPr>
            <p:cNvPr id="8550" name="Google Shape;8550;p64"/>
            <p:cNvSpPr/>
            <p:nvPr/>
          </p:nvSpPr>
          <p:spPr>
            <a:xfrm>
              <a:off x="-55147600" y="4094450"/>
              <a:ext cx="204800" cy="206375"/>
            </a:xfrm>
            <a:custGeom>
              <a:avLst/>
              <a:gdLst/>
              <a:ahLst/>
              <a:cxnLst/>
              <a:rect l="l" t="t" r="r" b="b"/>
              <a:pathLst>
                <a:path w="8192" h="8255" extrusionOk="0">
                  <a:moveTo>
                    <a:pt x="2584" y="2269"/>
                  </a:moveTo>
                  <a:cubicBezTo>
                    <a:pt x="2804" y="2269"/>
                    <a:pt x="2962" y="2426"/>
                    <a:pt x="2962" y="2615"/>
                  </a:cubicBezTo>
                  <a:cubicBezTo>
                    <a:pt x="2962" y="2804"/>
                    <a:pt x="2804" y="2962"/>
                    <a:pt x="2584" y="2962"/>
                  </a:cubicBezTo>
                  <a:cubicBezTo>
                    <a:pt x="2395" y="2962"/>
                    <a:pt x="2237" y="2836"/>
                    <a:pt x="2237" y="2615"/>
                  </a:cubicBezTo>
                  <a:cubicBezTo>
                    <a:pt x="2237" y="2426"/>
                    <a:pt x="2395" y="2269"/>
                    <a:pt x="2584" y="2269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47" y="4828"/>
                  </a:moveTo>
                  <a:cubicBezTo>
                    <a:pt x="5238" y="4828"/>
                    <a:pt x="5325" y="4868"/>
                    <a:pt x="5388" y="4947"/>
                  </a:cubicBezTo>
                  <a:cubicBezTo>
                    <a:pt x="5545" y="5041"/>
                    <a:pt x="5545" y="5293"/>
                    <a:pt x="5419" y="5451"/>
                  </a:cubicBezTo>
                  <a:cubicBezTo>
                    <a:pt x="5073" y="5797"/>
                    <a:pt x="4600" y="5986"/>
                    <a:pt x="4096" y="5986"/>
                  </a:cubicBezTo>
                  <a:cubicBezTo>
                    <a:pt x="3592" y="5986"/>
                    <a:pt x="3119" y="5797"/>
                    <a:pt x="2804" y="5451"/>
                  </a:cubicBezTo>
                  <a:cubicBezTo>
                    <a:pt x="2647" y="5293"/>
                    <a:pt x="2647" y="5041"/>
                    <a:pt x="2804" y="4947"/>
                  </a:cubicBezTo>
                  <a:cubicBezTo>
                    <a:pt x="2883" y="4868"/>
                    <a:pt x="2977" y="4828"/>
                    <a:pt x="3068" y="4828"/>
                  </a:cubicBezTo>
                  <a:cubicBezTo>
                    <a:pt x="3159" y="4828"/>
                    <a:pt x="3245" y="4868"/>
                    <a:pt x="3308" y="4947"/>
                  </a:cubicBezTo>
                  <a:cubicBezTo>
                    <a:pt x="3529" y="5151"/>
                    <a:pt x="3812" y="5254"/>
                    <a:pt x="4096" y="5254"/>
                  </a:cubicBezTo>
                  <a:cubicBezTo>
                    <a:pt x="4379" y="5254"/>
                    <a:pt x="4663" y="5151"/>
                    <a:pt x="4884" y="4947"/>
                  </a:cubicBezTo>
                  <a:cubicBezTo>
                    <a:pt x="4962" y="4868"/>
                    <a:pt x="5057" y="4828"/>
                    <a:pt x="5147" y="4828"/>
                  </a:cubicBezTo>
                  <a:close/>
                  <a:moveTo>
                    <a:pt x="2584" y="0"/>
                  </a:moveTo>
                  <a:cubicBezTo>
                    <a:pt x="1134" y="0"/>
                    <a:pt x="0" y="1197"/>
                    <a:pt x="0" y="2615"/>
                  </a:cubicBezTo>
                  <a:lnTo>
                    <a:pt x="0" y="4096"/>
                  </a:lnTo>
                  <a:cubicBezTo>
                    <a:pt x="0" y="4379"/>
                    <a:pt x="32" y="4695"/>
                    <a:pt x="63" y="4947"/>
                  </a:cubicBezTo>
                  <a:cubicBezTo>
                    <a:pt x="473" y="6837"/>
                    <a:pt x="2174" y="8255"/>
                    <a:pt x="4096" y="8255"/>
                  </a:cubicBezTo>
                  <a:cubicBezTo>
                    <a:pt x="6018" y="8255"/>
                    <a:pt x="7719" y="6837"/>
                    <a:pt x="8097" y="4947"/>
                  </a:cubicBezTo>
                  <a:cubicBezTo>
                    <a:pt x="8160" y="4695"/>
                    <a:pt x="8192" y="4411"/>
                    <a:pt x="8192" y="4096"/>
                  </a:cubicBezTo>
                  <a:lnTo>
                    <a:pt x="8192" y="2615"/>
                  </a:lnTo>
                  <a:cubicBezTo>
                    <a:pt x="8192" y="1197"/>
                    <a:pt x="7057" y="0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64"/>
            <p:cNvSpPr/>
            <p:nvPr/>
          </p:nvSpPr>
          <p:spPr>
            <a:xfrm>
              <a:off x="-55203525" y="4027500"/>
              <a:ext cx="317425" cy="196925"/>
            </a:xfrm>
            <a:custGeom>
              <a:avLst/>
              <a:gdLst/>
              <a:ahLst/>
              <a:cxnLst/>
              <a:rect l="l" t="t" r="r" b="b"/>
              <a:pathLst>
                <a:path w="12697" h="7877" extrusionOk="0">
                  <a:moveTo>
                    <a:pt x="4443" y="0"/>
                  </a:moveTo>
                  <a:cubicBezTo>
                    <a:pt x="1828" y="851"/>
                    <a:pt x="0" y="3277"/>
                    <a:pt x="0" y="6049"/>
                  </a:cubicBezTo>
                  <a:cubicBezTo>
                    <a:pt x="0" y="6994"/>
                    <a:pt x="725" y="7782"/>
                    <a:pt x="1639" y="7877"/>
                  </a:cubicBezTo>
                  <a:cubicBezTo>
                    <a:pt x="1639" y="7845"/>
                    <a:pt x="1607" y="7814"/>
                    <a:pt x="1607" y="7782"/>
                  </a:cubicBezTo>
                  <a:cubicBezTo>
                    <a:pt x="1513" y="7499"/>
                    <a:pt x="1513" y="7120"/>
                    <a:pt x="1513" y="6774"/>
                  </a:cubicBezTo>
                  <a:lnTo>
                    <a:pt x="1513" y="5293"/>
                  </a:lnTo>
                  <a:cubicBezTo>
                    <a:pt x="1513" y="3434"/>
                    <a:pt x="3025" y="1922"/>
                    <a:pt x="4884" y="1922"/>
                  </a:cubicBezTo>
                  <a:lnTo>
                    <a:pt x="7877" y="1922"/>
                  </a:lnTo>
                  <a:cubicBezTo>
                    <a:pt x="9704" y="1922"/>
                    <a:pt x="11216" y="3434"/>
                    <a:pt x="11216" y="5293"/>
                  </a:cubicBezTo>
                  <a:lnTo>
                    <a:pt x="11216" y="6774"/>
                  </a:lnTo>
                  <a:cubicBezTo>
                    <a:pt x="11216" y="7120"/>
                    <a:pt x="11185" y="7436"/>
                    <a:pt x="11090" y="7782"/>
                  </a:cubicBezTo>
                  <a:cubicBezTo>
                    <a:pt x="11090" y="7814"/>
                    <a:pt x="11059" y="7845"/>
                    <a:pt x="11059" y="7877"/>
                  </a:cubicBezTo>
                  <a:cubicBezTo>
                    <a:pt x="11972" y="7782"/>
                    <a:pt x="12697" y="6994"/>
                    <a:pt x="12697" y="6049"/>
                  </a:cubicBezTo>
                  <a:cubicBezTo>
                    <a:pt x="12697" y="3277"/>
                    <a:pt x="10870" y="851"/>
                    <a:pt x="8255" y="0"/>
                  </a:cubicBezTo>
                  <a:cubicBezTo>
                    <a:pt x="8223" y="189"/>
                    <a:pt x="8129" y="441"/>
                    <a:pt x="8034" y="599"/>
                  </a:cubicBezTo>
                  <a:cubicBezTo>
                    <a:pt x="7751" y="977"/>
                    <a:pt x="7310" y="1229"/>
                    <a:pt x="6805" y="1229"/>
                  </a:cubicBezTo>
                  <a:lnTo>
                    <a:pt x="5892" y="1229"/>
                  </a:lnTo>
                  <a:cubicBezTo>
                    <a:pt x="5419" y="1229"/>
                    <a:pt x="4947" y="977"/>
                    <a:pt x="4663" y="599"/>
                  </a:cubicBezTo>
                  <a:cubicBezTo>
                    <a:pt x="4569" y="410"/>
                    <a:pt x="4474" y="189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64"/>
            <p:cNvSpPr/>
            <p:nvPr/>
          </p:nvSpPr>
          <p:spPr>
            <a:xfrm>
              <a:off x="-55128700" y="3983400"/>
              <a:ext cx="166200" cy="54350"/>
            </a:xfrm>
            <a:custGeom>
              <a:avLst/>
              <a:gdLst/>
              <a:ahLst/>
              <a:cxnLst/>
              <a:rect l="l" t="t" r="r" b="b"/>
              <a:pathLst>
                <a:path w="6648" h="2174" extrusionOk="0">
                  <a:moveTo>
                    <a:pt x="3088" y="0"/>
                  </a:moveTo>
                  <a:cubicBezTo>
                    <a:pt x="2836" y="0"/>
                    <a:pt x="2584" y="158"/>
                    <a:pt x="2458" y="347"/>
                  </a:cubicBezTo>
                  <a:lnTo>
                    <a:pt x="347" y="347"/>
                  </a:lnTo>
                  <a:cubicBezTo>
                    <a:pt x="158" y="347"/>
                    <a:pt x="0" y="504"/>
                    <a:pt x="0" y="725"/>
                  </a:cubicBezTo>
                  <a:cubicBezTo>
                    <a:pt x="0" y="914"/>
                    <a:pt x="158" y="1071"/>
                    <a:pt x="347" y="1071"/>
                  </a:cubicBezTo>
                  <a:lnTo>
                    <a:pt x="2206" y="1071"/>
                  </a:lnTo>
                  <a:lnTo>
                    <a:pt x="2143" y="1197"/>
                  </a:lnTo>
                  <a:cubicBezTo>
                    <a:pt x="1985" y="1670"/>
                    <a:pt x="2363" y="2174"/>
                    <a:pt x="2867" y="2174"/>
                  </a:cubicBezTo>
                  <a:lnTo>
                    <a:pt x="3781" y="2174"/>
                  </a:lnTo>
                  <a:cubicBezTo>
                    <a:pt x="4285" y="2174"/>
                    <a:pt x="4632" y="1670"/>
                    <a:pt x="4474" y="1197"/>
                  </a:cubicBezTo>
                  <a:lnTo>
                    <a:pt x="4443" y="1071"/>
                  </a:lnTo>
                  <a:lnTo>
                    <a:pt x="6301" y="1071"/>
                  </a:lnTo>
                  <a:cubicBezTo>
                    <a:pt x="6490" y="1071"/>
                    <a:pt x="6648" y="914"/>
                    <a:pt x="6648" y="725"/>
                  </a:cubicBezTo>
                  <a:cubicBezTo>
                    <a:pt x="6648" y="504"/>
                    <a:pt x="6490" y="347"/>
                    <a:pt x="6301" y="347"/>
                  </a:cubicBezTo>
                  <a:lnTo>
                    <a:pt x="4159" y="347"/>
                  </a:lnTo>
                  <a:cubicBezTo>
                    <a:pt x="4033" y="126"/>
                    <a:pt x="3812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53" name="Google Shape;8553;p64"/>
          <p:cNvGrpSpPr/>
          <p:nvPr/>
        </p:nvGrpSpPr>
        <p:grpSpPr>
          <a:xfrm>
            <a:off x="6639727" y="2887174"/>
            <a:ext cx="335930" cy="358971"/>
            <a:chOff x="-53232900" y="3192625"/>
            <a:chExt cx="298525" cy="319000"/>
          </a:xfrm>
        </p:grpSpPr>
        <p:sp>
          <p:nvSpPr>
            <p:cNvPr id="8554" name="Google Shape;8554;p64"/>
            <p:cNvSpPr/>
            <p:nvPr/>
          </p:nvSpPr>
          <p:spPr>
            <a:xfrm>
              <a:off x="-52972975" y="3315500"/>
              <a:ext cx="37825" cy="55925"/>
            </a:xfrm>
            <a:custGeom>
              <a:avLst/>
              <a:gdLst/>
              <a:ahLst/>
              <a:cxnLst/>
              <a:rect l="l" t="t" r="r" b="b"/>
              <a:pathLst>
                <a:path w="1513" h="2237" extrusionOk="0">
                  <a:moveTo>
                    <a:pt x="0" y="0"/>
                  </a:moveTo>
                  <a:lnTo>
                    <a:pt x="0" y="2048"/>
                  </a:lnTo>
                  <a:cubicBezTo>
                    <a:pt x="252" y="2142"/>
                    <a:pt x="505" y="2237"/>
                    <a:pt x="788" y="2237"/>
                  </a:cubicBezTo>
                  <a:lnTo>
                    <a:pt x="1135" y="2237"/>
                  </a:lnTo>
                  <a:cubicBezTo>
                    <a:pt x="1355" y="2237"/>
                    <a:pt x="1513" y="2079"/>
                    <a:pt x="1513" y="1859"/>
                  </a:cubicBezTo>
                  <a:lnTo>
                    <a:pt x="1513" y="1512"/>
                  </a:lnTo>
                  <a:cubicBezTo>
                    <a:pt x="1513" y="693"/>
                    <a:pt x="820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64"/>
            <p:cNvSpPr/>
            <p:nvPr/>
          </p:nvSpPr>
          <p:spPr>
            <a:xfrm>
              <a:off x="-52978500" y="3259575"/>
              <a:ext cx="44125" cy="55950"/>
            </a:xfrm>
            <a:custGeom>
              <a:avLst/>
              <a:gdLst/>
              <a:ahLst/>
              <a:cxnLst/>
              <a:rect l="l" t="t" r="r" b="b"/>
              <a:pathLst>
                <a:path w="1765" h="2238" extrusionOk="0">
                  <a:moveTo>
                    <a:pt x="1041" y="0"/>
                  </a:moveTo>
                  <a:cubicBezTo>
                    <a:pt x="663" y="0"/>
                    <a:pt x="253" y="158"/>
                    <a:pt x="1" y="441"/>
                  </a:cubicBezTo>
                  <a:cubicBezTo>
                    <a:pt x="190" y="977"/>
                    <a:pt x="316" y="1607"/>
                    <a:pt x="316" y="2237"/>
                  </a:cubicBezTo>
                  <a:cubicBezTo>
                    <a:pt x="1104" y="2206"/>
                    <a:pt x="1765" y="1544"/>
                    <a:pt x="1765" y="725"/>
                  </a:cubicBezTo>
                  <a:lnTo>
                    <a:pt x="1765" y="378"/>
                  </a:lnTo>
                  <a:cubicBezTo>
                    <a:pt x="1765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64"/>
            <p:cNvSpPr/>
            <p:nvPr/>
          </p:nvSpPr>
          <p:spPr>
            <a:xfrm>
              <a:off x="-53232900" y="3324950"/>
              <a:ext cx="242625" cy="55925"/>
            </a:xfrm>
            <a:custGeom>
              <a:avLst/>
              <a:gdLst/>
              <a:ahLst/>
              <a:cxnLst/>
              <a:rect l="l" t="t" r="r" b="b"/>
              <a:pathLst>
                <a:path w="9705" h="2237" extrusionOk="0">
                  <a:moveTo>
                    <a:pt x="3340" y="756"/>
                  </a:moveTo>
                  <a:cubicBezTo>
                    <a:pt x="3561" y="756"/>
                    <a:pt x="3718" y="914"/>
                    <a:pt x="3718" y="1103"/>
                  </a:cubicBezTo>
                  <a:cubicBezTo>
                    <a:pt x="3718" y="1292"/>
                    <a:pt x="3561" y="1449"/>
                    <a:pt x="3340" y="1449"/>
                  </a:cubicBezTo>
                  <a:cubicBezTo>
                    <a:pt x="3151" y="1449"/>
                    <a:pt x="2994" y="1292"/>
                    <a:pt x="2994" y="1103"/>
                  </a:cubicBezTo>
                  <a:cubicBezTo>
                    <a:pt x="2962" y="914"/>
                    <a:pt x="3151" y="756"/>
                    <a:pt x="3340" y="756"/>
                  </a:cubicBezTo>
                  <a:close/>
                  <a:moveTo>
                    <a:pt x="6333" y="756"/>
                  </a:moveTo>
                  <a:cubicBezTo>
                    <a:pt x="6554" y="756"/>
                    <a:pt x="6711" y="914"/>
                    <a:pt x="6711" y="1103"/>
                  </a:cubicBezTo>
                  <a:cubicBezTo>
                    <a:pt x="6711" y="1292"/>
                    <a:pt x="6554" y="1449"/>
                    <a:pt x="6333" y="1449"/>
                  </a:cubicBezTo>
                  <a:cubicBezTo>
                    <a:pt x="6144" y="1449"/>
                    <a:pt x="5987" y="1292"/>
                    <a:pt x="5987" y="1103"/>
                  </a:cubicBezTo>
                  <a:cubicBezTo>
                    <a:pt x="5955" y="914"/>
                    <a:pt x="6113" y="756"/>
                    <a:pt x="6333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9704" y="2237"/>
                  </a:lnTo>
                  <a:lnTo>
                    <a:pt x="97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64"/>
            <p:cNvSpPr/>
            <p:nvPr/>
          </p:nvSpPr>
          <p:spPr>
            <a:xfrm>
              <a:off x="-53232100" y="3399775"/>
              <a:ext cx="241825" cy="111850"/>
            </a:xfrm>
            <a:custGeom>
              <a:avLst/>
              <a:gdLst/>
              <a:ahLst/>
              <a:cxnLst/>
              <a:rect l="l" t="t" r="r" b="b"/>
              <a:pathLst>
                <a:path w="9673" h="4474" extrusionOk="0">
                  <a:moveTo>
                    <a:pt x="0" y="0"/>
                  </a:moveTo>
                  <a:cubicBezTo>
                    <a:pt x="158" y="2457"/>
                    <a:pt x="2269" y="4474"/>
                    <a:pt x="4821" y="4474"/>
                  </a:cubicBezTo>
                  <a:cubicBezTo>
                    <a:pt x="7372" y="4474"/>
                    <a:pt x="9452" y="2457"/>
                    <a:pt x="96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64"/>
            <p:cNvSpPr/>
            <p:nvPr/>
          </p:nvSpPr>
          <p:spPr>
            <a:xfrm>
              <a:off x="-53134450" y="3287125"/>
              <a:ext cx="44125" cy="18925"/>
            </a:xfrm>
            <a:custGeom>
              <a:avLst/>
              <a:gdLst/>
              <a:ahLst/>
              <a:cxnLst/>
              <a:rect l="l" t="t" r="r" b="b"/>
              <a:pathLst>
                <a:path w="1765" h="757" extrusionOk="0">
                  <a:moveTo>
                    <a:pt x="1" y="1"/>
                  </a:moveTo>
                  <a:lnTo>
                    <a:pt x="410" y="757"/>
                  </a:lnTo>
                  <a:lnTo>
                    <a:pt x="1419" y="757"/>
                  </a:lnTo>
                  <a:lnTo>
                    <a:pt x="17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64"/>
            <p:cNvSpPr/>
            <p:nvPr/>
          </p:nvSpPr>
          <p:spPr>
            <a:xfrm>
              <a:off x="-53232900" y="3287125"/>
              <a:ext cx="86675" cy="18925"/>
            </a:xfrm>
            <a:custGeom>
              <a:avLst/>
              <a:gdLst/>
              <a:ahLst/>
              <a:cxnLst/>
              <a:rect l="l" t="t" r="r" b="b"/>
              <a:pathLst>
                <a:path w="3467" h="757" extrusionOk="0">
                  <a:moveTo>
                    <a:pt x="127" y="1"/>
                  </a:moveTo>
                  <a:cubicBezTo>
                    <a:pt x="95" y="253"/>
                    <a:pt x="32" y="473"/>
                    <a:pt x="1" y="757"/>
                  </a:cubicBezTo>
                  <a:lnTo>
                    <a:pt x="3466" y="757"/>
                  </a:lnTo>
                  <a:lnTo>
                    <a:pt x="31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64"/>
            <p:cNvSpPr/>
            <p:nvPr/>
          </p:nvSpPr>
          <p:spPr>
            <a:xfrm>
              <a:off x="-53078525" y="3287125"/>
              <a:ext cx="86675" cy="18925"/>
            </a:xfrm>
            <a:custGeom>
              <a:avLst/>
              <a:gdLst/>
              <a:ahLst/>
              <a:cxnLst/>
              <a:rect l="l" t="t" r="r" b="b"/>
              <a:pathLst>
                <a:path w="3467" h="757" extrusionOk="0">
                  <a:moveTo>
                    <a:pt x="379" y="1"/>
                  </a:moveTo>
                  <a:lnTo>
                    <a:pt x="1" y="757"/>
                  </a:lnTo>
                  <a:lnTo>
                    <a:pt x="3466" y="757"/>
                  </a:lnTo>
                  <a:cubicBezTo>
                    <a:pt x="3466" y="536"/>
                    <a:pt x="3435" y="253"/>
                    <a:pt x="3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64"/>
            <p:cNvSpPr/>
            <p:nvPr/>
          </p:nvSpPr>
          <p:spPr>
            <a:xfrm>
              <a:off x="-53224225" y="3192625"/>
              <a:ext cx="223700" cy="74850"/>
            </a:xfrm>
            <a:custGeom>
              <a:avLst/>
              <a:gdLst/>
              <a:ahLst/>
              <a:cxnLst/>
              <a:rect l="l" t="t" r="r" b="b"/>
              <a:pathLst>
                <a:path w="8948" h="2994" extrusionOk="0">
                  <a:moveTo>
                    <a:pt x="4506" y="0"/>
                  </a:moveTo>
                  <a:cubicBezTo>
                    <a:pt x="2489" y="0"/>
                    <a:pt x="756" y="1260"/>
                    <a:pt x="0" y="2993"/>
                  </a:cubicBezTo>
                  <a:lnTo>
                    <a:pt x="8948" y="2993"/>
                  </a:lnTo>
                  <a:cubicBezTo>
                    <a:pt x="8255" y="1260"/>
                    <a:pt x="6522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62" name="Google Shape;8562;p64"/>
          <p:cNvGrpSpPr/>
          <p:nvPr/>
        </p:nvGrpSpPr>
        <p:grpSpPr>
          <a:xfrm>
            <a:off x="6629093" y="3358148"/>
            <a:ext cx="357198" cy="356326"/>
            <a:chOff x="-53242350" y="3584850"/>
            <a:chExt cx="317425" cy="316650"/>
          </a:xfrm>
        </p:grpSpPr>
        <p:sp>
          <p:nvSpPr>
            <p:cNvPr id="8563" name="Google Shape;8563;p64"/>
            <p:cNvSpPr/>
            <p:nvPr/>
          </p:nvSpPr>
          <p:spPr>
            <a:xfrm>
              <a:off x="-53202975" y="3584850"/>
              <a:ext cx="237900" cy="98475"/>
            </a:xfrm>
            <a:custGeom>
              <a:avLst/>
              <a:gdLst/>
              <a:ahLst/>
              <a:cxnLst/>
              <a:rect l="l" t="t" r="r" b="b"/>
              <a:pathLst>
                <a:path w="9516" h="3939" extrusionOk="0">
                  <a:moveTo>
                    <a:pt x="4758" y="1"/>
                  </a:moveTo>
                  <a:cubicBezTo>
                    <a:pt x="2395" y="1"/>
                    <a:pt x="411" y="1702"/>
                    <a:pt x="1" y="3939"/>
                  </a:cubicBezTo>
                  <a:cubicBezTo>
                    <a:pt x="190" y="3781"/>
                    <a:pt x="474" y="3687"/>
                    <a:pt x="694" y="3655"/>
                  </a:cubicBezTo>
                  <a:cubicBezTo>
                    <a:pt x="2033" y="3435"/>
                    <a:pt x="3396" y="3324"/>
                    <a:pt x="4758" y="3324"/>
                  </a:cubicBezTo>
                  <a:cubicBezTo>
                    <a:pt x="6121" y="3324"/>
                    <a:pt x="7483" y="3435"/>
                    <a:pt x="8822" y="3655"/>
                  </a:cubicBezTo>
                  <a:cubicBezTo>
                    <a:pt x="9074" y="3687"/>
                    <a:pt x="9326" y="3813"/>
                    <a:pt x="9515" y="3939"/>
                  </a:cubicBezTo>
                  <a:cubicBezTo>
                    <a:pt x="9074" y="1702"/>
                    <a:pt x="7121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64"/>
            <p:cNvSpPr/>
            <p:nvPr/>
          </p:nvSpPr>
          <p:spPr>
            <a:xfrm>
              <a:off x="-53242350" y="3711650"/>
              <a:ext cx="80350" cy="155975"/>
            </a:xfrm>
            <a:custGeom>
              <a:avLst/>
              <a:gdLst/>
              <a:ahLst/>
              <a:cxnLst/>
              <a:rect l="l" t="t" r="r" b="b"/>
              <a:pathLst>
                <a:path w="3214" h="6239" extrusionOk="0">
                  <a:moveTo>
                    <a:pt x="820" y="1"/>
                  </a:moveTo>
                  <a:cubicBezTo>
                    <a:pt x="316" y="442"/>
                    <a:pt x="1" y="1041"/>
                    <a:pt x="1" y="1734"/>
                  </a:cubicBezTo>
                  <a:cubicBezTo>
                    <a:pt x="1" y="2395"/>
                    <a:pt x="316" y="2994"/>
                    <a:pt x="788" y="3403"/>
                  </a:cubicBezTo>
                  <a:lnTo>
                    <a:pt x="788" y="5136"/>
                  </a:lnTo>
                  <a:cubicBezTo>
                    <a:pt x="788" y="5766"/>
                    <a:pt x="1292" y="6239"/>
                    <a:pt x="1891" y="6239"/>
                  </a:cubicBezTo>
                  <a:lnTo>
                    <a:pt x="3214" y="6239"/>
                  </a:lnTo>
                  <a:cubicBezTo>
                    <a:pt x="3057" y="6081"/>
                    <a:pt x="2742" y="5609"/>
                    <a:pt x="2679" y="5451"/>
                  </a:cubicBezTo>
                  <a:lnTo>
                    <a:pt x="1828" y="5451"/>
                  </a:lnTo>
                  <a:cubicBezTo>
                    <a:pt x="1639" y="5451"/>
                    <a:pt x="1481" y="5294"/>
                    <a:pt x="1481" y="5073"/>
                  </a:cubicBezTo>
                  <a:lnTo>
                    <a:pt x="1481" y="2805"/>
                  </a:lnTo>
                  <a:cubicBezTo>
                    <a:pt x="1103" y="2490"/>
                    <a:pt x="820" y="2049"/>
                    <a:pt x="788" y="1545"/>
                  </a:cubicBezTo>
                  <a:cubicBezTo>
                    <a:pt x="788" y="1513"/>
                    <a:pt x="725" y="1419"/>
                    <a:pt x="725" y="1356"/>
                  </a:cubicBezTo>
                  <a:lnTo>
                    <a:pt x="725" y="411"/>
                  </a:lnTo>
                  <a:cubicBezTo>
                    <a:pt x="725" y="348"/>
                    <a:pt x="788" y="158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64"/>
            <p:cNvSpPr/>
            <p:nvPr/>
          </p:nvSpPr>
          <p:spPr>
            <a:xfrm>
              <a:off x="-53206125" y="3686850"/>
              <a:ext cx="243400" cy="84700"/>
            </a:xfrm>
            <a:custGeom>
              <a:avLst/>
              <a:gdLst/>
              <a:ahLst/>
              <a:cxnLst/>
              <a:rect l="l" t="t" r="r" b="b"/>
              <a:pathLst>
                <a:path w="9736" h="3388" extrusionOk="0">
                  <a:moveTo>
                    <a:pt x="4857" y="1"/>
                  </a:moveTo>
                  <a:cubicBezTo>
                    <a:pt x="3545" y="1"/>
                    <a:pt x="2238" y="111"/>
                    <a:pt x="946" y="331"/>
                  </a:cubicBezTo>
                  <a:cubicBezTo>
                    <a:pt x="442" y="394"/>
                    <a:pt x="1" y="867"/>
                    <a:pt x="1" y="1434"/>
                  </a:cubicBezTo>
                  <a:lnTo>
                    <a:pt x="1" y="2285"/>
                  </a:lnTo>
                  <a:cubicBezTo>
                    <a:pt x="1" y="2915"/>
                    <a:pt x="505" y="3387"/>
                    <a:pt x="1104" y="3387"/>
                  </a:cubicBezTo>
                  <a:lnTo>
                    <a:pt x="3782" y="3387"/>
                  </a:lnTo>
                  <a:cubicBezTo>
                    <a:pt x="3876" y="3387"/>
                    <a:pt x="3971" y="3356"/>
                    <a:pt x="4065" y="3261"/>
                  </a:cubicBezTo>
                  <a:lnTo>
                    <a:pt x="4569" y="2757"/>
                  </a:lnTo>
                  <a:cubicBezTo>
                    <a:pt x="4648" y="2678"/>
                    <a:pt x="4750" y="2639"/>
                    <a:pt x="4845" y="2639"/>
                  </a:cubicBezTo>
                  <a:cubicBezTo>
                    <a:pt x="4939" y="2639"/>
                    <a:pt x="5026" y="2678"/>
                    <a:pt x="5073" y="2757"/>
                  </a:cubicBezTo>
                  <a:lnTo>
                    <a:pt x="5609" y="3261"/>
                  </a:lnTo>
                  <a:cubicBezTo>
                    <a:pt x="5672" y="3356"/>
                    <a:pt x="5766" y="3387"/>
                    <a:pt x="5861" y="3387"/>
                  </a:cubicBezTo>
                  <a:lnTo>
                    <a:pt x="8539" y="3387"/>
                  </a:lnTo>
                  <a:cubicBezTo>
                    <a:pt x="9169" y="3387"/>
                    <a:pt x="9641" y="2883"/>
                    <a:pt x="9641" y="2285"/>
                  </a:cubicBezTo>
                  <a:lnTo>
                    <a:pt x="9641" y="1434"/>
                  </a:lnTo>
                  <a:lnTo>
                    <a:pt x="9736" y="1434"/>
                  </a:lnTo>
                  <a:cubicBezTo>
                    <a:pt x="9736" y="867"/>
                    <a:pt x="9295" y="394"/>
                    <a:pt x="8791" y="331"/>
                  </a:cubicBezTo>
                  <a:cubicBezTo>
                    <a:pt x="7483" y="111"/>
                    <a:pt x="6168" y="1"/>
                    <a:pt x="48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64"/>
            <p:cNvSpPr/>
            <p:nvPr/>
          </p:nvSpPr>
          <p:spPr>
            <a:xfrm>
              <a:off x="-53186425" y="3775450"/>
              <a:ext cx="205600" cy="126050"/>
            </a:xfrm>
            <a:custGeom>
              <a:avLst/>
              <a:gdLst/>
              <a:ahLst/>
              <a:cxnLst/>
              <a:rect l="l" t="t" r="r" b="b"/>
              <a:pathLst>
                <a:path w="8224" h="5042" extrusionOk="0">
                  <a:moveTo>
                    <a:pt x="5148" y="1710"/>
                  </a:moveTo>
                  <a:cubicBezTo>
                    <a:pt x="5238" y="1710"/>
                    <a:pt x="5325" y="1749"/>
                    <a:pt x="5388" y="1828"/>
                  </a:cubicBezTo>
                  <a:cubicBezTo>
                    <a:pt x="5545" y="1954"/>
                    <a:pt x="5545" y="2175"/>
                    <a:pt x="5419" y="2332"/>
                  </a:cubicBezTo>
                  <a:cubicBezTo>
                    <a:pt x="5073" y="2679"/>
                    <a:pt x="4600" y="2868"/>
                    <a:pt x="4128" y="2868"/>
                  </a:cubicBezTo>
                  <a:cubicBezTo>
                    <a:pt x="3624" y="2868"/>
                    <a:pt x="3151" y="2679"/>
                    <a:pt x="2805" y="2332"/>
                  </a:cubicBezTo>
                  <a:cubicBezTo>
                    <a:pt x="2647" y="2175"/>
                    <a:pt x="2647" y="1954"/>
                    <a:pt x="2805" y="1828"/>
                  </a:cubicBezTo>
                  <a:cubicBezTo>
                    <a:pt x="2883" y="1749"/>
                    <a:pt x="2978" y="1710"/>
                    <a:pt x="3068" y="1710"/>
                  </a:cubicBezTo>
                  <a:cubicBezTo>
                    <a:pt x="3159" y="1710"/>
                    <a:pt x="3246" y="1749"/>
                    <a:pt x="3309" y="1828"/>
                  </a:cubicBezTo>
                  <a:cubicBezTo>
                    <a:pt x="3529" y="2049"/>
                    <a:pt x="3813" y="2159"/>
                    <a:pt x="4096" y="2159"/>
                  </a:cubicBezTo>
                  <a:cubicBezTo>
                    <a:pt x="4380" y="2159"/>
                    <a:pt x="4663" y="2049"/>
                    <a:pt x="4884" y="1828"/>
                  </a:cubicBezTo>
                  <a:cubicBezTo>
                    <a:pt x="4963" y="1749"/>
                    <a:pt x="5057" y="1710"/>
                    <a:pt x="5148" y="1710"/>
                  </a:cubicBezTo>
                  <a:close/>
                  <a:moveTo>
                    <a:pt x="4096" y="1"/>
                  </a:moveTo>
                  <a:lnTo>
                    <a:pt x="3813" y="284"/>
                  </a:lnTo>
                  <a:cubicBezTo>
                    <a:pt x="3624" y="473"/>
                    <a:pt x="3309" y="599"/>
                    <a:pt x="3025" y="599"/>
                  </a:cubicBezTo>
                  <a:lnTo>
                    <a:pt x="1" y="599"/>
                  </a:lnTo>
                  <a:lnTo>
                    <a:pt x="1" y="1009"/>
                  </a:lnTo>
                  <a:cubicBezTo>
                    <a:pt x="1" y="1671"/>
                    <a:pt x="158" y="2301"/>
                    <a:pt x="473" y="2836"/>
                  </a:cubicBezTo>
                  <a:lnTo>
                    <a:pt x="2647" y="2836"/>
                  </a:lnTo>
                  <a:cubicBezTo>
                    <a:pt x="2836" y="2836"/>
                    <a:pt x="2994" y="2994"/>
                    <a:pt x="2994" y="3183"/>
                  </a:cubicBezTo>
                  <a:cubicBezTo>
                    <a:pt x="2994" y="3403"/>
                    <a:pt x="2836" y="3561"/>
                    <a:pt x="2647" y="3561"/>
                  </a:cubicBezTo>
                  <a:lnTo>
                    <a:pt x="977" y="3561"/>
                  </a:lnTo>
                  <a:cubicBezTo>
                    <a:pt x="1733" y="4506"/>
                    <a:pt x="2962" y="5042"/>
                    <a:pt x="4128" y="5042"/>
                  </a:cubicBezTo>
                  <a:cubicBezTo>
                    <a:pt x="6428" y="5042"/>
                    <a:pt x="8223" y="3151"/>
                    <a:pt x="8223" y="946"/>
                  </a:cubicBezTo>
                  <a:lnTo>
                    <a:pt x="8223" y="568"/>
                  </a:lnTo>
                  <a:lnTo>
                    <a:pt x="5199" y="568"/>
                  </a:lnTo>
                  <a:cubicBezTo>
                    <a:pt x="5163" y="571"/>
                    <a:pt x="5128" y="573"/>
                    <a:pt x="5094" y="573"/>
                  </a:cubicBezTo>
                  <a:cubicBezTo>
                    <a:pt x="4795" y="573"/>
                    <a:pt x="4549" y="454"/>
                    <a:pt x="4380" y="284"/>
                  </a:cubicBezTo>
                  <a:lnTo>
                    <a:pt x="40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8567;p64"/>
            <p:cNvSpPr/>
            <p:nvPr/>
          </p:nvSpPr>
          <p:spPr>
            <a:xfrm>
              <a:off x="-52962725" y="3710875"/>
              <a:ext cx="37800" cy="95325"/>
            </a:xfrm>
            <a:custGeom>
              <a:avLst/>
              <a:gdLst/>
              <a:ahLst/>
              <a:cxnLst/>
              <a:rect l="l" t="t" r="r" b="b"/>
              <a:pathLst>
                <a:path w="1512" h="3813" extrusionOk="0">
                  <a:moveTo>
                    <a:pt x="662" y="0"/>
                  </a:moveTo>
                  <a:lnTo>
                    <a:pt x="662" y="0"/>
                  </a:lnTo>
                  <a:cubicBezTo>
                    <a:pt x="693" y="158"/>
                    <a:pt x="725" y="347"/>
                    <a:pt x="725" y="379"/>
                  </a:cubicBezTo>
                  <a:lnTo>
                    <a:pt x="725" y="1387"/>
                  </a:lnTo>
                  <a:cubicBezTo>
                    <a:pt x="725" y="1481"/>
                    <a:pt x="725" y="1513"/>
                    <a:pt x="693" y="1576"/>
                  </a:cubicBezTo>
                  <a:cubicBezTo>
                    <a:pt x="662" y="2080"/>
                    <a:pt x="378" y="2552"/>
                    <a:pt x="0" y="2836"/>
                  </a:cubicBezTo>
                  <a:lnTo>
                    <a:pt x="0" y="3561"/>
                  </a:lnTo>
                  <a:lnTo>
                    <a:pt x="0" y="3813"/>
                  </a:lnTo>
                  <a:cubicBezTo>
                    <a:pt x="851" y="3497"/>
                    <a:pt x="1512" y="2678"/>
                    <a:pt x="1512" y="1733"/>
                  </a:cubicBezTo>
                  <a:cubicBezTo>
                    <a:pt x="1512" y="1009"/>
                    <a:pt x="1166" y="379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68" name="Google Shape;8568;p64"/>
          <p:cNvGrpSpPr/>
          <p:nvPr/>
        </p:nvGrpSpPr>
        <p:grpSpPr>
          <a:xfrm>
            <a:off x="6650362" y="3820849"/>
            <a:ext cx="314662" cy="358999"/>
            <a:chOff x="-53224225" y="3976300"/>
            <a:chExt cx="279625" cy="319025"/>
          </a:xfrm>
        </p:grpSpPr>
        <p:sp>
          <p:nvSpPr>
            <p:cNvPr id="8569" name="Google Shape;8569;p64"/>
            <p:cNvSpPr/>
            <p:nvPr/>
          </p:nvSpPr>
          <p:spPr>
            <a:xfrm>
              <a:off x="-53224225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6" y="1"/>
                  </a:moveTo>
                  <a:cubicBezTo>
                    <a:pt x="315" y="284"/>
                    <a:pt x="0" y="757"/>
                    <a:pt x="0" y="1292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2395"/>
                  </a:lnTo>
                  <a:lnTo>
                    <a:pt x="7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64"/>
            <p:cNvSpPr/>
            <p:nvPr/>
          </p:nvSpPr>
          <p:spPr>
            <a:xfrm>
              <a:off x="-53185625" y="4014900"/>
              <a:ext cx="204800" cy="117375"/>
            </a:xfrm>
            <a:custGeom>
              <a:avLst/>
              <a:gdLst/>
              <a:ahLst/>
              <a:cxnLst/>
              <a:rect l="l" t="t" r="r" b="b"/>
              <a:pathLst>
                <a:path w="8192" h="4695" extrusionOk="0">
                  <a:moveTo>
                    <a:pt x="4096" y="0"/>
                  </a:moveTo>
                  <a:cubicBezTo>
                    <a:pt x="1859" y="0"/>
                    <a:pt x="0" y="1859"/>
                    <a:pt x="0" y="4096"/>
                  </a:cubicBezTo>
                  <a:lnTo>
                    <a:pt x="0" y="4695"/>
                  </a:lnTo>
                  <a:lnTo>
                    <a:pt x="1638" y="3088"/>
                  </a:lnTo>
                  <a:cubicBezTo>
                    <a:pt x="1675" y="3014"/>
                    <a:pt x="1755" y="2983"/>
                    <a:pt x="1847" y="2983"/>
                  </a:cubicBezTo>
                  <a:cubicBezTo>
                    <a:pt x="1912" y="2983"/>
                    <a:pt x="1983" y="2999"/>
                    <a:pt x="2048" y="3025"/>
                  </a:cubicBezTo>
                  <a:cubicBezTo>
                    <a:pt x="2662" y="3450"/>
                    <a:pt x="3371" y="3663"/>
                    <a:pt x="4080" y="3663"/>
                  </a:cubicBezTo>
                  <a:cubicBezTo>
                    <a:pt x="4789" y="3663"/>
                    <a:pt x="5498" y="3450"/>
                    <a:pt x="6112" y="3025"/>
                  </a:cubicBezTo>
                  <a:cubicBezTo>
                    <a:pt x="6174" y="2987"/>
                    <a:pt x="6241" y="2970"/>
                    <a:pt x="6307" y="2970"/>
                  </a:cubicBezTo>
                  <a:cubicBezTo>
                    <a:pt x="6409" y="2970"/>
                    <a:pt x="6508" y="3011"/>
                    <a:pt x="6585" y="3088"/>
                  </a:cubicBezTo>
                  <a:lnTo>
                    <a:pt x="8191" y="4695"/>
                  </a:lnTo>
                  <a:lnTo>
                    <a:pt x="8191" y="4096"/>
                  </a:lnTo>
                  <a:cubicBezTo>
                    <a:pt x="8191" y="1859"/>
                    <a:pt x="633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64"/>
            <p:cNvSpPr/>
            <p:nvPr/>
          </p:nvSpPr>
          <p:spPr>
            <a:xfrm>
              <a:off x="-53187200" y="4110200"/>
              <a:ext cx="205575" cy="185125"/>
            </a:xfrm>
            <a:custGeom>
              <a:avLst/>
              <a:gdLst/>
              <a:ahLst/>
              <a:cxnLst/>
              <a:rect l="l" t="t" r="r" b="b"/>
              <a:pathLst>
                <a:path w="8223" h="7405" extrusionOk="0">
                  <a:moveTo>
                    <a:pt x="2615" y="1418"/>
                  </a:moveTo>
                  <a:cubicBezTo>
                    <a:pt x="2836" y="1418"/>
                    <a:pt x="2993" y="1576"/>
                    <a:pt x="2993" y="1796"/>
                  </a:cubicBezTo>
                  <a:cubicBezTo>
                    <a:pt x="2993" y="1985"/>
                    <a:pt x="2836" y="2143"/>
                    <a:pt x="2615" y="2143"/>
                  </a:cubicBezTo>
                  <a:cubicBezTo>
                    <a:pt x="2426" y="2143"/>
                    <a:pt x="2268" y="1985"/>
                    <a:pt x="2268" y="1796"/>
                  </a:cubicBezTo>
                  <a:cubicBezTo>
                    <a:pt x="2268" y="1576"/>
                    <a:pt x="2426" y="1418"/>
                    <a:pt x="2615" y="1418"/>
                  </a:cubicBezTo>
                  <a:close/>
                  <a:moveTo>
                    <a:pt x="5608" y="1418"/>
                  </a:moveTo>
                  <a:cubicBezTo>
                    <a:pt x="5829" y="1418"/>
                    <a:pt x="5986" y="1576"/>
                    <a:pt x="5986" y="1796"/>
                  </a:cubicBezTo>
                  <a:cubicBezTo>
                    <a:pt x="5986" y="1985"/>
                    <a:pt x="5829" y="2143"/>
                    <a:pt x="5608" y="2143"/>
                  </a:cubicBezTo>
                  <a:cubicBezTo>
                    <a:pt x="5419" y="2143"/>
                    <a:pt x="5261" y="1985"/>
                    <a:pt x="5261" y="1796"/>
                  </a:cubicBezTo>
                  <a:cubicBezTo>
                    <a:pt x="5261" y="1576"/>
                    <a:pt x="5419" y="1418"/>
                    <a:pt x="5608" y="1418"/>
                  </a:cubicBezTo>
                  <a:close/>
                  <a:moveTo>
                    <a:pt x="5179" y="3978"/>
                  </a:moveTo>
                  <a:cubicBezTo>
                    <a:pt x="5269" y="3978"/>
                    <a:pt x="5356" y="4017"/>
                    <a:pt x="5419" y="4096"/>
                  </a:cubicBezTo>
                  <a:cubicBezTo>
                    <a:pt x="5576" y="4222"/>
                    <a:pt x="5576" y="4474"/>
                    <a:pt x="5450" y="4632"/>
                  </a:cubicBezTo>
                  <a:cubicBezTo>
                    <a:pt x="5104" y="4978"/>
                    <a:pt x="4631" y="5167"/>
                    <a:pt x="4159" y="5167"/>
                  </a:cubicBezTo>
                  <a:cubicBezTo>
                    <a:pt x="3655" y="5167"/>
                    <a:pt x="3182" y="4978"/>
                    <a:pt x="2836" y="4632"/>
                  </a:cubicBezTo>
                  <a:cubicBezTo>
                    <a:pt x="2678" y="4474"/>
                    <a:pt x="2678" y="4222"/>
                    <a:pt x="2836" y="4096"/>
                  </a:cubicBezTo>
                  <a:cubicBezTo>
                    <a:pt x="2914" y="4017"/>
                    <a:pt x="3009" y="3978"/>
                    <a:pt x="3099" y="3978"/>
                  </a:cubicBezTo>
                  <a:cubicBezTo>
                    <a:pt x="3190" y="3978"/>
                    <a:pt x="3277" y="4017"/>
                    <a:pt x="3340" y="4096"/>
                  </a:cubicBezTo>
                  <a:cubicBezTo>
                    <a:pt x="3560" y="4317"/>
                    <a:pt x="3844" y="4427"/>
                    <a:pt x="4127" y="4427"/>
                  </a:cubicBezTo>
                  <a:cubicBezTo>
                    <a:pt x="4411" y="4427"/>
                    <a:pt x="4694" y="4317"/>
                    <a:pt x="4915" y="4096"/>
                  </a:cubicBezTo>
                  <a:cubicBezTo>
                    <a:pt x="4994" y="4017"/>
                    <a:pt x="5088" y="3978"/>
                    <a:pt x="5179" y="3978"/>
                  </a:cubicBezTo>
                  <a:close/>
                  <a:moveTo>
                    <a:pt x="1922" y="0"/>
                  </a:moveTo>
                  <a:lnTo>
                    <a:pt x="0" y="1954"/>
                  </a:lnTo>
                  <a:lnTo>
                    <a:pt x="0" y="3277"/>
                  </a:lnTo>
                  <a:cubicBezTo>
                    <a:pt x="0" y="5514"/>
                    <a:pt x="1827" y="7404"/>
                    <a:pt x="4096" y="7404"/>
                  </a:cubicBezTo>
                  <a:cubicBezTo>
                    <a:pt x="6396" y="7404"/>
                    <a:pt x="8223" y="5514"/>
                    <a:pt x="8223" y="3277"/>
                  </a:cubicBezTo>
                  <a:lnTo>
                    <a:pt x="8223" y="1954"/>
                  </a:lnTo>
                  <a:lnTo>
                    <a:pt x="6301" y="0"/>
                  </a:lnTo>
                  <a:cubicBezTo>
                    <a:pt x="5624" y="394"/>
                    <a:pt x="4875" y="591"/>
                    <a:pt x="4123" y="591"/>
                  </a:cubicBezTo>
                  <a:cubicBezTo>
                    <a:pt x="3371" y="591"/>
                    <a:pt x="2615" y="394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64"/>
            <p:cNvSpPr/>
            <p:nvPr/>
          </p:nvSpPr>
          <p:spPr>
            <a:xfrm>
              <a:off x="-53020225" y="4211800"/>
              <a:ext cx="74825" cy="83525"/>
            </a:xfrm>
            <a:custGeom>
              <a:avLst/>
              <a:gdLst/>
              <a:ahLst/>
              <a:cxnLst/>
              <a:rect l="l" t="t" r="r" b="b"/>
              <a:pathLst>
                <a:path w="2993" h="3341" extrusionOk="0">
                  <a:moveTo>
                    <a:pt x="2174" y="1"/>
                  </a:moveTo>
                  <a:cubicBezTo>
                    <a:pt x="2016" y="1387"/>
                    <a:pt x="1197" y="2615"/>
                    <a:pt x="0" y="3340"/>
                  </a:cubicBezTo>
                  <a:lnTo>
                    <a:pt x="2647" y="3340"/>
                  </a:lnTo>
                  <a:cubicBezTo>
                    <a:pt x="2836" y="3340"/>
                    <a:pt x="2993" y="3183"/>
                    <a:pt x="2993" y="2993"/>
                  </a:cubicBezTo>
                  <a:lnTo>
                    <a:pt x="2993" y="2867"/>
                  </a:lnTo>
                  <a:cubicBezTo>
                    <a:pt x="2993" y="1859"/>
                    <a:pt x="2710" y="883"/>
                    <a:pt x="21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64"/>
            <p:cNvSpPr/>
            <p:nvPr/>
          </p:nvSpPr>
          <p:spPr>
            <a:xfrm>
              <a:off x="-53224225" y="4211025"/>
              <a:ext cx="74850" cy="83500"/>
            </a:xfrm>
            <a:custGeom>
              <a:avLst/>
              <a:gdLst/>
              <a:ahLst/>
              <a:cxnLst/>
              <a:rect l="l" t="t" r="r" b="b"/>
              <a:pathLst>
                <a:path w="2994" h="3340" extrusionOk="0">
                  <a:moveTo>
                    <a:pt x="851" y="0"/>
                  </a:moveTo>
                  <a:cubicBezTo>
                    <a:pt x="315" y="851"/>
                    <a:pt x="0" y="1796"/>
                    <a:pt x="0" y="2867"/>
                  </a:cubicBezTo>
                  <a:lnTo>
                    <a:pt x="0" y="2993"/>
                  </a:lnTo>
                  <a:cubicBezTo>
                    <a:pt x="0" y="3182"/>
                    <a:pt x="158" y="3340"/>
                    <a:pt x="378" y="3340"/>
                  </a:cubicBezTo>
                  <a:lnTo>
                    <a:pt x="2993" y="3340"/>
                  </a:lnTo>
                  <a:cubicBezTo>
                    <a:pt x="1859" y="2646"/>
                    <a:pt x="1040" y="1418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64"/>
            <p:cNvSpPr/>
            <p:nvPr/>
          </p:nvSpPr>
          <p:spPr>
            <a:xfrm>
              <a:off x="-52962725" y="4131475"/>
              <a:ext cx="18125" cy="63800"/>
            </a:xfrm>
            <a:custGeom>
              <a:avLst/>
              <a:gdLst/>
              <a:ahLst/>
              <a:cxnLst/>
              <a:rect l="l" t="t" r="r" b="b"/>
              <a:pathLst>
                <a:path w="725" h="2552" extrusionOk="0">
                  <a:moveTo>
                    <a:pt x="0" y="0"/>
                  </a:moveTo>
                  <a:lnTo>
                    <a:pt x="0" y="2394"/>
                  </a:lnTo>
                  <a:lnTo>
                    <a:pt x="0" y="2552"/>
                  </a:lnTo>
                  <a:cubicBezTo>
                    <a:pt x="410" y="2300"/>
                    <a:pt x="725" y="1827"/>
                    <a:pt x="725" y="1292"/>
                  </a:cubicBezTo>
                  <a:cubicBezTo>
                    <a:pt x="725" y="725"/>
                    <a:pt x="410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8575;p64"/>
            <p:cNvSpPr/>
            <p:nvPr/>
          </p:nvSpPr>
          <p:spPr>
            <a:xfrm>
              <a:off x="-53125775" y="3976300"/>
              <a:ext cx="82725" cy="26800"/>
            </a:xfrm>
            <a:custGeom>
              <a:avLst/>
              <a:gdLst/>
              <a:ahLst/>
              <a:cxnLst/>
              <a:rect l="l" t="t" r="r" b="b"/>
              <a:pathLst>
                <a:path w="3309" h="1072" extrusionOk="0">
                  <a:moveTo>
                    <a:pt x="1670" y="1"/>
                  </a:moveTo>
                  <a:cubicBezTo>
                    <a:pt x="914" y="1"/>
                    <a:pt x="284" y="442"/>
                    <a:pt x="0" y="1072"/>
                  </a:cubicBezTo>
                  <a:cubicBezTo>
                    <a:pt x="536" y="883"/>
                    <a:pt x="1072" y="757"/>
                    <a:pt x="1670" y="757"/>
                  </a:cubicBezTo>
                  <a:cubicBezTo>
                    <a:pt x="2269" y="757"/>
                    <a:pt x="2804" y="883"/>
                    <a:pt x="3308" y="1072"/>
                  </a:cubicBezTo>
                  <a:cubicBezTo>
                    <a:pt x="2993" y="442"/>
                    <a:pt x="2363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76" name="Google Shape;8576;p64"/>
          <p:cNvGrpSpPr/>
          <p:nvPr/>
        </p:nvGrpSpPr>
        <p:grpSpPr>
          <a:xfrm>
            <a:off x="7961258" y="3828529"/>
            <a:ext cx="358971" cy="358408"/>
            <a:chOff x="-52043575" y="3983125"/>
            <a:chExt cx="319000" cy="318500"/>
          </a:xfrm>
        </p:grpSpPr>
        <p:sp>
          <p:nvSpPr>
            <p:cNvPr id="8577" name="Google Shape;8577;p64"/>
            <p:cNvSpPr/>
            <p:nvPr/>
          </p:nvSpPr>
          <p:spPr>
            <a:xfrm>
              <a:off x="-52043575" y="3983200"/>
              <a:ext cx="55150" cy="105750"/>
            </a:xfrm>
            <a:custGeom>
              <a:avLst/>
              <a:gdLst/>
              <a:ahLst/>
              <a:cxnLst/>
              <a:rect l="l" t="t" r="r" b="b"/>
              <a:pathLst>
                <a:path w="2206" h="4230" extrusionOk="0">
                  <a:moveTo>
                    <a:pt x="367" y="0"/>
                  </a:moveTo>
                  <a:cubicBezTo>
                    <a:pt x="339" y="0"/>
                    <a:pt x="311" y="3"/>
                    <a:pt x="284" y="8"/>
                  </a:cubicBezTo>
                  <a:cubicBezTo>
                    <a:pt x="126" y="40"/>
                    <a:pt x="0" y="197"/>
                    <a:pt x="0" y="355"/>
                  </a:cubicBezTo>
                  <a:lnTo>
                    <a:pt x="0" y="1867"/>
                  </a:lnTo>
                  <a:cubicBezTo>
                    <a:pt x="0" y="2875"/>
                    <a:pt x="630" y="3789"/>
                    <a:pt x="1512" y="4230"/>
                  </a:cubicBezTo>
                  <a:cubicBezTo>
                    <a:pt x="1512" y="3285"/>
                    <a:pt x="1733" y="2371"/>
                    <a:pt x="2206" y="1583"/>
                  </a:cubicBezTo>
                  <a:cubicBezTo>
                    <a:pt x="1607" y="1237"/>
                    <a:pt x="1103" y="764"/>
                    <a:pt x="725" y="166"/>
                  </a:cubicBezTo>
                  <a:cubicBezTo>
                    <a:pt x="647" y="61"/>
                    <a:pt x="503" y="0"/>
                    <a:pt x="3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64"/>
            <p:cNvSpPr/>
            <p:nvPr/>
          </p:nvSpPr>
          <p:spPr>
            <a:xfrm>
              <a:off x="-51985300" y="3983400"/>
              <a:ext cx="204800" cy="129975"/>
            </a:xfrm>
            <a:custGeom>
              <a:avLst/>
              <a:gdLst/>
              <a:ahLst/>
              <a:cxnLst/>
              <a:rect l="l" t="t" r="r" b="b"/>
              <a:pathLst>
                <a:path w="8192" h="5199" extrusionOk="0">
                  <a:moveTo>
                    <a:pt x="3718" y="0"/>
                  </a:moveTo>
                  <a:lnTo>
                    <a:pt x="3718" y="4096"/>
                  </a:lnTo>
                  <a:cubicBezTo>
                    <a:pt x="3718" y="4285"/>
                    <a:pt x="3561" y="4442"/>
                    <a:pt x="3340" y="4442"/>
                  </a:cubicBezTo>
                  <a:lnTo>
                    <a:pt x="1" y="4442"/>
                  </a:lnTo>
                  <a:lnTo>
                    <a:pt x="1" y="5198"/>
                  </a:lnTo>
                  <a:lnTo>
                    <a:pt x="8192" y="5198"/>
                  </a:lnTo>
                  <a:lnTo>
                    <a:pt x="8192" y="4442"/>
                  </a:lnTo>
                  <a:lnTo>
                    <a:pt x="4852" y="4442"/>
                  </a:lnTo>
                  <a:cubicBezTo>
                    <a:pt x="4814" y="4452"/>
                    <a:pt x="4778" y="4456"/>
                    <a:pt x="4743" y="4456"/>
                  </a:cubicBezTo>
                  <a:cubicBezTo>
                    <a:pt x="4548" y="4456"/>
                    <a:pt x="4411" y="4314"/>
                    <a:pt x="4411" y="4127"/>
                  </a:cubicBezTo>
                  <a:lnTo>
                    <a:pt x="4411" y="32"/>
                  </a:lnTo>
                  <a:cubicBezTo>
                    <a:pt x="4285" y="32"/>
                    <a:pt x="4159" y="0"/>
                    <a:pt x="40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64"/>
            <p:cNvSpPr/>
            <p:nvPr/>
          </p:nvSpPr>
          <p:spPr>
            <a:xfrm>
              <a:off x="-51855350" y="3987325"/>
              <a:ext cx="74075" cy="89825"/>
            </a:xfrm>
            <a:custGeom>
              <a:avLst/>
              <a:gdLst/>
              <a:ahLst/>
              <a:cxnLst/>
              <a:rect l="l" t="t" r="r" b="b"/>
              <a:pathLst>
                <a:path w="2963" h="3593" extrusionOk="0">
                  <a:moveTo>
                    <a:pt x="1" y="1"/>
                  </a:moveTo>
                  <a:lnTo>
                    <a:pt x="1" y="3592"/>
                  </a:lnTo>
                  <a:lnTo>
                    <a:pt x="2962" y="3592"/>
                  </a:lnTo>
                  <a:cubicBezTo>
                    <a:pt x="2836" y="2647"/>
                    <a:pt x="2427" y="1733"/>
                    <a:pt x="1765" y="1009"/>
                  </a:cubicBezTo>
                  <a:cubicBezTo>
                    <a:pt x="1261" y="505"/>
                    <a:pt x="663" y="19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64"/>
            <p:cNvSpPr/>
            <p:nvPr/>
          </p:nvSpPr>
          <p:spPr>
            <a:xfrm>
              <a:off x="-51985300" y="3987325"/>
              <a:ext cx="74050" cy="89825"/>
            </a:xfrm>
            <a:custGeom>
              <a:avLst/>
              <a:gdLst/>
              <a:ahLst/>
              <a:cxnLst/>
              <a:rect l="l" t="t" r="r" b="b"/>
              <a:pathLst>
                <a:path w="2962" h="3593" extrusionOk="0">
                  <a:moveTo>
                    <a:pt x="2962" y="1"/>
                  </a:moveTo>
                  <a:cubicBezTo>
                    <a:pt x="1324" y="473"/>
                    <a:pt x="158" y="1891"/>
                    <a:pt x="1" y="3592"/>
                  </a:cubicBezTo>
                  <a:lnTo>
                    <a:pt x="2962" y="3592"/>
                  </a:ln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64"/>
            <p:cNvSpPr/>
            <p:nvPr/>
          </p:nvSpPr>
          <p:spPr>
            <a:xfrm>
              <a:off x="-51985300" y="4190350"/>
              <a:ext cx="204800" cy="111275"/>
            </a:xfrm>
            <a:custGeom>
              <a:avLst/>
              <a:gdLst/>
              <a:ahLst/>
              <a:cxnLst/>
              <a:rect l="l" t="t" r="r" b="b"/>
              <a:pathLst>
                <a:path w="8192" h="4451" extrusionOk="0">
                  <a:moveTo>
                    <a:pt x="5069" y="1024"/>
                  </a:moveTo>
                  <a:cubicBezTo>
                    <a:pt x="5167" y="1024"/>
                    <a:pt x="5262" y="1063"/>
                    <a:pt x="5325" y="1142"/>
                  </a:cubicBezTo>
                  <a:cubicBezTo>
                    <a:pt x="5514" y="1268"/>
                    <a:pt x="5514" y="1489"/>
                    <a:pt x="5356" y="1646"/>
                  </a:cubicBezTo>
                  <a:cubicBezTo>
                    <a:pt x="5010" y="1993"/>
                    <a:pt x="4537" y="2213"/>
                    <a:pt x="4002" y="2213"/>
                  </a:cubicBezTo>
                  <a:cubicBezTo>
                    <a:pt x="3498" y="2213"/>
                    <a:pt x="3025" y="1993"/>
                    <a:pt x="2710" y="1646"/>
                  </a:cubicBezTo>
                  <a:cubicBezTo>
                    <a:pt x="2552" y="1489"/>
                    <a:pt x="2552" y="1268"/>
                    <a:pt x="2710" y="1142"/>
                  </a:cubicBezTo>
                  <a:cubicBezTo>
                    <a:pt x="2789" y="1063"/>
                    <a:pt x="2891" y="1024"/>
                    <a:pt x="2986" y="1024"/>
                  </a:cubicBezTo>
                  <a:cubicBezTo>
                    <a:pt x="3080" y="1024"/>
                    <a:pt x="3167" y="1063"/>
                    <a:pt x="3214" y="1142"/>
                  </a:cubicBezTo>
                  <a:cubicBezTo>
                    <a:pt x="3435" y="1363"/>
                    <a:pt x="3726" y="1473"/>
                    <a:pt x="4014" y="1473"/>
                  </a:cubicBezTo>
                  <a:cubicBezTo>
                    <a:pt x="4301" y="1473"/>
                    <a:pt x="4585" y="1363"/>
                    <a:pt x="4789" y="1142"/>
                  </a:cubicBezTo>
                  <a:cubicBezTo>
                    <a:pt x="4868" y="1063"/>
                    <a:pt x="4971" y="1024"/>
                    <a:pt x="5069" y="1024"/>
                  </a:cubicBezTo>
                  <a:close/>
                  <a:moveTo>
                    <a:pt x="4080" y="0"/>
                  </a:moveTo>
                  <a:cubicBezTo>
                    <a:pt x="3372" y="0"/>
                    <a:pt x="2663" y="213"/>
                    <a:pt x="2048" y="638"/>
                  </a:cubicBezTo>
                  <a:cubicBezTo>
                    <a:pt x="1954" y="669"/>
                    <a:pt x="1922" y="701"/>
                    <a:pt x="1859" y="701"/>
                  </a:cubicBezTo>
                  <a:lnTo>
                    <a:pt x="1" y="701"/>
                  </a:lnTo>
                  <a:cubicBezTo>
                    <a:pt x="190" y="2780"/>
                    <a:pt x="1922" y="4450"/>
                    <a:pt x="4096" y="4450"/>
                  </a:cubicBezTo>
                  <a:cubicBezTo>
                    <a:pt x="6207" y="4450"/>
                    <a:pt x="8003" y="2780"/>
                    <a:pt x="8192" y="701"/>
                  </a:cubicBezTo>
                  <a:lnTo>
                    <a:pt x="6333" y="701"/>
                  </a:lnTo>
                  <a:cubicBezTo>
                    <a:pt x="6207" y="701"/>
                    <a:pt x="6144" y="701"/>
                    <a:pt x="6113" y="638"/>
                  </a:cubicBezTo>
                  <a:cubicBezTo>
                    <a:pt x="5498" y="213"/>
                    <a:pt x="4789" y="0"/>
                    <a:pt x="4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64"/>
            <p:cNvSpPr/>
            <p:nvPr/>
          </p:nvSpPr>
          <p:spPr>
            <a:xfrm>
              <a:off x="-51985300" y="4133050"/>
              <a:ext cx="204800" cy="55925"/>
            </a:xfrm>
            <a:custGeom>
              <a:avLst/>
              <a:gdLst/>
              <a:ahLst/>
              <a:cxnLst/>
              <a:rect l="l" t="t" r="r" b="b"/>
              <a:pathLst>
                <a:path w="8192" h="2237" extrusionOk="0">
                  <a:moveTo>
                    <a:pt x="2552" y="756"/>
                  </a:moveTo>
                  <a:cubicBezTo>
                    <a:pt x="2742" y="756"/>
                    <a:pt x="2899" y="914"/>
                    <a:pt x="2899" y="1103"/>
                  </a:cubicBezTo>
                  <a:cubicBezTo>
                    <a:pt x="2899" y="1292"/>
                    <a:pt x="2742" y="1449"/>
                    <a:pt x="2552" y="1449"/>
                  </a:cubicBezTo>
                  <a:cubicBezTo>
                    <a:pt x="2363" y="1449"/>
                    <a:pt x="2206" y="1292"/>
                    <a:pt x="2206" y="1103"/>
                  </a:cubicBezTo>
                  <a:cubicBezTo>
                    <a:pt x="2206" y="914"/>
                    <a:pt x="2363" y="756"/>
                    <a:pt x="2552" y="756"/>
                  </a:cubicBezTo>
                  <a:close/>
                  <a:moveTo>
                    <a:pt x="5545" y="756"/>
                  </a:moveTo>
                  <a:cubicBezTo>
                    <a:pt x="5734" y="756"/>
                    <a:pt x="5892" y="914"/>
                    <a:pt x="5892" y="1103"/>
                  </a:cubicBezTo>
                  <a:cubicBezTo>
                    <a:pt x="5892" y="1292"/>
                    <a:pt x="5734" y="1449"/>
                    <a:pt x="5545" y="1449"/>
                  </a:cubicBezTo>
                  <a:cubicBezTo>
                    <a:pt x="5356" y="1449"/>
                    <a:pt x="5199" y="1292"/>
                    <a:pt x="5199" y="1103"/>
                  </a:cubicBezTo>
                  <a:cubicBezTo>
                    <a:pt x="5167" y="914"/>
                    <a:pt x="5356" y="756"/>
                    <a:pt x="5545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1733" y="2237"/>
                  </a:lnTo>
                  <a:cubicBezTo>
                    <a:pt x="2458" y="1796"/>
                    <a:pt x="3277" y="1575"/>
                    <a:pt x="4092" y="1575"/>
                  </a:cubicBezTo>
                  <a:cubicBezTo>
                    <a:pt x="4907" y="1575"/>
                    <a:pt x="5719" y="1796"/>
                    <a:pt x="6428" y="2237"/>
                  </a:cubicBezTo>
                  <a:lnTo>
                    <a:pt x="8192" y="2237"/>
                  </a:ln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64"/>
            <p:cNvSpPr/>
            <p:nvPr/>
          </p:nvSpPr>
          <p:spPr>
            <a:xfrm>
              <a:off x="-51780525" y="3983125"/>
              <a:ext cx="55950" cy="105825"/>
            </a:xfrm>
            <a:custGeom>
              <a:avLst/>
              <a:gdLst/>
              <a:ahLst/>
              <a:cxnLst/>
              <a:rect l="l" t="t" r="r" b="b"/>
              <a:pathLst>
                <a:path w="2238" h="4233" extrusionOk="0">
                  <a:moveTo>
                    <a:pt x="1849" y="0"/>
                  </a:moveTo>
                  <a:cubicBezTo>
                    <a:pt x="1729" y="0"/>
                    <a:pt x="1618" y="47"/>
                    <a:pt x="1545" y="169"/>
                  </a:cubicBezTo>
                  <a:cubicBezTo>
                    <a:pt x="1135" y="767"/>
                    <a:pt x="631" y="1240"/>
                    <a:pt x="1" y="1586"/>
                  </a:cubicBezTo>
                  <a:cubicBezTo>
                    <a:pt x="473" y="2374"/>
                    <a:pt x="694" y="3288"/>
                    <a:pt x="694" y="4233"/>
                  </a:cubicBezTo>
                  <a:cubicBezTo>
                    <a:pt x="1576" y="3792"/>
                    <a:pt x="2206" y="2910"/>
                    <a:pt x="2206" y="1870"/>
                  </a:cubicBezTo>
                  <a:lnTo>
                    <a:pt x="2206" y="358"/>
                  </a:lnTo>
                  <a:cubicBezTo>
                    <a:pt x="2238" y="200"/>
                    <a:pt x="2112" y="106"/>
                    <a:pt x="1954" y="11"/>
                  </a:cubicBezTo>
                  <a:cubicBezTo>
                    <a:pt x="1919" y="4"/>
                    <a:pt x="1883" y="0"/>
                    <a:pt x="18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64"/>
            <p:cNvSpPr/>
            <p:nvPr/>
          </p:nvSpPr>
          <p:spPr>
            <a:xfrm>
              <a:off x="-52023900" y="4139350"/>
              <a:ext cx="18925" cy="63800"/>
            </a:xfrm>
            <a:custGeom>
              <a:avLst/>
              <a:gdLst/>
              <a:ahLst/>
              <a:cxnLst/>
              <a:rect l="l" t="t" r="r" b="b"/>
              <a:pathLst>
                <a:path w="757" h="2552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8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64"/>
            <p:cNvSpPr/>
            <p:nvPr/>
          </p:nvSpPr>
          <p:spPr>
            <a:xfrm>
              <a:off x="-51763200" y="4139350"/>
              <a:ext cx="18925" cy="63800"/>
            </a:xfrm>
            <a:custGeom>
              <a:avLst/>
              <a:gdLst/>
              <a:ahLst/>
              <a:cxnLst/>
              <a:rect l="l" t="t" r="r" b="b"/>
              <a:pathLst>
                <a:path w="757" h="2552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8"/>
                    <a:pt x="757" y="1796"/>
                    <a:pt x="757" y="1260"/>
                  </a:cubicBezTo>
                  <a:cubicBezTo>
                    <a:pt x="757" y="693"/>
                    <a:pt x="442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86" name="Google Shape;8586;p64"/>
          <p:cNvGrpSpPr/>
          <p:nvPr/>
        </p:nvGrpSpPr>
        <p:grpSpPr>
          <a:xfrm>
            <a:off x="6215199" y="1532546"/>
            <a:ext cx="314662" cy="358971"/>
            <a:chOff x="-56766175" y="3198925"/>
            <a:chExt cx="279625" cy="319000"/>
          </a:xfrm>
        </p:grpSpPr>
        <p:sp>
          <p:nvSpPr>
            <p:cNvPr id="8587" name="Google Shape;8587;p64"/>
            <p:cNvSpPr/>
            <p:nvPr/>
          </p:nvSpPr>
          <p:spPr>
            <a:xfrm>
              <a:off x="-56766175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58"/>
                  </a:ln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64"/>
            <p:cNvSpPr/>
            <p:nvPr/>
          </p:nvSpPr>
          <p:spPr>
            <a:xfrm>
              <a:off x="-56747275" y="3198925"/>
              <a:ext cx="222925" cy="93750"/>
            </a:xfrm>
            <a:custGeom>
              <a:avLst/>
              <a:gdLst/>
              <a:ahLst/>
              <a:cxnLst/>
              <a:rect l="l" t="t" r="r" b="b"/>
              <a:pathLst>
                <a:path w="8917" h="3750" extrusionOk="0">
                  <a:moveTo>
                    <a:pt x="347" y="0"/>
                  </a:moveTo>
                  <a:cubicBezTo>
                    <a:pt x="158" y="0"/>
                    <a:pt x="1" y="158"/>
                    <a:pt x="32" y="347"/>
                  </a:cubicBezTo>
                  <a:cubicBezTo>
                    <a:pt x="410" y="2269"/>
                    <a:pt x="2080" y="3749"/>
                    <a:pt x="4096" y="3749"/>
                  </a:cubicBezTo>
                  <a:lnTo>
                    <a:pt x="8917" y="3749"/>
                  </a:lnTo>
                  <a:cubicBezTo>
                    <a:pt x="8728" y="1639"/>
                    <a:pt x="6995" y="0"/>
                    <a:pt x="48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64"/>
            <p:cNvSpPr/>
            <p:nvPr/>
          </p:nvSpPr>
          <p:spPr>
            <a:xfrm>
              <a:off x="-56710250" y="3348575"/>
              <a:ext cx="55150" cy="55150"/>
            </a:xfrm>
            <a:custGeom>
              <a:avLst/>
              <a:gdLst/>
              <a:ahLst/>
              <a:cxnLst/>
              <a:rect l="l" t="t" r="r" b="b"/>
              <a:pathLst>
                <a:path w="2206" h="2206" extrusionOk="0">
                  <a:moveTo>
                    <a:pt x="1103" y="0"/>
                  </a:moveTo>
                  <a:cubicBezTo>
                    <a:pt x="473" y="0"/>
                    <a:pt x="0" y="504"/>
                    <a:pt x="0" y="1103"/>
                  </a:cubicBezTo>
                  <a:cubicBezTo>
                    <a:pt x="0" y="1670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4"/>
                    <a:pt x="1733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64"/>
            <p:cNvSpPr/>
            <p:nvPr/>
          </p:nvSpPr>
          <p:spPr>
            <a:xfrm>
              <a:off x="-56597625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64"/>
            <p:cNvSpPr/>
            <p:nvPr/>
          </p:nvSpPr>
          <p:spPr>
            <a:xfrm>
              <a:off x="-56727575" y="3376925"/>
              <a:ext cx="204800" cy="141000"/>
            </a:xfrm>
            <a:custGeom>
              <a:avLst/>
              <a:gdLst/>
              <a:ahLst/>
              <a:cxnLst/>
              <a:rect l="l" t="t" r="r" b="b"/>
              <a:pathLst>
                <a:path w="8192" h="5640" extrusionOk="0">
                  <a:moveTo>
                    <a:pt x="5104" y="2174"/>
                  </a:moveTo>
                  <a:cubicBezTo>
                    <a:pt x="5199" y="2174"/>
                    <a:pt x="5293" y="2206"/>
                    <a:pt x="5356" y="2269"/>
                  </a:cubicBezTo>
                  <a:cubicBezTo>
                    <a:pt x="5545" y="2395"/>
                    <a:pt x="5545" y="2647"/>
                    <a:pt x="5388" y="2804"/>
                  </a:cubicBezTo>
                  <a:cubicBezTo>
                    <a:pt x="5041" y="3151"/>
                    <a:pt x="4569" y="3340"/>
                    <a:pt x="4096" y="3340"/>
                  </a:cubicBezTo>
                  <a:cubicBezTo>
                    <a:pt x="3560" y="3340"/>
                    <a:pt x="3088" y="3151"/>
                    <a:pt x="2741" y="2804"/>
                  </a:cubicBezTo>
                  <a:cubicBezTo>
                    <a:pt x="2584" y="2647"/>
                    <a:pt x="2584" y="2395"/>
                    <a:pt x="2741" y="2269"/>
                  </a:cubicBezTo>
                  <a:cubicBezTo>
                    <a:pt x="2820" y="2206"/>
                    <a:pt x="2922" y="2174"/>
                    <a:pt x="3021" y="2174"/>
                  </a:cubicBezTo>
                  <a:cubicBezTo>
                    <a:pt x="3119" y="2174"/>
                    <a:pt x="3214" y="2206"/>
                    <a:pt x="3277" y="2269"/>
                  </a:cubicBezTo>
                  <a:cubicBezTo>
                    <a:pt x="3482" y="2489"/>
                    <a:pt x="3765" y="2600"/>
                    <a:pt x="4053" y="2600"/>
                  </a:cubicBezTo>
                  <a:cubicBezTo>
                    <a:pt x="4340" y="2600"/>
                    <a:pt x="4632" y="2489"/>
                    <a:pt x="4852" y="2269"/>
                  </a:cubicBezTo>
                  <a:cubicBezTo>
                    <a:pt x="4915" y="2206"/>
                    <a:pt x="5010" y="2174"/>
                    <a:pt x="5104" y="2174"/>
                  </a:cubicBezTo>
                  <a:close/>
                  <a:moveTo>
                    <a:pt x="0" y="0"/>
                  </a:moveTo>
                  <a:lnTo>
                    <a:pt x="0" y="1513"/>
                  </a:lnTo>
                  <a:cubicBezTo>
                    <a:pt x="0" y="3623"/>
                    <a:pt x="1639" y="5451"/>
                    <a:pt x="3718" y="5640"/>
                  </a:cubicBezTo>
                  <a:lnTo>
                    <a:pt x="3718" y="4537"/>
                  </a:lnTo>
                  <a:cubicBezTo>
                    <a:pt x="3718" y="4348"/>
                    <a:pt x="3875" y="4191"/>
                    <a:pt x="4096" y="4191"/>
                  </a:cubicBezTo>
                  <a:cubicBezTo>
                    <a:pt x="4285" y="4191"/>
                    <a:pt x="4442" y="4348"/>
                    <a:pt x="4442" y="4537"/>
                  </a:cubicBezTo>
                  <a:lnTo>
                    <a:pt x="4442" y="5640"/>
                  </a:lnTo>
                  <a:cubicBezTo>
                    <a:pt x="6522" y="5451"/>
                    <a:pt x="8192" y="3623"/>
                    <a:pt x="8192" y="1513"/>
                  </a:cubicBezTo>
                  <a:lnTo>
                    <a:pt x="8192" y="0"/>
                  </a:lnTo>
                  <a:cubicBezTo>
                    <a:pt x="8192" y="1009"/>
                    <a:pt x="7309" y="1859"/>
                    <a:pt x="6301" y="1859"/>
                  </a:cubicBezTo>
                  <a:cubicBezTo>
                    <a:pt x="5388" y="1859"/>
                    <a:pt x="4632" y="1229"/>
                    <a:pt x="4474" y="347"/>
                  </a:cubicBezTo>
                  <a:lnTo>
                    <a:pt x="3655" y="347"/>
                  </a:lnTo>
                  <a:cubicBezTo>
                    <a:pt x="3497" y="1229"/>
                    <a:pt x="2710" y="1859"/>
                    <a:pt x="1828" y="1859"/>
                  </a:cubicBezTo>
                  <a:cubicBezTo>
                    <a:pt x="819" y="1859"/>
                    <a:pt x="0" y="1009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64"/>
            <p:cNvSpPr/>
            <p:nvPr/>
          </p:nvSpPr>
          <p:spPr>
            <a:xfrm>
              <a:off x="-56729150" y="3289500"/>
              <a:ext cx="204000" cy="87450"/>
            </a:xfrm>
            <a:custGeom>
              <a:avLst/>
              <a:gdLst/>
              <a:ahLst/>
              <a:cxnLst/>
              <a:rect l="l" t="t" r="r" b="b"/>
              <a:pathLst>
                <a:path w="8160" h="3498" extrusionOk="0">
                  <a:moveTo>
                    <a:pt x="567" y="0"/>
                  </a:moveTo>
                  <a:cubicBezTo>
                    <a:pt x="221" y="630"/>
                    <a:pt x="0" y="1292"/>
                    <a:pt x="0" y="2017"/>
                  </a:cubicBezTo>
                  <a:lnTo>
                    <a:pt x="0" y="3497"/>
                  </a:lnTo>
                  <a:cubicBezTo>
                    <a:pt x="0" y="2489"/>
                    <a:pt x="851" y="1639"/>
                    <a:pt x="1859" y="1639"/>
                  </a:cubicBezTo>
                  <a:cubicBezTo>
                    <a:pt x="2773" y="1639"/>
                    <a:pt x="3529" y="2269"/>
                    <a:pt x="3686" y="3151"/>
                  </a:cubicBezTo>
                  <a:lnTo>
                    <a:pt x="4505" y="3151"/>
                  </a:lnTo>
                  <a:cubicBezTo>
                    <a:pt x="4663" y="2269"/>
                    <a:pt x="5451" y="1639"/>
                    <a:pt x="6333" y="1639"/>
                  </a:cubicBezTo>
                  <a:cubicBezTo>
                    <a:pt x="7341" y="1639"/>
                    <a:pt x="8160" y="2489"/>
                    <a:pt x="8160" y="3497"/>
                  </a:cubicBezTo>
                  <a:lnTo>
                    <a:pt x="8160" y="914"/>
                  </a:lnTo>
                  <a:lnTo>
                    <a:pt x="3340" y="914"/>
                  </a:lnTo>
                  <a:cubicBezTo>
                    <a:pt x="2332" y="851"/>
                    <a:pt x="1355" y="536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64"/>
            <p:cNvSpPr/>
            <p:nvPr/>
          </p:nvSpPr>
          <p:spPr>
            <a:xfrm>
              <a:off x="-56505475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0"/>
                  </a:cubicBezTo>
                  <a:cubicBezTo>
                    <a:pt x="757" y="693"/>
                    <a:pt x="473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4" name="Google Shape;8594;p64"/>
          <p:cNvGrpSpPr/>
          <p:nvPr/>
        </p:nvGrpSpPr>
        <p:grpSpPr>
          <a:xfrm>
            <a:off x="6214313" y="1987846"/>
            <a:ext cx="316434" cy="358099"/>
            <a:chOff x="-56766175" y="3590375"/>
            <a:chExt cx="281200" cy="318225"/>
          </a:xfrm>
        </p:grpSpPr>
        <p:sp>
          <p:nvSpPr>
            <p:cNvPr id="8595" name="Google Shape;8595;p64"/>
            <p:cNvSpPr/>
            <p:nvPr/>
          </p:nvSpPr>
          <p:spPr>
            <a:xfrm>
              <a:off x="-56766175" y="3632900"/>
              <a:ext cx="281200" cy="275700"/>
            </a:xfrm>
            <a:custGeom>
              <a:avLst/>
              <a:gdLst/>
              <a:ahLst/>
              <a:cxnLst/>
              <a:rect l="l" t="t" r="r" b="b"/>
              <a:pathLst>
                <a:path w="11248" h="11028" extrusionOk="0">
                  <a:moveTo>
                    <a:pt x="1576" y="0"/>
                  </a:moveTo>
                  <a:cubicBezTo>
                    <a:pt x="599" y="1009"/>
                    <a:pt x="1" y="2395"/>
                    <a:pt x="1" y="3907"/>
                  </a:cubicBezTo>
                  <a:lnTo>
                    <a:pt x="1" y="10681"/>
                  </a:lnTo>
                  <a:cubicBezTo>
                    <a:pt x="1" y="10870"/>
                    <a:pt x="158" y="11027"/>
                    <a:pt x="347" y="11027"/>
                  </a:cubicBezTo>
                  <a:lnTo>
                    <a:pt x="5577" y="11027"/>
                  </a:lnTo>
                  <a:cubicBezTo>
                    <a:pt x="3340" y="11027"/>
                    <a:pt x="1481" y="9200"/>
                    <a:pt x="1481" y="6932"/>
                  </a:cubicBezTo>
                  <a:lnTo>
                    <a:pt x="1481" y="5388"/>
                  </a:lnTo>
                  <a:cubicBezTo>
                    <a:pt x="1481" y="5262"/>
                    <a:pt x="1576" y="5167"/>
                    <a:pt x="1702" y="5073"/>
                  </a:cubicBezTo>
                  <a:lnTo>
                    <a:pt x="5419" y="2836"/>
                  </a:lnTo>
                  <a:cubicBezTo>
                    <a:pt x="5482" y="2789"/>
                    <a:pt x="5553" y="2765"/>
                    <a:pt x="5624" y="2765"/>
                  </a:cubicBezTo>
                  <a:cubicBezTo>
                    <a:pt x="5695" y="2765"/>
                    <a:pt x="5766" y="2789"/>
                    <a:pt x="5829" y="2836"/>
                  </a:cubicBezTo>
                  <a:lnTo>
                    <a:pt x="9578" y="5073"/>
                  </a:lnTo>
                  <a:cubicBezTo>
                    <a:pt x="9673" y="5167"/>
                    <a:pt x="9767" y="5262"/>
                    <a:pt x="9767" y="5388"/>
                  </a:cubicBezTo>
                  <a:lnTo>
                    <a:pt x="9767" y="6932"/>
                  </a:lnTo>
                  <a:cubicBezTo>
                    <a:pt x="9767" y="9200"/>
                    <a:pt x="7908" y="11027"/>
                    <a:pt x="5671" y="11027"/>
                  </a:cubicBezTo>
                  <a:lnTo>
                    <a:pt x="10901" y="11027"/>
                  </a:lnTo>
                  <a:cubicBezTo>
                    <a:pt x="11090" y="11027"/>
                    <a:pt x="11248" y="10870"/>
                    <a:pt x="11248" y="10681"/>
                  </a:cubicBezTo>
                  <a:lnTo>
                    <a:pt x="11248" y="3907"/>
                  </a:lnTo>
                  <a:cubicBezTo>
                    <a:pt x="11185" y="2363"/>
                    <a:pt x="10586" y="977"/>
                    <a:pt x="9610" y="0"/>
                  </a:cubicBezTo>
                  <a:cubicBezTo>
                    <a:pt x="9578" y="158"/>
                    <a:pt x="9484" y="316"/>
                    <a:pt x="9358" y="473"/>
                  </a:cubicBezTo>
                  <a:cubicBezTo>
                    <a:pt x="8727" y="1418"/>
                    <a:pt x="7247" y="2048"/>
                    <a:pt x="5577" y="2048"/>
                  </a:cubicBezTo>
                  <a:cubicBezTo>
                    <a:pt x="3907" y="2048"/>
                    <a:pt x="2395" y="1418"/>
                    <a:pt x="1765" y="442"/>
                  </a:cubicBezTo>
                  <a:cubicBezTo>
                    <a:pt x="1702" y="316"/>
                    <a:pt x="1607" y="158"/>
                    <a:pt x="1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64"/>
            <p:cNvSpPr/>
            <p:nvPr/>
          </p:nvSpPr>
          <p:spPr>
            <a:xfrm>
              <a:off x="-56709475" y="3722700"/>
              <a:ext cx="167800" cy="153600"/>
            </a:xfrm>
            <a:custGeom>
              <a:avLst/>
              <a:gdLst/>
              <a:ahLst/>
              <a:cxnLst/>
              <a:rect l="l" t="t" r="r" b="b"/>
              <a:pathLst>
                <a:path w="6712" h="6144" extrusionOk="0">
                  <a:moveTo>
                    <a:pt x="1828" y="1449"/>
                  </a:moveTo>
                  <a:cubicBezTo>
                    <a:pt x="2017" y="1449"/>
                    <a:pt x="2175" y="1607"/>
                    <a:pt x="2175" y="1796"/>
                  </a:cubicBezTo>
                  <a:cubicBezTo>
                    <a:pt x="2206" y="2016"/>
                    <a:pt x="2049" y="2142"/>
                    <a:pt x="1828" y="2142"/>
                  </a:cubicBezTo>
                  <a:cubicBezTo>
                    <a:pt x="1639" y="2142"/>
                    <a:pt x="1482" y="2016"/>
                    <a:pt x="1482" y="1796"/>
                  </a:cubicBezTo>
                  <a:cubicBezTo>
                    <a:pt x="1482" y="1607"/>
                    <a:pt x="1639" y="1449"/>
                    <a:pt x="1828" y="1449"/>
                  </a:cubicBezTo>
                  <a:close/>
                  <a:moveTo>
                    <a:pt x="4821" y="1449"/>
                  </a:moveTo>
                  <a:cubicBezTo>
                    <a:pt x="5010" y="1449"/>
                    <a:pt x="5168" y="1607"/>
                    <a:pt x="5168" y="1796"/>
                  </a:cubicBezTo>
                  <a:cubicBezTo>
                    <a:pt x="5199" y="2016"/>
                    <a:pt x="5010" y="2142"/>
                    <a:pt x="4821" y="2142"/>
                  </a:cubicBezTo>
                  <a:cubicBezTo>
                    <a:pt x="4632" y="2142"/>
                    <a:pt x="4475" y="2016"/>
                    <a:pt x="4475" y="1796"/>
                  </a:cubicBezTo>
                  <a:cubicBezTo>
                    <a:pt x="4475" y="1607"/>
                    <a:pt x="4632" y="1449"/>
                    <a:pt x="4821" y="1449"/>
                  </a:cubicBezTo>
                  <a:close/>
                  <a:moveTo>
                    <a:pt x="3372" y="0"/>
                  </a:moveTo>
                  <a:lnTo>
                    <a:pt x="1" y="2016"/>
                  </a:lnTo>
                  <a:lnTo>
                    <a:pt x="1" y="3340"/>
                  </a:lnTo>
                  <a:cubicBezTo>
                    <a:pt x="1" y="4474"/>
                    <a:pt x="599" y="5545"/>
                    <a:pt x="1513" y="6143"/>
                  </a:cubicBezTo>
                  <a:lnTo>
                    <a:pt x="1513" y="4411"/>
                  </a:lnTo>
                  <a:cubicBezTo>
                    <a:pt x="1513" y="4253"/>
                    <a:pt x="1576" y="4127"/>
                    <a:pt x="1702" y="4096"/>
                  </a:cubicBezTo>
                  <a:cubicBezTo>
                    <a:pt x="2222" y="3844"/>
                    <a:pt x="2797" y="3718"/>
                    <a:pt x="3368" y="3718"/>
                  </a:cubicBezTo>
                  <a:cubicBezTo>
                    <a:pt x="3939" y="3718"/>
                    <a:pt x="4506" y="3844"/>
                    <a:pt x="5010" y="4096"/>
                  </a:cubicBezTo>
                  <a:cubicBezTo>
                    <a:pt x="5136" y="4159"/>
                    <a:pt x="5199" y="4285"/>
                    <a:pt x="5199" y="4411"/>
                  </a:cubicBezTo>
                  <a:lnTo>
                    <a:pt x="5199" y="6143"/>
                  </a:lnTo>
                  <a:cubicBezTo>
                    <a:pt x="6113" y="5545"/>
                    <a:pt x="6711" y="4505"/>
                    <a:pt x="6711" y="3340"/>
                  </a:cubicBezTo>
                  <a:lnTo>
                    <a:pt x="6711" y="2016"/>
                  </a:lnTo>
                  <a:lnTo>
                    <a:pt x="33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64"/>
            <p:cNvSpPr/>
            <p:nvPr/>
          </p:nvSpPr>
          <p:spPr>
            <a:xfrm>
              <a:off x="-56654325" y="3833750"/>
              <a:ext cx="55150" cy="55950"/>
            </a:xfrm>
            <a:custGeom>
              <a:avLst/>
              <a:gdLst/>
              <a:ahLst/>
              <a:cxnLst/>
              <a:rect l="l" t="t" r="r" b="b"/>
              <a:pathLst>
                <a:path w="2206" h="2238" extrusionOk="0">
                  <a:moveTo>
                    <a:pt x="1127" y="0"/>
                  </a:moveTo>
                  <a:cubicBezTo>
                    <a:pt x="748" y="0"/>
                    <a:pt x="363" y="63"/>
                    <a:pt x="0" y="189"/>
                  </a:cubicBezTo>
                  <a:lnTo>
                    <a:pt x="0" y="2048"/>
                  </a:lnTo>
                  <a:cubicBezTo>
                    <a:pt x="378" y="2174"/>
                    <a:pt x="725" y="2237"/>
                    <a:pt x="1103" y="2237"/>
                  </a:cubicBezTo>
                  <a:cubicBezTo>
                    <a:pt x="1512" y="2237"/>
                    <a:pt x="1859" y="2174"/>
                    <a:pt x="2206" y="2048"/>
                  </a:cubicBezTo>
                  <a:lnTo>
                    <a:pt x="2206" y="189"/>
                  </a:lnTo>
                  <a:cubicBezTo>
                    <a:pt x="1875" y="63"/>
                    <a:pt x="1505" y="0"/>
                    <a:pt x="11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64"/>
            <p:cNvSpPr/>
            <p:nvPr/>
          </p:nvSpPr>
          <p:spPr>
            <a:xfrm>
              <a:off x="-56710250" y="3590375"/>
              <a:ext cx="167775" cy="74850"/>
            </a:xfrm>
            <a:custGeom>
              <a:avLst/>
              <a:gdLst/>
              <a:ahLst/>
              <a:cxnLst/>
              <a:rect l="l" t="t" r="r" b="b"/>
              <a:pathLst>
                <a:path w="6711" h="2994" extrusionOk="0">
                  <a:moveTo>
                    <a:pt x="3340" y="0"/>
                  </a:moveTo>
                  <a:cubicBezTo>
                    <a:pt x="2080" y="0"/>
                    <a:pt x="946" y="441"/>
                    <a:pt x="0" y="1134"/>
                  </a:cubicBezTo>
                  <a:cubicBezTo>
                    <a:pt x="0" y="1355"/>
                    <a:pt x="32" y="1544"/>
                    <a:pt x="189" y="1733"/>
                  </a:cubicBezTo>
                  <a:cubicBezTo>
                    <a:pt x="662" y="2489"/>
                    <a:pt x="1922" y="2993"/>
                    <a:pt x="3340" y="2993"/>
                  </a:cubicBezTo>
                  <a:cubicBezTo>
                    <a:pt x="4726" y="2993"/>
                    <a:pt x="5986" y="2489"/>
                    <a:pt x="6490" y="1796"/>
                  </a:cubicBezTo>
                  <a:cubicBezTo>
                    <a:pt x="6648" y="1575"/>
                    <a:pt x="6711" y="1355"/>
                    <a:pt x="6711" y="1134"/>
                  </a:cubicBezTo>
                  <a:cubicBezTo>
                    <a:pt x="5766" y="441"/>
                    <a:pt x="4600" y="0"/>
                    <a:pt x="33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9" name="Google Shape;8599;p64"/>
          <p:cNvGrpSpPr/>
          <p:nvPr/>
        </p:nvGrpSpPr>
        <p:grpSpPr>
          <a:xfrm>
            <a:off x="6251269" y="2429217"/>
            <a:ext cx="272126" cy="358099"/>
            <a:chOff x="-56747275" y="3982600"/>
            <a:chExt cx="241825" cy="318225"/>
          </a:xfrm>
        </p:grpSpPr>
        <p:sp>
          <p:nvSpPr>
            <p:cNvPr id="8600" name="Google Shape;8600;p64"/>
            <p:cNvSpPr/>
            <p:nvPr/>
          </p:nvSpPr>
          <p:spPr>
            <a:xfrm>
              <a:off x="-56635425" y="4076325"/>
              <a:ext cx="18125" cy="37050"/>
            </a:xfrm>
            <a:custGeom>
              <a:avLst/>
              <a:gdLst/>
              <a:ahLst/>
              <a:cxnLst/>
              <a:rect l="l" t="t" r="r" b="b"/>
              <a:pathLst>
                <a:path w="725" h="1482" extrusionOk="0">
                  <a:moveTo>
                    <a:pt x="378" y="1"/>
                  </a:moveTo>
                  <a:cubicBezTo>
                    <a:pt x="158" y="1"/>
                    <a:pt x="0" y="316"/>
                    <a:pt x="0" y="725"/>
                  </a:cubicBezTo>
                  <a:cubicBezTo>
                    <a:pt x="0" y="1135"/>
                    <a:pt x="158" y="1481"/>
                    <a:pt x="378" y="1481"/>
                  </a:cubicBezTo>
                  <a:cubicBezTo>
                    <a:pt x="567" y="1481"/>
                    <a:pt x="725" y="1135"/>
                    <a:pt x="725" y="725"/>
                  </a:cubicBezTo>
                  <a:cubicBezTo>
                    <a:pt x="725" y="316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64"/>
            <p:cNvSpPr/>
            <p:nvPr/>
          </p:nvSpPr>
          <p:spPr>
            <a:xfrm>
              <a:off x="-56618900" y="3991275"/>
              <a:ext cx="113450" cy="136250"/>
            </a:xfrm>
            <a:custGeom>
              <a:avLst/>
              <a:gdLst/>
              <a:ahLst/>
              <a:cxnLst/>
              <a:rect l="l" t="t" r="r" b="b"/>
              <a:pathLst>
                <a:path w="4538" h="5450" extrusionOk="0">
                  <a:moveTo>
                    <a:pt x="3277" y="0"/>
                  </a:moveTo>
                  <a:lnTo>
                    <a:pt x="1" y="2647"/>
                  </a:lnTo>
                  <a:lnTo>
                    <a:pt x="3939" y="5387"/>
                  </a:lnTo>
                  <a:cubicBezTo>
                    <a:pt x="4007" y="5430"/>
                    <a:pt x="4081" y="5449"/>
                    <a:pt x="4154" y="5449"/>
                  </a:cubicBezTo>
                  <a:cubicBezTo>
                    <a:pt x="4352" y="5449"/>
                    <a:pt x="4538" y="5303"/>
                    <a:pt x="4538" y="5072"/>
                  </a:cubicBezTo>
                  <a:lnTo>
                    <a:pt x="4538" y="2300"/>
                  </a:lnTo>
                  <a:cubicBezTo>
                    <a:pt x="4538" y="1355"/>
                    <a:pt x="4034" y="473"/>
                    <a:pt x="32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64"/>
            <p:cNvSpPr/>
            <p:nvPr/>
          </p:nvSpPr>
          <p:spPr>
            <a:xfrm>
              <a:off x="-56601550" y="4094450"/>
              <a:ext cx="31525" cy="19700"/>
            </a:xfrm>
            <a:custGeom>
              <a:avLst/>
              <a:gdLst/>
              <a:ahLst/>
              <a:cxnLst/>
              <a:rect l="l" t="t" r="r" b="b"/>
              <a:pathLst>
                <a:path w="1261" h="788" extrusionOk="0">
                  <a:moveTo>
                    <a:pt x="158" y="0"/>
                  </a:moveTo>
                  <a:lnTo>
                    <a:pt x="158" y="63"/>
                  </a:lnTo>
                  <a:cubicBezTo>
                    <a:pt x="158" y="315"/>
                    <a:pt x="95" y="567"/>
                    <a:pt x="0" y="788"/>
                  </a:cubicBezTo>
                  <a:lnTo>
                    <a:pt x="1260" y="788"/>
                  </a:lnTo>
                  <a:lnTo>
                    <a:pt x="1260" y="756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64"/>
            <p:cNvSpPr/>
            <p:nvPr/>
          </p:nvSpPr>
          <p:spPr>
            <a:xfrm>
              <a:off x="-56688200" y="4085775"/>
              <a:ext cx="37050" cy="27600"/>
            </a:xfrm>
            <a:custGeom>
              <a:avLst/>
              <a:gdLst/>
              <a:ahLst/>
              <a:cxnLst/>
              <a:rect l="l" t="t" r="r" b="b"/>
              <a:pathLst>
                <a:path w="1482" h="1104" extrusionOk="0">
                  <a:moveTo>
                    <a:pt x="1355" y="1"/>
                  </a:moveTo>
                  <a:lnTo>
                    <a:pt x="1" y="1103"/>
                  </a:lnTo>
                  <a:lnTo>
                    <a:pt x="1481" y="1103"/>
                  </a:lnTo>
                  <a:cubicBezTo>
                    <a:pt x="1418" y="883"/>
                    <a:pt x="1324" y="631"/>
                    <a:pt x="1324" y="347"/>
                  </a:cubicBezTo>
                  <a:cubicBezTo>
                    <a:pt x="1324" y="253"/>
                    <a:pt x="1324" y="127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64"/>
            <p:cNvSpPr/>
            <p:nvPr/>
          </p:nvSpPr>
          <p:spPr>
            <a:xfrm>
              <a:off x="-56747275" y="3982600"/>
              <a:ext cx="189850" cy="143850"/>
            </a:xfrm>
            <a:custGeom>
              <a:avLst/>
              <a:gdLst/>
              <a:ahLst/>
              <a:cxnLst/>
              <a:rect l="l" t="t" r="r" b="b"/>
              <a:pathLst>
                <a:path w="7594" h="5754" extrusionOk="0">
                  <a:moveTo>
                    <a:pt x="2584" y="1"/>
                  </a:moveTo>
                  <a:cubicBezTo>
                    <a:pt x="1135" y="1"/>
                    <a:pt x="1" y="1166"/>
                    <a:pt x="1" y="2647"/>
                  </a:cubicBezTo>
                  <a:lnTo>
                    <a:pt x="1" y="5388"/>
                  </a:lnTo>
                  <a:cubicBezTo>
                    <a:pt x="1" y="5610"/>
                    <a:pt x="172" y="5753"/>
                    <a:pt x="350" y="5753"/>
                  </a:cubicBezTo>
                  <a:cubicBezTo>
                    <a:pt x="426" y="5753"/>
                    <a:pt x="502" y="5728"/>
                    <a:pt x="568" y="5671"/>
                  </a:cubicBezTo>
                  <a:lnTo>
                    <a:pt x="7593" y="32"/>
                  </a:lnTo>
                  <a:cubicBezTo>
                    <a:pt x="7436" y="1"/>
                    <a:pt x="7278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64"/>
            <p:cNvSpPr/>
            <p:nvPr/>
          </p:nvSpPr>
          <p:spPr>
            <a:xfrm>
              <a:off x="-56654325" y="4217500"/>
              <a:ext cx="55150" cy="83325"/>
            </a:xfrm>
            <a:custGeom>
              <a:avLst/>
              <a:gdLst/>
              <a:ahLst/>
              <a:cxnLst/>
              <a:rect l="l" t="t" r="r" b="b"/>
              <a:pathLst>
                <a:path w="2206" h="3333" extrusionOk="0">
                  <a:moveTo>
                    <a:pt x="1127" y="1"/>
                  </a:moveTo>
                  <a:cubicBezTo>
                    <a:pt x="748" y="1"/>
                    <a:pt x="363" y="72"/>
                    <a:pt x="0" y="214"/>
                  </a:cubicBezTo>
                  <a:lnTo>
                    <a:pt x="0" y="3175"/>
                  </a:lnTo>
                  <a:cubicBezTo>
                    <a:pt x="378" y="3270"/>
                    <a:pt x="756" y="3333"/>
                    <a:pt x="1103" y="3333"/>
                  </a:cubicBezTo>
                  <a:cubicBezTo>
                    <a:pt x="1512" y="3333"/>
                    <a:pt x="1859" y="3270"/>
                    <a:pt x="2206" y="3175"/>
                  </a:cubicBezTo>
                  <a:lnTo>
                    <a:pt x="2206" y="214"/>
                  </a:lnTo>
                  <a:cubicBezTo>
                    <a:pt x="1875" y="72"/>
                    <a:pt x="1505" y="1"/>
                    <a:pt x="11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64"/>
            <p:cNvSpPr/>
            <p:nvPr/>
          </p:nvSpPr>
          <p:spPr>
            <a:xfrm>
              <a:off x="-56729150" y="4132250"/>
              <a:ext cx="204800" cy="157550"/>
            </a:xfrm>
            <a:custGeom>
              <a:avLst/>
              <a:gdLst/>
              <a:ahLst/>
              <a:cxnLst/>
              <a:rect l="l" t="t" r="r" b="b"/>
              <a:pathLst>
                <a:path w="8192" h="6302" extrusionOk="0">
                  <a:moveTo>
                    <a:pt x="2615" y="788"/>
                  </a:moveTo>
                  <a:cubicBezTo>
                    <a:pt x="2804" y="788"/>
                    <a:pt x="2962" y="946"/>
                    <a:pt x="2962" y="1135"/>
                  </a:cubicBezTo>
                  <a:cubicBezTo>
                    <a:pt x="2993" y="1324"/>
                    <a:pt x="2836" y="1481"/>
                    <a:pt x="2615" y="1481"/>
                  </a:cubicBezTo>
                  <a:cubicBezTo>
                    <a:pt x="2426" y="1481"/>
                    <a:pt x="2269" y="1324"/>
                    <a:pt x="2269" y="1135"/>
                  </a:cubicBezTo>
                  <a:cubicBezTo>
                    <a:pt x="2269" y="946"/>
                    <a:pt x="2426" y="788"/>
                    <a:pt x="2615" y="788"/>
                  </a:cubicBezTo>
                  <a:close/>
                  <a:moveTo>
                    <a:pt x="5608" y="788"/>
                  </a:moveTo>
                  <a:cubicBezTo>
                    <a:pt x="5797" y="788"/>
                    <a:pt x="5955" y="946"/>
                    <a:pt x="5955" y="1135"/>
                  </a:cubicBezTo>
                  <a:cubicBezTo>
                    <a:pt x="5986" y="1324"/>
                    <a:pt x="5797" y="1481"/>
                    <a:pt x="5608" y="1481"/>
                  </a:cubicBezTo>
                  <a:cubicBezTo>
                    <a:pt x="5419" y="1481"/>
                    <a:pt x="5262" y="1324"/>
                    <a:pt x="5262" y="1135"/>
                  </a:cubicBezTo>
                  <a:cubicBezTo>
                    <a:pt x="5262" y="946"/>
                    <a:pt x="5419" y="788"/>
                    <a:pt x="5608" y="788"/>
                  </a:cubicBezTo>
                  <a:close/>
                  <a:moveTo>
                    <a:pt x="725" y="1"/>
                  </a:moveTo>
                  <a:lnTo>
                    <a:pt x="0" y="536"/>
                  </a:lnTo>
                  <a:lnTo>
                    <a:pt x="0" y="2647"/>
                  </a:lnTo>
                  <a:cubicBezTo>
                    <a:pt x="0" y="4222"/>
                    <a:pt x="914" y="5577"/>
                    <a:pt x="2269" y="6301"/>
                  </a:cubicBezTo>
                  <a:lnTo>
                    <a:pt x="2269" y="3372"/>
                  </a:lnTo>
                  <a:cubicBezTo>
                    <a:pt x="2269" y="3214"/>
                    <a:pt x="2332" y="3120"/>
                    <a:pt x="2458" y="3056"/>
                  </a:cubicBezTo>
                  <a:cubicBezTo>
                    <a:pt x="2962" y="2804"/>
                    <a:pt x="3529" y="2678"/>
                    <a:pt x="4100" y="2678"/>
                  </a:cubicBezTo>
                  <a:cubicBezTo>
                    <a:pt x="4671" y="2678"/>
                    <a:pt x="5246" y="2804"/>
                    <a:pt x="5766" y="3056"/>
                  </a:cubicBezTo>
                  <a:cubicBezTo>
                    <a:pt x="5892" y="3151"/>
                    <a:pt x="5955" y="3277"/>
                    <a:pt x="5955" y="3372"/>
                  </a:cubicBezTo>
                  <a:lnTo>
                    <a:pt x="5955" y="6301"/>
                  </a:lnTo>
                  <a:cubicBezTo>
                    <a:pt x="7309" y="5640"/>
                    <a:pt x="8192" y="4254"/>
                    <a:pt x="8192" y="2647"/>
                  </a:cubicBezTo>
                  <a:lnTo>
                    <a:pt x="8192" y="536"/>
                  </a:lnTo>
                  <a:lnTo>
                    <a:pt x="7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7" name="Google Shape;8607;p64"/>
          <p:cNvGrpSpPr/>
          <p:nvPr/>
        </p:nvGrpSpPr>
        <p:grpSpPr>
          <a:xfrm>
            <a:off x="4881188" y="2894264"/>
            <a:ext cx="314662" cy="358971"/>
            <a:chOff x="-54793175" y="3198925"/>
            <a:chExt cx="279625" cy="319000"/>
          </a:xfrm>
        </p:grpSpPr>
        <p:sp>
          <p:nvSpPr>
            <p:cNvPr id="8608" name="Google Shape;8608;p64"/>
            <p:cNvSpPr/>
            <p:nvPr/>
          </p:nvSpPr>
          <p:spPr>
            <a:xfrm>
              <a:off x="-54532475" y="3354075"/>
              <a:ext cx="18925" cy="60675"/>
            </a:xfrm>
            <a:custGeom>
              <a:avLst/>
              <a:gdLst/>
              <a:ahLst/>
              <a:cxnLst/>
              <a:rect l="l" t="t" r="r" b="b"/>
              <a:pathLst>
                <a:path w="757" h="2427" extrusionOk="0">
                  <a:moveTo>
                    <a:pt x="1" y="1"/>
                  </a:moveTo>
                  <a:lnTo>
                    <a:pt x="1" y="788"/>
                  </a:lnTo>
                  <a:cubicBezTo>
                    <a:pt x="158" y="1355"/>
                    <a:pt x="190" y="1891"/>
                    <a:pt x="190" y="2427"/>
                  </a:cubicBezTo>
                  <a:cubicBezTo>
                    <a:pt x="505" y="2143"/>
                    <a:pt x="757" y="1734"/>
                    <a:pt x="757" y="1261"/>
                  </a:cubicBezTo>
                  <a:cubicBezTo>
                    <a:pt x="757" y="725"/>
                    <a:pt x="473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64"/>
            <p:cNvSpPr/>
            <p:nvPr/>
          </p:nvSpPr>
          <p:spPr>
            <a:xfrm>
              <a:off x="-54793175" y="3198925"/>
              <a:ext cx="97675" cy="126050"/>
            </a:xfrm>
            <a:custGeom>
              <a:avLst/>
              <a:gdLst/>
              <a:ahLst/>
              <a:cxnLst/>
              <a:rect l="l" t="t" r="r" b="b"/>
              <a:pathLst>
                <a:path w="3907" h="5042" extrusionOk="0">
                  <a:moveTo>
                    <a:pt x="2993" y="0"/>
                  </a:moveTo>
                  <a:cubicBezTo>
                    <a:pt x="2426" y="0"/>
                    <a:pt x="1954" y="315"/>
                    <a:pt x="1702" y="756"/>
                  </a:cubicBezTo>
                  <a:cubicBezTo>
                    <a:pt x="1632" y="746"/>
                    <a:pt x="1562" y="742"/>
                    <a:pt x="1494" y="742"/>
                  </a:cubicBezTo>
                  <a:cubicBezTo>
                    <a:pt x="695" y="742"/>
                    <a:pt x="0" y="1396"/>
                    <a:pt x="0" y="2237"/>
                  </a:cubicBezTo>
                  <a:cubicBezTo>
                    <a:pt x="0" y="2521"/>
                    <a:pt x="63" y="2741"/>
                    <a:pt x="190" y="2993"/>
                  </a:cubicBezTo>
                  <a:cubicBezTo>
                    <a:pt x="63" y="3214"/>
                    <a:pt x="0" y="3466"/>
                    <a:pt x="0" y="3749"/>
                  </a:cubicBezTo>
                  <a:cubicBezTo>
                    <a:pt x="0" y="4285"/>
                    <a:pt x="316" y="4758"/>
                    <a:pt x="757" y="5041"/>
                  </a:cubicBezTo>
                  <a:lnTo>
                    <a:pt x="757" y="4852"/>
                  </a:lnTo>
                  <a:cubicBezTo>
                    <a:pt x="757" y="2804"/>
                    <a:pt x="2048" y="1008"/>
                    <a:pt x="3907" y="315"/>
                  </a:cubicBezTo>
                  <a:cubicBezTo>
                    <a:pt x="3655" y="126"/>
                    <a:pt x="3340" y="0"/>
                    <a:pt x="29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64"/>
            <p:cNvSpPr/>
            <p:nvPr/>
          </p:nvSpPr>
          <p:spPr>
            <a:xfrm>
              <a:off x="-54624625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64"/>
            <p:cNvSpPr/>
            <p:nvPr/>
          </p:nvSpPr>
          <p:spPr>
            <a:xfrm>
              <a:off x="-54737250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504" y="1"/>
                    <a:pt x="0" y="505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5"/>
                    <a:pt x="1733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64"/>
            <p:cNvSpPr/>
            <p:nvPr/>
          </p:nvSpPr>
          <p:spPr>
            <a:xfrm>
              <a:off x="-54770325" y="3218600"/>
              <a:ext cx="233925" cy="299325"/>
            </a:xfrm>
            <a:custGeom>
              <a:avLst/>
              <a:gdLst/>
              <a:ahLst/>
              <a:cxnLst/>
              <a:rect l="l" t="t" r="r" b="b"/>
              <a:pathLst>
                <a:path w="9357" h="11973" extrusionOk="0">
                  <a:moveTo>
                    <a:pt x="6175" y="2962"/>
                  </a:moveTo>
                  <a:cubicBezTo>
                    <a:pt x="6364" y="2962"/>
                    <a:pt x="6522" y="3120"/>
                    <a:pt x="6522" y="3309"/>
                  </a:cubicBezTo>
                  <a:cubicBezTo>
                    <a:pt x="6522" y="3498"/>
                    <a:pt x="6364" y="3656"/>
                    <a:pt x="6175" y="3656"/>
                  </a:cubicBezTo>
                  <a:lnTo>
                    <a:pt x="3182" y="3656"/>
                  </a:lnTo>
                  <a:cubicBezTo>
                    <a:pt x="2993" y="3656"/>
                    <a:pt x="2836" y="3498"/>
                    <a:pt x="2836" y="3309"/>
                  </a:cubicBezTo>
                  <a:cubicBezTo>
                    <a:pt x="2836" y="3120"/>
                    <a:pt x="2993" y="2962"/>
                    <a:pt x="3182" y="2962"/>
                  </a:cubicBezTo>
                  <a:close/>
                  <a:moveTo>
                    <a:pt x="6931" y="4443"/>
                  </a:moveTo>
                  <a:cubicBezTo>
                    <a:pt x="9357" y="4443"/>
                    <a:pt x="9357" y="8192"/>
                    <a:pt x="6931" y="8192"/>
                  </a:cubicBezTo>
                  <a:cubicBezTo>
                    <a:pt x="6018" y="8192"/>
                    <a:pt x="5261" y="7562"/>
                    <a:pt x="5104" y="6680"/>
                  </a:cubicBezTo>
                  <a:lnTo>
                    <a:pt x="4285" y="6680"/>
                  </a:lnTo>
                  <a:cubicBezTo>
                    <a:pt x="4127" y="7562"/>
                    <a:pt x="3340" y="8192"/>
                    <a:pt x="2458" y="8192"/>
                  </a:cubicBezTo>
                  <a:cubicBezTo>
                    <a:pt x="0" y="8192"/>
                    <a:pt x="0" y="4443"/>
                    <a:pt x="2458" y="4443"/>
                  </a:cubicBezTo>
                  <a:cubicBezTo>
                    <a:pt x="3371" y="4443"/>
                    <a:pt x="4127" y="5073"/>
                    <a:pt x="4285" y="5955"/>
                  </a:cubicBezTo>
                  <a:lnTo>
                    <a:pt x="5104" y="5955"/>
                  </a:lnTo>
                  <a:cubicBezTo>
                    <a:pt x="5261" y="5073"/>
                    <a:pt x="6049" y="4443"/>
                    <a:pt x="6931" y="4443"/>
                  </a:cubicBezTo>
                  <a:close/>
                  <a:moveTo>
                    <a:pt x="5695" y="8547"/>
                  </a:moveTo>
                  <a:cubicBezTo>
                    <a:pt x="5789" y="8547"/>
                    <a:pt x="5876" y="8586"/>
                    <a:pt x="5923" y="8665"/>
                  </a:cubicBezTo>
                  <a:cubicBezTo>
                    <a:pt x="6144" y="8791"/>
                    <a:pt x="6144" y="9011"/>
                    <a:pt x="5986" y="9169"/>
                  </a:cubicBezTo>
                  <a:cubicBezTo>
                    <a:pt x="5608" y="9515"/>
                    <a:pt x="5135" y="9704"/>
                    <a:pt x="4631" y="9704"/>
                  </a:cubicBezTo>
                  <a:cubicBezTo>
                    <a:pt x="4127" y="9704"/>
                    <a:pt x="3655" y="9515"/>
                    <a:pt x="3340" y="9169"/>
                  </a:cubicBezTo>
                  <a:cubicBezTo>
                    <a:pt x="3182" y="9011"/>
                    <a:pt x="3182" y="8791"/>
                    <a:pt x="3340" y="8665"/>
                  </a:cubicBezTo>
                  <a:cubicBezTo>
                    <a:pt x="3418" y="8586"/>
                    <a:pt x="3513" y="8547"/>
                    <a:pt x="3603" y="8547"/>
                  </a:cubicBezTo>
                  <a:cubicBezTo>
                    <a:pt x="3694" y="8547"/>
                    <a:pt x="3781" y="8586"/>
                    <a:pt x="3844" y="8665"/>
                  </a:cubicBezTo>
                  <a:cubicBezTo>
                    <a:pt x="4064" y="8885"/>
                    <a:pt x="4348" y="8996"/>
                    <a:pt x="4631" y="8996"/>
                  </a:cubicBezTo>
                  <a:cubicBezTo>
                    <a:pt x="4915" y="8996"/>
                    <a:pt x="5198" y="8885"/>
                    <a:pt x="5419" y="8665"/>
                  </a:cubicBezTo>
                  <a:cubicBezTo>
                    <a:pt x="5498" y="8586"/>
                    <a:pt x="5600" y="8547"/>
                    <a:pt x="5695" y="8547"/>
                  </a:cubicBezTo>
                  <a:close/>
                  <a:moveTo>
                    <a:pt x="4663" y="1"/>
                  </a:moveTo>
                  <a:cubicBezTo>
                    <a:pt x="2426" y="1"/>
                    <a:pt x="599" y="1828"/>
                    <a:pt x="599" y="4097"/>
                  </a:cubicBezTo>
                  <a:lnTo>
                    <a:pt x="599" y="6270"/>
                  </a:lnTo>
                  <a:cubicBezTo>
                    <a:pt x="158" y="7751"/>
                    <a:pt x="441" y="9137"/>
                    <a:pt x="1260" y="10240"/>
                  </a:cubicBezTo>
                  <a:cubicBezTo>
                    <a:pt x="2079" y="11343"/>
                    <a:pt x="3340" y="11973"/>
                    <a:pt x="4663" y="11973"/>
                  </a:cubicBezTo>
                  <a:cubicBezTo>
                    <a:pt x="6018" y="11973"/>
                    <a:pt x="7309" y="11343"/>
                    <a:pt x="8097" y="10240"/>
                  </a:cubicBezTo>
                  <a:cubicBezTo>
                    <a:pt x="8916" y="9169"/>
                    <a:pt x="9200" y="7783"/>
                    <a:pt x="8758" y="6270"/>
                  </a:cubicBezTo>
                  <a:lnTo>
                    <a:pt x="8758" y="4097"/>
                  </a:lnTo>
                  <a:cubicBezTo>
                    <a:pt x="8758" y="2994"/>
                    <a:pt x="8349" y="1954"/>
                    <a:pt x="7593" y="1167"/>
                  </a:cubicBezTo>
                  <a:cubicBezTo>
                    <a:pt x="6805" y="379"/>
                    <a:pt x="5766" y="1"/>
                    <a:pt x="4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64"/>
            <p:cNvSpPr/>
            <p:nvPr/>
          </p:nvSpPr>
          <p:spPr>
            <a:xfrm>
              <a:off x="-54612025" y="3198925"/>
              <a:ext cx="96100" cy="123675"/>
            </a:xfrm>
            <a:custGeom>
              <a:avLst/>
              <a:gdLst/>
              <a:ahLst/>
              <a:cxnLst/>
              <a:rect l="l" t="t" r="r" b="b"/>
              <a:pathLst>
                <a:path w="3844" h="4947" extrusionOk="0">
                  <a:moveTo>
                    <a:pt x="851" y="0"/>
                  </a:moveTo>
                  <a:cubicBezTo>
                    <a:pt x="536" y="0"/>
                    <a:pt x="221" y="95"/>
                    <a:pt x="1" y="252"/>
                  </a:cubicBezTo>
                  <a:cubicBezTo>
                    <a:pt x="662" y="504"/>
                    <a:pt x="1261" y="882"/>
                    <a:pt x="1765" y="1418"/>
                  </a:cubicBezTo>
                  <a:cubicBezTo>
                    <a:pt x="2679" y="2363"/>
                    <a:pt x="3183" y="3560"/>
                    <a:pt x="3183" y="4821"/>
                  </a:cubicBezTo>
                  <a:lnTo>
                    <a:pt x="3183" y="4947"/>
                  </a:lnTo>
                  <a:cubicBezTo>
                    <a:pt x="3592" y="4695"/>
                    <a:pt x="3844" y="4253"/>
                    <a:pt x="3844" y="3749"/>
                  </a:cubicBezTo>
                  <a:cubicBezTo>
                    <a:pt x="3844" y="3466"/>
                    <a:pt x="3781" y="3214"/>
                    <a:pt x="3655" y="2993"/>
                  </a:cubicBezTo>
                  <a:cubicBezTo>
                    <a:pt x="3781" y="2741"/>
                    <a:pt x="3844" y="2521"/>
                    <a:pt x="3844" y="2237"/>
                  </a:cubicBezTo>
                  <a:cubicBezTo>
                    <a:pt x="3844" y="1380"/>
                    <a:pt x="3123" y="716"/>
                    <a:pt x="2330" y="716"/>
                  </a:cubicBezTo>
                  <a:cubicBezTo>
                    <a:pt x="2279" y="716"/>
                    <a:pt x="2227" y="719"/>
                    <a:pt x="2174" y="725"/>
                  </a:cubicBezTo>
                  <a:cubicBezTo>
                    <a:pt x="1891" y="252"/>
                    <a:pt x="1418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64"/>
            <p:cNvSpPr/>
            <p:nvPr/>
          </p:nvSpPr>
          <p:spPr>
            <a:xfrm>
              <a:off x="-54793175" y="3353300"/>
              <a:ext cx="18925" cy="60675"/>
            </a:xfrm>
            <a:custGeom>
              <a:avLst/>
              <a:gdLst/>
              <a:ahLst/>
              <a:cxnLst/>
              <a:rect l="l" t="t" r="r" b="b"/>
              <a:pathLst>
                <a:path w="757" h="2427" extrusionOk="0">
                  <a:moveTo>
                    <a:pt x="757" y="0"/>
                  </a:moveTo>
                  <a:cubicBezTo>
                    <a:pt x="316" y="284"/>
                    <a:pt x="0" y="756"/>
                    <a:pt x="0" y="1292"/>
                  </a:cubicBezTo>
                  <a:cubicBezTo>
                    <a:pt x="0" y="1765"/>
                    <a:pt x="190" y="2174"/>
                    <a:pt x="536" y="2426"/>
                  </a:cubicBezTo>
                  <a:cubicBezTo>
                    <a:pt x="505" y="1859"/>
                    <a:pt x="599" y="1292"/>
                    <a:pt x="757" y="756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5" name="Google Shape;8615;p64"/>
          <p:cNvGrpSpPr/>
          <p:nvPr/>
        </p:nvGrpSpPr>
        <p:grpSpPr>
          <a:xfrm>
            <a:off x="4859020" y="3371455"/>
            <a:ext cx="358999" cy="342991"/>
            <a:chOff x="-54812875" y="3596675"/>
            <a:chExt cx="319025" cy="304800"/>
          </a:xfrm>
        </p:grpSpPr>
        <p:sp>
          <p:nvSpPr>
            <p:cNvPr id="8616" name="Google Shape;8616;p64"/>
            <p:cNvSpPr/>
            <p:nvPr/>
          </p:nvSpPr>
          <p:spPr>
            <a:xfrm>
              <a:off x="-54812875" y="3607700"/>
              <a:ext cx="74850" cy="293775"/>
            </a:xfrm>
            <a:custGeom>
              <a:avLst/>
              <a:gdLst/>
              <a:ahLst/>
              <a:cxnLst/>
              <a:rect l="l" t="t" r="r" b="b"/>
              <a:pathLst>
                <a:path w="2994" h="11751" extrusionOk="0">
                  <a:moveTo>
                    <a:pt x="1482" y="0"/>
                  </a:moveTo>
                  <a:lnTo>
                    <a:pt x="1482" y="2710"/>
                  </a:lnTo>
                  <a:cubicBezTo>
                    <a:pt x="1482" y="3749"/>
                    <a:pt x="1261" y="4789"/>
                    <a:pt x="788" y="5734"/>
                  </a:cubicBezTo>
                  <a:cubicBezTo>
                    <a:pt x="284" y="6805"/>
                    <a:pt x="1" y="7971"/>
                    <a:pt x="1" y="9168"/>
                  </a:cubicBezTo>
                  <a:cubicBezTo>
                    <a:pt x="1" y="10050"/>
                    <a:pt x="505" y="10901"/>
                    <a:pt x="1261" y="11405"/>
                  </a:cubicBezTo>
                  <a:lnTo>
                    <a:pt x="1639" y="11689"/>
                  </a:lnTo>
                  <a:cubicBezTo>
                    <a:pt x="1707" y="11731"/>
                    <a:pt x="1781" y="11750"/>
                    <a:pt x="1854" y="11750"/>
                  </a:cubicBezTo>
                  <a:cubicBezTo>
                    <a:pt x="2052" y="11750"/>
                    <a:pt x="2238" y="11604"/>
                    <a:pt x="2238" y="11374"/>
                  </a:cubicBezTo>
                  <a:lnTo>
                    <a:pt x="2238" y="9326"/>
                  </a:lnTo>
                  <a:cubicBezTo>
                    <a:pt x="2238" y="8570"/>
                    <a:pt x="2364" y="7751"/>
                    <a:pt x="2584" y="7026"/>
                  </a:cubicBezTo>
                  <a:cubicBezTo>
                    <a:pt x="2836" y="6270"/>
                    <a:pt x="2994" y="5545"/>
                    <a:pt x="2994" y="4758"/>
                  </a:cubicBezTo>
                  <a:lnTo>
                    <a:pt x="2994" y="3718"/>
                  </a:lnTo>
                  <a:lnTo>
                    <a:pt x="14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64"/>
            <p:cNvSpPr/>
            <p:nvPr/>
          </p:nvSpPr>
          <p:spPr>
            <a:xfrm>
              <a:off x="-54662425" y="3621875"/>
              <a:ext cx="18125" cy="61450"/>
            </a:xfrm>
            <a:custGeom>
              <a:avLst/>
              <a:gdLst/>
              <a:ahLst/>
              <a:cxnLst/>
              <a:rect l="l" t="t" r="r" b="b"/>
              <a:pathLst>
                <a:path w="725" h="2458" extrusionOk="0">
                  <a:moveTo>
                    <a:pt x="347" y="0"/>
                  </a:moveTo>
                  <a:cubicBezTo>
                    <a:pt x="158" y="315"/>
                    <a:pt x="0" y="757"/>
                    <a:pt x="0" y="1229"/>
                  </a:cubicBezTo>
                  <a:cubicBezTo>
                    <a:pt x="0" y="1702"/>
                    <a:pt x="189" y="2143"/>
                    <a:pt x="347" y="2458"/>
                  </a:cubicBezTo>
                  <a:cubicBezTo>
                    <a:pt x="504" y="2143"/>
                    <a:pt x="725" y="1702"/>
                    <a:pt x="725" y="1229"/>
                  </a:cubicBezTo>
                  <a:cubicBezTo>
                    <a:pt x="725" y="757"/>
                    <a:pt x="504" y="315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64"/>
            <p:cNvSpPr/>
            <p:nvPr/>
          </p:nvSpPr>
          <p:spPr>
            <a:xfrm>
              <a:off x="-54737250" y="3652600"/>
              <a:ext cx="66175" cy="37825"/>
            </a:xfrm>
            <a:custGeom>
              <a:avLst/>
              <a:gdLst/>
              <a:ahLst/>
              <a:cxnLst/>
              <a:rect l="l" t="t" r="r" b="b"/>
              <a:pathLst>
                <a:path w="2647" h="1513" extrusionOk="0">
                  <a:moveTo>
                    <a:pt x="0" y="0"/>
                  </a:moveTo>
                  <a:lnTo>
                    <a:pt x="599" y="1512"/>
                  </a:lnTo>
                  <a:lnTo>
                    <a:pt x="2647" y="1512"/>
                  </a:lnTo>
                  <a:cubicBezTo>
                    <a:pt x="2458" y="1103"/>
                    <a:pt x="2206" y="599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64"/>
            <p:cNvSpPr/>
            <p:nvPr/>
          </p:nvSpPr>
          <p:spPr>
            <a:xfrm>
              <a:off x="-54568700" y="3608475"/>
              <a:ext cx="74850" cy="293000"/>
            </a:xfrm>
            <a:custGeom>
              <a:avLst/>
              <a:gdLst/>
              <a:ahLst/>
              <a:cxnLst/>
              <a:rect l="l" t="t" r="r" b="b"/>
              <a:pathLst>
                <a:path w="2994" h="11720" extrusionOk="0">
                  <a:moveTo>
                    <a:pt x="1481" y="1"/>
                  </a:moveTo>
                  <a:lnTo>
                    <a:pt x="851" y="1576"/>
                  </a:lnTo>
                  <a:lnTo>
                    <a:pt x="0" y="3750"/>
                  </a:lnTo>
                  <a:lnTo>
                    <a:pt x="0" y="4727"/>
                  </a:lnTo>
                  <a:cubicBezTo>
                    <a:pt x="0" y="5514"/>
                    <a:pt x="158" y="6270"/>
                    <a:pt x="378" y="6995"/>
                  </a:cubicBezTo>
                  <a:cubicBezTo>
                    <a:pt x="630" y="7751"/>
                    <a:pt x="757" y="8539"/>
                    <a:pt x="757" y="9295"/>
                  </a:cubicBezTo>
                  <a:lnTo>
                    <a:pt x="757" y="11343"/>
                  </a:lnTo>
                  <a:cubicBezTo>
                    <a:pt x="757" y="11573"/>
                    <a:pt x="925" y="11719"/>
                    <a:pt x="1115" y="11719"/>
                  </a:cubicBezTo>
                  <a:cubicBezTo>
                    <a:pt x="1184" y="11719"/>
                    <a:pt x="1256" y="11700"/>
                    <a:pt x="1324" y="11658"/>
                  </a:cubicBezTo>
                  <a:lnTo>
                    <a:pt x="1733" y="11374"/>
                  </a:lnTo>
                  <a:cubicBezTo>
                    <a:pt x="2489" y="10870"/>
                    <a:pt x="2993" y="10051"/>
                    <a:pt x="2993" y="9137"/>
                  </a:cubicBezTo>
                  <a:cubicBezTo>
                    <a:pt x="2993" y="8003"/>
                    <a:pt x="2710" y="6774"/>
                    <a:pt x="2206" y="5735"/>
                  </a:cubicBezTo>
                  <a:cubicBezTo>
                    <a:pt x="1733" y="4790"/>
                    <a:pt x="1481" y="3781"/>
                    <a:pt x="1481" y="2710"/>
                  </a:cubicBez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64"/>
            <p:cNvSpPr/>
            <p:nvPr/>
          </p:nvSpPr>
          <p:spPr>
            <a:xfrm>
              <a:off x="-54636450" y="3652600"/>
              <a:ext cx="66975" cy="37825"/>
            </a:xfrm>
            <a:custGeom>
              <a:avLst/>
              <a:gdLst/>
              <a:ahLst/>
              <a:cxnLst/>
              <a:rect l="l" t="t" r="r" b="b"/>
              <a:pathLst>
                <a:path w="2679" h="1513" extrusionOk="0">
                  <a:moveTo>
                    <a:pt x="411" y="0"/>
                  </a:moveTo>
                  <a:cubicBezTo>
                    <a:pt x="411" y="599"/>
                    <a:pt x="221" y="1103"/>
                    <a:pt x="1" y="1512"/>
                  </a:cubicBezTo>
                  <a:lnTo>
                    <a:pt x="2080" y="1512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64"/>
            <p:cNvSpPr/>
            <p:nvPr/>
          </p:nvSpPr>
          <p:spPr>
            <a:xfrm>
              <a:off x="-54760100" y="3596675"/>
              <a:ext cx="212675" cy="37025"/>
            </a:xfrm>
            <a:custGeom>
              <a:avLst/>
              <a:gdLst/>
              <a:ahLst/>
              <a:cxnLst/>
              <a:rect l="l" t="t" r="r" b="b"/>
              <a:pathLst>
                <a:path w="8507" h="1481" extrusionOk="0">
                  <a:moveTo>
                    <a:pt x="1" y="0"/>
                  </a:moveTo>
                  <a:lnTo>
                    <a:pt x="599" y="1481"/>
                  </a:lnTo>
                  <a:lnTo>
                    <a:pt x="3246" y="1481"/>
                  </a:lnTo>
                  <a:cubicBezTo>
                    <a:pt x="3466" y="693"/>
                    <a:pt x="3939" y="158"/>
                    <a:pt x="4002" y="95"/>
                  </a:cubicBezTo>
                  <a:cubicBezTo>
                    <a:pt x="4081" y="32"/>
                    <a:pt x="4183" y="0"/>
                    <a:pt x="4281" y="0"/>
                  </a:cubicBezTo>
                  <a:close/>
                  <a:moveTo>
                    <a:pt x="4281" y="0"/>
                  </a:moveTo>
                  <a:cubicBezTo>
                    <a:pt x="4380" y="0"/>
                    <a:pt x="4474" y="32"/>
                    <a:pt x="4537" y="95"/>
                  </a:cubicBezTo>
                  <a:cubicBezTo>
                    <a:pt x="4569" y="158"/>
                    <a:pt x="5041" y="693"/>
                    <a:pt x="5294" y="1481"/>
                  </a:cubicBezTo>
                  <a:lnTo>
                    <a:pt x="7940" y="1481"/>
                  </a:ln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64"/>
            <p:cNvSpPr/>
            <p:nvPr/>
          </p:nvSpPr>
          <p:spPr>
            <a:xfrm>
              <a:off x="-54738050" y="3708500"/>
              <a:ext cx="169375" cy="186700"/>
            </a:xfrm>
            <a:custGeom>
              <a:avLst/>
              <a:gdLst/>
              <a:ahLst/>
              <a:cxnLst/>
              <a:rect l="l" t="t" r="r" b="b"/>
              <a:pathLst>
                <a:path w="6775" h="7468" extrusionOk="0">
                  <a:moveTo>
                    <a:pt x="1891" y="1513"/>
                  </a:moveTo>
                  <a:cubicBezTo>
                    <a:pt x="2080" y="1513"/>
                    <a:pt x="2238" y="1671"/>
                    <a:pt x="2238" y="1860"/>
                  </a:cubicBezTo>
                  <a:cubicBezTo>
                    <a:pt x="2238" y="2049"/>
                    <a:pt x="2080" y="2206"/>
                    <a:pt x="1891" y="2206"/>
                  </a:cubicBezTo>
                  <a:cubicBezTo>
                    <a:pt x="1702" y="2206"/>
                    <a:pt x="1545" y="2112"/>
                    <a:pt x="1545" y="1860"/>
                  </a:cubicBezTo>
                  <a:cubicBezTo>
                    <a:pt x="1545" y="1671"/>
                    <a:pt x="1702" y="1513"/>
                    <a:pt x="1891" y="1513"/>
                  </a:cubicBezTo>
                  <a:close/>
                  <a:moveTo>
                    <a:pt x="4884" y="1545"/>
                  </a:moveTo>
                  <a:cubicBezTo>
                    <a:pt x="5073" y="1545"/>
                    <a:pt x="5231" y="1702"/>
                    <a:pt x="5231" y="1891"/>
                  </a:cubicBezTo>
                  <a:cubicBezTo>
                    <a:pt x="5231" y="2112"/>
                    <a:pt x="5073" y="2269"/>
                    <a:pt x="4884" y="2269"/>
                  </a:cubicBezTo>
                  <a:cubicBezTo>
                    <a:pt x="4695" y="2269"/>
                    <a:pt x="4538" y="2112"/>
                    <a:pt x="4538" y="1891"/>
                  </a:cubicBezTo>
                  <a:cubicBezTo>
                    <a:pt x="4538" y="1702"/>
                    <a:pt x="4695" y="1545"/>
                    <a:pt x="4884" y="1545"/>
                  </a:cubicBezTo>
                  <a:close/>
                  <a:moveTo>
                    <a:pt x="4404" y="4073"/>
                  </a:moveTo>
                  <a:cubicBezTo>
                    <a:pt x="4498" y="4073"/>
                    <a:pt x="4585" y="4112"/>
                    <a:pt x="4632" y="4191"/>
                  </a:cubicBezTo>
                  <a:cubicBezTo>
                    <a:pt x="4853" y="4286"/>
                    <a:pt x="4853" y="4538"/>
                    <a:pt x="4695" y="4695"/>
                  </a:cubicBezTo>
                  <a:cubicBezTo>
                    <a:pt x="4317" y="5042"/>
                    <a:pt x="3844" y="5231"/>
                    <a:pt x="3340" y="5231"/>
                  </a:cubicBezTo>
                  <a:cubicBezTo>
                    <a:pt x="2836" y="5231"/>
                    <a:pt x="2364" y="5042"/>
                    <a:pt x="2049" y="4695"/>
                  </a:cubicBezTo>
                  <a:cubicBezTo>
                    <a:pt x="1891" y="4538"/>
                    <a:pt x="1891" y="4286"/>
                    <a:pt x="2049" y="4191"/>
                  </a:cubicBezTo>
                  <a:cubicBezTo>
                    <a:pt x="2127" y="4112"/>
                    <a:pt x="2222" y="4073"/>
                    <a:pt x="2312" y="4073"/>
                  </a:cubicBezTo>
                  <a:cubicBezTo>
                    <a:pt x="2403" y="4073"/>
                    <a:pt x="2490" y="4112"/>
                    <a:pt x="2553" y="4191"/>
                  </a:cubicBezTo>
                  <a:cubicBezTo>
                    <a:pt x="2773" y="4412"/>
                    <a:pt x="3057" y="4522"/>
                    <a:pt x="3340" y="4522"/>
                  </a:cubicBezTo>
                  <a:cubicBezTo>
                    <a:pt x="3624" y="4522"/>
                    <a:pt x="3907" y="4412"/>
                    <a:pt x="4128" y="4191"/>
                  </a:cubicBezTo>
                  <a:cubicBezTo>
                    <a:pt x="4207" y="4112"/>
                    <a:pt x="4309" y="4073"/>
                    <a:pt x="4404" y="4073"/>
                  </a:cubicBezTo>
                  <a:close/>
                  <a:moveTo>
                    <a:pt x="757" y="1"/>
                  </a:moveTo>
                  <a:lnTo>
                    <a:pt x="757" y="694"/>
                  </a:lnTo>
                  <a:cubicBezTo>
                    <a:pt x="757" y="1513"/>
                    <a:pt x="631" y="2332"/>
                    <a:pt x="347" y="3088"/>
                  </a:cubicBezTo>
                  <a:cubicBezTo>
                    <a:pt x="1" y="4160"/>
                    <a:pt x="1" y="4947"/>
                    <a:pt x="1" y="5672"/>
                  </a:cubicBezTo>
                  <a:cubicBezTo>
                    <a:pt x="757" y="6743"/>
                    <a:pt x="2017" y="7468"/>
                    <a:pt x="3403" y="7468"/>
                  </a:cubicBezTo>
                  <a:cubicBezTo>
                    <a:pt x="4758" y="7468"/>
                    <a:pt x="6018" y="6774"/>
                    <a:pt x="6774" y="5672"/>
                  </a:cubicBezTo>
                  <a:cubicBezTo>
                    <a:pt x="6774" y="4947"/>
                    <a:pt x="6774" y="4160"/>
                    <a:pt x="6428" y="3088"/>
                  </a:cubicBezTo>
                  <a:cubicBezTo>
                    <a:pt x="6144" y="2332"/>
                    <a:pt x="6018" y="1513"/>
                    <a:pt x="6018" y="694"/>
                  </a:cubicBezTo>
                  <a:lnTo>
                    <a:pt x="60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23" name="Google Shape;8623;p64"/>
          <p:cNvSpPr/>
          <p:nvPr/>
        </p:nvSpPr>
        <p:spPr>
          <a:xfrm>
            <a:off x="5033910" y="3745725"/>
            <a:ext cx="8018" cy="900"/>
          </a:xfrm>
          <a:custGeom>
            <a:avLst/>
            <a:gdLst/>
            <a:ahLst/>
            <a:cxnLst/>
            <a:rect l="l" t="t" r="r" b="b"/>
            <a:pathLst>
              <a:path w="285" h="32" extrusionOk="0">
                <a:moveTo>
                  <a:pt x="1" y="0"/>
                </a:moveTo>
                <a:cubicBezTo>
                  <a:pt x="95" y="32"/>
                  <a:pt x="158" y="32"/>
                  <a:pt x="284" y="32"/>
                </a:cubicBezTo>
                <a:cubicBezTo>
                  <a:pt x="221" y="32"/>
                  <a:pt x="127" y="0"/>
                  <a:pt x="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24" name="Google Shape;8624;p64"/>
          <p:cNvSpPr/>
          <p:nvPr/>
        </p:nvSpPr>
        <p:spPr>
          <a:xfrm>
            <a:off x="5034361" y="3746598"/>
            <a:ext cx="7118" cy="928"/>
          </a:xfrm>
          <a:custGeom>
            <a:avLst/>
            <a:gdLst/>
            <a:ahLst/>
            <a:cxnLst/>
            <a:rect l="l" t="t" r="r" b="b"/>
            <a:pathLst>
              <a:path w="253" h="33" extrusionOk="0">
                <a:moveTo>
                  <a:pt x="253" y="1"/>
                </a:moveTo>
                <a:lnTo>
                  <a:pt x="253" y="1"/>
                </a:lnTo>
                <a:cubicBezTo>
                  <a:pt x="189" y="1"/>
                  <a:pt x="64" y="1"/>
                  <a:pt x="1" y="32"/>
                </a:cubicBezTo>
                <a:cubicBezTo>
                  <a:pt x="95" y="1"/>
                  <a:pt x="190" y="1"/>
                  <a:pt x="25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625" name="Google Shape;8625;p64"/>
          <p:cNvGrpSpPr/>
          <p:nvPr/>
        </p:nvGrpSpPr>
        <p:grpSpPr>
          <a:xfrm>
            <a:off x="4881188" y="3827938"/>
            <a:ext cx="314662" cy="358099"/>
            <a:chOff x="-54793175" y="3982600"/>
            <a:chExt cx="279625" cy="318225"/>
          </a:xfrm>
        </p:grpSpPr>
        <p:sp>
          <p:nvSpPr>
            <p:cNvPr id="8626" name="Google Shape;8626;p64"/>
            <p:cNvSpPr/>
            <p:nvPr/>
          </p:nvSpPr>
          <p:spPr>
            <a:xfrm>
              <a:off x="-54646675" y="3982600"/>
              <a:ext cx="113425" cy="111075"/>
            </a:xfrm>
            <a:custGeom>
              <a:avLst/>
              <a:gdLst/>
              <a:ahLst/>
              <a:cxnLst/>
              <a:rect l="l" t="t" r="r" b="b"/>
              <a:pathLst>
                <a:path w="4537" h="4443" extrusionOk="0">
                  <a:moveTo>
                    <a:pt x="0" y="1"/>
                  </a:moveTo>
                  <a:cubicBezTo>
                    <a:pt x="1261" y="221"/>
                    <a:pt x="2237" y="2080"/>
                    <a:pt x="2332" y="4443"/>
                  </a:cubicBezTo>
                  <a:lnTo>
                    <a:pt x="4128" y="4443"/>
                  </a:lnTo>
                  <a:cubicBezTo>
                    <a:pt x="4380" y="4443"/>
                    <a:pt x="4537" y="4254"/>
                    <a:pt x="4506" y="4002"/>
                  </a:cubicBezTo>
                  <a:cubicBezTo>
                    <a:pt x="4128" y="1859"/>
                    <a:pt x="2300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64"/>
            <p:cNvSpPr/>
            <p:nvPr/>
          </p:nvSpPr>
          <p:spPr>
            <a:xfrm>
              <a:off x="-54644325" y="4003075"/>
              <a:ext cx="36250" cy="90600"/>
            </a:xfrm>
            <a:custGeom>
              <a:avLst/>
              <a:gdLst/>
              <a:ahLst/>
              <a:cxnLst/>
              <a:rect l="l" t="t" r="r" b="b"/>
              <a:pathLst>
                <a:path w="1450" h="3624" extrusionOk="0">
                  <a:moveTo>
                    <a:pt x="1" y="1"/>
                  </a:moveTo>
                  <a:lnTo>
                    <a:pt x="1" y="3624"/>
                  </a:lnTo>
                  <a:lnTo>
                    <a:pt x="1450" y="3624"/>
                  </a:lnTo>
                  <a:cubicBezTo>
                    <a:pt x="1419" y="1765"/>
                    <a:pt x="726" y="379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64"/>
            <p:cNvSpPr/>
            <p:nvPr/>
          </p:nvSpPr>
          <p:spPr>
            <a:xfrm>
              <a:off x="-54773475" y="3983400"/>
              <a:ext cx="113425" cy="111075"/>
            </a:xfrm>
            <a:custGeom>
              <a:avLst/>
              <a:gdLst/>
              <a:ahLst/>
              <a:cxnLst/>
              <a:rect l="l" t="t" r="r" b="b"/>
              <a:pathLst>
                <a:path w="4537" h="4443" extrusionOk="0">
                  <a:moveTo>
                    <a:pt x="4537" y="0"/>
                  </a:moveTo>
                  <a:lnTo>
                    <a:pt x="4537" y="0"/>
                  </a:lnTo>
                  <a:cubicBezTo>
                    <a:pt x="2237" y="126"/>
                    <a:pt x="378" y="1827"/>
                    <a:pt x="32" y="4033"/>
                  </a:cubicBezTo>
                  <a:cubicBezTo>
                    <a:pt x="0" y="4253"/>
                    <a:pt x="189" y="4442"/>
                    <a:pt x="378" y="4442"/>
                  </a:cubicBezTo>
                  <a:lnTo>
                    <a:pt x="2205" y="4442"/>
                  </a:lnTo>
                  <a:cubicBezTo>
                    <a:pt x="2268" y="2079"/>
                    <a:pt x="3277" y="252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64"/>
            <p:cNvSpPr/>
            <p:nvPr/>
          </p:nvSpPr>
          <p:spPr>
            <a:xfrm>
              <a:off x="-54699450" y="4003075"/>
              <a:ext cx="36250" cy="90600"/>
            </a:xfrm>
            <a:custGeom>
              <a:avLst/>
              <a:gdLst/>
              <a:ahLst/>
              <a:cxnLst/>
              <a:rect l="l" t="t" r="r" b="b"/>
              <a:pathLst>
                <a:path w="1450" h="3624" extrusionOk="0">
                  <a:moveTo>
                    <a:pt x="1450" y="1"/>
                  </a:moveTo>
                  <a:cubicBezTo>
                    <a:pt x="725" y="379"/>
                    <a:pt x="64" y="1765"/>
                    <a:pt x="1" y="3624"/>
                  </a:cubicBezTo>
                  <a:lnTo>
                    <a:pt x="1450" y="3624"/>
                  </a:lnTo>
                  <a:lnTo>
                    <a:pt x="14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64"/>
            <p:cNvSpPr/>
            <p:nvPr/>
          </p:nvSpPr>
          <p:spPr>
            <a:xfrm>
              <a:off x="-54756150" y="4112550"/>
              <a:ext cx="204800" cy="188275"/>
            </a:xfrm>
            <a:custGeom>
              <a:avLst/>
              <a:gdLst/>
              <a:ahLst/>
              <a:cxnLst/>
              <a:rect l="l" t="t" r="r" b="b"/>
              <a:pathLst>
                <a:path w="8192" h="7531" extrusionOk="0">
                  <a:moveTo>
                    <a:pt x="2615" y="1545"/>
                  </a:moveTo>
                  <a:cubicBezTo>
                    <a:pt x="2804" y="1545"/>
                    <a:pt x="2962" y="1671"/>
                    <a:pt x="2962" y="1891"/>
                  </a:cubicBezTo>
                  <a:cubicBezTo>
                    <a:pt x="2962" y="2080"/>
                    <a:pt x="2804" y="2238"/>
                    <a:pt x="2615" y="2238"/>
                  </a:cubicBezTo>
                  <a:cubicBezTo>
                    <a:pt x="2426" y="2238"/>
                    <a:pt x="2269" y="2080"/>
                    <a:pt x="2269" y="1891"/>
                  </a:cubicBezTo>
                  <a:cubicBezTo>
                    <a:pt x="2269" y="1702"/>
                    <a:pt x="2426" y="1545"/>
                    <a:pt x="2615" y="1545"/>
                  </a:cubicBezTo>
                  <a:close/>
                  <a:moveTo>
                    <a:pt x="5608" y="1545"/>
                  </a:moveTo>
                  <a:cubicBezTo>
                    <a:pt x="5797" y="1545"/>
                    <a:pt x="5955" y="1671"/>
                    <a:pt x="5955" y="1891"/>
                  </a:cubicBezTo>
                  <a:cubicBezTo>
                    <a:pt x="5955" y="2080"/>
                    <a:pt x="5797" y="2238"/>
                    <a:pt x="5608" y="2238"/>
                  </a:cubicBezTo>
                  <a:cubicBezTo>
                    <a:pt x="5419" y="2238"/>
                    <a:pt x="5262" y="2080"/>
                    <a:pt x="5262" y="1891"/>
                  </a:cubicBezTo>
                  <a:cubicBezTo>
                    <a:pt x="5199" y="1702"/>
                    <a:pt x="5419" y="1545"/>
                    <a:pt x="5608" y="1545"/>
                  </a:cubicBezTo>
                  <a:close/>
                  <a:moveTo>
                    <a:pt x="5163" y="4104"/>
                  </a:moveTo>
                  <a:cubicBezTo>
                    <a:pt x="5262" y="4104"/>
                    <a:pt x="5356" y="4144"/>
                    <a:pt x="5419" y="4223"/>
                  </a:cubicBezTo>
                  <a:cubicBezTo>
                    <a:pt x="5577" y="4380"/>
                    <a:pt x="5577" y="4601"/>
                    <a:pt x="5419" y="4727"/>
                  </a:cubicBezTo>
                  <a:cubicBezTo>
                    <a:pt x="5073" y="5073"/>
                    <a:pt x="4568" y="5262"/>
                    <a:pt x="4064" y="5262"/>
                  </a:cubicBezTo>
                  <a:cubicBezTo>
                    <a:pt x="3560" y="5262"/>
                    <a:pt x="3088" y="5073"/>
                    <a:pt x="2773" y="4727"/>
                  </a:cubicBezTo>
                  <a:cubicBezTo>
                    <a:pt x="2615" y="4569"/>
                    <a:pt x="2615" y="4317"/>
                    <a:pt x="2773" y="4223"/>
                  </a:cubicBezTo>
                  <a:cubicBezTo>
                    <a:pt x="2851" y="4144"/>
                    <a:pt x="2946" y="4104"/>
                    <a:pt x="3040" y="4104"/>
                  </a:cubicBezTo>
                  <a:cubicBezTo>
                    <a:pt x="3135" y="4104"/>
                    <a:pt x="3229" y="4144"/>
                    <a:pt x="3308" y="4223"/>
                  </a:cubicBezTo>
                  <a:cubicBezTo>
                    <a:pt x="3529" y="4427"/>
                    <a:pt x="3820" y="4530"/>
                    <a:pt x="4108" y="4530"/>
                  </a:cubicBezTo>
                  <a:cubicBezTo>
                    <a:pt x="4395" y="4530"/>
                    <a:pt x="4679" y="4427"/>
                    <a:pt x="4883" y="4223"/>
                  </a:cubicBezTo>
                  <a:cubicBezTo>
                    <a:pt x="4962" y="4144"/>
                    <a:pt x="5065" y="4104"/>
                    <a:pt x="5163" y="4104"/>
                  </a:cubicBezTo>
                  <a:close/>
                  <a:moveTo>
                    <a:pt x="0" y="1"/>
                  </a:moveTo>
                  <a:lnTo>
                    <a:pt x="0" y="3435"/>
                  </a:lnTo>
                  <a:cubicBezTo>
                    <a:pt x="0" y="5672"/>
                    <a:pt x="1859" y="7531"/>
                    <a:pt x="4096" y="7531"/>
                  </a:cubicBezTo>
                  <a:cubicBezTo>
                    <a:pt x="6364" y="7531"/>
                    <a:pt x="8191" y="5672"/>
                    <a:pt x="8191" y="3435"/>
                  </a:cubicBezTo>
                  <a:lnTo>
                    <a:pt x="81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64"/>
            <p:cNvSpPr/>
            <p:nvPr/>
          </p:nvSpPr>
          <p:spPr>
            <a:xfrm>
              <a:off x="-54532475" y="4136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64"/>
            <p:cNvSpPr/>
            <p:nvPr/>
          </p:nvSpPr>
          <p:spPr>
            <a:xfrm>
              <a:off x="-54793175" y="4136975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757" y="1"/>
                  </a:moveTo>
                  <a:cubicBezTo>
                    <a:pt x="316" y="284"/>
                    <a:pt x="0" y="757"/>
                    <a:pt x="0" y="1292"/>
                  </a:cubicBezTo>
                  <a:cubicBezTo>
                    <a:pt x="0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33" name="Google Shape;8633;p64"/>
          <p:cNvGrpSpPr/>
          <p:nvPr/>
        </p:nvGrpSpPr>
        <p:grpSpPr>
          <a:xfrm>
            <a:off x="7092647" y="2887174"/>
            <a:ext cx="314662" cy="358099"/>
            <a:chOff x="-52832000" y="3192625"/>
            <a:chExt cx="279625" cy="318225"/>
          </a:xfrm>
        </p:grpSpPr>
        <p:sp>
          <p:nvSpPr>
            <p:cNvPr id="8634" name="Google Shape;8634;p64"/>
            <p:cNvSpPr/>
            <p:nvPr/>
          </p:nvSpPr>
          <p:spPr>
            <a:xfrm>
              <a:off x="-52574450" y="3306025"/>
              <a:ext cx="22075" cy="110300"/>
            </a:xfrm>
            <a:custGeom>
              <a:avLst/>
              <a:gdLst/>
              <a:ahLst/>
              <a:cxnLst/>
              <a:rect l="l" t="t" r="r" b="b"/>
              <a:pathLst>
                <a:path w="883" h="4412" extrusionOk="0">
                  <a:moveTo>
                    <a:pt x="1" y="1"/>
                  </a:moveTo>
                  <a:lnTo>
                    <a:pt x="1" y="1"/>
                  </a:lnTo>
                  <a:cubicBezTo>
                    <a:pt x="95" y="348"/>
                    <a:pt x="127" y="726"/>
                    <a:pt x="127" y="1104"/>
                  </a:cubicBezTo>
                  <a:lnTo>
                    <a:pt x="127" y="3939"/>
                  </a:lnTo>
                  <a:cubicBezTo>
                    <a:pt x="127" y="4097"/>
                    <a:pt x="127" y="4254"/>
                    <a:pt x="95" y="4412"/>
                  </a:cubicBezTo>
                  <a:cubicBezTo>
                    <a:pt x="537" y="4254"/>
                    <a:pt x="883" y="3876"/>
                    <a:pt x="883" y="3341"/>
                  </a:cubicBezTo>
                  <a:lnTo>
                    <a:pt x="883" y="1104"/>
                  </a:lnTo>
                  <a:cubicBezTo>
                    <a:pt x="883" y="600"/>
                    <a:pt x="537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64"/>
            <p:cNvSpPr/>
            <p:nvPr/>
          </p:nvSpPr>
          <p:spPr>
            <a:xfrm>
              <a:off x="-52826475" y="3192625"/>
              <a:ext cx="267800" cy="100050"/>
            </a:xfrm>
            <a:custGeom>
              <a:avLst/>
              <a:gdLst/>
              <a:ahLst/>
              <a:cxnLst/>
              <a:rect l="l" t="t" r="r" b="b"/>
              <a:pathLst>
                <a:path w="10712" h="4002" extrusionOk="0">
                  <a:moveTo>
                    <a:pt x="5356" y="0"/>
                  </a:moveTo>
                  <a:cubicBezTo>
                    <a:pt x="2836" y="0"/>
                    <a:pt x="725" y="1670"/>
                    <a:pt x="0" y="4001"/>
                  </a:cubicBezTo>
                  <a:cubicBezTo>
                    <a:pt x="284" y="3844"/>
                    <a:pt x="567" y="3749"/>
                    <a:pt x="882" y="3749"/>
                  </a:cubicBezTo>
                  <a:cubicBezTo>
                    <a:pt x="1639" y="2017"/>
                    <a:pt x="3371" y="756"/>
                    <a:pt x="5356" y="756"/>
                  </a:cubicBezTo>
                  <a:cubicBezTo>
                    <a:pt x="7373" y="756"/>
                    <a:pt x="9105" y="1985"/>
                    <a:pt x="9861" y="3749"/>
                  </a:cubicBezTo>
                  <a:cubicBezTo>
                    <a:pt x="10176" y="3749"/>
                    <a:pt x="10492" y="3844"/>
                    <a:pt x="10712" y="4001"/>
                  </a:cubicBezTo>
                  <a:cubicBezTo>
                    <a:pt x="10019" y="1702"/>
                    <a:pt x="7877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64"/>
            <p:cNvSpPr/>
            <p:nvPr/>
          </p:nvSpPr>
          <p:spPr>
            <a:xfrm>
              <a:off x="-52794975" y="3361175"/>
              <a:ext cx="204800" cy="149675"/>
            </a:xfrm>
            <a:custGeom>
              <a:avLst/>
              <a:gdLst/>
              <a:ahLst/>
              <a:cxnLst/>
              <a:rect l="l" t="t" r="r" b="b"/>
              <a:pathLst>
                <a:path w="8192" h="5987" extrusionOk="0">
                  <a:moveTo>
                    <a:pt x="5132" y="2560"/>
                  </a:moveTo>
                  <a:cubicBezTo>
                    <a:pt x="5230" y="2560"/>
                    <a:pt x="5325" y="2599"/>
                    <a:pt x="5388" y="2678"/>
                  </a:cubicBezTo>
                  <a:cubicBezTo>
                    <a:pt x="5577" y="2836"/>
                    <a:pt x="5577" y="3088"/>
                    <a:pt x="5419" y="3182"/>
                  </a:cubicBezTo>
                  <a:cubicBezTo>
                    <a:pt x="5073" y="3560"/>
                    <a:pt x="4569" y="3749"/>
                    <a:pt x="4096" y="3749"/>
                  </a:cubicBezTo>
                  <a:cubicBezTo>
                    <a:pt x="3592" y="3749"/>
                    <a:pt x="3120" y="3560"/>
                    <a:pt x="2773" y="3182"/>
                  </a:cubicBezTo>
                  <a:cubicBezTo>
                    <a:pt x="2615" y="3025"/>
                    <a:pt x="2615" y="2804"/>
                    <a:pt x="2773" y="2678"/>
                  </a:cubicBezTo>
                  <a:cubicBezTo>
                    <a:pt x="2852" y="2599"/>
                    <a:pt x="2946" y="2560"/>
                    <a:pt x="3037" y="2560"/>
                  </a:cubicBezTo>
                  <a:cubicBezTo>
                    <a:pt x="3127" y="2560"/>
                    <a:pt x="3214" y="2599"/>
                    <a:pt x="3277" y="2678"/>
                  </a:cubicBezTo>
                  <a:cubicBezTo>
                    <a:pt x="3498" y="2899"/>
                    <a:pt x="3781" y="3009"/>
                    <a:pt x="4065" y="3009"/>
                  </a:cubicBezTo>
                  <a:cubicBezTo>
                    <a:pt x="4348" y="3009"/>
                    <a:pt x="4632" y="2899"/>
                    <a:pt x="4852" y="2678"/>
                  </a:cubicBezTo>
                  <a:cubicBezTo>
                    <a:pt x="4931" y="2599"/>
                    <a:pt x="5033" y="2560"/>
                    <a:pt x="5132" y="2560"/>
                  </a:cubicBezTo>
                  <a:close/>
                  <a:moveTo>
                    <a:pt x="1" y="0"/>
                  </a:moveTo>
                  <a:lnTo>
                    <a:pt x="1" y="1859"/>
                  </a:lnTo>
                  <a:cubicBezTo>
                    <a:pt x="1" y="2993"/>
                    <a:pt x="473" y="4127"/>
                    <a:pt x="1355" y="4915"/>
                  </a:cubicBezTo>
                  <a:cubicBezTo>
                    <a:pt x="2111" y="5640"/>
                    <a:pt x="3088" y="5986"/>
                    <a:pt x="4096" y="5986"/>
                  </a:cubicBezTo>
                  <a:lnTo>
                    <a:pt x="4506" y="5986"/>
                  </a:lnTo>
                  <a:cubicBezTo>
                    <a:pt x="6585" y="5797"/>
                    <a:pt x="8192" y="3907"/>
                    <a:pt x="8192" y="1733"/>
                  </a:cubicBezTo>
                  <a:lnTo>
                    <a:pt x="8192" y="32"/>
                  </a:lnTo>
                  <a:cubicBezTo>
                    <a:pt x="8192" y="1261"/>
                    <a:pt x="7215" y="2237"/>
                    <a:pt x="5955" y="2237"/>
                  </a:cubicBezTo>
                  <a:cubicBezTo>
                    <a:pt x="5167" y="2237"/>
                    <a:pt x="4506" y="1859"/>
                    <a:pt x="4096" y="1229"/>
                  </a:cubicBezTo>
                  <a:cubicBezTo>
                    <a:pt x="3718" y="1796"/>
                    <a:pt x="2994" y="2237"/>
                    <a:pt x="2269" y="2237"/>
                  </a:cubicBezTo>
                  <a:cubicBezTo>
                    <a:pt x="1040" y="2237"/>
                    <a:pt x="1" y="126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64"/>
            <p:cNvSpPr/>
            <p:nvPr/>
          </p:nvSpPr>
          <p:spPr>
            <a:xfrm>
              <a:off x="-52791025" y="3231225"/>
              <a:ext cx="137850" cy="74825"/>
            </a:xfrm>
            <a:custGeom>
              <a:avLst/>
              <a:gdLst/>
              <a:ahLst/>
              <a:cxnLst/>
              <a:rect l="l" t="t" r="r" b="b"/>
              <a:pathLst>
                <a:path w="5514" h="2993" extrusionOk="0">
                  <a:moveTo>
                    <a:pt x="3938" y="0"/>
                  </a:moveTo>
                  <a:cubicBezTo>
                    <a:pt x="2048" y="0"/>
                    <a:pt x="473" y="1260"/>
                    <a:pt x="0" y="2993"/>
                  </a:cubicBezTo>
                  <a:lnTo>
                    <a:pt x="1701" y="2993"/>
                  </a:lnTo>
                  <a:cubicBezTo>
                    <a:pt x="3434" y="2993"/>
                    <a:pt x="4946" y="1890"/>
                    <a:pt x="5513" y="315"/>
                  </a:cubicBezTo>
                  <a:cubicBezTo>
                    <a:pt x="5041" y="126"/>
                    <a:pt x="4505" y="0"/>
                    <a:pt x="39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64"/>
            <p:cNvSpPr/>
            <p:nvPr/>
          </p:nvSpPr>
          <p:spPr>
            <a:xfrm>
              <a:off x="-52683125" y="336195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00" y="1513"/>
                    <a:pt x="2993" y="820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64"/>
            <p:cNvSpPr/>
            <p:nvPr/>
          </p:nvSpPr>
          <p:spPr>
            <a:xfrm>
              <a:off x="-52794975" y="3247750"/>
              <a:ext cx="204800" cy="104000"/>
            </a:xfrm>
            <a:custGeom>
              <a:avLst/>
              <a:gdLst/>
              <a:ahLst/>
              <a:cxnLst/>
              <a:rect l="l" t="t" r="r" b="b"/>
              <a:pathLst>
                <a:path w="8192" h="4160" extrusionOk="0">
                  <a:moveTo>
                    <a:pt x="6365" y="1"/>
                  </a:moveTo>
                  <a:cubicBezTo>
                    <a:pt x="5640" y="1828"/>
                    <a:pt x="3876" y="3025"/>
                    <a:pt x="1859" y="3025"/>
                  </a:cubicBezTo>
                  <a:lnTo>
                    <a:pt x="1" y="3025"/>
                  </a:lnTo>
                  <a:lnTo>
                    <a:pt x="1" y="3403"/>
                  </a:lnTo>
                  <a:lnTo>
                    <a:pt x="1" y="4159"/>
                  </a:lnTo>
                  <a:cubicBezTo>
                    <a:pt x="1" y="3939"/>
                    <a:pt x="158" y="3781"/>
                    <a:pt x="379" y="3781"/>
                  </a:cubicBezTo>
                  <a:lnTo>
                    <a:pt x="7814" y="3781"/>
                  </a:lnTo>
                  <a:cubicBezTo>
                    <a:pt x="8003" y="3781"/>
                    <a:pt x="8160" y="3939"/>
                    <a:pt x="8160" y="4159"/>
                  </a:cubicBezTo>
                  <a:lnTo>
                    <a:pt x="8160" y="3403"/>
                  </a:lnTo>
                  <a:cubicBezTo>
                    <a:pt x="8192" y="2017"/>
                    <a:pt x="7467" y="757"/>
                    <a:pt x="6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64"/>
            <p:cNvSpPr/>
            <p:nvPr/>
          </p:nvSpPr>
          <p:spPr>
            <a:xfrm>
              <a:off x="-52776850" y="336195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32" y="1513"/>
                    <a:pt x="2993" y="820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64"/>
            <p:cNvSpPr/>
            <p:nvPr/>
          </p:nvSpPr>
          <p:spPr>
            <a:xfrm>
              <a:off x="-52832000" y="3306025"/>
              <a:ext cx="21300" cy="110300"/>
            </a:xfrm>
            <a:custGeom>
              <a:avLst/>
              <a:gdLst/>
              <a:ahLst/>
              <a:cxnLst/>
              <a:rect l="l" t="t" r="r" b="b"/>
              <a:pathLst>
                <a:path w="852" h="4412" extrusionOk="0">
                  <a:moveTo>
                    <a:pt x="851" y="1"/>
                  </a:moveTo>
                  <a:cubicBezTo>
                    <a:pt x="347" y="127"/>
                    <a:pt x="1" y="568"/>
                    <a:pt x="1" y="1104"/>
                  </a:cubicBezTo>
                  <a:lnTo>
                    <a:pt x="1" y="3341"/>
                  </a:lnTo>
                  <a:cubicBezTo>
                    <a:pt x="1" y="3813"/>
                    <a:pt x="316" y="4254"/>
                    <a:pt x="757" y="4412"/>
                  </a:cubicBezTo>
                  <a:lnTo>
                    <a:pt x="757" y="4097"/>
                  </a:lnTo>
                  <a:lnTo>
                    <a:pt x="757" y="3341"/>
                  </a:lnTo>
                  <a:lnTo>
                    <a:pt x="757" y="1104"/>
                  </a:lnTo>
                  <a:cubicBezTo>
                    <a:pt x="757" y="726"/>
                    <a:pt x="788" y="348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42" name="Google Shape;8642;p64"/>
          <p:cNvGrpSpPr/>
          <p:nvPr/>
        </p:nvGrpSpPr>
        <p:grpSpPr>
          <a:xfrm>
            <a:off x="7070492" y="3359048"/>
            <a:ext cx="358971" cy="357198"/>
            <a:chOff x="-52851675" y="3585650"/>
            <a:chExt cx="319000" cy="317425"/>
          </a:xfrm>
        </p:grpSpPr>
        <p:sp>
          <p:nvSpPr>
            <p:cNvPr id="8643" name="Google Shape;8643;p64"/>
            <p:cNvSpPr/>
            <p:nvPr/>
          </p:nvSpPr>
          <p:spPr>
            <a:xfrm>
              <a:off x="-52851675" y="3641575"/>
              <a:ext cx="319000" cy="106350"/>
            </a:xfrm>
            <a:custGeom>
              <a:avLst/>
              <a:gdLst/>
              <a:ahLst/>
              <a:cxnLst/>
              <a:rect l="l" t="t" r="r" b="b"/>
              <a:pathLst>
                <a:path w="12760" h="4254" extrusionOk="0">
                  <a:moveTo>
                    <a:pt x="6364" y="0"/>
                  </a:moveTo>
                  <a:cubicBezTo>
                    <a:pt x="2836" y="0"/>
                    <a:pt x="0" y="1449"/>
                    <a:pt x="0" y="3371"/>
                  </a:cubicBezTo>
                  <a:cubicBezTo>
                    <a:pt x="0" y="3686"/>
                    <a:pt x="63" y="4001"/>
                    <a:pt x="252" y="4253"/>
                  </a:cubicBezTo>
                  <a:cubicBezTo>
                    <a:pt x="473" y="3749"/>
                    <a:pt x="945" y="3308"/>
                    <a:pt x="1481" y="3119"/>
                  </a:cubicBezTo>
                  <a:lnTo>
                    <a:pt x="1481" y="2898"/>
                  </a:lnTo>
                  <a:cubicBezTo>
                    <a:pt x="1481" y="2741"/>
                    <a:pt x="1575" y="2615"/>
                    <a:pt x="1733" y="2520"/>
                  </a:cubicBezTo>
                  <a:cubicBezTo>
                    <a:pt x="3403" y="1796"/>
                    <a:pt x="4915" y="1512"/>
                    <a:pt x="6396" y="1512"/>
                  </a:cubicBezTo>
                  <a:cubicBezTo>
                    <a:pt x="7845" y="1512"/>
                    <a:pt x="9389" y="1827"/>
                    <a:pt x="11027" y="2520"/>
                  </a:cubicBezTo>
                  <a:cubicBezTo>
                    <a:pt x="11153" y="2615"/>
                    <a:pt x="11279" y="2741"/>
                    <a:pt x="11279" y="2898"/>
                  </a:cubicBezTo>
                  <a:lnTo>
                    <a:pt x="11279" y="3119"/>
                  </a:lnTo>
                  <a:cubicBezTo>
                    <a:pt x="11815" y="3308"/>
                    <a:pt x="12287" y="3718"/>
                    <a:pt x="12539" y="4253"/>
                  </a:cubicBezTo>
                  <a:cubicBezTo>
                    <a:pt x="12697" y="4001"/>
                    <a:pt x="12760" y="3686"/>
                    <a:pt x="12760" y="3371"/>
                  </a:cubicBezTo>
                  <a:cubicBezTo>
                    <a:pt x="12760" y="1449"/>
                    <a:pt x="992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64"/>
            <p:cNvSpPr/>
            <p:nvPr/>
          </p:nvSpPr>
          <p:spPr>
            <a:xfrm>
              <a:off x="-52787100" y="3585650"/>
              <a:ext cx="189050" cy="52000"/>
            </a:xfrm>
            <a:custGeom>
              <a:avLst/>
              <a:gdLst/>
              <a:ahLst/>
              <a:cxnLst/>
              <a:rect l="l" t="t" r="r" b="b"/>
              <a:pathLst>
                <a:path w="7562" h="2080" extrusionOk="0">
                  <a:moveTo>
                    <a:pt x="3781" y="0"/>
                  </a:moveTo>
                  <a:cubicBezTo>
                    <a:pt x="2048" y="0"/>
                    <a:pt x="599" y="882"/>
                    <a:pt x="1" y="2080"/>
                  </a:cubicBezTo>
                  <a:cubicBezTo>
                    <a:pt x="1103" y="1701"/>
                    <a:pt x="2363" y="1512"/>
                    <a:pt x="3781" y="1512"/>
                  </a:cubicBezTo>
                  <a:cubicBezTo>
                    <a:pt x="3928" y="1506"/>
                    <a:pt x="4073" y="1503"/>
                    <a:pt x="4217" y="1503"/>
                  </a:cubicBezTo>
                  <a:cubicBezTo>
                    <a:pt x="5469" y="1503"/>
                    <a:pt x="6629" y="1740"/>
                    <a:pt x="7562" y="2080"/>
                  </a:cubicBezTo>
                  <a:cubicBezTo>
                    <a:pt x="6995" y="882"/>
                    <a:pt x="5514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64"/>
            <p:cNvSpPr/>
            <p:nvPr/>
          </p:nvSpPr>
          <p:spPr>
            <a:xfrm>
              <a:off x="-52794975" y="3696700"/>
              <a:ext cx="127625" cy="74850"/>
            </a:xfrm>
            <a:custGeom>
              <a:avLst/>
              <a:gdLst/>
              <a:ahLst/>
              <a:cxnLst/>
              <a:rect l="l" t="t" r="r" b="b"/>
              <a:pathLst>
                <a:path w="5105" h="2994" extrusionOk="0">
                  <a:moveTo>
                    <a:pt x="4096" y="0"/>
                  </a:moveTo>
                  <a:cubicBezTo>
                    <a:pt x="2804" y="0"/>
                    <a:pt x="1324" y="284"/>
                    <a:pt x="1" y="883"/>
                  </a:cubicBezTo>
                  <a:lnTo>
                    <a:pt x="1" y="2993"/>
                  </a:lnTo>
                  <a:lnTo>
                    <a:pt x="1072" y="2993"/>
                  </a:lnTo>
                  <a:cubicBezTo>
                    <a:pt x="2741" y="2993"/>
                    <a:pt x="4317" y="2143"/>
                    <a:pt x="5104" y="95"/>
                  </a:cubicBezTo>
                  <a:cubicBezTo>
                    <a:pt x="4789" y="32"/>
                    <a:pt x="4411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64"/>
            <p:cNvSpPr/>
            <p:nvPr/>
          </p:nvSpPr>
          <p:spPr>
            <a:xfrm>
              <a:off x="-52795750" y="3700625"/>
              <a:ext cx="204800" cy="202450"/>
            </a:xfrm>
            <a:custGeom>
              <a:avLst/>
              <a:gdLst/>
              <a:ahLst/>
              <a:cxnLst/>
              <a:rect l="l" t="t" r="r" b="b"/>
              <a:pathLst>
                <a:path w="8192" h="8098" extrusionOk="0">
                  <a:moveTo>
                    <a:pt x="5639" y="2143"/>
                  </a:moveTo>
                  <a:cubicBezTo>
                    <a:pt x="5828" y="2143"/>
                    <a:pt x="5986" y="2301"/>
                    <a:pt x="5986" y="2490"/>
                  </a:cubicBezTo>
                  <a:cubicBezTo>
                    <a:pt x="5986" y="2679"/>
                    <a:pt x="5828" y="2836"/>
                    <a:pt x="5639" y="2836"/>
                  </a:cubicBezTo>
                  <a:cubicBezTo>
                    <a:pt x="5450" y="2836"/>
                    <a:pt x="5293" y="2679"/>
                    <a:pt x="5293" y="2490"/>
                  </a:cubicBezTo>
                  <a:cubicBezTo>
                    <a:pt x="5293" y="2301"/>
                    <a:pt x="5450" y="2143"/>
                    <a:pt x="5639" y="2143"/>
                  </a:cubicBezTo>
                  <a:close/>
                  <a:moveTo>
                    <a:pt x="5163" y="4671"/>
                  </a:moveTo>
                  <a:cubicBezTo>
                    <a:pt x="5261" y="4671"/>
                    <a:pt x="5356" y="4711"/>
                    <a:pt x="5419" y="4790"/>
                  </a:cubicBezTo>
                  <a:cubicBezTo>
                    <a:pt x="5608" y="4947"/>
                    <a:pt x="5608" y="5168"/>
                    <a:pt x="5450" y="5294"/>
                  </a:cubicBezTo>
                  <a:cubicBezTo>
                    <a:pt x="5104" y="5640"/>
                    <a:pt x="4600" y="5829"/>
                    <a:pt x="4127" y="5829"/>
                  </a:cubicBezTo>
                  <a:cubicBezTo>
                    <a:pt x="3623" y="5829"/>
                    <a:pt x="3151" y="5640"/>
                    <a:pt x="2804" y="5294"/>
                  </a:cubicBezTo>
                  <a:cubicBezTo>
                    <a:pt x="2646" y="5136"/>
                    <a:pt x="2646" y="4884"/>
                    <a:pt x="2804" y="4790"/>
                  </a:cubicBezTo>
                  <a:cubicBezTo>
                    <a:pt x="2883" y="4711"/>
                    <a:pt x="2977" y="4671"/>
                    <a:pt x="3068" y="4671"/>
                  </a:cubicBezTo>
                  <a:cubicBezTo>
                    <a:pt x="3158" y="4671"/>
                    <a:pt x="3245" y="4711"/>
                    <a:pt x="3308" y="4790"/>
                  </a:cubicBezTo>
                  <a:cubicBezTo>
                    <a:pt x="3529" y="4994"/>
                    <a:pt x="3812" y="5097"/>
                    <a:pt x="4096" y="5097"/>
                  </a:cubicBezTo>
                  <a:cubicBezTo>
                    <a:pt x="4379" y="5097"/>
                    <a:pt x="4663" y="4994"/>
                    <a:pt x="4883" y="4790"/>
                  </a:cubicBezTo>
                  <a:cubicBezTo>
                    <a:pt x="4962" y="4711"/>
                    <a:pt x="5064" y="4671"/>
                    <a:pt x="5163" y="4671"/>
                  </a:cubicBezTo>
                  <a:close/>
                  <a:moveTo>
                    <a:pt x="5860" y="1"/>
                  </a:moveTo>
                  <a:cubicBezTo>
                    <a:pt x="4883" y="2521"/>
                    <a:pt x="3119" y="3592"/>
                    <a:pt x="1071" y="3592"/>
                  </a:cubicBezTo>
                  <a:lnTo>
                    <a:pt x="0" y="3592"/>
                  </a:lnTo>
                  <a:lnTo>
                    <a:pt x="0" y="3939"/>
                  </a:lnTo>
                  <a:cubicBezTo>
                    <a:pt x="0" y="6176"/>
                    <a:pt x="1859" y="8098"/>
                    <a:pt x="4096" y="8098"/>
                  </a:cubicBezTo>
                  <a:cubicBezTo>
                    <a:pt x="6333" y="8098"/>
                    <a:pt x="8191" y="6239"/>
                    <a:pt x="8191" y="3939"/>
                  </a:cubicBezTo>
                  <a:lnTo>
                    <a:pt x="8191" y="2931"/>
                  </a:lnTo>
                  <a:lnTo>
                    <a:pt x="8191" y="2868"/>
                  </a:lnTo>
                  <a:lnTo>
                    <a:pt x="8191" y="726"/>
                  </a:lnTo>
                  <a:cubicBezTo>
                    <a:pt x="7435" y="347"/>
                    <a:pt x="6648" y="158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64"/>
            <p:cNvSpPr/>
            <p:nvPr/>
          </p:nvSpPr>
          <p:spPr>
            <a:xfrm>
              <a:off x="-52832775" y="3740025"/>
              <a:ext cx="18125" cy="64600"/>
            </a:xfrm>
            <a:custGeom>
              <a:avLst/>
              <a:gdLst/>
              <a:ahLst/>
              <a:cxnLst/>
              <a:rect l="l" t="t" r="r" b="b"/>
              <a:pathLst>
                <a:path w="725" h="2584" extrusionOk="0">
                  <a:moveTo>
                    <a:pt x="725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25" y="2584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64"/>
            <p:cNvSpPr/>
            <p:nvPr/>
          </p:nvSpPr>
          <p:spPr>
            <a:xfrm>
              <a:off x="-52570500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0" y="0"/>
                  </a:moveTo>
                  <a:lnTo>
                    <a:pt x="0" y="2584"/>
                  </a:lnTo>
                  <a:cubicBezTo>
                    <a:pt x="442" y="2300"/>
                    <a:pt x="757" y="1827"/>
                    <a:pt x="757" y="1260"/>
                  </a:cubicBezTo>
                  <a:cubicBezTo>
                    <a:pt x="757" y="725"/>
                    <a:pt x="442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49" name="Google Shape;8649;p64"/>
          <p:cNvGrpSpPr/>
          <p:nvPr/>
        </p:nvGrpSpPr>
        <p:grpSpPr>
          <a:xfrm>
            <a:off x="7092647" y="3820849"/>
            <a:ext cx="314662" cy="358999"/>
            <a:chOff x="-52832000" y="3976300"/>
            <a:chExt cx="279625" cy="319025"/>
          </a:xfrm>
        </p:grpSpPr>
        <p:sp>
          <p:nvSpPr>
            <p:cNvPr id="8650" name="Google Shape;8650;p64"/>
            <p:cNvSpPr/>
            <p:nvPr/>
          </p:nvSpPr>
          <p:spPr>
            <a:xfrm>
              <a:off x="-52794975" y="3976300"/>
              <a:ext cx="204800" cy="112650"/>
            </a:xfrm>
            <a:custGeom>
              <a:avLst/>
              <a:gdLst/>
              <a:ahLst/>
              <a:cxnLst/>
              <a:rect l="l" t="t" r="r" b="b"/>
              <a:pathLst>
                <a:path w="8192" h="4506" extrusionOk="0">
                  <a:moveTo>
                    <a:pt x="4096" y="1"/>
                  </a:moveTo>
                  <a:cubicBezTo>
                    <a:pt x="1859" y="1"/>
                    <a:pt x="1" y="1859"/>
                    <a:pt x="1" y="4096"/>
                  </a:cubicBezTo>
                  <a:lnTo>
                    <a:pt x="1" y="4506"/>
                  </a:lnTo>
                  <a:cubicBezTo>
                    <a:pt x="883" y="3120"/>
                    <a:pt x="2363" y="2206"/>
                    <a:pt x="4096" y="2206"/>
                  </a:cubicBezTo>
                  <a:cubicBezTo>
                    <a:pt x="5829" y="2206"/>
                    <a:pt x="7341" y="3120"/>
                    <a:pt x="8192" y="4506"/>
                  </a:cubicBezTo>
                  <a:lnTo>
                    <a:pt x="8192" y="4096"/>
                  </a:lnTo>
                  <a:cubicBezTo>
                    <a:pt x="8192" y="1859"/>
                    <a:pt x="6365" y="1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64"/>
            <p:cNvSpPr/>
            <p:nvPr/>
          </p:nvSpPr>
          <p:spPr>
            <a:xfrm>
              <a:off x="-52757175" y="4051125"/>
              <a:ext cx="167000" cy="94550"/>
            </a:xfrm>
            <a:custGeom>
              <a:avLst/>
              <a:gdLst/>
              <a:ahLst/>
              <a:cxnLst/>
              <a:rect l="l" t="t" r="r" b="b"/>
              <a:pathLst>
                <a:path w="6680" h="3782" extrusionOk="0">
                  <a:moveTo>
                    <a:pt x="2584" y="1"/>
                  </a:moveTo>
                  <a:cubicBezTo>
                    <a:pt x="1608" y="1"/>
                    <a:pt x="694" y="379"/>
                    <a:pt x="1" y="946"/>
                  </a:cubicBezTo>
                  <a:cubicBezTo>
                    <a:pt x="473" y="820"/>
                    <a:pt x="977" y="757"/>
                    <a:pt x="1482" y="757"/>
                  </a:cubicBezTo>
                  <a:cubicBezTo>
                    <a:pt x="3750" y="757"/>
                    <a:pt x="5672" y="1985"/>
                    <a:pt x="6680" y="3781"/>
                  </a:cubicBezTo>
                  <a:cubicBezTo>
                    <a:pt x="6522" y="1670"/>
                    <a:pt x="4758" y="1"/>
                    <a:pt x="25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64"/>
            <p:cNvSpPr/>
            <p:nvPr/>
          </p:nvSpPr>
          <p:spPr>
            <a:xfrm>
              <a:off x="-52794975" y="4088925"/>
              <a:ext cx="204025" cy="206400"/>
            </a:xfrm>
            <a:custGeom>
              <a:avLst/>
              <a:gdLst/>
              <a:ahLst/>
              <a:cxnLst/>
              <a:rect l="l" t="t" r="r" b="b"/>
              <a:pathLst>
                <a:path w="8161" h="8256" extrusionOk="0">
                  <a:moveTo>
                    <a:pt x="2615" y="2238"/>
                  </a:moveTo>
                  <a:cubicBezTo>
                    <a:pt x="2804" y="2238"/>
                    <a:pt x="2962" y="2395"/>
                    <a:pt x="2962" y="2584"/>
                  </a:cubicBezTo>
                  <a:cubicBezTo>
                    <a:pt x="2962" y="2805"/>
                    <a:pt x="2804" y="2962"/>
                    <a:pt x="2615" y="2962"/>
                  </a:cubicBezTo>
                  <a:cubicBezTo>
                    <a:pt x="2602" y="2965"/>
                    <a:pt x="2588" y="2966"/>
                    <a:pt x="2574" y="2966"/>
                  </a:cubicBezTo>
                  <a:cubicBezTo>
                    <a:pt x="2404" y="2966"/>
                    <a:pt x="2269" y="2788"/>
                    <a:pt x="2269" y="2584"/>
                  </a:cubicBezTo>
                  <a:cubicBezTo>
                    <a:pt x="2269" y="2395"/>
                    <a:pt x="2426" y="2238"/>
                    <a:pt x="2615" y="2238"/>
                  </a:cubicBezTo>
                  <a:close/>
                  <a:moveTo>
                    <a:pt x="5608" y="2269"/>
                  </a:moveTo>
                  <a:cubicBezTo>
                    <a:pt x="5797" y="2269"/>
                    <a:pt x="5955" y="2427"/>
                    <a:pt x="5955" y="2647"/>
                  </a:cubicBezTo>
                  <a:cubicBezTo>
                    <a:pt x="5955" y="2805"/>
                    <a:pt x="5797" y="2994"/>
                    <a:pt x="5608" y="2994"/>
                  </a:cubicBezTo>
                  <a:cubicBezTo>
                    <a:pt x="5419" y="2994"/>
                    <a:pt x="5262" y="2836"/>
                    <a:pt x="5262" y="2647"/>
                  </a:cubicBezTo>
                  <a:cubicBezTo>
                    <a:pt x="5262" y="2427"/>
                    <a:pt x="5419" y="2269"/>
                    <a:pt x="5608" y="2269"/>
                  </a:cubicBezTo>
                  <a:close/>
                  <a:moveTo>
                    <a:pt x="5132" y="4797"/>
                  </a:moveTo>
                  <a:cubicBezTo>
                    <a:pt x="5230" y="4797"/>
                    <a:pt x="5325" y="4837"/>
                    <a:pt x="5388" y="4916"/>
                  </a:cubicBezTo>
                  <a:cubicBezTo>
                    <a:pt x="5577" y="5042"/>
                    <a:pt x="5577" y="5262"/>
                    <a:pt x="5419" y="5420"/>
                  </a:cubicBezTo>
                  <a:cubicBezTo>
                    <a:pt x="5073" y="5766"/>
                    <a:pt x="4569" y="5987"/>
                    <a:pt x="4096" y="5987"/>
                  </a:cubicBezTo>
                  <a:cubicBezTo>
                    <a:pt x="3592" y="5987"/>
                    <a:pt x="3120" y="5766"/>
                    <a:pt x="2773" y="5420"/>
                  </a:cubicBezTo>
                  <a:cubicBezTo>
                    <a:pt x="2615" y="5262"/>
                    <a:pt x="2615" y="5042"/>
                    <a:pt x="2773" y="4916"/>
                  </a:cubicBezTo>
                  <a:cubicBezTo>
                    <a:pt x="2852" y="4837"/>
                    <a:pt x="2946" y="4797"/>
                    <a:pt x="3037" y="4797"/>
                  </a:cubicBezTo>
                  <a:cubicBezTo>
                    <a:pt x="3127" y="4797"/>
                    <a:pt x="3214" y="4837"/>
                    <a:pt x="3277" y="4916"/>
                  </a:cubicBezTo>
                  <a:cubicBezTo>
                    <a:pt x="3498" y="5136"/>
                    <a:pt x="3781" y="5246"/>
                    <a:pt x="4065" y="5246"/>
                  </a:cubicBezTo>
                  <a:cubicBezTo>
                    <a:pt x="4348" y="5246"/>
                    <a:pt x="4632" y="5136"/>
                    <a:pt x="4852" y="4916"/>
                  </a:cubicBezTo>
                  <a:cubicBezTo>
                    <a:pt x="4931" y="4837"/>
                    <a:pt x="5033" y="4797"/>
                    <a:pt x="5132" y="4797"/>
                  </a:cubicBezTo>
                  <a:close/>
                  <a:moveTo>
                    <a:pt x="2994" y="1"/>
                  </a:moveTo>
                  <a:cubicBezTo>
                    <a:pt x="2174" y="1"/>
                    <a:pt x="1387" y="190"/>
                    <a:pt x="631" y="536"/>
                  </a:cubicBezTo>
                  <a:cubicBezTo>
                    <a:pt x="599" y="536"/>
                    <a:pt x="599" y="536"/>
                    <a:pt x="568" y="599"/>
                  </a:cubicBezTo>
                  <a:cubicBezTo>
                    <a:pt x="221" y="1166"/>
                    <a:pt x="1" y="1891"/>
                    <a:pt x="1" y="2584"/>
                  </a:cubicBezTo>
                  <a:lnTo>
                    <a:pt x="1" y="4128"/>
                  </a:lnTo>
                  <a:cubicBezTo>
                    <a:pt x="1" y="6365"/>
                    <a:pt x="1859" y="8255"/>
                    <a:pt x="4096" y="8255"/>
                  </a:cubicBezTo>
                  <a:cubicBezTo>
                    <a:pt x="6207" y="8255"/>
                    <a:pt x="7940" y="6680"/>
                    <a:pt x="8160" y="4695"/>
                  </a:cubicBezTo>
                  <a:cubicBezTo>
                    <a:pt x="7877" y="2017"/>
                    <a:pt x="5671" y="1"/>
                    <a:pt x="29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64"/>
            <p:cNvSpPr/>
            <p:nvPr/>
          </p:nvSpPr>
          <p:spPr>
            <a:xfrm>
              <a:off x="-5283200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64"/>
            <p:cNvSpPr/>
            <p:nvPr/>
          </p:nvSpPr>
          <p:spPr>
            <a:xfrm>
              <a:off x="-5257130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694"/>
                    <a:pt x="442" y="221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55" name="Google Shape;8655;p64"/>
          <p:cNvGrpSpPr/>
          <p:nvPr/>
        </p:nvGrpSpPr>
        <p:grpSpPr>
          <a:xfrm>
            <a:off x="6209853" y="4275497"/>
            <a:ext cx="316434" cy="358099"/>
            <a:chOff x="-51633225" y="3198925"/>
            <a:chExt cx="281200" cy="318225"/>
          </a:xfrm>
        </p:grpSpPr>
        <p:sp>
          <p:nvSpPr>
            <p:cNvPr id="8656" name="Google Shape;8656;p64"/>
            <p:cNvSpPr/>
            <p:nvPr/>
          </p:nvSpPr>
          <p:spPr>
            <a:xfrm>
              <a:off x="-51633225" y="33533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6" y="0"/>
                  </a:moveTo>
                  <a:cubicBezTo>
                    <a:pt x="315" y="284"/>
                    <a:pt x="0" y="756"/>
                    <a:pt x="0" y="1292"/>
                  </a:cubicBezTo>
                  <a:cubicBezTo>
                    <a:pt x="0" y="1859"/>
                    <a:pt x="315" y="2332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64"/>
            <p:cNvSpPr/>
            <p:nvPr/>
          </p:nvSpPr>
          <p:spPr>
            <a:xfrm>
              <a:off x="-51595425" y="3348575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292"/>
                    <a:pt x="2836" y="1449"/>
                    <a:pt x="2647" y="1449"/>
                  </a:cubicBezTo>
                  <a:cubicBezTo>
                    <a:pt x="2426" y="1449"/>
                    <a:pt x="2269" y="1292"/>
                    <a:pt x="2269" y="1103"/>
                  </a:cubicBezTo>
                  <a:cubicBezTo>
                    <a:pt x="2237" y="914"/>
                    <a:pt x="2395" y="756"/>
                    <a:pt x="2647" y="756"/>
                  </a:cubicBezTo>
                  <a:close/>
                  <a:moveTo>
                    <a:pt x="5577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577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230" y="914"/>
                    <a:pt x="5388" y="756"/>
                    <a:pt x="5577" y="756"/>
                  </a:cubicBezTo>
                  <a:close/>
                  <a:moveTo>
                    <a:pt x="5148" y="3316"/>
                  </a:moveTo>
                  <a:cubicBezTo>
                    <a:pt x="5238" y="3316"/>
                    <a:pt x="5325" y="3356"/>
                    <a:pt x="5388" y="3434"/>
                  </a:cubicBezTo>
                  <a:cubicBezTo>
                    <a:pt x="5545" y="3592"/>
                    <a:pt x="5545" y="3812"/>
                    <a:pt x="5388" y="3938"/>
                  </a:cubicBezTo>
                  <a:cubicBezTo>
                    <a:pt x="5041" y="4285"/>
                    <a:pt x="4569" y="4474"/>
                    <a:pt x="4096" y="4474"/>
                  </a:cubicBezTo>
                  <a:cubicBezTo>
                    <a:pt x="3624" y="4474"/>
                    <a:pt x="3120" y="4285"/>
                    <a:pt x="2804" y="3938"/>
                  </a:cubicBezTo>
                  <a:cubicBezTo>
                    <a:pt x="2647" y="3781"/>
                    <a:pt x="2647" y="3529"/>
                    <a:pt x="2804" y="3434"/>
                  </a:cubicBezTo>
                  <a:cubicBezTo>
                    <a:pt x="2883" y="3371"/>
                    <a:pt x="2978" y="3340"/>
                    <a:pt x="3068" y="3340"/>
                  </a:cubicBezTo>
                  <a:cubicBezTo>
                    <a:pt x="3159" y="3340"/>
                    <a:pt x="3246" y="3371"/>
                    <a:pt x="3309" y="3434"/>
                  </a:cubicBezTo>
                  <a:cubicBezTo>
                    <a:pt x="3529" y="3639"/>
                    <a:pt x="3813" y="3741"/>
                    <a:pt x="4096" y="3741"/>
                  </a:cubicBezTo>
                  <a:cubicBezTo>
                    <a:pt x="4380" y="3741"/>
                    <a:pt x="4663" y="3639"/>
                    <a:pt x="4884" y="3434"/>
                  </a:cubicBezTo>
                  <a:cubicBezTo>
                    <a:pt x="4963" y="3356"/>
                    <a:pt x="5057" y="3316"/>
                    <a:pt x="5148" y="3316"/>
                  </a:cubicBezTo>
                  <a:close/>
                  <a:moveTo>
                    <a:pt x="1" y="0"/>
                  </a:moveTo>
                  <a:lnTo>
                    <a:pt x="1" y="2647"/>
                  </a:lnTo>
                  <a:cubicBezTo>
                    <a:pt x="1" y="4883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47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64"/>
            <p:cNvSpPr/>
            <p:nvPr/>
          </p:nvSpPr>
          <p:spPr>
            <a:xfrm>
              <a:off x="-51633225" y="3292650"/>
              <a:ext cx="279625" cy="37050"/>
            </a:xfrm>
            <a:custGeom>
              <a:avLst/>
              <a:gdLst/>
              <a:ahLst/>
              <a:cxnLst/>
              <a:rect l="l" t="t" r="r" b="b"/>
              <a:pathLst>
                <a:path w="11185" h="1482" extrusionOk="0">
                  <a:moveTo>
                    <a:pt x="1513" y="0"/>
                  </a:moveTo>
                  <a:cubicBezTo>
                    <a:pt x="851" y="0"/>
                    <a:pt x="284" y="410"/>
                    <a:pt x="95" y="1009"/>
                  </a:cubicBezTo>
                  <a:cubicBezTo>
                    <a:pt x="0" y="1261"/>
                    <a:pt x="221" y="1481"/>
                    <a:pt x="441" y="1481"/>
                  </a:cubicBezTo>
                  <a:lnTo>
                    <a:pt x="10775" y="1481"/>
                  </a:lnTo>
                  <a:cubicBezTo>
                    <a:pt x="10996" y="1481"/>
                    <a:pt x="11185" y="1261"/>
                    <a:pt x="11122" y="1009"/>
                  </a:cubicBezTo>
                  <a:cubicBezTo>
                    <a:pt x="10933" y="410"/>
                    <a:pt x="10365" y="0"/>
                    <a:pt x="97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64"/>
            <p:cNvSpPr/>
            <p:nvPr/>
          </p:nvSpPr>
          <p:spPr>
            <a:xfrm>
              <a:off x="-51492250" y="3198925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1" y="0"/>
                  </a:moveTo>
                  <a:lnTo>
                    <a:pt x="1" y="0"/>
                  </a:lnTo>
                  <a:cubicBezTo>
                    <a:pt x="946" y="0"/>
                    <a:pt x="1576" y="1418"/>
                    <a:pt x="1765" y="2993"/>
                  </a:cubicBezTo>
                  <a:lnTo>
                    <a:pt x="3939" y="2993"/>
                  </a:lnTo>
                  <a:cubicBezTo>
                    <a:pt x="3466" y="1261"/>
                    <a:pt x="1859" y="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64"/>
            <p:cNvSpPr/>
            <p:nvPr/>
          </p:nvSpPr>
          <p:spPr>
            <a:xfrm>
              <a:off x="-51590700" y="3198925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3939" y="0"/>
                  </a:moveTo>
                  <a:lnTo>
                    <a:pt x="3939" y="0"/>
                  </a:lnTo>
                  <a:cubicBezTo>
                    <a:pt x="2048" y="0"/>
                    <a:pt x="473" y="1292"/>
                    <a:pt x="1" y="2993"/>
                  </a:cubicBezTo>
                  <a:lnTo>
                    <a:pt x="2174" y="2993"/>
                  </a:lnTo>
                  <a:cubicBezTo>
                    <a:pt x="2332" y="1418"/>
                    <a:pt x="2962" y="0"/>
                    <a:pt x="3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64"/>
            <p:cNvSpPr/>
            <p:nvPr/>
          </p:nvSpPr>
          <p:spPr>
            <a:xfrm>
              <a:off x="-51517450" y="3218600"/>
              <a:ext cx="52000" cy="55950"/>
            </a:xfrm>
            <a:custGeom>
              <a:avLst/>
              <a:gdLst/>
              <a:ahLst/>
              <a:cxnLst/>
              <a:rect l="l" t="t" r="r" b="b"/>
              <a:pathLst>
                <a:path w="2080" h="2238" extrusionOk="0">
                  <a:moveTo>
                    <a:pt x="1009" y="1"/>
                  </a:moveTo>
                  <a:cubicBezTo>
                    <a:pt x="662" y="1"/>
                    <a:pt x="158" y="852"/>
                    <a:pt x="1" y="2238"/>
                  </a:cubicBezTo>
                  <a:lnTo>
                    <a:pt x="2080" y="2238"/>
                  </a:lnTo>
                  <a:cubicBezTo>
                    <a:pt x="1828" y="820"/>
                    <a:pt x="1355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64"/>
            <p:cNvSpPr/>
            <p:nvPr/>
          </p:nvSpPr>
          <p:spPr>
            <a:xfrm>
              <a:off x="-51370950" y="3354075"/>
              <a:ext cx="18925" cy="64625"/>
            </a:xfrm>
            <a:custGeom>
              <a:avLst/>
              <a:gdLst/>
              <a:ahLst/>
              <a:cxnLst/>
              <a:rect l="l" t="t" r="r" b="b"/>
              <a:pathLst>
                <a:path w="757" h="2585" extrusionOk="0">
                  <a:moveTo>
                    <a:pt x="0" y="1"/>
                  </a:moveTo>
                  <a:lnTo>
                    <a:pt x="0" y="2584"/>
                  </a:lnTo>
                  <a:cubicBezTo>
                    <a:pt x="442" y="2301"/>
                    <a:pt x="757" y="1828"/>
                    <a:pt x="757" y="1324"/>
                  </a:cubicBezTo>
                  <a:cubicBezTo>
                    <a:pt x="757" y="725"/>
                    <a:pt x="442" y="25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63" name="Google Shape;8663;p64"/>
          <p:cNvGrpSpPr/>
          <p:nvPr/>
        </p:nvGrpSpPr>
        <p:grpSpPr>
          <a:xfrm>
            <a:off x="6628676" y="1533418"/>
            <a:ext cx="365188" cy="357226"/>
            <a:chOff x="-56396775" y="3199700"/>
            <a:chExt cx="324525" cy="317450"/>
          </a:xfrm>
        </p:grpSpPr>
        <p:sp>
          <p:nvSpPr>
            <p:cNvPr id="8664" name="Google Shape;8664;p64"/>
            <p:cNvSpPr/>
            <p:nvPr/>
          </p:nvSpPr>
          <p:spPr>
            <a:xfrm>
              <a:off x="-56374725" y="33533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64"/>
            <p:cNvSpPr/>
            <p:nvPr/>
          </p:nvSpPr>
          <p:spPr>
            <a:xfrm>
              <a:off x="-56333775" y="3199700"/>
              <a:ext cx="198500" cy="73275"/>
            </a:xfrm>
            <a:custGeom>
              <a:avLst/>
              <a:gdLst/>
              <a:ahLst/>
              <a:cxnLst/>
              <a:rect l="l" t="t" r="r" b="b"/>
              <a:pathLst>
                <a:path w="7940" h="2931" extrusionOk="0">
                  <a:moveTo>
                    <a:pt x="2112" y="1"/>
                  </a:moveTo>
                  <a:cubicBezTo>
                    <a:pt x="1292" y="1"/>
                    <a:pt x="536" y="599"/>
                    <a:pt x="347" y="1387"/>
                  </a:cubicBezTo>
                  <a:lnTo>
                    <a:pt x="1" y="2773"/>
                  </a:lnTo>
                  <a:cubicBezTo>
                    <a:pt x="253" y="2868"/>
                    <a:pt x="568" y="2931"/>
                    <a:pt x="977" y="2931"/>
                  </a:cubicBezTo>
                  <a:lnTo>
                    <a:pt x="6963" y="2931"/>
                  </a:lnTo>
                  <a:cubicBezTo>
                    <a:pt x="7341" y="2931"/>
                    <a:pt x="7625" y="2868"/>
                    <a:pt x="7940" y="2773"/>
                  </a:cubicBezTo>
                  <a:lnTo>
                    <a:pt x="7593" y="1387"/>
                  </a:lnTo>
                  <a:cubicBezTo>
                    <a:pt x="7404" y="568"/>
                    <a:pt x="6648" y="1"/>
                    <a:pt x="5829" y="1"/>
                  </a:cubicBezTo>
                  <a:cubicBezTo>
                    <a:pt x="5546" y="1"/>
                    <a:pt x="5262" y="64"/>
                    <a:pt x="4979" y="190"/>
                  </a:cubicBezTo>
                  <a:lnTo>
                    <a:pt x="3970" y="725"/>
                  </a:lnTo>
                  <a:lnTo>
                    <a:pt x="2931" y="190"/>
                  </a:lnTo>
                  <a:cubicBezTo>
                    <a:pt x="2710" y="64"/>
                    <a:pt x="2395" y="1"/>
                    <a:pt x="21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64"/>
            <p:cNvSpPr/>
            <p:nvPr/>
          </p:nvSpPr>
          <p:spPr>
            <a:xfrm>
              <a:off x="-56396775" y="3273325"/>
              <a:ext cx="324525" cy="58725"/>
            </a:xfrm>
            <a:custGeom>
              <a:avLst/>
              <a:gdLst/>
              <a:ahLst/>
              <a:cxnLst/>
              <a:rect l="l" t="t" r="r" b="b"/>
              <a:pathLst>
                <a:path w="12981" h="2349" extrusionOk="0">
                  <a:moveTo>
                    <a:pt x="905" y="1"/>
                  </a:moveTo>
                  <a:cubicBezTo>
                    <a:pt x="606" y="1"/>
                    <a:pt x="325" y="165"/>
                    <a:pt x="189" y="458"/>
                  </a:cubicBezTo>
                  <a:cubicBezTo>
                    <a:pt x="0" y="836"/>
                    <a:pt x="158" y="1309"/>
                    <a:pt x="536" y="1498"/>
                  </a:cubicBezTo>
                  <a:cubicBezTo>
                    <a:pt x="1292" y="1876"/>
                    <a:pt x="2111" y="2349"/>
                    <a:pt x="3497" y="2349"/>
                  </a:cubicBezTo>
                  <a:lnTo>
                    <a:pt x="9483" y="2349"/>
                  </a:lnTo>
                  <a:cubicBezTo>
                    <a:pt x="10870" y="2349"/>
                    <a:pt x="11689" y="1908"/>
                    <a:pt x="12445" y="1498"/>
                  </a:cubicBezTo>
                  <a:cubicBezTo>
                    <a:pt x="12823" y="1277"/>
                    <a:pt x="12980" y="805"/>
                    <a:pt x="12791" y="458"/>
                  </a:cubicBezTo>
                  <a:cubicBezTo>
                    <a:pt x="12656" y="165"/>
                    <a:pt x="12375" y="1"/>
                    <a:pt x="12076" y="1"/>
                  </a:cubicBezTo>
                  <a:cubicBezTo>
                    <a:pt x="11958" y="1"/>
                    <a:pt x="11836" y="27"/>
                    <a:pt x="11720" y="80"/>
                  </a:cubicBezTo>
                  <a:cubicBezTo>
                    <a:pt x="10964" y="458"/>
                    <a:pt x="10460" y="773"/>
                    <a:pt x="9483" y="773"/>
                  </a:cubicBezTo>
                  <a:lnTo>
                    <a:pt x="3497" y="773"/>
                  </a:lnTo>
                  <a:cubicBezTo>
                    <a:pt x="2521" y="773"/>
                    <a:pt x="1985" y="490"/>
                    <a:pt x="1261" y="80"/>
                  </a:cubicBezTo>
                  <a:cubicBezTo>
                    <a:pt x="1144" y="27"/>
                    <a:pt x="1023" y="1"/>
                    <a:pt x="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64"/>
            <p:cNvSpPr/>
            <p:nvPr/>
          </p:nvSpPr>
          <p:spPr>
            <a:xfrm>
              <a:off x="-56336925" y="3346200"/>
              <a:ext cx="204800" cy="78800"/>
            </a:xfrm>
            <a:custGeom>
              <a:avLst/>
              <a:gdLst/>
              <a:ahLst/>
              <a:cxnLst/>
              <a:rect l="l" t="t" r="r" b="b"/>
              <a:pathLst>
                <a:path w="8192" h="3152" extrusionOk="0">
                  <a:moveTo>
                    <a:pt x="2584" y="883"/>
                  </a:moveTo>
                  <a:cubicBezTo>
                    <a:pt x="2805" y="883"/>
                    <a:pt x="2962" y="1040"/>
                    <a:pt x="2962" y="1229"/>
                  </a:cubicBezTo>
                  <a:cubicBezTo>
                    <a:pt x="2962" y="1418"/>
                    <a:pt x="2836" y="1576"/>
                    <a:pt x="2584" y="1576"/>
                  </a:cubicBezTo>
                  <a:cubicBezTo>
                    <a:pt x="2395" y="1576"/>
                    <a:pt x="2238" y="1418"/>
                    <a:pt x="2238" y="1229"/>
                  </a:cubicBezTo>
                  <a:cubicBezTo>
                    <a:pt x="2238" y="1040"/>
                    <a:pt x="2395" y="883"/>
                    <a:pt x="2584" y="883"/>
                  </a:cubicBezTo>
                  <a:close/>
                  <a:moveTo>
                    <a:pt x="5577" y="883"/>
                  </a:moveTo>
                  <a:cubicBezTo>
                    <a:pt x="5798" y="883"/>
                    <a:pt x="5955" y="1040"/>
                    <a:pt x="5955" y="1229"/>
                  </a:cubicBezTo>
                  <a:cubicBezTo>
                    <a:pt x="5955" y="1418"/>
                    <a:pt x="5798" y="1576"/>
                    <a:pt x="5577" y="1576"/>
                  </a:cubicBezTo>
                  <a:cubicBezTo>
                    <a:pt x="5388" y="1576"/>
                    <a:pt x="5231" y="1418"/>
                    <a:pt x="5231" y="1229"/>
                  </a:cubicBezTo>
                  <a:cubicBezTo>
                    <a:pt x="5231" y="1040"/>
                    <a:pt x="5388" y="883"/>
                    <a:pt x="5577" y="883"/>
                  </a:cubicBezTo>
                  <a:close/>
                  <a:moveTo>
                    <a:pt x="1" y="1"/>
                  </a:moveTo>
                  <a:lnTo>
                    <a:pt x="1" y="2679"/>
                  </a:lnTo>
                  <a:cubicBezTo>
                    <a:pt x="1" y="2836"/>
                    <a:pt x="1" y="2994"/>
                    <a:pt x="32" y="3151"/>
                  </a:cubicBezTo>
                  <a:lnTo>
                    <a:pt x="3970" y="1576"/>
                  </a:lnTo>
                  <a:cubicBezTo>
                    <a:pt x="4018" y="1560"/>
                    <a:pt x="4065" y="1552"/>
                    <a:pt x="4112" y="1552"/>
                  </a:cubicBezTo>
                  <a:cubicBezTo>
                    <a:pt x="4159" y="1552"/>
                    <a:pt x="4207" y="1560"/>
                    <a:pt x="4254" y="1576"/>
                  </a:cubicBezTo>
                  <a:lnTo>
                    <a:pt x="8161" y="3151"/>
                  </a:lnTo>
                  <a:cubicBezTo>
                    <a:pt x="8192" y="2962"/>
                    <a:pt x="8192" y="2710"/>
                    <a:pt x="8192" y="2521"/>
                  </a:cubicBezTo>
                  <a:lnTo>
                    <a:pt x="8192" y="1"/>
                  </a:lnTo>
                  <a:cubicBezTo>
                    <a:pt x="7877" y="95"/>
                    <a:pt x="7467" y="127"/>
                    <a:pt x="7089" y="127"/>
                  </a:cubicBezTo>
                  <a:lnTo>
                    <a:pt x="1103" y="127"/>
                  </a:lnTo>
                  <a:cubicBezTo>
                    <a:pt x="694" y="127"/>
                    <a:pt x="316" y="95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64"/>
            <p:cNvSpPr/>
            <p:nvPr/>
          </p:nvSpPr>
          <p:spPr>
            <a:xfrm>
              <a:off x="-56332200" y="3406850"/>
              <a:ext cx="193775" cy="110300"/>
            </a:xfrm>
            <a:custGeom>
              <a:avLst/>
              <a:gdLst/>
              <a:ahLst/>
              <a:cxnLst/>
              <a:rect l="l" t="t" r="r" b="b"/>
              <a:pathLst>
                <a:path w="7751" h="4412" extrusionOk="0">
                  <a:moveTo>
                    <a:pt x="3907" y="1"/>
                  </a:moveTo>
                  <a:lnTo>
                    <a:pt x="1" y="1513"/>
                  </a:lnTo>
                  <a:cubicBezTo>
                    <a:pt x="190" y="2237"/>
                    <a:pt x="599" y="2868"/>
                    <a:pt x="1135" y="3340"/>
                  </a:cubicBezTo>
                  <a:cubicBezTo>
                    <a:pt x="1891" y="4033"/>
                    <a:pt x="2868" y="4411"/>
                    <a:pt x="3907" y="4411"/>
                  </a:cubicBezTo>
                  <a:lnTo>
                    <a:pt x="4285" y="4411"/>
                  </a:lnTo>
                  <a:cubicBezTo>
                    <a:pt x="5924" y="4254"/>
                    <a:pt x="7247" y="3057"/>
                    <a:pt x="7751" y="1513"/>
                  </a:cubicBezTo>
                  <a:lnTo>
                    <a:pt x="39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64"/>
            <p:cNvSpPr/>
            <p:nvPr/>
          </p:nvSpPr>
          <p:spPr>
            <a:xfrm>
              <a:off x="-56113225" y="3354075"/>
              <a:ext cx="18125" cy="64625"/>
            </a:xfrm>
            <a:custGeom>
              <a:avLst/>
              <a:gdLst/>
              <a:ahLst/>
              <a:cxnLst/>
              <a:rect l="l" t="t" r="r" b="b"/>
              <a:pathLst>
                <a:path w="725" h="2585" extrusionOk="0">
                  <a:moveTo>
                    <a:pt x="0" y="1"/>
                  </a:moveTo>
                  <a:lnTo>
                    <a:pt x="0" y="2584"/>
                  </a:lnTo>
                  <a:cubicBezTo>
                    <a:pt x="410" y="2332"/>
                    <a:pt x="725" y="1828"/>
                    <a:pt x="725" y="1261"/>
                  </a:cubicBezTo>
                  <a:cubicBezTo>
                    <a:pt x="725" y="725"/>
                    <a:pt x="473" y="25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70" name="Google Shape;8670;p64"/>
          <p:cNvGrpSpPr/>
          <p:nvPr/>
        </p:nvGrpSpPr>
        <p:grpSpPr>
          <a:xfrm>
            <a:off x="6631771" y="1999353"/>
            <a:ext cx="358999" cy="335958"/>
            <a:chOff x="-56394425" y="3600600"/>
            <a:chExt cx="319025" cy="298550"/>
          </a:xfrm>
        </p:grpSpPr>
        <p:sp>
          <p:nvSpPr>
            <p:cNvPr id="8671" name="Google Shape;8671;p64"/>
            <p:cNvSpPr/>
            <p:nvPr/>
          </p:nvSpPr>
          <p:spPr>
            <a:xfrm>
              <a:off x="-56272325" y="386130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1512" y="1"/>
                  </a:moveTo>
                  <a:cubicBezTo>
                    <a:pt x="851" y="1"/>
                    <a:pt x="284" y="442"/>
                    <a:pt x="95" y="1041"/>
                  </a:cubicBezTo>
                  <a:cubicBezTo>
                    <a:pt x="0" y="1261"/>
                    <a:pt x="221" y="1513"/>
                    <a:pt x="441" y="1513"/>
                  </a:cubicBezTo>
                  <a:lnTo>
                    <a:pt x="2584" y="1513"/>
                  </a:lnTo>
                  <a:cubicBezTo>
                    <a:pt x="2804" y="1513"/>
                    <a:pt x="2993" y="1261"/>
                    <a:pt x="2930" y="1041"/>
                  </a:cubicBezTo>
                  <a:cubicBezTo>
                    <a:pt x="2741" y="442"/>
                    <a:pt x="2174" y="1"/>
                    <a:pt x="15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64"/>
            <p:cNvSpPr/>
            <p:nvPr/>
          </p:nvSpPr>
          <p:spPr>
            <a:xfrm>
              <a:off x="-56297550" y="3600600"/>
              <a:ext cx="126050" cy="71700"/>
            </a:xfrm>
            <a:custGeom>
              <a:avLst/>
              <a:gdLst/>
              <a:ahLst/>
              <a:cxnLst/>
              <a:rect l="l" t="t" r="r" b="b"/>
              <a:pathLst>
                <a:path w="5042" h="2868" extrusionOk="0">
                  <a:moveTo>
                    <a:pt x="2521" y="1"/>
                  </a:moveTo>
                  <a:cubicBezTo>
                    <a:pt x="1576" y="1"/>
                    <a:pt x="694" y="316"/>
                    <a:pt x="1" y="851"/>
                  </a:cubicBezTo>
                  <a:lnTo>
                    <a:pt x="2521" y="2868"/>
                  </a:lnTo>
                  <a:lnTo>
                    <a:pt x="5042" y="851"/>
                  </a:lnTo>
                  <a:cubicBezTo>
                    <a:pt x="4317" y="316"/>
                    <a:pt x="3467" y="1"/>
                    <a:pt x="25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3" name="Google Shape;8673;p64"/>
            <p:cNvSpPr/>
            <p:nvPr/>
          </p:nvSpPr>
          <p:spPr>
            <a:xfrm>
              <a:off x="-56394425" y="3635275"/>
              <a:ext cx="319025" cy="233925"/>
            </a:xfrm>
            <a:custGeom>
              <a:avLst/>
              <a:gdLst/>
              <a:ahLst/>
              <a:cxnLst/>
              <a:rect l="l" t="t" r="r" b="b"/>
              <a:pathLst>
                <a:path w="12761" h="9357" extrusionOk="0">
                  <a:moveTo>
                    <a:pt x="4884" y="3844"/>
                  </a:moveTo>
                  <a:cubicBezTo>
                    <a:pt x="5105" y="3844"/>
                    <a:pt x="5262" y="4001"/>
                    <a:pt x="5262" y="4190"/>
                  </a:cubicBezTo>
                  <a:cubicBezTo>
                    <a:pt x="5262" y="4411"/>
                    <a:pt x="5105" y="4537"/>
                    <a:pt x="4884" y="4537"/>
                  </a:cubicBezTo>
                  <a:cubicBezTo>
                    <a:pt x="4859" y="4545"/>
                    <a:pt x="4835" y="4549"/>
                    <a:pt x="4811" y="4549"/>
                  </a:cubicBezTo>
                  <a:cubicBezTo>
                    <a:pt x="4656" y="4549"/>
                    <a:pt x="4538" y="4381"/>
                    <a:pt x="4538" y="4190"/>
                  </a:cubicBezTo>
                  <a:cubicBezTo>
                    <a:pt x="4538" y="4001"/>
                    <a:pt x="4695" y="3844"/>
                    <a:pt x="4884" y="3844"/>
                  </a:cubicBezTo>
                  <a:close/>
                  <a:moveTo>
                    <a:pt x="7877" y="3875"/>
                  </a:moveTo>
                  <a:cubicBezTo>
                    <a:pt x="8098" y="3875"/>
                    <a:pt x="8255" y="4033"/>
                    <a:pt x="8255" y="4253"/>
                  </a:cubicBezTo>
                  <a:cubicBezTo>
                    <a:pt x="8287" y="4411"/>
                    <a:pt x="8098" y="4600"/>
                    <a:pt x="7877" y="4600"/>
                  </a:cubicBezTo>
                  <a:cubicBezTo>
                    <a:pt x="7688" y="4600"/>
                    <a:pt x="7531" y="4442"/>
                    <a:pt x="7531" y="4253"/>
                  </a:cubicBezTo>
                  <a:cubicBezTo>
                    <a:pt x="7531" y="4033"/>
                    <a:pt x="7688" y="3875"/>
                    <a:pt x="7877" y="3875"/>
                  </a:cubicBezTo>
                  <a:close/>
                  <a:moveTo>
                    <a:pt x="1072" y="4757"/>
                  </a:moveTo>
                  <a:cubicBezTo>
                    <a:pt x="1356" y="5104"/>
                    <a:pt x="1797" y="5356"/>
                    <a:pt x="2301" y="5356"/>
                  </a:cubicBezTo>
                  <a:cubicBezTo>
                    <a:pt x="2301" y="5734"/>
                    <a:pt x="1954" y="6080"/>
                    <a:pt x="1513" y="6080"/>
                  </a:cubicBezTo>
                  <a:cubicBezTo>
                    <a:pt x="1104" y="6080"/>
                    <a:pt x="757" y="5734"/>
                    <a:pt x="757" y="5356"/>
                  </a:cubicBezTo>
                  <a:cubicBezTo>
                    <a:pt x="757" y="5104"/>
                    <a:pt x="883" y="4883"/>
                    <a:pt x="1072" y="4757"/>
                  </a:cubicBezTo>
                  <a:close/>
                  <a:moveTo>
                    <a:pt x="11721" y="4757"/>
                  </a:moveTo>
                  <a:cubicBezTo>
                    <a:pt x="11910" y="4883"/>
                    <a:pt x="12036" y="5104"/>
                    <a:pt x="12036" y="5356"/>
                  </a:cubicBezTo>
                  <a:cubicBezTo>
                    <a:pt x="12036" y="5734"/>
                    <a:pt x="11658" y="6080"/>
                    <a:pt x="11280" y="6080"/>
                  </a:cubicBezTo>
                  <a:cubicBezTo>
                    <a:pt x="10870" y="6080"/>
                    <a:pt x="10492" y="5734"/>
                    <a:pt x="10492" y="5356"/>
                  </a:cubicBezTo>
                  <a:cubicBezTo>
                    <a:pt x="10965" y="5356"/>
                    <a:pt x="11437" y="5104"/>
                    <a:pt x="11721" y="4757"/>
                  </a:cubicBezTo>
                  <a:close/>
                  <a:moveTo>
                    <a:pt x="7448" y="6403"/>
                  </a:moveTo>
                  <a:cubicBezTo>
                    <a:pt x="7538" y="6403"/>
                    <a:pt x="7625" y="6443"/>
                    <a:pt x="7688" y="6521"/>
                  </a:cubicBezTo>
                  <a:cubicBezTo>
                    <a:pt x="7846" y="6648"/>
                    <a:pt x="7846" y="6868"/>
                    <a:pt x="7720" y="7026"/>
                  </a:cubicBezTo>
                  <a:cubicBezTo>
                    <a:pt x="7373" y="7372"/>
                    <a:pt x="6900" y="7593"/>
                    <a:pt x="6428" y="7593"/>
                  </a:cubicBezTo>
                  <a:cubicBezTo>
                    <a:pt x="5924" y="7593"/>
                    <a:pt x="5451" y="7372"/>
                    <a:pt x="5105" y="7026"/>
                  </a:cubicBezTo>
                  <a:cubicBezTo>
                    <a:pt x="4947" y="6868"/>
                    <a:pt x="4947" y="6648"/>
                    <a:pt x="5105" y="6521"/>
                  </a:cubicBezTo>
                  <a:cubicBezTo>
                    <a:pt x="5183" y="6443"/>
                    <a:pt x="5278" y="6403"/>
                    <a:pt x="5369" y="6403"/>
                  </a:cubicBezTo>
                  <a:cubicBezTo>
                    <a:pt x="5459" y="6403"/>
                    <a:pt x="5546" y="6443"/>
                    <a:pt x="5609" y="6521"/>
                  </a:cubicBezTo>
                  <a:cubicBezTo>
                    <a:pt x="5829" y="6742"/>
                    <a:pt x="6113" y="6852"/>
                    <a:pt x="6396" y="6852"/>
                  </a:cubicBezTo>
                  <a:cubicBezTo>
                    <a:pt x="6680" y="6852"/>
                    <a:pt x="6963" y="6742"/>
                    <a:pt x="7184" y="6521"/>
                  </a:cubicBezTo>
                  <a:cubicBezTo>
                    <a:pt x="7263" y="6443"/>
                    <a:pt x="7357" y="6403"/>
                    <a:pt x="7448" y="6403"/>
                  </a:cubicBezTo>
                  <a:close/>
                  <a:moveTo>
                    <a:pt x="3277" y="0"/>
                  </a:moveTo>
                  <a:cubicBezTo>
                    <a:pt x="2742" y="630"/>
                    <a:pt x="2364" y="1449"/>
                    <a:pt x="2301" y="2363"/>
                  </a:cubicBezTo>
                  <a:lnTo>
                    <a:pt x="2269" y="2363"/>
                  </a:lnTo>
                  <a:cubicBezTo>
                    <a:pt x="1419" y="2363"/>
                    <a:pt x="725" y="3024"/>
                    <a:pt x="725" y="3844"/>
                  </a:cubicBezTo>
                  <a:cubicBezTo>
                    <a:pt x="725" y="3938"/>
                    <a:pt x="725" y="3970"/>
                    <a:pt x="757" y="4033"/>
                  </a:cubicBezTo>
                  <a:cubicBezTo>
                    <a:pt x="284" y="4316"/>
                    <a:pt x="1" y="4789"/>
                    <a:pt x="1" y="5356"/>
                  </a:cubicBezTo>
                  <a:cubicBezTo>
                    <a:pt x="1" y="6175"/>
                    <a:pt x="694" y="6837"/>
                    <a:pt x="1513" y="6837"/>
                  </a:cubicBezTo>
                  <a:cubicBezTo>
                    <a:pt x="1828" y="6837"/>
                    <a:pt x="2143" y="6774"/>
                    <a:pt x="2364" y="6553"/>
                  </a:cubicBezTo>
                  <a:cubicBezTo>
                    <a:pt x="2616" y="7750"/>
                    <a:pt x="3403" y="8821"/>
                    <a:pt x="4506" y="9357"/>
                  </a:cubicBezTo>
                  <a:cubicBezTo>
                    <a:pt x="4884" y="8727"/>
                    <a:pt x="5609" y="8349"/>
                    <a:pt x="6396" y="8349"/>
                  </a:cubicBezTo>
                  <a:cubicBezTo>
                    <a:pt x="7184" y="8349"/>
                    <a:pt x="7877" y="8727"/>
                    <a:pt x="8287" y="9357"/>
                  </a:cubicBezTo>
                  <a:cubicBezTo>
                    <a:pt x="9389" y="8821"/>
                    <a:pt x="10145" y="7782"/>
                    <a:pt x="10398" y="6553"/>
                  </a:cubicBezTo>
                  <a:cubicBezTo>
                    <a:pt x="10650" y="6711"/>
                    <a:pt x="10965" y="6837"/>
                    <a:pt x="11280" y="6837"/>
                  </a:cubicBezTo>
                  <a:cubicBezTo>
                    <a:pt x="12099" y="6837"/>
                    <a:pt x="12760" y="6175"/>
                    <a:pt x="12760" y="5356"/>
                  </a:cubicBezTo>
                  <a:cubicBezTo>
                    <a:pt x="12760" y="4789"/>
                    <a:pt x="12445" y="4285"/>
                    <a:pt x="11973" y="4033"/>
                  </a:cubicBezTo>
                  <a:lnTo>
                    <a:pt x="11973" y="3844"/>
                  </a:lnTo>
                  <a:cubicBezTo>
                    <a:pt x="11973" y="3024"/>
                    <a:pt x="11280" y="2363"/>
                    <a:pt x="10461" y="2363"/>
                  </a:cubicBezTo>
                  <a:lnTo>
                    <a:pt x="10398" y="2363"/>
                  </a:lnTo>
                  <a:cubicBezTo>
                    <a:pt x="10335" y="1449"/>
                    <a:pt x="9988" y="662"/>
                    <a:pt x="9421" y="0"/>
                  </a:cubicBezTo>
                  <a:lnTo>
                    <a:pt x="6585" y="2268"/>
                  </a:lnTo>
                  <a:cubicBezTo>
                    <a:pt x="6522" y="2300"/>
                    <a:pt x="6428" y="2363"/>
                    <a:pt x="6365" y="2363"/>
                  </a:cubicBezTo>
                  <a:cubicBezTo>
                    <a:pt x="6270" y="2363"/>
                    <a:pt x="6207" y="2300"/>
                    <a:pt x="6113" y="2268"/>
                  </a:cubicBezTo>
                  <a:lnTo>
                    <a:pt x="32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74" name="Google Shape;8674;p64"/>
          <p:cNvGrpSpPr/>
          <p:nvPr/>
        </p:nvGrpSpPr>
        <p:grpSpPr>
          <a:xfrm>
            <a:off x="6662538" y="2430117"/>
            <a:ext cx="327068" cy="357198"/>
            <a:chOff x="-56379450" y="3983400"/>
            <a:chExt cx="290650" cy="317425"/>
          </a:xfrm>
        </p:grpSpPr>
        <p:sp>
          <p:nvSpPr>
            <p:cNvPr id="8675" name="Google Shape;8675;p64"/>
            <p:cNvSpPr/>
            <p:nvPr/>
          </p:nvSpPr>
          <p:spPr>
            <a:xfrm>
              <a:off x="-56330625" y="3983400"/>
              <a:ext cx="241825" cy="111075"/>
            </a:xfrm>
            <a:custGeom>
              <a:avLst/>
              <a:gdLst/>
              <a:ahLst/>
              <a:cxnLst/>
              <a:rect l="l" t="t" r="r" b="b"/>
              <a:pathLst>
                <a:path w="9673" h="4443" extrusionOk="0">
                  <a:moveTo>
                    <a:pt x="725" y="0"/>
                  </a:moveTo>
                  <a:cubicBezTo>
                    <a:pt x="536" y="0"/>
                    <a:pt x="410" y="126"/>
                    <a:pt x="379" y="315"/>
                  </a:cubicBezTo>
                  <a:lnTo>
                    <a:pt x="1" y="2300"/>
                  </a:lnTo>
                  <a:cubicBezTo>
                    <a:pt x="129" y="2274"/>
                    <a:pt x="257" y="2262"/>
                    <a:pt x="382" y="2262"/>
                  </a:cubicBezTo>
                  <a:cubicBezTo>
                    <a:pt x="869" y="2262"/>
                    <a:pt x="1320" y="2453"/>
                    <a:pt x="1671" y="2804"/>
                  </a:cubicBezTo>
                  <a:cubicBezTo>
                    <a:pt x="2017" y="2473"/>
                    <a:pt x="2498" y="2308"/>
                    <a:pt x="2978" y="2308"/>
                  </a:cubicBezTo>
                  <a:cubicBezTo>
                    <a:pt x="3458" y="2308"/>
                    <a:pt x="3939" y="2473"/>
                    <a:pt x="4285" y="2804"/>
                  </a:cubicBezTo>
                  <a:cubicBezTo>
                    <a:pt x="4636" y="2453"/>
                    <a:pt x="5107" y="2262"/>
                    <a:pt x="5602" y="2262"/>
                  </a:cubicBezTo>
                  <a:cubicBezTo>
                    <a:pt x="5729" y="2262"/>
                    <a:pt x="5858" y="2274"/>
                    <a:pt x="5987" y="2300"/>
                  </a:cubicBezTo>
                  <a:lnTo>
                    <a:pt x="5766" y="1292"/>
                  </a:lnTo>
                  <a:lnTo>
                    <a:pt x="7625" y="2741"/>
                  </a:lnTo>
                  <a:cubicBezTo>
                    <a:pt x="7499" y="2899"/>
                    <a:pt x="7467" y="3119"/>
                    <a:pt x="7467" y="3340"/>
                  </a:cubicBezTo>
                  <a:cubicBezTo>
                    <a:pt x="7467" y="3970"/>
                    <a:pt x="7972" y="4442"/>
                    <a:pt x="8570" y="4442"/>
                  </a:cubicBezTo>
                  <a:cubicBezTo>
                    <a:pt x="9200" y="4442"/>
                    <a:pt x="9673" y="3938"/>
                    <a:pt x="9673" y="3340"/>
                  </a:cubicBezTo>
                  <a:cubicBezTo>
                    <a:pt x="9673" y="2678"/>
                    <a:pt x="9169" y="2205"/>
                    <a:pt x="8570" y="2205"/>
                  </a:cubicBezTo>
                  <a:cubicBezTo>
                    <a:pt x="8444" y="2205"/>
                    <a:pt x="8318" y="2237"/>
                    <a:pt x="8224" y="2300"/>
                  </a:cubicBezTo>
                  <a:lnTo>
                    <a:pt x="5451" y="63"/>
                  </a:lnTo>
                  <a:lnTo>
                    <a:pt x="5420" y="63"/>
                  </a:lnTo>
                  <a:cubicBezTo>
                    <a:pt x="5325" y="32"/>
                    <a:pt x="5262" y="0"/>
                    <a:pt x="52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64"/>
            <p:cNvSpPr/>
            <p:nvPr/>
          </p:nvSpPr>
          <p:spPr>
            <a:xfrm>
              <a:off x="-56350300" y="4058225"/>
              <a:ext cx="186675" cy="55150"/>
            </a:xfrm>
            <a:custGeom>
              <a:avLst/>
              <a:gdLst/>
              <a:ahLst/>
              <a:cxnLst/>
              <a:rect l="l" t="t" r="r" b="b"/>
              <a:pathLst>
                <a:path w="7467" h="2206" extrusionOk="0">
                  <a:moveTo>
                    <a:pt x="1103" y="0"/>
                  </a:moveTo>
                  <a:cubicBezTo>
                    <a:pt x="441" y="0"/>
                    <a:pt x="0" y="504"/>
                    <a:pt x="0" y="1103"/>
                  </a:cubicBezTo>
                  <a:cubicBezTo>
                    <a:pt x="32" y="1701"/>
                    <a:pt x="504" y="2205"/>
                    <a:pt x="1134" y="2205"/>
                  </a:cubicBezTo>
                  <a:cubicBezTo>
                    <a:pt x="1512" y="2205"/>
                    <a:pt x="1922" y="1985"/>
                    <a:pt x="2111" y="1607"/>
                  </a:cubicBezTo>
                  <a:cubicBezTo>
                    <a:pt x="2174" y="1497"/>
                    <a:pt x="2300" y="1441"/>
                    <a:pt x="2430" y="1441"/>
                  </a:cubicBezTo>
                  <a:cubicBezTo>
                    <a:pt x="2560" y="1441"/>
                    <a:pt x="2694" y="1497"/>
                    <a:pt x="2773" y="1607"/>
                  </a:cubicBezTo>
                  <a:cubicBezTo>
                    <a:pt x="2962" y="1985"/>
                    <a:pt x="3371" y="2205"/>
                    <a:pt x="3749" y="2205"/>
                  </a:cubicBezTo>
                  <a:cubicBezTo>
                    <a:pt x="4159" y="2205"/>
                    <a:pt x="4537" y="1985"/>
                    <a:pt x="4757" y="1607"/>
                  </a:cubicBezTo>
                  <a:cubicBezTo>
                    <a:pt x="4820" y="1512"/>
                    <a:pt x="4946" y="1418"/>
                    <a:pt x="5072" y="1418"/>
                  </a:cubicBezTo>
                  <a:cubicBezTo>
                    <a:pt x="5167" y="1418"/>
                    <a:pt x="5325" y="1512"/>
                    <a:pt x="5388" y="1607"/>
                  </a:cubicBezTo>
                  <a:cubicBezTo>
                    <a:pt x="5577" y="1985"/>
                    <a:pt x="5955" y="2205"/>
                    <a:pt x="6364" y="2205"/>
                  </a:cubicBezTo>
                  <a:cubicBezTo>
                    <a:pt x="6994" y="2205"/>
                    <a:pt x="7467" y="1701"/>
                    <a:pt x="7467" y="1103"/>
                  </a:cubicBezTo>
                  <a:cubicBezTo>
                    <a:pt x="7467" y="473"/>
                    <a:pt x="6963" y="0"/>
                    <a:pt x="6364" y="0"/>
                  </a:cubicBezTo>
                  <a:cubicBezTo>
                    <a:pt x="5955" y="0"/>
                    <a:pt x="5577" y="252"/>
                    <a:pt x="5388" y="599"/>
                  </a:cubicBezTo>
                  <a:cubicBezTo>
                    <a:pt x="5325" y="709"/>
                    <a:pt x="5191" y="764"/>
                    <a:pt x="5057" y="764"/>
                  </a:cubicBezTo>
                  <a:cubicBezTo>
                    <a:pt x="4923" y="764"/>
                    <a:pt x="4789" y="709"/>
                    <a:pt x="4726" y="599"/>
                  </a:cubicBezTo>
                  <a:cubicBezTo>
                    <a:pt x="4505" y="252"/>
                    <a:pt x="4127" y="0"/>
                    <a:pt x="3718" y="0"/>
                  </a:cubicBezTo>
                  <a:cubicBezTo>
                    <a:pt x="3340" y="0"/>
                    <a:pt x="2930" y="252"/>
                    <a:pt x="2741" y="599"/>
                  </a:cubicBezTo>
                  <a:cubicBezTo>
                    <a:pt x="2678" y="709"/>
                    <a:pt x="2552" y="764"/>
                    <a:pt x="2422" y="764"/>
                  </a:cubicBezTo>
                  <a:cubicBezTo>
                    <a:pt x="2292" y="764"/>
                    <a:pt x="2158" y="709"/>
                    <a:pt x="2079" y="599"/>
                  </a:cubicBezTo>
                  <a:cubicBezTo>
                    <a:pt x="1890" y="252"/>
                    <a:pt x="1481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64"/>
            <p:cNvSpPr/>
            <p:nvPr/>
          </p:nvSpPr>
          <p:spPr>
            <a:xfrm>
              <a:off x="-56245550" y="4168275"/>
              <a:ext cx="78000" cy="26600"/>
            </a:xfrm>
            <a:custGeom>
              <a:avLst/>
              <a:gdLst/>
              <a:ahLst/>
              <a:cxnLst/>
              <a:rect l="l" t="t" r="r" b="b"/>
              <a:pathLst>
                <a:path w="3120" h="1064" extrusionOk="0">
                  <a:moveTo>
                    <a:pt x="594" y="1"/>
                  </a:moveTo>
                  <a:cubicBezTo>
                    <a:pt x="555" y="1"/>
                    <a:pt x="515" y="4"/>
                    <a:pt x="473" y="9"/>
                  </a:cubicBezTo>
                  <a:cubicBezTo>
                    <a:pt x="284" y="40"/>
                    <a:pt x="126" y="166"/>
                    <a:pt x="0" y="324"/>
                  </a:cubicBezTo>
                  <a:lnTo>
                    <a:pt x="158" y="481"/>
                  </a:lnTo>
                  <a:cubicBezTo>
                    <a:pt x="410" y="733"/>
                    <a:pt x="630" y="891"/>
                    <a:pt x="945" y="954"/>
                  </a:cubicBezTo>
                  <a:cubicBezTo>
                    <a:pt x="1153" y="1029"/>
                    <a:pt x="1367" y="1064"/>
                    <a:pt x="1579" y="1064"/>
                  </a:cubicBezTo>
                  <a:cubicBezTo>
                    <a:pt x="2172" y="1064"/>
                    <a:pt x="2748" y="788"/>
                    <a:pt x="3119" y="324"/>
                  </a:cubicBezTo>
                  <a:lnTo>
                    <a:pt x="3119" y="324"/>
                  </a:lnTo>
                  <a:lnTo>
                    <a:pt x="2521" y="513"/>
                  </a:lnTo>
                  <a:cubicBezTo>
                    <a:pt x="2355" y="596"/>
                    <a:pt x="2183" y="634"/>
                    <a:pt x="2013" y="634"/>
                  </a:cubicBezTo>
                  <a:cubicBezTo>
                    <a:pt x="1665" y="634"/>
                    <a:pt x="1325" y="473"/>
                    <a:pt x="1071" y="198"/>
                  </a:cubicBezTo>
                  <a:cubicBezTo>
                    <a:pt x="940" y="67"/>
                    <a:pt x="787" y="1"/>
                    <a:pt x="5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64"/>
            <p:cNvSpPr/>
            <p:nvPr/>
          </p:nvSpPr>
          <p:spPr>
            <a:xfrm>
              <a:off x="-56359750" y="4112550"/>
              <a:ext cx="204800" cy="53100"/>
            </a:xfrm>
            <a:custGeom>
              <a:avLst/>
              <a:gdLst/>
              <a:ahLst/>
              <a:cxnLst/>
              <a:rect l="l" t="t" r="r" b="b"/>
              <a:pathLst>
                <a:path w="8192" h="2124" extrusionOk="0">
                  <a:moveTo>
                    <a:pt x="0" y="1"/>
                  </a:moveTo>
                  <a:lnTo>
                    <a:pt x="0" y="1608"/>
                  </a:lnTo>
                  <a:lnTo>
                    <a:pt x="1386" y="2080"/>
                  </a:lnTo>
                  <a:cubicBezTo>
                    <a:pt x="1455" y="2109"/>
                    <a:pt x="1529" y="2124"/>
                    <a:pt x="1605" y="2124"/>
                  </a:cubicBezTo>
                  <a:cubicBezTo>
                    <a:pt x="1773" y="2124"/>
                    <a:pt x="1949" y="2053"/>
                    <a:pt x="2079" y="1923"/>
                  </a:cubicBezTo>
                  <a:cubicBezTo>
                    <a:pt x="2333" y="1669"/>
                    <a:pt x="2689" y="1517"/>
                    <a:pt x="3048" y="1517"/>
                  </a:cubicBezTo>
                  <a:cubicBezTo>
                    <a:pt x="3135" y="1517"/>
                    <a:pt x="3222" y="1526"/>
                    <a:pt x="3308" y="1545"/>
                  </a:cubicBezTo>
                  <a:cubicBezTo>
                    <a:pt x="3623" y="1576"/>
                    <a:pt x="3907" y="1734"/>
                    <a:pt x="4096" y="1954"/>
                  </a:cubicBezTo>
                  <a:cubicBezTo>
                    <a:pt x="4316" y="1734"/>
                    <a:pt x="4568" y="1576"/>
                    <a:pt x="4883" y="1545"/>
                  </a:cubicBezTo>
                  <a:cubicBezTo>
                    <a:pt x="4975" y="1526"/>
                    <a:pt x="5066" y="1517"/>
                    <a:pt x="5155" y="1517"/>
                  </a:cubicBezTo>
                  <a:cubicBezTo>
                    <a:pt x="5523" y="1517"/>
                    <a:pt x="5858" y="1669"/>
                    <a:pt x="6112" y="1923"/>
                  </a:cubicBezTo>
                  <a:cubicBezTo>
                    <a:pt x="6243" y="2053"/>
                    <a:pt x="6403" y="2124"/>
                    <a:pt x="6583" y="2124"/>
                  </a:cubicBezTo>
                  <a:cubicBezTo>
                    <a:pt x="6664" y="2124"/>
                    <a:pt x="6749" y="2109"/>
                    <a:pt x="6837" y="2080"/>
                  </a:cubicBezTo>
                  <a:lnTo>
                    <a:pt x="8191" y="1608"/>
                  </a:lnTo>
                  <a:lnTo>
                    <a:pt x="8191" y="1"/>
                  </a:lnTo>
                  <a:cubicBezTo>
                    <a:pt x="7845" y="473"/>
                    <a:pt x="7341" y="726"/>
                    <a:pt x="6711" y="726"/>
                  </a:cubicBezTo>
                  <a:cubicBezTo>
                    <a:pt x="6207" y="726"/>
                    <a:pt x="5766" y="536"/>
                    <a:pt x="5419" y="190"/>
                  </a:cubicBezTo>
                  <a:cubicBezTo>
                    <a:pt x="5072" y="521"/>
                    <a:pt x="4584" y="686"/>
                    <a:pt x="4100" y="686"/>
                  </a:cubicBezTo>
                  <a:cubicBezTo>
                    <a:pt x="3615" y="686"/>
                    <a:pt x="3135" y="521"/>
                    <a:pt x="2804" y="190"/>
                  </a:cubicBezTo>
                  <a:cubicBezTo>
                    <a:pt x="2457" y="536"/>
                    <a:pt x="1985" y="726"/>
                    <a:pt x="1512" y="726"/>
                  </a:cubicBezTo>
                  <a:cubicBezTo>
                    <a:pt x="882" y="726"/>
                    <a:pt x="378" y="410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64"/>
            <p:cNvSpPr/>
            <p:nvPr/>
          </p:nvSpPr>
          <p:spPr>
            <a:xfrm>
              <a:off x="-56345575" y="4169000"/>
              <a:ext cx="77200" cy="26325"/>
            </a:xfrm>
            <a:custGeom>
              <a:avLst/>
              <a:gdLst/>
              <a:ahLst/>
              <a:cxnLst/>
              <a:rect l="l" t="t" r="r" b="b"/>
              <a:pathLst>
                <a:path w="3088" h="1053" extrusionOk="0">
                  <a:moveTo>
                    <a:pt x="2471" y="0"/>
                  </a:moveTo>
                  <a:cubicBezTo>
                    <a:pt x="2311" y="0"/>
                    <a:pt x="2170" y="47"/>
                    <a:pt x="2048" y="169"/>
                  </a:cubicBezTo>
                  <a:cubicBezTo>
                    <a:pt x="1752" y="465"/>
                    <a:pt x="1391" y="612"/>
                    <a:pt x="1011" y="612"/>
                  </a:cubicBezTo>
                  <a:cubicBezTo>
                    <a:pt x="865" y="612"/>
                    <a:pt x="716" y="591"/>
                    <a:pt x="567" y="547"/>
                  </a:cubicBezTo>
                  <a:lnTo>
                    <a:pt x="0" y="326"/>
                  </a:lnTo>
                  <a:lnTo>
                    <a:pt x="0" y="326"/>
                  </a:lnTo>
                  <a:cubicBezTo>
                    <a:pt x="374" y="794"/>
                    <a:pt x="939" y="1053"/>
                    <a:pt x="1527" y="1053"/>
                  </a:cubicBezTo>
                  <a:cubicBezTo>
                    <a:pt x="1731" y="1053"/>
                    <a:pt x="1939" y="1022"/>
                    <a:pt x="2143" y="956"/>
                  </a:cubicBezTo>
                  <a:cubicBezTo>
                    <a:pt x="2426" y="893"/>
                    <a:pt x="2710" y="704"/>
                    <a:pt x="2930" y="484"/>
                  </a:cubicBezTo>
                  <a:lnTo>
                    <a:pt x="3088" y="326"/>
                  </a:lnTo>
                  <a:cubicBezTo>
                    <a:pt x="2993" y="169"/>
                    <a:pt x="2836" y="74"/>
                    <a:pt x="2615" y="11"/>
                  </a:cubicBezTo>
                  <a:cubicBezTo>
                    <a:pt x="2566" y="4"/>
                    <a:pt x="2518" y="0"/>
                    <a:pt x="24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64"/>
            <p:cNvSpPr/>
            <p:nvPr/>
          </p:nvSpPr>
          <p:spPr>
            <a:xfrm>
              <a:off x="-56379450" y="4180300"/>
              <a:ext cx="242600" cy="120525"/>
            </a:xfrm>
            <a:custGeom>
              <a:avLst/>
              <a:gdLst/>
              <a:ahLst/>
              <a:cxnLst/>
              <a:rect l="l" t="t" r="r" b="b"/>
              <a:pathLst>
                <a:path w="9704" h="4821" extrusionOk="0">
                  <a:moveTo>
                    <a:pt x="473" y="0"/>
                  </a:moveTo>
                  <a:cubicBezTo>
                    <a:pt x="221" y="284"/>
                    <a:pt x="0" y="662"/>
                    <a:pt x="0" y="1071"/>
                  </a:cubicBezTo>
                  <a:cubicBezTo>
                    <a:pt x="0" y="1576"/>
                    <a:pt x="284" y="2048"/>
                    <a:pt x="725" y="2332"/>
                  </a:cubicBezTo>
                  <a:cubicBezTo>
                    <a:pt x="946" y="2489"/>
                    <a:pt x="1229" y="2552"/>
                    <a:pt x="1513" y="2552"/>
                  </a:cubicBezTo>
                  <a:cubicBezTo>
                    <a:pt x="1513" y="3403"/>
                    <a:pt x="2174" y="4064"/>
                    <a:pt x="2993" y="4064"/>
                  </a:cubicBezTo>
                  <a:cubicBezTo>
                    <a:pt x="3214" y="4064"/>
                    <a:pt x="3372" y="4033"/>
                    <a:pt x="3529" y="3970"/>
                  </a:cubicBezTo>
                  <a:cubicBezTo>
                    <a:pt x="3750" y="4506"/>
                    <a:pt x="4254" y="4821"/>
                    <a:pt x="4852" y="4821"/>
                  </a:cubicBezTo>
                  <a:cubicBezTo>
                    <a:pt x="5451" y="4821"/>
                    <a:pt x="5955" y="4443"/>
                    <a:pt x="6207" y="3970"/>
                  </a:cubicBezTo>
                  <a:cubicBezTo>
                    <a:pt x="6333" y="4064"/>
                    <a:pt x="6554" y="4064"/>
                    <a:pt x="6711" y="4064"/>
                  </a:cubicBezTo>
                  <a:cubicBezTo>
                    <a:pt x="7530" y="4064"/>
                    <a:pt x="8192" y="3403"/>
                    <a:pt x="8192" y="2552"/>
                  </a:cubicBezTo>
                  <a:cubicBezTo>
                    <a:pt x="9042" y="2552"/>
                    <a:pt x="9704" y="1891"/>
                    <a:pt x="9704" y="1071"/>
                  </a:cubicBezTo>
                  <a:cubicBezTo>
                    <a:pt x="9704" y="662"/>
                    <a:pt x="9546" y="284"/>
                    <a:pt x="9231" y="0"/>
                  </a:cubicBezTo>
                  <a:lnTo>
                    <a:pt x="9168" y="158"/>
                  </a:lnTo>
                  <a:cubicBezTo>
                    <a:pt x="8664" y="945"/>
                    <a:pt x="7814" y="1387"/>
                    <a:pt x="6900" y="1387"/>
                  </a:cubicBezTo>
                  <a:cubicBezTo>
                    <a:pt x="6617" y="1387"/>
                    <a:pt x="6301" y="1355"/>
                    <a:pt x="6018" y="1229"/>
                  </a:cubicBezTo>
                  <a:cubicBezTo>
                    <a:pt x="5640" y="1103"/>
                    <a:pt x="5230" y="882"/>
                    <a:pt x="4978" y="567"/>
                  </a:cubicBezTo>
                  <a:lnTo>
                    <a:pt x="4884" y="473"/>
                  </a:lnTo>
                  <a:lnTo>
                    <a:pt x="4821" y="567"/>
                  </a:lnTo>
                  <a:cubicBezTo>
                    <a:pt x="4506" y="882"/>
                    <a:pt x="4159" y="1071"/>
                    <a:pt x="3750" y="1229"/>
                  </a:cubicBezTo>
                  <a:cubicBezTo>
                    <a:pt x="3466" y="1292"/>
                    <a:pt x="3151" y="1387"/>
                    <a:pt x="2899" y="1387"/>
                  </a:cubicBezTo>
                  <a:cubicBezTo>
                    <a:pt x="1985" y="1387"/>
                    <a:pt x="1103" y="945"/>
                    <a:pt x="599" y="158"/>
                  </a:cubicBezTo>
                  <a:lnTo>
                    <a:pt x="4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64"/>
            <p:cNvSpPr/>
            <p:nvPr/>
          </p:nvSpPr>
          <p:spPr>
            <a:xfrm>
              <a:off x="-56181750" y="4039300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64"/>
            <p:cNvSpPr/>
            <p:nvPr/>
          </p:nvSpPr>
          <p:spPr>
            <a:xfrm>
              <a:off x="-56332200" y="4039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83" name="Google Shape;8683;p64"/>
          <p:cNvGrpSpPr/>
          <p:nvPr/>
        </p:nvGrpSpPr>
        <p:grpSpPr>
          <a:xfrm>
            <a:off x="5326242" y="2894264"/>
            <a:ext cx="316434" cy="358971"/>
            <a:chOff x="-54401725" y="3198925"/>
            <a:chExt cx="281200" cy="319000"/>
          </a:xfrm>
        </p:grpSpPr>
        <p:sp>
          <p:nvSpPr>
            <p:cNvPr id="8684" name="Google Shape;8684;p64"/>
            <p:cNvSpPr/>
            <p:nvPr/>
          </p:nvSpPr>
          <p:spPr>
            <a:xfrm>
              <a:off x="-54159150" y="3465925"/>
              <a:ext cx="38625" cy="52000"/>
            </a:xfrm>
            <a:custGeom>
              <a:avLst/>
              <a:gdLst/>
              <a:ahLst/>
              <a:cxnLst/>
              <a:rect l="l" t="t" r="r" b="b"/>
              <a:pathLst>
                <a:path w="1545" h="2080" extrusionOk="0">
                  <a:moveTo>
                    <a:pt x="789" y="0"/>
                  </a:moveTo>
                  <a:cubicBezTo>
                    <a:pt x="379" y="0"/>
                    <a:pt x="1" y="316"/>
                    <a:pt x="1" y="725"/>
                  </a:cubicBezTo>
                  <a:cubicBezTo>
                    <a:pt x="1" y="851"/>
                    <a:pt x="32" y="946"/>
                    <a:pt x="64" y="1040"/>
                  </a:cubicBezTo>
                  <a:lnTo>
                    <a:pt x="631" y="1985"/>
                  </a:lnTo>
                  <a:cubicBezTo>
                    <a:pt x="663" y="2048"/>
                    <a:pt x="694" y="2080"/>
                    <a:pt x="789" y="2080"/>
                  </a:cubicBezTo>
                  <a:cubicBezTo>
                    <a:pt x="852" y="2080"/>
                    <a:pt x="915" y="2017"/>
                    <a:pt x="946" y="1985"/>
                  </a:cubicBezTo>
                  <a:lnTo>
                    <a:pt x="1450" y="1072"/>
                  </a:lnTo>
                  <a:cubicBezTo>
                    <a:pt x="1482" y="977"/>
                    <a:pt x="1545" y="851"/>
                    <a:pt x="1545" y="725"/>
                  </a:cubicBezTo>
                  <a:cubicBezTo>
                    <a:pt x="1545" y="347"/>
                    <a:pt x="1167" y="0"/>
                    <a:pt x="7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64"/>
            <p:cNvSpPr/>
            <p:nvPr/>
          </p:nvSpPr>
          <p:spPr>
            <a:xfrm>
              <a:off x="-54401725" y="3465925"/>
              <a:ext cx="38600" cy="52000"/>
            </a:xfrm>
            <a:custGeom>
              <a:avLst/>
              <a:gdLst/>
              <a:ahLst/>
              <a:cxnLst/>
              <a:rect l="l" t="t" r="r" b="b"/>
              <a:pathLst>
                <a:path w="1544" h="2080" extrusionOk="0">
                  <a:moveTo>
                    <a:pt x="788" y="0"/>
                  </a:moveTo>
                  <a:cubicBezTo>
                    <a:pt x="410" y="0"/>
                    <a:pt x="0" y="316"/>
                    <a:pt x="0" y="725"/>
                  </a:cubicBezTo>
                  <a:cubicBezTo>
                    <a:pt x="0" y="851"/>
                    <a:pt x="63" y="946"/>
                    <a:pt x="95" y="1040"/>
                  </a:cubicBezTo>
                  <a:lnTo>
                    <a:pt x="631" y="1985"/>
                  </a:lnTo>
                  <a:cubicBezTo>
                    <a:pt x="694" y="2048"/>
                    <a:pt x="725" y="2080"/>
                    <a:pt x="788" y="2080"/>
                  </a:cubicBezTo>
                  <a:cubicBezTo>
                    <a:pt x="883" y="2080"/>
                    <a:pt x="914" y="2017"/>
                    <a:pt x="946" y="1985"/>
                  </a:cubicBezTo>
                  <a:lnTo>
                    <a:pt x="1481" y="1072"/>
                  </a:lnTo>
                  <a:cubicBezTo>
                    <a:pt x="1513" y="977"/>
                    <a:pt x="1544" y="851"/>
                    <a:pt x="1544" y="725"/>
                  </a:cubicBezTo>
                  <a:cubicBezTo>
                    <a:pt x="1544" y="347"/>
                    <a:pt x="1198" y="0"/>
                    <a:pt x="7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64"/>
            <p:cNvSpPr/>
            <p:nvPr/>
          </p:nvSpPr>
          <p:spPr>
            <a:xfrm>
              <a:off x="-54176475" y="3224125"/>
              <a:ext cx="17350" cy="61450"/>
            </a:xfrm>
            <a:custGeom>
              <a:avLst/>
              <a:gdLst/>
              <a:ahLst/>
              <a:cxnLst/>
              <a:rect l="l" t="t" r="r" b="b"/>
              <a:pathLst>
                <a:path w="694" h="2458" extrusionOk="0">
                  <a:moveTo>
                    <a:pt x="347" y="0"/>
                  </a:moveTo>
                  <a:cubicBezTo>
                    <a:pt x="190" y="316"/>
                    <a:pt x="1" y="757"/>
                    <a:pt x="1" y="1229"/>
                  </a:cubicBezTo>
                  <a:cubicBezTo>
                    <a:pt x="1" y="1702"/>
                    <a:pt x="190" y="2143"/>
                    <a:pt x="347" y="2458"/>
                  </a:cubicBezTo>
                  <a:cubicBezTo>
                    <a:pt x="505" y="2143"/>
                    <a:pt x="694" y="1702"/>
                    <a:pt x="694" y="1229"/>
                  </a:cubicBezTo>
                  <a:cubicBezTo>
                    <a:pt x="694" y="757"/>
                    <a:pt x="505" y="316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64"/>
            <p:cNvSpPr/>
            <p:nvPr/>
          </p:nvSpPr>
          <p:spPr>
            <a:xfrm>
              <a:off x="-54385975" y="3198925"/>
              <a:ext cx="198500" cy="74850"/>
            </a:xfrm>
            <a:custGeom>
              <a:avLst/>
              <a:gdLst/>
              <a:ahLst/>
              <a:cxnLst/>
              <a:rect l="l" t="t" r="r" b="b"/>
              <a:pathLst>
                <a:path w="7940" h="2994" extrusionOk="0">
                  <a:moveTo>
                    <a:pt x="4978" y="0"/>
                  </a:moveTo>
                  <a:cubicBezTo>
                    <a:pt x="2836" y="0"/>
                    <a:pt x="946" y="1229"/>
                    <a:pt x="1" y="2993"/>
                  </a:cubicBezTo>
                  <a:lnTo>
                    <a:pt x="7688" y="2993"/>
                  </a:lnTo>
                  <a:cubicBezTo>
                    <a:pt x="7625" y="2741"/>
                    <a:pt x="7562" y="2521"/>
                    <a:pt x="7562" y="2237"/>
                  </a:cubicBezTo>
                  <a:cubicBezTo>
                    <a:pt x="7562" y="1733"/>
                    <a:pt x="7719" y="1261"/>
                    <a:pt x="7940" y="851"/>
                  </a:cubicBezTo>
                  <a:cubicBezTo>
                    <a:pt x="7026" y="315"/>
                    <a:pt x="6049" y="0"/>
                    <a:pt x="49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64"/>
            <p:cNvSpPr/>
            <p:nvPr/>
          </p:nvSpPr>
          <p:spPr>
            <a:xfrm>
              <a:off x="-54400950" y="3385575"/>
              <a:ext cx="37050" cy="19725"/>
            </a:xfrm>
            <a:custGeom>
              <a:avLst/>
              <a:gdLst/>
              <a:ahLst/>
              <a:cxnLst/>
              <a:rect l="l" t="t" r="r" b="b"/>
              <a:pathLst>
                <a:path w="1482" h="789" extrusionOk="0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64"/>
            <p:cNvSpPr/>
            <p:nvPr/>
          </p:nvSpPr>
          <p:spPr>
            <a:xfrm>
              <a:off x="-54401725" y="3292650"/>
              <a:ext cx="128400" cy="74850"/>
            </a:xfrm>
            <a:custGeom>
              <a:avLst/>
              <a:gdLst/>
              <a:ahLst/>
              <a:cxnLst/>
              <a:rect l="l" t="t" r="r" b="b"/>
              <a:pathLst>
                <a:path w="5136" h="2994" extrusionOk="0">
                  <a:moveTo>
                    <a:pt x="315" y="0"/>
                  </a:moveTo>
                  <a:cubicBezTo>
                    <a:pt x="126" y="567"/>
                    <a:pt x="0" y="1198"/>
                    <a:pt x="0" y="1828"/>
                  </a:cubicBezTo>
                  <a:lnTo>
                    <a:pt x="0" y="2993"/>
                  </a:lnTo>
                  <a:lnTo>
                    <a:pt x="1513" y="2993"/>
                  </a:lnTo>
                  <a:lnTo>
                    <a:pt x="1513" y="1828"/>
                  </a:lnTo>
                  <a:cubicBezTo>
                    <a:pt x="1513" y="1639"/>
                    <a:pt x="1670" y="1481"/>
                    <a:pt x="1859" y="1481"/>
                  </a:cubicBezTo>
                  <a:lnTo>
                    <a:pt x="2615" y="1481"/>
                  </a:lnTo>
                  <a:cubicBezTo>
                    <a:pt x="3592" y="1481"/>
                    <a:pt x="4821" y="788"/>
                    <a:pt x="51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64"/>
            <p:cNvSpPr/>
            <p:nvPr/>
          </p:nvSpPr>
          <p:spPr>
            <a:xfrm>
              <a:off x="-54250500" y="3266650"/>
              <a:ext cx="128400" cy="99275"/>
            </a:xfrm>
            <a:custGeom>
              <a:avLst/>
              <a:gdLst/>
              <a:ahLst/>
              <a:cxnLst/>
              <a:rect l="l" t="t" r="r" b="b"/>
              <a:pathLst>
                <a:path w="5136" h="3971" extrusionOk="0">
                  <a:moveTo>
                    <a:pt x="4317" y="1"/>
                  </a:moveTo>
                  <a:cubicBezTo>
                    <a:pt x="4159" y="914"/>
                    <a:pt x="3560" y="1607"/>
                    <a:pt x="3529" y="1607"/>
                  </a:cubicBezTo>
                  <a:cubicBezTo>
                    <a:pt x="3466" y="1702"/>
                    <a:pt x="3371" y="1734"/>
                    <a:pt x="3245" y="1734"/>
                  </a:cubicBezTo>
                  <a:cubicBezTo>
                    <a:pt x="3151" y="1734"/>
                    <a:pt x="3056" y="1702"/>
                    <a:pt x="2993" y="1607"/>
                  </a:cubicBezTo>
                  <a:cubicBezTo>
                    <a:pt x="2993" y="1607"/>
                    <a:pt x="2741" y="1387"/>
                    <a:pt x="2552" y="977"/>
                  </a:cubicBezTo>
                  <a:lnTo>
                    <a:pt x="0" y="977"/>
                  </a:lnTo>
                  <a:cubicBezTo>
                    <a:pt x="315" y="1765"/>
                    <a:pt x="1576" y="2490"/>
                    <a:pt x="2521" y="2490"/>
                  </a:cubicBezTo>
                  <a:lnTo>
                    <a:pt x="3245" y="2490"/>
                  </a:lnTo>
                  <a:cubicBezTo>
                    <a:pt x="3466" y="2490"/>
                    <a:pt x="3623" y="2647"/>
                    <a:pt x="3623" y="2836"/>
                  </a:cubicBezTo>
                  <a:lnTo>
                    <a:pt x="3623" y="3970"/>
                  </a:lnTo>
                  <a:lnTo>
                    <a:pt x="5104" y="3970"/>
                  </a:lnTo>
                  <a:lnTo>
                    <a:pt x="5104" y="2521"/>
                  </a:lnTo>
                  <a:cubicBezTo>
                    <a:pt x="5136" y="2458"/>
                    <a:pt x="5136" y="2395"/>
                    <a:pt x="5104" y="2364"/>
                  </a:cubicBezTo>
                  <a:cubicBezTo>
                    <a:pt x="5041" y="1544"/>
                    <a:pt x="4758" y="725"/>
                    <a:pt x="4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64"/>
            <p:cNvSpPr/>
            <p:nvPr/>
          </p:nvSpPr>
          <p:spPr>
            <a:xfrm>
              <a:off x="-54159150" y="3385575"/>
              <a:ext cx="37050" cy="19725"/>
            </a:xfrm>
            <a:custGeom>
              <a:avLst/>
              <a:gdLst/>
              <a:ahLst/>
              <a:cxnLst/>
              <a:rect l="l" t="t" r="r" b="b"/>
              <a:pathLst>
                <a:path w="1482" h="789" extrusionOk="0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64"/>
            <p:cNvSpPr/>
            <p:nvPr/>
          </p:nvSpPr>
          <p:spPr>
            <a:xfrm>
              <a:off x="-54345025" y="3309975"/>
              <a:ext cx="167000" cy="207175"/>
            </a:xfrm>
            <a:custGeom>
              <a:avLst/>
              <a:gdLst/>
              <a:ahLst/>
              <a:cxnLst/>
              <a:rect l="l" t="t" r="r" b="b"/>
              <a:pathLst>
                <a:path w="6680" h="8287" extrusionOk="0">
                  <a:moveTo>
                    <a:pt x="1797" y="2332"/>
                  </a:moveTo>
                  <a:cubicBezTo>
                    <a:pt x="1986" y="2332"/>
                    <a:pt x="2143" y="2489"/>
                    <a:pt x="2143" y="2678"/>
                  </a:cubicBezTo>
                  <a:cubicBezTo>
                    <a:pt x="2143" y="2867"/>
                    <a:pt x="1986" y="3025"/>
                    <a:pt x="1797" y="3025"/>
                  </a:cubicBezTo>
                  <a:cubicBezTo>
                    <a:pt x="1639" y="3025"/>
                    <a:pt x="1450" y="2867"/>
                    <a:pt x="1450" y="2678"/>
                  </a:cubicBezTo>
                  <a:cubicBezTo>
                    <a:pt x="1450" y="2489"/>
                    <a:pt x="1608" y="2332"/>
                    <a:pt x="1797" y="2332"/>
                  </a:cubicBezTo>
                  <a:close/>
                  <a:moveTo>
                    <a:pt x="4821" y="2332"/>
                  </a:moveTo>
                  <a:cubicBezTo>
                    <a:pt x="5042" y="2332"/>
                    <a:pt x="5199" y="2489"/>
                    <a:pt x="5199" y="2678"/>
                  </a:cubicBezTo>
                  <a:cubicBezTo>
                    <a:pt x="5199" y="2867"/>
                    <a:pt x="5042" y="3025"/>
                    <a:pt x="4821" y="3025"/>
                  </a:cubicBezTo>
                  <a:cubicBezTo>
                    <a:pt x="4632" y="3025"/>
                    <a:pt x="4474" y="2867"/>
                    <a:pt x="4474" y="2678"/>
                  </a:cubicBezTo>
                  <a:cubicBezTo>
                    <a:pt x="4474" y="2489"/>
                    <a:pt x="4632" y="2332"/>
                    <a:pt x="4821" y="2332"/>
                  </a:cubicBezTo>
                  <a:close/>
                  <a:moveTo>
                    <a:pt x="4392" y="4892"/>
                  </a:moveTo>
                  <a:cubicBezTo>
                    <a:pt x="4482" y="4892"/>
                    <a:pt x="4569" y="4931"/>
                    <a:pt x="4632" y="5010"/>
                  </a:cubicBezTo>
                  <a:cubicBezTo>
                    <a:pt x="4790" y="5136"/>
                    <a:pt x="4790" y="5356"/>
                    <a:pt x="4632" y="5514"/>
                  </a:cubicBezTo>
                  <a:cubicBezTo>
                    <a:pt x="4285" y="5860"/>
                    <a:pt x="3813" y="6049"/>
                    <a:pt x="3340" y="6049"/>
                  </a:cubicBezTo>
                  <a:cubicBezTo>
                    <a:pt x="2868" y="6049"/>
                    <a:pt x="2364" y="5860"/>
                    <a:pt x="2049" y="5514"/>
                  </a:cubicBezTo>
                  <a:cubicBezTo>
                    <a:pt x="1891" y="5356"/>
                    <a:pt x="1891" y="5136"/>
                    <a:pt x="2049" y="5010"/>
                  </a:cubicBezTo>
                  <a:cubicBezTo>
                    <a:pt x="2127" y="4931"/>
                    <a:pt x="2222" y="4892"/>
                    <a:pt x="2312" y="4892"/>
                  </a:cubicBezTo>
                  <a:cubicBezTo>
                    <a:pt x="2403" y="4892"/>
                    <a:pt x="2490" y="4931"/>
                    <a:pt x="2553" y="5010"/>
                  </a:cubicBezTo>
                  <a:cubicBezTo>
                    <a:pt x="2773" y="5230"/>
                    <a:pt x="3057" y="5341"/>
                    <a:pt x="3340" y="5341"/>
                  </a:cubicBezTo>
                  <a:cubicBezTo>
                    <a:pt x="3624" y="5341"/>
                    <a:pt x="3907" y="5230"/>
                    <a:pt x="4128" y="5010"/>
                  </a:cubicBezTo>
                  <a:cubicBezTo>
                    <a:pt x="4207" y="4931"/>
                    <a:pt x="4301" y="4892"/>
                    <a:pt x="4392" y="4892"/>
                  </a:cubicBezTo>
                  <a:close/>
                  <a:moveTo>
                    <a:pt x="3340" y="1"/>
                  </a:moveTo>
                  <a:cubicBezTo>
                    <a:pt x="2710" y="914"/>
                    <a:pt x="1324" y="1513"/>
                    <a:pt x="347" y="1513"/>
                  </a:cubicBezTo>
                  <a:lnTo>
                    <a:pt x="1" y="1513"/>
                  </a:lnTo>
                  <a:lnTo>
                    <a:pt x="1" y="4915"/>
                  </a:lnTo>
                  <a:cubicBezTo>
                    <a:pt x="1" y="6774"/>
                    <a:pt x="1482" y="8286"/>
                    <a:pt x="3340" y="8286"/>
                  </a:cubicBezTo>
                  <a:cubicBezTo>
                    <a:pt x="5199" y="8286"/>
                    <a:pt x="6680" y="6774"/>
                    <a:pt x="6680" y="4915"/>
                  </a:cubicBezTo>
                  <a:lnTo>
                    <a:pt x="6680" y="1513"/>
                  </a:lnTo>
                  <a:lnTo>
                    <a:pt x="6333" y="1513"/>
                  </a:lnTo>
                  <a:cubicBezTo>
                    <a:pt x="6307" y="1514"/>
                    <a:pt x="6281" y="1514"/>
                    <a:pt x="6254" y="1514"/>
                  </a:cubicBezTo>
                  <a:cubicBezTo>
                    <a:pt x="5228" y="1514"/>
                    <a:pt x="3955" y="922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64"/>
            <p:cNvSpPr/>
            <p:nvPr/>
          </p:nvSpPr>
          <p:spPr>
            <a:xfrm>
              <a:off x="-54401725" y="3424175"/>
              <a:ext cx="37825" cy="40975"/>
            </a:xfrm>
            <a:custGeom>
              <a:avLst/>
              <a:gdLst/>
              <a:ahLst/>
              <a:cxnLst/>
              <a:rect l="l" t="t" r="r" b="b"/>
              <a:pathLst>
                <a:path w="1513" h="1639" extrusionOk="0">
                  <a:moveTo>
                    <a:pt x="0" y="1"/>
                  </a:moveTo>
                  <a:lnTo>
                    <a:pt x="0" y="914"/>
                  </a:lnTo>
                  <a:cubicBezTo>
                    <a:pt x="0" y="1292"/>
                    <a:pt x="315" y="1639"/>
                    <a:pt x="757" y="1639"/>
                  </a:cubicBezTo>
                  <a:cubicBezTo>
                    <a:pt x="1198" y="1639"/>
                    <a:pt x="1513" y="1324"/>
                    <a:pt x="1513" y="914"/>
                  </a:cubicBez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64"/>
            <p:cNvSpPr/>
            <p:nvPr/>
          </p:nvSpPr>
          <p:spPr>
            <a:xfrm>
              <a:off x="-54159150" y="3424175"/>
              <a:ext cx="37050" cy="40975"/>
            </a:xfrm>
            <a:custGeom>
              <a:avLst/>
              <a:gdLst/>
              <a:ahLst/>
              <a:cxnLst/>
              <a:rect l="l" t="t" r="r" b="b"/>
              <a:pathLst>
                <a:path w="1482" h="1639" extrusionOk="0">
                  <a:moveTo>
                    <a:pt x="1" y="1"/>
                  </a:moveTo>
                  <a:lnTo>
                    <a:pt x="1" y="914"/>
                  </a:lnTo>
                  <a:cubicBezTo>
                    <a:pt x="1" y="1292"/>
                    <a:pt x="316" y="1639"/>
                    <a:pt x="757" y="1639"/>
                  </a:cubicBezTo>
                  <a:cubicBezTo>
                    <a:pt x="1167" y="1639"/>
                    <a:pt x="1482" y="1324"/>
                    <a:pt x="1482" y="914"/>
                  </a:cubicBez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95" name="Google Shape;8695;p64"/>
          <p:cNvGrpSpPr/>
          <p:nvPr/>
        </p:nvGrpSpPr>
        <p:grpSpPr>
          <a:xfrm>
            <a:off x="5327128" y="3364365"/>
            <a:ext cx="314662" cy="358099"/>
            <a:chOff x="-54401725" y="3590375"/>
            <a:chExt cx="279625" cy="318225"/>
          </a:xfrm>
        </p:grpSpPr>
        <p:sp>
          <p:nvSpPr>
            <p:cNvPr id="8696" name="Google Shape;8696;p64"/>
            <p:cNvSpPr/>
            <p:nvPr/>
          </p:nvSpPr>
          <p:spPr>
            <a:xfrm>
              <a:off x="-54194575" y="3721900"/>
              <a:ext cx="35450" cy="19725"/>
            </a:xfrm>
            <a:custGeom>
              <a:avLst/>
              <a:gdLst/>
              <a:ahLst/>
              <a:cxnLst/>
              <a:rect l="l" t="t" r="r" b="b"/>
              <a:pathLst>
                <a:path w="1418" h="789" extrusionOk="0">
                  <a:moveTo>
                    <a:pt x="0" y="1"/>
                  </a:moveTo>
                  <a:cubicBezTo>
                    <a:pt x="158" y="410"/>
                    <a:pt x="536" y="788"/>
                    <a:pt x="1071" y="788"/>
                  </a:cubicBezTo>
                  <a:lnTo>
                    <a:pt x="1418" y="788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64"/>
            <p:cNvSpPr/>
            <p:nvPr/>
          </p:nvSpPr>
          <p:spPr>
            <a:xfrm>
              <a:off x="-54380450" y="3590375"/>
              <a:ext cx="237075" cy="112650"/>
            </a:xfrm>
            <a:custGeom>
              <a:avLst/>
              <a:gdLst/>
              <a:ahLst/>
              <a:cxnLst/>
              <a:rect l="l" t="t" r="r" b="b"/>
              <a:pathLst>
                <a:path w="9483" h="4506" extrusionOk="0">
                  <a:moveTo>
                    <a:pt x="4789" y="1575"/>
                  </a:moveTo>
                  <a:cubicBezTo>
                    <a:pt x="5009" y="1575"/>
                    <a:pt x="5135" y="1733"/>
                    <a:pt x="5135" y="1954"/>
                  </a:cubicBezTo>
                  <a:lnTo>
                    <a:pt x="5135" y="2300"/>
                  </a:lnTo>
                  <a:lnTo>
                    <a:pt x="5513" y="2300"/>
                  </a:lnTo>
                  <a:cubicBezTo>
                    <a:pt x="5702" y="2300"/>
                    <a:pt x="5860" y="2458"/>
                    <a:pt x="5860" y="2647"/>
                  </a:cubicBezTo>
                  <a:cubicBezTo>
                    <a:pt x="5860" y="2836"/>
                    <a:pt x="5702" y="2993"/>
                    <a:pt x="5513" y="2993"/>
                  </a:cubicBezTo>
                  <a:lnTo>
                    <a:pt x="5135" y="2993"/>
                  </a:lnTo>
                  <a:lnTo>
                    <a:pt x="5135" y="3371"/>
                  </a:lnTo>
                  <a:cubicBezTo>
                    <a:pt x="5135" y="3560"/>
                    <a:pt x="5009" y="3718"/>
                    <a:pt x="4789" y="3718"/>
                  </a:cubicBezTo>
                  <a:cubicBezTo>
                    <a:pt x="4600" y="3718"/>
                    <a:pt x="4442" y="3560"/>
                    <a:pt x="4442" y="3371"/>
                  </a:cubicBezTo>
                  <a:lnTo>
                    <a:pt x="4442" y="2993"/>
                  </a:lnTo>
                  <a:lnTo>
                    <a:pt x="4096" y="2993"/>
                  </a:lnTo>
                  <a:cubicBezTo>
                    <a:pt x="3907" y="2993"/>
                    <a:pt x="3749" y="2836"/>
                    <a:pt x="3749" y="2647"/>
                  </a:cubicBezTo>
                  <a:cubicBezTo>
                    <a:pt x="3749" y="2458"/>
                    <a:pt x="3907" y="2300"/>
                    <a:pt x="4096" y="2300"/>
                  </a:cubicBezTo>
                  <a:lnTo>
                    <a:pt x="4442" y="2300"/>
                  </a:lnTo>
                  <a:lnTo>
                    <a:pt x="4442" y="1954"/>
                  </a:lnTo>
                  <a:cubicBezTo>
                    <a:pt x="4442" y="1733"/>
                    <a:pt x="4600" y="1575"/>
                    <a:pt x="4789" y="1575"/>
                  </a:cubicBezTo>
                  <a:close/>
                  <a:moveTo>
                    <a:pt x="2048" y="0"/>
                  </a:moveTo>
                  <a:cubicBezTo>
                    <a:pt x="882" y="0"/>
                    <a:pt x="0" y="1040"/>
                    <a:pt x="189" y="2174"/>
                  </a:cubicBezTo>
                  <a:lnTo>
                    <a:pt x="567" y="4505"/>
                  </a:lnTo>
                  <a:lnTo>
                    <a:pt x="8916" y="4505"/>
                  </a:lnTo>
                  <a:lnTo>
                    <a:pt x="9326" y="2174"/>
                  </a:lnTo>
                  <a:cubicBezTo>
                    <a:pt x="9483" y="1040"/>
                    <a:pt x="8601" y="0"/>
                    <a:pt x="74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64"/>
            <p:cNvSpPr/>
            <p:nvPr/>
          </p:nvSpPr>
          <p:spPr>
            <a:xfrm>
              <a:off x="-54363925" y="3721900"/>
              <a:ext cx="35475" cy="19725"/>
            </a:xfrm>
            <a:custGeom>
              <a:avLst/>
              <a:gdLst/>
              <a:ahLst/>
              <a:cxnLst/>
              <a:rect l="l" t="t" r="r" b="b"/>
              <a:pathLst>
                <a:path w="1419" h="789" extrusionOk="0">
                  <a:moveTo>
                    <a:pt x="1" y="1"/>
                  </a:moveTo>
                  <a:lnTo>
                    <a:pt x="1" y="788"/>
                  </a:lnTo>
                  <a:lnTo>
                    <a:pt x="347" y="788"/>
                  </a:lnTo>
                  <a:cubicBezTo>
                    <a:pt x="820" y="788"/>
                    <a:pt x="1261" y="410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64"/>
            <p:cNvSpPr/>
            <p:nvPr/>
          </p:nvSpPr>
          <p:spPr>
            <a:xfrm>
              <a:off x="-54363925" y="3721900"/>
              <a:ext cx="204800" cy="186700"/>
            </a:xfrm>
            <a:custGeom>
              <a:avLst/>
              <a:gdLst/>
              <a:ahLst/>
              <a:cxnLst/>
              <a:rect l="l" t="t" r="r" b="b"/>
              <a:pathLst>
                <a:path w="8192" h="7468" extrusionOk="0">
                  <a:moveTo>
                    <a:pt x="2553" y="1513"/>
                  </a:moveTo>
                  <a:cubicBezTo>
                    <a:pt x="2742" y="1513"/>
                    <a:pt x="2899" y="1670"/>
                    <a:pt x="2899" y="1891"/>
                  </a:cubicBezTo>
                  <a:cubicBezTo>
                    <a:pt x="2899" y="2080"/>
                    <a:pt x="2742" y="2237"/>
                    <a:pt x="2553" y="2237"/>
                  </a:cubicBezTo>
                  <a:cubicBezTo>
                    <a:pt x="2541" y="2240"/>
                    <a:pt x="2529" y="2241"/>
                    <a:pt x="2517" y="2241"/>
                  </a:cubicBezTo>
                  <a:cubicBezTo>
                    <a:pt x="2368" y="2241"/>
                    <a:pt x="2206" y="2066"/>
                    <a:pt x="2206" y="1891"/>
                  </a:cubicBezTo>
                  <a:cubicBezTo>
                    <a:pt x="2206" y="1670"/>
                    <a:pt x="2364" y="1513"/>
                    <a:pt x="2553" y="1513"/>
                  </a:cubicBezTo>
                  <a:close/>
                  <a:moveTo>
                    <a:pt x="5577" y="1576"/>
                  </a:moveTo>
                  <a:cubicBezTo>
                    <a:pt x="5798" y="1576"/>
                    <a:pt x="5955" y="1733"/>
                    <a:pt x="5955" y="1922"/>
                  </a:cubicBezTo>
                  <a:cubicBezTo>
                    <a:pt x="5955" y="2111"/>
                    <a:pt x="5798" y="2269"/>
                    <a:pt x="5577" y="2269"/>
                  </a:cubicBezTo>
                  <a:cubicBezTo>
                    <a:pt x="5388" y="2269"/>
                    <a:pt x="5230" y="2111"/>
                    <a:pt x="5230" y="1922"/>
                  </a:cubicBezTo>
                  <a:cubicBezTo>
                    <a:pt x="5230" y="1733"/>
                    <a:pt x="5388" y="1576"/>
                    <a:pt x="5577" y="1576"/>
                  </a:cubicBezTo>
                  <a:close/>
                  <a:moveTo>
                    <a:pt x="5148" y="4073"/>
                  </a:moveTo>
                  <a:cubicBezTo>
                    <a:pt x="5238" y="4073"/>
                    <a:pt x="5325" y="4112"/>
                    <a:pt x="5388" y="4191"/>
                  </a:cubicBezTo>
                  <a:cubicBezTo>
                    <a:pt x="5546" y="4317"/>
                    <a:pt x="5546" y="4537"/>
                    <a:pt x="5388" y="4726"/>
                  </a:cubicBezTo>
                  <a:cubicBezTo>
                    <a:pt x="5041" y="5073"/>
                    <a:pt x="4569" y="5262"/>
                    <a:pt x="4096" y="5262"/>
                  </a:cubicBezTo>
                  <a:cubicBezTo>
                    <a:pt x="3624" y="5262"/>
                    <a:pt x="3120" y="5073"/>
                    <a:pt x="2805" y="4726"/>
                  </a:cubicBezTo>
                  <a:cubicBezTo>
                    <a:pt x="2647" y="4569"/>
                    <a:pt x="2647" y="4317"/>
                    <a:pt x="2805" y="4191"/>
                  </a:cubicBezTo>
                  <a:cubicBezTo>
                    <a:pt x="2883" y="4112"/>
                    <a:pt x="2978" y="4073"/>
                    <a:pt x="3068" y="4073"/>
                  </a:cubicBezTo>
                  <a:cubicBezTo>
                    <a:pt x="3159" y="4073"/>
                    <a:pt x="3246" y="4112"/>
                    <a:pt x="3309" y="4191"/>
                  </a:cubicBezTo>
                  <a:cubicBezTo>
                    <a:pt x="3529" y="4411"/>
                    <a:pt x="3813" y="4521"/>
                    <a:pt x="4096" y="4521"/>
                  </a:cubicBezTo>
                  <a:cubicBezTo>
                    <a:pt x="4380" y="4521"/>
                    <a:pt x="4663" y="4411"/>
                    <a:pt x="4884" y="4191"/>
                  </a:cubicBezTo>
                  <a:cubicBezTo>
                    <a:pt x="4963" y="4112"/>
                    <a:pt x="5057" y="4073"/>
                    <a:pt x="5148" y="4073"/>
                  </a:cubicBezTo>
                  <a:close/>
                  <a:moveTo>
                    <a:pt x="2175" y="1"/>
                  </a:moveTo>
                  <a:cubicBezTo>
                    <a:pt x="2017" y="851"/>
                    <a:pt x="1229" y="1513"/>
                    <a:pt x="347" y="1513"/>
                  </a:cubicBezTo>
                  <a:lnTo>
                    <a:pt x="1" y="1513"/>
                  </a:lnTo>
                  <a:lnTo>
                    <a:pt x="1" y="3372"/>
                  </a:lnTo>
                  <a:cubicBezTo>
                    <a:pt x="1" y="5608"/>
                    <a:pt x="1859" y="7467"/>
                    <a:pt x="4096" y="7467"/>
                  </a:cubicBezTo>
                  <a:cubicBezTo>
                    <a:pt x="6333" y="7467"/>
                    <a:pt x="8192" y="5608"/>
                    <a:pt x="8192" y="3372"/>
                  </a:cubicBezTo>
                  <a:lnTo>
                    <a:pt x="8192" y="1513"/>
                  </a:lnTo>
                  <a:lnTo>
                    <a:pt x="7845" y="1513"/>
                  </a:lnTo>
                  <a:cubicBezTo>
                    <a:pt x="6932" y="1513"/>
                    <a:pt x="6176" y="820"/>
                    <a:pt x="5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64"/>
            <p:cNvSpPr/>
            <p:nvPr/>
          </p:nvSpPr>
          <p:spPr>
            <a:xfrm>
              <a:off x="-54401725" y="37471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253"/>
                    <a:pt x="0" y="725"/>
                    <a:pt x="0" y="1261"/>
                  </a:cubicBezTo>
                  <a:cubicBezTo>
                    <a:pt x="0" y="1828"/>
                    <a:pt x="315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64"/>
            <p:cNvSpPr/>
            <p:nvPr/>
          </p:nvSpPr>
          <p:spPr>
            <a:xfrm>
              <a:off x="-54140225" y="374632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8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02" name="Google Shape;8702;p64"/>
          <p:cNvGrpSpPr/>
          <p:nvPr/>
        </p:nvGrpSpPr>
        <p:grpSpPr>
          <a:xfrm>
            <a:off x="5324920" y="3827938"/>
            <a:ext cx="319079" cy="358099"/>
            <a:chOff x="-54403300" y="3982600"/>
            <a:chExt cx="283550" cy="318225"/>
          </a:xfrm>
        </p:grpSpPr>
        <p:sp>
          <p:nvSpPr>
            <p:cNvPr id="8703" name="Google Shape;8703;p64"/>
            <p:cNvSpPr/>
            <p:nvPr/>
          </p:nvSpPr>
          <p:spPr>
            <a:xfrm>
              <a:off x="-54273350" y="4036950"/>
              <a:ext cx="27600" cy="27600"/>
            </a:xfrm>
            <a:custGeom>
              <a:avLst/>
              <a:gdLst/>
              <a:ahLst/>
              <a:cxnLst/>
              <a:rect l="l" t="t" r="r" b="b"/>
              <a:pathLst>
                <a:path w="1104" h="1104" extrusionOk="0">
                  <a:moveTo>
                    <a:pt x="536" y="0"/>
                  </a:moveTo>
                  <a:lnTo>
                    <a:pt x="473" y="189"/>
                  </a:lnTo>
                  <a:cubicBezTo>
                    <a:pt x="442" y="315"/>
                    <a:pt x="316" y="379"/>
                    <a:pt x="190" y="379"/>
                  </a:cubicBezTo>
                  <a:lnTo>
                    <a:pt x="1" y="410"/>
                  </a:lnTo>
                  <a:lnTo>
                    <a:pt x="158" y="568"/>
                  </a:lnTo>
                  <a:cubicBezTo>
                    <a:pt x="127" y="662"/>
                    <a:pt x="158" y="788"/>
                    <a:pt x="158" y="883"/>
                  </a:cubicBezTo>
                  <a:lnTo>
                    <a:pt x="127" y="1103"/>
                  </a:lnTo>
                  <a:lnTo>
                    <a:pt x="316" y="1009"/>
                  </a:lnTo>
                  <a:cubicBezTo>
                    <a:pt x="379" y="993"/>
                    <a:pt x="434" y="985"/>
                    <a:pt x="489" y="985"/>
                  </a:cubicBezTo>
                  <a:cubicBezTo>
                    <a:pt x="544" y="985"/>
                    <a:pt x="599" y="993"/>
                    <a:pt x="662" y="1009"/>
                  </a:cubicBezTo>
                  <a:lnTo>
                    <a:pt x="851" y="1103"/>
                  </a:lnTo>
                  <a:lnTo>
                    <a:pt x="820" y="883"/>
                  </a:lnTo>
                  <a:cubicBezTo>
                    <a:pt x="788" y="788"/>
                    <a:pt x="820" y="662"/>
                    <a:pt x="946" y="568"/>
                  </a:cubicBezTo>
                  <a:lnTo>
                    <a:pt x="1103" y="410"/>
                  </a:lnTo>
                  <a:lnTo>
                    <a:pt x="914" y="379"/>
                  </a:lnTo>
                  <a:cubicBezTo>
                    <a:pt x="788" y="379"/>
                    <a:pt x="662" y="315"/>
                    <a:pt x="631" y="189"/>
                  </a:cubicBezTo>
                  <a:lnTo>
                    <a:pt x="5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64"/>
            <p:cNvSpPr/>
            <p:nvPr/>
          </p:nvSpPr>
          <p:spPr>
            <a:xfrm>
              <a:off x="-54383600" y="3982600"/>
              <a:ext cx="241800" cy="130775"/>
            </a:xfrm>
            <a:custGeom>
              <a:avLst/>
              <a:gdLst/>
              <a:ahLst/>
              <a:cxnLst/>
              <a:rect l="l" t="t" r="r" b="b"/>
              <a:pathLst>
                <a:path w="9672" h="5231" extrusionOk="0">
                  <a:moveTo>
                    <a:pt x="4856" y="946"/>
                  </a:moveTo>
                  <a:cubicBezTo>
                    <a:pt x="4994" y="946"/>
                    <a:pt x="5135" y="1009"/>
                    <a:pt x="5198" y="1135"/>
                  </a:cubicBezTo>
                  <a:lnTo>
                    <a:pt x="5545" y="1859"/>
                  </a:lnTo>
                  <a:lnTo>
                    <a:pt x="6301" y="1954"/>
                  </a:lnTo>
                  <a:cubicBezTo>
                    <a:pt x="6616" y="2017"/>
                    <a:pt x="6742" y="2395"/>
                    <a:pt x="6490" y="2584"/>
                  </a:cubicBezTo>
                  <a:lnTo>
                    <a:pt x="5954" y="3151"/>
                  </a:lnTo>
                  <a:lnTo>
                    <a:pt x="6049" y="3907"/>
                  </a:lnTo>
                  <a:cubicBezTo>
                    <a:pt x="6098" y="4150"/>
                    <a:pt x="5921" y="4337"/>
                    <a:pt x="5707" y="4337"/>
                  </a:cubicBezTo>
                  <a:cubicBezTo>
                    <a:pt x="5644" y="4337"/>
                    <a:pt x="5578" y="4321"/>
                    <a:pt x="5513" y="4285"/>
                  </a:cubicBezTo>
                  <a:lnTo>
                    <a:pt x="4852" y="3939"/>
                  </a:lnTo>
                  <a:lnTo>
                    <a:pt x="4159" y="4285"/>
                  </a:lnTo>
                  <a:cubicBezTo>
                    <a:pt x="4101" y="4321"/>
                    <a:pt x="4041" y="4337"/>
                    <a:pt x="3982" y="4337"/>
                  </a:cubicBezTo>
                  <a:cubicBezTo>
                    <a:pt x="3781" y="4337"/>
                    <a:pt x="3599" y="4150"/>
                    <a:pt x="3623" y="3907"/>
                  </a:cubicBezTo>
                  <a:lnTo>
                    <a:pt x="3749" y="3151"/>
                  </a:lnTo>
                  <a:lnTo>
                    <a:pt x="3182" y="2584"/>
                  </a:lnTo>
                  <a:cubicBezTo>
                    <a:pt x="3025" y="2363"/>
                    <a:pt x="3151" y="1985"/>
                    <a:pt x="3434" y="1954"/>
                  </a:cubicBezTo>
                  <a:lnTo>
                    <a:pt x="4159" y="1859"/>
                  </a:lnTo>
                  <a:lnTo>
                    <a:pt x="4537" y="1135"/>
                  </a:lnTo>
                  <a:cubicBezTo>
                    <a:pt x="4584" y="1009"/>
                    <a:pt x="4718" y="946"/>
                    <a:pt x="4856" y="946"/>
                  </a:cubicBezTo>
                  <a:close/>
                  <a:moveTo>
                    <a:pt x="1859" y="1"/>
                  </a:moveTo>
                  <a:cubicBezTo>
                    <a:pt x="819" y="1"/>
                    <a:pt x="0" y="820"/>
                    <a:pt x="0" y="1859"/>
                  </a:cubicBezTo>
                  <a:lnTo>
                    <a:pt x="0" y="4096"/>
                  </a:lnTo>
                  <a:cubicBezTo>
                    <a:pt x="32" y="4726"/>
                    <a:pt x="504" y="5230"/>
                    <a:pt x="1134" y="5230"/>
                  </a:cubicBezTo>
                  <a:lnTo>
                    <a:pt x="8569" y="5230"/>
                  </a:lnTo>
                  <a:cubicBezTo>
                    <a:pt x="9199" y="5230"/>
                    <a:pt x="9672" y="4726"/>
                    <a:pt x="9672" y="4128"/>
                  </a:cubicBezTo>
                  <a:lnTo>
                    <a:pt x="9672" y="1859"/>
                  </a:lnTo>
                  <a:cubicBezTo>
                    <a:pt x="9672" y="820"/>
                    <a:pt x="8853" y="1"/>
                    <a:pt x="78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64"/>
            <p:cNvSpPr/>
            <p:nvPr/>
          </p:nvSpPr>
          <p:spPr>
            <a:xfrm>
              <a:off x="-54403300" y="4122000"/>
              <a:ext cx="58300" cy="140225"/>
            </a:xfrm>
            <a:custGeom>
              <a:avLst/>
              <a:gdLst/>
              <a:ahLst/>
              <a:cxnLst/>
              <a:rect l="l" t="t" r="r" b="b"/>
              <a:pathLst>
                <a:path w="2332" h="5609" extrusionOk="0">
                  <a:moveTo>
                    <a:pt x="820" y="1"/>
                  </a:moveTo>
                  <a:lnTo>
                    <a:pt x="820" y="3088"/>
                  </a:lnTo>
                  <a:cubicBezTo>
                    <a:pt x="820" y="3561"/>
                    <a:pt x="631" y="4034"/>
                    <a:pt x="315" y="4349"/>
                  </a:cubicBezTo>
                  <a:cubicBezTo>
                    <a:pt x="0" y="4664"/>
                    <a:pt x="32" y="5136"/>
                    <a:pt x="315" y="5420"/>
                  </a:cubicBezTo>
                  <a:cubicBezTo>
                    <a:pt x="473" y="5546"/>
                    <a:pt x="662" y="5609"/>
                    <a:pt x="851" y="5609"/>
                  </a:cubicBezTo>
                  <a:cubicBezTo>
                    <a:pt x="1040" y="5609"/>
                    <a:pt x="1229" y="5546"/>
                    <a:pt x="1387" y="5420"/>
                  </a:cubicBezTo>
                  <a:cubicBezTo>
                    <a:pt x="2017" y="4790"/>
                    <a:pt x="2332" y="3939"/>
                    <a:pt x="2332" y="3088"/>
                  </a:cubicBezTo>
                  <a:lnTo>
                    <a:pt x="2332" y="379"/>
                  </a:lnTo>
                  <a:lnTo>
                    <a:pt x="1954" y="379"/>
                  </a:lnTo>
                  <a:cubicBezTo>
                    <a:pt x="1913" y="382"/>
                    <a:pt x="1874" y="383"/>
                    <a:pt x="1836" y="383"/>
                  </a:cubicBezTo>
                  <a:cubicBezTo>
                    <a:pt x="1422" y="383"/>
                    <a:pt x="1108" y="232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64"/>
            <p:cNvSpPr/>
            <p:nvPr/>
          </p:nvSpPr>
          <p:spPr>
            <a:xfrm>
              <a:off x="-54346600" y="4132250"/>
              <a:ext cx="167800" cy="168575"/>
            </a:xfrm>
            <a:custGeom>
              <a:avLst/>
              <a:gdLst/>
              <a:ahLst/>
              <a:cxnLst/>
              <a:rect l="l" t="t" r="r" b="b"/>
              <a:pathLst>
                <a:path w="6712" h="6743" extrusionOk="0">
                  <a:moveTo>
                    <a:pt x="1860" y="757"/>
                  </a:moveTo>
                  <a:cubicBezTo>
                    <a:pt x="2049" y="757"/>
                    <a:pt x="2206" y="914"/>
                    <a:pt x="2206" y="1103"/>
                  </a:cubicBezTo>
                  <a:cubicBezTo>
                    <a:pt x="2206" y="1292"/>
                    <a:pt x="2049" y="1450"/>
                    <a:pt x="1860" y="1450"/>
                  </a:cubicBezTo>
                  <a:cubicBezTo>
                    <a:pt x="1846" y="1452"/>
                    <a:pt x="1832" y="1454"/>
                    <a:pt x="1818" y="1454"/>
                  </a:cubicBezTo>
                  <a:cubicBezTo>
                    <a:pt x="1671" y="1454"/>
                    <a:pt x="1513" y="1305"/>
                    <a:pt x="1513" y="1103"/>
                  </a:cubicBezTo>
                  <a:cubicBezTo>
                    <a:pt x="1513" y="914"/>
                    <a:pt x="1671" y="757"/>
                    <a:pt x="1860" y="757"/>
                  </a:cubicBezTo>
                  <a:close/>
                  <a:moveTo>
                    <a:pt x="4884" y="788"/>
                  </a:moveTo>
                  <a:cubicBezTo>
                    <a:pt x="5105" y="788"/>
                    <a:pt x="5262" y="946"/>
                    <a:pt x="5262" y="1135"/>
                  </a:cubicBezTo>
                  <a:cubicBezTo>
                    <a:pt x="5262" y="1324"/>
                    <a:pt x="5105" y="1481"/>
                    <a:pt x="4884" y="1481"/>
                  </a:cubicBezTo>
                  <a:cubicBezTo>
                    <a:pt x="4695" y="1481"/>
                    <a:pt x="4537" y="1324"/>
                    <a:pt x="4537" y="1135"/>
                  </a:cubicBezTo>
                  <a:cubicBezTo>
                    <a:pt x="4537" y="946"/>
                    <a:pt x="4695" y="788"/>
                    <a:pt x="4884" y="788"/>
                  </a:cubicBezTo>
                  <a:close/>
                  <a:moveTo>
                    <a:pt x="4455" y="3316"/>
                  </a:moveTo>
                  <a:cubicBezTo>
                    <a:pt x="4545" y="3316"/>
                    <a:pt x="4632" y="3356"/>
                    <a:pt x="4695" y="3435"/>
                  </a:cubicBezTo>
                  <a:cubicBezTo>
                    <a:pt x="4853" y="3592"/>
                    <a:pt x="4853" y="3813"/>
                    <a:pt x="4695" y="3939"/>
                  </a:cubicBezTo>
                  <a:cubicBezTo>
                    <a:pt x="4348" y="4285"/>
                    <a:pt x="3876" y="4474"/>
                    <a:pt x="3403" y="4474"/>
                  </a:cubicBezTo>
                  <a:cubicBezTo>
                    <a:pt x="2931" y="4474"/>
                    <a:pt x="2427" y="4285"/>
                    <a:pt x="2112" y="3939"/>
                  </a:cubicBezTo>
                  <a:cubicBezTo>
                    <a:pt x="1954" y="3781"/>
                    <a:pt x="1954" y="3529"/>
                    <a:pt x="2112" y="3435"/>
                  </a:cubicBezTo>
                  <a:cubicBezTo>
                    <a:pt x="2190" y="3356"/>
                    <a:pt x="2285" y="3316"/>
                    <a:pt x="2375" y="3316"/>
                  </a:cubicBezTo>
                  <a:cubicBezTo>
                    <a:pt x="2466" y="3316"/>
                    <a:pt x="2553" y="3356"/>
                    <a:pt x="2616" y="3435"/>
                  </a:cubicBezTo>
                  <a:cubicBezTo>
                    <a:pt x="2836" y="3639"/>
                    <a:pt x="3120" y="3742"/>
                    <a:pt x="3403" y="3742"/>
                  </a:cubicBezTo>
                  <a:cubicBezTo>
                    <a:pt x="3687" y="3742"/>
                    <a:pt x="3970" y="3639"/>
                    <a:pt x="4191" y="3435"/>
                  </a:cubicBezTo>
                  <a:cubicBezTo>
                    <a:pt x="4270" y="3356"/>
                    <a:pt x="4364" y="3316"/>
                    <a:pt x="4455" y="3316"/>
                  </a:cubicBezTo>
                  <a:close/>
                  <a:moveTo>
                    <a:pt x="757" y="1"/>
                  </a:moveTo>
                  <a:lnTo>
                    <a:pt x="757" y="2710"/>
                  </a:lnTo>
                  <a:cubicBezTo>
                    <a:pt x="757" y="3529"/>
                    <a:pt x="536" y="4285"/>
                    <a:pt x="1" y="5010"/>
                  </a:cubicBezTo>
                  <a:cubicBezTo>
                    <a:pt x="757" y="6049"/>
                    <a:pt x="1986" y="6743"/>
                    <a:pt x="3372" y="6743"/>
                  </a:cubicBezTo>
                  <a:cubicBezTo>
                    <a:pt x="4727" y="6743"/>
                    <a:pt x="5955" y="6049"/>
                    <a:pt x="6711" y="5010"/>
                  </a:cubicBezTo>
                  <a:cubicBezTo>
                    <a:pt x="6207" y="4285"/>
                    <a:pt x="5955" y="3498"/>
                    <a:pt x="5955" y="2710"/>
                  </a:cubicBezTo>
                  <a:lnTo>
                    <a:pt x="59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64"/>
            <p:cNvSpPr/>
            <p:nvPr/>
          </p:nvSpPr>
          <p:spPr>
            <a:xfrm>
              <a:off x="-54177250" y="4122000"/>
              <a:ext cx="57500" cy="141025"/>
            </a:xfrm>
            <a:custGeom>
              <a:avLst/>
              <a:gdLst/>
              <a:ahLst/>
              <a:cxnLst/>
              <a:rect l="l" t="t" r="r" b="b"/>
              <a:pathLst>
                <a:path w="2300" h="5641" extrusionOk="0">
                  <a:moveTo>
                    <a:pt x="1481" y="1"/>
                  </a:moveTo>
                  <a:cubicBezTo>
                    <a:pt x="1166" y="253"/>
                    <a:pt x="756" y="411"/>
                    <a:pt x="378" y="411"/>
                  </a:cubicBezTo>
                  <a:lnTo>
                    <a:pt x="0" y="411"/>
                  </a:lnTo>
                  <a:lnTo>
                    <a:pt x="0" y="3120"/>
                  </a:lnTo>
                  <a:cubicBezTo>
                    <a:pt x="0" y="4034"/>
                    <a:pt x="378" y="4821"/>
                    <a:pt x="945" y="5451"/>
                  </a:cubicBezTo>
                  <a:cubicBezTo>
                    <a:pt x="1103" y="5577"/>
                    <a:pt x="1292" y="5640"/>
                    <a:pt x="1481" y="5640"/>
                  </a:cubicBezTo>
                  <a:cubicBezTo>
                    <a:pt x="1670" y="5640"/>
                    <a:pt x="1859" y="5577"/>
                    <a:pt x="2017" y="5451"/>
                  </a:cubicBezTo>
                  <a:cubicBezTo>
                    <a:pt x="2300" y="5136"/>
                    <a:pt x="2300" y="4664"/>
                    <a:pt x="1985" y="4380"/>
                  </a:cubicBezTo>
                  <a:cubicBezTo>
                    <a:pt x="1639" y="4034"/>
                    <a:pt x="1481" y="3466"/>
                    <a:pt x="1481" y="1576"/>
                  </a:cubicBez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08" name="Google Shape;8708;p64"/>
          <p:cNvGrpSpPr/>
          <p:nvPr/>
        </p:nvGrpSpPr>
        <p:grpSpPr>
          <a:xfrm>
            <a:off x="7512313" y="2889172"/>
            <a:ext cx="356298" cy="356973"/>
            <a:chOff x="-52458650" y="3194400"/>
            <a:chExt cx="316625" cy="317225"/>
          </a:xfrm>
        </p:grpSpPr>
        <p:sp>
          <p:nvSpPr>
            <p:cNvPr id="8709" name="Google Shape;8709;p64"/>
            <p:cNvSpPr/>
            <p:nvPr/>
          </p:nvSpPr>
          <p:spPr>
            <a:xfrm>
              <a:off x="-52458650" y="3194400"/>
              <a:ext cx="316625" cy="166000"/>
            </a:xfrm>
            <a:custGeom>
              <a:avLst/>
              <a:gdLst/>
              <a:ahLst/>
              <a:cxnLst/>
              <a:rect l="l" t="t" r="r" b="b"/>
              <a:pathLst>
                <a:path w="12665" h="6640" extrusionOk="0">
                  <a:moveTo>
                    <a:pt x="6309" y="0"/>
                  </a:moveTo>
                  <a:cubicBezTo>
                    <a:pt x="6254" y="0"/>
                    <a:pt x="6207" y="8"/>
                    <a:pt x="6175" y="24"/>
                  </a:cubicBezTo>
                  <a:lnTo>
                    <a:pt x="189" y="3017"/>
                  </a:lnTo>
                  <a:cubicBezTo>
                    <a:pt x="63" y="3080"/>
                    <a:pt x="0" y="3206"/>
                    <a:pt x="0" y="3332"/>
                  </a:cubicBezTo>
                  <a:cubicBezTo>
                    <a:pt x="0" y="3489"/>
                    <a:pt x="63" y="3615"/>
                    <a:pt x="189" y="3647"/>
                  </a:cubicBezTo>
                  <a:lnTo>
                    <a:pt x="2394" y="4434"/>
                  </a:lnTo>
                  <a:lnTo>
                    <a:pt x="3025" y="3143"/>
                  </a:lnTo>
                  <a:cubicBezTo>
                    <a:pt x="3088" y="3017"/>
                    <a:pt x="3214" y="2922"/>
                    <a:pt x="3340" y="2922"/>
                  </a:cubicBezTo>
                  <a:lnTo>
                    <a:pt x="9326" y="2922"/>
                  </a:lnTo>
                  <a:cubicBezTo>
                    <a:pt x="9483" y="2922"/>
                    <a:pt x="9609" y="3017"/>
                    <a:pt x="9641" y="3143"/>
                  </a:cubicBezTo>
                  <a:lnTo>
                    <a:pt x="10271" y="4434"/>
                  </a:lnTo>
                  <a:lnTo>
                    <a:pt x="11940" y="3836"/>
                  </a:lnTo>
                  <a:lnTo>
                    <a:pt x="11940" y="6293"/>
                  </a:lnTo>
                  <a:cubicBezTo>
                    <a:pt x="11940" y="6482"/>
                    <a:pt x="12098" y="6640"/>
                    <a:pt x="12287" y="6640"/>
                  </a:cubicBezTo>
                  <a:cubicBezTo>
                    <a:pt x="12476" y="6640"/>
                    <a:pt x="12634" y="6482"/>
                    <a:pt x="12634" y="6293"/>
                  </a:cubicBezTo>
                  <a:lnTo>
                    <a:pt x="12634" y="3300"/>
                  </a:lnTo>
                  <a:cubicBezTo>
                    <a:pt x="12665" y="3206"/>
                    <a:pt x="12634" y="3048"/>
                    <a:pt x="12508" y="3017"/>
                  </a:cubicBezTo>
                  <a:lnTo>
                    <a:pt x="6490" y="24"/>
                  </a:lnTo>
                  <a:cubicBezTo>
                    <a:pt x="6427" y="8"/>
                    <a:pt x="6364" y="0"/>
                    <a:pt x="6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64"/>
            <p:cNvSpPr/>
            <p:nvPr/>
          </p:nvSpPr>
          <p:spPr>
            <a:xfrm>
              <a:off x="-52379100" y="3287125"/>
              <a:ext cx="156750" cy="18925"/>
            </a:xfrm>
            <a:custGeom>
              <a:avLst/>
              <a:gdLst/>
              <a:ahLst/>
              <a:cxnLst/>
              <a:rect l="l" t="t" r="r" b="b"/>
              <a:pathLst>
                <a:path w="6270" h="757" extrusionOk="0">
                  <a:moveTo>
                    <a:pt x="378" y="1"/>
                  </a:moveTo>
                  <a:lnTo>
                    <a:pt x="0" y="757"/>
                  </a:lnTo>
                  <a:lnTo>
                    <a:pt x="6270" y="757"/>
                  </a:lnTo>
                  <a:lnTo>
                    <a:pt x="58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64"/>
            <p:cNvSpPr/>
            <p:nvPr/>
          </p:nvSpPr>
          <p:spPr>
            <a:xfrm>
              <a:off x="-52383825" y="3361950"/>
              <a:ext cx="55150" cy="37050"/>
            </a:xfrm>
            <a:custGeom>
              <a:avLst/>
              <a:gdLst/>
              <a:ahLst/>
              <a:cxnLst/>
              <a:rect l="l" t="t" r="r" b="b"/>
              <a:pathLst>
                <a:path w="2206" h="1482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104"/>
                  </a:lnTo>
                  <a:cubicBezTo>
                    <a:pt x="0" y="1293"/>
                    <a:pt x="158" y="1450"/>
                    <a:pt x="347" y="1450"/>
                  </a:cubicBezTo>
                  <a:lnTo>
                    <a:pt x="1103" y="1450"/>
                  </a:lnTo>
                  <a:lnTo>
                    <a:pt x="1103" y="1482"/>
                  </a:lnTo>
                  <a:cubicBezTo>
                    <a:pt x="1733" y="1482"/>
                    <a:pt x="2205" y="946"/>
                    <a:pt x="2205" y="379"/>
                  </a:cubicBezTo>
                  <a:cubicBezTo>
                    <a:pt x="2205" y="158"/>
                    <a:pt x="2048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64"/>
            <p:cNvSpPr/>
            <p:nvPr/>
          </p:nvSpPr>
          <p:spPr>
            <a:xfrm>
              <a:off x="-52401950" y="3380075"/>
              <a:ext cx="204800" cy="131550"/>
            </a:xfrm>
            <a:custGeom>
              <a:avLst/>
              <a:gdLst/>
              <a:ahLst/>
              <a:cxnLst/>
              <a:rect l="l" t="t" r="r" b="b"/>
              <a:pathLst>
                <a:path w="8192" h="5262" extrusionOk="0">
                  <a:moveTo>
                    <a:pt x="5085" y="1804"/>
                  </a:moveTo>
                  <a:cubicBezTo>
                    <a:pt x="5175" y="1804"/>
                    <a:pt x="5262" y="1843"/>
                    <a:pt x="5325" y="1922"/>
                  </a:cubicBezTo>
                  <a:cubicBezTo>
                    <a:pt x="5514" y="2080"/>
                    <a:pt x="5514" y="2332"/>
                    <a:pt x="5356" y="2426"/>
                  </a:cubicBezTo>
                  <a:cubicBezTo>
                    <a:pt x="5010" y="2804"/>
                    <a:pt x="4537" y="2993"/>
                    <a:pt x="4065" y="2993"/>
                  </a:cubicBezTo>
                  <a:cubicBezTo>
                    <a:pt x="3561" y="2993"/>
                    <a:pt x="3088" y="2804"/>
                    <a:pt x="2710" y="2426"/>
                  </a:cubicBezTo>
                  <a:cubicBezTo>
                    <a:pt x="2552" y="2269"/>
                    <a:pt x="2552" y="2048"/>
                    <a:pt x="2710" y="1922"/>
                  </a:cubicBezTo>
                  <a:cubicBezTo>
                    <a:pt x="2789" y="1843"/>
                    <a:pt x="2891" y="1804"/>
                    <a:pt x="2990" y="1804"/>
                  </a:cubicBezTo>
                  <a:cubicBezTo>
                    <a:pt x="3088" y="1804"/>
                    <a:pt x="3182" y="1843"/>
                    <a:pt x="3245" y="1922"/>
                  </a:cubicBezTo>
                  <a:cubicBezTo>
                    <a:pt x="3450" y="2143"/>
                    <a:pt x="3734" y="2253"/>
                    <a:pt x="4021" y="2253"/>
                  </a:cubicBezTo>
                  <a:cubicBezTo>
                    <a:pt x="4309" y="2253"/>
                    <a:pt x="4600" y="2143"/>
                    <a:pt x="4821" y="1922"/>
                  </a:cubicBezTo>
                  <a:cubicBezTo>
                    <a:pt x="4899" y="1843"/>
                    <a:pt x="4994" y="1804"/>
                    <a:pt x="5085" y="1804"/>
                  </a:cubicBezTo>
                  <a:close/>
                  <a:moveTo>
                    <a:pt x="3655" y="0"/>
                  </a:moveTo>
                  <a:cubicBezTo>
                    <a:pt x="3498" y="851"/>
                    <a:pt x="2710" y="1481"/>
                    <a:pt x="1859" y="1481"/>
                  </a:cubicBezTo>
                  <a:lnTo>
                    <a:pt x="1103" y="1481"/>
                  </a:lnTo>
                  <a:cubicBezTo>
                    <a:pt x="473" y="1481"/>
                    <a:pt x="0" y="977"/>
                    <a:pt x="0" y="379"/>
                  </a:cubicBezTo>
                  <a:lnTo>
                    <a:pt x="0" y="1135"/>
                  </a:lnTo>
                  <a:cubicBezTo>
                    <a:pt x="0" y="3371"/>
                    <a:pt x="1859" y="5262"/>
                    <a:pt x="4096" y="5262"/>
                  </a:cubicBezTo>
                  <a:cubicBezTo>
                    <a:pt x="6333" y="5262"/>
                    <a:pt x="8192" y="3403"/>
                    <a:pt x="8192" y="1135"/>
                  </a:cubicBezTo>
                  <a:lnTo>
                    <a:pt x="8192" y="379"/>
                  </a:lnTo>
                  <a:cubicBezTo>
                    <a:pt x="8160" y="1009"/>
                    <a:pt x="7656" y="1481"/>
                    <a:pt x="7058" y="1481"/>
                  </a:cubicBezTo>
                  <a:lnTo>
                    <a:pt x="6301" y="1481"/>
                  </a:lnTo>
                  <a:cubicBezTo>
                    <a:pt x="5388" y="1481"/>
                    <a:pt x="4663" y="851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64"/>
            <p:cNvSpPr/>
            <p:nvPr/>
          </p:nvSpPr>
          <p:spPr>
            <a:xfrm>
              <a:off x="-52272000" y="3361950"/>
              <a:ext cx="55175" cy="37050"/>
            </a:xfrm>
            <a:custGeom>
              <a:avLst/>
              <a:gdLst/>
              <a:ahLst/>
              <a:cxnLst/>
              <a:rect l="l" t="t" r="r" b="b"/>
              <a:pathLst>
                <a:path w="2207" h="1482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1009"/>
                    <a:pt x="505" y="1482"/>
                    <a:pt x="1103" y="1482"/>
                  </a:cubicBezTo>
                  <a:lnTo>
                    <a:pt x="1860" y="1482"/>
                  </a:lnTo>
                  <a:cubicBezTo>
                    <a:pt x="2049" y="1482"/>
                    <a:pt x="2206" y="1324"/>
                    <a:pt x="2206" y="1104"/>
                  </a:cubicBezTo>
                  <a:lnTo>
                    <a:pt x="2206" y="379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64"/>
            <p:cNvSpPr/>
            <p:nvPr/>
          </p:nvSpPr>
          <p:spPr>
            <a:xfrm>
              <a:off x="-52402750" y="3324950"/>
              <a:ext cx="204825" cy="46475"/>
            </a:xfrm>
            <a:custGeom>
              <a:avLst/>
              <a:gdLst/>
              <a:ahLst/>
              <a:cxnLst/>
              <a:rect l="l" t="t" r="r" b="b"/>
              <a:pathLst>
                <a:path w="8193" h="1859" extrusionOk="0">
                  <a:moveTo>
                    <a:pt x="1" y="0"/>
                  </a:moveTo>
                  <a:lnTo>
                    <a:pt x="1" y="1859"/>
                  </a:lnTo>
                  <a:cubicBezTo>
                    <a:pt x="1" y="1229"/>
                    <a:pt x="505" y="725"/>
                    <a:pt x="1104" y="725"/>
                  </a:cubicBezTo>
                  <a:lnTo>
                    <a:pt x="2584" y="725"/>
                  </a:lnTo>
                  <a:cubicBezTo>
                    <a:pt x="3057" y="725"/>
                    <a:pt x="3498" y="1071"/>
                    <a:pt x="3656" y="1481"/>
                  </a:cubicBezTo>
                  <a:lnTo>
                    <a:pt x="4538" y="1481"/>
                  </a:lnTo>
                  <a:cubicBezTo>
                    <a:pt x="4695" y="1071"/>
                    <a:pt x="5073" y="725"/>
                    <a:pt x="5577" y="725"/>
                  </a:cubicBezTo>
                  <a:lnTo>
                    <a:pt x="7090" y="725"/>
                  </a:lnTo>
                  <a:cubicBezTo>
                    <a:pt x="7720" y="725"/>
                    <a:pt x="8192" y="1260"/>
                    <a:pt x="8192" y="1859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64"/>
            <p:cNvSpPr/>
            <p:nvPr/>
          </p:nvSpPr>
          <p:spPr>
            <a:xfrm>
              <a:off x="-52440550" y="33493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190"/>
                    <a:pt x="1" y="725"/>
                    <a:pt x="1" y="1261"/>
                  </a:cubicBezTo>
                  <a:cubicBezTo>
                    <a:pt x="1" y="1797"/>
                    <a:pt x="316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64"/>
            <p:cNvSpPr/>
            <p:nvPr/>
          </p:nvSpPr>
          <p:spPr>
            <a:xfrm>
              <a:off x="-52179050" y="334857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17" name="Google Shape;8717;p64"/>
          <p:cNvGrpSpPr/>
          <p:nvPr/>
        </p:nvGrpSpPr>
        <p:grpSpPr>
          <a:xfrm>
            <a:off x="7521611" y="3358148"/>
            <a:ext cx="337703" cy="357845"/>
            <a:chOff x="-52450000" y="3584850"/>
            <a:chExt cx="300100" cy="318000"/>
          </a:xfrm>
        </p:grpSpPr>
        <p:sp>
          <p:nvSpPr>
            <p:cNvPr id="8718" name="Google Shape;8718;p64"/>
            <p:cNvSpPr/>
            <p:nvPr/>
          </p:nvSpPr>
          <p:spPr>
            <a:xfrm>
              <a:off x="-52206625" y="3601400"/>
              <a:ext cx="55150" cy="55950"/>
            </a:xfrm>
            <a:custGeom>
              <a:avLst/>
              <a:gdLst/>
              <a:ahLst/>
              <a:cxnLst/>
              <a:rect l="l" t="t" r="r" b="b"/>
              <a:pathLst>
                <a:path w="2206" h="2238" extrusionOk="0">
                  <a:moveTo>
                    <a:pt x="1986" y="0"/>
                  </a:moveTo>
                  <a:cubicBezTo>
                    <a:pt x="1513" y="32"/>
                    <a:pt x="1103" y="252"/>
                    <a:pt x="694" y="599"/>
                  </a:cubicBezTo>
                  <a:cubicBezTo>
                    <a:pt x="347" y="914"/>
                    <a:pt x="64" y="1387"/>
                    <a:pt x="1" y="1859"/>
                  </a:cubicBezTo>
                  <a:cubicBezTo>
                    <a:pt x="64" y="1985"/>
                    <a:pt x="158" y="2143"/>
                    <a:pt x="221" y="2237"/>
                  </a:cubicBezTo>
                  <a:cubicBezTo>
                    <a:pt x="725" y="2174"/>
                    <a:pt x="1166" y="1985"/>
                    <a:pt x="1513" y="1607"/>
                  </a:cubicBezTo>
                  <a:cubicBezTo>
                    <a:pt x="1923" y="1197"/>
                    <a:pt x="2143" y="693"/>
                    <a:pt x="2206" y="189"/>
                  </a:cubicBezTo>
                  <a:cubicBezTo>
                    <a:pt x="2206" y="158"/>
                    <a:pt x="2206" y="95"/>
                    <a:pt x="2143" y="32"/>
                  </a:cubicBezTo>
                  <a:cubicBezTo>
                    <a:pt x="2112" y="0"/>
                    <a:pt x="2080" y="0"/>
                    <a:pt x="19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64"/>
            <p:cNvSpPr/>
            <p:nvPr/>
          </p:nvSpPr>
          <p:spPr>
            <a:xfrm>
              <a:off x="-52271200" y="3601700"/>
              <a:ext cx="29950" cy="11525"/>
            </a:xfrm>
            <a:custGeom>
              <a:avLst/>
              <a:gdLst/>
              <a:ahLst/>
              <a:cxnLst/>
              <a:rect l="l" t="t" r="r" b="b"/>
              <a:pathLst>
                <a:path w="1198" h="461" extrusionOk="0">
                  <a:moveTo>
                    <a:pt x="757" y="1"/>
                  </a:moveTo>
                  <a:cubicBezTo>
                    <a:pt x="507" y="1"/>
                    <a:pt x="260" y="23"/>
                    <a:pt x="0" y="83"/>
                  </a:cubicBezTo>
                  <a:cubicBezTo>
                    <a:pt x="410" y="146"/>
                    <a:pt x="756" y="272"/>
                    <a:pt x="1103" y="461"/>
                  </a:cubicBezTo>
                  <a:cubicBezTo>
                    <a:pt x="1103" y="303"/>
                    <a:pt x="1166" y="146"/>
                    <a:pt x="1197" y="20"/>
                  </a:cubicBezTo>
                  <a:cubicBezTo>
                    <a:pt x="1048" y="8"/>
                    <a:pt x="902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64"/>
            <p:cNvSpPr/>
            <p:nvPr/>
          </p:nvSpPr>
          <p:spPr>
            <a:xfrm>
              <a:off x="-52225525" y="3584850"/>
              <a:ext cx="30750" cy="44925"/>
            </a:xfrm>
            <a:custGeom>
              <a:avLst/>
              <a:gdLst/>
              <a:ahLst/>
              <a:cxnLst/>
              <a:rect l="l" t="t" r="r" b="b"/>
              <a:pathLst>
                <a:path w="1230" h="1797" extrusionOk="0">
                  <a:moveTo>
                    <a:pt x="757" y="1"/>
                  </a:moveTo>
                  <a:cubicBezTo>
                    <a:pt x="694" y="1"/>
                    <a:pt x="662" y="32"/>
                    <a:pt x="631" y="64"/>
                  </a:cubicBezTo>
                  <a:cubicBezTo>
                    <a:pt x="442" y="316"/>
                    <a:pt x="1" y="820"/>
                    <a:pt x="1" y="1418"/>
                  </a:cubicBezTo>
                  <a:lnTo>
                    <a:pt x="1" y="1607"/>
                  </a:lnTo>
                  <a:cubicBezTo>
                    <a:pt x="64" y="1702"/>
                    <a:pt x="158" y="1733"/>
                    <a:pt x="190" y="1796"/>
                  </a:cubicBezTo>
                  <a:cubicBezTo>
                    <a:pt x="347" y="1355"/>
                    <a:pt x="631" y="977"/>
                    <a:pt x="977" y="662"/>
                  </a:cubicBezTo>
                  <a:cubicBezTo>
                    <a:pt x="1072" y="599"/>
                    <a:pt x="1135" y="536"/>
                    <a:pt x="1229" y="505"/>
                  </a:cubicBezTo>
                  <a:cubicBezTo>
                    <a:pt x="1103" y="316"/>
                    <a:pt x="977" y="190"/>
                    <a:pt x="851" y="64"/>
                  </a:cubicBezTo>
                  <a:cubicBezTo>
                    <a:pt x="820" y="32"/>
                    <a:pt x="788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64"/>
            <p:cNvSpPr/>
            <p:nvPr/>
          </p:nvSpPr>
          <p:spPr>
            <a:xfrm>
              <a:off x="-52412200" y="3694325"/>
              <a:ext cx="205600" cy="208525"/>
            </a:xfrm>
            <a:custGeom>
              <a:avLst/>
              <a:gdLst/>
              <a:ahLst/>
              <a:cxnLst/>
              <a:rect l="l" t="t" r="r" b="b"/>
              <a:pathLst>
                <a:path w="8224" h="8341" extrusionOk="0">
                  <a:moveTo>
                    <a:pt x="2584" y="2269"/>
                  </a:moveTo>
                  <a:cubicBezTo>
                    <a:pt x="2773" y="2269"/>
                    <a:pt x="2931" y="2427"/>
                    <a:pt x="2931" y="2616"/>
                  </a:cubicBezTo>
                  <a:cubicBezTo>
                    <a:pt x="2931" y="2836"/>
                    <a:pt x="2773" y="2962"/>
                    <a:pt x="2584" y="2962"/>
                  </a:cubicBezTo>
                  <a:cubicBezTo>
                    <a:pt x="2568" y="2965"/>
                    <a:pt x="2552" y="2966"/>
                    <a:pt x="2536" y="2966"/>
                  </a:cubicBezTo>
                  <a:cubicBezTo>
                    <a:pt x="2369" y="2966"/>
                    <a:pt x="2238" y="2817"/>
                    <a:pt x="2238" y="2616"/>
                  </a:cubicBezTo>
                  <a:cubicBezTo>
                    <a:pt x="2238" y="2427"/>
                    <a:pt x="2395" y="2269"/>
                    <a:pt x="2584" y="2269"/>
                  </a:cubicBezTo>
                  <a:close/>
                  <a:moveTo>
                    <a:pt x="5577" y="2269"/>
                  </a:moveTo>
                  <a:cubicBezTo>
                    <a:pt x="5766" y="2269"/>
                    <a:pt x="5924" y="2427"/>
                    <a:pt x="5924" y="2616"/>
                  </a:cubicBezTo>
                  <a:cubicBezTo>
                    <a:pt x="5955" y="2836"/>
                    <a:pt x="5766" y="2994"/>
                    <a:pt x="5577" y="2994"/>
                  </a:cubicBezTo>
                  <a:cubicBezTo>
                    <a:pt x="5388" y="2994"/>
                    <a:pt x="5231" y="2836"/>
                    <a:pt x="5231" y="2616"/>
                  </a:cubicBezTo>
                  <a:cubicBezTo>
                    <a:pt x="5231" y="2427"/>
                    <a:pt x="5388" y="2269"/>
                    <a:pt x="5577" y="2269"/>
                  </a:cubicBezTo>
                  <a:close/>
                  <a:moveTo>
                    <a:pt x="5132" y="4923"/>
                  </a:moveTo>
                  <a:cubicBezTo>
                    <a:pt x="5231" y="4923"/>
                    <a:pt x="5325" y="4963"/>
                    <a:pt x="5388" y="5042"/>
                  </a:cubicBezTo>
                  <a:cubicBezTo>
                    <a:pt x="5577" y="5199"/>
                    <a:pt x="5577" y="5420"/>
                    <a:pt x="5420" y="5546"/>
                  </a:cubicBezTo>
                  <a:cubicBezTo>
                    <a:pt x="5073" y="5892"/>
                    <a:pt x="4601" y="6081"/>
                    <a:pt x="4128" y="6081"/>
                  </a:cubicBezTo>
                  <a:cubicBezTo>
                    <a:pt x="3592" y="6081"/>
                    <a:pt x="3120" y="5892"/>
                    <a:pt x="2773" y="5546"/>
                  </a:cubicBezTo>
                  <a:cubicBezTo>
                    <a:pt x="2616" y="5388"/>
                    <a:pt x="2616" y="5136"/>
                    <a:pt x="2773" y="5042"/>
                  </a:cubicBezTo>
                  <a:cubicBezTo>
                    <a:pt x="2852" y="4963"/>
                    <a:pt x="2954" y="4923"/>
                    <a:pt x="3049" y="4923"/>
                  </a:cubicBezTo>
                  <a:cubicBezTo>
                    <a:pt x="3144" y="4923"/>
                    <a:pt x="3230" y="4963"/>
                    <a:pt x="3277" y="5042"/>
                  </a:cubicBezTo>
                  <a:cubicBezTo>
                    <a:pt x="3498" y="5246"/>
                    <a:pt x="3789" y="5349"/>
                    <a:pt x="4077" y="5349"/>
                  </a:cubicBezTo>
                  <a:cubicBezTo>
                    <a:pt x="4364" y="5349"/>
                    <a:pt x="4648" y="5246"/>
                    <a:pt x="4853" y="5042"/>
                  </a:cubicBezTo>
                  <a:cubicBezTo>
                    <a:pt x="4931" y="4963"/>
                    <a:pt x="5034" y="4923"/>
                    <a:pt x="5132" y="4923"/>
                  </a:cubicBezTo>
                  <a:close/>
                  <a:moveTo>
                    <a:pt x="7468" y="1"/>
                  </a:moveTo>
                  <a:cubicBezTo>
                    <a:pt x="7027" y="1"/>
                    <a:pt x="6711" y="347"/>
                    <a:pt x="6711" y="725"/>
                  </a:cubicBezTo>
                  <a:cubicBezTo>
                    <a:pt x="6711" y="1135"/>
                    <a:pt x="6365" y="1482"/>
                    <a:pt x="5955" y="1482"/>
                  </a:cubicBezTo>
                  <a:lnTo>
                    <a:pt x="726" y="1482"/>
                  </a:lnTo>
                  <a:cubicBezTo>
                    <a:pt x="442" y="1482"/>
                    <a:pt x="221" y="1450"/>
                    <a:pt x="1" y="1356"/>
                  </a:cubicBezTo>
                  <a:lnTo>
                    <a:pt x="1" y="4033"/>
                  </a:lnTo>
                  <a:cubicBezTo>
                    <a:pt x="1" y="6176"/>
                    <a:pt x="1576" y="8129"/>
                    <a:pt x="3687" y="8318"/>
                  </a:cubicBezTo>
                  <a:cubicBezTo>
                    <a:pt x="3831" y="8333"/>
                    <a:pt x="3974" y="8340"/>
                    <a:pt x="4115" y="8340"/>
                  </a:cubicBezTo>
                  <a:cubicBezTo>
                    <a:pt x="6356" y="8340"/>
                    <a:pt x="8224" y="6504"/>
                    <a:pt x="8224" y="4223"/>
                  </a:cubicBezTo>
                  <a:lnTo>
                    <a:pt x="8224" y="757"/>
                  </a:lnTo>
                  <a:cubicBezTo>
                    <a:pt x="8224" y="347"/>
                    <a:pt x="7846" y="1"/>
                    <a:pt x="74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64"/>
            <p:cNvSpPr/>
            <p:nvPr/>
          </p:nvSpPr>
          <p:spPr>
            <a:xfrm>
              <a:off x="-52430300" y="3619500"/>
              <a:ext cx="219775" cy="92975"/>
            </a:xfrm>
            <a:custGeom>
              <a:avLst/>
              <a:gdLst/>
              <a:ahLst/>
              <a:cxnLst/>
              <a:rect l="l" t="t" r="r" b="b"/>
              <a:pathLst>
                <a:path w="8791" h="3719" extrusionOk="0">
                  <a:moveTo>
                    <a:pt x="2237" y="1"/>
                  </a:moveTo>
                  <a:cubicBezTo>
                    <a:pt x="1008" y="1"/>
                    <a:pt x="0" y="978"/>
                    <a:pt x="0" y="2238"/>
                  </a:cubicBezTo>
                  <a:cubicBezTo>
                    <a:pt x="0" y="2364"/>
                    <a:pt x="0" y="2427"/>
                    <a:pt x="32" y="2553"/>
                  </a:cubicBezTo>
                  <a:cubicBezTo>
                    <a:pt x="189" y="3214"/>
                    <a:pt x="788" y="3718"/>
                    <a:pt x="1481" y="3718"/>
                  </a:cubicBezTo>
                  <a:lnTo>
                    <a:pt x="6490" y="3718"/>
                  </a:lnTo>
                  <a:cubicBezTo>
                    <a:pt x="6585" y="3718"/>
                    <a:pt x="6648" y="3655"/>
                    <a:pt x="6679" y="3561"/>
                  </a:cubicBezTo>
                  <a:cubicBezTo>
                    <a:pt x="6774" y="2836"/>
                    <a:pt x="7404" y="2238"/>
                    <a:pt x="8192" y="2238"/>
                  </a:cubicBezTo>
                  <a:cubicBezTo>
                    <a:pt x="8381" y="2238"/>
                    <a:pt x="8570" y="2269"/>
                    <a:pt x="8790" y="2364"/>
                  </a:cubicBezTo>
                  <a:cubicBezTo>
                    <a:pt x="8349" y="978"/>
                    <a:pt x="7089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64"/>
            <p:cNvSpPr/>
            <p:nvPr/>
          </p:nvSpPr>
          <p:spPr>
            <a:xfrm>
              <a:off x="-52192450" y="3666775"/>
              <a:ext cx="42550" cy="120525"/>
            </a:xfrm>
            <a:custGeom>
              <a:avLst/>
              <a:gdLst/>
              <a:ahLst/>
              <a:cxnLst/>
              <a:rect l="l" t="t" r="r" b="b"/>
              <a:pathLst>
                <a:path w="1702" h="4821" extrusionOk="0">
                  <a:moveTo>
                    <a:pt x="851" y="0"/>
                  </a:moveTo>
                  <a:cubicBezTo>
                    <a:pt x="568" y="126"/>
                    <a:pt x="284" y="221"/>
                    <a:pt x="1" y="315"/>
                  </a:cubicBezTo>
                  <a:cubicBezTo>
                    <a:pt x="127" y="662"/>
                    <a:pt x="221" y="1040"/>
                    <a:pt x="221" y="1481"/>
                  </a:cubicBezTo>
                  <a:lnTo>
                    <a:pt x="221" y="4820"/>
                  </a:lnTo>
                  <a:cubicBezTo>
                    <a:pt x="1040" y="4820"/>
                    <a:pt x="1702" y="4159"/>
                    <a:pt x="1702" y="3340"/>
                  </a:cubicBezTo>
                  <a:cubicBezTo>
                    <a:pt x="1639" y="2710"/>
                    <a:pt x="1229" y="2143"/>
                    <a:pt x="694" y="1953"/>
                  </a:cubicBezTo>
                  <a:cubicBezTo>
                    <a:pt x="851" y="1575"/>
                    <a:pt x="914" y="1166"/>
                    <a:pt x="914" y="725"/>
                  </a:cubicBezTo>
                  <a:cubicBezTo>
                    <a:pt x="914" y="504"/>
                    <a:pt x="883" y="221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64"/>
            <p:cNvSpPr/>
            <p:nvPr/>
          </p:nvSpPr>
          <p:spPr>
            <a:xfrm>
              <a:off x="-52450000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25" name="Google Shape;8725;p64"/>
          <p:cNvGrpSpPr/>
          <p:nvPr/>
        </p:nvGrpSpPr>
        <p:grpSpPr>
          <a:xfrm>
            <a:off x="7533131" y="3822621"/>
            <a:ext cx="314662" cy="357226"/>
            <a:chOff x="-52440550" y="3977875"/>
            <a:chExt cx="279625" cy="317450"/>
          </a:xfrm>
        </p:grpSpPr>
        <p:sp>
          <p:nvSpPr>
            <p:cNvPr id="8726" name="Google Shape;8726;p64"/>
            <p:cNvSpPr/>
            <p:nvPr/>
          </p:nvSpPr>
          <p:spPr>
            <a:xfrm>
              <a:off x="-52403525" y="4052700"/>
              <a:ext cx="76425" cy="18150"/>
            </a:xfrm>
            <a:custGeom>
              <a:avLst/>
              <a:gdLst/>
              <a:ahLst/>
              <a:cxnLst/>
              <a:rect l="l" t="t" r="r" b="b"/>
              <a:pathLst>
                <a:path w="3057" h="726" extrusionOk="0">
                  <a:moveTo>
                    <a:pt x="0" y="1"/>
                  </a:moveTo>
                  <a:lnTo>
                    <a:pt x="0" y="725"/>
                  </a:lnTo>
                  <a:lnTo>
                    <a:pt x="3056" y="725"/>
                  </a:lnTo>
                  <a:cubicBezTo>
                    <a:pt x="3025" y="631"/>
                    <a:pt x="2993" y="473"/>
                    <a:pt x="2993" y="347"/>
                  </a:cubicBezTo>
                  <a:cubicBezTo>
                    <a:pt x="2993" y="221"/>
                    <a:pt x="3025" y="95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64"/>
            <p:cNvSpPr/>
            <p:nvPr/>
          </p:nvSpPr>
          <p:spPr>
            <a:xfrm>
              <a:off x="-52357850" y="4088925"/>
              <a:ext cx="168575" cy="33075"/>
            </a:xfrm>
            <a:custGeom>
              <a:avLst/>
              <a:gdLst/>
              <a:ahLst/>
              <a:cxnLst/>
              <a:rect l="l" t="t" r="r" b="b"/>
              <a:pathLst>
                <a:path w="6743" h="1323" extrusionOk="0">
                  <a:moveTo>
                    <a:pt x="1" y="1"/>
                  </a:moveTo>
                  <a:cubicBezTo>
                    <a:pt x="1387" y="631"/>
                    <a:pt x="2836" y="1072"/>
                    <a:pt x="4348" y="1292"/>
                  </a:cubicBezTo>
                  <a:cubicBezTo>
                    <a:pt x="4474" y="1313"/>
                    <a:pt x="4599" y="1322"/>
                    <a:pt x="4723" y="1322"/>
                  </a:cubicBezTo>
                  <a:cubicBezTo>
                    <a:pt x="5372" y="1322"/>
                    <a:pt x="5978" y="1054"/>
                    <a:pt x="6428" y="631"/>
                  </a:cubicBezTo>
                  <a:cubicBezTo>
                    <a:pt x="6554" y="505"/>
                    <a:pt x="6617" y="379"/>
                    <a:pt x="6711" y="284"/>
                  </a:cubicBezTo>
                  <a:cubicBezTo>
                    <a:pt x="6743" y="221"/>
                    <a:pt x="6743" y="158"/>
                    <a:pt x="6711" y="64"/>
                  </a:cubicBezTo>
                  <a:cubicBezTo>
                    <a:pt x="6680" y="32"/>
                    <a:pt x="6585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64"/>
            <p:cNvSpPr/>
            <p:nvPr/>
          </p:nvSpPr>
          <p:spPr>
            <a:xfrm>
              <a:off x="-52309000" y="40519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64"/>
            <p:cNvSpPr/>
            <p:nvPr/>
          </p:nvSpPr>
          <p:spPr>
            <a:xfrm>
              <a:off x="-52402750" y="3977875"/>
              <a:ext cx="204825" cy="55950"/>
            </a:xfrm>
            <a:custGeom>
              <a:avLst/>
              <a:gdLst/>
              <a:ahLst/>
              <a:cxnLst/>
              <a:rect l="l" t="t" r="r" b="b"/>
              <a:pathLst>
                <a:path w="8193" h="2238" extrusionOk="0">
                  <a:moveTo>
                    <a:pt x="1104" y="1"/>
                  </a:moveTo>
                  <a:cubicBezTo>
                    <a:pt x="474" y="1"/>
                    <a:pt x="1" y="505"/>
                    <a:pt x="1" y="1103"/>
                  </a:cubicBezTo>
                  <a:lnTo>
                    <a:pt x="1" y="2237"/>
                  </a:lnTo>
                  <a:lnTo>
                    <a:pt x="8192" y="2237"/>
                  </a:lnTo>
                  <a:lnTo>
                    <a:pt x="8192" y="1103"/>
                  </a:lnTo>
                  <a:cubicBezTo>
                    <a:pt x="8192" y="473"/>
                    <a:pt x="7688" y="1"/>
                    <a:pt x="7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64"/>
            <p:cNvSpPr/>
            <p:nvPr/>
          </p:nvSpPr>
          <p:spPr>
            <a:xfrm>
              <a:off x="-52275150" y="4052700"/>
              <a:ext cx="77225" cy="17350"/>
            </a:xfrm>
            <a:custGeom>
              <a:avLst/>
              <a:gdLst/>
              <a:ahLst/>
              <a:cxnLst/>
              <a:rect l="l" t="t" r="r" b="b"/>
              <a:pathLst>
                <a:path w="3089" h="694" extrusionOk="0">
                  <a:moveTo>
                    <a:pt x="1" y="1"/>
                  </a:moveTo>
                  <a:cubicBezTo>
                    <a:pt x="64" y="95"/>
                    <a:pt x="95" y="221"/>
                    <a:pt x="95" y="347"/>
                  </a:cubicBezTo>
                  <a:cubicBezTo>
                    <a:pt x="95" y="442"/>
                    <a:pt x="64" y="568"/>
                    <a:pt x="1" y="694"/>
                  </a:cubicBezTo>
                  <a:lnTo>
                    <a:pt x="3088" y="694"/>
                  </a:lnTo>
                  <a:lnTo>
                    <a:pt x="30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64"/>
            <p:cNvSpPr/>
            <p:nvPr/>
          </p:nvSpPr>
          <p:spPr>
            <a:xfrm>
              <a:off x="-52403525" y="4089725"/>
              <a:ext cx="204800" cy="205600"/>
            </a:xfrm>
            <a:custGeom>
              <a:avLst/>
              <a:gdLst/>
              <a:ahLst/>
              <a:cxnLst/>
              <a:rect l="l" t="t" r="r" b="b"/>
              <a:pathLst>
                <a:path w="8192" h="8224" extrusionOk="0">
                  <a:moveTo>
                    <a:pt x="2584" y="2993"/>
                  </a:moveTo>
                  <a:cubicBezTo>
                    <a:pt x="2773" y="2993"/>
                    <a:pt x="2930" y="3151"/>
                    <a:pt x="2930" y="3340"/>
                  </a:cubicBezTo>
                  <a:cubicBezTo>
                    <a:pt x="2930" y="3560"/>
                    <a:pt x="2773" y="3718"/>
                    <a:pt x="2584" y="3718"/>
                  </a:cubicBezTo>
                  <a:cubicBezTo>
                    <a:pt x="2426" y="3718"/>
                    <a:pt x="2237" y="3560"/>
                    <a:pt x="2237" y="3340"/>
                  </a:cubicBezTo>
                  <a:cubicBezTo>
                    <a:pt x="2237" y="3151"/>
                    <a:pt x="2395" y="2993"/>
                    <a:pt x="2584" y="2993"/>
                  </a:cubicBezTo>
                  <a:close/>
                  <a:moveTo>
                    <a:pt x="5608" y="2993"/>
                  </a:moveTo>
                  <a:cubicBezTo>
                    <a:pt x="5829" y="2993"/>
                    <a:pt x="5986" y="3151"/>
                    <a:pt x="5986" y="3340"/>
                  </a:cubicBezTo>
                  <a:cubicBezTo>
                    <a:pt x="5986" y="3560"/>
                    <a:pt x="5829" y="3718"/>
                    <a:pt x="5608" y="3718"/>
                  </a:cubicBezTo>
                  <a:cubicBezTo>
                    <a:pt x="5419" y="3718"/>
                    <a:pt x="5262" y="3560"/>
                    <a:pt x="5262" y="3340"/>
                  </a:cubicBezTo>
                  <a:cubicBezTo>
                    <a:pt x="5262" y="3151"/>
                    <a:pt x="5419" y="2993"/>
                    <a:pt x="5608" y="2993"/>
                  </a:cubicBezTo>
                  <a:close/>
                  <a:moveTo>
                    <a:pt x="5148" y="5553"/>
                  </a:moveTo>
                  <a:cubicBezTo>
                    <a:pt x="5238" y="5553"/>
                    <a:pt x="5325" y="5592"/>
                    <a:pt x="5388" y="5671"/>
                  </a:cubicBezTo>
                  <a:cubicBezTo>
                    <a:pt x="5577" y="5797"/>
                    <a:pt x="5577" y="6018"/>
                    <a:pt x="5419" y="6175"/>
                  </a:cubicBezTo>
                  <a:cubicBezTo>
                    <a:pt x="5073" y="6522"/>
                    <a:pt x="4600" y="6742"/>
                    <a:pt x="4128" y="6742"/>
                  </a:cubicBezTo>
                  <a:cubicBezTo>
                    <a:pt x="3624" y="6742"/>
                    <a:pt x="3151" y="6522"/>
                    <a:pt x="2773" y="6175"/>
                  </a:cubicBezTo>
                  <a:cubicBezTo>
                    <a:pt x="2615" y="6018"/>
                    <a:pt x="2615" y="5797"/>
                    <a:pt x="2773" y="5671"/>
                  </a:cubicBezTo>
                  <a:cubicBezTo>
                    <a:pt x="2852" y="5592"/>
                    <a:pt x="2954" y="5553"/>
                    <a:pt x="3053" y="5553"/>
                  </a:cubicBezTo>
                  <a:cubicBezTo>
                    <a:pt x="3151" y="5553"/>
                    <a:pt x="3245" y="5592"/>
                    <a:pt x="3308" y="5671"/>
                  </a:cubicBezTo>
                  <a:cubicBezTo>
                    <a:pt x="3513" y="5892"/>
                    <a:pt x="3797" y="6002"/>
                    <a:pt x="4084" y="6002"/>
                  </a:cubicBezTo>
                  <a:cubicBezTo>
                    <a:pt x="4372" y="6002"/>
                    <a:pt x="4663" y="5892"/>
                    <a:pt x="4884" y="5671"/>
                  </a:cubicBezTo>
                  <a:cubicBezTo>
                    <a:pt x="4962" y="5592"/>
                    <a:pt x="5057" y="5553"/>
                    <a:pt x="5148" y="5553"/>
                  </a:cubicBezTo>
                  <a:close/>
                  <a:moveTo>
                    <a:pt x="0" y="0"/>
                  </a:moveTo>
                  <a:lnTo>
                    <a:pt x="0" y="4096"/>
                  </a:lnTo>
                  <a:cubicBezTo>
                    <a:pt x="0" y="6333"/>
                    <a:pt x="1828" y="8223"/>
                    <a:pt x="4096" y="8223"/>
                  </a:cubicBezTo>
                  <a:cubicBezTo>
                    <a:pt x="6333" y="8223"/>
                    <a:pt x="8192" y="6396"/>
                    <a:pt x="8192" y="4096"/>
                  </a:cubicBezTo>
                  <a:lnTo>
                    <a:pt x="8192" y="1576"/>
                  </a:lnTo>
                  <a:cubicBezTo>
                    <a:pt x="7656" y="1891"/>
                    <a:pt x="7089" y="2080"/>
                    <a:pt x="6490" y="2080"/>
                  </a:cubicBezTo>
                  <a:cubicBezTo>
                    <a:pt x="6364" y="2048"/>
                    <a:pt x="6207" y="2048"/>
                    <a:pt x="6049" y="2017"/>
                  </a:cubicBezTo>
                  <a:cubicBezTo>
                    <a:pt x="4317" y="1733"/>
                    <a:pt x="2615" y="1229"/>
                    <a:pt x="1009" y="441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64"/>
            <p:cNvSpPr/>
            <p:nvPr/>
          </p:nvSpPr>
          <p:spPr>
            <a:xfrm>
              <a:off x="-52179050" y="4132250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1"/>
                  </a:cubicBezTo>
                  <a:cubicBezTo>
                    <a:pt x="725" y="694"/>
                    <a:pt x="410" y="22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8733;p64"/>
            <p:cNvSpPr/>
            <p:nvPr/>
          </p:nvSpPr>
          <p:spPr>
            <a:xfrm>
              <a:off x="-5244055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34" name="Google Shape;8734;p64"/>
          <p:cNvGrpSpPr/>
          <p:nvPr/>
        </p:nvGrpSpPr>
        <p:grpSpPr>
          <a:xfrm>
            <a:off x="6645066" y="4278827"/>
            <a:ext cx="314662" cy="358999"/>
            <a:chOff x="-51623775" y="3584850"/>
            <a:chExt cx="279625" cy="319025"/>
          </a:xfrm>
        </p:grpSpPr>
        <p:sp>
          <p:nvSpPr>
            <p:cNvPr id="8735" name="Google Shape;8735;p64"/>
            <p:cNvSpPr/>
            <p:nvPr/>
          </p:nvSpPr>
          <p:spPr>
            <a:xfrm>
              <a:off x="-51497750" y="3832175"/>
              <a:ext cx="26000" cy="13200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504" y="0"/>
                  </a:moveTo>
                  <a:cubicBezTo>
                    <a:pt x="378" y="189"/>
                    <a:pt x="252" y="252"/>
                    <a:pt x="0" y="410"/>
                  </a:cubicBezTo>
                  <a:cubicBezTo>
                    <a:pt x="158" y="489"/>
                    <a:pt x="339" y="528"/>
                    <a:pt x="520" y="528"/>
                  </a:cubicBezTo>
                  <a:cubicBezTo>
                    <a:pt x="701" y="528"/>
                    <a:pt x="882" y="489"/>
                    <a:pt x="1040" y="410"/>
                  </a:cubicBezTo>
                  <a:cubicBezTo>
                    <a:pt x="788" y="252"/>
                    <a:pt x="693" y="158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8736;p64"/>
            <p:cNvSpPr/>
            <p:nvPr/>
          </p:nvSpPr>
          <p:spPr>
            <a:xfrm>
              <a:off x="-51574150" y="3809300"/>
              <a:ext cx="78000" cy="26550"/>
            </a:xfrm>
            <a:custGeom>
              <a:avLst/>
              <a:gdLst/>
              <a:ahLst/>
              <a:cxnLst/>
              <a:rect l="l" t="t" r="r" b="b"/>
              <a:pathLst>
                <a:path w="3120" h="1062" extrusionOk="0">
                  <a:moveTo>
                    <a:pt x="2547" y="1"/>
                  </a:moveTo>
                  <a:cubicBezTo>
                    <a:pt x="2380" y="1"/>
                    <a:pt x="2203" y="61"/>
                    <a:pt x="2048" y="191"/>
                  </a:cubicBezTo>
                  <a:cubicBezTo>
                    <a:pt x="1784" y="477"/>
                    <a:pt x="1443" y="609"/>
                    <a:pt x="1078" y="609"/>
                  </a:cubicBezTo>
                  <a:cubicBezTo>
                    <a:pt x="921" y="609"/>
                    <a:pt x="760" y="585"/>
                    <a:pt x="599" y="537"/>
                  </a:cubicBezTo>
                  <a:lnTo>
                    <a:pt x="0" y="348"/>
                  </a:lnTo>
                  <a:lnTo>
                    <a:pt x="0" y="348"/>
                  </a:lnTo>
                  <a:cubicBezTo>
                    <a:pt x="401" y="819"/>
                    <a:pt x="977" y="1061"/>
                    <a:pt x="1572" y="1061"/>
                  </a:cubicBezTo>
                  <a:cubicBezTo>
                    <a:pt x="1773" y="1061"/>
                    <a:pt x="1975" y="1034"/>
                    <a:pt x="2174" y="978"/>
                  </a:cubicBezTo>
                  <a:cubicBezTo>
                    <a:pt x="2615" y="821"/>
                    <a:pt x="2804" y="632"/>
                    <a:pt x="3119" y="348"/>
                  </a:cubicBezTo>
                  <a:cubicBezTo>
                    <a:pt x="3008" y="125"/>
                    <a:pt x="2787" y="1"/>
                    <a:pt x="25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8737;p64"/>
            <p:cNvSpPr/>
            <p:nvPr/>
          </p:nvSpPr>
          <p:spPr>
            <a:xfrm>
              <a:off x="-51579675" y="3837675"/>
              <a:ext cx="190625" cy="66200"/>
            </a:xfrm>
            <a:custGeom>
              <a:avLst/>
              <a:gdLst/>
              <a:ahLst/>
              <a:cxnLst/>
              <a:rect l="l" t="t" r="r" b="b"/>
              <a:pathLst>
                <a:path w="7625" h="2648" extrusionOk="0">
                  <a:moveTo>
                    <a:pt x="7625" y="1"/>
                  </a:moveTo>
                  <a:lnTo>
                    <a:pt x="7625" y="1"/>
                  </a:lnTo>
                  <a:cubicBezTo>
                    <a:pt x="7121" y="442"/>
                    <a:pt x="6491" y="662"/>
                    <a:pt x="5829" y="662"/>
                  </a:cubicBezTo>
                  <a:cubicBezTo>
                    <a:pt x="5577" y="662"/>
                    <a:pt x="5356" y="631"/>
                    <a:pt x="5104" y="568"/>
                  </a:cubicBezTo>
                  <a:cubicBezTo>
                    <a:pt x="4758" y="914"/>
                    <a:pt x="4285" y="1103"/>
                    <a:pt x="3813" y="1103"/>
                  </a:cubicBezTo>
                  <a:cubicBezTo>
                    <a:pt x="3340" y="1103"/>
                    <a:pt x="2868" y="914"/>
                    <a:pt x="2521" y="568"/>
                  </a:cubicBezTo>
                  <a:cubicBezTo>
                    <a:pt x="2269" y="631"/>
                    <a:pt x="2048" y="662"/>
                    <a:pt x="1796" y="662"/>
                  </a:cubicBezTo>
                  <a:cubicBezTo>
                    <a:pt x="1135" y="662"/>
                    <a:pt x="505" y="442"/>
                    <a:pt x="1" y="1"/>
                  </a:cubicBezTo>
                  <a:lnTo>
                    <a:pt x="1" y="1"/>
                  </a:lnTo>
                  <a:cubicBezTo>
                    <a:pt x="599" y="1576"/>
                    <a:pt x="2111" y="2647"/>
                    <a:pt x="3813" y="2647"/>
                  </a:cubicBezTo>
                  <a:cubicBezTo>
                    <a:pt x="5514" y="2647"/>
                    <a:pt x="7058" y="1576"/>
                    <a:pt x="76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8738;p64"/>
            <p:cNvSpPr/>
            <p:nvPr/>
          </p:nvSpPr>
          <p:spPr>
            <a:xfrm>
              <a:off x="-51473350" y="3809250"/>
              <a:ext cx="78000" cy="26500"/>
            </a:xfrm>
            <a:custGeom>
              <a:avLst/>
              <a:gdLst/>
              <a:ahLst/>
              <a:cxnLst/>
              <a:rect l="l" t="t" r="r" b="b"/>
              <a:pathLst>
                <a:path w="3120" h="1060" extrusionOk="0">
                  <a:moveTo>
                    <a:pt x="600" y="1"/>
                  </a:moveTo>
                  <a:cubicBezTo>
                    <a:pt x="364" y="1"/>
                    <a:pt x="129" y="117"/>
                    <a:pt x="1" y="319"/>
                  </a:cubicBezTo>
                  <a:cubicBezTo>
                    <a:pt x="284" y="602"/>
                    <a:pt x="505" y="823"/>
                    <a:pt x="946" y="949"/>
                  </a:cubicBezTo>
                  <a:cubicBezTo>
                    <a:pt x="1155" y="1024"/>
                    <a:pt x="1369" y="1059"/>
                    <a:pt x="1580" y="1059"/>
                  </a:cubicBezTo>
                  <a:cubicBezTo>
                    <a:pt x="2163" y="1059"/>
                    <a:pt x="2727" y="790"/>
                    <a:pt x="3120" y="350"/>
                  </a:cubicBezTo>
                  <a:lnTo>
                    <a:pt x="3120" y="350"/>
                  </a:lnTo>
                  <a:lnTo>
                    <a:pt x="2521" y="539"/>
                  </a:lnTo>
                  <a:cubicBezTo>
                    <a:pt x="2369" y="587"/>
                    <a:pt x="2212" y="611"/>
                    <a:pt x="2056" y="611"/>
                  </a:cubicBezTo>
                  <a:cubicBezTo>
                    <a:pt x="1693" y="611"/>
                    <a:pt x="1336" y="479"/>
                    <a:pt x="1072" y="193"/>
                  </a:cubicBezTo>
                  <a:cubicBezTo>
                    <a:pt x="940" y="61"/>
                    <a:pt x="770" y="1"/>
                    <a:pt x="6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64"/>
            <p:cNvSpPr/>
            <p:nvPr/>
          </p:nvSpPr>
          <p:spPr>
            <a:xfrm>
              <a:off x="-51598575" y="3584850"/>
              <a:ext cx="226850" cy="111875"/>
            </a:xfrm>
            <a:custGeom>
              <a:avLst/>
              <a:gdLst/>
              <a:ahLst/>
              <a:cxnLst/>
              <a:rect l="l" t="t" r="r" b="b"/>
              <a:pathLst>
                <a:path w="9074" h="4475" extrusionOk="0">
                  <a:moveTo>
                    <a:pt x="757" y="1"/>
                  </a:moveTo>
                  <a:cubicBezTo>
                    <a:pt x="379" y="1"/>
                    <a:pt x="1" y="347"/>
                    <a:pt x="1" y="725"/>
                  </a:cubicBezTo>
                  <a:cubicBezTo>
                    <a:pt x="1" y="1009"/>
                    <a:pt x="158" y="1261"/>
                    <a:pt x="379" y="1355"/>
                  </a:cubicBezTo>
                  <a:lnTo>
                    <a:pt x="379" y="4474"/>
                  </a:lnTo>
                  <a:lnTo>
                    <a:pt x="3561" y="4474"/>
                  </a:lnTo>
                  <a:lnTo>
                    <a:pt x="3120" y="4033"/>
                  </a:lnTo>
                  <a:cubicBezTo>
                    <a:pt x="2962" y="3876"/>
                    <a:pt x="2962" y="3655"/>
                    <a:pt x="3120" y="3529"/>
                  </a:cubicBezTo>
                  <a:lnTo>
                    <a:pt x="4191" y="2458"/>
                  </a:lnTo>
                  <a:cubicBezTo>
                    <a:pt x="4269" y="2379"/>
                    <a:pt x="4364" y="2340"/>
                    <a:pt x="4455" y="2340"/>
                  </a:cubicBezTo>
                  <a:cubicBezTo>
                    <a:pt x="4545" y="2340"/>
                    <a:pt x="4632" y="2379"/>
                    <a:pt x="4695" y="2458"/>
                  </a:cubicBezTo>
                  <a:lnTo>
                    <a:pt x="5766" y="3529"/>
                  </a:lnTo>
                  <a:cubicBezTo>
                    <a:pt x="5923" y="3687"/>
                    <a:pt x="5923" y="3939"/>
                    <a:pt x="5766" y="4033"/>
                  </a:cubicBezTo>
                  <a:lnTo>
                    <a:pt x="5325" y="4474"/>
                  </a:lnTo>
                  <a:lnTo>
                    <a:pt x="8507" y="4474"/>
                  </a:lnTo>
                  <a:lnTo>
                    <a:pt x="8507" y="1355"/>
                  </a:lnTo>
                  <a:cubicBezTo>
                    <a:pt x="8759" y="1261"/>
                    <a:pt x="8885" y="1009"/>
                    <a:pt x="8885" y="725"/>
                  </a:cubicBezTo>
                  <a:cubicBezTo>
                    <a:pt x="9074" y="347"/>
                    <a:pt x="8696" y="1"/>
                    <a:pt x="8318" y="1"/>
                  </a:cubicBezTo>
                  <a:cubicBezTo>
                    <a:pt x="7908" y="1"/>
                    <a:pt x="7562" y="347"/>
                    <a:pt x="7562" y="725"/>
                  </a:cubicBezTo>
                  <a:cubicBezTo>
                    <a:pt x="7562" y="883"/>
                    <a:pt x="7625" y="1009"/>
                    <a:pt x="7688" y="1135"/>
                  </a:cubicBezTo>
                  <a:lnTo>
                    <a:pt x="6428" y="2143"/>
                  </a:lnTo>
                  <a:lnTo>
                    <a:pt x="5167" y="1135"/>
                  </a:lnTo>
                  <a:cubicBezTo>
                    <a:pt x="5262" y="1009"/>
                    <a:pt x="5293" y="883"/>
                    <a:pt x="5293" y="725"/>
                  </a:cubicBezTo>
                  <a:cubicBezTo>
                    <a:pt x="5293" y="347"/>
                    <a:pt x="4947" y="1"/>
                    <a:pt x="4537" y="1"/>
                  </a:cubicBezTo>
                  <a:cubicBezTo>
                    <a:pt x="4159" y="1"/>
                    <a:pt x="3781" y="347"/>
                    <a:pt x="3781" y="725"/>
                  </a:cubicBezTo>
                  <a:cubicBezTo>
                    <a:pt x="3781" y="883"/>
                    <a:pt x="3844" y="1009"/>
                    <a:pt x="3907" y="1135"/>
                  </a:cubicBezTo>
                  <a:lnTo>
                    <a:pt x="2647" y="2143"/>
                  </a:lnTo>
                  <a:lnTo>
                    <a:pt x="1387" y="1135"/>
                  </a:lnTo>
                  <a:cubicBezTo>
                    <a:pt x="1481" y="1009"/>
                    <a:pt x="1513" y="883"/>
                    <a:pt x="1513" y="725"/>
                  </a:cubicBezTo>
                  <a:cubicBezTo>
                    <a:pt x="1513" y="347"/>
                    <a:pt x="1166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64"/>
            <p:cNvSpPr/>
            <p:nvPr/>
          </p:nvSpPr>
          <p:spPr>
            <a:xfrm>
              <a:off x="-51623775" y="370377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725" y="1"/>
                  </a:moveTo>
                  <a:cubicBezTo>
                    <a:pt x="252" y="190"/>
                    <a:pt x="0" y="726"/>
                    <a:pt x="0" y="1261"/>
                  </a:cubicBezTo>
                  <a:cubicBezTo>
                    <a:pt x="0" y="1797"/>
                    <a:pt x="315" y="2301"/>
                    <a:pt x="725" y="2553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64"/>
            <p:cNvSpPr/>
            <p:nvPr/>
          </p:nvSpPr>
          <p:spPr>
            <a:xfrm>
              <a:off x="-51363075" y="37030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64"/>
            <p:cNvSpPr/>
            <p:nvPr/>
          </p:nvSpPr>
          <p:spPr>
            <a:xfrm>
              <a:off x="-51586750" y="3716375"/>
              <a:ext cx="207150" cy="89775"/>
            </a:xfrm>
            <a:custGeom>
              <a:avLst/>
              <a:gdLst/>
              <a:ahLst/>
              <a:cxnLst/>
              <a:rect l="l" t="t" r="r" b="b"/>
              <a:pathLst>
                <a:path w="8286" h="3591" extrusionOk="0">
                  <a:moveTo>
                    <a:pt x="2615" y="757"/>
                  </a:moveTo>
                  <a:cubicBezTo>
                    <a:pt x="2804" y="757"/>
                    <a:pt x="2962" y="915"/>
                    <a:pt x="2962" y="1104"/>
                  </a:cubicBezTo>
                  <a:cubicBezTo>
                    <a:pt x="2962" y="1293"/>
                    <a:pt x="2804" y="1450"/>
                    <a:pt x="2615" y="1450"/>
                  </a:cubicBezTo>
                  <a:cubicBezTo>
                    <a:pt x="2394" y="1450"/>
                    <a:pt x="2237" y="1293"/>
                    <a:pt x="2237" y="1104"/>
                  </a:cubicBezTo>
                  <a:cubicBezTo>
                    <a:pt x="2237" y="915"/>
                    <a:pt x="2394" y="757"/>
                    <a:pt x="2615" y="757"/>
                  </a:cubicBezTo>
                  <a:close/>
                  <a:moveTo>
                    <a:pt x="5608" y="757"/>
                  </a:moveTo>
                  <a:cubicBezTo>
                    <a:pt x="5797" y="757"/>
                    <a:pt x="5955" y="915"/>
                    <a:pt x="5955" y="1104"/>
                  </a:cubicBezTo>
                  <a:cubicBezTo>
                    <a:pt x="5955" y="1293"/>
                    <a:pt x="5797" y="1450"/>
                    <a:pt x="5608" y="1450"/>
                  </a:cubicBezTo>
                  <a:cubicBezTo>
                    <a:pt x="5387" y="1450"/>
                    <a:pt x="5230" y="1293"/>
                    <a:pt x="5230" y="1104"/>
                  </a:cubicBezTo>
                  <a:cubicBezTo>
                    <a:pt x="5198" y="915"/>
                    <a:pt x="5387" y="757"/>
                    <a:pt x="5608" y="757"/>
                  </a:cubicBezTo>
                  <a:close/>
                  <a:moveTo>
                    <a:pt x="95" y="1"/>
                  </a:moveTo>
                  <a:lnTo>
                    <a:pt x="95" y="3088"/>
                  </a:lnTo>
                  <a:lnTo>
                    <a:pt x="0" y="3088"/>
                  </a:lnTo>
                  <a:lnTo>
                    <a:pt x="1386" y="3561"/>
                  </a:lnTo>
                  <a:cubicBezTo>
                    <a:pt x="1451" y="3577"/>
                    <a:pt x="1517" y="3585"/>
                    <a:pt x="1581" y="3585"/>
                  </a:cubicBezTo>
                  <a:cubicBezTo>
                    <a:pt x="1764" y="3585"/>
                    <a:pt x="1939" y="3520"/>
                    <a:pt x="2079" y="3404"/>
                  </a:cubicBezTo>
                  <a:cubicBezTo>
                    <a:pt x="2371" y="3112"/>
                    <a:pt x="2737" y="2970"/>
                    <a:pt x="3098" y="2970"/>
                  </a:cubicBezTo>
                  <a:cubicBezTo>
                    <a:pt x="3478" y="2970"/>
                    <a:pt x="3852" y="3128"/>
                    <a:pt x="4127" y="3435"/>
                  </a:cubicBezTo>
                  <a:cubicBezTo>
                    <a:pt x="4415" y="3132"/>
                    <a:pt x="4791" y="2982"/>
                    <a:pt x="5166" y="2982"/>
                  </a:cubicBezTo>
                  <a:cubicBezTo>
                    <a:pt x="5531" y="2982"/>
                    <a:pt x="5895" y="3124"/>
                    <a:pt x="6175" y="3404"/>
                  </a:cubicBezTo>
                  <a:cubicBezTo>
                    <a:pt x="6329" y="3535"/>
                    <a:pt x="6483" y="3591"/>
                    <a:pt x="6658" y="3591"/>
                  </a:cubicBezTo>
                  <a:cubicBezTo>
                    <a:pt x="6734" y="3591"/>
                    <a:pt x="6814" y="3580"/>
                    <a:pt x="6900" y="3561"/>
                  </a:cubicBezTo>
                  <a:lnTo>
                    <a:pt x="8286" y="3088"/>
                  </a:lnTo>
                  <a:lnTo>
                    <a:pt x="82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64"/>
            <p:cNvSpPr/>
            <p:nvPr/>
          </p:nvSpPr>
          <p:spPr>
            <a:xfrm>
              <a:off x="-51497750" y="3666775"/>
              <a:ext cx="26000" cy="26800"/>
            </a:xfrm>
            <a:custGeom>
              <a:avLst/>
              <a:gdLst/>
              <a:ahLst/>
              <a:cxnLst/>
              <a:rect l="l" t="t" r="r" b="b"/>
              <a:pathLst>
                <a:path w="1040" h="1072" extrusionOk="0">
                  <a:moveTo>
                    <a:pt x="536" y="0"/>
                  </a:moveTo>
                  <a:lnTo>
                    <a:pt x="0" y="536"/>
                  </a:lnTo>
                  <a:lnTo>
                    <a:pt x="536" y="1071"/>
                  </a:lnTo>
                  <a:lnTo>
                    <a:pt x="1040" y="536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8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48" name="Google Shape;8748;p65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Creative Process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49" name="Google Shape;8749;p65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Performing Arts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750" name="Google Shape;8750;p65"/>
          <p:cNvGrpSpPr/>
          <p:nvPr/>
        </p:nvGrpSpPr>
        <p:grpSpPr>
          <a:xfrm>
            <a:off x="885675" y="1539249"/>
            <a:ext cx="276003" cy="357300"/>
            <a:chOff x="-50469125" y="3183175"/>
            <a:chExt cx="233150" cy="301825"/>
          </a:xfrm>
        </p:grpSpPr>
        <p:sp>
          <p:nvSpPr>
            <p:cNvPr id="8751" name="Google Shape;8751;p65"/>
            <p:cNvSpPr/>
            <p:nvPr/>
          </p:nvSpPr>
          <p:spPr>
            <a:xfrm>
              <a:off x="-50388775" y="3227275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418" y="1072"/>
                  </a:moveTo>
                  <a:cubicBezTo>
                    <a:pt x="1638" y="1072"/>
                    <a:pt x="1796" y="1229"/>
                    <a:pt x="1796" y="1418"/>
                  </a:cubicBezTo>
                  <a:cubicBezTo>
                    <a:pt x="1796" y="1607"/>
                    <a:pt x="1638" y="1765"/>
                    <a:pt x="1418" y="1765"/>
                  </a:cubicBezTo>
                  <a:cubicBezTo>
                    <a:pt x="1229" y="1765"/>
                    <a:pt x="1071" y="1607"/>
                    <a:pt x="1071" y="1418"/>
                  </a:cubicBezTo>
                  <a:cubicBezTo>
                    <a:pt x="1071" y="1229"/>
                    <a:pt x="1229" y="1072"/>
                    <a:pt x="1418" y="1072"/>
                  </a:cubicBezTo>
                  <a:close/>
                  <a:moveTo>
                    <a:pt x="1418" y="1"/>
                  </a:moveTo>
                  <a:cubicBezTo>
                    <a:pt x="630" y="1"/>
                    <a:pt x="0" y="631"/>
                    <a:pt x="0" y="1418"/>
                  </a:cubicBezTo>
                  <a:cubicBezTo>
                    <a:pt x="0" y="2206"/>
                    <a:pt x="630" y="2836"/>
                    <a:pt x="1418" y="2836"/>
                  </a:cubicBezTo>
                  <a:cubicBezTo>
                    <a:pt x="2206" y="2836"/>
                    <a:pt x="2836" y="2206"/>
                    <a:pt x="2836" y="1418"/>
                  </a:cubicBez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65"/>
            <p:cNvSpPr/>
            <p:nvPr/>
          </p:nvSpPr>
          <p:spPr>
            <a:xfrm>
              <a:off x="-50469125" y="3290275"/>
              <a:ext cx="233150" cy="194725"/>
            </a:xfrm>
            <a:custGeom>
              <a:avLst/>
              <a:gdLst/>
              <a:ahLst/>
              <a:cxnLst/>
              <a:rect l="l" t="t" r="r" b="b"/>
              <a:pathLst>
                <a:path w="9326" h="7789" extrusionOk="0">
                  <a:moveTo>
                    <a:pt x="4663" y="1072"/>
                  </a:moveTo>
                  <a:lnTo>
                    <a:pt x="6018" y="3907"/>
                  </a:lnTo>
                  <a:cubicBezTo>
                    <a:pt x="5672" y="4034"/>
                    <a:pt x="5356" y="4097"/>
                    <a:pt x="5010" y="4128"/>
                  </a:cubicBezTo>
                  <a:lnTo>
                    <a:pt x="5010" y="3813"/>
                  </a:lnTo>
                  <a:cubicBezTo>
                    <a:pt x="5010" y="3624"/>
                    <a:pt x="4852" y="3466"/>
                    <a:pt x="4663" y="3466"/>
                  </a:cubicBezTo>
                  <a:cubicBezTo>
                    <a:pt x="4443" y="3466"/>
                    <a:pt x="4285" y="3624"/>
                    <a:pt x="4285" y="3813"/>
                  </a:cubicBezTo>
                  <a:lnTo>
                    <a:pt x="4285" y="4128"/>
                  </a:lnTo>
                  <a:cubicBezTo>
                    <a:pt x="3939" y="4097"/>
                    <a:pt x="3592" y="4034"/>
                    <a:pt x="3277" y="3907"/>
                  </a:cubicBezTo>
                  <a:lnTo>
                    <a:pt x="4663" y="1072"/>
                  </a:lnTo>
                  <a:close/>
                  <a:moveTo>
                    <a:pt x="2836" y="1"/>
                  </a:moveTo>
                  <a:lnTo>
                    <a:pt x="1576" y="2647"/>
                  </a:lnTo>
                  <a:cubicBezTo>
                    <a:pt x="1387" y="2395"/>
                    <a:pt x="1229" y="2143"/>
                    <a:pt x="1103" y="1860"/>
                  </a:cubicBezTo>
                  <a:cubicBezTo>
                    <a:pt x="1034" y="1721"/>
                    <a:pt x="914" y="1634"/>
                    <a:pt x="781" y="1634"/>
                  </a:cubicBezTo>
                  <a:cubicBezTo>
                    <a:pt x="732" y="1634"/>
                    <a:pt x="681" y="1645"/>
                    <a:pt x="631" y="1671"/>
                  </a:cubicBezTo>
                  <a:cubicBezTo>
                    <a:pt x="442" y="1734"/>
                    <a:pt x="347" y="1923"/>
                    <a:pt x="442" y="2143"/>
                  </a:cubicBezTo>
                  <a:cubicBezTo>
                    <a:pt x="631" y="2553"/>
                    <a:pt x="914" y="2994"/>
                    <a:pt x="1229" y="3340"/>
                  </a:cubicBezTo>
                  <a:lnTo>
                    <a:pt x="158" y="5546"/>
                  </a:lnTo>
                  <a:cubicBezTo>
                    <a:pt x="1" y="5955"/>
                    <a:pt x="64" y="6396"/>
                    <a:pt x="347" y="6711"/>
                  </a:cubicBezTo>
                  <a:lnTo>
                    <a:pt x="127" y="7247"/>
                  </a:lnTo>
                  <a:cubicBezTo>
                    <a:pt x="32" y="7405"/>
                    <a:pt x="127" y="7657"/>
                    <a:pt x="284" y="7720"/>
                  </a:cubicBezTo>
                  <a:cubicBezTo>
                    <a:pt x="328" y="7746"/>
                    <a:pt x="376" y="7757"/>
                    <a:pt x="425" y="7757"/>
                  </a:cubicBezTo>
                  <a:cubicBezTo>
                    <a:pt x="554" y="7757"/>
                    <a:pt x="688" y="7676"/>
                    <a:pt x="757" y="7562"/>
                  </a:cubicBezTo>
                  <a:lnTo>
                    <a:pt x="977" y="7026"/>
                  </a:lnTo>
                  <a:cubicBezTo>
                    <a:pt x="1025" y="7032"/>
                    <a:pt x="1072" y="7035"/>
                    <a:pt x="1118" y="7035"/>
                  </a:cubicBezTo>
                  <a:cubicBezTo>
                    <a:pt x="1562" y="7035"/>
                    <a:pt x="1937" y="6770"/>
                    <a:pt x="2080" y="6428"/>
                  </a:cubicBezTo>
                  <a:lnTo>
                    <a:pt x="2962" y="4601"/>
                  </a:lnTo>
                  <a:cubicBezTo>
                    <a:pt x="3372" y="4758"/>
                    <a:pt x="3813" y="4884"/>
                    <a:pt x="4285" y="4916"/>
                  </a:cubicBezTo>
                  <a:lnTo>
                    <a:pt x="4285" y="5294"/>
                  </a:lnTo>
                  <a:cubicBezTo>
                    <a:pt x="4285" y="5483"/>
                    <a:pt x="4443" y="5640"/>
                    <a:pt x="4632" y="5640"/>
                  </a:cubicBezTo>
                  <a:cubicBezTo>
                    <a:pt x="4852" y="5640"/>
                    <a:pt x="5010" y="5483"/>
                    <a:pt x="5010" y="5294"/>
                  </a:cubicBezTo>
                  <a:lnTo>
                    <a:pt x="5010" y="4916"/>
                  </a:lnTo>
                  <a:cubicBezTo>
                    <a:pt x="5483" y="4884"/>
                    <a:pt x="5892" y="4821"/>
                    <a:pt x="6333" y="4601"/>
                  </a:cubicBezTo>
                  <a:lnTo>
                    <a:pt x="7215" y="6428"/>
                  </a:lnTo>
                  <a:cubicBezTo>
                    <a:pt x="7365" y="6787"/>
                    <a:pt x="7741" y="7060"/>
                    <a:pt x="8237" y="7060"/>
                  </a:cubicBezTo>
                  <a:cubicBezTo>
                    <a:pt x="8264" y="7060"/>
                    <a:pt x="8291" y="7060"/>
                    <a:pt x="8318" y="7058"/>
                  </a:cubicBezTo>
                  <a:lnTo>
                    <a:pt x="8538" y="7594"/>
                  </a:lnTo>
                  <a:cubicBezTo>
                    <a:pt x="8607" y="7708"/>
                    <a:pt x="8742" y="7789"/>
                    <a:pt x="8871" y="7789"/>
                  </a:cubicBezTo>
                  <a:cubicBezTo>
                    <a:pt x="8920" y="7789"/>
                    <a:pt x="8968" y="7777"/>
                    <a:pt x="9011" y="7751"/>
                  </a:cubicBezTo>
                  <a:cubicBezTo>
                    <a:pt x="9169" y="7562"/>
                    <a:pt x="9263" y="7373"/>
                    <a:pt x="9169" y="7215"/>
                  </a:cubicBezTo>
                  <a:lnTo>
                    <a:pt x="8948" y="6648"/>
                  </a:lnTo>
                  <a:cubicBezTo>
                    <a:pt x="9200" y="6333"/>
                    <a:pt x="9326" y="5924"/>
                    <a:pt x="9137" y="5514"/>
                  </a:cubicBezTo>
                  <a:lnTo>
                    <a:pt x="8066" y="3340"/>
                  </a:lnTo>
                  <a:cubicBezTo>
                    <a:pt x="8381" y="2994"/>
                    <a:pt x="8665" y="2553"/>
                    <a:pt x="8854" y="2143"/>
                  </a:cubicBezTo>
                  <a:cubicBezTo>
                    <a:pt x="8948" y="1923"/>
                    <a:pt x="8854" y="1734"/>
                    <a:pt x="8665" y="1671"/>
                  </a:cubicBezTo>
                  <a:cubicBezTo>
                    <a:pt x="8614" y="1645"/>
                    <a:pt x="8561" y="1634"/>
                    <a:pt x="8509" y="1634"/>
                  </a:cubicBezTo>
                  <a:cubicBezTo>
                    <a:pt x="8369" y="1634"/>
                    <a:pt x="8238" y="1721"/>
                    <a:pt x="8192" y="1860"/>
                  </a:cubicBezTo>
                  <a:cubicBezTo>
                    <a:pt x="8066" y="2143"/>
                    <a:pt x="7908" y="2395"/>
                    <a:pt x="7719" y="2647"/>
                  </a:cubicBezTo>
                  <a:lnTo>
                    <a:pt x="6459" y="1"/>
                  </a:lnTo>
                  <a:cubicBezTo>
                    <a:pt x="6113" y="631"/>
                    <a:pt x="5420" y="1041"/>
                    <a:pt x="4632" y="1041"/>
                  </a:cubicBezTo>
                  <a:cubicBezTo>
                    <a:pt x="3844" y="1041"/>
                    <a:pt x="3183" y="599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65"/>
            <p:cNvSpPr/>
            <p:nvPr/>
          </p:nvSpPr>
          <p:spPr>
            <a:xfrm>
              <a:off x="-50379325" y="3183175"/>
              <a:ext cx="52775" cy="34675"/>
            </a:xfrm>
            <a:custGeom>
              <a:avLst/>
              <a:gdLst/>
              <a:ahLst/>
              <a:cxnLst/>
              <a:rect l="l" t="t" r="r" b="b"/>
              <a:pathLst>
                <a:path w="2111" h="1387" extrusionOk="0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1386"/>
                  </a:lnTo>
                  <a:cubicBezTo>
                    <a:pt x="315" y="1166"/>
                    <a:pt x="662" y="1103"/>
                    <a:pt x="1071" y="1103"/>
                  </a:cubicBezTo>
                  <a:cubicBezTo>
                    <a:pt x="1449" y="1103"/>
                    <a:pt x="1796" y="1166"/>
                    <a:pt x="2111" y="1386"/>
                  </a:cubicBezTo>
                  <a:lnTo>
                    <a:pt x="2111" y="1071"/>
                  </a:lnTo>
                  <a:cubicBezTo>
                    <a:pt x="2111" y="473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54" name="Google Shape;8754;p65"/>
          <p:cNvGrpSpPr/>
          <p:nvPr/>
        </p:nvGrpSpPr>
        <p:grpSpPr>
          <a:xfrm>
            <a:off x="845574" y="1974651"/>
            <a:ext cx="356205" cy="355288"/>
            <a:chOff x="-50504575" y="3550975"/>
            <a:chExt cx="300900" cy="300125"/>
          </a:xfrm>
        </p:grpSpPr>
        <p:sp>
          <p:nvSpPr>
            <p:cNvPr id="8755" name="Google Shape;8755;p65"/>
            <p:cNvSpPr/>
            <p:nvPr/>
          </p:nvSpPr>
          <p:spPr>
            <a:xfrm>
              <a:off x="-50504575" y="3550975"/>
              <a:ext cx="300900" cy="176475"/>
            </a:xfrm>
            <a:custGeom>
              <a:avLst/>
              <a:gdLst/>
              <a:ahLst/>
              <a:cxnLst/>
              <a:rect l="l" t="t" r="r" b="b"/>
              <a:pathLst>
                <a:path w="12036" h="7059" extrusionOk="0"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cubicBezTo>
                    <a:pt x="1" y="1671"/>
                    <a:pt x="473" y="2143"/>
                    <a:pt x="1072" y="2143"/>
                  </a:cubicBezTo>
                  <a:cubicBezTo>
                    <a:pt x="1545" y="2143"/>
                    <a:pt x="1891" y="1828"/>
                    <a:pt x="2049" y="1419"/>
                  </a:cubicBezTo>
                  <a:lnTo>
                    <a:pt x="3592" y="1419"/>
                  </a:lnTo>
                  <a:cubicBezTo>
                    <a:pt x="2364" y="2175"/>
                    <a:pt x="1576" y="3467"/>
                    <a:pt x="1450" y="4916"/>
                  </a:cubicBezTo>
                  <a:lnTo>
                    <a:pt x="1072" y="4916"/>
                  </a:lnTo>
                  <a:cubicBezTo>
                    <a:pt x="883" y="4916"/>
                    <a:pt x="726" y="5073"/>
                    <a:pt x="726" y="5294"/>
                  </a:cubicBezTo>
                  <a:lnTo>
                    <a:pt x="726" y="6712"/>
                  </a:lnTo>
                  <a:cubicBezTo>
                    <a:pt x="726" y="6901"/>
                    <a:pt x="883" y="7058"/>
                    <a:pt x="1072" y="7058"/>
                  </a:cubicBezTo>
                  <a:lnTo>
                    <a:pt x="2490" y="7058"/>
                  </a:lnTo>
                  <a:cubicBezTo>
                    <a:pt x="2679" y="7058"/>
                    <a:pt x="2836" y="6901"/>
                    <a:pt x="2836" y="6712"/>
                  </a:cubicBezTo>
                  <a:lnTo>
                    <a:pt x="2836" y="5294"/>
                  </a:lnTo>
                  <a:cubicBezTo>
                    <a:pt x="2836" y="5073"/>
                    <a:pt x="2679" y="4916"/>
                    <a:pt x="2490" y="4916"/>
                  </a:cubicBezTo>
                  <a:lnTo>
                    <a:pt x="2175" y="4916"/>
                  </a:lnTo>
                  <a:cubicBezTo>
                    <a:pt x="2332" y="3309"/>
                    <a:pt x="3435" y="2017"/>
                    <a:pt x="4979" y="1576"/>
                  </a:cubicBezTo>
                  <a:lnTo>
                    <a:pt x="4979" y="1765"/>
                  </a:lnTo>
                  <a:cubicBezTo>
                    <a:pt x="4979" y="1986"/>
                    <a:pt x="5136" y="2143"/>
                    <a:pt x="5325" y="2143"/>
                  </a:cubicBezTo>
                  <a:lnTo>
                    <a:pt x="6743" y="2143"/>
                  </a:lnTo>
                  <a:cubicBezTo>
                    <a:pt x="6932" y="2143"/>
                    <a:pt x="7090" y="1986"/>
                    <a:pt x="7090" y="1765"/>
                  </a:cubicBezTo>
                  <a:lnTo>
                    <a:pt x="7090" y="1576"/>
                  </a:lnTo>
                  <a:cubicBezTo>
                    <a:pt x="8633" y="2017"/>
                    <a:pt x="9736" y="3340"/>
                    <a:pt x="9893" y="4916"/>
                  </a:cubicBezTo>
                  <a:lnTo>
                    <a:pt x="9578" y="4916"/>
                  </a:lnTo>
                  <a:cubicBezTo>
                    <a:pt x="9389" y="4916"/>
                    <a:pt x="9232" y="5073"/>
                    <a:pt x="9232" y="5294"/>
                  </a:cubicBezTo>
                  <a:lnTo>
                    <a:pt x="9232" y="6712"/>
                  </a:lnTo>
                  <a:cubicBezTo>
                    <a:pt x="9232" y="6901"/>
                    <a:pt x="9389" y="7058"/>
                    <a:pt x="9578" y="7058"/>
                  </a:cubicBezTo>
                  <a:lnTo>
                    <a:pt x="10996" y="7058"/>
                  </a:lnTo>
                  <a:cubicBezTo>
                    <a:pt x="11185" y="7058"/>
                    <a:pt x="11343" y="6901"/>
                    <a:pt x="11343" y="6712"/>
                  </a:cubicBezTo>
                  <a:lnTo>
                    <a:pt x="11343" y="5294"/>
                  </a:lnTo>
                  <a:cubicBezTo>
                    <a:pt x="11343" y="5073"/>
                    <a:pt x="11185" y="4916"/>
                    <a:pt x="10996" y="4916"/>
                  </a:cubicBezTo>
                  <a:lnTo>
                    <a:pt x="10587" y="4916"/>
                  </a:lnTo>
                  <a:cubicBezTo>
                    <a:pt x="10492" y="3467"/>
                    <a:pt x="9704" y="2175"/>
                    <a:pt x="8476" y="1419"/>
                  </a:cubicBezTo>
                  <a:lnTo>
                    <a:pt x="10020" y="1419"/>
                  </a:lnTo>
                  <a:cubicBezTo>
                    <a:pt x="10146" y="1860"/>
                    <a:pt x="10555" y="2143"/>
                    <a:pt x="10996" y="2143"/>
                  </a:cubicBezTo>
                  <a:cubicBezTo>
                    <a:pt x="11563" y="2143"/>
                    <a:pt x="12036" y="1671"/>
                    <a:pt x="12036" y="1072"/>
                  </a:cubicBezTo>
                  <a:cubicBezTo>
                    <a:pt x="12036" y="474"/>
                    <a:pt x="11563" y="1"/>
                    <a:pt x="10996" y="1"/>
                  </a:cubicBezTo>
                  <a:cubicBezTo>
                    <a:pt x="10524" y="1"/>
                    <a:pt x="10146" y="285"/>
                    <a:pt x="9988" y="726"/>
                  </a:cubicBezTo>
                  <a:lnTo>
                    <a:pt x="7090" y="726"/>
                  </a:lnTo>
                  <a:lnTo>
                    <a:pt x="7090" y="379"/>
                  </a:lnTo>
                  <a:cubicBezTo>
                    <a:pt x="7090" y="159"/>
                    <a:pt x="6932" y="1"/>
                    <a:pt x="6743" y="1"/>
                  </a:cubicBezTo>
                  <a:lnTo>
                    <a:pt x="5325" y="1"/>
                  </a:lnTo>
                  <a:cubicBezTo>
                    <a:pt x="5105" y="1"/>
                    <a:pt x="4979" y="159"/>
                    <a:pt x="4979" y="379"/>
                  </a:cubicBezTo>
                  <a:lnTo>
                    <a:pt x="4979" y="726"/>
                  </a:lnTo>
                  <a:lnTo>
                    <a:pt x="2049" y="726"/>
                  </a:lnTo>
                  <a:cubicBezTo>
                    <a:pt x="1891" y="316"/>
                    <a:pt x="1545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65"/>
            <p:cNvSpPr/>
            <p:nvPr/>
          </p:nvSpPr>
          <p:spPr>
            <a:xfrm>
              <a:off x="-50432100" y="3622650"/>
              <a:ext cx="157550" cy="175675"/>
            </a:xfrm>
            <a:custGeom>
              <a:avLst/>
              <a:gdLst/>
              <a:ahLst/>
              <a:cxnLst/>
              <a:rect l="l" t="t" r="r" b="b"/>
              <a:pathLst>
                <a:path w="6302" h="7027" extrusionOk="0">
                  <a:moveTo>
                    <a:pt x="3182" y="1"/>
                  </a:moveTo>
                  <a:cubicBezTo>
                    <a:pt x="3064" y="1"/>
                    <a:pt x="2946" y="64"/>
                    <a:pt x="2899" y="190"/>
                  </a:cubicBezTo>
                  <a:lnTo>
                    <a:pt x="95" y="5105"/>
                  </a:lnTo>
                  <a:cubicBezTo>
                    <a:pt x="0" y="5231"/>
                    <a:pt x="0" y="5357"/>
                    <a:pt x="95" y="5451"/>
                  </a:cubicBezTo>
                  <a:lnTo>
                    <a:pt x="1103" y="7026"/>
                  </a:lnTo>
                  <a:lnTo>
                    <a:pt x="2804" y="7026"/>
                  </a:lnTo>
                  <a:lnTo>
                    <a:pt x="2804" y="5577"/>
                  </a:lnTo>
                  <a:cubicBezTo>
                    <a:pt x="2426" y="5420"/>
                    <a:pt x="2111" y="5010"/>
                    <a:pt x="2111" y="4569"/>
                  </a:cubicBezTo>
                  <a:cubicBezTo>
                    <a:pt x="2111" y="4002"/>
                    <a:pt x="2584" y="3529"/>
                    <a:pt x="3151" y="3529"/>
                  </a:cubicBezTo>
                  <a:cubicBezTo>
                    <a:pt x="3749" y="3529"/>
                    <a:pt x="4222" y="4002"/>
                    <a:pt x="4222" y="4569"/>
                  </a:cubicBezTo>
                  <a:cubicBezTo>
                    <a:pt x="4222" y="5042"/>
                    <a:pt x="3939" y="5420"/>
                    <a:pt x="3529" y="5577"/>
                  </a:cubicBezTo>
                  <a:lnTo>
                    <a:pt x="3529" y="7026"/>
                  </a:lnTo>
                  <a:lnTo>
                    <a:pt x="5199" y="7026"/>
                  </a:lnTo>
                  <a:lnTo>
                    <a:pt x="6238" y="5451"/>
                  </a:lnTo>
                  <a:cubicBezTo>
                    <a:pt x="6301" y="5325"/>
                    <a:pt x="6301" y="5199"/>
                    <a:pt x="6238" y="5105"/>
                  </a:cubicBezTo>
                  <a:lnTo>
                    <a:pt x="3466" y="190"/>
                  </a:lnTo>
                  <a:cubicBezTo>
                    <a:pt x="3419" y="64"/>
                    <a:pt x="3301" y="1"/>
                    <a:pt x="31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7" name="Google Shape;8757;p65"/>
            <p:cNvSpPr/>
            <p:nvPr/>
          </p:nvSpPr>
          <p:spPr>
            <a:xfrm>
              <a:off x="-50414775" y="3815625"/>
              <a:ext cx="122900" cy="35475"/>
            </a:xfrm>
            <a:custGeom>
              <a:avLst/>
              <a:gdLst/>
              <a:ahLst/>
              <a:cxnLst/>
              <a:rect l="l" t="t" r="r" b="b"/>
              <a:pathLst>
                <a:path w="4916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4569" y="1418"/>
                  </a:lnTo>
                  <a:cubicBezTo>
                    <a:pt x="4758" y="1418"/>
                    <a:pt x="4915" y="1261"/>
                    <a:pt x="4915" y="1072"/>
                  </a:cubicBezTo>
                  <a:lnTo>
                    <a:pt x="4915" y="379"/>
                  </a:lnTo>
                  <a:cubicBezTo>
                    <a:pt x="4915" y="190"/>
                    <a:pt x="4758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8" name="Google Shape;8758;p65"/>
            <p:cNvSpPr/>
            <p:nvPr/>
          </p:nvSpPr>
          <p:spPr>
            <a:xfrm>
              <a:off x="-50362000" y="37274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59" name="Google Shape;8759;p65"/>
          <p:cNvGrpSpPr/>
          <p:nvPr/>
        </p:nvGrpSpPr>
        <p:grpSpPr>
          <a:xfrm>
            <a:off x="845574" y="2412893"/>
            <a:ext cx="356205" cy="354341"/>
            <a:chOff x="-50503000" y="3921175"/>
            <a:chExt cx="300900" cy="299325"/>
          </a:xfrm>
        </p:grpSpPr>
        <p:sp>
          <p:nvSpPr>
            <p:cNvPr id="8760" name="Google Shape;8760;p65"/>
            <p:cNvSpPr/>
            <p:nvPr/>
          </p:nvSpPr>
          <p:spPr>
            <a:xfrm>
              <a:off x="-50432900" y="3921175"/>
              <a:ext cx="177250" cy="53575"/>
            </a:xfrm>
            <a:custGeom>
              <a:avLst/>
              <a:gdLst/>
              <a:ahLst/>
              <a:cxnLst/>
              <a:rect l="l" t="t" r="r" b="b"/>
              <a:pathLst>
                <a:path w="7090" h="2143" extrusionOk="0">
                  <a:moveTo>
                    <a:pt x="1" y="0"/>
                  </a:moveTo>
                  <a:lnTo>
                    <a:pt x="1" y="2143"/>
                  </a:lnTo>
                  <a:lnTo>
                    <a:pt x="7089" y="2143"/>
                  </a:lnTo>
                  <a:lnTo>
                    <a:pt x="7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8761;p65"/>
            <p:cNvSpPr/>
            <p:nvPr/>
          </p:nvSpPr>
          <p:spPr>
            <a:xfrm>
              <a:off x="-50503000" y="3921175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1797" y="0"/>
                  </a:moveTo>
                  <a:cubicBezTo>
                    <a:pt x="1734" y="0"/>
                    <a:pt x="1671" y="0"/>
                    <a:pt x="1639" y="63"/>
                  </a:cubicBezTo>
                  <a:lnTo>
                    <a:pt x="221" y="756"/>
                  </a:lnTo>
                  <a:cubicBezTo>
                    <a:pt x="95" y="851"/>
                    <a:pt x="1" y="945"/>
                    <a:pt x="1" y="1071"/>
                  </a:cubicBezTo>
                  <a:cubicBezTo>
                    <a:pt x="1" y="1197"/>
                    <a:pt x="95" y="1323"/>
                    <a:pt x="221" y="1386"/>
                  </a:cubicBezTo>
                  <a:lnTo>
                    <a:pt x="1639" y="2111"/>
                  </a:lnTo>
                  <a:cubicBezTo>
                    <a:pt x="1671" y="2143"/>
                    <a:pt x="1765" y="2143"/>
                    <a:pt x="1797" y="2143"/>
                  </a:cubicBezTo>
                  <a:lnTo>
                    <a:pt x="2112" y="2143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8762;p65"/>
            <p:cNvSpPr/>
            <p:nvPr/>
          </p:nvSpPr>
          <p:spPr>
            <a:xfrm>
              <a:off x="-50237550" y="3921175"/>
              <a:ext cx="35450" cy="53575"/>
            </a:xfrm>
            <a:custGeom>
              <a:avLst/>
              <a:gdLst/>
              <a:ahLst/>
              <a:cxnLst/>
              <a:rect l="l" t="t" r="r" b="b"/>
              <a:pathLst>
                <a:path w="1418" h="2143" extrusionOk="0">
                  <a:moveTo>
                    <a:pt x="0" y="0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945" y="2143"/>
                    <a:pt x="1418" y="1670"/>
                    <a:pt x="1418" y="1071"/>
                  </a:cubicBezTo>
                  <a:cubicBezTo>
                    <a:pt x="1418" y="473"/>
                    <a:pt x="945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8763;p65"/>
            <p:cNvSpPr/>
            <p:nvPr/>
          </p:nvSpPr>
          <p:spPr>
            <a:xfrm>
              <a:off x="-50414775" y="4045625"/>
              <a:ext cx="159125" cy="122875"/>
            </a:xfrm>
            <a:custGeom>
              <a:avLst/>
              <a:gdLst/>
              <a:ahLst/>
              <a:cxnLst/>
              <a:rect l="l" t="t" r="r" b="b"/>
              <a:pathLst>
                <a:path w="6365" h="4915" extrusionOk="0">
                  <a:moveTo>
                    <a:pt x="0" y="0"/>
                  </a:moveTo>
                  <a:lnTo>
                    <a:pt x="0" y="4915"/>
                  </a:lnTo>
                  <a:lnTo>
                    <a:pt x="6364" y="4915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8764;p65"/>
            <p:cNvSpPr/>
            <p:nvPr/>
          </p:nvSpPr>
          <p:spPr>
            <a:xfrm>
              <a:off x="-50503000" y="3992050"/>
              <a:ext cx="300900" cy="228450"/>
            </a:xfrm>
            <a:custGeom>
              <a:avLst/>
              <a:gdLst/>
              <a:ahLst/>
              <a:cxnLst/>
              <a:rect l="l" t="t" r="r" b="b"/>
              <a:pathLst>
                <a:path w="12036" h="9138" extrusionOk="0">
                  <a:moveTo>
                    <a:pt x="1797" y="1387"/>
                  </a:moveTo>
                  <a:cubicBezTo>
                    <a:pt x="1986" y="1387"/>
                    <a:pt x="2143" y="1544"/>
                    <a:pt x="2143" y="1733"/>
                  </a:cubicBezTo>
                  <a:lnTo>
                    <a:pt x="2143" y="3151"/>
                  </a:lnTo>
                  <a:cubicBezTo>
                    <a:pt x="2143" y="3372"/>
                    <a:pt x="1986" y="3529"/>
                    <a:pt x="1797" y="3529"/>
                  </a:cubicBezTo>
                  <a:cubicBezTo>
                    <a:pt x="1608" y="3529"/>
                    <a:pt x="1450" y="3372"/>
                    <a:pt x="1450" y="3151"/>
                  </a:cubicBezTo>
                  <a:lnTo>
                    <a:pt x="1450" y="1733"/>
                  </a:lnTo>
                  <a:cubicBezTo>
                    <a:pt x="1450" y="1544"/>
                    <a:pt x="1608" y="1387"/>
                    <a:pt x="1797" y="1387"/>
                  </a:cubicBezTo>
                  <a:close/>
                  <a:moveTo>
                    <a:pt x="1797" y="4222"/>
                  </a:moveTo>
                  <a:cubicBezTo>
                    <a:pt x="1986" y="4222"/>
                    <a:pt x="2143" y="4380"/>
                    <a:pt x="2143" y="4569"/>
                  </a:cubicBezTo>
                  <a:cubicBezTo>
                    <a:pt x="2143" y="4789"/>
                    <a:pt x="1986" y="4947"/>
                    <a:pt x="1797" y="4947"/>
                  </a:cubicBezTo>
                  <a:cubicBezTo>
                    <a:pt x="1576" y="4947"/>
                    <a:pt x="1419" y="4789"/>
                    <a:pt x="1419" y="4569"/>
                  </a:cubicBezTo>
                  <a:cubicBezTo>
                    <a:pt x="1419" y="4380"/>
                    <a:pt x="1576" y="4222"/>
                    <a:pt x="1797" y="4222"/>
                  </a:cubicBezTo>
                  <a:close/>
                  <a:moveTo>
                    <a:pt x="1797" y="5609"/>
                  </a:moveTo>
                  <a:cubicBezTo>
                    <a:pt x="1986" y="5609"/>
                    <a:pt x="2143" y="5766"/>
                    <a:pt x="2143" y="5955"/>
                  </a:cubicBezTo>
                  <a:lnTo>
                    <a:pt x="2143" y="7373"/>
                  </a:lnTo>
                  <a:cubicBezTo>
                    <a:pt x="2143" y="7562"/>
                    <a:pt x="1986" y="7719"/>
                    <a:pt x="1797" y="7719"/>
                  </a:cubicBezTo>
                  <a:cubicBezTo>
                    <a:pt x="1608" y="7719"/>
                    <a:pt x="1450" y="7562"/>
                    <a:pt x="1450" y="7373"/>
                  </a:cubicBezTo>
                  <a:lnTo>
                    <a:pt x="1450" y="5955"/>
                  </a:lnTo>
                  <a:cubicBezTo>
                    <a:pt x="1450" y="5766"/>
                    <a:pt x="1608" y="5609"/>
                    <a:pt x="1797" y="5609"/>
                  </a:cubicBezTo>
                  <a:close/>
                  <a:moveTo>
                    <a:pt x="10272" y="1387"/>
                  </a:moveTo>
                  <a:cubicBezTo>
                    <a:pt x="10461" y="1387"/>
                    <a:pt x="10618" y="1544"/>
                    <a:pt x="10618" y="1733"/>
                  </a:cubicBezTo>
                  <a:lnTo>
                    <a:pt x="10618" y="7373"/>
                  </a:lnTo>
                  <a:cubicBezTo>
                    <a:pt x="10618" y="7562"/>
                    <a:pt x="10461" y="7719"/>
                    <a:pt x="10272" y="7719"/>
                  </a:cubicBezTo>
                  <a:lnTo>
                    <a:pt x="3183" y="7719"/>
                  </a:lnTo>
                  <a:cubicBezTo>
                    <a:pt x="2962" y="7719"/>
                    <a:pt x="2805" y="7562"/>
                    <a:pt x="2805" y="7373"/>
                  </a:cubicBezTo>
                  <a:lnTo>
                    <a:pt x="2805" y="1733"/>
                  </a:lnTo>
                  <a:cubicBezTo>
                    <a:pt x="2805" y="1544"/>
                    <a:pt x="2962" y="1387"/>
                    <a:pt x="3183" y="1387"/>
                  </a:cubicBezTo>
                  <a:close/>
                  <a:moveTo>
                    <a:pt x="1072" y="1"/>
                  </a:moveTo>
                  <a:cubicBezTo>
                    <a:pt x="474" y="1"/>
                    <a:pt x="1" y="473"/>
                    <a:pt x="1" y="1072"/>
                  </a:cubicBezTo>
                  <a:lnTo>
                    <a:pt x="1" y="8097"/>
                  </a:lnTo>
                  <a:cubicBezTo>
                    <a:pt x="1" y="8664"/>
                    <a:pt x="474" y="9137"/>
                    <a:pt x="1072" y="9137"/>
                  </a:cubicBezTo>
                  <a:lnTo>
                    <a:pt x="10965" y="9137"/>
                  </a:lnTo>
                  <a:cubicBezTo>
                    <a:pt x="11563" y="9137"/>
                    <a:pt x="12036" y="8664"/>
                    <a:pt x="12036" y="8097"/>
                  </a:cubicBezTo>
                  <a:lnTo>
                    <a:pt x="12036" y="1072"/>
                  </a:lnTo>
                  <a:cubicBezTo>
                    <a:pt x="12036" y="473"/>
                    <a:pt x="11563" y="1"/>
                    <a:pt x="109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65" name="Google Shape;8765;p65"/>
          <p:cNvGrpSpPr/>
          <p:nvPr/>
        </p:nvGrpSpPr>
        <p:grpSpPr>
          <a:xfrm>
            <a:off x="3049627" y="1558811"/>
            <a:ext cx="355258" cy="356205"/>
            <a:chOff x="-48630025" y="3199700"/>
            <a:chExt cx="300100" cy="300900"/>
          </a:xfrm>
        </p:grpSpPr>
        <p:sp>
          <p:nvSpPr>
            <p:cNvPr id="8766" name="Google Shape;8766;p65"/>
            <p:cNvSpPr/>
            <p:nvPr/>
          </p:nvSpPr>
          <p:spPr>
            <a:xfrm>
              <a:off x="-48630025" y="3199700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9893" y="1419"/>
                  </a:moveTo>
                  <a:lnTo>
                    <a:pt x="9893" y="1765"/>
                  </a:lnTo>
                  <a:cubicBezTo>
                    <a:pt x="9893" y="1986"/>
                    <a:pt x="10051" y="2143"/>
                    <a:pt x="10240" y="2143"/>
                  </a:cubicBezTo>
                  <a:lnTo>
                    <a:pt x="10586" y="2143"/>
                  </a:lnTo>
                  <a:lnTo>
                    <a:pt x="10586" y="5294"/>
                  </a:lnTo>
                  <a:cubicBezTo>
                    <a:pt x="9738" y="4603"/>
                    <a:pt x="8014" y="3599"/>
                    <a:pt x="6006" y="3592"/>
                  </a:cubicBezTo>
                  <a:lnTo>
                    <a:pt x="6006" y="3592"/>
                  </a:lnTo>
                  <a:cubicBezTo>
                    <a:pt x="6010" y="3592"/>
                    <a:pt x="6014" y="3592"/>
                    <a:pt x="6018" y="3592"/>
                  </a:cubicBezTo>
                  <a:lnTo>
                    <a:pt x="6018" y="3592"/>
                  </a:lnTo>
                  <a:cubicBezTo>
                    <a:pt x="6013" y="3592"/>
                    <a:pt x="6008" y="3592"/>
                    <a:pt x="6003" y="3592"/>
                  </a:cubicBezTo>
                  <a:lnTo>
                    <a:pt x="6003" y="3592"/>
                  </a:lnTo>
                  <a:cubicBezTo>
                    <a:pt x="5997" y="3592"/>
                    <a:pt x="5992" y="3592"/>
                    <a:pt x="5987" y="3592"/>
                  </a:cubicBezTo>
                  <a:cubicBezTo>
                    <a:pt x="5991" y="3592"/>
                    <a:pt x="5995" y="3592"/>
                    <a:pt x="5999" y="3592"/>
                  </a:cubicBezTo>
                  <a:lnTo>
                    <a:pt x="5999" y="3592"/>
                  </a:lnTo>
                  <a:cubicBezTo>
                    <a:pt x="4022" y="3599"/>
                    <a:pt x="2298" y="4666"/>
                    <a:pt x="1418" y="5294"/>
                  </a:cubicBezTo>
                  <a:lnTo>
                    <a:pt x="1418" y="2143"/>
                  </a:lnTo>
                  <a:lnTo>
                    <a:pt x="1765" y="2143"/>
                  </a:lnTo>
                  <a:cubicBezTo>
                    <a:pt x="1986" y="2143"/>
                    <a:pt x="2112" y="1986"/>
                    <a:pt x="2112" y="1765"/>
                  </a:cubicBezTo>
                  <a:lnTo>
                    <a:pt x="2112" y="1419"/>
                  </a:lnTo>
                  <a:close/>
                  <a:moveTo>
                    <a:pt x="6002" y="3592"/>
                  </a:moveTo>
                  <a:cubicBezTo>
                    <a:pt x="7319" y="3601"/>
                    <a:pt x="8413" y="4700"/>
                    <a:pt x="8413" y="6018"/>
                  </a:cubicBezTo>
                  <a:cubicBezTo>
                    <a:pt x="8413" y="7368"/>
                    <a:pt x="7319" y="8467"/>
                    <a:pt x="6002" y="8476"/>
                  </a:cubicBezTo>
                  <a:lnTo>
                    <a:pt x="6002" y="8476"/>
                  </a:lnTo>
                  <a:cubicBezTo>
                    <a:pt x="4686" y="8467"/>
                    <a:pt x="3592" y="7368"/>
                    <a:pt x="3592" y="6018"/>
                  </a:cubicBezTo>
                  <a:cubicBezTo>
                    <a:pt x="3592" y="4700"/>
                    <a:pt x="4686" y="3601"/>
                    <a:pt x="6002" y="3592"/>
                  </a:cubicBezTo>
                  <a:close/>
                  <a:moveTo>
                    <a:pt x="10586" y="6774"/>
                  </a:moveTo>
                  <a:lnTo>
                    <a:pt x="10586" y="9925"/>
                  </a:lnTo>
                  <a:lnTo>
                    <a:pt x="10240" y="9925"/>
                  </a:lnTo>
                  <a:cubicBezTo>
                    <a:pt x="10051" y="9925"/>
                    <a:pt x="9893" y="10082"/>
                    <a:pt x="9893" y="10271"/>
                  </a:cubicBezTo>
                  <a:lnTo>
                    <a:pt x="9893" y="10618"/>
                  </a:lnTo>
                  <a:lnTo>
                    <a:pt x="2112" y="10618"/>
                  </a:lnTo>
                  <a:lnTo>
                    <a:pt x="2112" y="10271"/>
                  </a:lnTo>
                  <a:cubicBezTo>
                    <a:pt x="2112" y="10082"/>
                    <a:pt x="1986" y="9925"/>
                    <a:pt x="1765" y="9925"/>
                  </a:cubicBezTo>
                  <a:lnTo>
                    <a:pt x="1418" y="9925"/>
                  </a:lnTo>
                  <a:lnTo>
                    <a:pt x="1418" y="6774"/>
                  </a:lnTo>
                  <a:cubicBezTo>
                    <a:pt x="2298" y="7434"/>
                    <a:pt x="4022" y="8469"/>
                    <a:pt x="5999" y="8476"/>
                  </a:cubicBezTo>
                  <a:lnTo>
                    <a:pt x="5999" y="8476"/>
                  </a:lnTo>
                  <a:cubicBezTo>
                    <a:pt x="5995" y="8476"/>
                    <a:pt x="5991" y="8476"/>
                    <a:pt x="5987" y="8476"/>
                  </a:cubicBezTo>
                  <a:cubicBezTo>
                    <a:pt x="5992" y="8476"/>
                    <a:pt x="5997" y="8476"/>
                    <a:pt x="6002" y="8476"/>
                  </a:cubicBezTo>
                  <a:lnTo>
                    <a:pt x="6002" y="8476"/>
                  </a:lnTo>
                  <a:cubicBezTo>
                    <a:pt x="6008" y="8476"/>
                    <a:pt x="6013" y="8476"/>
                    <a:pt x="6018" y="8476"/>
                  </a:cubicBezTo>
                  <a:cubicBezTo>
                    <a:pt x="6014" y="8476"/>
                    <a:pt x="6010" y="8476"/>
                    <a:pt x="6006" y="8476"/>
                  </a:cubicBezTo>
                  <a:lnTo>
                    <a:pt x="6006" y="8476"/>
                  </a:lnTo>
                  <a:cubicBezTo>
                    <a:pt x="8014" y="8469"/>
                    <a:pt x="9738" y="7402"/>
                    <a:pt x="10586" y="6774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86"/>
                    <a:pt x="158" y="2143"/>
                    <a:pt x="347" y="2143"/>
                  </a:cubicBezTo>
                  <a:lnTo>
                    <a:pt x="694" y="2143"/>
                  </a:lnTo>
                  <a:lnTo>
                    <a:pt x="694" y="9925"/>
                  </a:lnTo>
                  <a:lnTo>
                    <a:pt x="347" y="9925"/>
                  </a:lnTo>
                  <a:cubicBezTo>
                    <a:pt x="158" y="9925"/>
                    <a:pt x="1" y="10082"/>
                    <a:pt x="1" y="10271"/>
                  </a:cubicBezTo>
                  <a:lnTo>
                    <a:pt x="1" y="11689"/>
                  </a:lnTo>
                  <a:cubicBezTo>
                    <a:pt x="1" y="11910"/>
                    <a:pt x="158" y="12036"/>
                    <a:pt x="347" y="12036"/>
                  </a:cubicBezTo>
                  <a:lnTo>
                    <a:pt x="1765" y="12036"/>
                  </a:lnTo>
                  <a:cubicBezTo>
                    <a:pt x="1986" y="12036"/>
                    <a:pt x="2112" y="11910"/>
                    <a:pt x="2112" y="11689"/>
                  </a:cubicBezTo>
                  <a:lnTo>
                    <a:pt x="2112" y="11343"/>
                  </a:lnTo>
                  <a:lnTo>
                    <a:pt x="9893" y="11343"/>
                  </a:lnTo>
                  <a:lnTo>
                    <a:pt x="9893" y="11689"/>
                  </a:lnTo>
                  <a:cubicBezTo>
                    <a:pt x="9893" y="11910"/>
                    <a:pt x="10051" y="12036"/>
                    <a:pt x="10240" y="12036"/>
                  </a:cubicBezTo>
                  <a:lnTo>
                    <a:pt x="11658" y="12036"/>
                  </a:lnTo>
                  <a:cubicBezTo>
                    <a:pt x="11847" y="12036"/>
                    <a:pt x="12004" y="11910"/>
                    <a:pt x="12004" y="11689"/>
                  </a:cubicBezTo>
                  <a:lnTo>
                    <a:pt x="12004" y="10271"/>
                  </a:lnTo>
                  <a:cubicBezTo>
                    <a:pt x="12004" y="10082"/>
                    <a:pt x="11847" y="9925"/>
                    <a:pt x="11658" y="9925"/>
                  </a:cubicBezTo>
                  <a:lnTo>
                    <a:pt x="11311" y="9925"/>
                  </a:lnTo>
                  <a:lnTo>
                    <a:pt x="11311" y="2143"/>
                  </a:lnTo>
                  <a:lnTo>
                    <a:pt x="11658" y="2143"/>
                  </a:lnTo>
                  <a:cubicBezTo>
                    <a:pt x="11847" y="2143"/>
                    <a:pt x="12004" y="1986"/>
                    <a:pt x="12004" y="1765"/>
                  </a:cubicBezTo>
                  <a:lnTo>
                    <a:pt x="12004" y="347"/>
                  </a:lnTo>
                  <a:cubicBezTo>
                    <a:pt x="12004" y="158"/>
                    <a:pt x="11847" y="1"/>
                    <a:pt x="11658" y="1"/>
                  </a:cubicBezTo>
                  <a:lnTo>
                    <a:pt x="10240" y="1"/>
                  </a:lnTo>
                  <a:cubicBezTo>
                    <a:pt x="10051" y="1"/>
                    <a:pt x="9893" y="158"/>
                    <a:pt x="9893" y="347"/>
                  </a:cubicBezTo>
                  <a:lnTo>
                    <a:pt x="9893" y="725"/>
                  </a:lnTo>
                  <a:lnTo>
                    <a:pt x="2112" y="725"/>
                  </a:lnTo>
                  <a:lnTo>
                    <a:pt x="2112" y="347"/>
                  </a:lnTo>
                  <a:cubicBezTo>
                    <a:pt x="2112" y="158"/>
                    <a:pt x="1986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7" name="Google Shape;8767;p65"/>
            <p:cNvSpPr/>
            <p:nvPr/>
          </p:nvSpPr>
          <p:spPr>
            <a:xfrm>
              <a:off x="-48524475" y="3306025"/>
              <a:ext cx="88225" cy="89050"/>
            </a:xfrm>
            <a:custGeom>
              <a:avLst/>
              <a:gdLst/>
              <a:ahLst/>
              <a:cxnLst/>
              <a:rect l="l" t="t" r="r" b="b"/>
              <a:pathLst>
                <a:path w="3529" h="3562" extrusionOk="0">
                  <a:moveTo>
                    <a:pt x="1765" y="726"/>
                  </a:moveTo>
                  <a:cubicBezTo>
                    <a:pt x="2363" y="726"/>
                    <a:pt x="2836" y="1198"/>
                    <a:pt x="2836" y="1765"/>
                  </a:cubicBezTo>
                  <a:cubicBezTo>
                    <a:pt x="2836" y="2364"/>
                    <a:pt x="2363" y="2836"/>
                    <a:pt x="1765" y="2836"/>
                  </a:cubicBezTo>
                  <a:cubicBezTo>
                    <a:pt x="1166" y="2836"/>
                    <a:pt x="694" y="2364"/>
                    <a:pt x="694" y="1765"/>
                  </a:cubicBezTo>
                  <a:cubicBezTo>
                    <a:pt x="694" y="1198"/>
                    <a:pt x="1166" y="726"/>
                    <a:pt x="1765" y="726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9"/>
                    <a:pt x="0" y="1765"/>
                  </a:cubicBezTo>
                  <a:cubicBezTo>
                    <a:pt x="0" y="2773"/>
                    <a:pt x="788" y="3561"/>
                    <a:pt x="1765" y="3561"/>
                  </a:cubicBezTo>
                  <a:cubicBezTo>
                    <a:pt x="2741" y="3561"/>
                    <a:pt x="3529" y="2773"/>
                    <a:pt x="3529" y="1765"/>
                  </a:cubicBezTo>
                  <a:cubicBezTo>
                    <a:pt x="3529" y="789"/>
                    <a:pt x="2741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8" name="Google Shape;8768;p65"/>
            <p:cNvSpPr/>
            <p:nvPr/>
          </p:nvSpPr>
          <p:spPr>
            <a:xfrm>
              <a:off x="-48489025" y="33414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69" name="Google Shape;8769;p65"/>
          <p:cNvGrpSpPr/>
          <p:nvPr/>
        </p:nvGrpSpPr>
        <p:grpSpPr>
          <a:xfrm>
            <a:off x="3049627" y="1996107"/>
            <a:ext cx="355258" cy="355258"/>
            <a:chOff x="-48630025" y="3569100"/>
            <a:chExt cx="300100" cy="300100"/>
          </a:xfrm>
        </p:grpSpPr>
        <p:sp>
          <p:nvSpPr>
            <p:cNvPr id="8770" name="Google Shape;8770;p65"/>
            <p:cNvSpPr/>
            <p:nvPr/>
          </p:nvSpPr>
          <p:spPr>
            <a:xfrm>
              <a:off x="-48400825" y="37108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1" name="Google Shape;8771;p65"/>
            <p:cNvSpPr/>
            <p:nvPr/>
          </p:nvSpPr>
          <p:spPr>
            <a:xfrm>
              <a:off x="-48400825" y="37817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2" name="Google Shape;8772;p65"/>
            <p:cNvSpPr/>
            <p:nvPr/>
          </p:nvSpPr>
          <p:spPr>
            <a:xfrm>
              <a:off x="-48488250" y="37108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3" name="Google Shape;8773;p65"/>
            <p:cNvSpPr/>
            <p:nvPr/>
          </p:nvSpPr>
          <p:spPr>
            <a:xfrm>
              <a:off x="-48488250" y="36400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4" name="Google Shape;8774;p65"/>
            <p:cNvSpPr/>
            <p:nvPr/>
          </p:nvSpPr>
          <p:spPr>
            <a:xfrm>
              <a:off x="-48400825" y="36400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5" name="Google Shape;8775;p65"/>
            <p:cNvSpPr/>
            <p:nvPr/>
          </p:nvSpPr>
          <p:spPr>
            <a:xfrm>
              <a:off x="-48541800" y="3569100"/>
              <a:ext cx="211875" cy="300100"/>
            </a:xfrm>
            <a:custGeom>
              <a:avLst/>
              <a:gdLst/>
              <a:ahLst/>
              <a:cxnLst/>
              <a:rect l="l" t="t" r="r" b="b"/>
              <a:pathLst>
                <a:path w="8475" h="12004" extrusionOk="0">
                  <a:moveTo>
                    <a:pt x="2489" y="2080"/>
                  </a:moveTo>
                  <a:cubicBezTo>
                    <a:pt x="3088" y="2080"/>
                    <a:pt x="3560" y="2552"/>
                    <a:pt x="3560" y="3151"/>
                  </a:cubicBezTo>
                  <a:cubicBezTo>
                    <a:pt x="3560" y="3750"/>
                    <a:pt x="3088" y="4222"/>
                    <a:pt x="2489" y="4222"/>
                  </a:cubicBezTo>
                  <a:cubicBezTo>
                    <a:pt x="1891" y="4222"/>
                    <a:pt x="1418" y="3750"/>
                    <a:pt x="1418" y="3151"/>
                  </a:cubicBezTo>
                  <a:cubicBezTo>
                    <a:pt x="1418" y="2552"/>
                    <a:pt x="1891" y="2080"/>
                    <a:pt x="2489" y="2080"/>
                  </a:cubicBezTo>
                  <a:close/>
                  <a:moveTo>
                    <a:pt x="6018" y="2080"/>
                  </a:moveTo>
                  <a:cubicBezTo>
                    <a:pt x="6585" y="2080"/>
                    <a:pt x="7057" y="2552"/>
                    <a:pt x="7057" y="3151"/>
                  </a:cubicBezTo>
                  <a:cubicBezTo>
                    <a:pt x="7057" y="3750"/>
                    <a:pt x="6585" y="4222"/>
                    <a:pt x="6018" y="4222"/>
                  </a:cubicBezTo>
                  <a:cubicBezTo>
                    <a:pt x="5419" y="4222"/>
                    <a:pt x="4947" y="3750"/>
                    <a:pt x="4947" y="3151"/>
                  </a:cubicBezTo>
                  <a:cubicBezTo>
                    <a:pt x="4947" y="2552"/>
                    <a:pt x="5419" y="2080"/>
                    <a:pt x="6018" y="2080"/>
                  </a:cubicBezTo>
                  <a:close/>
                  <a:moveTo>
                    <a:pt x="2489" y="4915"/>
                  </a:moveTo>
                  <a:cubicBezTo>
                    <a:pt x="3088" y="4915"/>
                    <a:pt x="3560" y="5388"/>
                    <a:pt x="3560" y="5987"/>
                  </a:cubicBezTo>
                  <a:cubicBezTo>
                    <a:pt x="3560" y="6585"/>
                    <a:pt x="3088" y="7058"/>
                    <a:pt x="2489" y="7058"/>
                  </a:cubicBezTo>
                  <a:cubicBezTo>
                    <a:pt x="1891" y="7058"/>
                    <a:pt x="1418" y="6585"/>
                    <a:pt x="1418" y="5987"/>
                  </a:cubicBezTo>
                  <a:cubicBezTo>
                    <a:pt x="1418" y="5388"/>
                    <a:pt x="1891" y="4915"/>
                    <a:pt x="2489" y="4915"/>
                  </a:cubicBezTo>
                  <a:close/>
                  <a:moveTo>
                    <a:pt x="6018" y="4915"/>
                  </a:moveTo>
                  <a:cubicBezTo>
                    <a:pt x="6585" y="4915"/>
                    <a:pt x="7057" y="5388"/>
                    <a:pt x="7057" y="5987"/>
                  </a:cubicBezTo>
                  <a:cubicBezTo>
                    <a:pt x="7057" y="6585"/>
                    <a:pt x="6585" y="7058"/>
                    <a:pt x="6018" y="7058"/>
                  </a:cubicBezTo>
                  <a:cubicBezTo>
                    <a:pt x="5419" y="7058"/>
                    <a:pt x="4947" y="6585"/>
                    <a:pt x="4947" y="5987"/>
                  </a:cubicBezTo>
                  <a:cubicBezTo>
                    <a:pt x="4947" y="5388"/>
                    <a:pt x="5419" y="4915"/>
                    <a:pt x="6018" y="4915"/>
                  </a:cubicBezTo>
                  <a:close/>
                  <a:moveTo>
                    <a:pt x="2489" y="7751"/>
                  </a:moveTo>
                  <a:cubicBezTo>
                    <a:pt x="3088" y="7751"/>
                    <a:pt x="3560" y="8223"/>
                    <a:pt x="3560" y="8822"/>
                  </a:cubicBezTo>
                  <a:cubicBezTo>
                    <a:pt x="3560" y="9421"/>
                    <a:pt x="3088" y="9862"/>
                    <a:pt x="2489" y="9862"/>
                  </a:cubicBezTo>
                  <a:cubicBezTo>
                    <a:pt x="1891" y="9862"/>
                    <a:pt x="1418" y="9421"/>
                    <a:pt x="1418" y="8822"/>
                  </a:cubicBezTo>
                  <a:cubicBezTo>
                    <a:pt x="1418" y="8223"/>
                    <a:pt x="1891" y="7751"/>
                    <a:pt x="2489" y="7751"/>
                  </a:cubicBezTo>
                  <a:close/>
                  <a:moveTo>
                    <a:pt x="6018" y="7751"/>
                  </a:moveTo>
                  <a:cubicBezTo>
                    <a:pt x="6585" y="7751"/>
                    <a:pt x="7057" y="8223"/>
                    <a:pt x="7057" y="8822"/>
                  </a:cubicBezTo>
                  <a:cubicBezTo>
                    <a:pt x="7057" y="9421"/>
                    <a:pt x="6585" y="9862"/>
                    <a:pt x="6018" y="9862"/>
                  </a:cubicBezTo>
                  <a:cubicBezTo>
                    <a:pt x="5419" y="9862"/>
                    <a:pt x="4947" y="9421"/>
                    <a:pt x="4947" y="8822"/>
                  </a:cubicBezTo>
                  <a:cubicBezTo>
                    <a:pt x="4947" y="8223"/>
                    <a:pt x="5419" y="7751"/>
                    <a:pt x="6018" y="7751"/>
                  </a:cubicBezTo>
                  <a:close/>
                  <a:moveTo>
                    <a:pt x="1796" y="1"/>
                  </a:moveTo>
                  <a:cubicBezTo>
                    <a:pt x="788" y="1"/>
                    <a:pt x="0" y="788"/>
                    <a:pt x="0" y="1765"/>
                  </a:cubicBezTo>
                  <a:lnTo>
                    <a:pt x="0" y="10240"/>
                  </a:lnTo>
                  <a:cubicBezTo>
                    <a:pt x="0" y="11216"/>
                    <a:pt x="788" y="12004"/>
                    <a:pt x="1796" y="12004"/>
                  </a:cubicBezTo>
                  <a:lnTo>
                    <a:pt x="6711" y="12004"/>
                  </a:lnTo>
                  <a:cubicBezTo>
                    <a:pt x="7687" y="12004"/>
                    <a:pt x="8475" y="11216"/>
                    <a:pt x="8475" y="10240"/>
                  </a:cubicBezTo>
                  <a:lnTo>
                    <a:pt x="8475" y="1765"/>
                  </a:lnTo>
                  <a:cubicBezTo>
                    <a:pt x="8475" y="788"/>
                    <a:pt x="7687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8776;p65"/>
            <p:cNvSpPr/>
            <p:nvPr/>
          </p:nvSpPr>
          <p:spPr>
            <a:xfrm>
              <a:off x="-48488250" y="37817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8777;p65"/>
            <p:cNvSpPr/>
            <p:nvPr/>
          </p:nvSpPr>
          <p:spPr>
            <a:xfrm>
              <a:off x="-48630025" y="3569900"/>
              <a:ext cx="71700" cy="87450"/>
            </a:xfrm>
            <a:custGeom>
              <a:avLst/>
              <a:gdLst/>
              <a:ahLst/>
              <a:cxnLst/>
              <a:rect l="l" t="t" r="r" b="b"/>
              <a:pathLst>
                <a:path w="2868" h="3498" extrusionOk="0">
                  <a:moveTo>
                    <a:pt x="2490" y="0"/>
                  </a:moveTo>
                  <a:cubicBezTo>
                    <a:pt x="1765" y="0"/>
                    <a:pt x="1229" y="32"/>
                    <a:pt x="631" y="630"/>
                  </a:cubicBezTo>
                  <a:cubicBezTo>
                    <a:pt x="221" y="1040"/>
                    <a:pt x="1" y="1575"/>
                    <a:pt x="1" y="2142"/>
                  </a:cubicBezTo>
                  <a:cubicBezTo>
                    <a:pt x="1" y="2867"/>
                    <a:pt x="631" y="3497"/>
                    <a:pt x="1418" y="3497"/>
                  </a:cubicBezTo>
                  <a:cubicBezTo>
                    <a:pt x="2017" y="3497"/>
                    <a:pt x="2553" y="3119"/>
                    <a:pt x="2742" y="2552"/>
                  </a:cubicBezTo>
                  <a:cubicBezTo>
                    <a:pt x="2868" y="2237"/>
                    <a:pt x="2805" y="1922"/>
                    <a:pt x="2584" y="1701"/>
                  </a:cubicBezTo>
                  <a:cubicBezTo>
                    <a:pt x="2395" y="1449"/>
                    <a:pt x="2269" y="1134"/>
                    <a:pt x="2742" y="567"/>
                  </a:cubicBezTo>
                  <a:cubicBezTo>
                    <a:pt x="2836" y="441"/>
                    <a:pt x="2868" y="315"/>
                    <a:pt x="2805" y="189"/>
                  </a:cubicBezTo>
                  <a:cubicBezTo>
                    <a:pt x="2742" y="95"/>
                    <a:pt x="2584" y="0"/>
                    <a:pt x="24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8" name="Google Shape;8778;p65"/>
            <p:cNvSpPr/>
            <p:nvPr/>
          </p:nvSpPr>
          <p:spPr>
            <a:xfrm>
              <a:off x="-48626875" y="3668350"/>
              <a:ext cx="64625" cy="42550"/>
            </a:xfrm>
            <a:custGeom>
              <a:avLst/>
              <a:gdLst/>
              <a:ahLst/>
              <a:cxnLst/>
              <a:rect l="l" t="t" r="r" b="b"/>
              <a:pathLst>
                <a:path w="2585" h="1702" extrusionOk="0">
                  <a:moveTo>
                    <a:pt x="316" y="0"/>
                  </a:moveTo>
                  <a:cubicBezTo>
                    <a:pt x="158" y="473"/>
                    <a:pt x="32" y="1103"/>
                    <a:pt x="1" y="1701"/>
                  </a:cubicBezTo>
                  <a:lnTo>
                    <a:pt x="2584" y="1701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8779;p65"/>
            <p:cNvSpPr/>
            <p:nvPr/>
          </p:nvSpPr>
          <p:spPr>
            <a:xfrm>
              <a:off x="-48630025" y="3727425"/>
              <a:ext cx="70925" cy="141775"/>
            </a:xfrm>
            <a:custGeom>
              <a:avLst/>
              <a:gdLst/>
              <a:ahLst/>
              <a:cxnLst/>
              <a:rect l="l" t="t" r="r" b="b"/>
              <a:pathLst>
                <a:path w="2837" h="5671" extrusionOk="0">
                  <a:moveTo>
                    <a:pt x="32" y="0"/>
                  </a:moveTo>
                  <a:cubicBezTo>
                    <a:pt x="1" y="347"/>
                    <a:pt x="1" y="756"/>
                    <a:pt x="1" y="1071"/>
                  </a:cubicBezTo>
                  <a:cubicBezTo>
                    <a:pt x="1" y="2741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36" y="756"/>
                    <a:pt x="2836" y="378"/>
                    <a:pt x="28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80" name="Google Shape;8780;p65"/>
          <p:cNvGrpSpPr/>
          <p:nvPr/>
        </p:nvGrpSpPr>
        <p:grpSpPr>
          <a:xfrm>
            <a:off x="3050101" y="2433403"/>
            <a:ext cx="354311" cy="353394"/>
            <a:chOff x="-48629225" y="3938500"/>
            <a:chExt cx="299300" cy="298525"/>
          </a:xfrm>
        </p:grpSpPr>
        <p:sp>
          <p:nvSpPr>
            <p:cNvPr id="8781" name="Google Shape;8781;p65"/>
            <p:cNvSpPr/>
            <p:nvPr/>
          </p:nvSpPr>
          <p:spPr>
            <a:xfrm>
              <a:off x="-48629225" y="3938500"/>
              <a:ext cx="299300" cy="298525"/>
            </a:xfrm>
            <a:custGeom>
              <a:avLst/>
              <a:gdLst/>
              <a:ahLst/>
              <a:cxnLst/>
              <a:rect l="l" t="t" r="r" b="b"/>
              <a:pathLst>
                <a:path w="11972" h="11941" extrusionOk="0">
                  <a:moveTo>
                    <a:pt x="5955" y="2111"/>
                  </a:moveTo>
                  <a:cubicBezTo>
                    <a:pt x="8097" y="2111"/>
                    <a:pt x="9830" y="3844"/>
                    <a:pt x="9830" y="5986"/>
                  </a:cubicBezTo>
                  <a:cubicBezTo>
                    <a:pt x="9798" y="8129"/>
                    <a:pt x="8066" y="9830"/>
                    <a:pt x="5955" y="9830"/>
                  </a:cubicBezTo>
                  <a:cubicBezTo>
                    <a:pt x="3875" y="9830"/>
                    <a:pt x="2080" y="8129"/>
                    <a:pt x="2080" y="5986"/>
                  </a:cubicBezTo>
                  <a:cubicBezTo>
                    <a:pt x="2080" y="3844"/>
                    <a:pt x="3812" y="2111"/>
                    <a:pt x="5955" y="2111"/>
                  </a:cubicBezTo>
                  <a:close/>
                  <a:moveTo>
                    <a:pt x="5293" y="0"/>
                  </a:moveTo>
                  <a:cubicBezTo>
                    <a:pt x="5167" y="0"/>
                    <a:pt x="5041" y="63"/>
                    <a:pt x="4978" y="189"/>
                  </a:cubicBezTo>
                  <a:lnTo>
                    <a:pt x="4631" y="882"/>
                  </a:lnTo>
                  <a:cubicBezTo>
                    <a:pt x="4190" y="1009"/>
                    <a:pt x="3749" y="1166"/>
                    <a:pt x="3371" y="1418"/>
                  </a:cubicBezTo>
                  <a:lnTo>
                    <a:pt x="2615" y="1166"/>
                  </a:lnTo>
                  <a:cubicBezTo>
                    <a:pt x="2584" y="1158"/>
                    <a:pt x="2550" y="1154"/>
                    <a:pt x="2517" y="1154"/>
                  </a:cubicBezTo>
                  <a:cubicBezTo>
                    <a:pt x="2416" y="1154"/>
                    <a:pt x="2316" y="1190"/>
                    <a:pt x="2269" y="1261"/>
                  </a:cubicBezTo>
                  <a:lnTo>
                    <a:pt x="1260" y="2237"/>
                  </a:lnTo>
                  <a:cubicBezTo>
                    <a:pt x="1197" y="2300"/>
                    <a:pt x="1166" y="2458"/>
                    <a:pt x="1197" y="2584"/>
                  </a:cubicBezTo>
                  <a:lnTo>
                    <a:pt x="1418" y="3340"/>
                  </a:lnTo>
                  <a:cubicBezTo>
                    <a:pt x="1197" y="3718"/>
                    <a:pt x="1040" y="4159"/>
                    <a:pt x="914" y="4600"/>
                  </a:cubicBezTo>
                  <a:lnTo>
                    <a:pt x="221" y="4947"/>
                  </a:lnTo>
                  <a:cubicBezTo>
                    <a:pt x="95" y="5010"/>
                    <a:pt x="0" y="5136"/>
                    <a:pt x="0" y="5262"/>
                  </a:cubicBezTo>
                  <a:lnTo>
                    <a:pt x="0" y="6679"/>
                  </a:lnTo>
                  <a:cubicBezTo>
                    <a:pt x="0" y="6805"/>
                    <a:pt x="95" y="6931"/>
                    <a:pt x="221" y="6994"/>
                  </a:cubicBezTo>
                  <a:lnTo>
                    <a:pt x="914" y="7341"/>
                  </a:lnTo>
                  <a:cubicBezTo>
                    <a:pt x="1040" y="7782"/>
                    <a:pt x="1229" y="8223"/>
                    <a:pt x="1418" y="8601"/>
                  </a:cubicBezTo>
                  <a:lnTo>
                    <a:pt x="1197" y="9357"/>
                  </a:lnTo>
                  <a:cubicBezTo>
                    <a:pt x="1166" y="9483"/>
                    <a:pt x="1197" y="9641"/>
                    <a:pt x="1260" y="9704"/>
                  </a:cubicBezTo>
                  <a:lnTo>
                    <a:pt x="2269" y="10680"/>
                  </a:lnTo>
                  <a:cubicBezTo>
                    <a:pt x="2316" y="10751"/>
                    <a:pt x="2416" y="10787"/>
                    <a:pt x="2517" y="10787"/>
                  </a:cubicBezTo>
                  <a:cubicBezTo>
                    <a:pt x="2550" y="10787"/>
                    <a:pt x="2584" y="10783"/>
                    <a:pt x="2615" y="10775"/>
                  </a:cubicBezTo>
                  <a:lnTo>
                    <a:pt x="3371" y="10523"/>
                  </a:lnTo>
                  <a:cubicBezTo>
                    <a:pt x="3749" y="10775"/>
                    <a:pt x="4190" y="10933"/>
                    <a:pt x="4631" y="11059"/>
                  </a:cubicBezTo>
                  <a:lnTo>
                    <a:pt x="4978" y="11752"/>
                  </a:lnTo>
                  <a:cubicBezTo>
                    <a:pt x="5041" y="11878"/>
                    <a:pt x="5167" y="11941"/>
                    <a:pt x="5293" y="11941"/>
                  </a:cubicBezTo>
                  <a:lnTo>
                    <a:pt x="6711" y="11941"/>
                  </a:lnTo>
                  <a:cubicBezTo>
                    <a:pt x="6837" y="11941"/>
                    <a:pt x="6931" y="11878"/>
                    <a:pt x="7026" y="11752"/>
                  </a:cubicBezTo>
                  <a:lnTo>
                    <a:pt x="7372" y="11059"/>
                  </a:lnTo>
                  <a:cubicBezTo>
                    <a:pt x="7813" y="10933"/>
                    <a:pt x="8255" y="10775"/>
                    <a:pt x="8633" y="10523"/>
                  </a:cubicBezTo>
                  <a:lnTo>
                    <a:pt x="9389" y="10775"/>
                  </a:lnTo>
                  <a:cubicBezTo>
                    <a:pt x="9420" y="10783"/>
                    <a:pt x="9452" y="10787"/>
                    <a:pt x="9483" y="10787"/>
                  </a:cubicBezTo>
                  <a:cubicBezTo>
                    <a:pt x="9576" y="10787"/>
                    <a:pt x="9664" y="10751"/>
                    <a:pt x="9735" y="10680"/>
                  </a:cubicBezTo>
                  <a:lnTo>
                    <a:pt x="10712" y="9704"/>
                  </a:lnTo>
                  <a:cubicBezTo>
                    <a:pt x="10806" y="9641"/>
                    <a:pt x="10838" y="9483"/>
                    <a:pt x="10806" y="9357"/>
                  </a:cubicBezTo>
                  <a:lnTo>
                    <a:pt x="10554" y="8601"/>
                  </a:lnTo>
                  <a:cubicBezTo>
                    <a:pt x="10806" y="8223"/>
                    <a:pt x="10964" y="7782"/>
                    <a:pt x="11058" y="7341"/>
                  </a:cubicBezTo>
                  <a:lnTo>
                    <a:pt x="11783" y="6994"/>
                  </a:lnTo>
                  <a:cubicBezTo>
                    <a:pt x="11909" y="6931"/>
                    <a:pt x="11972" y="6805"/>
                    <a:pt x="11972" y="6679"/>
                  </a:cubicBezTo>
                  <a:lnTo>
                    <a:pt x="11972" y="5262"/>
                  </a:lnTo>
                  <a:cubicBezTo>
                    <a:pt x="11972" y="5136"/>
                    <a:pt x="11909" y="5041"/>
                    <a:pt x="11783" y="4947"/>
                  </a:cubicBezTo>
                  <a:lnTo>
                    <a:pt x="11058" y="4600"/>
                  </a:lnTo>
                  <a:cubicBezTo>
                    <a:pt x="10964" y="4159"/>
                    <a:pt x="10743" y="3718"/>
                    <a:pt x="10554" y="3340"/>
                  </a:cubicBezTo>
                  <a:lnTo>
                    <a:pt x="10806" y="2584"/>
                  </a:lnTo>
                  <a:cubicBezTo>
                    <a:pt x="10838" y="2458"/>
                    <a:pt x="10806" y="2300"/>
                    <a:pt x="10712" y="2237"/>
                  </a:cubicBezTo>
                  <a:lnTo>
                    <a:pt x="9735" y="1261"/>
                  </a:lnTo>
                  <a:cubicBezTo>
                    <a:pt x="9664" y="1190"/>
                    <a:pt x="9558" y="1154"/>
                    <a:pt x="9469" y="1154"/>
                  </a:cubicBezTo>
                  <a:cubicBezTo>
                    <a:pt x="9440" y="1154"/>
                    <a:pt x="9412" y="1158"/>
                    <a:pt x="9389" y="1166"/>
                  </a:cubicBezTo>
                  <a:lnTo>
                    <a:pt x="8633" y="1418"/>
                  </a:lnTo>
                  <a:cubicBezTo>
                    <a:pt x="8255" y="1166"/>
                    <a:pt x="7813" y="1009"/>
                    <a:pt x="7372" y="882"/>
                  </a:cubicBezTo>
                  <a:lnTo>
                    <a:pt x="7026" y="189"/>
                  </a:lnTo>
                  <a:cubicBezTo>
                    <a:pt x="6931" y="63"/>
                    <a:pt x="6837" y="0"/>
                    <a:pt x="6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65"/>
            <p:cNvSpPr/>
            <p:nvPr/>
          </p:nvSpPr>
          <p:spPr>
            <a:xfrm>
              <a:off x="-48496900" y="4119650"/>
              <a:ext cx="35450" cy="47275"/>
            </a:xfrm>
            <a:custGeom>
              <a:avLst/>
              <a:gdLst/>
              <a:ahLst/>
              <a:cxnLst/>
              <a:rect l="l" t="t" r="r" b="b"/>
              <a:pathLst>
                <a:path w="1418" h="1891" extrusionOk="0">
                  <a:moveTo>
                    <a:pt x="0" y="0"/>
                  </a:moveTo>
                  <a:lnTo>
                    <a:pt x="0" y="1796"/>
                  </a:lnTo>
                  <a:cubicBezTo>
                    <a:pt x="221" y="1828"/>
                    <a:pt x="473" y="1891"/>
                    <a:pt x="693" y="1891"/>
                  </a:cubicBezTo>
                  <a:cubicBezTo>
                    <a:pt x="945" y="1891"/>
                    <a:pt x="1166" y="1828"/>
                    <a:pt x="1418" y="1796"/>
                  </a:cubicBezTo>
                  <a:lnTo>
                    <a:pt x="1418" y="0"/>
                  </a:lnTo>
                  <a:cubicBezTo>
                    <a:pt x="1166" y="63"/>
                    <a:pt x="945" y="95"/>
                    <a:pt x="693" y="95"/>
                  </a:cubicBezTo>
                  <a:cubicBezTo>
                    <a:pt x="473" y="95"/>
                    <a:pt x="189" y="63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8783;p65"/>
            <p:cNvSpPr/>
            <p:nvPr/>
          </p:nvSpPr>
          <p:spPr>
            <a:xfrm>
              <a:off x="-48495325" y="4073175"/>
              <a:ext cx="29950" cy="31325"/>
            </a:xfrm>
            <a:custGeom>
              <a:avLst/>
              <a:gdLst/>
              <a:ahLst/>
              <a:cxnLst/>
              <a:rect l="l" t="t" r="r" b="b"/>
              <a:pathLst>
                <a:path w="1198" h="1253" extrusionOk="0">
                  <a:moveTo>
                    <a:pt x="599" y="1"/>
                  </a:moveTo>
                  <a:lnTo>
                    <a:pt x="0" y="1135"/>
                  </a:lnTo>
                  <a:cubicBezTo>
                    <a:pt x="205" y="1214"/>
                    <a:pt x="410" y="1253"/>
                    <a:pt x="610" y="1253"/>
                  </a:cubicBezTo>
                  <a:cubicBezTo>
                    <a:pt x="811" y="1253"/>
                    <a:pt x="1008" y="1214"/>
                    <a:pt x="1197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8784;p65"/>
            <p:cNvSpPr/>
            <p:nvPr/>
          </p:nvSpPr>
          <p:spPr>
            <a:xfrm>
              <a:off x="-48559125" y="4009375"/>
              <a:ext cx="159900" cy="149675"/>
            </a:xfrm>
            <a:custGeom>
              <a:avLst/>
              <a:gdLst/>
              <a:ahLst/>
              <a:cxnLst/>
              <a:rect l="l" t="t" r="r" b="b"/>
              <a:pathLst>
                <a:path w="6396" h="5987" extrusionOk="0">
                  <a:moveTo>
                    <a:pt x="3151" y="1"/>
                  </a:moveTo>
                  <a:cubicBezTo>
                    <a:pt x="1418" y="1"/>
                    <a:pt x="0" y="1418"/>
                    <a:pt x="0" y="3151"/>
                  </a:cubicBezTo>
                  <a:cubicBezTo>
                    <a:pt x="0" y="4348"/>
                    <a:pt x="725" y="5420"/>
                    <a:pt x="1764" y="5987"/>
                  </a:cubicBezTo>
                  <a:lnTo>
                    <a:pt x="1764" y="3844"/>
                  </a:lnTo>
                  <a:cubicBezTo>
                    <a:pt x="1764" y="3687"/>
                    <a:pt x="2804" y="1734"/>
                    <a:pt x="2867" y="1608"/>
                  </a:cubicBezTo>
                  <a:cubicBezTo>
                    <a:pt x="2930" y="1482"/>
                    <a:pt x="3064" y="1418"/>
                    <a:pt x="3194" y="1418"/>
                  </a:cubicBezTo>
                  <a:cubicBezTo>
                    <a:pt x="3324" y="1418"/>
                    <a:pt x="3450" y="1482"/>
                    <a:pt x="3497" y="1608"/>
                  </a:cubicBezTo>
                  <a:cubicBezTo>
                    <a:pt x="3592" y="1734"/>
                    <a:pt x="4600" y="3718"/>
                    <a:pt x="4600" y="3844"/>
                  </a:cubicBezTo>
                  <a:lnTo>
                    <a:pt x="4600" y="5987"/>
                  </a:lnTo>
                  <a:cubicBezTo>
                    <a:pt x="5640" y="5451"/>
                    <a:pt x="6396" y="4411"/>
                    <a:pt x="6396" y="3151"/>
                  </a:cubicBezTo>
                  <a:cubicBezTo>
                    <a:pt x="6333" y="1418"/>
                    <a:pt x="4915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85" name="Google Shape;8785;p65"/>
          <p:cNvGrpSpPr/>
          <p:nvPr/>
        </p:nvGrpSpPr>
        <p:grpSpPr>
          <a:xfrm>
            <a:off x="1785504" y="2904744"/>
            <a:ext cx="311458" cy="354341"/>
            <a:chOff x="-46762575" y="3200500"/>
            <a:chExt cx="263100" cy="299325"/>
          </a:xfrm>
        </p:grpSpPr>
        <p:sp>
          <p:nvSpPr>
            <p:cNvPr id="8786" name="Google Shape;8786;p65"/>
            <p:cNvSpPr/>
            <p:nvPr/>
          </p:nvSpPr>
          <p:spPr>
            <a:xfrm>
              <a:off x="-46762575" y="3393475"/>
              <a:ext cx="263100" cy="106350"/>
            </a:xfrm>
            <a:custGeom>
              <a:avLst/>
              <a:gdLst/>
              <a:ahLst/>
              <a:cxnLst/>
              <a:rect l="l" t="t" r="r" b="b"/>
              <a:pathLst>
                <a:path w="10524" h="4254" extrusionOk="0">
                  <a:moveTo>
                    <a:pt x="7814" y="1418"/>
                  </a:moveTo>
                  <a:lnTo>
                    <a:pt x="8003" y="2142"/>
                  </a:lnTo>
                  <a:lnTo>
                    <a:pt x="2553" y="2142"/>
                  </a:lnTo>
                  <a:lnTo>
                    <a:pt x="2710" y="1418"/>
                  </a:lnTo>
                  <a:close/>
                  <a:moveTo>
                    <a:pt x="726" y="0"/>
                  </a:moveTo>
                  <a:lnTo>
                    <a:pt x="726" y="725"/>
                  </a:lnTo>
                  <a:lnTo>
                    <a:pt x="379" y="725"/>
                  </a:lnTo>
                  <a:cubicBezTo>
                    <a:pt x="159" y="725"/>
                    <a:pt x="1" y="882"/>
                    <a:pt x="1" y="1071"/>
                  </a:cubicBezTo>
                  <a:cubicBezTo>
                    <a:pt x="1" y="1260"/>
                    <a:pt x="159" y="1418"/>
                    <a:pt x="379" y="1418"/>
                  </a:cubicBezTo>
                  <a:lnTo>
                    <a:pt x="2017" y="1418"/>
                  </a:lnTo>
                  <a:lnTo>
                    <a:pt x="1419" y="3844"/>
                  </a:lnTo>
                  <a:cubicBezTo>
                    <a:pt x="1387" y="4033"/>
                    <a:pt x="1513" y="4222"/>
                    <a:pt x="1671" y="4253"/>
                  </a:cubicBezTo>
                  <a:lnTo>
                    <a:pt x="1734" y="4253"/>
                  </a:lnTo>
                  <a:cubicBezTo>
                    <a:pt x="1891" y="4253"/>
                    <a:pt x="2049" y="4159"/>
                    <a:pt x="2112" y="4001"/>
                  </a:cubicBezTo>
                  <a:lnTo>
                    <a:pt x="2364" y="2804"/>
                  </a:lnTo>
                  <a:lnTo>
                    <a:pt x="8161" y="2804"/>
                  </a:lnTo>
                  <a:lnTo>
                    <a:pt x="8444" y="4001"/>
                  </a:lnTo>
                  <a:cubicBezTo>
                    <a:pt x="8476" y="4159"/>
                    <a:pt x="8633" y="4253"/>
                    <a:pt x="8791" y="4253"/>
                  </a:cubicBezTo>
                  <a:lnTo>
                    <a:pt x="8854" y="4253"/>
                  </a:lnTo>
                  <a:cubicBezTo>
                    <a:pt x="9074" y="4222"/>
                    <a:pt x="9169" y="4033"/>
                    <a:pt x="9106" y="3844"/>
                  </a:cubicBezTo>
                  <a:lnTo>
                    <a:pt x="8507" y="1418"/>
                  </a:lnTo>
                  <a:lnTo>
                    <a:pt x="10177" y="1418"/>
                  </a:lnTo>
                  <a:cubicBezTo>
                    <a:pt x="10366" y="1418"/>
                    <a:pt x="10524" y="1260"/>
                    <a:pt x="10524" y="1071"/>
                  </a:cubicBezTo>
                  <a:cubicBezTo>
                    <a:pt x="10524" y="882"/>
                    <a:pt x="10398" y="725"/>
                    <a:pt x="10209" y="725"/>
                  </a:cubicBezTo>
                  <a:lnTo>
                    <a:pt x="9862" y="725"/>
                  </a:lnTo>
                  <a:lnTo>
                    <a:pt x="98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65"/>
            <p:cNvSpPr/>
            <p:nvPr/>
          </p:nvSpPr>
          <p:spPr>
            <a:xfrm>
              <a:off x="-46743650" y="3200500"/>
              <a:ext cx="228425" cy="176450"/>
            </a:xfrm>
            <a:custGeom>
              <a:avLst/>
              <a:gdLst/>
              <a:ahLst/>
              <a:cxnLst/>
              <a:rect l="l" t="t" r="r" b="b"/>
              <a:pathLst>
                <a:path w="9137" h="7058" extrusionOk="0">
                  <a:moveTo>
                    <a:pt x="4568" y="725"/>
                  </a:moveTo>
                  <a:cubicBezTo>
                    <a:pt x="5041" y="725"/>
                    <a:pt x="5419" y="1040"/>
                    <a:pt x="5545" y="1418"/>
                  </a:cubicBezTo>
                  <a:lnTo>
                    <a:pt x="3592" y="1418"/>
                  </a:lnTo>
                  <a:cubicBezTo>
                    <a:pt x="3686" y="1040"/>
                    <a:pt x="4096" y="725"/>
                    <a:pt x="4568" y="725"/>
                  </a:cubicBezTo>
                  <a:close/>
                  <a:moveTo>
                    <a:pt x="4568" y="2804"/>
                  </a:moveTo>
                  <a:cubicBezTo>
                    <a:pt x="5167" y="2804"/>
                    <a:pt x="5640" y="3277"/>
                    <a:pt x="5640" y="3875"/>
                  </a:cubicBezTo>
                  <a:cubicBezTo>
                    <a:pt x="5576" y="4474"/>
                    <a:pt x="5104" y="4947"/>
                    <a:pt x="4568" y="4947"/>
                  </a:cubicBezTo>
                  <a:cubicBezTo>
                    <a:pt x="3970" y="4947"/>
                    <a:pt x="3497" y="4474"/>
                    <a:pt x="3497" y="3875"/>
                  </a:cubicBezTo>
                  <a:cubicBezTo>
                    <a:pt x="3497" y="3277"/>
                    <a:pt x="3970" y="2804"/>
                    <a:pt x="4568" y="2804"/>
                  </a:cubicBezTo>
                  <a:close/>
                  <a:moveTo>
                    <a:pt x="4568" y="0"/>
                  </a:moveTo>
                  <a:cubicBezTo>
                    <a:pt x="3718" y="0"/>
                    <a:pt x="2993" y="630"/>
                    <a:pt x="2836" y="1418"/>
                  </a:cubicBezTo>
                  <a:lnTo>
                    <a:pt x="1071" y="1418"/>
                  </a:lnTo>
                  <a:cubicBezTo>
                    <a:pt x="473" y="1418"/>
                    <a:pt x="0" y="1891"/>
                    <a:pt x="0" y="2489"/>
                  </a:cubicBezTo>
                  <a:lnTo>
                    <a:pt x="0" y="7057"/>
                  </a:lnTo>
                  <a:lnTo>
                    <a:pt x="914" y="7057"/>
                  </a:lnTo>
                  <a:lnTo>
                    <a:pt x="2899" y="5041"/>
                  </a:lnTo>
                  <a:cubicBezTo>
                    <a:pt x="2962" y="4978"/>
                    <a:pt x="3056" y="4947"/>
                    <a:pt x="3155" y="4947"/>
                  </a:cubicBezTo>
                  <a:cubicBezTo>
                    <a:pt x="3253" y="4947"/>
                    <a:pt x="3355" y="4978"/>
                    <a:pt x="3434" y="5041"/>
                  </a:cubicBezTo>
                  <a:lnTo>
                    <a:pt x="4600" y="6238"/>
                  </a:lnTo>
                  <a:lnTo>
                    <a:pt x="5703" y="5041"/>
                  </a:lnTo>
                  <a:cubicBezTo>
                    <a:pt x="5766" y="4962"/>
                    <a:pt x="5852" y="4923"/>
                    <a:pt x="5943" y="4923"/>
                  </a:cubicBezTo>
                  <a:cubicBezTo>
                    <a:pt x="6033" y="4923"/>
                    <a:pt x="6128" y="4962"/>
                    <a:pt x="6207" y="5041"/>
                  </a:cubicBezTo>
                  <a:lnTo>
                    <a:pt x="8223" y="7057"/>
                  </a:lnTo>
                  <a:lnTo>
                    <a:pt x="9137" y="7057"/>
                  </a:lnTo>
                  <a:lnTo>
                    <a:pt x="9137" y="2489"/>
                  </a:lnTo>
                  <a:cubicBezTo>
                    <a:pt x="9137" y="1891"/>
                    <a:pt x="8664" y="1418"/>
                    <a:pt x="8065" y="1418"/>
                  </a:cubicBezTo>
                  <a:lnTo>
                    <a:pt x="6301" y="1418"/>
                  </a:lnTo>
                  <a:cubicBezTo>
                    <a:pt x="6144" y="630"/>
                    <a:pt x="5450" y="0"/>
                    <a:pt x="4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65"/>
            <p:cNvSpPr/>
            <p:nvPr/>
          </p:nvSpPr>
          <p:spPr>
            <a:xfrm>
              <a:off x="-46638125" y="32895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8789;p65"/>
            <p:cNvSpPr/>
            <p:nvPr/>
          </p:nvSpPr>
          <p:spPr>
            <a:xfrm>
              <a:off x="-46696400" y="3345425"/>
              <a:ext cx="63025" cy="31525"/>
            </a:xfrm>
            <a:custGeom>
              <a:avLst/>
              <a:gdLst/>
              <a:ahLst/>
              <a:cxnLst/>
              <a:rect l="l" t="t" r="r" b="b"/>
              <a:pathLst>
                <a:path w="2521" h="1261" extrusionOk="0">
                  <a:moveTo>
                    <a:pt x="1261" y="0"/>
                  </a:moveTo>
                  <a:lnTo>
                    <a:pt x="0" y="1260"/>
                  </a:lnTo>
                  <a:lnTo>
                    <a:pt x="2521" y="1260"/>
                  </a:lnTo>
                  <a:lnTo>
                    <a:pt x="1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65"/>
            <p:cNvSpPr/>
            <p:nvPr/>
          </p:nvSpPr>
          <p:spPr>
            <a:xfrm>
              <a:off x="-46616850" y="3345425"/>
              <a:ext cx="53575" cy="31525"/>
            </a:xfrm>
            <a:custGeom>
              <a:avLst/>
              <a:gdLst/>
              <a:ahLst/>
              <a:cxnLst/>
              <a:rect l="l" t="t" r="r" b="b"/>
              <a:pathLst>
                <a:path w="2143" h="1261" extrusionOk="0">
                  <a:moveTo>
                    <a:pt x="883" y="0"/>
                  </a:moveTo>
                  <a:lnTo>
                    <a:pt x="0" y="945"/>
                  </a:lnTo>
                  <a:lnTo>
                    <a:pt x="315" y="1260"/>
                  </a:lnTo>
                  <a:lnTo>
                    <a:pt x="2143" y="1260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91" name="Google Shape;8791;p65"/>
          <p:cNvGrpSpPr/>
          <p:nvPr/>
        </p:nvGrpSpPr>
        <p:grpSpPr>
          <a:xfrm>
            <a:off x="1763589" y="3363466"/>
            <a:ext cx="355288" cy="312375"/>
            <a:chOff x="-46779900" y="3588000"/>
            <a:chExt cx="300125" cy="263875"/>
          </a:xfrm>
        </p:grpSpPr>
        <p:sp>
          <p:nvSpPr>
            <p:cNvPr id="8792" name="Google Shape;8792;p65"/>
            <p:cNvSpPr/>
            <p:nvPr/>
          </p:nvSpPr>
          <p:spPr>
            <a:xfrm>
              <a:off x="-46746025" y="3588000"/>
              <a:ext cx="230800" cy="263875"/>
            </a:xfrm>
            <a:custGeom>
              <a:avLst/>
              <a:gdLst/>
              <a:ahLst/>
              <a:cxnLst/>
              <a:rect l="l" t="t" r="r" b="b"/>
              <a:pathLst>
                <a:path w="9232" h="10555" extrusionOk="0">
                  <a:moveTo>
                    <a:pt x="4632" y="1"/>
                  </a:moveTo>
                  <a:cubicBezTo>
                    <a:pt x="3309" y="1"/>
                    <a:pt x="2017" y="442"/>
                    <a:pt x="1040" y="1355"/>
                  </a:cubicBezTo>
                  <a:cubicBezTo>
                    <a:pt x="694" y="1670"/>
                    <a:pt x="599" y="2206"/>
                    <a:pt x="851" y="2679"/>
                  </a:cubicBezTo>
                  <a:cubicBezTo>
                    <a:pt x="284" y="3403"/>
                    <a:pt x="1" y="4317"/>
                    <a:pt x="1" y="5262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cubicBezTo>
                    <a:pt x="1670" y="10555"/>
                    <a:pt x="2143" y="10082"/>
                    <a:pt x="2143" y="9484"/>
                  </a:cubicBezTo>
                  <a:lnTo>
                    <a:pt x="2143" y="6680"/>
                  </a:lnTo>
                  <a:cubicBezTo>
                    <a:pt x="2143" y="6081"/>
                    <a:pt x="1670" y="5609"/>
                    <a:pt x="1072" y="5609"/>
                  </a:cubicBezTo>
                  <a:cubicBezTo>
                    <a:pt x="946" y="5609"/>
                    <a:pt x="851" y="5672"/>
                    <a:pt x="725" y="5703"/>
                  </a:cubicBezTo>
                  <a:lnTo>
                    <a:pt x="725" y="5262"/>
                  </a:lnTo>
                  <a:cubicBezTo>
                    <a:pt x="725" y="4474"/>
                    <a:pt x="946" y="3750"/>
                    <a:pt x="1387" y="3151"/>
                  </a:cubicBezTo>
                  <a:cubicBezTo>
                    <a:pt x="1499" y="3182"/>
                    <a:pt x="1620" y="3199"/>
                    <a:pt x="1745" y="3199"/>
                  </a:cubicBezTo>
                  <a:cubicBezTo>
                    <a:pt x="2005" y="3199"/>
                    <a:pt x="2276" y="3123"/>
                    <a:pt x="2489" y="2931"/>
                  </a:cubicBezTo>
                  <a:cubicBezTo>
                    <a:pt x="3057" y="2427"/>
                    <a:pt x="3836" y="2175"/>
                    <a:pt x="4616" y="2175"/>
                  </a:cubicBezTo>
                  <a:cubicBezTo>
                    <a:pt x="5396" y="2175"/>
                    <a:pt x="6176" y="2427"/>
                    <a:pt x="6743" y="2931"/>
                  </a:cubicBezTo>
                  <a:cubicBezTo>
                    <a:pt x="6942" y="3107"/>
                    <a:pt x="7187" y="3207"/>
                    <a:pt x="7468" y="3207"/>
                  </a:cubicBezTo>
                  <a:cubicBezTo>
                    <a:pt x="7588" y="3207"/>
                    <a:pt x="7714" y="3189"/>
                    <a:pt x="7845" y="3151"/>
                  </a:cubicBezTo>
                  <a:cubicBezTo>
                    <a:pt x="8286" y="3781"/>
                    <a:pt x="8507" y="4506"/>
                    <a:pt x="8507" y="5262"/>
                  </a:cubicBezTo>
                  <a:lnTo>
                    <a:pt x="8507" y="5703"/>
                  </a:lnTo>
                  <a:cubicBezTo>
                    <a:pt x="8412" y="5640"/>
                    <a:pt x="8286" y="5609"/>
                    <a:pt x="8160" y="5609"/>
                  </a:cubicBezTo>
                  <a:cubicBezTo>
                    <a:pt x="7562" y="5609"/>
                    <a:pt x="7089" y="6081"/>
                    <a:pt x="7089" y="6680"/>
                  </a:cubicBezTo>
                  <a:lnTo>
                    <a:pt x="7089" y="9484"/>
                  </a:lnTo>
                  <a:cubicBezTo>
                    <a:pt x="7089" y="10082"/>
                    <a:pt x="7562" y="10555"/>
                    <a:pt x="8160" y="10555"/>
                  </a:cubicBezTo>
                  <a:cubicBezTo>
                    <a:pt x="8759" y="10555"/>
                    <a:pt x="9232" y="10082"/>
                    <a:pt x="9232" y="9484"/>
                  </a:cubicBezTo>
                  <a:lnTo>
                    <a:pt x="9232" y="5262"/>
                  </a:lnTo>
                  <a:cubicBezTo>
                    <a:pt x="9232" y="4317"/>
                    <a:pt x="8948" y="3466"/>
                    <a:pt x="8412" y="2679"/>
                  </a:cubicBezTo>
                  <a:cubicBezTo>
                    <a:pt x="8664" y="2206"/>
                    <a:pt x="8570" y="1670"/>
                    <a:pt x="8223" y="1355"/>
                  </a:cubicBezTo>
                  <a:cubicBezTo>
                    <a:pt x="7215" y="442"/>
                    <a:pt x="5955" y="1"/>
                    <a:pt x="4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65"/>
            <p:cNvSpPr/>
            <p:nvPr/>
          </p:nvSpPr>
          <p:spPr>
            <a:xfrm>
              <a:off x="-46674350" y="3710075"/>
              <a:ext cx="91400" cy="122900"/>
            </a:xfrm>
            <a:custGeom>
              <a:avLst/>
              <a:gdLst/>
              <a:ahLst/>
              <a:cxnLst/>
              <a:rect l="l" t="t" r="r" b="b"/>
              <a:pathLst>
                <a:path w="3656" h="4916" extrusionOk="0">
                  <a:moveTo>
                    <a:pt x="1765" y="1"/>
                  </a:moveTo>
                  <a:cubicBezTo>
                    <a:pt x="1544" y="1"/>
                    <a:pt x="1418" y="158"/>
                    <a:pt x="1418" y="348"/>
                  </a:cubicBezTo>
                  <a:lnTo>
                    <a:pt x="1418" y="2868"/>
                  </a:lnTo>
                  <a:cubicBezTo>
                    <a:pt x="1292" y="2805"/>
                    <a:pt x="1166" y="2773"/>
                    <a:pt x="1040" y="2773"/>
                  </a:cubicBezTo>
                  <a:cubicBezTo>
                    <a:pt x="473" y="2773"/>
                    <a:pt x="1" y="3246"/>
                    <a:pt x="1" y="3845"/>
                  </a:cubicBezTo>
                  <a:cubicBezTo>
                    <a:pt x="1" y="4443"/>
                    <a:pt x="473" y="4916"/>
                    <a:pt x="1040" y="4916"/>
                  </a:cubicBezTo>
                  <a:cubicBezTo>
                    <a:pt x="1639" y="4916"/>
                    <a:pt x="2111" y="4443"/>
                    <a:pt x="2111" y="3845"/>
                  </a:cubicBezTo>
                  <a:lnTo>
                    <a:pt x="2111" y="1450"/>
                  </a:lnTo>
                  <a:cubicBezTo>
                    <a:pt x="2363" y="1513"/>
                    <a:pt x="2521" y="1639"/>
                    <a:pt x="2584" y="1797"/>
                  </a:cubicBezTo>
                  <a:cubicBezTo>
                    <a:pt x="2868" y="2112"/>
                    <a:pt x="2931" y="2584"/>
                    <a:pt x="2836" y="3057"/>
                  </a:cubicBezTo>
                  <a:cubicBezTo>
                    <a:pt x="2773" y="3246"/>
                    <a:pt x="2899" y="3435"/>
                    <a:pt x="3057" y="3498"/>
                  </a:cubicBezTo>
                  <a:lnTo>
                    <a:pt x="3151" y="3498"/>
                  </a:lnTo>
                  <a:cubicBezTo>
                    <a:pt x="3309" y="3498"/>
                    <a:pt x="3466" y="3372"/>
                    <a:pt x="3498" y="3214"/>
                  </a:cubicBezTo>
                  <a:cubicBezTo>
                    <a:pt x="3655" y="2553"/>
                    <a:pt x="3529" y="1828"/>
                    <a:pt x="3151" y="1324"/>
                  </a:cubicBezTo>
                  <a:cubicBezTo>
                    <a:pt x="2899" y="1041"/>
                    <a:pt x="2552" y="820"/>
                    <a:pt x="2111" y="726"/>
                  </a:cubicBezTo>
                  <a:lnTo>
                    <a:pt x="2111" y="348"/>
                  </a:lnTo>
                  <a:cubicBezTo>
                    <a:pt x="2111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65"/>
            <p:cNvSpPr/>
            <p:nvPr/>
          </p:nvSpPr>
          <p:spPr>
            <a:xfrm>
              <a:off x="-46779900" y="3754200"/>
              <a:ext cx="17350" cy="70125"/>
            </a:xfrm>
            <a:custGeom>
              <a:avLst/>
              <a:gdLst/>
              <a:ahLst/>
              <a:cxnLst/>
              <a:rect l="l" t="t" r="r" b="b"/>
              <a:pathLst>
                <a:path w="694" h="2805" extrusionOk="0">
                  <a:moveTo>
                    <a:pt x="694" y="0"/>
                  </a:moveTo>
                  <a:cubicBezTo>
                    <a:pt x="253" y="347"/>
                    <a:pt x="1" y="819"/>
                    <a:pt x="1" y="1418"/>
                  </a:cubicBezTo>
                  <a:cubicBezTo>
                    <a:pt x="1" y="2017"/>
                    <a:pt x="253" y="2458"/>
                    <a:pt x="694" y="2804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8795;p65"/>
            <p:cNvSpPr/>
            <p:nvPr/>
          </p:nvSpPr>
          <p:spPr>
            <a:xfrm>
              <a:off x="-46497925" y="3754200"/>
              <a:ext cx="18150" cy="70125"/>
            </a:xfrm>
            <a:custGeom>
              <a:avLst/>
              <a:gdLst/>
              <a:ahLst/>
              <a:cxnLst/>
              <a:rect l="l" t="t" r="r" b="b"/>
              <a:pathLst>
                <a:path w="726" h="2805" extrusionOk="0">
                  <a:moveTo>
                    <a:pt x="1" y="0"/>
                  </a:moveTo>
                  <a:lnTo>
                    <a:pt x="1" y="2804"/>
                  </a:lnTo>
                  <a:cubicBezTo>
                    <a:pt x="442" y="2489"/>
                    <a:pt x="725" y="1954"/>
                    <a:pt x="725" y="1418"/>
                  </a:cubicBezTo>
                  <a:cubicBezTo>
                    <a:pt x="725" y="851"/>
                    <a:pt x="442" y="347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96" name="Google Shape;8796;p65"/>
          <p:cNvGrpSpPr/>
          <p:nvPr/>
        </p:nvGrpSpPr>
        <p:grpSpPr>
          <a:xfrm>
            <a:off x="1764062" y="3778388"/>
            <a:ext cx="354341" cy="353394"/>
            <a:chOff x="-46779100" y="3938500"/>
            <a:chExt cx="299325" cy="298525"/>
          </a:xfrm>
        </p:grpSpPr>
        <p:sp>
          <p:nvSpPr>
            <p:cNvPr id="8797" name="Google Shape;8797;p65"/>
            <p:cNvSpPr/>
            <p:nvPr/>
          </p:nvSpPr>
          <p:spPr>
            <a:xfrm>
              <a:off x="-46656225" y="4061375"/>
              <a:ext cx="53575" cy="52775"/>
            </a:xfrm>
            <a:custGeom>
              <a:avLst/>
              <a:gdLst/>
              <a:ahLst/>
              <a:cxnLst/>
              <a:rect l="l" t="t" r="r" b="b"/>
              <a:pathLst>
                <a:path w="2143" h="2111" extrusionOk="0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38"/>
                    <a:pt x="473" y="2111"/>
                    <a:pt x="1071" y="2111"/>
                  </a:cubicBezTo>
                  <a:cubicBezTo>
                    <a:pt x="1670" y="2111"/>
                    <a:pt x="2143" y="1638"/>
                    <a:pt x="2143" y="1071"/>
                  </a:cubicBezTo>
                  <a:cubicBezTo>
                    <a:pt x="2079" y="473"/>
                    <a:pt x="1607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65"/>
            <p:cNvSpPr/>
            <p:nvPr/>
          </p:nvSpPr>
          <p:spPr>
            <a:xfrm>
              <a:off x="-46779100" y="3938500"/>
              <a:ext cx="299325" cy="298525"/>
            </a:xfrm>
            <a:custGeom>
              <a:avLst/>
              <a:gdLst/>
              <a:ahLst/>
              <a:cxnLst/>
              <a:rect l="l" t="t" r="r" b="b"/>
              <a:pathLst>
                <a:path w="11973" h="11941" extrusionOk="0">
                  <a:moveTo>
                    <a:pt x="6301" y="1418"/>
                  </a:moveTo>
                  <a:cubicBezTo>
                    <a:pt x="8538" y="1607"/>
                    <a:pt x="10366" y="3371"/>
                    <a:pt x="10523" y="5608"/>
                  </a:cubicBezTo>
                  <a:lnTo>
                    <a:pt x="9798" y="5608"/>
                  </a:lnTo>
                  <a:cubicBezTo>
                    <a:pt x="9641" y="3781"/>
                    <a:pt x="8160" y="2300"/>
                    <a:pt x="6301" y="2111"/>
                  </a:cubicBezTo>
                  <a:lnTo>
                    <a:pt x="6301" y="1418"/>
                  </a:lnTo>
                  <a:close/>
                  <a:moveTo>
                    <a:pt x="5640" y="1450"/>
                  </a:moveTo>
                  <a:lnTo>
                    <a:pt x="5640" y="2143"/>
                  </a:lnTo>
                  <a:cubicBezTo>
                    <a:pt x="3781" y="2300"/>
                    <a:pt x="2332" y="3812"/>
                    <a:pt x="2111" y="5671"/>
                  </a:cubicBezTo>
                  <a:lnTo>
                    <a:pt x="1418" y="5671"/>
                  </a:lnTo>
                  <a:cubicBezTo>
                    <a:pt x="1576" y="3371"/>
                    <a:pt x="3371" y="1607"/>
                    <a:pt x="5640" y="1450"/>
                  </a:cubicBezTo>
                  <a:close/>
                  <a:moveTo>
                    <a:pt x="6333" y="2899"/>
                  </a:moveTo>
                  <a:cubicBezTo>
                    <a:pt x="7782" y="3056"/>
                    <a:pt x="8948" y="4190"/>
                    <a:pt x="9105" y="5671"/>
                  </a:cubicBezTo>
                  <a:lnTo>
                    <a:pt x="8790" y="5671"/>
                  </a:lnTo>
                  <a:cubicBezTo>
                    <a:pt x="8570" y="5671"/>
                    <a:pt x="8412" y="5829"/>
                    <a:pt x="8412" y="6018"/>
                  </a:cubicBezTo>
                  <a:cubicBezTo>
                    <a:pt x="8412" y="6175"/>
                    <a:pt x="8570" y="6333"/>
                    <a:pt x="8790" y="6333"/>
                  </a:cubicBezTo>
                  <a:lnTo>
                    <a:pt x="9105" y="6333"/>
                  </a:lnTo>
                  <a:cubicBezTo>
                    <a:pt x="8948" y="7782"/>
                    <a:pt x="7782" y="8916"/>
                    <a:pt x="6333" y="9137"/>
                  </a:cubicBezTo>
                  <a:lnTo>
                    <a:pt x="6333" y="8822"/>
                  </a:lnTo>
                  <a:cubicBezTo>
                    <a:pt x="6333" y="8601"/>
                    <a:pt x="6175" y="8444"/>
                    <a:pt x="5986" y="8444"/>
                  </a:cubicBezTo>
                  <a:cubicBezTo>
                    <a:pt x="5797" y="8444"/>
                    <a:pt x="5640" y="8601"/>
                    <a:pt x="5640" y="8822"/>
                  </a:cubicBezTo>
                  <a:lnTo>
                    <a:pt x="5640" y="9137"/>
                  </a:lnTo>
                  <a:cubicBezTo>
                    <a:pt x="4191" y="8979"/>
                    <a:pt x="3025" y="7814"/>
                    <a:pt x="2867" y="6364"/>
                  </a:cubicBezTo>
                  <a:lnTo>
                    <a:pt x="3182" y="6364"/>
                  </a:lnTo>
                  <a:cubicBezTo>
                    <a:pt x="3403" y="6364"/>
                    <a:pt x="3560" y="6207"/>
                    <a:pt x="3560" y="6018"/>
                  </a:cubicBezTo>
                  <a:cubicBezTo>
                    <a:pt x="3560" y="5829"/>
                    <a:pt x="3403" y="5671"/>
                    <a:pt x="3182" y="5671"/>
                  </a:cubicBezTo>
                  <a:lnTo>
                    <a:pt x="2867" y="5671"/>
                  </a:lnTo>
                  <a:cubicBezTo>
                    <a:pt x="3025" y="4190"/>
                    <a:pt x="4191" y="3056"/>
                    <a:pt x="5640" y="2899"/>
                  </a:cubicBezTo>
                  <a:lnTo>
                    <a:pt x="5640" y="3214"/>
                  </a:lnTo>
                  <a:cubicBezTo>
                    <a:pt x="5640" y="3403"/>
                    <a:pt x="5797" y="3560"/>
                    <a:pt x="5986" y="3560"/>
                  </a:cubicBezTo>
                  <a:cubicBezTo>
                    <a:pt x="6175" y="3560"/>
                    <a:pt x="6333" y="3403"/>
                    <a:pt x="6333" y="3214"/>
                  </a:cubicBezTo>
                  <a:lnTo>
                    <a:pt x="6333" y="2899"/>
                  </a:lnTo>
                  <a:close/>
                  <a:moveTo>
                    <a:pt x="2111" y="6333"/>
                  </a:moveTo>
                  <a:cubicBezTo>
                    <a:pt x="2269" y="8192"/>
                    <a:pt x="3781" y="9641"/>
                    <a:pt x="5640" y="9830"/>
                  </a:cubicBezTo>
                  <a:lnTo>
                    <a:pt x="5640" y="10554"/>
                  </a:lnTo>
                  <a:cubicBezTo>
                    <a:pt x="3371" y="10334"/>
                    <a:pt x="1576" y="8570"/>
                    <a:pt x="1418" y="6333"/>
                  </a:cubicBezTo>
                  <a:close/>
                  <a:moveTo>
                    <a:pt x="10523" y="6333"/>
                  </a:moveTo>
                  <a:cubicBezTo>
                    <a:pt x="10366" y="8570"/>
                    <a:pt x="8538" y="10334"/>
                    <a:pt x="6301" y="10554"/>
                  </a:cubicBezTo>
                  <a:lnTo>
                    <a:pt x="6301" y="9830"/>
                  </a:lnTo>
                  <a:cubicBezTo>
                    <a:pt x="8160" y="9672"/>
                    <a:pt x="9609" y="8192"/>
                    <a:pt x="9798" y="6333"/>
                  </a:cubicBezTo>
                  <a:close/>
                  <a:moveTo>
                    <a:pt x="5986" y="0"/>
                  </a:moveTo>
                  <a:cubicBezTo>
                    <a:pt x="5797" y="0"/>
                    <a:pt x="5640" y="158"/>
                    <a:pt x="5640" y="347"/>
                  </a:cubicBezTo>
                  <a:lnTo>
                    <a:pt x="5640" y="725"/>
                  </a:lnTo>
                  <a:cubicBezTo>
                    <a:pt x="2993" y="882"/>
                    <a:pt x="914" y="3025"/>
                    <a:pt x="757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86"/>
                  </a:cubicBezTo>
                  <a:cubicBezTo>
                    <a:pt x="0" y="6175"/>
                    <a:pt x="158" y="6333"/>
                    <a:pt x="347" y="6333"/>
                  </a:cubicBezTo>
                  <a:lnTo>
                    <a:pt x="757" y="6333"/>
                  </a:lnTo>
                  <a:cubicBezTo>
                    <a:pt x="914" y="8979"/>
                    <a:pt x="3025" y="11059"/>
                    <a:pt x="5640" y="11216"/>
                  </a:cubicBezTo>
                  <a:lnTo>
                    <a:pt x="5640" y="11594"/>
                  </a:lnTo>
                  <a:cubicBezTo>
                    <a:pt x="5640" y="11783"/>
                    <a:pt x="5797" y="11941"/>
                    <a:pt x="5986" y="11941"/>
                  </a:cubicBezTo>
                  <a:cubicBezTo>
                    <a:pt x="6175" y="11941"/>
                    <a:pt x="6333" y="11783"/>
                    <a:pt x="6333" y="11594"/>
                  </a:cubicBezTo>
                  <a:lnTo>
                    <a:pt x="6333" y="11216"/>
                  </a:lnTo>
                  <a:cubicBezTo>
                    <a:pt x="8979" y="11059"/>
                    <a:pt x="11059" y="8916"/>
                    <a:pt x="11216" y="6333"/>
                  </a:cubicBezTo>
                  <a:lnTo>
                    <a:pt x="11626" y="6333"/>
                  </a:lnTo>
                  <a:cubicBezTo>
                    <a:pt x="11815" y="6333"/>
                    <a:pt x="11972" y="6175"/>
                    <a:pt x="11972" y="5986"/>
                  </a:cubicBezTo>
                  <a:cubicBezTo>
                    <a:pt x="11972" y="5766"/>
                    <a:pt x="11815" y="5608"/>
                    <a:pt x="11626" y="5608"/>
                  </a:cubicBezTo>
                  <a:lnTo>
                    <a:pt x="11216" y="5608"/>
                  </a:lnTo>
                  <a:cubicBezTo>
                    <a:pt x="11059" y="2993"/>
                    <a:pt x="8948" y="882"/>
                    <a:pt x="6333" y="725"/>
                  </a:cubicBezTo>
                  <a:lnTo>
                    <a:pt x="6333" y="347"/>
                  </a:lnTo>
                  <a:cubicBezTo>
                    <a:pt x="6333" y="158"/>
                    <a:pt x="6175" y="0"/>
                    <a:pt x="59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99" name="Google Shape;8799;p65"/>
          <p:cNvGrpSpPr/>
          <p:nvPr/>
        </p:nvGrpSpPr>
        <p:grpSpPr>
          <a:xfrm>
            <a:off x="3971800" y="2911255"/>
            <a:ext cx="355258" cy="355288"/>
            <a:chOff x="-44924250" y="3206000"/>
            <a:chExt cx="300100" cy="300125"/>
          </a:xfrm>
        </p:grpSpPr>
        <p:sp>
          <p:nvSpPr>
            <p:cNvPr id="8800" name="Google Shape;8800;p65"/>
            <p:cNvSpPr/>
            <p:nvPr/>
          </p:nvSpPr>
          <p:spPr>
            <a:xfrm>
              <a:off x="-44747025" y="3365100"/>
              <a:ext cx="122875" cy="87450"/>
            </a:xfrm>
            <a:custGeom>
              <a:avLst/>
              <a:gdLst/>
              <a:ahLst/>
              <a:cxnLst/>
              <a:rect l="l" t="t" r="r" b="b"/>
              <a:pathLst>
                <a:path w="4915" h="3498" extrusionOk="0">
                  <a:moveTo>
                    <a:pt x="0" y="1"/>
                  </a:moveTo>
                  <a:lnTo>
                    <a:pt x="0" y="3498"/>
                  </a:lnTo>
                  <a:lnTo>
                    <a:pt x="4915" y="3498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8801;p65"/>
            <p:cNvSpPr/>
            <p:nvPr/>
          </p:nvSpPr>
          <p:spPr>
            <a:xfrm>
              <a:off x="-44747025" y="3470650"/>
              <a:ext cx="122875" cy="35475"/>
            </a:xfrm>
            <a:custGeom>
              <a:avLst/>
              <a:gdLst/>
              <a:ahLst/>
              <a:cxnLst/>
              <a:rect l="l" t="t" r="r" b="b"/>
              <a:pathLst>
                <a:path w="4915" h="1419" extrusionOk="0">
                  <a:moveTo>
                    <a:pt x="0" y="0"/>
                  </a:moveTo>
                  <a:lnTo>
                    <a:pt x="0" y="347"/>
                  </a:lnTo>
                  <a:cubicBezTo>
                    <a:pt x="0" y="946"/>
                    <a:pt x="473" y="1418"/>
                    <a:pt x="1071" y="1418"/>
                  </a:cubicBezTo>
                  <a:lnTo>
                    <a:pt x="3875" y="1418"/>
                  </a:lnTo>
                  <a:cubicBezTo>
                    <a:pt x="4442" y="1418"/>
                    <a:pt x="4915" y="946"/>
                    <a:pt x="4915" y="347"/>
                  </a:cubicBez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8802;p65"/>
            <p:cNvSpPr/>
            <p:nvPr/>
          </p:nvSpPr>
          <p:spPr>
            <a:xfrm>
              <a:off x="-44747025" y="3313125"/>
              <a:ext cx="122875" cy="35475"/>
            </a:xfrm>
            <a:custGeom>
              <a:avLst/>
              <a:gdLst/>
              <a:ahLst/>
              <a:cxnLst/>
              <a:rect l="l" t="t" r="r" b="b"/>
              <a:pathLst>
                <a:path w="4915" h="1419" extrusionOk="0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1418"/>
                  </a:lnTo>
                  <a:lnTo>
                    <a:pt x="4915" y="1418"/>
                  </a:lnTo>
                  <a:lnTo>
                    <a:pt x="4915" y="1072"/>
                  </a:lnTo>
                  <a:cubicBezTo>
                    <a:pt x="4915" y="473"/>
                    <a:pt x="4442" y="1"/>
                    <a:pt x="38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65"/>
            <p:cNvSpPr/>
            <p:nvPr/>
          </p:nvSpPr>
          <p:spPr>
            <a:xfrm>
              <a:off x="-44924250" y="3384000"/>
              <a:ext cx="159125" cy="69350"/>
            </a:xfrm>
            <a:custGeom>
              <a:avLst/>
              <a:gdLst/>
              <a:ahLst/>
              <a:cxnLst/>
              <a:rect l="l" t="t" r="r" b="b"/>
              <a:pathLst>
                <a:path w="6365" h="2774" extrusionOk="0">
                  <a:moveTo>
                    <a:pt x="1" y="1"/>
                  </a:moveTo>
                  <a:lnTo>
                    <a:pt x="1" y="316"/>
                  </a:lnTo>
                  <a:lnTo>
                    <a:pt x="32" y="316"/>
                  </a:lnTo>
                  <a:cubicBezTo>
                    <a:pt x="32" y="915"/>
                    <a:pt x="505" y="1387"/>
                    <a:pt x="1103" y="1387"/>
                  </a:cubicBezTo>
                  <a:lnTo>
                    <a:pt x="4254" y="1387"/>
                  </a:lnTo>
                  <a:lnTo>
                    <a:pt x="4254" y="2080"/>
                  </a:lnTo>
                  <a:lnTo>
                    <a:pt x="3183" y="2080"/>
                  </a:lnTo>
                  <a:cubicBezTo>
                    <a:pt x="2994" y="2080"/>
                    <a:pt x="2836" y="2238"/>
                    <a:pt x="2836" y="2427"/>
                  </a:cubicBezTo>
                  <a:cubicBezTo>
                    <a:pt x="2836" y="2647"/>
                    <a:pt x="2994" y="2773"/>
                    <a:pt x="3183" y="2773"/>
                  </a:cubicBezTo>
                  <a:lnTo>
                    <a:pt x="6365" y="2773"/>
                  </a:lnTo>
                  <a:lnTo>
                    <a:pt x="63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65"/>
            <p:cNvSpPr/>
            <p:nvPr/>
          </p:nvSpPr>
          <p:spPr>
            <a:xfrm>
              <a:off x="-44924250" y="3206000"/>
              <a:ext cx="264675" cy="159125"/>
            </a:xfrm>
            <a:custGeom>
              <a:avLst/>
              <a:gdLst/>
              <a:ahLst/>
              <a:cxnLst/>
              <a:rect l="l" t="t" r="r" b="b"/>
              <a:pathLst>
                <a:path w="10587" h="6365" extrusionOk="0">
                  <a:moveTo>
                    <a:pt x="1072" y="1"/>
                  </a:moveTo>
                  <a:cubicBezTo>
                    <a:pt x="473" y="1"/>
                    <a:pt x="1" y="473"/>
                    <a:pt x="1" y="1041"/>
                  </a:cubicBezTo>
                  <a:lnTo>
                    <a:pt x="1" y="6365"/>
                  </a:lnTo>
                  <a:lnTo>
                    <a:pt x="6365" y="6365"/>
                  </a:lnTo>
                  <a:lnTo>
                    <a:pt x="6365" y="5357"/>
                  </a:lnTo>
                  <a:cubicBezTo>
                    <a:pt x="6365" y="4349"/>
                    <a:pt x="7152" y="3561"/>
                    <a:pt x="8160" y="3561"/>
                  </a:cubicBezTo>
                  <a:lnTo>
                    <a:pt x="10586" y="3561"/>
                  </a:lnTo>
                  <a:lnTo>
                    <a:pt x="10586" y="1041"/>
                  </a:lnTo>
                  <a:cubicBezTo>
                    <a:pt x="10586" y="473"/>
                    <a:pt x="10114" y="1"/>
                    <a:pt x="95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05" name="Google Shape;8805;p65"/>
          <p:cNvGrpSpPr/>
          <p:nvPr/>
        </p:nvGrpSpPr>
        <p:grpSpPr>
          <a:xfrm>
            <a:off x="1286286" y="1539249"/>
            <a:ext cx="355258" cy="355258"/>
            <a:chOff x="-50134375" y="3183175"/>
            <a:chExt cx="300100" cy="300100"/>
          </a:xfrm>
        </p:grpSpPr>
        <p:sp>
          <p:nvSpPr>
            <p:cNvPr id="8806" name="Google Shape;8806;p65"/>
            <p:cNvSpPr/>
            <p:nvPr/>
          </p:nvSpPr>
          <p:spPr>
            <a:xfrm>
              <a:off x="-50134375" y="3270600"/>
              <a:ext cx="87450" cy="53575"/>
            </a:xfrm>
            <a:custGeom>
              <a:avLst/>
              <a:gdLst/>
              <a:ahLst/>
              <a:cxnLst/>
              <a:rect l="l" t="t" r="r" b="b"/>
              <a:pathLst>
                <a:path w="3498" h="2143" extrusionOk="0">
                  <a:moveTo>
                    <a:pt x="0" y="0"/>
                  </a:moveTo>
                  <a:lnTo>
                    <a:pt x="0" y="2143"/>
                  </a:lnTo>
                  <a:lnTo>
                    <a:pt x="3497" y="2143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65"/>
            <p:cNvSpPr/>
            <p:nvPr/>
          </p:nvSpPr>
          <p:spPr>
            <a:xfrm>
              <a:off x="-50134375" y="3340700"/>
              <a:ext cx="87450" cy="54375"/>
            </a:xfrm>
            <a:custGeom>
              <a:avLst/>
              <a:gdLst/>
              <a:ahLst/>
              <a:cxnLst/>
              <a:rect l="l" t="t" r="r" b="b"/>
              <a:pathLst>
                <a:path w="3498" h="2175" extrusionOk="0">
                  <a:moveTo>
                    <a:pt x="0" y="0"/>
                  </a:moveTo>
                  <a:lnTo>
                    <a:pt x="0" y="2174"/>
                  </a:lnTo>
                  <a:cubicBezTo>
                    <a:pt x="441" y="1701"/>
                    <a:pt x="1071" y="1418"/>
                    <a:pt x="1765" y="1418"/>
                  </a:cubicBezTo>
                  <a:cubicBezTo>
                    <a:pt x="2426" y="1418"/>
                    <a:pt x="3056" y="1670"/>
                    <a:pt x="3497" y="2174"/>
                  </a:cubicBez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8808;p65"/>
            <p:cNvSpPr/>
            <p:nvPr/>
          </p:nvSpPr>
          <p:spPr>
            <a:xfrm>
              <a:off x="-50134375" y="3183175"/>
              <a:ext cx="87450" cy="70125"/>
            </a:xfrm>
            <a:custGeom>
              <a:avLst/>
              <a:gdLst/>
              <a:ahLst/>
              <a:cxnLst/>
              <a:rect l="l" t="t" r="r" b="b"/>
              <a:pathLst>
                <a:path w="3498" h="280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2804"/>
                  </a:lnTo>
                  <a:lnTo>
                    <a:pt x="3497" y="2804"/>
                  </a:lnTo>
                  <a:lnTo>
                    <a:pt x="3497" y="347"/>
                  </a:ln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8809;p65"/>
            <p:cNvSpPr/>
            <p:nvPr/>
          </p:nvSpPr>
          <p:spPr>
            <a:xfrm>
              <a:off x="-50028050" y="3363525"/>
              <a:ext cx="37050" cy="75650"/>
            </a:xfrm>
            <a:custGeom>
              <a:avLst/>
              <a:gdLst/>
              <a:ahLst/>
              <a:cxnLst/>
              <a:rect l="l" t="t" r="r" b="b"/>
              <a:pathLst>
                <a:path w="1482" h="3026" extrusionOk="0">
                  <a:moveTo>
                    <a:pt x="0" y="1"/>
                  </a:moveTo>
                  <a:lnTo>
                    <a:pt x="0" y="3025"/>
                  </a:lnTo>
                  <a:lnTo>
                    <a:pt x="1481" y="148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65"/>
            <p:cNvSpPr/>
            <p:nvPr/>
          </p:nvSpPr>
          <p:spPr>
            <a:xfrm>
              <a:off x="-50028050" y="3287125"/>
              <a:ext cx="88225" cy="101625"/>
            </a:xfrm>
            <a:custGeom>
              <a:avLst/>
              <a:gdLst/>
              <a:ahLst/>
              <a:cxnLst/>
              <a:rect l="l" t="t" r="r" b="b"/>
              <a:pathLst>
                <a:path w="3529" h="4065" extrusionOk="0">
                  <a:moveTo>
                    <a:pt x="1072" y="1"/>
                  </a:moveTo>
                  <a:lnTo>
                    <a:pt x="0" y="1104"/>
                  </a:lnTo>
                  <a:lnTo>
                    <a:pt x="0" y="2049"/>
                  </a:lnTo>
                  <a:lnTo>
                    <a:pt x="2017" y="4065"/>
                  </a:lnTo>
                  <a:lnTo>
                    <a:pt x="3529" y="2490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65"/>
            <p:cNvSpPr/>
            <p:nvPr/>
          </p:nvSpPr>
          <p:spPr>
            <a:xfrm>
              <a:off x="-49988675" y="3225700"/>
              <a:ext cx="111875" cy="111875"/>
            </a:xfrm>
            <a:custGeom>
              <a:avLst/>
              <a:gdLst/>
              <a:ahLst/>
              <a:cxnLst/>
              <a:rect l="l" t="t" r="r" b="b"/>
              <a:pathLst>
                <a:path w="4475" h="4475" extrusionOk="0">
                  <a:moveTo>
                    <a:pt x="2155" y="0"/>
                  </a:moveTo>
                  <a:cubicBezTo>
                    <a:pt x="2064" y="0"/>
                    <a:pt x="1970" y="32"/>
                    <a:pt x="1891" y="95"/>
                  </a:cubicBezTo>
                  <a:lnTo>
                    <a:pt x="1" y="1985"/>
                  </a:lnTo>
                  <a:lnTo>
                    <a:pt x="2490" y="4474"/>
                  </a:lnTo>
                  <a:lnTo>
                    <a:pt x="4380" y="2584"/>
                  </a:lnTo>
                  <a:cubicBezTo>
                    <a:pt x="4474" y="2458"/>
                    <a:pt x="4474" y="2237"/>
                    <a:pt x="4380" y="2080"/>
                  </a:cubicBezTo>
                  <a:lnTo>
                    <a:pt x="2395" y="95"/>
                  </a:lnTo>
                  <a:cubicBezTo>
                    <a:pt x="2332" y="32"/>
                    <a:pt x="2245" y="0"/>
                    <a:pt x="21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8812;p65"/>
            <p:cNvSpPr/>
            <p:nvPr/>
          </p:nvSpPr>
          <p:spPr>
            <a:xfrm>
              <a:off x="-50134375" y="3395050"/>
              <a:ext cx="89025" cy="88225"/>
            </a:xfrm>
            <a:custGeom>
              <a:avLst/>
              <a:gdLst/>
              <a:ahLst/>
              <a:cxnLst/>
              <a:rect l="l" t="t" r="r" b="b"/>
              <a:pathLst>
                <a:path w="3561" h="3529" extrusionOk="0">
                  <a:moveTo>
                    <a:pt x="1765" y="1418"/>
                  </a:moveTo>
                  <a:cubicBezTo>
                    <a:pt x="1985" y="1418"/>
                    <a:pt x="2111" y="1575"/>
                    <a:pt x="2111" y="1764"/>
                  </a:cubicBezTo>
                  <a:cubicBezTo>
                    <a:pt x="2111" y="1953"/>
                    <a:pt x="1985" y="2111"/>
                    <a:pt x="1765" y="2111"/>
                  </a:cubicBezTo>
                  <a:cubicBezTo>
                    <a:pt x="1576" y="2111"/>
                    <a:pt x="1418" y="1953"/>
                    <a:pt x="1418" y="1764"/>
                  </a:cubicBezTo>
                  <a:cubicBezTo>
                    <a:pt x="1418" y="1575"/>
                    <a:pt x="1576" y="1418"/>
                    <a:pt x="1765" y="1418"/>
                  </a:cubicBezTo>
                  <a:close/>
                  <a:moveTo>
                    <a:pt x="1765" y="0"/>
                  </a:moveTo>
                  <a:cubicBezTo>
                    <a:pt x="788" y="0"/>
                    <a:pt x="0" y="788"/>
                    <a:pt x="0" y="1764"/>
                  </a:cubicBezTo>
                  <a:cubicBezTo>
                    <a:pt x="0" y="2741"/>
                    <a:pt x="788" y="3529"/>
                    <a:pt x="1765" y="3529"/>
                  </a:cubicBezTo>
                  <a:cubicBezTo>
                    <a:pt x="2773" y="3529"/>
                    <a:pt x="3560" y="2741"/>
                    <a:pt x="3560" y="1764"/>
                  </a:cubicBezTo>
                  <a:cubicBezTo>
                    <a:pt x="3497" y="788"/>
                    <a:pt x="2710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8813;p65"/>
            <p:cNvSpPr/>
            <p:nvPr/>
          </p:nvSpPr>
          <p:spPr>
            <a:xfrm>
              <a:off x="-50045375" y="3428900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2111" y="1"/>
                  </a:move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8814;p65"/>
            <p:cNvSpPr/>
            <p:nvPr/>
          </p:nvSpPr>
          <p:spPr>
            <a:xfrm>
              <a:off x="-49975275" y="3395050"/>
              <a:ext cx="52775" cy="87450"/>
            </a:xfrm>
            <a:custGeom>
              <a:avLst/>
              <a:gdLst/>
              <a:ahLst/>
              <a:cxnLst/>
              <a:rect l="l" t="t" r="r" b="b"/>
              <a:pathLst>
                <a:path w="2111" h="3498" extrusionOk="0">
                  <a:moveTo>
                    <a:pt x="693" y="0"/>
                  </a:moveTo>
                  <a:lnTo>
                    <a:pt x="0" y="662"/>
                  </a:lnTo>
                  <a:lnTo>
                    <a:pt x="0" y="3497"/>
                  </a:lnTo>
                  <a:lnTo>
                    <a:pt x="2111" y="3497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8815;p65"/>
            <p:cNvSpPr/>
            <p:nvPr/>
          </p:nvSpPr>
          <p:spPr>
            <a:xfrm>
              <a:off x="-49905175" y="3395050"/>
              <a:ext cx="70900" cy="87450"/>
            </a:xfrm>
            <a:custGeom>
              <a:avLst/>
              <a:gdLst/>
              <a:ahLst/>
              <a:cxnLst/>
              <a:rect l="l" t="t" r="r" b="b"/>
              <a:pathLst>
                <a:path w="2836" h="3498" extrusionOk="0">
                  <a:moveTo>
                    <a:pt x="0" y="0"/>
                  </a:moveTo>
                  <a:lnTo>
                    <a:pt x="0" y="3497"/>
                  </a:lnTo>
                  <a:lnTo>
                    <a:pt x="2489" y="3497"/>
                  </a:lnTo>
                  <a:cubicBezTo>
                    <a:pt x="2678" y="3497"/>
                    <a:pt x="2836" y="3340"/>
                    <a:pt x="2836" y="315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16" name="Google Shape;8816;p65"/>
          <p:cNvGrpSpPr/>
          <p:nvPr/>
        </p:nvGrpSpPr>
        <p:grpSpPr>
          <a:xfrm>
            <a:off x="1286286" y="1974651"/>
            <a:ext cx="355258" cy="355288"/>
            <a:chOff x="-50134375" y="3550975"/>
            <a:chExt cx="300100" cy="300125"/>
          </a:xfrm>
        </p:grpSpPr>
        <p:sp>
          <p:nvSpPr>
            <p:cNvPr id="8817" name="Google Shape;8817;p65"/>
            <p:cNvSpPr/>
            <p:nvPr/>
          </p:nvSpPr>
          <p:spPr>
            <a:xfrm>
              <a:off x="-50134375" y="3550975"/>
              <a:ext cx="300100" cy="300125"/>
            </a:xfrm>
            <a:custGeom>
              <a:avLst/>
              <a:gdLst/>
              <a:ahLst/>
              <a:cxnLst/>
              <a:rect l="l" t="t" r="r" b="b"/>
              <a:pathLst>
                <a:path w="12004" h="12005" extrusionOk="0">
                  <a:moveTo>
                    <a:pt x="9893" y="1419"/>
                  </a:moveTo>
                  <a:lnTo>
                    <a:pt x="9893" y="1797"/>
                  </a:lnTo>
                  <a:cubicBezTo>
                    <a:pt x="9893" y="1986"/>
                    <a:pt x="10050" y="2143"/>
                    <a:pt x="10239" y="2143"/>
                  </a:cubicBezTo>
                  <a:lnTo>
                    <a:pt x="10586" y="2143"/>
                  </a:lnTo>
                  <a:lnTo>
                    <a:pt x="10586" y="9893"/>
                  </a:lnTo>
                  <a:lnTo>
                    <a:pt x="10239" y="9893"/>
                  </a:lnTo>
                  <a:cubicBezTo>
                    <a:pt x="10050" y="9893"/>
                    <a:pt x="9893" y="10051"/>
                    <a:pt x="9893" y="10240"/>
                  </a:cubicBezTo>
                  <a:lnTo>
                    <a:pt x="9893" y="10587"/>
                  </a:lnTo>
                  <a:lnTo>
                    <a:pt x="2143" y="10587"/>
                  </a:lnTo>
                  <a:lnTo>
                    <a:pt x="2143" y="10240"/>
                  </a:lnTo>
                  <a:cubicBezTo>
                    <a:pt x="2143" y="10051"/>
                    <a:pt x="1985" y="9893"/>
                    <a:pt x="1765" y="9893"/>
                  </a:cubicBezTo>
                  <a:lnTo>
                    <a:pt x="1418" y="9893"/>
                  </a:lnTo>
                  <a:lnTo>
                    <a:pt x="1418" y="2143"/>
                  </a:lnTo>
                  <a:lnTo>
                    <a:pt x="1765" y="2143"/>
                  </a:lnTo>
                  <a:cubicBezTo>
                    <a:pt x="1985" y="2143"/>
                    <a:pt x="2143" y="1986"/>
                    <a:pt x="2143" y="1797"/>
                  </a:cubicBezTo>
                  <a:lnTo>
                    <a:pt x="2143" y="1419"/>
                  </a:lnTo>
                  <a:close/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1797"/>
                  </a:lnTo>
                  <a:cubicBezTo>
                    <a:pt x="0" y="1986"/>
                    <a:pt x="158" y="2143"/>
                    <a:pt x="347" y="2143"/>
                  </a:cubicBezTo>
                  <a:lnTo>
                    <a:pt x="693" y="2143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1"/>
                    <a:pt x="0" y="10240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47" y="12004"/>
                  </a:cubicBezTo>
                  <a:lnTo>
                    <a:pt x="1765" y="12004"/>
                  </a:lnTo>
                  <a:cubicBezTo>
                    <a:pt x="1985" y="12004"/>
                    <a:pt x="2111" y="11847"/>
                    <a:pt x="2111" y="11658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8"/>
                  </a:lnTo>
                  <a:cubicBezTo>
                    <a:pt x="9893" y="11847"/>
                    <a:pt x="10050" y="12004"/>
                    <a:pt x="10239" y="12004"/>
                  </a:cubicBezTo>
                  <a:lnTo>
                    <a:pt x="11657" y="12004"/>
                  </a:lnTo>
                  <a:cubicBezTo>
                    <a:pt x="11846" y="12004"/>
                    <a:pt x="12004" y="11847"/>
                    <a:pt x="12004" y="11658"/>
                  </a:cubicBezTo>
                  <a:lnTo>
                    <a:pt x="12004" y="10240"/>
                  </a:lnTo>
                  <a:cubicBezTo>
                    <a:pt x="12004" y="10051"/>
                    <a:pt x="11846" y="9893"/>
                    <a:pt x="11657" y="9893"/>
                  </a:cubicBezTo>
                  <a:lnTo>
                    <a:pt x="11311" y="9893"/>
                  </a:lnTo>
                  <a:lnTo>
                    <a:pt x="11311" y="2143"/>
                  </a:lnTo>
                  <a:lnTo>
                    <a:pt x="11657" y="2143"/>
                  </a:lnTo>
                  <a:cubicBezTo>
                    <a:pt x="11846" y="2143"/>
                    <a:pt x="12004" y="1986"/>
                    <a:pt x="12004" y="1797"/>
                  </a:cubicBezTo>
                  <a:lnTo>
                    <a:pt x="12004" y="348"/>
                  </a:lnTo>
                  <a:cubicBezTo>
                    <a:pt x="12004" y="159"/>
                    <a:pt x="11846" y="1"/>
                    <a:pt x="11657" y="1"/>
                  </a:cubicBezTo>
                  <a:lnTo>
                    <a:pt x="10239" y="1"/>
                  </a:lnTo>
                  <a:cubicBezTo>
                    <a:pt x="10050" y="1"/>
                    <a:pt x="9893" y="159"/>
                    <a:pt x="9893" y="348"/>
                  </a:cubicBezTo>
                  <a:lnTo>
                    <a:pt x="9893" y="726"/>
                  </a:lnTo>
                  <a:lnTo>
                    <a:pt x="2111" y="726"/>
                  </a:lnTo>
                  <a:lnTo>
                    <a:pt x="2111" y="348"/>
                  </a:lnTo>
                  <a:cubicBezTo>
                    <a:pt x="2111" y="159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8818;p65"/>
            <p:cNvSpPr/>
            <p:nvPr/>
          </p:nvSpPr>
          <p:spPr>
            <a:xfrm>
              <a:off x="-50054825" y="3603750"/>
              <a:ext cx="141800" cy="194575"/>
            </a:xfrm>
            <a:custGeom>
              <a:avLst/>
              <a:gdLst/>
              <a:ahLst/>
              <a:cxnLst/>
              <a:rect l="l" t="t" r="r" b="b"/>
              <a:pathLst>
                <a:path w="5672" h="7783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65"/>
                  </a:lnTo>
                  <a:cubicBezTo>
                    <a:pt x="0" y="1873"/>
                    <a:pt x="74" y="1922"/>
                    <a:pt x="151" y="1922"/>
                  </a:cubicBezTo>
                  <a:cubicBezTo>
                    <a:pt x="186" y="1922"/>
                    <a:pt x="222" y="1911"/>
                    <a:pt x="252" y="1891"/>
                  </a:cubicBezTo>
                  <a:lnTo>
                    <a:pt x="725" y="1419"/>
                  </a:lnTo>
                  <a:lnTo>
                    <a:pt x="2143" y="1419"/>
                  </a:lnTo>
                  <a:lnTo>
                    <a:pt x="2143" y="7089"/>
                  </a:lnTo>
                  <a:lnTo>
                    <a:pt x="1670" y="7562"/>
                  </a:lnTo>
                  <a:cubicBezTo>
                    <a:pt x="1576" y="7625"/>
                    <a:pt x="1670" y="7782"/>
                    <a:pt x="1765" y="7782"/>
                  </a:cubicBezTo>
                  <a:lnTo>
                    <a:pt x="3907" y="7782"/>
                  </a:lnTo>
                  <a:cubicBezTo>
                    <a:pt x="4064" y="7782"/>
                    <a:pt x="4096" y="7625"/>
                    <a:pt x="4033" y="7562"/>
                  </a:cubicBezTo>
                  <a:lnTo>
                    <a:pt x="3560" y="7089"/>
                  </a:lnTo>
                  <a:lnTo>
                    <a:pt x="3560" y="1419"/>
                  </a:lnTo>
                  <a:lnTo>
                    <a:pt x="4978" y="1419"/>
                  </a:lnTo>
                  <a:lnTo>
                    <a:pt x="5451" y="1891"/>
                  </a:lnTo>
                  <a:cubicBezTo>
                    <a:pt x="5467" y="1908"/>
                    <a:pt x="5491" y="1916"/>
                    <a:pt x="5517" y="1916"/>
                  </a:cubicBezTo>
                  <a:cubicBezTo>
                    <a:pt x="5587" y="1916"/>
                    <a:pt x="5671" y="1857"/>
                    <a:pt x="5671" y="1765"/>
                  </a:cubicBezTo>
                  <a:lnTo>
                    <a:pt x="5671" y="347"/>
                  </a:lnTo>
                  <a:cubicBezTo>
                    <a:pt x="5671" y="158"/>
                    <a:pt x="5514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19" name="Google Shape;8819;p65"/>
          <p:cNvGrpSpPr/>
          <p:nvPr/>
        </p:nvGrpSpPr>
        <p:grpSpPr>
          <a:xfrm>
            <a:off x="1286286" y="2412183"/>
            <a:ext cx="355258" cy="355051"/>
            <a:chOff x="-50134375" y="3920575"/>
            <a:chExt cx="300100" cy="299925"/>
          </a:xfrm>
        </p:grpSpPr>
        <p:sp>
          <p:nvSpPr>
            <p:cNvPr id="8820" name="Google Shape;8820;p65"/>
            <p:cNvSpPr/>
            <p:nvPr/>
          </p:nvSpPr>
          <p:spPr>
            <a:xfrm>
              <a:off x="-49985525" y="3920575"/>
              <a:ext cx="151250" cy="151850"/>
            </a:xfrm>
            <a:custGeom>
              <a:avLst/>
              <a:gdLst/>
              <a:ahLst/>
              <a:cxnLst/>
              <a:rect l="l" t="t" r="r" b="b"/>
              <a:pathLst>
                <a:path w="6050" h="6074" extrusionOk="0">
                  <a:moveTo>
                    <a:pt x="1986" y="1"/>
                  </a:moveTo>
                  <a:cubicBezTo>
                    <a:pt x="1537" y="1"/>
                    <a:pt x="1088" y="166"/>
                    <a:pt x="757" y="497"/>
                  </a:cubicBezTo>
                  <a:lnTo>
                    <a:pt x="1" y="1284"/>
                  </a:lnTo>
                  <a:lnTo>
                    <a:pt x="4758" y="6073"/>
                  </a:lnTo>
                  <a:lnTo>
                    <a:pt x="5546" y="5317"/>
                  </a:lnTo>
                  <a:cubicBezTo>
                    <a:pt x="5861" y="5002"/>
                    <a:pt x="6050" y="4529"/>
                    <a:pt x="6050" y="4057"/>
                  </a:cubicBezTo>
                  <a:cubicBezTo>
                    <a:pt x="6050" y="3616"/>
                    <a:pt x="5861" y="3143"/>
                    <a:pt x="5546" y="2828"/>
                  </a:cubicBezTo>
                  <a:lnTo>
                    <a:pt x="3214" y="497"/>
                  </a:lnTo>
                  <a:cubicBezTo>
                    <a:pt x="2883" y="166"/>
                    <a:pt x="2434" y="1"/>
                    <a:pt x="19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8821;p65"/>
            <p:cNvSpPr/>
            <p:nvPr/>
          </p:nvSpPr>
          <p:spPr>
            <a:xfrm>
              <a:off x="-50134375" y="4069250"/>
              <a:ext cx="151250" cy="151250"/>
            </a:xfrm>
            <a:custGeom>
              <a:avLst/>
              <a:gdLst/>
              <a:ahLst/>
              <a:cxnLst/>
              <a:rect l="l" t="t" r="r" b="b"/>
              <a:pathLst>
                <a:path w="6050" h="6050" extrusionOk="0">
                  <a:moveTo>
                    <a:pt x="1292" y="0"/>
                  </a:moveTo>
                  <a:lnTo>
                    <a:pt x="504" y="756"/>
                  </a:lnTo>
                  <a:cubicBezTo>
                    <a:pt x="189" y="1071"/>
                    <a:pt x="0" y="1544"/>
                    <a:pt x="0" y="2016"/>
                  </a:cubicBezTo>
                  <a:cubicBezTo>
                    <a:pt x="0" y="2489"/>
                    <a:pt x="189" y="2899"/>
                    <a:pt x="504" y="3277"/>
                  </a:cubicBezTo>
                  <a:lnTo>
                    <a:pt x="2804" y="5545"/>
                  </a:lnTo>
                  <a:cubicBezTo>
                    <a:pt x="3119" y="5860"/>
                    <a:pt x="3592" y="6049"/>
                    <a:pt x="4064" y="6049"/>
                  </a:cubicBezTo>
                  <a:cubicBezTo>
                    <a:pt x="4537" y="6049"/>
                    <a:pt x="4947" y="5860"/>
                    <a:pt x="5325" y="5545"/>
                  </a:cubicBezTo>
                  <a:lnTo>
                    <a:pt x="6049" y="4757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8822;p65"/>
            <p:cNvSpPr/>
            <p:nvPr/>
          </p:nvSpPr>
          <p:spPr>
            <a:xfrm>
              <a:off x="-50090275" y="3964500"/>
              <a:ext cx="211100" cy="211100"/>
            </a:xfrm>
            <a:custGeom>
              <a:avLst/>
              <a:gdLst/>
              <a:ahLst/>
              <a:cxnLst/>
              <a:rect l="l" t="t" r="r" b="b"/>
              <a:pathLst>
                <a:path w="8444" h="8444" extrusionOk="0">
                  <a:moveTo>
                    <a:pt x="2446" y="4316"/>
                  </a:moveTo>
                  <a:cubicBezTo>
                    <a:pt x="2537" y="4316"/>
                    <a:pt x="2631" y="4348"/>
                    <a:pt x="2710" y="4411"/>
                  </a:cubicBezTo>
                  <a:lnTo>
                    <a:pt x="4033" y="5734"/>
                  </a:lnTo>
                  <a:cubicBezTo>
                    <a:pt x="4191" y="5828"/>
                    <a:pt x="4191" y="6080"/>
                    <a:pt x="4033" y="6238"/>
                  </a:cubicBezTo>
                  <a:cubicBezTo>
                    <a:pt x="3970" y="6301"/>
                    <a:pt x="3884" y="6332"/>
                    <a:pt x="3789" y="6332"/>
                  </a:cubicBezTo>
                  <a:cubicBezTo>
                    <a:pt x="3694" y="6332"/>
                    <a:pt x="3592" y="6301"/>
                    <a:pt x="3498" y="6238"/>
                  </a:cubicBezTo>
                  <a:lnTo>
                    <a:pt x="2206" y="4946"/>
                  </a:lnTo>
                  <a:cubicBezTo>
                    <a:pt x="2080" y="4820"/>
                    <a:pt x="2080" y="4568"/>
                    <a:pt x="2206" y="4411"/>
                  </a:cubicBezTo>
                  <a:cubicBezTo>
                    <a:pt x="2269" y="4348"/>
                    <a:pt x="2356" y="4316"/>
                    <a:pt x="2446" y="4316"/>
                  </a:cubicBezTo>
                  <a:close/>
                  <a:moveTo>
                    <a:pt x="3687" y="0"/>
                  </a:moveTo>
                  <a:lnTo>
                    <a:pt x="1" y="3686"/>
                  </a:lnTo>
                  <a:lnTo>
                    <a:pt x="4789" y="8443"/>
                  </a:lnTo>
                  <a:lnTo>
                    <a:pt x="8444" y="4789"/>
                  </a:lnTo>
                  <a:lnTo>
                    <a:pt x="36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23" name="Google Shape;8823;p65"/>
          <p:cNvGrpSpPr/>
          <p:nvPr/>
        </p:nvGrpSpPr>
        <p:grpSpPr>
          <a:xfrm>
            <a:off x="3497010" y="1559758"/>
            <a:ext cx="357123" cy="355258"/>
            <a:chOff x="-48262200" y="3200500"/>
            <a:chExt cx="301675" cy="300100"/>
          </a:xfrm>
        </p:grpSpPr>
        <p:sp>
          <p:nvSpPr>
            <p:cNvPr id="8824" name="Google Shape;8824;p65"/>
            <p:cNvSpPr/>
            <p:nvPr/>
          </p:nvSpPr>
          <p:spPr>
            <a:xfrm>
              <a:off x="-48191325" y="32887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72" y="1"/>
                  </a:moveTo>
                  <a:cubicBezTo>
                    <a:pt x="474" y="1"/>
                    <a:pt x="1" y="473"/>
                    <a:pt x="1" y="1041"/>
                  </a:cubicBezTo>
                  <a:cubicBezTo>
                    <a:pt x="1" y="1513"/>
                    <a:pt x="285" y="1891"/>
                    <a:pt x="726" y="2049"/>
                  </a:cubicBezTo>
                  <a:lnTo>
                    <a:pt x="726" y="1041"/>
                  </a:lnTo>
                  <a:cubicBezTo>
                    <a:pt x="726" y="852"/>
                    <a:pt x="883" y="694"/>
                    <a:pt x="1072" y="694"/>
                  </a:cubicBezTo>
                  <a:lnTo>
                    <a:pt x="2049" y="694"/>
                  </a:lnTo>
                  <a:cubicBezTo>
                    <a:pt x="1891" y="253"/>
                    <a:pt x="1513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65"/>
            <p:cNvSpPr/>
            <p:nvPr/>
          </p:nvSpPr>
          <p:spPr>
            <a:xfrm>
              <a:off x="-48155875" y="33241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1"/>
                  </a:moveTo>
                  <a:lnTo>
                    <a:pt x="1" y="631"/>
                  </a:lnTo>
                  <a:cubicBezTo>
                    <a:pt x="284" y="505"/>
                    <a:pt x="536" y="25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65"/>
            <p:cNvSpPr/>
            <p:nvPr/>
          </p:nvSpPr>
          <p:spPr>
            <a:xfrm>
              <a:off x="-48085775" y="3206000"/>
              <a:ext cx="47275" cy="47300"/>
            </a:xfrm>
            <a:custGeom>
              <a:avLst/>
              <a:gdLst/>
              <a:ahLst/>
              <a:cxnLst/>
              <a:rect l="l" t="t" r="r" b="b"/>
              <a:pathLst>
                <a:path w="1891" h="1892" extrusionOk="0">
                  <a:moveTo>
                    <a:pt x="1" y="1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65"/>
            <p:cNvSpPr/>
            <p:nvPr/>
          </p:nvSpPr>
          <p:spPr>
            <a:xfrm>
              <a:off x="-48262200" y="3200500"/>
              <a:ext cx="228425" cy="300100"/>
            </a:xfrm>
            <a:custGeom>
              <a:avLst/>
              <a:gdLst/>
              <a:ahLst/>
              <a:cxnLst/>
              <a:rect l="l" t="t" r="r" b="b"/>
              <a:pathLst>
                <a:path w="9137" h="12004" extrusionOk="0">
                  <a:moveTo>
                    <a:pt x="3907" y="2773"/>
                  </a:moveTo>
                  <a:cubicBezTo>
                    <a:pt x="4789" y="2773"/>
                    <a:pt x="5482" y="3371"/>
                    <a:pt x="5640" y="4190"/>
                  </a:cubicBezTo>
                  <a:lnTo>
                    <a:pt x="6743" y="4190"/>
                  </a:lnTo>
                  <a:cubicBezTo>
                    <a:pt x="6900" y="4222"/>
                    <a:pt x="7058" y="4380"/>
                    <a:pt x="7058" y="4569"/>
                  </a:cubicBezTo>
                  <a:lnTo>
                    <a:pt x="7058" y="7372"/>
                  </a:lnTo>
                  <a:cubicBezTo>
                    <a:pt x="7058" y="7562"/>
                    <a:pt x="6900" y="7719"/>
                    <a:pt x="6711" y="7719"/>
                  </a:cubicBezTo>
                  <a:lnTo>
                    <a:pt x="3907" y="7719"/>
                  </a:lnTo>
                  <a:cubicBezTo>
                    <a:pt x="3718" y="7719"/>
                    <a:pt x="3561" y="7562"/>
                    <a:pt x="3561" y="7372"/>
                  </a:cubicBezTo>
                  <a:lnTo>
                    <a:pt x="3561" y="6270"/>
                  </a:lnTo>
                  <a:cubicBezTo>
                    <a:pt x="2773" y="6112"/>
                    <a:pt x="2143" y="5419"/>
                    <a:pt x="2143" y="4537"/>
                  </a:cubicBezTo>
                  <a:cubicBezTo>
                    <a:pt x="2143" y="3560"/>
                    <a:pt x="2931" y="2773"/>
                    <a:pt x="3907" y="2773"/>
                  </a:cubicBezTo>
                  <a:close/>
                  <a:moveTo>
                    <a:pt x="5293" y="8475"/>
                  </a:moveTo>
                  <a:cubicBezTo>
                    <a:pt x="5482" y="8475"/>
                    <a:pt x="5640" y="8633"/>
                    <a:pt x="5640" y="8822"/>
                  </a:cubicBezTo>
                  <a:cubicBezTo>
                    <a:pt x="5640" y="9042"/>
                    <a:pt x="5482" y="9200"/>
                    <a:pt x="5293" y="9200"/>
                  </a:cubicBezTo>
                  <a:lnTo>
                    <a:pt x="2489" y="9200"/>
                  </a:lnTo>
                  <a:cubicBezTo>
                    <a:pt x="2300" y="9200"/>
                    <a:pt x="2143" y="9042"/>
                    <a:pt x="2143" y="8822"/>
                  </a:cubicBezTo>
                  <a:cubicBezTo>
                    <a:pt x="2143" y="8633"/>
                    <a:pt x="2300" y="8475"/>
                    <a:pt x="2489" y="8475"/>
                  </a:cubicBezTo>
                  <a:close/>
                  <a:moveTo>
                    <a:pt x="6711" y="8475"/>
                  </a:moveTo>
                  <a:cubicBezTo>
                    <a:pt x="6900" y="8475"/>
                    <a:pt x="7058" y="8633"/>
                    <a:pt x="7058" y="8822"/>
                  </a:cubicBezTo>
                  <a:cubicBezTo>
                    <a:pt x="7058" y="9042"/>
                    <a:pt x="6900" y="9200"/>
                    <a:pt x="6711" y="9200"/>
                  </a:cubicBezTo>
                  <a:cubicBezTo>
                    <a:pt x="6522" y="9200"/>
                    <a:pt x="6365" y="9042"/>
                    <a:pt x="6365" y="8822"/>
                  </a:cubicBezTo>
                  <a:cubicBezTo>
                    <a:pt x="6365" y="8633"/>
                    <a:pt x="6522" y="8475"/>
                    <a:pt x="6711" y="8475"/>
                  </a:cubicBezTo>
                  <a:close/>
                  <a:moveTo>
                    <a:pt x="6711" y="9893"/>
                  </a:moveTo>
                  <a:cubicBezTo>
                    <a:pt x="6900" y="9893"/>
                    <a:pt x="7058" y="10050"/>
                    <a:pt x="7058" y="10239"/>
                  </a:cubicBezTo>
                  <a:cubicBezTo>
                    <a:pt x="7058" y="10428"/>
                    <a:pt x="6900" y="10617"/>
                    <a:pt x="6711" y="10617"/>
                  </a:cubicBezTo>
                  <a:lnTo>
                    <a:pt x="2489" y="10617"/>
                  </a:lnTo>
                  <a:cubicBezTo>
                    <a:pt x="2300" y="10617"/>
                    <a:pt x="2143" y="10460"/>
                    <a:pt x="2143" y="10239"/>
                  </a:cubicBezTo>
                  <a:cubicBezTo>
                    <a:pt x="2143" y="10050"/>
                    <a:pt x="2300" y="9893"/>
                    <a:pt x="2489" y="9893"/>
                  </a:cubicBez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1657"/>
                  </a:lnTo>
                  <a:cubicBezTo>
                    <a:pt x="1" y="11878"/>
                    <a:pt x="158" y="12004"/>
                    <a:pt x="379" y="12004"/>
                  </a:cubicBezTo>
                  <a:lnTo>
                    <a:pt x="8790" y="12004"/>
                  </a:lnTo>
                  <a:cubicBezTo>
                    <a:pt x="8979" y="12004"/>
                    <a:pt x="9137" y="11878"/>
                    <a:pt x="9137" y="11657"/>
                  </a:cubicBezTo>
                  <a:lnTo>
                    <a:pt x="9137" y="2804"/>
                  </a:lnTo>
                  <a:lnTo>
                    <a:pt x="6711" y="2804"/>
                  </a:lnTo>
                  <a:cubicBezTo>
                    <a:pt x="6522" y="2804"/>
                    <a:pt x="6365" y="2647"/>
                    <a:pt x="6365" y="2458"/>
                  </a:cubicBezTo>
                  <a:lnTo>
                    <a:pt x="63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65"/>
            <p:cNvSpPr/>
            <p:nvPr/>
          </p:nvSpPr>
          <p:spPr>
            <a:xfrm>
              <a:off x="-48155075" y="3322575"/>
              <a:ext cx="52775" cy="53575"/>
            </a:xfrm>
            <a:custGeom>
              <a:avLst/>
              <a:gdLst/>
              <a:ahLst/>
              <a:cxnLst/>
              <a:rect l="l" t="t" r="r" b="b"/>
              <a:pathLst>
                <a:path w="2111" h="2143" extrusionOk="0">
                  <a:moveTo>
                    <a:pt x="1355" y="1"/>
                  </a:moveTo>
                  <a:cubicBezTo>
                    <a:pt x="1197" y="725"/>
                    <a:pt x="662" y="1261"/>
                    <a:pt x="0" y="1387"/>
                  </a:cubicBez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65"/>
            <p:cNvSpPr/>
            <p:nvPr/>
          </p:nvSpPr>
          <p:spPr>
            <a:xfrm>
              <a:off x="-48014100" y="3417100"/>
              <a:ext cx="53575" cy="18125"/>
            </a:xfrm>
            <a:custGeom>
              <a:avLst/>
              <a:gdLst/>
              <a:ahLst/>
              <a:cxnLst/>
              <a:rect l="l" t="t" r="r" b="b"/>
              <a:pathLst>
                <a:path w="2143" h="725" extrusionOk="0">
                  <a:moveTo>
                    <a:pt x="1" y="0"/>
                  </a:moveTo>
                  <a:lnTo>
                    <a:pt x="1" y="725"/>
                  </a:lnTo>
                  <a:lnTo>
                    <a:pt x="2143" y="725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8830;p65"/>
            <p:cNvSpPr/>
            <p:nvPr/>
          </p:nvSpPr>
          <p:spPr>
            <a:xfrm>
              <a:off x="-48014100" y="3289500"/>
              <a:ext cx="53575" cy="110300"/>
            </a:xfrm>
            <a:custGeom>
              <a:avLst/>
              <a:gdLst/>
              <a:ahLst/>
              <a:cxnLst/>
              <a:rect l="l" t="t" r="r" b="b"/>
              <a:pathLst>
                <a:path w="2143" h="4412" extrusionOk="0">
                  <a:moveTo>
                    <a:pt x="1" y="0"/>
                  </a:moveTo>
                  <a:lnTo>
                    <a:pt x="1" y="4411"/>
                  </a:lnTo>
                  <a:lnTo>
                    <a:pt x="2143" y="4411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8831;p65"/>
            <p:cNvSpPr/>
            <p:nvPr/>
          </p:nvSpPr>
          <p:spPr>
            <a:xfrm>
              <a:off x="-48014100" y="3451750"/>
              <a:ext cx="53575" cy="48075"/>
            </a:xfrm>
            <a:custGeom>
              <a:avLst/>
              <a:gdLst/>
              <a:ahLst/>
              <a:cxnLst/>
              <a:rect l="l" t="t" r="r" b="b"/>
              <a:pathLst>
                <a:path w="2143" h="1923" extrusionOk="0">
                  <a:moveTo>
                    <a:pt x="1" y="0"/>
                  </a:moveTo>
                  <a:lnTo>
                    <a:pt x="1" y="883"/>
                  </a:lnTo>
                  <a:cubicBezTo>
                    <a:pt x="1" y="1450"/>
                    <a:pt x="473" y="1922"/>
                    <a:pt x="1072" y="1922"/>
                  </a:cubicBezTo>
                  <a:cubicBezTo>
                    <a:pt x="1670" y="1922"/>
                    <a:pt x="2143" y="1450"/>
                    <a:pt x="2143" y="883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65"/>
            <p:cNvSpPr/>
            <p:nvPr/>
          </p:nvSpPr>
          <p:spPr>
            <a:xfrm>
              <a:off x="-48011725" y="3220375"/>
              <a:ext cx="48050" cy="51025"/>
            </a:xfrm>
            <a:custGeom>
              <a:avLst/>
              <a:gdLst/>
              <a:ahLst/>
              <a:cxnLst/>
              <a:rect l="l" t="t" r="r" b="b"/>
              <a:pathLst>
                <a:path w="1922" h="2041" extrusionOk="0">
                  <a:moveTo>
                    <a:pt x="985" y="1"/>
                  </a:moveTo>
                  <a:cubicBezTo>
                    <a:pt x="843" y="1"/>
                    <a:pt x="693" y="72"/>
                    <a:pt x="630" y="213"/>
                  </a:cubicBezTo>
                  <a:lnTo>
                    <a:pt x="0" y="2041"/>
                  </a:lnTo>
                  <a:lnTo>
                    <a:pt x="1922" y="2041"/>
                  </a:lnTo>
                  <a:lnTo>
                    <a:pt x="1292" y="213"/>
                  </a:lnTo>
                  <a:cubicBezTo>
                    <a:pt x="1260" y="72"/>
                    <a:pt x="1126" y="1"/>
                    <a:pt x="9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33" name="Google Shape;8833;p65"/>
          <p:cNvGrpSpPr/>
          <p:nvPr/>
        </p:nvGrpSpPr>
        <p:grpSpPr>
          <a:xfrm>
            <a:off x="3526383" y="1996847"/>
            <a:ext cx="298377" cy="354519"/>
            <a:chOff x="-48233050" y="3569725"/>
            <a:chExt cx="252050" cy="299475"/>
          </a:xfrm>
        </p:grpSpPr>
        <p:sp>
          <p:nvSpPr>
            <p:cNvPr id="8834" name="Google Shape;8834;p65"/>
            <p:cNvSpPr/>
            <p:nvPr/>
          </p:nvSpPr>
          <p:spPr>
            <a:xfrm>
              <a:off x="-48233050" y="3569725"/>
              <a:ext cx="252050" cy="299475"/>
            </a:xfrm>
            <a:custGeom>
              <a:avLst/>
              <a:gdLst/>
              <a:ahLst/>
              <a:cxnLst/>
              <a:rect l="l" t="t" r="r" b="b"/>
              <a:pathLst>
                <a:path w="10082" h="11979" extrusionOk="0">
                  <a:moveTo>
                    <a:pt x="5230" y="1393"/>
                  </a:moveTo>
                  <a:cubicBezTo>
                    <a:pt x="5419" y="1393"/>
                    <a:pt x="5577" y="1551"/>
                    <a:pt x="5577" y="1740"/>
                  </a:cubicBezTo>
                  <a:lnTo>
                    <a:pt x="5577" y="1960"/>
                  </a:lnTo>
                  <a:cubicBezTo>
                    <a:pt x="5703" y="2023"/>
                    <a:pt x="5829" y="2086"/>
                    <a:pt x="5923" y="2181"/>
                  </a:cubicBezTo>
                  <a:lnTo>
                    <a:pt x="6144" y="2055"/>
                  </a:lnTo>
                  <a:cubicBezTo>
                    <a:pt x="6194" y="2025"/>
                    <a:pt x="6251" y="2011"/>
                    <a:pt x="6308" y="2011"/>
                  </a:cubicBezTo>
                  <a:cubicBezTo>
                    <a:pt x="6430" y="2011"/>
                    <a:pt x="6552" y="2074"/>
                    <a:pt x="6616" y="2181"/>
                  </a:cubicBezTo>
                  <a:lnTo>
                    <a:pt x="7309" y="3410"/>
                  </a:lnTo>
                  <a:cubicBezTo>
                    <a:pt x="7467" y="3725"/>
                    <a:pt x="7246" y="3819"/>
                    <a:pt x="6963" y="3977"/>
                  </a:cubicBezTo>
                  <a:lnTo>
                    <a:pt x="6963" y="4386"/>
                  </a:lnTo>
                  <a:cubicBezTo>
                    <a:pt x="7246" y="4544"/>
                    <a:pt x="7467" y="4670"/>
                    <a:pt x="7309" y="4985"/>
                  </a:cubicBezTo>
                  <a:lnTo>
                    <a:pt x="6616" y="6182"/>
                  </a:lnTo>
                  <a:cubicBezTo>
                    <a:pt x="6531" y="6289"/>
                    <a:pt x="6417" y="6366"/>
                    <a:pt x="6303" y="6366"/>
                  </a:cubicBezTo>
                  <a:cubicBezTo>
                    <a:pt x="6249" y="6366"/>
                    <a:pt x="6195" y="6349"/>
                    <a:pt x="6144" y="6308"/>
                  </a:cubicBezTo>
                  <a:lnTo>
                    <a:pt x="5923" y="6182"/>
                  </a:lnTo>
                  <a:cubicBezTo>
                    <a:pt x="5829" y="6277"/>
                    <a:pt x="5703" y="6340"/>
                    <a:pt x="5577" y="6403"/>
                  </a:cubicBezTo>
                  <a:lnTo>
                    <a:pt x="5577" y="6623"/>
                  </a:lnTo>
                  <a:cubicBezTo>
                    <a:pt x="5577" y="6812"/>
                    <a:pt x="5419" y="6970"/>
                    <a:pt x="5230" y="6970"/>
                  </a:cubicBezTo>
                  <a:lnTo>
                    <a:pt x="3812" y="6970"/>
                  </a:lnTo>
                  <a:cubicBezTo>
                    <a:pt x="3623" y="6970"/>
                    <a:pt x="3466" y="6812"/>
                    <a:pt x="3466" y="6623"/>
                  </a:cubicBezTo>
                  <a:lnTo>
                    <a:pt x="3466" y="6403"/>
                  </a:lnTo>
                  <a:cubicBezTo>
                    <a:pt x="3340" y="6340"/>
                    <a:pt x="3214" y="6277"/>
                    <a:pt x="3119" y="6182"/>
                  </a:cubicBezTo>
                  <a:lnTo>
                    <a:pt x="2899" y="6308"/>
                  </a:lnTo>
                  <a:cubicBezTo>
                    <a:pt x="2848" y="6338"/>
                    <a:pt x="2791" y="6352"/>
                    <a:pt x="2734" y="6352"/>
                  </a:cubicBezTo>
                  <a:cubicBezTo>
                    <a:pt x="2613" y="6352"/>
                    <a:pt x="2490" y="6289"/>
                    <a:pt x="2426" y="6182"/>
                  </a:cubicBezTo>
                  <a:lnTo>
                    <a:pt x="1733" y="4985"/>
                  </a:lnTo>
                  <a:cubicBezTo>
                    <a:pt x="1638" y="4827"/>
                    <a:pt x="1670" y="4575"/>
                    <a:pt x="1859" y="4512"/>
                  </a:cubicBezTo>
                  <a:lnTo>
                    <a:pt x="2048" y="4386"/>
                  </a:lnTo>
                  <a:lnTo>
                    <a:pt x="2048" y="3977"/>
                  </a:lnTo>
                  <a:lnTo>
                    <a:pt x="1859" y="3882"/>
                  </a:lnTo>
                  <a:cubicBezTo>
                    <a:pt x="1702" y="3788"/>
                    <a:pt x="1607" y="3536"/>
                    <a:pt x="1733" y="3410"/>
                  </a:cubicBezTo>
                  <a:lnTo>
                    <a:pt x="2426" y="2181"/>
                  </a:lnTo>
                  <a:cubicBezTo>
                    <a:pt x="2490" y="2074"/>
                    <a:pt x="2612" y="1997"/>
                    <a:pt x="2733" y="1997"/>
                  </a:cubicBezTo>
                  <a:cubicBezTo>
                    <a:pt x="2790" y="1997"/>
                    <a:pt x="2848" y="2014"/>
                    <a:pt x="2899" y="2055"/>
                  </a:cubicBezTo>
                  <a:lnTo>
                    <a:pt x="3119" y="2181"/>
                  </a:lnTo>
                  <a:cubicBezTo>
                    <a:pt x="3214" y="2086"/>
                    <a:pt x="3340" y="2023"/>
                    <a:pt x="3466" y="1960"/>
                  </a:cubicBezTo>
                  <a:lnTo>
                    <a:pt x="3466" y="1740"/>
                  </a:lnTo>
                  <a:cubicBezTo>
                    <a:pt x="3466" y="1551"/>
                    <a:pt x="3623" y="1393"/>
                    <a:pt x="3812" y="1393"/>
                  </a:cubicBezTo>
                  <a:close/>
                  <a:moveTo>
                    <a:pt x="4547" y="0"/>
                  </a:moveTo>
                  <a:cubicBezTo>
                    <a:pt x="3499" y="0"/>
                    <a:pt x="2484" y="337"/>
                    <a:pt x="1670" y="984"/>
                  </a:cubicBezTo>
                  <a:cubicBezTo>
                    <a:pt x="630" y="1866"/>
                    <a:pt x="0" y="3158"/>
                    <a:pt x="0" y="4544"/>
                  </a:cubicBezTo>
                  <a:cubicBezTo>
                    <a:pt x="0" y="5804"/>
                    <a:pt x="504" y="6970"/>
                    <a:pt x="1418" y="7852"/>
                  </a:cubicBezTo>
                  <a:lnTo>
                    <a:pt x="1418" y="11632"/>
                  </a:lnTo>
                  <a:cubicBezTo>
                    <a:pt x="1418" y="11821"/>
                    <a:pt x="1575" y="11979"/>
                    <a:pt x="1765" y="11979"/>
                  </a:cubicBezTo>
                  <a:lnTo>
                    <a:pt x="5986" y="11979"/>
                  </a:lnTo>
                  <a:cubicBezTo>
                    <a:pt x="6175" y="11979"/>
                    <a:pt x="6333" y="11821"/>
                    <a:pt x="6333" y="11632"/>
                  </a:cubicBezTo>
                  <a:lnTo>
                    <a:pt x="6333" y="10530"/>
                  </a:lnTo>
                  <a:lnTo>
                    <a:pt x="8097" y="10530"/>
                  </a:lnTo>
                  <a:cubicBezTo>
                    <a:pt x="8286" y="10530"/>
                    <a:pt x="8444" y="10372"/>
                    <a:pt x="8444" y="10183"/>
                  </a:cubicBezTo>
                  <a:lnTo>
                    <a:pt x="8444" y="8387"/>
                  </a:lnTo>
                  <a:lnTo>
                    <a:pt x="9042" y="8387"/>
                  </a:lnTo>
                  <a:cubicBezTo>
                    <a:pt x="9389" y="8387"/>
                    <a:pt x="9767" y="8198"/>
                    <a:pt x="9956" y="7883"/>
                  </a:cubicBezTo>
                  <a:cubicBezTo>
                    <a:pt x="10082" y="7568"/>
                    <a:pt x="10082" y="7190"/>
                    <a:pt x="9924" y="6875"/>
                  </a:cubicBezTo>
                  <a:lnTo>
                    <a:pt x="9042" y="5237"/>
                  </a:lnTo>
                  <a:cubicBezTo>
                    <a:pt x="9137" y="4701"/>
                    <a:pt x="9137" y="4134"/>
                    <a:pt x="9011" y="3599"/>
                  </a:cubicBezTo>
                  <a:cubicBezTo>
                    <a:pt x="8664" y="1866"/>
                    <a:pt x="7246" y="480"/>
                    <a:pt x="5545" y="102"/>
                  </a:cubicBezTo>
                  <a:cubicBezTo>
                    <a:pt x="5213" y="34"/>
                    <a:pt x="4878" y="0"/>
                    <a:pt x="45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835;p65"/>
            <p:cNvSpPr/>
            <p:nvPr/>
          </p:nvSpPr>
          <p:spPr>
            <a:xfrm>
              <a:off x="-48170050" y="3622650"/>
              <a:ext cx="100050" cy="103225"/>
            </a:xfrm>
            <a:custGeom>
              <a:avLst/>
              <a:gdLst/>
              <a:ahLst/>
              <a:cxnLst/>
              <a:rect l="l" t="t" r="r" b="b"/>
              <a:pathLst>
                <a:path w="4002" h="4129" extrusionOk="0">
                  <a:moveTo>
                    <a:pt x="1985" y="1009"/>
                  </a:moveTo>
                  <a:cubicBezTo>
                    <a:pt x="2584" y="1009"/>
                    <a:pt x="3057" y="1482"/>
                    <a:pt x="3057" y="2080"/>
                  </a:cubicBezTo>
                  <a:cubicBezTo>
                    <a:pt x="3057" y="2647"/>
                    <a:pt x="2584" y="3120"/>
                    <a:pt x="1985" y="3120"/>
                  </a:cubicBezTo>
                  <a:cubicBezTo>
                    <a:pt x="1418" y="3120"/>
                    <a:pt x="946" y="2647"/>
                    <a:pt x="946" y="2080"/>
                  </a:cubicBezTo>
                  <a:cubicBezTo>
                    <a:pt x="946" y="1482"/>
                    <a:pt x="1418" y="1009"/>
                    <a:pt x="1985" y="1009"/>
                  </a:cubicBezTo>
                  <a:close/>
                  <a:moveTo>
                    <a:pt x="1639" y="1"/>
                  </a:moveTo>
                  <a:lnTo>
                    <a:pt x="1639" y="127"/>
                  </a:lnTo>
                  <a:cubicBezTo>
                    <a:pt x="1639" y="284"/>
                    <a:pt x="1576" y="410"/>
                    <a:pt x="1418" y="442"/>
                  </a:cubicBezTo>
                  <a:cubicBezTo>
                    <a:pt x="1198" y="537"/>
                    <a:pt x="1009" y="631"/>
                    <a:pt x="851" y="757"/>
                  </a:cubicBezTo>
                  <a:cubicBezTo>
                    <a:pt x="770" y="818"/>
                    <a:pt x="689" y="853"/>
                    <a:pt x="607" y="853"/>
                  </a:cubicBezTo>
                  <a:cubicBezTo>
                    <a:pt x="562" y="853"/>
                    <a:pt x="518" y="842"/>
                    <a:pt x="473" y="820"/>
                  </a:cubicBezTo>
                  <a:lnTo>
                    <a:pt x="347" y="726"/>
                  </a:lnTo>
                  <a:lnTo>
                    <a:pt x="1" y="1324"/>
                  </a:lnTo>
                  <a:lnTo>
                    <a:pt x="127" y="1387"/>
                  </a:lnTo>
                  <a:cubicBezTo>
                    <a:pt x="221" y="1482"/>
                    <a:pt x="316" y="1639"/>
                    <a:pt x="253" y="1765"/>
                  </a:cubicBezTo>
                  <a:cubicBezTo>
                    <a:pt x="221" y="1986"/>
                    <a:pt x="221" y="2143"/>
                    <a:pt x="253" y="2395"/>
                  </a:cubicBezTo>
                  <a:cubicBezTo>
                    <a:pt x="316" y="2553"/>
                    <a:pt x="221" y="2647"/>
                    <a:pt x="127" y="2742"/>
                  </a:cubicBezTo>
                  <a:lnTo>
                    <a:pt x="1" y="2805"/>
                  </a:lnTo>
                  <a:lnTo>
                    <a:pt x="347" y="3403"/>
                  </a:lnTo>
                  <a:lnTo>
                    <a:pt x="473" y="3340"/>
                  </a:lnTo>
                  <a:cubicBezTo>
                    <a:pt x="532" y="3297"/>
                    <a:pt x="590" y="3273"/>
                    <a:pt x="649" y="3273"/>
                  </a:cubicBezTo>
                  <a:cubicBezTo>
                    <a:pt x="716" y="3273"/>
                    <a:pt x="784" y="3304"/>
                    <a:pt x="851" y="3372"/>
                  </a:cubicBezTo>
                  <a:cubicBezTo>
                    <a:pt x="1009" y="3529"/>
                    <a:pt x="1198" y="3592"/>
                    <a:pt x="1418" y="3687"/>
                  </a:cubicBezTo>
                  <a:cubicBezTo>
                    <a:pt x="1576" y="3718"/>
                    <a:pt x="1639" y="3876"/>
                    <a:pt x="1639" y="4002"/>
                  </a:cubicBezTo>
                  <a:lnTo>
                    <a:pt x="1639" y="4128"/>
                  </a:lnTo>
                  <a:lnTo>
                    <a:pt x="2364" y="4128"/>
                  </a:lnTo>
                  <a:lnTo>
                    <a:pt x="2364" y="4002"/>
                  </a:lnTo>
                  <a:cubicBezTo>
                    <a:pt x="2364" y="3845"/>
                    <a:pt x="2427" y="3718"/>
                    <a:pt x="2584" y="3687"/>
                  </a:cubicBezTo>
                  <a:cubicBezTo>
                    <a:pt x="2805" y="3592"/>
                    <a:pt x="2994" y="3498"/>
                    <a:pt x="3151" y="3372"/>
                  </a:cubicBezTo>
                  <a:cubicBezTo>
                    <a:pt x="3224" y="3317"/>
                    <a:pt x="3298" y="3283"/>
                    <a:pt x="3371" y="3283"/>
                  </a:cubicBezTo>
                  <a:cubicBezTo>
                    <a:pt x="3424" y="3283"/>
                    <a:pt x="3476" y="3301"/>
                    <a:pt x="3529" y="3340"/>
                  </a:cubicBezTo>
                  <a:lnTo>
                    <a:pt x="3655" y="3403"/>
                  </a:lnTo>
                  <a:lnTo>
                    <a:pt x="4002" y="2805"/>
                  </a:lnTo>
                  <a:lnTo>
                    <a:pt x="3876" y="2742"/>
                  </a:lnTo>
                  <a:cubicBezTo>
                    <a:pt x="3781" y="2647"/>
                    <a:pt x="3687" y="2490"/>
                    <a:pt x="3750" y="2395"/>
                  </a:cubicBezTo>
                  <a:cubicBezTo>
                    <a:pt x="3781" y="2143"/>
                    <a:pt x="3781" y="1986"/>
                    <a:pt x="3750" y="1765"/>
                  </a:cubicBezTo>
                  <a:cubicBezTo>
                    <a:pt x="3687" y="1608"/>
                    <a:pt x="3781" y="1482"/>
                    <a:pt x="3876" y="1387"/>
                  </a:cubicBezTo>
                  <a:lnTo>
                    <a:pt x="4002" y="1324"/>
                  </a:lnTo>
                  <a:lnTo>
                    <a:pt x="3655" y="726"/>
                  </a:lnTo>
                  <a:lnTo>
                    <a:pt x="3529" y="820"/>
                  </a:lnTo>
                  <a:cubicBezTo>
                    <a:pt x="3477" y="846"/>
                    <a:pt x="3425" y="861"/>
                    <a:pt x="3373" y="861"/>
                  </a:cubicBezTo>
                  <a:cubicBezTo>
                    <a:pt x="3299" y="861"/>
                    <a:pt x="3225" y="831"/>
                    <a:pt x="3151" y="757"/>
                  </a:cubicBezTo>
                  <a:cubicBezTo>
                    <a:pt x="2994" y="600"/>
                    <a:pt x="2805" y="537"/>
                    <a:pt x="2584" y="442"/>
                  </a:cubicBezTo>
                  <a:cubicBezTo>
                    <a:pt x="2427" y="410"/>
                    <a:pt x="2364" y="253"/>
                    <a:pt x="2364" y="127"/>
                  </a:cubicBezTo>
                  <a:lnTo>
                    <a:pt x="23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65"/>
            <p:cNvSpPr/>
            <p:nvPr/>
          </p:nvSpPr>
          <p:spPr>
            <a:xfrm>
              <a:off x="-48129100" y="366520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68" y="725"/>
                    <a:pt x="726" y="567"/>
                    <a:pt x="726" y="378"/>
                  </a:cubicBezTo>
                  <a:cubicBezTo>
                    <a:pt x="726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37" name="Google Shape;8837;p65"/>
          <p:cNvGrpSpPr/>
          <p:nvPr/>
        </p:nvGrpSpPr>
        <p:grpSpPr>
          <a:xfrm>
            <a:off x="3550148" y="2430591"/>
            <a:ext cx="250847" cy="358070"/>
            <a:chOff x="-48216525" y="3936125"/>
            <a:chExt cx="211900" cy="302475"/>
          </a:xfrm>
        </p:grpSpPr>
        <p:sp>
          <p:nvSpPr>
            <p:cNvPr id="8838" name="Google Shape;8838;p65"/>
            <p:cNvSpPr/>
            <p:nvPr/>
          </p:nvSpPr>
          <p:spPr>
            <a:xfrm>
              <a:off x="-48207850" y="3955825"/>
              <a:ext cx="105550" cy="158325"/>
            </a:xfrm>
            <a:custGeom>
              <a:avLst/>
              <a:gdLst/>
              <a:ahLst/>
              <a:cxnLst/>
              <a:rect l="l" t="t" r="r" b="b"/>
              <a:pathLst>
                <a:path w="4222" h="6333" extrusionOk="0">
                  <a:moveTo>
                    <a:pt x="2080" y="2080"/>
                  </a:moveTo>
                  <a:cubicBezTo>
                    <a:pt x="2300" y="2080"/>
                    <a:pt x="2458" y="2237"/>
                    <a:pt x="2458" y="2458"/>
                  </a:cubicBezTo>
                  <a:lnTo>
                    <a:pt x="2458" y="3151"/>
                  </a:lnTo>
                  <a:cubicBezTo>
                    <a:pt x="2458" y="3340"/>
                    <a:pt x="2300" y="3497"/>
                    <a:pt x="2080" y="3497"/>
                  </a:cubicBezTo>
                  <a:cubicBezTo>
                    <a:pt x="1891" y="3497"/>
                    <a:pt x="1733" y="3340"/>
                    <a:pt x="1733" y="3151"/>
                  </a:cubicBezTo>
                  <a:lnTo>
                    <a:pt x="1733" y="2458"/>
                  </a:lnTo>
                  <a:cubicBezTo>
                    <a:pt x="1733" y="2237"/>
                    <a:pt x="1891" y="2080"/>
                    <a:pt x="2080" y="2080"/>
                  </a:cubicBezTo>
                  <a:close/>
                  <a:moveTo>
                    <a:pt x="2080" y="4222"/>
                  </a:moveTo>
                  <a:cubicBezTo>
                    <a:pt x="2300" y="4222"/>
                    <a:pt x="2458" y="4380"/>
                    <a:pt x="2458" y="4569"/>
                  </a:cubicBezTo>
                  <a:lnTo>
                    <a:pt x="2458" y="5293"/>
                  </a:lnTo>
                  <a:cubicBezTo>
                    <a:pt x="2458" y="5482"/>
                    <a:pt x="2300" y="5640"/>
                    <a:pt x="2080" y="5640"/>
                  </a:cubicBezTo>
                  <a:cubicBezTo>
                    <a:pt x="1891" y="5640"/>
                    <a:pt x="1733" y="5482"/>
                    <a:pt x="1733" y="5293"/>
                  </a:cubicBezTo>
                  <a:lnTo>
                    <a:pt x="1733" y="4569"/>
                  </a:lnTo>
                  <a:cubicBezTo>
                    <a:pt x="1733" y="4380"/>
                    <a:pt x="1891" y="4222"/>
                    <a:pt x="2080" y="4222"/>
                  </a:cubicBezTo>
                  <a:close/>
                  <a:moveTo>
                    <a:pt x="2111" y="0"/>
                  </a:moveTo>
                  <a:cubicBezTo>
                    <a:pt x="1891" y="0"/>
                    <a:pt x="1733" y="158"/>
                    <a:pt x="1733" y="347"/>
                  </a:cubicBezTo>
                  <a:lnTo>
                    <a:pt x="1733" y="757"/>
                  </a:lnTo>
                  <a:cubicBezTo>
                    <a:pt x="1544" y="788"/>
                    <a:pt x="1355" y="914"/>
                    <a:pt x="1198" y="1072"/>
                  </a:cubicBezTo>
                  <a:lnTo>
                    <a:pt x="883" y="757"/>
                  </a:lnTo>
                  <a:cubicBezTo>
                    <a:pt x="820" y="694"/>
                    <a:pt x="733" y="662"/>
                    <a:pt x="642" y="662"/>
                  </a:cubicBezTo>
                  <a:cubicBezTo>
                    <a:pt x="552" y="662"/>
                    <a:pt x="457" y="694"/>
                    <a:pt x="378" y="757"/>
                  </a:cubicBezTo>
                  <a:cubicBezTo>
                    <a:pt x="252" y="883"/>
                    <a:pt x="252" y="1103"/>
                    <a:pt x="378" y="1261"/>
                  </a:cubicBezTo>
                  <a:lnTo>
                    <a:pt x="788" y="1702"/>
                  </a:lnTo>
                  <a:cubicBezTo>
                    <a:pt x="757" y="1859"/>
                    <a:pt x="725" y="2017"/>
                    <a:pt x="725" y="2174"/>
                  </a:cubicBezTo>
                  <a:lnTo>
                    <a:pt x="378" y="2174"/>
                  </a:lnTo>
                  <a:cubicBezTo>
                    <a:pt x="158" y="2174"/>
                    <a:pt x="0" y="2332"/>
                    <a:pt x="0" y="2521"/>
                  </a:cubicBezTo>
                  <a:cubicBezTo>
                    <a:pt x="0" y="2710"/>
                    <a:pt x="158" y="2867"/>
                    <a:pt x="378" y="2867"/>
                  </a:cubicBezTo>
                  <a:lnTo>
                    <a:pt x="725" y="2867"/>
                  </a:lnTo>
                  <a:lnTo>
                    <a:pt x="725" y="3592"/>
                  </a:lnTo>
                  <a:lnTo>
                    <a:pt x="378" y="3592"/>
                  </a:lnTo>
                  <a:cubicBezTo>
                    <a:pt x="158" y="3592"/>
                    <a:pt x="0" y="3750"/>
                    <a:pt x="0" y="3939"/>
                  </a:cubicBezTo>
                  <a:cubicBezTo>
                    <a:pt x="0" y="4128"/>
                    <a:pt x="158" y="4285"/>
                    <a:pt x="378" y="4285"/>
                  </a:cubicBezTo>
                  <a:lnTo>
                    <a:pt x="725" y="4285"/>
                  </a:lnTo>
                  <a:lnTo>
                    <a:pt x="725" y="5010"/>
                  </a:lnTo>
                  <a:lnTo>
                    <a:pt x="347" y="5010"/>
                  </a:lnTo>
                  <a:lnTo>
                    <a:pt x="347" y="4915"/>
                  </a:lnTo>
                  <a:cubicBezTo>
                    <a:pt x="158" y="4915"/>
                    <a:pt x="0" y="5073"/>
                    <a:pt x="0" y="5293"/>
                  </a:cubicBezTo>
                  <a:cubicBezTo>
                    <a:pt x="0" y="5482"/>
                    <a:pt x="158" y="5640"/>
                    <a:pt x="347" y="5640"/>
                  </a:cubicBezTo>
                  <a:lnTo>
                    <a:pt x="725" y="5640"/>
                  </a:lnTo>
                  <a:lnTo>
                    <a:pt x="725" y="6333"/>
                  </a:lnTo>
                  <a:lnTo>
                    <a:pt x="3497" y="6333"/>
                  </a:lnTo>
                  <a:lnTo>
                    <a:pt x="3497" y="5640"/>
                  </a:lnTo>
                  <a:lnTo>
                    <a:pt x="3876" y="5640"/>
                  </a:lnTo>
                  <a:cubicBezTo>
                    <a:pt x="4065" y="5640"/>
                    <a:pt x="4222" y="5482"/>
                    <a:pt x="4222" y="5293"/>
                  </a:cubicBezTo>
                  <a:cubicBezTo>
                    <a:pt x="4222" y="5073"/>
                    <a:pt x="4065" y="4915"/>
                    <a:pt x="3876" y="4915"/>
                  </a:cubicBezTo>
                  <a:lnTo>
                    <a:pt x="3497" y="4915"/>
                  </a:lnTo>
                  <a:lnTo>
                    <a:pt x="3497" y="4222"/>
                  </a:lnTo>
                  <a:lnTo>
                    <a:pt x="3876" y="4222"/>
                  </a:lnTo>
                  <a:cubicBezTo>
                    <a:pt x="4065" y="4222"/>
                    <a:pt x="4222" y="4065"/>
                    <a:pt x="4222" y="3876"/>
                  </a:cubicBezTo>
                  <a:cubicBezTo>
                    <a:pt x="4222" y="3655"/>
                    <a:pt x="4065" y="3497"/>
                    <a:pt x="3876" y="3497"/>
                  </a:cubicBezTo>
                  <a:lnTo>
                    <a:pt x="3497" y="3497"/>
                  </a:lnTo>
                  <a:lnTo>
                    <a:pt x="3497" y="2804"/>
                  </a:lnTo>
                  <a:lnTo>
                    <a:pt x="3876" y="2804"/>
                  </a:lnTo>
                  <a:cubicBezTo>
                    <a:pt x="4065" y="2804"/>
                    <a:pt x="4222" y="2647"/>
                    <a:pt x="4222" y="2458"/>
                  </a:cubicBezTo>
                  <a:cubicBezTo>
                    <a:pt x="4222" y="2237"/>
                    <a:pt x="4065" y="2080"/>
                    <a:pt x="3876" y="2080"/>
                  </a:cubicBezTo>
                  <a:lnTo>
                    <a:pt x="3497" y="2080"/>
                  </a:lnTo>
                  <a:cubicBezTo>
                    <a:pt x="3497" y="1418"/>
                    <a:pt x="3088" y="914"/>
                    <a:pt x="2458" y="757"/>
                  </a:cubicBezTo>
                  <a:lnTo>
                    <a:pt x="2458" y="347"/>
                  </a:lnTo>
                  <a:cubicBezTo>
                    <a:pt x="2458" y="158"/>
                    <a:pt x="2300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65"/>
            <p:cNvSpPr/>
            <p:nvPr/>
          </p:nvSpPr>
          <p:spPr>
            <a:xfrm>
              <a:off x="-48192100" y="4184225"/>
              <a:ext cx="163850" cy="54375"/>
            </a:xfrm>
            <a:custGeom>
              <a:avLst/>
              <a:gdLst/>
              <a:ahLst/>
              <a:cxnLst/>
              <a:rect l="l" t="t" r="r" b="b"/>
              <a:pathLst>
                <a:path w="6554" h="2175" extrusionOk="0">
                  <a:moveTo>
                    <a:pt x="0" y="1"/>
                  </a:moveTo>
                  <a:lnTo>
                    <a:pt x="442" y="1891"/>
                  </a:lnTo>
                  <a:cubicBezTo>
                    <a:pt x="473" y="2049"/>
                    <a:pt x="631" y="2175"/>
                    <a:pt x="788" y="2175"/>
                  </a:cubicBezTo>
                  <a:lnTo>
                    <a:pt x="5703" y="2175"/>
                  </a:lnTo>
                  <a:cubicBezTo>
                    <a:pt x="5860" y="2175"/>
                    <a:pt x="6018" y="2049"/>
                    <a:pt x="6081" y="1891"/>
                  </a:cubicBezTo>
                  <a:lnTo>
                    <a:pt x="655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65"/>
            <p:cNvSpPr/>
            <p:nvPr/>
          </p:nvSpPr>
          <p:spPr>
            <a:xfrm>
              <a:off x="-48216525" y="4131475"/>
              <a:ext cx="211900" cy="34675"/>
            </a:xfrm>
            <a:custGeom>
              <a:avLst/>
              <a:gdLst/>
              <a:ahLst/>
              <a:cxnLst/>
              <a:rect l="l" t="t" r="r" b="b"/>
              <a:pathLst>
                <a:path w="8476" h="1387" extrusionOk="0">
                  <a:moveTo>
                    <a:pt x="347" y="0"/>
                  </a:moveTo>
                  <a:cubicBezTo>
                    <a:pt x="158" y="0"/>
                    <a:pt x="1" y="126"/>
                    <a:pt x="1" y="347"/>
                  </a:cubicBezTo>
                  <a:cubicBezTo>
                    <a:pt x="1" y="914"/>
                    <a:pt x="473" y="1386"/>
                    <a:pt x="1072" y="1386"/>
                  </a:cubicBezTo>
                  <a:lnTo>
                    <a:pt x="7405" y="1386"/>
                  </a:lnTo>
                  <a:cubicBezTo>
                    <a:pt x="8003" y="1386"/>
                    <a:pt x="8476" y="914"/>
                    <a:pt x="8476" y="347"/>
                  </a:cubicBez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65"/>
            <p:cNvSpPr/>
            <p:nvPr/>
          </p:nvSpPr>
          <p:spPr>
            <a:xfrm>
              <a:off x="-48113350" y="3936125"/>
              <a:ext cx="98475" cy="178025"/>
            </a:xfrm>
            <a:custGeom>
              <a:avLst/>
              <a:gdLst/>
              <a:ahLst/>
              <a:cxnLst/>
              <a:rect l="l" t="t" r="r" b="b"/>
              <a:pathLst>
                <a:path w="3939" h="7121" extrusionOk="0">
                  <a:moveTo>
                    <a:pt x="1860" y="2175"/>
                  </a:moveTo>
                  <a:cubicBezTo>
                    <a:pt x="2049" y="2175"/>
                    <a:pt x="2206" y="2332"/>
                    <a:pt x="2206" y="2521"/>
                  </a:cubicBezTo>
                  <a:lnTo>
                    <a:pt x="2206" y="3246"/>
                  </a:lnTo>
                  <a:cubicBezTo>
                    <a:pt x="2206" y="3435"/>
                    <a:pt x="2049" y="3592"/>
                    <a:pt x="1860" y="3592"/>
                  </a:cubicBezTo>
                  <a:cubicBezTo>
                    <a:pt x="1671" y="3592"/>
                    <a:pt x="1513" y="3435"/>
                    <a:pt x="1513" y="3246"/>
                  </a:cubicBezTo>
                  <a:lnTo>
                    <a:pt x="1513" y="2521"/>
                  </a:lnTo>
                  <a:cubicBezTo>
                    <a:pt x="1513" y="2332"/>
                    <a:pt x="1671" y="2175"/>
                    <a:pt x="1860" y="2175"/>
                  </a:cubicBezTo>
                  <a:close/>
                  <a:moveTo>
                    <a:pt x="1860" y="4285"/>
                  </a:moveTo>
                  <a:cubicBezTo>
                    <a:pt x="2049" y="4285"/>
                    <a:pt x="2206" y="4443"/>
                    <a:pt x="2206" y="4632"/>
                  </a:cubicBezTo>
                  <a:lnTo>
                    <a:pt x="2206" y="5357"/>
                  </a:lnTo>
                  <a:cubicBezTo>
                    <a:pt x="2206" y="5546"/>
                    <a:pt x="2049" y="5703"/>
                    <a:pt x="1860" y="5703"/>
                  </a:cubicBezTo>
                  <a:cubicBezTo>
                    <a:pt x="1671" y="5703"/>
                    <a:pt x="1513" y="5546"/>
                    <a:pt x="1513" y="5357"/>
                  </a:cubicBezTo>
                  <a:lnTo>
                    <a:pt x="1513" y="4632"/>
                  </a:lnTo>
                  <a:cubicBezTo>
                    <a:pt x="1513" y="4443"/>
                    <a:pt x="1671" y="4285"/>
                    <a:pt x="1860" y="4285"/>
                  </a:cubicBezTo>
                  <a:close/>
                  <a:moveTo>
                    <a:pt x="1860" y="1"/>
                  </a:moveTo>
                  <a:cubicBezTo>
                    <a:pt x="1671" y="1"/>
                    <a:pt x="1513" y="158"/>
                    <a:pt x="1513" y="347"/>
                  </a:cubicBezTo>
                  <a:lnTo>
                    <a:pt x="1513" y="757"/>
                  </a:lnTo>
                  <a:cubicBezTo>
                    <a:pt x="1324" y="788"/>
                    <a:pt x="1104" y="914"/>
                    <a:pt x="946" y="1072"/>
                  </a:cubicBezTo>
                  <a:lnTo>
                    <a:pt x="631" y="757"/>
                  </a:lnTo>
                  <a:cubicBezTo>
                    <a:pt x="584" y="694"/>
                    <a:pt x="497" y="662"/>
                    <a:pt x="403" y="662"/>
                  </a:cubicBezTo>
                  <a:cubicBezTo>
                    <a:pt x="308" y="662"/>
                    <a:pt x="206" y="694"/>
                    <a:pt x="127" y="757"/>
                  </a:cubicBezTo>
                  <a:cubicBezTo>
                    <a:pt x="1" y="883"/>
                    <a:pt x="1" y="1104"/>
                    <a:pt x="127" y="1261"/>
                  </a:cubicBezTo>
                  <a:lnTo>
                    <a:pt x="505" y="1702"/>
                  </a:lnTo>
                  <a:cubicBezTo>
                    <a:pt x="474" y="1860"/>
                    <a:pt x="442" y="2017"/>
                    <a:pt x="442" y="2175"/>
                  </a:cubicBezTo>
                  <a:lnTo>
                    <a:pt x="442" y="2238"/>
                  </a:lnTo>
                  <a:cubicBezTo>
                    <a:pt x="820" y="2395"/>
                    <a:pt x="1135" y="2742"/>
                    <a:pt x="1135" y="3214"/>
                  </a:cubicBezTo>
                  <a:cubicBezTo>
                    <a:pt x="1135" y="3498"/>
                    <a:pt x="1041" y="3750"/>
                    <a:pt x="883" y="3939"/>
                  </a:cubicBezTo>
                  <a:cubicBezTo>
                    <a:pt x="1041" y="4128"/>
                    <a:pt x="1135" y="4380"/>
                    <a:pt x="1135" y="4632"/>
                  </a:cubicBezTo>
                  <a:cubicBezTo>
                    <a:pt x="1135" y="4916"/>
                    <a:pt x="1041" y="5168"/>
                    <a:pt x="883" y="5357"/>
                  </a:cubicBezTo>
                  <a:cubicBezTo>
                    <a:pt x="1041" y="5546"/>
                    <a:pt x="1135" y="5798"/>
                    <a:pt x="1135" y="6081"/>
                  </a:cubicBezTo>
                  <a:cubicBezTo>
                    <a:pt x="1135" y="6554"/>
                    <a:pt x="883" y="6932"/>
                    <a:pt x="442" y="7058"/>
                  </a:cubicBezTo>
                  <a:lnTo>
                    <a:pt x="442" y="7121"/>
                  </a:lnTo>
                  <a:lnTo>
                    <a:pt x="3246" y="7121"/>
                  </a:lnTo>
                  <a:lnTo>
                    <a:pt x="3246" y="5703"/>
                  </a:lnTo>
                  <a:lnTo>
                    <a:pt x="3593" y="5703"/>
                  </a:lnTo>
                  <a:cubicBezTo>
                    <a:pt x="3782" y="5703"/>
                    <a:pt x="3939" y="5546"/>
                    <a:pt x="3939" y="5357"/>
                  </a:cubicBezTo>
                  <a:cubicBezTo>
                    <a:pt x="3939" y="5168"/>
                    <a:pt x="3782" y="5010"/>
                    <a:pt x="3593" y="5010"/>
                  </a:cubicBezTo>
                  <a:lnTo>
                    <a:pt x="3246" y="5010"/>
                  </a:lnTo>
                  <a:lnTo>
                    <a:pt x="3246" y="4285"/>
                  </a:lnTo>
                  <a:lnTo>
                    <a:pt x="3593" y="4285"/>
                  </a:lnTo>
                  <a:cubicBezTo>
                    <a:pt x="3782" y="4285"/>
                    <a:pt x="3939" y="4128"/>
                    <a:pt x="3939" y="3939"/>
                  </a:cubicBezTo>
                  <a:cubicBezTo>
                    <a:pt x="3939" y="3750"/>
                    <a:pt x="3782" y="3592"/>
                    <a:pt x="3593" y="3592"/>
                  </a:cubicBezTo>
                  <a:lnTo>
                    <a:pt x="3246" y="3592"/>
                  </a:lnTo>
                  <a:lnTo>
                    <a:pt x="3246" y="2868"/>
                  </a:lnTo>
                  <a:lnTo>
                    <a:pt x="3593" y="2868"/>
                  </a:lnTo>
                  <a:cubicBezTo>
                    <a:pt x="3782" y="2868"/>
                    <a:pt x="3939" y="2710"/>
                    <a:pt x="3939" y="2521"/>
                  </a:cubicBezTo>
                  <a:cubicBezTo>
                    <a:pt x="3939" y="2332"/>
                    <a:pt x="3782" y="2175"/>
                    <a:pt x="3593" y="2175"/>
                  </a:cubicBezTo>
                  <a:lnTo>
                    <a:pt x="3246" y="2175"/>
                  </a:lnTo>
                  <a:cubicBezTo>
                    <a:pt x="3246" y="2017"/>
                    <a:pt x="3183" y="1860"/>
                    <a:pt x="3151" y="1702"/>
                  </a:cubicBezTo>
                  <a:lnTo>
                    <a:pt x="3593" y="1261"/>
                  </a:lnTo>
                  <a:cubicBezTo>
                    <a:pt x="3719" y="1135"/>
                    <a:pt x="3719" y="914"/>
                    <a:pt x="3593" y="757"/>
                  </a:cubicBezTo>
                  <a:cubicBezTo>
                    <a:pt x="3530" y="694"/>
                    <a:pt x="3443" y="662"/>
                    <a:pt x="3352" y="662"/>
                  </a:cubicBezTo>
                  <a:cubicBezTo>
                    <a:pt x="3262" y="662"/>
                    <a:pt x="3167" y="694"/>
                    <a:pt x="3088" y="757"/>
                  </a:cubicBezTo>
                  <a:lnTo>
                    <a:pt x="2773" y="1072"/>
                  </a:lnTo>
                  <a:cubicBezTo>
                    <a:pt x="2616" y="946"/>
                    <a:pt x="2427" y="820"/>
                    <a:pt x="2206" y="757"/>
                  </a:cubicBezTo>
                  <a:lnTo>
                    <a:pt x="2206" y="347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42" name="Google Shape;8842;p65"/>
          <p:cNvGrpSpPr/>
          <p:nvPr/>
        </p:nvGrpSpPr>
        <p:grpSpPr>
          <a:xfrm>
            <a:off x="2205866" y="2905661"/>
            <a:ext cx="355258" cy="355288"/>
            <a:chOff x="-46410500" y="3201275"/>
            <a:chExt cx="300100" cy="300125"/>
          </a:xfrm>
        </p:grpSpPr>
        <p:sp>
          <p:nvSpPr>
            <p:cNvPr id="8843" name="Google Shape;8843;p65"/>
            <p:cNvSpPr/>
            <p:nvPr/>
          </p:nvSpPr>
          <p:spPr>
            <a:xfrm>
              <a:off x="-46358500" y="3201275"/>
              <a:ext cx="37825" cy="87450"/>
            </a:xfrm>
            <a:custGeom>
              <a:avLst/>
              <a:gdLst/>
              <a:ahLst/>
              <a:cxnLst/>
              <a:rect l="l" t="t" r="r" b="b"/>
              <a:pathLst>
                <a:path w="1513" h="3498" extrusionOk="0">
                  <a:moveTo>
                    <a:pt x="768" y="1"/>
                  </a:moveTo>
                  <a:cubicBezTo>
                    <a:pt x="677" y="1"/>
                    <a:pt x="583" y="32"/>
                    <a:pt x="504" y="95"/>
                  </a:cubicBezTo>
                  <a:cubicBezTo>
                    <a:pt x="0" y="599"/>
                    <a:pt x="0" y="1482"/>
                    <a:pt x="504" y="1986"/>
                  </a:cubicBezTo>
                  <a:cubicBezTo>
                    <a:pt x="725" y="2238"/>
                    <a:pt x="725" y="2616"/>
                    <a:pt x="504" y="2899"/>
                  </a:cubicBezTo>
                  <a:cubicBezTo>
                    <a:pt x="378" y="3025"/>
                    <a:pt x="378" y="3246"/>
                    <a:pt x="504" y="3403"/>
                  </a:cubicBezTo>
                  <a:cubicBezTo>
                    <a:pt x="567" y="3466"/>
                    <a:pt x="654" y="3498"/>
                    <a:pt x="744" y="3498"/>
                  </a:cubicBezTo>
                  <a:cubicBezTo>
                    <a:pt x="835" y="3498"/>
                    <a:pt x="929" y="3466"/>
                    <a:pt x="1008" y="3403"/>
                  </a:cubicBezTo>
                  <a:cubicBezTo>
                    <a:pt x="1512" y="2899"/>
                    <a:pt x="1512" y="2017"/>
                    <a:pt x="1008" y="1513"/>
                  </a:cubicBezTo>
                  <a:cubicBezTo>
                    <a:pt x="788" y="1293"/>
                    <a:pt x="788" y="851"/>
                    <a:pt x="1008" y="599"/>
                  </a:cubicBezTo>
                  <a:cubicBezTo>
                    <a:pt x="1134" y="505"/>
                    <a:pt x="1134" y="253"/>
                    <a:pt x="1008" y="95"/>
                  </a:cubicBezTo>
                  <a:cubicBezTo>
                    <a:pt x="945" y="32"/>
                    <a:pt x="859" y="1"/>
                    <a:pt x="7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844;p65"/>
            <p:cNvSpPr/>
            <p:nvPr/>
          </p:nvSpPr>
          <p:spPr>
            <a:xfrm>
              <a:off x="-46307325" y="3201275"/>
              <a:ext cx="38625" cy="88250"/>
            </a:xfrm>
            <a:custGeom>
              <a:avLst/>
              <a:gdLst/>
              <a:ahLst/>
              <a:cxnLst/>
              <a:rect l="l" t="t" r="r" b="b"/>
              <a:pathLst>
                <a:path w="1545" h="3530" extrusionOk="0">
                  <a:moveTo>
                    <a:pt x="781" y="1"/>
                  </a:moveTo>
                  <a:cubicBezTo>
                    <a:pt x="686" y="1"/>
                    <a:pt x="584" y="32"/>
                    <a:pt x="505" y="95"/>
                  </a:cubicBezTo>
                  <a:cubicBezTo>
                    <a:pt x="1" y="599"/>
                    <a:pt x="1" y="1482"/>
                    <a:pt x="505" y="1986"/>
                  </a:cubicBezTo>
                  <a:cubicBezTo>
                    <a:pt x="788" y="2238"/>
                    <a:pt x="788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631" y="3498"/>
                    <a:pt x="694" y="3529"/>
                    <a:pt x="788" y="3529"/>
                  </a:cubicBezTo>
                  <a:cubicBezTo>
                    <a:pt x="851" y="3529"/>
                    <a:pt x="978" y="3498"/>
                    <a:pt x="1009" y="3403"/>
                  </a:cubicBezTo>
                  <a:cubicBezTo>
                    <a:pt x="1545" y="2899"/>
                    <a:pt x="1545" y="2017"/>
                    <a:pt x="1009" y="1513"/>
                  </a:cubicBezTo>
                  <a:cubicBezTo>
                    <a:pt x="788" y="1293"/>
                    <a:pt x="788" y="851"/>
                    <a:pt x="1009" y="599"/>
                  </a:cubicBezTo>
                  <a:cubicBezTo>
                    <a:pt x="1135" y="505"/>
                    <a:pt x="1135" y="253"/>
                    <a:pt x="1009" y="95"/>
                  </a:cubicBezTo>
                  <a:cubicBezTo>
                    <a:pt x="962" y="32"/>
                    <a:pt x="875" y="1"/>
                    <a:pt x="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65"/>
            <p:cNvSpPr/>
            <p:nvPr/>
          </p:nvSpPr>
          <p:spPr>
            <a:xfrm>
              <a:off x="-46253750" y="3201275"/>
              <a:ext cx="38600" cy="87450"/>
            </a:xfrm>
            <a:custGeom>
              <a:avLst/>
              <a:gdLst/>
              <a:ahLst/>
              <a:cxnLst/>
              <a:rect l="l" t="t" r="r" b="b"/>
              <a:pathLst>
                <a:path w="1544" h="3498" extrusionOk="0">
                  <a:moveTo>
                    <a:pt x="800" y="1"/>
                  </a:moveTo>
                  <a:cubicBezTo>
                    <a:pt x="709" y="1"/>
                    <a:pt x="615" y="32"/>
                    <a:pt x="536" y="95"/>
                  </a:cubicBezTo>
                  <a:cubicBezTo>
                    <a:pt x="0" y="599"/>
                    <a:pt x="0" y="1482"/>
                    <a:pt x="536" y="1986"/>
                  </a:cubicBezTo>
                  <a:cubicBezTo>
                    <a:pt x="756" y="2238"/>
                    <a:pt x="756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599" y="3466"/>
                    <a:pt x="685" y="3498"/>
                    <a:pt x="776" y="3498"/>
                  </a:cubicBezTo>
                  <a:cubicBezTo>
                    <a:pt x="867" y="3498"/>
                    <a:pt x="961" y="3466"/>
                    <a:pt x="1040" y="3403"/>
                  </a:cubicBezTo>
                  <a:cubicBezTo>
                    <a:pt x="1544" y="2899"/>
                    <a:pt x="1544" y="2017"/>
                    <a:pt x="1040" y="1513"/>
                  </a:cubicBezTo>
                  <a:cubicBezTo>
                    <a:pt x="788" y="1293"/>
                    <a:pt x="788" y="851"/>
                    <a:pt x="1040" y="599"/>
                  </a:cubicBezTo>
                  <a:cubicBezTo>
                    <a:pt x="1166" y="505"/>
                    <a:pt x="1166" y="253"/>
                    <a:pt x="1040" y="95"/>
                  </a:cubicBezTo>
                  <a:cubicBezTo>
                    <a:pt x="977" y="32"/>
                    <a:pt x="890" y="1"/>
                    <a:pt x="8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65"/>
            <p:cNvSpPr/>
            <p:nvPr/>
          </p:nvSpPr>
          <p:spPr>
            <a:xfrm>
              <a:off x="-46410500" y="3306025"/>
              <a:ext cx="300100" cy="141025"/>
            </a:xfrm>
            <a:custGeom>
              <a:avLst/>
              <a:gdLst/>
              <a:ahLst/>
              <a:cxnLst/>
              <a:rect l="l" t="t" r="r" b="b"/>
              <a:pathLst>
                <a:path w="12004" h="5641" extrusionOk="0">
                  <a:moveTo>
                    <a:pt x="10933" y="1419"/>
                  </a:moveTo>
                  <a:cubicBezTo>
                    <a:pt x="11122" y="1419"/>
                    <a:pt x="11279" y="1576"/>
                    <a:pt x="11279" y="1765"/>
                  </a:cubicBezTo>
                  <a:cubicBezTo>
                    <a:pt x="11248" y="3057"/>
                    <a:pt x="10208" y="4128"/>
                    <a:pt x="8980" y="4223"/>
                  </a:cubicBezTo>
                  <a:cubicBezTo>
                    <a:pt x="9389" y="3404"/>
                    <a:pt x="9673" y="2458"/>
                    <a:pt x="9799" y="1419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2458"/>
                    <a:pt x="694" y="4412"/>
                    <a:pt x="1923" y="5640"/>
                  </a:cubicBezTo>
                  <a:lnTo>
                    <a:pt x="7971" y="5640"/>
                  </a:lnTo>
                  <a:cubicBezTo>
                    <a:pt x="8192" y="5420"/>
                    <a:pt x="8381" y="5168"/>
                    <a:pt x="8539" y="4916"/>
                  </a:cubicBezTo>
                  <a:lnTo>
                    <a:pt x="8854" y="4916"/>
                  </a:lnTo>
                  <a:cubicBezTo>
                    <a:pt x="10586" y="4916"/>
                    <a:pt x="12004" y="3498"/>
                    <a:pt x="12004" y="1765"/>
                  </a:cubicBezTo>
                  <a:cubicBezTo>
                    <a:pt x="11941" y="1198"/>
                    <a:pt x="11469" y="726"/>
                    <a:pt x="10933" y="726"/>
                  </a:cubicBezTo>
                  <a:lnTo>
                    <a:pt x="9862" y="726"/>
                  </a:lnTo>
                  <a:lnTo>
                    <a:pt x="9862" y="348"/>
                  </a:lnTo>
                  <a:cubicBezTo>
                    <a:pt x="9862" y="159"/>
                    <a:pt x="9704" y="1"/>
                    <a:pt x="95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65"/>
            <p:cNvSpPr/>
            <p:nvPr/>
          </p:nvSpPr>
          <p:spPr>
            <a:xfrm>
              <a:off x="-46401050" y="3465925"/>
              <a:ext cx="226075" cy="35475"/>
            </a:xfrm>
            <a:custGeom>
              <a:avLst/>
              <a:gdLst/>
              <a:ahLst/>
              <a:cxnLst/>
              <a:rect l="l" t="t" r="r" b="b"/>
              <a:pathLst>
                <a:path w="9043" h="1419" extrusionOk="0">
                  <a:moveTo>
                    <a:pt x="473" y="0"/>
                  </a:moveTo>
                  <a:cubicBezTo>
                    <a:pt x="158" y="0"/>
                    <a:pt x="1" y="379"/>
                    <a:pt x="221" y="631"/>
                  </a:cubicBezTo>
                  <a:cubicBezTo>
                    <a:pt x="757" y="1135"/>
                    <a:pt x="1450" y="1418"/>
                    <a:pt x="2206" y="1418"/>
                  </a:cubicBezTo>
                  <a:lnTo>
                    <a:pt x="6837" y="1418"/>
                  </a:lnTo>
                  <a:cubicBezTo>
                    <a:pt x="7593" y="1418"/>
                    <a:pt x="8318" y="1135"/>
                    <a:pt x="8822" y="631"/>
                  </a:cubicBezTo>
                  <a:cubicBezTo>
                    <a:pt x="9043" y="379"/>
                    <a:pt x="8948" y="0"/>
                    <a:pt x="86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48" name="Google Shape;8848;p65"/>
          <p:cNvGrpSpPr/>
          <p:nvPr/>
        </p:nvGrpSpPr>
        <p:grpSpPr>
          <a:xfrm>
            <a:off x="2205866" y="3341092"/>
            <a:ext cx="355258" cy="356205"/>
            <a:chOff x="-46409700" y="3569100"/>
            <a:chExt cx="300100" cy="300900"/>
          </a:xfrm>
        </p:grpSpPr>
        <p:sp>
          <p:nvSpPr>
            <p:cNvPr id="8849" name="Google Shape;8849;p65"/>
            <p:cNvSpPr/>
            <p:nvPr/>
          </p:nvSpPr>
          <p:spPr>
            <a:xfrm>
              <a:off x="-46234850" y="3569100"/>
              <a:ext cx="18125" cy="52800"/>
            </a:xfrm>
            <a:custGeom>
              <a:avLst/>
              <a:gdLst/>
              <a:ahLst/>
              <a:cxnLst/>
              <a:rect l="l" t="t" r="r" b="b"/>
              <a:pathLst>
                <a:path w="725" h="2112" extrusionOk="0">
                  <a:moveTo>
                    <a:pt x="0" y="1"/>
                  </a:moveTo>
                  <a:lnTo>
                    <a:pt x="0" y="2111"/>
                  </a:lnTo>
                  <a:lnTo>
                    <a:pt x="725" y="2111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65"/>
            <p:cNvSpPr/>
            <p:nvPr/>
          </p:nvSpPr>
          <p:spPr>
            <a:xfrm>
              <a:off x="-46270300" y="37455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65"/>
            <p:cNvSpPr/>
            <p:nvPr/>
          </p:nvSpPr>
          <p:spPr>
            <a:xfrm>
              <a:off x="-46305750" y="3710875"/>
              <a:ext cx="89025" cy="88225"/>
            </a:xfrm>
            <a:custGeom>
              <a:avLst/>
              <a:gdLst/>
              <a:ahLst/>
              <a:cxnLst/>
              <a:rect l="l" t="t" r="r" b="b"/>
              <a:pathLst>
                <a:path w="3561" h="3529" extrusionOk="0">
                  <a:moveTo>
                    <a:pt x="1765" y="662"/>
                  </a:moveTo>
                  <a:cubicBezTo>
                    <a:pt x="2364" y="662"/>
                    <a:pt x="2836" y="1135"/>
                    <a:pt x="2836" y="1733"/>
                  </a:cubicBezTo>
                  <a:cubicBezTo>
                    <a:pt x="2836" y="2332"/>
                    <a:pt x="2364" y="2804"/>
                    <a:pt x="1765" y="2804"/>
                  </a:cubicBezTo>
                  <a:cubicBezTo>
                    <a:pt x="1198" y="2804"/>
                    <a:pt x="725" y="2332"/>
                    <a:pt x="725" y="1733"/>
                  </a:cubicBezTo>
                  <a:cubicBezTo>
                    <a:pt x="725" y="1135"/>
                    <a:pt x="1198" y="662"/>
                    <a:pt x="1765" y="662"/>
                  </a:cubicBezTo>
                  <a:close/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cubicBezTo>
                    <a:pt x="1" y="2741"/>
                    <a:pt x="788" y="3529"/>
                    <a:pt x="1765" y="3529"/>
                  </a:cubicBezTo>
                  <a:cubicBezTo>
                    <a:pt x="2773" y="3529"/>
                    <a:pt x="3561" y="2741"/>
                    <a:pt x="3561" y="1765"/>
                  </a:cubicBezTo>
                  <a:cubicBezTo>
                    <a:pt x="3561" y="788"/>
                    <a:pt x="2773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8852;p65"/>
            <p:cNvSpPr/>
            <p:nvPr/>
          </p:nvSpPr>
          <p:spPr>
            <a:xfrm>
              <a:off x="-46409700" y="3569900"/>
              <a:ext cx="300100" cy="300100"/>
            </a:xfrm>
            <a:custGeom>
              <a:avLst/>
              <a:gdLst/>
              <a:ahLst/>
              <a:cxnLst/>
              <a:rect l="l" t="t" r="r" b="b"/>
              <a:pathLst>
                <a:path w="12004" h="12004" extrusionOk="0">
                  <a:moveTo>
                    <a:pt x="5923" y="4978"/>
                  </a:moveTo>
                  <a:cubicBezTo>
                    <a:pt x="7278" y="4978"/>
                    <a:pt x="8381" y="6081"/>
                    <a:pt x="8381" y="7404"/>
                  </a:cubicBezTo>
                  <a:cubicBezTo>
                    <a:pt x="8412" y="8758"/>
                    <a:pt x="7309" y="9830"/>
                    <a:pt x="5923" y="9830"/>
                  </a:cubicBezTo>
                  <a:cubicBezTo>
                    <a:pt x="4600" y="9830"/>
                    <a:pt x="3497" y="8727"/>
                    <a:pt x="3497" y="7404"/>
                  </a:cubicBezTo>
                  <a:cubicBezTo>
                    <a:pt x="3497" y="6081"/>
                    <a:pt x="4600" y="4978"/>
                    <a:pt x="5923" y="4978"/>
                  </a:cubicBezTo>
                  <a:close/>
                  <a:moveTo>
                    <a:pt x="2426" y="9861"/>
                  </a:moveTo>
                  <a:cubicBezTo>
                    <a:pt x="2647" y="9861"/>
                    <a:pt x="2773" y="10019"/>
                    <a:pt x="2773" y="10208"/>
                  </a:cubicBezTo>
                  <a:cubicBezTo>
                    <a:pt x="2773" y="10397"/>
                    <a:pt x="2647" y="10554"/>
                    <a:pt x="2426" y="10554"/>
                  </a:cubicBezTo>
                  <a:lnTo>
                    <a:pt x="1733" y="10554"/>
                  </a:lnTo>
                  <a:cubicBezTo>
                    <a:pt x="1512" y="10554"/>
                    <a:pt x="1386" y="10397"/>
                    <a:pt x="1386" y="10208"/>
                  </a:cubicBezTo>
                  <a:cubicBezTo>
                    <a:pt x="1386" y="10019"/>
                    <a:pt x="1512" y="9861"/>
                    <a:pt x="1733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1657"/>
                  </a:lnTo>
                  <a:cubicBezTo>
                    <a:pt x="0" y="11846"/>
                    <a:pt x="158" y="12003"/>
                    <a:pt x="347" y="12003"/>
                  </a:cubicBezTo>
                  <a:lnTo>
                    <a:pt x="11657" y="12003"/>
                  </a:lnTo>
                  <a:cubicBezTo>
                    <a:pt x="11846" y="12003"/>
                    <a:pt x="12004" y="11846"/>
                    <a:pt x="12004" y="11657"/>
                  </a:cubicBezTo>
                  <a:lnTo>
                    <a:pt x="12004" y="2489"/>
                  </a:lnTo>
                  <a:cubicBezTo>
                    <a:pt x="11909" y="2331"/>
                    <a:pt x="11878" y="2237"/>
                    <a:pt x="11846" y="2205"/>
                  </a:cubicBezTo>
                  <a:lnTo>
                    <a:pt x="9830" y="189"/>
                  </a:lnTo>
                  <a:lnTo>
                    <a:pt x="9830" y="3875"/>
                  </a:lnTo>
                  <a:cubicBezTo>
                    <a:pt x="9830" y="4064"/>
                    <a:pt x="9672" y="4222"/>
                    <a:pt x="9483" y="4222"/>
                  </a:cubicBezTo>
                  <a:lnTo>
                    <a:pt x="2458" y="4222"/>
                  </a:lnTo>
                  <a:cubicBezTo>
                    <a:pt x="2269" y="4222"/>
                    <a:pt x="2111" y="4064"/>
                    <a:pt x="2111" y="3875"/>
                  </a:cubicBez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8853;p65"/>
            <p:cNvSpPr/>
            <p:nvPr/>
          </p:nvSpPr>
          <p:spPr>
            <a:xfrm>
              <a:off x="-46341175" y="3569100"/>
              <a:ext cx="159125" cy="87450"/>
            </a:xfrm>
            <a:custGeom>
              <a:avLst/>
              <a:gdLst/>
              <a:ahLst/>
              <a:cxnLst/>
              <a:rect l="l" t="t" r="r" b="b"/>
              <a:pathLst>
                <a:path w="6365" h="3498" extrusionOk="0">
                  <a:moveTo>
                    <a:pt x="0" y="1"/>
                  </a:moveTo>
                  <a:lnTo>
                    <a:pt x="0" y="3498"/>
                  </a:lnTo>
                  <a:lnTo>
                    <a:pt x="6364" y="3498"/>
                  </a:lnTo>
                  <a:lnTo>
                    <a:pt x="6364" y="1"/>
                  </a:lnTo>
                  <a:lnTo>
                    <a:pt x="5640" y="1"/>
                  </a:lnTo>
                  <a:lnTo>
                    <a:pt x="5640" y="2426"/>
                  </a:lnTo>
                  <a:cubicBezTo>
                    <a:pt x="5640" y="2647"/>
                    <a:pt x="5482" y="2773"/>
                    <a:pt x="5293" y="2773"/>
                  </a:cubicBezTo>
                  <a:lnTo>
                    <a:pt x="3875" y="2773"/>
                  </a:lnTo>
                  <a:cubicBezTo>
                    <a:pt x="3655" y="2773"/>
                    <a:pt x="3497" y="2647"/>
                    <a:pt x="3497" y="2426"/>
                  </a:cubicBezTo>
                  <a:lnTo>
                    <a:pt x="349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54" name="Google Shape;8854;p65"/>
          <p:cNvGrpSpPr/>
          <p:nvPr/>
        </p:nvGrpSpPr>
        <p:grpSpPr>
          <a:xfrm>
            <a:off x="2193747" y="3776524"/>
            <a:ext cx="379497" cy="358070"/>
            <a:chOff x="-46422300" y="3936925"/>
            <a:chExt cx="320575" cy="302475"/>
          </a:xfrm>
        </p:grpSpPr>
        <p:sp>
          <p:nvSpPr>
            <p:cNvPr id="8855" name="Google Shape;8855;p65"/>
            <p:cNvSpPr/>
            <p:nvPr/>
          </p:nvSpPr>
          <p:spPr>
            <a:xfrm>
              <a:off x="-46254550" y="3936925"/>
              <a:ext cx="152825" cy="300900"/>
            </a:xfrm>
            <a:custGeom>
              <a:avLst/>
              <a:gdLst/>
              <a:ahLst/>
              <a:cxnLst/>
              <a:rect l="l" t="t" r="r" b="b"/>
              <a:pathLst>
                <a:path w="6113" h="12036" extrusionOk="0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0617"/>
                  </a:lnTo>
                  <a:cubicBezTo>
                    <a:pt x="1" y="11405"/>
                    <a:pt x="631" y="12035"/>
                    <a:pt x="1418" y="12035"/>
                  </a:cubicBezTo>
                  <a:cubicBezTo>
                    <a:pt x="2332" y="12035"/>
                    <a:pt x="3120" y="11405"/>
                    <a:pt x="3403" y="10554"/>
                  </a:cubicBezTo>
                  <a:lnTo>
                    <a:pt x="3403" y="10554"/>
                  </a:lnTo>
                  <a:cubicBezTo>
                    <a:pt x="3309" y="10554"/>
                    <a:pt x="3246" y="10617"/>
                    <a:pt x="3151" y="10617"/>
                  </a:cubicBezTo>
                  <a:cubicBezTo>
                    <a:pt x="2332" y="10617"/>
                    <a:pt x="1513" y="10302"/>
                    <a:pt x="914" y="9672"/>
                  </a:cubicBezTo>
                  <a:cubicBezTo>
                    <a:pt x="788" y="9546"/>
                    <a:pt x="788" y="9294"/>
                    <a:pt x="914" y="9137"/>
                  </a:cubicBezTo>
                  <a:cubicBezTo>
                    <a:pt x="1024" y="9095"/>
                    <a:pt x="1128" y="9072"/>
                    <a:pt x="1221" y="9072"/>
                  </a:cubicBezTo>
                  <a:cubicBezTo>
                    <a:pt x="1341" y="9072"/>
                    <a:pt x="1442" y="9111"/>
                    <a:pt x="1513" y="9200"/>
                  </a:cubicBezTo>
                  <a:cubicBezTo>
                    <a:pt x="1998" y="9685"/>
                    <a:pt x="2614" y="9906"/>
                    <a:pt x="3224" y="9906"/>
                  </a:cubicBezTo>
                  <a:cubicBezTo>
                    <a:pt x="4477" y="9906"/>
                    <a:pt x="5703" y="8971"/>
                    <a:pt x="5703" y="7467"/>
                  </a:cubicBezTo>
                  <a:cubicBezTo>
                    <a:pt x="5703" y="7215"/>
                    <a:pt x="5672" y="6994"/>
                    <a:pt x="5609" y="6742"/>
                  </a:cubicBezTo>
                  <a:cubicBezTo>
                    <a:pt x="5010" y="7372"/>
                    <a:pt x="4191" y="7814"/>
                    <a:pt x="3246" y="7814"/>
                  </a:cubicBezTo>
                  <a:cubicBezTo>
                    <a:pt x="3025" y="7814"/>
                    <a:pt x="2868" y="7656"/>
                    <a:pt x="2868" y="7467"/>
                  </a:cubicBezTo>
                  <a:cubicBezTo>
                    <a:pt x="2868" y="7246"/>
                    <a:pt x="3025" y="7089"/>
                    <a:pt x="3246" y="7089"/>
                  </a:cubicBezTo>
                  <a:cubicBezTo>
                    <a:pt x="4065" y="7089"/>
                    <a:pt x="4821" y="6679"/>
                    <a:pt x="5231" y="6049"/>
                  </a:cubicBezTo>
                  <a:cubicBezTo>
                    <a:pt x="6113" y="4789"/>
                    <a:pt x="5640" y="3088"/>
                    <a:pt x="4254" y="2426"/>
                  </a:cubicBezTo>
                  <a:cubicBezTo>
                    <a:pt x="4128" y="3844"/>
                    <a:pt x="2931" y="4978"/>
                    <a:pt x="1450" y="4978"/>
                  </a:cubicBezTo>
                  <a:cubicBezTo>
                    <a:pt x="1261" y="4978"/>
                    <a:pt x="1103" y="4821"/>
                    <a:pt x="1103" y="4632"/>
                  </a:cubicBezTo>
                  <a:cubicBezTo>
                    <a:pt x="1103" y="4411"/>
                    <a:pt x="1261" y="4253"/>
                    <a:pt x="1450" y="4253"/>
                  </a:cubicBezTo>
                  <a:cubicBezTo>
                    <a:pt x="2616" y="4253"/>
                    <a:pt x="3561" y="3308"/>
                    <a:pt x="3561" y="2174"/>
                  </a:cubicBezTo>
                  <a:lnTo>
                    <a:pt x="3561" y="2143"/>
                  </a:lnTo>
                  <a:cubicBezTo>
                    <a:pt x="3561" y="945"/>
                    <a:pt x="2616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8856;p65"/>
            <p:cNvSpPr/>
            <p:nvPr/>
          </p:nvSpPr>
          <p:spPr>
            <a:xfrm>
              <a:off x="-46422300" y="3938500"/>
              <a:ext cx="152025" cy="300900"/>
            </a:xfrm>
            <a:custGeom>
              <a:avLst/>
              <a:gdLst/>
              <a:ahLst/>
              <a:cxnLst/>
              <a:rect l="l" t="t" r="r" b="b"/>
              <a:pathLst>
                <a:path w="6081" h="12036" extrusionOk="0">
                  <a:moveTo>
                    <a:pt x="4726" y="0"/>
                  </a:moveTo>
                  <a:cubicBezTo>
                    <a:pt x="3529" y="0"/>
                    <a:pt x="2584" y="977"/>
                    <a:pt x="2584" y="2111"/>
                  </a:cubicBezTo>
                  <a:lnTo>
                    <a:pt x="2584" y="2143"/>
                  </a:lnTo>
                  <a:cubicBezTo>
                    <a:pt x="2584" y="3308"/>
                    <a:pt x="3529" y="4253"/>
                    <a:pt x="4663" y="4253"/>
                  </a:cubicBezTo>
                  <a:cubicBezTo>
                    <a:pt x="4883" y="4253"/>
                    <a:pt x="5041" y="4411"/>
                    <a:pt x="5041" y="4600"/>
                  </a:cubicBezTo>
                  <a:cubicBezTo>
                    <a:pt x="5041" y="4789"/>
                    <a:pt x="4883" y="4947"/>
                    <a:pt x="4663" y="4947"/>
                  </a:cubicBezTo>
                  <a:cubicBezTo>
                    <a:pt x="3214" y="4947"/>
                    <a:pt x="2048" y="3812"/>
                    <a:pt x="1890" y="2395"/>
                  </a:cubicBezTo>
                  <a:cubicBezTo>
                    <a:pt x="441" y="3056"/>
                    <a:pt x="0" y="4758"/>
                    <a:pt x="882" y="6018"/>
                  </a:cubicBezTo>
                  <a:cubicBezTo>
                    <a:pt x="1323" y="6648"/>
                    <a:pt x="2111" y="7057"/>
                    <a:pt x="2930" y="7057"/>
                  </a:cubicBezTo>
                  <a:cubicBezTo>
                    <a:pt x="3151" y="7057"/>
                    <a:pt x="3277" y="7215"/>
                    <a:pt x="3277" y="7435"/>
                  </a:cubicBezTo>
                  <a:cubicBezTo>
                    <a:pt x="3277" y="7625"/>
                    <a:pt x="3151" y="7782"/>
                    <a:pt x="2930" y="7782"/>
                  </a:cubicBezTo>
                  <a:cubicBezTo>
                    <a:pt x="1985" y="7782"/>
                    <a:pt x="1166" y="7341"/>
                    <a:pt x="567" y="6711"/>
                  </a:cubicBezTo>
                  <a:cubicBezTo>
                    <a:pt x="504" y="6963"/>
                    <a:pt x="441" y="7183"/>
                    <a:pt x="441" y="7435"/>
                  </a:cubicBezTo>
                  <a:cubicBezTo>
                    <a:pt x="441" y="8940"/>
                    <a:pt x="1695" y="9874"/>
                    <a:pt x="2958" y="9874"/>
                  </a:cubicBezTo>
                  <a:cubicBezTo>
                    <a:pt x="3572" y="9874"/>
                    <a:pt x="4188" y="9653"/>
                    <a:pt x="4663" y="9168"/>
                  </a:cubicBezTo>
                  <a:cubicBezTo>
                    <a:pt x="4726" y="9105"/>
                    <a:pt x="4813" y="9074"/>
                    <a:pt x="4903" y="9074"/>
                  </a:cubicBezTo>
                  <a:cubicBezTo>
                    <a:pt x="4994" y="9074"/>
                    <a:pt x="5088" y="9105"/>
                    <a:pt x="5167" y="9168"/>
                  </a:cubicBezTo>
                  <a:cubicBezTo>
                    <a:pt x="5293" y="9263"/>
                    <a:pt x="5293" y="9515"/>
                    <a:pt x="5167" y="9672"/>
                  </a:cubicBezTo>
                  <a:cubicBezTo>
                    <a:pt x="4600" y="10271"/>
                    <a:pt x="3812" y="10617"/>
                    <a:pt x="2930" y="10617"/>
                  </a:cubicBezTo>
                  <a:cubicBezTo>
                    <a:pt x="2867" y="10617"/>
                    <a:pt x="2773" y="10617"/>
                    <a:pt x="2710" y="10586"/>
                  </a:cubicBezTo>
                  <a:lnTo>
                    <a:pt x="2710" y="10586"/>
                  </a:lnTo>
                  <a:cubicBezTo>
                    <a:pt x="2962" y="11405"/>
                    <a:pt x="3749" y="12035"/>
                    <a:pt x="4663" y="12035"/>
                  </a:cubicBezTo>
                  <a:cubicBezTo>
                    <a:pt x="5450" y="12035"/>
                    <a:pt x="6081" y="11405"/>
                    <a:pt x="6081" y="10617"/>
                  </a:cubicBezTo>
                  <a:lnTo>
                    <a:pt x="6081" y="1450"/>
                  </a:lnTo>
                  <a:cubicBezTo>
                    <a:pt x="6081" y="599"/>
                    <a:pt x="5450" y="0"/>
                    <a:pt x="47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57" name="Google Shape;8857;p65"/>
          <p:cNvGrpSpPr/>
          <p:nvPr/>
        </p:nvGrpSpPr>
        <p:grpSpPr>
          <a:xfrm>
            <a:off x="3971326" y="3330852"/>
            <a:ext cx="356205" cy="355258"/>
            <a:chOff x="-44914800" y="3560450"/>
            <a:chExt cx="300900" cy="300100"/>
          </a:xfrm>
        </p:grpSpPr>
        <p:sp>
          <p:nvSpPr>
            <p:cNvPr id="8858" name="Google Shape;8858;p65"/>
            <p:cNvSpPr/>
            <p:nvPr/>
          </p:nvSpPr>
          <p:spPr>
            <a:xfrm>
              <a:off x="-44914800" y="3560450"/>
              <a:ext cx="300900" cy="300100"/>
            </a:xfrm>
            <a:custGeom>
              <a:avLst/>
              <a:gdLst/>
              <a:ahLst/>
              <a:cxnLst/>
              <a:rect l="l" t="t" r="r" b="b"/>
              <a:pathLst>
                <a:path w="12036" h="12004" extrusionOk="0">
                  <a:moveTo>
                    <a:pt x="9893" y="1418"/>
                  </a:moveTo>
                  <a:lnTo>
                    <a:pt x="9893" y="1764"/>
                  </a:lnTo>
                  <a:cubicBezTo>
                    <a:pt x="9893" y="1953"/>
                    <a:pt x="10051" y="2111"/>
                    <a:pt x="10240" y="2111"/>
                  </a:cubicBezTo>
                  <a:lnTo>
                    <a:pt x="10618" y="2111"/>
                  </a:lnTo>
                  <a:lnTo>
                    <a:pt x="10618" y="9924"/>
                  </a:lnTo>
                  <a:lnTo>
                    <a:pt x="10240" y="9924"/>
                  </a:lnTo>
                  <a:cubicBezTo>
                    <a:pt x="10051" y="9924"/>
                    <a:pt x="9893" y="10082"/>
                    <a:pt x="9893" y="10271"/>
                  </a:cubicBezTo>
                  <a:lnTo>
                    <a:pt x="9893" y="10617"/>
                  </a:lnTo>
                  <a:lnTo>
                    <a:pt x="2143" y="10617"/>
                  </a:lnTo>
                  <a:lnTo>
                    <a:pt x="2143" y="10271"/>
                  </a:lnTo>
                  <a:cubicBezTo>
                    <a:pt x="2143" y="10082"/>
                    <a:pt x="1985" y="9924"/>
                    <a:pt x="1796" y="9924"/>
                  </a:cubicBezTo>
                  <a:lnTo>
                    <a:pt x="1450" y="9924"/>
                  </a:lnTo>
                  <a:lnTo>
                    <a:pt x="1450" y="2142"/>
                  </a:lnTo>
                  <a:lnTo>
                    <a:pt x="1796" y="2142"/>
                  </a:lnTo>
                  <a:cubicBezTo>
                    <a:pt x="1985" y="2142"/>
                    <a:pt x="2143" y="1985"/>
                    <a:pt x="2143" y="1796"/>
                  </a:cubicBezTo>
                  <a:lnTo>
                    <a:pt x="2143" y="1418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4"/>
                  </a:lnTo>
                  <a:cubicBezTo>
                    <a:pt x="1" y="1953"/>
                    <a:pt x="158" y="2111"/>
                    <a:pt x="379" y="2111"/>
                  </a:cubicBezTo>
                  <a:lnTo>
                    <a:pt x="725" y="2111"/>
                  </a:lnTo>
                  <a:lnTo>
                    <a:pt x="725" y="9861"/>
                  </a:lnTo>
                  <a:lnTo>
                    <a:pt x="379" y="9861"/>
                  </a:lnTo>
                  <a:cubicBezTo>
                    <a:pt x="158" y="9861"/>
                    <a:pt x="1" y="10019"/>
                    <a:pt x="1" y="10208"/>
                  </a:cubicBezTo>
                  <a:lnTo>
                    <a:pt x="1" y="11657"/>
                  </a:lnTo>
                  <a:cubicBezTo>
                    <a:pt x="1" y="11846"/>
                    <a:pt x="158" y="12003"/>
                    <a:pt x="379" y="12003"/>
                  </a:cubicBezTo>
                  <a:lnTo>
                    <a:pt x="1796" y="12003"/>
                  </a:lnTo>
                  <a:cubicBezTo>
                    <a:pt x="1985" y="12003"/>
                    <a:pt x="2143" y="11846"/>
                    <a:pt x="2143" y="11657"/>
                  </a:cubicBezTo>
                  <a:lnTo>
                    <a:pt x="2143" y="11279"/>
                  </a:lnTo>
                  <a:lnTo>
                    <a:pt x="9893" y="11279"/>
                  </a:lnTo>
                  <a:lnTo>
                    <a:pt x="9893" y="11657"/>
                  </a:lnTo>
                  <a:cubicBezTo>
                    <a:pt x="9893" y="11846"/>
                    <a:pt x="10051" y="12003"/>
                    <a:pt x="10240" y="12003"/>
                  </a:cubicBezTo>
                  <a:lnTo>
                    <a:pt x="11657" y="12003"/>
                  </a:lnTo>
                  <a:cubicBezTo>
                    <a:pt x="11878" y="12003"/>
                    <a:pt x="12036" y="11846"/>
                    <a:pt x="12036" y="11657"/>
                  </a:cubicBezTo>
                  <a:lnTo>
                    <a:pt x="12036" y="10208"/>
                  </a:lnTo>
                  <a:cubicBezTo>
                    <a:pt x="12036" y="10019"/>
                    <a:pt x="11878" y="9861"/>
                    <a:pt x="11657" y="9861"/>
                  </a:cubicBezTo>
                  <a:lnTo>
                    <a:pt x="11311" y="9861"/>
                  </a:lnTo>
                  <a:lnTo>
                    <a:pt x="11311" y="2111"/>
                  </a:lnTo>
                  <a:lnTo>
                    <a:pt x="11657" y="2111"/>
                  </a:lnTo>
                  <a:cubicBezTo>
                    <a:pt x="11878" y="2111"/>
                    <a:pt x="12036" y="1953"/>
                    <a:pt x="12036" y="1764"/>
                  </a:cubicBezTo>
                  <a:lnTo>
                    <a:pt x="12036" y="347"/>
                  </a:lnTo>
                  <a:cubicBezTo>
                    <a:pt x="12036" y="158"/>
                    <a:pt x="11878" y="0"/>
                    <a:pt x="11657" y="0"/>
                  </a:cubicBezTo>
                  <a:lnTo>
                    <a:pt x="10240" y="0"/>
                  </a:lnTo>
                  <a:cubicBezTo>
                    <a:pt x="10051" y="0"/>
                    <a:pt x="9893" y="158"/>
                    <a:pt x="9893" y="347"/>
                  </a:cubicBezTo>
                  <a:lnTo>
                    <a:pt x="9893" y="693"/>
                  </a:lnTo>
                  <a:lnTo>
                    <a:pt x="2143" y="693"/>
                  </a:lnTo>
                  <a:lnTo>
                    <a:pt x="2143" y="347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65"/>
            <p:cNvSpPr/>
            <p:nvPr/>
          </p:nvSpPr>
          <p:spPr>
            <a:xfrm>
              <a:off x="-44861250" y="3632100"/>
              <a:ext cx="193800" cy="146525"/>
            </a:xfrm>
            <a:custGeom>
              <a:avLst/>
              <a:gdLst/>
              <a:ahLst/>
              <a:cxnLst/>
              <a:rect l="l" t="t" r="r" b="b"/>
              <a:pathLst>
                <a:path w="7752" h="5861" extrusionOk="0">
                  <a:moveTo>
                    <a:pt x="3845" y="1009"/>
                  </a:moveTo>
                  <a:cubicBezTo>
                    <a:pt x="4443" y="1009"/>
                    <a:pt x="4916" y="1482"/>
                    <a:pt x="4916" y="2080"/>
                  </a:cubicBezTo>
                  <a:cubicBezTo>
                    <a:pt x="4916" y="2679"/>
                    <a:pt x="4443" y="3151"/>
                    <a:pt x="3845" y="3151"/>
                  </a:cubicBezTo>
                  <a:cubicBezTo>
                    <a:pt x="3277" y="3151"/>
                    <a:pt x="2805" y="2679"/>
                    <a:pt x="2805" y="2080"/>
                  </a:cubicBezTo>
                  <a:cubicBezTo>
                    <a:pt x="2805" y="1482"/>
                    <a:pt x="3277" y="1009"/>
                    <a:pt x="3845" y="1009"/>
                  </a:cubicBezTo>
                  <a:close/>
                  <a:moveTo>
                    <a:pt x="348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5829"/>
                  </a:lnTo>
                  <a:lnTo>
                    <a:pt x="2206" y="3624"/>
                  </a:lnTo>
                  <a:cubicBezTo>
                    <a:pt x="2269" y="3561"/>
                    <a:pt x="2356" y="3530"/>
                    <a:pt x="2447" y="3530"/>
                  </a:cubicBezTo>
                  <a:cubicBezTo>
                    <a:pt x="2537" y="3530"/>
                    <a:pt x="2632" y="3561"/>
                    <a:pt x="2710" y="3624"/>
                  </a:cubicBezTo>
                  <a:lnTo>
                    <a:pt x="3939" y="4821"/>
                  </a:lnTo>
                  <a:lnTo>
                    <a:pt x="5042" y="3656"/>
                  </a:lnTo>
                  <a:cubicBezTo>
                    <a:pt x="5136" y="3561"/>
                    <a:pt x="5199" y="3530"/>
                    <a:pt x="5294" y="3530"/>
                  </a:cubicBezTo>
                  <a:cubicBezTo>
                    <a:pt x="5388" y="3530"/>
                    <a:pt x="5483" y="3561"/>
                    <a:pt x="5546" y="3656"/>
                  </a:cubicBezTo>
                  <a:lnTo>
                    <a:pt x="7751" y="5861"/>
                  </a:lnTo>
                  <a:lnTo>
                    <a:pt x="7751" y="379"/>
                  </a:lnTo>
                  <a:cubicBezTo>
                    <a:pt x="7720" y="159"/>
                    <a:pt x="7562" y="1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65"/>
            <p:cNvSpPr/>
            <p:nvPr/>
          </p:nvSpPr>
          <p:spPr>
            <a:xfrm>
              <a:off x="-44773800" y="36754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65"/>
            <p:cNvSpPr/>
            <p:nvPr/>
          </p:nvSpPr>
          <p:spPr>
            <a:xfrm>
              <a:off x="-44750975" y="3741600"/>
              <a:ext cx="70900" cy="48050"/>
            </a:xfrm>
            <a:custGeom>
              <a:avLst/>
              <a:gdLst/>
              <a:ahLst/>
              <a:cxnLst/>
              <a:rect l="l" t="t" r="r" b="b"/>
              <a:pathLst>
                <a:path w="2836" h="1922" extrusionOk="0">
                  <a:moveTo>
                    <a:pt x="883" y="0"/>
                  </a:moveTo>
                  <a:lnTo>
                    <a:pt x="1" y="945"/>
                  </a:lnTo>
                  <a:lnTo>
                    <a:pt x="1009" y="1922"/>
                  </a:lnTo>
                  <a:lnTo>
                    <a:pt x="2836" y="1922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65"/>
            <p:cNvSpPr/>
            <p:nvPr/>
          </p:nvSpPr>
          <p:spPr>
            <a:xfrm>
              <a:off x="-44848625" y="3740025"/>
              <a:ext cx="97675" cy="49625"/>
            </a:xfrm>
            <a:custGeom>
              <a:avLst/>
              <a:gdLst/>
              <a:ahLst/>
              <a:cxnLst/>
              <a:rect l="l" t="t" r="r" b="b"/>
              <a:pathLst>
                <a:path w="3907" h="1985" extrusionOk="0">
                  <a:moveTo>
                    <a:pt x="1985" y="0"/>
                  </a:moveTo>
                  <a:lnTo>
                    <a:pt x="0" y="1985"/>
                  </a:lnTo>
                  <a:lnTo>
                    <a:pt x="3907" y="1985"/>
                  </a:lnTo>
                  <a:lnTo>
                    <a:pt x="198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63" name="Google Shape;8863;p65"/>
          <p:cNvGrpSpPr/>
          <p:nvPr/>
        </p:nvGrpSpPr>
        <p:grpSpPr>
          <a:xfrm>
            <a:off x="1726378" y="1539486"/>
            <a:ext cx="354311" cy="354104"/>
            <a:chOff x="-49764975" y="3183375"/>
            <a:chExt cx="299300" cy="299125"/>
          </a:xfrm>
        </p:grpSpPr>
        <p:sp>
          <p:nvSpPr>
            <p:cNvPr id="8864" name="Google Shape;8864;p65"/>
            <p:cNvSpPr/>
            <p:nvPr/>
          </p:nvSpPr>
          <p:spPr>
            <a:xfrm>
              <a:off x="-49606675" y="3233575"/>
              <a:ext cx="70125" cy="103200"/>
            </a:xfrm>
            <a:custGeom>
              <a:avLst/>
              <a:gdLst/>
              <a:ahLst/>
              <a:cxnLst/>
              <a:rect l="l" t="t" r="r" b="b"/>
              <a:pathLst>
                <a:path w="2805" h="4128" extrusionOk="0">
                  <a:moveTo>
                    <a:pt x="2805" y="1"/>
                  </a:moveTo>
                  <a:lnTo>
                    <a:pt x="1" y="1355"/>
                  </a:lnTo>
                  <a:lnTo>
                    <a:pt x="1" y="4128"/>
                  </a:lnTo>
                  <a:lnTo>
                    <a:pt x="2805" y="2710"/>
                  </a:lnTo>
                  <a:lnTo>
                    <a:pt x="28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65"/>
            <p:cNvSpPr/>
            <p:nvPr/>
          </p:nvSpPr>
          <p:spPr>
            <a:xfrm>
              <a:off x="-49676775" y="3364325"/>
              <a:ext cx="52000" cy="118175"/>
            </a:xfrm>
            <a:custGeom>
              <a:avLst/>
              <a:gdLst/>
              <a:ahLst/>
              <a:cxnLst/>
              <a:rect l="l" t="t" r="r" b="b"/>
              <a:pathLst>
                <a:path w="2080" h="4727" extrusionOk="0">
                  <a:moveTo>
                    <a:pt x="2080" y="0"/>
                  </a:moveTo>
                  <a:lnTo>
                    <a:pt x="1" y="1072"/>
                  </a:lnTo>
                  <a:lnTo>
                    <a:pt x="1" y="4726"/>
                  </a:lnTo>
                  <a:lnTo>
                    <a:pt x="2080" y="3529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65"/>
            <p:cNvSpPr/>
            <p:nvPr/>
          </p:nvSpPr>
          <p:spPr>
            <a:xfrm>
              <a:off x="-49694100" y="3233575"/>
              <a:ext cx="69325" cy="103200"/>
            </a:xfrm>
            <a:custGeom>
              <a:avLst/>
              <a:gdLst/>
              <a:ahLst/>
              <a:cxnLst/>
              <a:rect l="l" t="t" r="r" b="b"/>
              <a:pathLst>
                <a:path w="2773" h="4128" extrusionOk="0">
                  <a:moveTo>
                    <a:pt x="1" y="1"/>
                  </a:moveTo>
                  <a:lnTo>
                    <a:pt x="1" y="2710"/>
                  </a:lnTo>
                  <a:lnTo>
                    <a:pt x="2773" y="4128"/>
                  </a:lnTo>
                  <a:lnTo>
                    <a:pt x="2773" y="135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65"/>
            <p:cNvSpPr/>
            <p:nvPr/>
          </p:nvSpPr>
          <p:spPr>
            <a:xfrm>
              <a:off x="-49756325" y="3314700"/>
              <a:ext cx="121325" cy="61450"/>
            </a:xfrm>
            <a:custGeom>
              <a:avLst/>
              <a:gdLst/>
              <a:ahLst/>
              <a:cxnLst/>
              <a:rect l="l" t="t" r="r" b="b"/>
              <a:pathLst>
                <a:path w="4853" h="2458" extrusionOk="0">
                  <a:moveTo>
                    <a:pt x="2048" y="1"/>
                  </a:moveTo>
                  <a:lnTo>
                    <a:pt x="1" y="1040"/>
                  </a:lnTo>
                  <a:lnTo>
                    <a:pt x="2836" y="2458"/>
                  </a:lnTo>
                  <a:lnTo>
                    <a:pt x="4852" y="141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65"/>
            <p:cNvSpPr/>
            <p:nvPr/>
          </p:nvSpPr>
          <p:spPr>
            <a:xfrm>
              <a:off x="-49606675" y="3364325"/>
              <a:ext cx="52000" cy="118175"/>
            </a:xfrm>
            <a:custGeom>
              <a:avLst/>
              <a:gdLst/>
              <a:ahLst/>
              <a:cxnLst/>
              <a:rect l="l" t="t" r="r" b="b"/>
              <a:pathLst>
                <a:path w="2080" h="4727" extrusionOk="0">
                  <a:moveTo>
                    <a:pt x="1" y="0"/>
                  </a:moveTo>
                  <a:lnTo>
                    <a:pt x="1" y="3529"/>
                  </a:lnTo>
                  <a:lnTo>
                    <a:pt x="2080" y="4726"/>
                  </a:lnTo>
                  <a:lnTo>
                    <a:pt x="2080" y="107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65"/>
            <p:cNvSpPr/>
            <p:nvPr/>
          </p:nvSpPr>
          <p:spPr>
            <a:xfrm>
              <a:off x="-49595650" y="3314700"/>
              <a:ext cx="121325" cy="61450"/>
            </a:xfrm>
            <a:custGeom>
              <a:avLst/>
              <a:gdLst/>
              <a:ahLst/>
              <a:cxnLst/>
              <a:rect l="l" t="t" r="r" b="b"/>
              <a:pathLst>
                <a:path w="4853" h="2458" extrusionOk="0">
                  <a:moveTo>
                    <a:pt x="2773" y="1"/>
                  </a:moveTo>
                  <a:lnTo>
                    <a:pt x="1" y="1418"/>
                  </a:lnTo>
                  <a:lnTo>
                    <a:pt x="1985" y="2458"/>
                  </a:lnTo>
                  <a:lnTo>
                    <a:pt x="4852" y="1040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65"/>
            <p:cNvSpPr/>
            <p:nvPr/>
          </p:nvSpPr>
          <p:spPr>
            <a:xfrm>
              <a:off x="-49764975" y="3355650"/>
              <a:ext cx="70100" cy="126850"/>
            </a:xfrm>
            <a:custGeom>
              <a:avLst/>
              <a:gdLst/>
              <a:ahLst/>
              <a:cxnLst/>
              <a:rect l="l" t="t" r="r" b="b"/>
              <a:pathLst>
                <a:path w="2804" h="5074" extrusionOk="0">
                  <a:moveTo>
                    <a:pt x="0" y="1"/>
                  </a:moveTo>
                  <a:lnTo>
                    <a:pt x="0" y="3309"/>
                  </a:lnTo>
                  <a:cubicBezTo>
                    <a:pt x="0" y="3403"/>
                    <a:pt x="63" y="3529"/>
                    <a:pt x="189" y="3624"/>
                  </a:cubicBezTo>
                  <a:lnTo>
                    <a:pt x="2804" y="5073"/>
                  </a:lnTo>
                  <a:lnTo>
                    <a:pt x="2804" y="14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65"/>
            <p:cNvSpPr/>
            <p:nvPr/>
          </p:nvSpPr>
          <p:spPr>
            <a:xfrm>
              <a:off x="-49535775" y="3355650"/>
              <a:ext cx="70100" cy="126850"/>
            </a:xfrm>
            <a:custGeom>
              <a:avLst/>
              <a:gdLst/>
              <a:ahLst/>
              <a:cxnLst/>
              <a:rect l="l" t="t" r="r" b="b"/>
              <a:pathLst>
                <a:path w="2804" h="5074" extrusionOk="0">
                  <a:moveTo>
                    <a:pt x="2804" y="1"/>
                  </a:moveTo>
                  <a:lnTo>
                    <a:pt x="0" y="1419"/>
                  </a:lnTo>
                  <a:lnTo>
                    <a:pt x="0" y="5073"/>
                  </a:lnTo>
                  <a:lnTo>
                    <a:pt x="2583" y="3624"/>
                  </a:lnTo>
                  <a:cubicBezTo>
                    <a:pt x="2709" y="3529"/>
                    <a:pt x="2804" y="3403"/>
                    <a:pt x="2804" y="3309"/>
                  </a:cubicBezTo>
                  <a:lnTo>
                    <a:pt x="2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65"/>
            <p:cNvSpPr/>
            <p:nvPr/>
          </p:nvSpPr>
          <p:spPr>
            <a:xfrm>
              <a:off x="-49685425" y="3183375"/>
              <a:ext cx="140200" cy="69925"/>
            </a:xfrm>
            <a:custGeom>
              <a:avLst/>
              <a:gdLst/>
              <a:ahLst/>
              <a:cxnLst/>
              <a:rect l="l" t="t" r="r" b="b"/>
              <a:pathLst>
                <a:path w="5608" h="2797" extrusionOk="0">
                  <a:moveTo>
                    <a:pt x="2792" y="0"/>
                  </a:moveTo>
                  <a:cubicBezTo>
                    <a:pt x="2741" y="0"/>
                    <a:pt x="2694" y="8"/>
                    <a:pt x="2647" y="24"/>
                  </a:cubicBezTo>
                  <a:lnTo>
                    <a:pt x="0" y="1378"/>
                  </a:lnTo>
                  <a:lnTo>
                    <a:pt x="2804" y="2796"/>
                  </a:lnTo>
                  <a:lnTo>
                    <a:pt x="5608" y="1378"/>
                  </a:lnTo>
                  <a:lnTo>
                    <a:pt x="2962" y="24"/>
                  </a:lnTo>
                  <a:cubicBezTo>
                    <a:pt x="2899" y="8"/>
                    <a:pt x="2843" y="0"/>
                    <a:pt x="27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73" name="Google Shape;8873;p65"/>
          <p:cNvGrpSpPr/>
          <p:nvPr/>
        </p:nvGrpSpPr>
        <p:grpSpPr>
          <a:xfrm>
            <a:off x="1726378" y="1974947"/>
            <a:ext cx="354311" cy="355909"/>
            <a:chOff x="-49764975" y="3551225"/>
            <a:chExt cx="299300" cy="300650"/>
          </a:xfrm>
        </p:grpSpPr>
        <p:sp>
          <p:nvSpPr>
            <p:cNvPr id="8874" name="Google Shape;8874;p65"/>
            <p:cNvSpPr/>
            <p:nvPr/>
          </p:nvSpPr>
          <p:spPr>
            <a:xfrm>
              <a:off x="-49764975" y="3657325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386" y="158"/>
                    <a:pt x="1197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65"/>
            <p:cNvSpPr/>
            <p:nvPr/>
          </p:nvSpPr>
          <p:spPr>
            <a:xfrm>
              <a:off x="-49763400" y="3598250"/>
              <a:ext cx="31525" cy="29950"/>
            </a:xfrm>
            <a:custGeom>
              <a:avLst/>
              <a:gdLst/>
              <a:ahLst/>
              <a:cxnLst/>
              <a:rect l="l" t="t" r="r" b="b"/>
              <a:pathLst>
                <a:path w="1261" h="1198" extrusionOk="0">
                  <a:moveTo>
                    <a:pt x="390" y="0"/>
                  </a:moveTo>
                  <a:cubicBezTo>
                    <a:pt x="299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7"/>
                    <a:pt x="870" y="1197"/>
                  </a:cubicBezTo>
                  <a:cubicBezTo>
                    <a:pt x="961" y="1197"/>
                    <a:pt x="1056" y="1166"/>
                    <a:pt x="1134" y="1103"/>
                  </a:cubicBezTo>
                  <a:cubicBezTo>
                    <a:pt x="1260" y="1008"/>
                    <a:pt x="1260" y="756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65"/>
            <p:cNvSpPr/>
            <p:nvPr/>
          </p:nvSpPr>
          <p:spPr>
            <a:xfrm>
              <a:off x="-49763400" y="3703975"/>
              <a:ext cx="31525" cy="30550"/>
            </a:xfrm>
            <a:custGeom>
              <a:avLst/>
              <a:gdLst/>
              <a:ahLst/>
              <a:cxnLst/>
              <a:rect l="l" t="t" r="r" b="b"/>
              <a:pathLst>
                <a:path w="1261" h="1222" extrusionOk="0">
                  <a:moveTo>
                    <a:pt x="882" y="1"/>
                  </a:moveTo>
                  <a:cubicBezTo>
                    <a:pt x="796" y="1"/>
                    <a:pt x="709" y="40"/>
                    <a:pt x="630" y="119"/>
                  </a:cubicBezTo>
                  <a:lnTo>
                    <a:pt x="126" y="623"/>
                  </a:lnTo>
                  <a:cubicBezTo>
                    <a:pt x="0" y="749"/>
                    <a:pt x="0" y="970"/>
                    <a:pt x="126" y="1127"/>
                  </a:cubicBezTo>
                  <a:cubicBezTo>
                    <a:pt x="189" y="1190"/>
                    <a:pt x="276" y="1222"/>
                    <a:pt x="366" y="1222"/>
                  </a:cubicBezTo>
                  <a:cubicBezTo>
                    <a:pt x="457" y="1222"/>
                    <a:pt x="551" y="1190"/>
                    <a:pt x="630" y="1127"/>
                  </a:cubicBezTo>
                  <a:lnTo>
                    <a:pt x="1134" y="623"/>
                  </a:lnTo>
                  <a:cubicBezTo>
                    <a:pt x="1260" y="497"/>
                    <a:pt x="1260" y="276"/>
                    <a:pt x="1134" y="119"/>
                  </a:cubicBezTo>
                  <a:cubicBezTo>
                    <a:pt x="1056" y="40"/>
                    <a:pt x="969" y="1"/>
                    <a:pt x="8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65"/>
            <p:cNvSpPr/>
            <p:nvPr/>
          </p:nvSpPr>
          <p:spPr>
            <a:xfrm>
              <a:off x="-49501125" y="3657325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65"/>
            <p:cNvSpPr/>
            <p:nvPr/>
          </p:nvSpPr>
          <p:spPr>
            <a:xfrm>
              <a:off x="-49499550" y="3598250"/>
              <a:ext cx="31525" cy="30550"/>
            </a:xfrm>
            <a:custGeom>
              <a:avLst/>
              <a:gdLst/>
              <a:ahLst/>
              <a:cxnLst/>
              <a:rect l="l" t="t" r="r" b="b"/>
              <a:pathLst>
                <a:path w="1261" h="1222" extrusionOk="0">
                  <a:moveTo>
                    <a:pt x="906" y="0"/>
                  </a:moveTo>
                  <a:cubicBezTo>
                    <a:pt x="812" y="0"/>
                    <a:pt x="709" y="32"/>
                    <a:pt x="630" y="95"/>
                  </a:cubicBezTo>
                  <a:lnTo>
                    <a:pt x="126" y="599"/>
                  </a:lnTo>
                  <a:cubicBezTo>
                    <a:pt x="0" y="725"/>
                    <a:pt x="0" y="945"/>
                    <a:pt x="126" y="1103"/>
                  </a:cubicBezTo>
                  <a:cubicBezTo>
                    <a:pt x="205" y="1182"/>
                    <a:pt x="292" y="1221"/>
                    <a:pt x="378" y="1221"/>
                  </a:cubicBezTo>
                  <a:cubicBezTo>
                    <a:pt x="465" y="1221"/>
                    <a:pt x="552" y="1182"/>
                    <a:pt x="630" y="1103"/>
                  </a:cubicBezTo>
                  <a:lnTo>
                    <a:pt x="1134" y="599"/>
                  </a:lnTo>
                  <a:cubicBezTo>
                    <a:pt x="1260" y="473"/>
                    <a:pt x="1260" y="252"/>
                    <a:pt x="1134" y="95"/>
                  </a:cubicBezTo>
                  <a:cubicBezTo>
                    <a:pt x="1087" y="3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65"/>
            <p:cNvSpPr/>
            <p:nvPr/>
          </p:nvSpPr>
          <p:spPr>
            <a:xfrm>
              <a:off x="-49499550" y="3704575"/>
              <a:ext cx="31525" cy="29950"/>
            </a:xfrm>
            <a:custGeom>
              <a:avLst/>
              <a:gdLst/>
              <a:ahLst/>
              <a:cxnLst/>
              <a:rect l="l" t="t" r="r" b="b"/>
              <a:pathLst>
                <a:path w="1261" h="1198" extrusionOk="0">
                  <a:moveTo>
                    <a:pt x="390" y="0"/>
                  </a:moveTo>
                  <a:cubicBezTo>
                    <a:pt x="300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8"/>
                    <a:pt x="871" y="1198"/>
                  </a:cubicBezTo>
                  <a:cubicBezTo>
                    <a:pt x="961" y="1198"/>
                    <a:pt x="1056" y="1166"/>
                    <a:pt x="1134" y="1103"/>
                  </a:cubicBezTo>
                  <a:cubicBezTo>
                    <a:pt x="1260" y="1009"/>
                    <a:pt x="1260" y="757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65"/>
            <p:cNvSpPr/>
            <p:nvPr/>
          </p:nvSpPr>
          <p:spPr>
            <a:xfrm>
              <a:off x="-49725600" y="3551225"/>
              <a:ext cx="215050" cy="210875"/>
            </a:xfrm>
            <a:custGeom>
              <a:avLst/>
              <a:gdLst/>
              <a:ahLst/>
              <a:cxnLst/>
              <a:rect l="l" t="t" r="r" b="b"/>
              <a:pathLst>
                <a:path w="8602" h="8435" extrusionOk="0">
                  <a:moveTo>
                    <a:pt x="4354" y="0"/>
                  </a:moveTo>
                  <a:cubicBezTo>
                    <a:pt x="4070" y="0"/>
                    <a:pt x="3783" y="28"/>
                    <a:pt x="3497" y="86"/>
                  </a:cubicBezTo>
                  <a:cubicBezTo>
                    <a:pt x="1922" y="401"/>
                    <a:pt x="630" y="1724"/>
                    <a:pt x="252" y="3299"/>
                  </a:cubicBezTo>
                  <a:cubicBezTo>
                    <a:pt x="0" y="4654"/>
                    <a:pt x="347" y="6040"/>
                    <a:pt x="1261" y="7017"/>
                  </a:cubicBezTo>
                  <a:cubicBezTo>
                    <a:pt x="1607" y="7395"/>
                    <a:pt x="1828" y="7930"/>
                    <a:pt x="1922" y="8434"/>
                  </a:cubicBezTo>
                  <a:lnTo>
                    <a:pt x="3025" y="8434"/>
                  </a:lnTo>
                  <a:lnTo>
                    <a:pt x="3025" y="5284"/>
                  </a:lnTo>
                  <a:cubicBezTo>
                    <a:pt x="3025" y="5158"/>
                    <a:pt x="4064" y="3141"/>
                    <a:pt x="4127" y="3047"/>
                  </a:cubicBezTo>
                  <a:cubicBezTo>
                    <a:pt x="4190" y="2921"/>
                    <a:pt x="4317" y="2858"/>
                    <a:pt x="4443" y="2858"/>
                  </a:cubicBezTo>
                  <a:cubicBezTo>
                    <a:pt x="4569" y="2858"/>
                    <a:pt x="4695" y="2921"/>
                    <a:pt x="4758" y="3047"/>
                  </a:cubicBezTo>
                  <a:cubicBezTo>
                    <a:pt x="4852" y="3141"/>
                    <a:pt x="5860" y="5158"/>
                    <a:pt x="5860" y="5284"/>
                  </a:cubicBezTo>
                  <a:lnTo>
                    <a:pt x="5860" y="8434"/>
                  </a:lnTo>
                  <a:lnTo>
                    <a:pt x="6963" y="8434"/>
                  </a:lnTo>
                  <a:cubicBezTo>
                    <a:pt x="7057" y="7930"/>
                    <a:pt x="7278" y="7395"/>
                    <a:pt x="7625" y="6985"/>
                  </a:cubicBezTo>
                  <a:cubicBezTo>
                    <a:pt x="8255" y="6260"/>
                    <a:pt x="8601" y="5284"/>
                    <a:pt x="8601" y="4244"/>
                  </a:cubicBezTo>
                  <a:cubicBezTo>
                    <a:pt x="8601" y="2984"/>
                    <a:pt x="8066" y="1787"/>
                    <a:pt x="7026" y="936"/>
                  </a:cubicBezTo>
                  <a:cubicBezTo>
                    <a:pt x="6270" y="327"/>
                    <a:pt x="5327" y="0"/>
                    <a:pt x="43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65"/>
            <p:cNvSpPr/>
            <p:nvPr/>
          </p:nvSpPr>
          <p:spPr>
            <a:xfrm>
              <a:off x="-49633450" y="3697475"/>
              <a:ext cx="35475" cy="65400"/>
            </a:xfrm>
            <a:custGeom>
              <a:avLst/>
              <a:gdLst/>
              <a:ahLst/>
              <a:cxnLst/>
              <a:rect l="l" t="t" r="r" b="b"/>
              <a:pathLst>
                <a:path w="1419" h="2616" extrusionOk="0">
                  <a:moveTo>
                    <a:pt x="0" y="1"/>
                  </a:moveTo>
                  <a:lnTo>
                    <a:pt x="0" y="2616"/>
                  </a:lnTo>
                  <a:lnTo>
                    <a:pt x="1418" y="2616"/>
                  </a:lnTo>
                  <a:lnTo>
                    <a:pt x="1418" y="1"/>
                  </a:lnTo>
                  <a:cubicBezTo>
                    <a:pt x="1198" y="95"/>
                    <a:pt x="946" y="127"/>
                    <a:pt x="725" y="127"/>
                  </a:cubicBezTo>
                  <a:cubicBezTo>
                    <a:pt x="473" y="127"/>
                    <a:pt x="252" y="95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65"/>
            <p:cNvSpPr/>
            <p:nvPr/>
          </p:nvSpPr>
          <p:spPr>
            <a:xfrm>
              <a:off x="-49676775" y="3780975"/>
              <a:ext cx="123675" cy="34675"/>
            </a:xfrm>
            <a:custGeom>
              <a:avLst/>
              <a:gdLst/>
              <a:ahLst/>
              <a:cxnLst/>
              <a:rect l="l" t="t" r="r" b="b"/>
              <a:pathLst>
                <a:path w="4947" h="1387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946"/>
                    <a:pt x="473" y="1387"/>
                    <a:pt x="1072" y="1387"/>
                  </a:cubicBezTo>
                  <a:lnTo>
                    <a:pt x="3876" y="1387"/>
                  </a:lnTo>
                  <a:cubicBezTo>
                    <a:pt x="4474" y="1387"/>
                    <a:pt x="4947" y="946"/>
                    <a:pt x="4947" y="347"/>
                  </a:cubicBezTo>
                  <a:lnTo>
                    <a:pt x="49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65"/>
            <p:cNvSpPr/>
            <p:nvPr/>
          </p:nvSpPr>
          <p:spPr>
            <a:xfrm>
              <a:off x="-49630300" y="3651800"/>
              <a:ext cx="29150" cy="31325"/>
            </a:xfrm>
            <a:custGeom>
              <a:avLst/>
              <a:gdLst/>
              <a:ahLst/>
              <a:cxnLst/>
              <a:rect l="l" t="t" r="r" b="b"/>
              <a:pathLst>
                <a:path w="1166" h="1253" extrusionOk="0">
                  <a:moveTo>
                    <a:pt x="599" y="1"/>
                  </a:moveTo>
                  <a:lnTo>
                    <a:pt x="0" y="1135"/>
                  </a:lnTo>
                  <a:cubicBezTo>
                    <a:pt x="189" y="1214"/>
                    <a:pt x="386" y="1253"/>
                    <a:pt x="583" y="1253"/>
                  </a:cubicBezTo>
                  <a:cubicBezTo>
                    <a:pt x="780" y="1253"/>
                    <a:pt x="977" y="1214"/>
                    <a:pt x="1166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65"/>
            <p:cNvSpPr/>
            <p:nvPr/>
          </p:nvSpPr>
          <p:spPr>
            <a:xfrm>
              <a:off x="-49657875" y="3833750"/>
              <a:ext cx="85100" cy="18125"/>
            </a:xfrm>
            <a:custGeom>
              <a:avLst/>
              <a:gdLst/>
              <a:ahLst/>
              <a:cxnLst/>
              <a:rect l="l" t="t" r="r" b="b"/>
              <a:pathLst>
                <a:path w="3404" h="725" extrusionOk="0">
                  <a:moveTo>
                    <a:pt x="1" y="0"/>
                  </a:moveTo>
                  <a:cubicBezTo>
                    <a:pt x="158" y="410"/>
                    <a:pt x="536" y="725"/>
                    <a:pt x="977" y="725"/>
                  </a:cubicBezTo>
                  <a:lnTo>
                    <a:pt x="2395" y="725"/>
                  </a:lnTo>
                  <a:cubicBezTo>
                    <a:pt x="2868" y="725"/>
                    <a:pt x="3246" y="410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85" name="Google Shape;8885;p65"/>
          <p:cNvGrpSpPr/>
          <p:nvPr/>
        </p:nvGrpSpPr>
        <p:grpSpPr>
          <a:xfrm>
            <a:off x="1724040" y="2411710"/>
            <a:ext cx="358987" cy="355525"/>
            <a:chOff x="-49766550" y="3920175"/>
            <a:chExt cx="303250" cy="300325"/>
          </a:xfrm>
        </p:grpSpPr>
        <p:sp>
          <p:nvSpPr>
            <p:cNvPr id="8886" name="Google Shape;8886;p65"/>
            <p:cNvSpPr/>
            <p:nvPr/>
          </p:nvSpPr>
          <p:spPr>
            <a:xfrm>
              <a:off x="-49764975" y="3920175"/>
              <a:ext cx="228425" cy="89225"/>
            </a:xfrm>
            <a:custGeom>
              <a:avLst/>
              <a:gdLst/>
              <a:ahLst/>
              <a:cxnLst/>
              <a:rect l="l" t="t" r="r" b="b"/>
              <a:pathLst>
                <a:path w="9137" h="3569" extrusionOk="0">
                  <a:moveTo>
                    <a:pt x="4568" y="1"/>
                  </a:moveTo>
                  <a:cubicBezTo>
                    <a:pt x="2284" y="1"/>
                    <a:pt x="0" y="592"/>
                    <a:pt x="0" y="1773"/>
                  </a:cubicBezTo>
                  <a:cubicBezTo>
                    <a:pt x="0" y="2970"/>
                    <a:pt x="2300" y="3569"/>
                    <a:pt x="4568" y="3569"/>
                  </a:cubicBezTo>
                  <a:cubicBezTo>
                    <a:pt x="6837" y="3569"/>
                    <a:pt x="9137" y="2970"/>
                    <a:pt x="9137" y="1773"/>
                  </a:cubicBezTo>
                  <a:cubicBezTo>
                    <a:pt x="9137" y="592"/>
                    <a:pt x="6852" y="1"/>
                    <a:pt x="4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65"/>
            <p:cNvSpPr/>
            <p:nvPr/>
          </p:nvSpPr>
          <p:spPr>
            <a:xfrm>
              <a:off x="-49764975" y="3998350"/>
              <a:ext cx="141775" cy="115800"/>
            </a:xfrm>
            <a:custGeom>
              <a:avLst/>
              <a:gdLst/>
              <a:ahLst/>
              <a:cxnLst/>
              <a:rect l="l" t="t" r="r" b="b"/>
              <a:pathLst>
                <a:path w="5671" h="4632" extrusionOk="0">
                  <a:moveTo>
                    <a:pt x="0" y="1"/>
                  </a:moveTo>
                  <a:lnTo>
                    <a:pt x="0" y="3939"/>
                  </a:lnTo>
                  <a:cubicBezTo>
                    <a:pt x="0" y="4317"/>
                    <a:pt x="315" y="4632"/>
                    <a:pt x="693" y="4632"/>
                  </a:cubicBezTo>
                  <a:cubicBezTo>
                    <a:pt x="1103" y="4632"/>
                    <a:pt x="1418" y="4317"/>
                    <a:pt x="1418" y="3939"/>
                  </a:cubicBezTo>
                  <a:lnTo>
                    <a:pt x="1418" y="2868"/>
                  </a:lnTo>
                  <a:cubicBezTo>
                    <a:pt x="1418" y="2269"/>
                    <a:pt x="1890" y="1796"/>
                    <a:pt x="2457" y="1796"/>
                  </a:cubicBezTo>
                  <a:cubicBezTo>
                    <a:pt x="3056" y="1796"/>
                    <a:pt x="3529" y="2269"/>
                    <a:pt x="3529" y="2868"/>
                  </a:cubicBezTo>
                  <a:lnTo>
                    <a:pt x="3529" y="3592"/>
                  </a:lnTo>
                  <a:cubicBezTo>
                    <a:pt x="3529" y="3781"/>
                    <a:pt x="3686" y="3939"/>
                    <a:pt x="3875" y="3939"/>
                  </a:cubicBezTo>
                  <a:cubicBezTo>
                    <a:pt x="4096" y="3939"/>
                    <a:pt x="4253" y="3781"/>
                    <a:pt x="4253" y="3592"/>
                  </a:cubicBezTo>
                  <a:lnTo>
                    <a:pt x="4253" y="2868"/>
                  </a:lnTo>
                  <a:cubicBezTo>
                    <a:pt x="4253" y="2427"/>
                    <a:pt x="4568" y="1954"/>
                    <a:pt x="5041" y="1828"/>
                  </a:cubicBezTo>
                  <a:cubicBezTo>
                    <a:pt x="5104" y="1796"/>
                    <a:pt x="5198" y="1796"/>
                    <a:pt x="5293" y="1796"/>
                  </a:cubicBezTo>
                  <a:cubicBezTo>
                    <a:pt x="5513" y="1796"/>
                    <a:pt x="5671" y="1639"/>
                    <a:pt x="5671" y="1450"/>
                  </a:cubicBezTo>
                  <a:lnTo>
                    <a:pt x="5671" y="1040"/>
                  </a:lnTo>
                  <a:cubicBezTo>
                    <a:pt x="5293" y="1103"/>
                    <a:pt x="4946" y="1103"/>
                    <a:pt x="4600" y="1103"/>
                  </a:cubicBezTo>
                  <a:cubicBezTo>
                    <a:pt x="2899" y="1103"/>
                    <a:pt x="1008" y="78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65"/>
            <p:cNvSpPr/>
            <p:nvPr/>
          </p:nvSpPr>
          <p:spPr>
            <a:xfrm>
              <a:off x="-49627150" y="3996000"/>
              <a:ext cx="163850" cy="148100"/>
            </a:xfrm>
            <a:custGeom>
              <a:avLst/>
              <a:gdLst/>
              <a:ahLst/>
              <a:cxnLst/>
              <a:rect l="l" t="t" r="r" b="b"/>
              <a:pathLst>
                <a:path w="6554" h="5924" extrusionOk="0">
                  <a:moveTo>
                    <a:pt x="3655" y="725"/>
                  </a:moveTo>
                  <a:cubicBezTo>
                    <a:pt x="4348" y="1040"/>
                    <a:pt x="5041" y="1544"/>
                    <a:pt x="5451" y="2206"/>
                  </a:cubicBezTo>
                  <a:cubicBezTo>
                    <a:pt x="5766" y="2678"/>
                    <a:pt x="5860" y="3308"/>
                    <a:pt x="5671" y="3875"/>
                  </a:cubicBezTo>
                  <a:cubicBezTo>
                    <a:pt x="5451" y="4411"/>
                    <a:pt x="5041" y="4852"/>
                    <a:pt x="4443" y="5041"/>
                  </a:cubicBezTo>
                  <a:cubicBezTo>
                    <a:pt x="4171" y="5132"/>
                    <a:pt x="3899" y="5193"/>
                    <a:pt x="3655" y="5198"/>
                  </a:cubicBezTo>
                  <a:lnTo>
                    <a:pt x="3655" y="5198"/>
                  </a:lnTo>
                  <a:lnTo>
                    <a:pt x="3655" y="725"/>
                  </a:lnTo>
                  <a:close/>
                  <a:moveTo>
                    <a:pt x="3718" y="0"/>
                  </a:moveTo>
                  <a:cubicBezTo>
                    <a:pt x="3088" y="599"/>
                    <a:pt x="1985" y="914"/>
                    <a:pt x="820" y="1071"/>
                  </a:cubicBezTo>
                  <a:lnTo>
                    <a:pt x="820" y="1544"/>
                  </a:lnTo>
                  <a:cubicBezTo>
                    <a:pt x="820" y="2048"/>
                    <a:pt x="473" y="2489"/>
                    <a:pt x="0" y="2584"/>
                  </a:cubicBezTo>
                  <a:lnTo>
                    <a:pt x="1009" y="3938"/>
                  </a:lnTo>
                  <a:cubicBezTo>
                    <a:pt x="1619" y="4793"/>
                    <a:pt x="2554" y="5263"/>
                    <a:pt x="3557" y="5263"/>
                  </a:cubicBezTo>
                  <a:cubicBezTo>
                    <a:pt x="3579" y="5263"/>
                    <a:pt x="3601" y="5263"/>
                    <a:pt x="3624" y="5262"/>
                  </a:cubicBezTo>
                  <a:lnTo>
                    <a:pt x="3624" y="5262"/>
                  </a:lnTo>
                  <a:lnTo>
                    <a:pt x="3624" y="5923"/>
                  </a:lnTo>
                  <a:cubicBezTo>
                    <a:pt x="3970" y="5923"/>
                    <a:pt x="4317" y="5829"/>
                    <a:pt x="4632" y="5734"/>
                  </a:cubicBezTo>
                  <a:cubicBezTo>
                    <a:pt x="5419" y="5451"/>
                    <a:pt x="6018" y="4852"/>
                    <a:pt x="6301" y="4096"/>
                  </a:cubicBezTo>
                  <a:cubicBezTo>
                    <a:pt x="6553" y="3371"/>
                    <a:pt x="6459" y="2521"/>
                    <a:pt x="6018" y="1859"/>
                  </a:cubicBezTo>
                  <a:cubicBezTo>
                    <a:pt x="5451" y="1040"/>
                    <a:pt x="4632" y="41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8889;p65"/>
            <p:cNvSpPr/>
            <p:nvPr/>
          </p:nvSpPr>
          <p:spPr>
            <a:xfrm>
              <a:off x="-49766550" y="4061375"/>
              <a:ext cx="230000" cy="159125"/>
            </a:xfrm>
            <a:custGeom>
              <a:avLst/>
              <a:gdLst/>
              <a:ahLst/>
              <a:cxnLst/>
              <a:rect l="l" t="t" r="r" b="b"/>
              <a:pathLst>
                <a:path w="9200" h="6365" extrusionOk="0">
                  <a:moveTo>
                    <a:pt x="2489" y="0"/>
                  </a:moveTo>
                  <a:cubicBezTo>
                    <a:pt x="2300" y="0"/>
                    <a:pt x="2142" y="158"/>
                    <a:pt x="2142" y="347"/>
                  </a:cubicBezTo>
                  <a:lnTo>
                    <a:pt x="2142" y="1418"/>
                  </a:lnTo>
                  <a:cubicBezTo>
                    <a:pt x="2142" y="2205"/>
                    <a:pt x="1481" y="2836"/>
                    <a:pt x="725" y="2836"/>
                  </a:cubicBezTo>
                  <a:cubicBezTo>
                    <a:pt x="441" y="2836"/>
                    <a:pt x="221" y="2741"/>
                    <a:pt x="0" y="2647"/>
                  </a:cubicBezTo>
                  <a:lnTo>
                    <a:pt x="0" y="4600"/>
                  </a:lnTo>
                  <a:cubicBezTo>
                    <a:pt x="0" y="5734"/>
                    <a:pt x="2331" y="6364"/>
                    <a:pt x="4631" y="6364"/>
                  </a:cubicBezTo>
                  <a:cubicBezTo>
                    <a:pt x="6900" y="6364"/>
                    <a:pt x="9200" y="5797"/>
                    <a:pt x="9200" y="4600"/>
                  </a:cubicBezTo>
                  <a:lnTo>
                    <a:pt x="9200" y="3340"/>
                  </a:lnTo>
                  <a:cubicBezTo>
                    <a:pt x="9121" y="3353"/>
                    <a:pt x="9033" y="3360"/>
                    <a:pt x="8938" y="3360"/>
                  </a:cubicBezTo>
                  <a:cubicBezTo>
                    <a:pt x="8153" y="3360"/>
                    <a:pt x="6857" y="2888"/>
                    <a:pt x="5986" y="1764"/>
                  </a:cubicBezTo>
                  <a:lnTo>
                    <a:pt x="4978" y="378"/>
                  </a:lnTo>
                  <a:lnTo>
                    <a:pt x="4978" y="1071"/>
                  </a:lnTo>
                  <a:cubicBezTo>
                    <a:pt x="4978" y="1638"/>
                    <a:pt x="4505" y="2111"/>
                    <a:pt x="3907" y="2111"/>
                  </a:cubicBezTo>
                  <a:cubicBezTo>
                    <a:pt x="3308" y="2111"/>
                    <a:pt x="2836" y="1638"/>
                    <a:pt x="2836" y="107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90" name="Google Shape;8890;p65"/>
          <p:cNvGrpSpPr/>
          <p:nvPr/>
        </p:nvGrpSpPr>
        <p:grpSpPr>
          <a:xfrm>
            <a:off x="3939571" y="1559758"/>
            <a:ext cx="357123" cy="354341"/>
            <a:chOff x="-47892800" y="3200500"/>
            <a:chExt cx="301675" cy="299325"/>
          </a:xfrm>
        </p:grpSpPr>
        <p:sp>
          <p:nvSpPr>
            <p:cNvPr id="8891" name="Google Shape;8891;p65"/>
            <p:cNvSpPr/>
            <p:nvPr/>
          </p:nvSpPr>
          <p:spPr>
            <a:xfrm>
              <a:off x="-47892800" y="3200500"/>
              <a:ext cx="301675" cy="177225"/>
            </a:xfrm>
            <a:custGeom>
              <a:avLst/>
              <a:gdLst/>
              <a:ahLst/>
              <a:cxnLst/>
              <a:rect l="l" t="t" r="r" b="b"/>
              <a:pathLst>
                <a:path w="12067" h="7089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796"/>
                  </a:lnTo>
                  <a:cubicBezTo>
                    <a:pt x="0" y="1985"/>
                    <a:pt x="158" y="2143"/>
                    <a:pt x="347" y="2143"/>
                  </a:cubicBezTo>
                  <a:lnTo>
                    <a:pt x="1765" y="2143"/>
                  </a:lnTo>
                  <a:cubicBezTo>
                    <a:pt x="1985" y="2143"/>
                    <a:pt x="2143" y="1985"/>
                    <a:pt x="2143" y="1796"/>
                  </a:cubicBezTo>
                  <a:lnTo>
                    <a:pt x="2143" y="1418"/>
                  </a:lnTo>
                  <a:lnTo>
                    <a:pt x="5010" y="1418"/>
                  </a:lnTo>
                  <a:cubicBezTo>
                    <a:pt x="4915" y="1576"/>
                    <a:pt x="3277" y="4506"/>
                    <a:pt x="3182" y="4663"/>
                  </a:cubicBezTo>
                  <a:lnTo>
                    <a:pt x="4821" y="7089"/>
                  </a:lnTo>
                  <a:lnTo>
                    <a:pt x="5671" y="7089"/>
                  </a:lnTo>
                  <a:lnTo>
                    <a:pt x="5671" y="5577"/>
                  </a:lnTo>
                  <a:cubicBezTo>
                    <a:pt x="5293" y="5419"/>
                    <a:pt x="4978" y="5010"/>
                    <a:pt x="4978" y="4569"/>
                  </a:cubicBezTo>
                  <a:cubicBezTo>
                    <a:pt x="4978" y="4001"/>
                    <a:pt x="5451" y="3529"/>
                    <a:pt x="6018" y="3529"/>
                  </a:cubicBezTo>
                  <a:cubicBezTo>
                    <a:pt x="6616" y="3529"/>
                    <a:pt x="7089" y="4001"/>
                    <a:pt x="7089" y="4569"/>
                  </a:cubicBezTo>
                  <a:cubicBezTo>
                    <a:pt x="7089" y="5041"/>
                    <a:pt x="6805" y="5419"/>
                    <a:pt x="6396" y="5577"/>
                  </a:cubicBezTo>
                  <a:lnTo>
                    <a:pt x="6396" y="7026"/>
                  </a:lnTo>
                  <a:lnTo>
                    <a:pt x="7247" y="7026"/>
                  </a:lnTo>
                  <a:lnTo>
                    <a:pt x="8853" y="4569"/>
                  </a:lnTo>
                  <a:cubicBezTo>
                    <a:pt x="8790" y="4411"/>
                    <a:pt x="7120" y="1513"/>
                    <a:pt x="7057" y="1355"/>
                  </a:cubicBezTo>
                  <a:lnTo>
                    <a:pt x="9924" y="1355"/>
                  </a:lnTo>
                  <a:lnTo>
                    <a:pt x="9924" y="1702"/>
                  </a:lnTo>
                  <a:cubicBezTo>
                    <a:pt x="9924" y="1891"/>
                    <a:pt x="10082" y="2048"/>
                    <a:pt x="10271" y="2048"/>
                  </a:cubicBezTo>
                  <a:lnTo>
                    <a:pt x="11689" y="2048"/>
                  </a:lnTo>
                  <a:cubicBezTo>
                    <a:pt x="11909" y="2048"/>
                    <a:pt x="12067" y="1891"/>
                    <a:pt x="12067" y="1702"/>
                  </a:cubicBezTo>
                  <a:lnTo>
                    <a:pt x="12067" y="284"/>
                  </a:lnTo>
                  <a:cubicBezTo>
                    <a:pt x="12004" y="158"/>
                    <a:pt x="11846" y="0"/>
                    <a:pt x="11657" y="0"/>
                  </a:cubicBezTo>
                  <a:lnTo>
                    <a:pt x="10239" y="0"/>
                  </a:lnTo>
                  <a:cubicBezTo>
                    <a:pt x="10050" y="0"/>
                    <a:pt x="9893" y="158"/>
                    <a:pt x="9893" y="378"/>
                  </a:cubicBezTo>
                  <a:lnTo>
                    <a:pt x="9893" y="725"/>
                  </a:lnTo>
                  <a:lnTo>
                    <a:pt x="6616" y="725"/>
                  </a:lnTo>
                  <a:lnTo>
                    <a:pt x="6301" y="221"/>
                  </a:lnTo>
                  <a:cubicBezTo>
                    <a:pt x="6238" y="95"/>
                    <a:pt x="6120" y="32"/>
                    <a:pt x="6002" y="32"/>
                  </a:cubicBezTo>
                  <a:cubicBezTo>
                    <a:pt x="5884" y="32"/>
                    <a:pt x="5766" y="95"/>
                    <a:pt x="5703" y="221"/>
                  </a:cubicBezTo>
                  <a:lnTo>
                    <a:pt x="5388" y="725"/>
                  </a:ln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65"/>
            <p:cNvSpPr/>
            <p:nvPr/>
          </p:nvSpPr>
          <p:spPr>
            <a:xfrm>
              <a:off x="-47751825" y="33060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6" y="726"/>
                    <a:pt x="694" y="568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65"/>
            <p:cNvSpPr/>
            <p:nvPr/>
          </p:nvSpPr>
          <p:spPr>
            <a:xfrm>
              <a:off x="-47786475" y="339505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3"/>
                  </a:lnTo>
                  <a:lnTo>
                    <a:pt x="3498" y="693"/>
                  </a:lnTo>
                  <a:lnTo>
                    <a:pt x="3498" y="347"/>
                  </a:lnTo>
                  <a:cubicBezTo>
                    <a:pt x="3498" y="158"/>
                    <a:pt x="3372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65"/>
            <p:cNvSpPr/>
            <p:nvPr/>
          </p:nvSpPr>
          <p:spPr>
            <a:xfrm>
              <a:off x="-47692750" y="3271375"/>
              <a:ext cx="101625" cy="140225"/>
            </a:xfrm>
            <a:custGeom>
              <a:avLst/>
              <a:gdLst/>
              <a:ahLst/>
              <a:cxnLst/>
              <a:rect l="l" t="t" r="r" b="b"/>
              <a:pathLst>
                <a:path w="4065" h="5609" extrusionOk="0">
                  <a:moveTo>
                    <a:pt x="631" y="1"/>
                  </a:moveTo>
                  <a:lnTo>
                    <a:pt x="1576" y="1639"/>
                  </a:lnTo>
                  <a:cubicBezTo>
                    <a:pt x="1639" y="1734"/>
                    <a:pt x="1639" y="1891"/>
                    <a:pt x="1576" y="1986"/>
                  </a:cubicBezTo>
                  <a:lnTo>
                    <a:pt x="1" y="4348"/>
                  </a:lnTo>
                  <a:cubicBezTo>
                    <a:pt x="316" y="4537"/>
                    <a:pt x="505" y="4853"/>
                    <a:pt x="505" y="5262"/>
                  </a:cubicBezTo>
                  <a:lnTo>
                    <a:pt x="505" y="5609"/>
                  </a:lnTo>
                  <a:lnTo>
                    <a:pt x="4065" y="5609"/>
                  </a:lnTo>
                  <a:lnTo>
                    <a:pt x="4065" y="1040"/>
                  </a:lnTo>
                  <a:cubicBezTo>
                    <a:pt x="4002" y="473"/>
                    <a:pt x="3561" y="1"/>
                    <a:pt x="2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65"/>
            <p:cNvSpPr/>
            <p:nvPr/>
          </p:nvSpPr>
          <p:spPr>
            <a:xfrm>
              <a:off x="-47891225" y="3272950"/>
              <a:ext cx="100050" cy="140225"/>
            </a:xfrm>
            <a:custGeom>
              <a:avLst/>
              <a:gdLst/>
              <a:ahLst/>
              <a:cxnLst/>
              <a:rect l="l" t="t" r="r" b="b"/>
              <a:pathLst>
                <a:path w="4002" h="5609" extrusionOk="0">
                  <a:moveTo>
                    <a:pt x="1040" y="1"/>
                  </a:moveTo>
                  <a:cubicBezTo>
                    <a:pt x="473" y="1"/>
                    <a:pt x="0" y="442"/>
                    <a:pt x="0" y="1040"/>
                  </a:cubicBezTo>
                  <a:lnTo>
                    <a:pt x="0" y="5609"/>
                  </a:lnTo>
                  <a:lnTo>
                    <a:pt x="3529" y="5609"/>
                  </a:lnTo>
                  <a:lnTo>
                    <a:pt x="3529" y="5231"/>
                  </a:lnTo>
                  <a:lnTo>
                    <a:pt x="3497" y="5231"/>
                  </a:lnTo>
                  <a:cubicBezTo>
                    <a:pt x="3497" y="4821"/>
                    <a:pt x="3686" y="4506"/>
                    <a:pt x="4002" y="4317"/>
                  </a:cubicBezTo>
                  <a:lnTo>
                    <a:pt x="2426" y="1954"/>
                  </a:lnTo>
                  <a:cubicBezTo>
                    <a:pt x="2363" y="1828"/>
                    <a:pt x="2363" y="1734"/>
                    <a:pt x="2426" y="1608"/>
                  </a:cubicBezTo>
                  <a:lnTo>
                    <a:pt x="33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65"/>
            <p:cNvSpPr/>
            <p:nvPr/>
          </p:nvSpPr>
          <p:spPr>
            <a:xfrm>
              <a:off x="-47892800" y="3428900"/>
              <a:ext cx="300100" cy="70925"/>
            </a:xfrm>
            <a:custGeom>
              <a:avLst/>
              <a:gdLst/>
              <a:ahLst/>
              <a:cxnLst/>
              <a:rect l="l" t="t" r="r" b="b"/>
              <a:pathLst>
                <a:path w="12004" h="2837" extrusionOk="0">
                  <a:moveTo>
                    <a:pt x="0" y="1"/>
                  </a:moveTo>
                  <a:lnTo>
                    <a:pt x="0" y="379"/>
                  </a:lnTo>
                  <a:cubicBezTo>
                    <a:pt x="0" y="946"/>
                    <a:pt x="473" y="1418"/>
                    <a:pt x="1072" y="1418"/>
                  </a:cubicBezTo>
                  <a:lnTo>
                    <a:pt x="4978" y="1418"/>
                  </a:lnTo>
                  <a:lnTo>
                    <a:pt x="4978" y="2143"/>
                  </a:lnTo>
                  <a:lnTo>
                    <a:pt x="3907" y="2143"/>
                  </a:lnTo>
                  <a:cubicBezTo>
                    <a:pt x="3718" y="2143"/>
                    <a:pt x="3560" y="2301"/>
                    <a:pt x="3560" y="2490"/>
                  </a:cubicBezTo>
                  <a:cubicBezTo>
                    <a:pt x="3560" y="2679"/>
                    <a:pt x="3718" y="2836"/>
                    <a:pt x="3907" y="2836"/>
                  </a:cubicBezTo>
                  <a:lnTo>
                    <a:pt x="8129" y="2836"/>
                  </a:lnTo>
                  <a:cubicBezTo>
                    <a:pt x="8318" y="2836"/>
                    <a:pt x="8475" y="2679"/>
                    <a:pt x="8475" y="2490"/>
                  </a:cubicBezTo>
                  <a:cubicBezTo>
                    <a:pt x="8475" y="2301"/>
                    <a:pt x="8318" y="2143"/>
                    <a:pt x="8129" y="2143"/>
                  </a:cubicBezTo>
                  <a:lnTo>
                    <a:pt x="7057" y="2143"/>
                  </a:lnTo>
                  <a:lnTo>
                    <a:pt x="7057" y="1418"/>
                  </a:lnTo>
                  <a:lnTo>
                    <a:pt x="10964" y="1418"/>
                  </a:lnTo>
                  <a:cubicBezTo>
                    <a:pt x="11531" y="1418"/>
                    <a:pt x="12004" y="946"/>
                    <a:pt x="12004" y="379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97" name="Google Shape;8897;p65"/>
          <p:cNvGrpSpPr/>
          <p:nvPr/>
        </p:nvGrpSpPr>
        <p:grpSpPr>
          <a:xfrm>
            <a:off x="4003437" y="1996107"/>
            <a:ext cx="229391" cy="355258"/>
            <a:chOff x="-47839250" y="3569100"/>
            <a:chExt cx="193775" cy="300100"/>
          </a:xfrm>
        </p:grpSpPr>
        <p:sp>
          <p:nvSpPr>
            <p:cNvPr id="8898" name="Google Shape;8898;p65"/>
            <p:cNvSpPr/>
            <p:nvPr/>
          </p:nvSpPr>
          <p:spPr>
            <a:xfrm>
              <a:off x="-47786475" y="3657325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44"/>
                    <a:pt x="284" y="1890"/>
                    <a:pt x="725" y="2048"/>
                  </a:cubicBezTo>
                  <a:lnTo>
                    <a:pt x="725" y="1071"/>
                  </a:lnTo>
                  <a:cubicBezTo>
                    <a:pt x="725" y="882"/>
                    <a:pt x="883" y="725"/>
                    <a:pt x="1072" y="725"/>
                  </a:cubicBezTo>
                  <a:lnTo>
                    <a:pt x="2048" y="725"/>
                  </a:lnTo>
                  <a:cubicBezTo>
                    <a:pt x="1891" y="315"/>
                    <a:pt x="1513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65"/>
            <p:cNvSpPr/>
            <p:nvPr/>
          </p:nvSpPr>
          <p:spPr>
            <a:xfrm>
              <a:off x="-47751025" y="36927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0" y="1"/>
                  </a:moveTo>
                  <a:lnTo>
                    <a:pt x="0" y="631"/>
                  </a:lnTo>
                  <a:cubicBezTo>
                    <a:pt x="315" y="536"/>
                    <a:pt x="504" y="284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8900;p65"/>
            <p:cNvSpPr/>
            <p:nvPr/>
          </p:nvSpPr>
          <p:spPr>
            <a:xfrm>
              <a:off x="-47838450" y="3569100"/>
              <a:ext cx="192975" cy="35475"/>
            </a:xfrm>
            <a:custGeom>
              <a:avLst/>
              <a:gdLst/>
              <a:ahLst/>
              <a:cxnLst/>
              <a:rect l="l" t="t" r="r" b="b"/>
              <a:pathLst>
                <a:path w="7719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7719" y="1418"/>
                  </a:lnTo>
                  <a:lnTo>
                    <a:pt x="7719" y="347"/>
                  </a:lnTo>
                  <a:cubicBezTo>
                    <a:pt x="7719" y="158"/>
                    <a:pt x="7561" y="1"/>
                    <a:pt x="7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1" name="Google Shape;8901;p65"/>
            <p:cNvSpPr/>
            <p:nvPr/>
          </p:nvSpPr>
          <p:spPr>
            <a:xfrm>
              <a:off x="-47751025" y="3691975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386" y="0"/>
                  </a:moveTo>
                  <a:cubicBezTo>
                    <a:pt x="1229" y="662"/>
                    <a:pt x="725" y="1229"/>
                    <a:pt x="0" y="1387"/>
                  </a:cubicBezTo>
                  <a:lnTo>
                    <a:pt x="0" y="2143"/>
                  </a:lnTo>
                  <a:lnTo>
                    <a:pt x="2143" y="2143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8902;p65"/>
            <p:cNvSpPr/>
            <p:nvPr/>
          </p:nvSpPr>
          <p:spPr>
            <a:xfrm>
              <a:off x="-47839250" y="3621875"/>
              <a:ext cx="193000" cy="159125"/>
            </a:xfrm>
            <a:custGeom>
              <a:avLst/>
              <a:gdLst/>
              <a:ahLst/>
              <a:cxnLst/>
              <a:rect l="l" t="t" r="r" b="b"/>
              <a:pathLst>
                <a:path w="7720" h="6365" extrusionOk="0">
                  <a:moveTo>
                    <a:pt x="3183" y="725"/>
                  </a:moveTo>
                  <a:cubicBezTo>
                    <a:pt x="4033" y="725"/>
                    <a:pt x="4758" y="1324"/>
                    <a:pt x="4915" y="2143"/>
                  </a:cubicBezTo>
                  <a:lnTo>
                    <a:pt x="6018" y="2143"/>
                  </a:lnTo>
                  <a:cubicBezTo>
                    <a:pt x="6207" y="2143"/>
                    <a:pt x="6365" y="2300"/>
                    <a:pt x="6365" y="2489"/>
                  </a:cubicBezTo>
                  <a:lnTo>
                    <a:pt x="6365" y="5293"/>
                  </a:lnTo>
                  <a:cubicBezTo>
                    <a:pt x="6365" y="5482"/>
                    <a:pt x="6207" y="5640"/>
                    <a:pt x="6018" y="5640"/>
                  </a:cubicBezTo>
                  <a:lnTo>
                    <a:pt x="3214" y="5640"/>
                  </a:lnTo>
                  <a:cubicBezTo>
                    <a:pt x="3025" y="5640"/>
                    <a:pt x="2868" y="5482"/>
                    <a:pt x="2868" y="5293"/>
                  </a:cubicBezTo>
                  <a:lnTo>
                    <a:pt x="2868" y="4191"/>
                  </a:lnTo>
                  <a:cubicBezTo>
                    <a:pt x="2080" y="4033"/>
                    <a:pt x="1450" y="3308"/>
                    <a:pt x="1450" y="2458"/>
                  </a:cubicBezTo>
                  <a:cubicBezTo>
                    <a:pt x="1418" y="1513"/>
                    <a:pt x="2206" y="725"/>
                    <a:pt x="3183" y="725"/>
                  </a:cubicBezTo>
                  <a:close/>
                  <a:moveTo>
                    <a:pt x="1" y="0"/>
                  </a:moveTo>
                  <a:lnTo>
                    <a:pt x="1" y="6364"/>
                  </a:lnTo>
                  <a:lnTo>
                    <a:pt x="7719" y="6364"/>
                  </a:lnTo>
                  <a:lnTo>
                    <a:pt x="77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65"/>
            <p:cNvSpPr/>
            <p:nvPr/>
          </p:nvSpPr>
          <p:spPr>
            <a:xfrm>
              <a:off x="-47839250" y="3799075"/>
              <a:ext cx="193000" cy="70125"/>
            </a:xfrm>
            <a:custGeom>
              <a:avLst/>
              <a:gdLst/>
              <a:ahLst/>
              <a:cxnLst/>
              <a:rect l="l" t="t" r="r" b="b"/>
              <a:pathLst>
                <a:path w="7720" h="2805" extrusionOk="0">
                  <a:moveTo>
                    <a:pt x="4600" y="663"/>
                  </a:moveTo>
                  <a:cubicBezTo>
                    <a:pt x="4789" y="663"/>
                    <a:pt x="4947" y="820"/>
                    <a:pt x="4947" y="1041"/>
                  </a:cubicBezTo>
                  <a:cubicBezTo>
                    <a:pt x="4947" y="1230"/>
                    <a:pt x="4789" y="1387"/>
                    <a:pt x="4600" y="1387"/>
                  </a:cubicBezTo>
                  <a:lnTo>
                    <a:pt x="3183" y="1387"/>
                  </a:lnTo>
                  <a:cubicBezTo>
                    <a:pt x="2994" y="1387"/>
                    <a:pt x="2836" y="1230"/>
                    <a:pt x="2836" y="1041"/>
                  </a:cubicBezTo>
                  <a:cubicBezTo>
                    <a:pt x="2836" y="852"/>
                    <a:pt x="2994" y="663"/>
                    <a:pt x="3183" y="663"/>
                  </a:cubicBezTo>
                  <a:close/>
                  <a:moveTo>
                    <a:pt x="1" y="1"/>
                  </a:moveTo>
                  <a:lnTo>
                    <a:pt x="1" y="2458"/>
                  </a:lnTo>
                  <a:cubicBezTo>
                    <a:pt x="1" y="2647"/>
                    <a:pt x="158" y="2805"/>
                    <a:pt x="347" y="2805"/>
                  </a:cubicBezTo>
                  <a:lnTo>
                    <a:pt x="7341" y="2805"/>
                  </a:lnTo>
                  <a:cubicBezTo>
                    <a:pt x="7562" y="2805"/>
                    <a:pt x="7719" y="2647"/>
                    <a:pt x="7719" y="2458"/>
                  </a:cubicBezTo>
                  <a:lnTo>
                    <a:pt x="77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04" name="Google Shape;8904;p65"/>
          <p:cNvGrpSpPr/>
          <p:nvPr/>
        </p:nvGrpSpPr>
        <p:grpSpPr>
          <a:xfrm>
            <a:off x="3940503" y="2432456"/>
            <a:ext cx="355258" cy="356205"/>
            <a:chOff x="-47892800" y="3937700"/>
            <a:chExt cx="300100" cy="300900"/>
          </a:xfrm>
        </p:grpSpPr>
        <p:sp>
          <p:nvSpPr>
            <p:cNvPr id="8905" name="Google Shape;8905;p65"/>
            <p:cNvSpPr/>
            <p:nvPr/>
          </p:nvSpPr>
          <p:spPr>
            <a:xfrm>
              <a:off x="-47858150" y="3937700"/>
              <a:ext cx="70900" cy="44150"/>
            </a:xfrm>
            <a:custGeom>
              <a:avLst/>
              <a:gdLst/>
              <a:ahLst/>
              <a:cxnLst/>
              <a:rect l="l" t="t" r="r" b="b"/>
              <a:pathLst>
                <a:path w="2836" h="1766" extrusionOk="0">
                  <a:moveTo>
                    <a:pt x="1418" y="1"/>
                  </a:moveTo>
                  <a:cubicBezTo>
                    <a:pt x="631" y="1"/>
                    <a:pt x="1" y="694"/>
                    <a:pt x="1" y="1419"/>
                  </a:cubicBezTo>
                  <a:lnTo>
                    <a:pt x="1" y="1765"/>
                  </a:lnTo>
                  <a:cubicBezTo>
                    <a:pt x="442" y="1545"/>
                    <a:pt x="914" y="1419"/>
                    <a:pt x="1418" y="1419"/>
                  </a:cubicBezTo>
                  <a:cubicBezTo>
                    <a:pt x="1922" y="1419"/>
                    <a:pt x="2395" y="1545"/>
                    <a:pt x="2836" y="1765"/>
                  </a:cubicBezTo>
                  <a:lnTo>
                    <a:pt x="2836" y="1419"/>
                  </a:ln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65"/>
            <p:cNvSpPr/>
            <p:nvPr/>
          </p:nvSpPr>
          <p:spPr>
            <a:xfrm>
              <a:off x="-47892800" y="3991275"/>
              <a:ext cx="141000" cy="105550"/>
            </a:xfrm>
            <a:custGeom>
              <a:avLst/>
              <a:gdLst/>
              <a:ahLst/>
              <a:cxnLst/>
              <a:rect l="l" t="t" r="r" b="b"/>
              <a:pathLst>
                <a:path w="5640" h="4222" extrusionOk="0">
                  <a:moveTo>
                    <a:pt x="2836" y="0"/>
                  </a:moveTo>
                  <a:cubicBezTo>
                    <a:pt x="1292" y="0"/>
                    <a:pt x="32" y="1260"/>
                    <a:pt x="32" y="2804"/>
                  </a:cubicBezTo>
                  <a:lnTo>
                    <a:pt x="32" y="3875"/>
                  </a:lnTo>
                  <a:cubicBezTo>
                    <a:pt x="0" y="4064"/>
                    <a:pt x="158" y="4222"/>
                    <a:pt x="347" y="4222"/>
                  </a:cubicBezTo>
                  <a:lnTo>
                    <a:pt x="5293" y="4222"/>
                  </a:lnTo>
                  <a:cubicBezTo>
                    <a:pt x="5482" y="4222"/>
                    <a:pt x="5640" y="4064"/>
                    <a:pt x="5640" y="3875"/>
                  </a:cubicBezTo>
                  <a:lnTo>
                    <a:pt x="5640" y="2804"/>
                  </a:lnTo>
                  <a:cubicBezTo>
                    <a:pt x="5640" y="1260"/>
                    <a:pt x="4380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65"/>
            <p:cNvSpPr/>
            <p:nvPr/>
          </p:nvSpPr>
          <p:spPr>
            <a:xfrm>
              <a:off x="-47773875" y="3956600"/>
              <a:ext cx="119750" cy="89025"/>
            </a:xfrm>
            <a:custGeom>
              <a:avLst/>
              <a:gdLst/>
              <a:ahLst/>
              <a:cxnLst/>
              <a:rect l="l" t="t" r="r" b="b"/>
              <a:pathLst>
                <a:path w="4790" h="3561" extrusionOk="0">
                  <a:moveTo>
                    <a:pt x="1" y="1"/>
                  </a:moveTo>
                  <a:cubicBezTo>
                    <a:pt x="95" y="253"/>
                    <a:pt x="127" y="474"/>
                    <a:pt x="127" y="726"/>
                  </a:cubicBezTo>
                  <a:lnTo>
                    <a:pt x="127" y="1419"/>
                  </a:lnTo>
                  <a:lnTo>
                    <a:pt x="158" y="1419"/>
                  </a:lnTo>
                  <a:cubicBezTo>
                    <a:pt x="442" y="1639"/>
                    <a:pt x="694" y="1860"/>
                    <a:pt x="883" y="2143"/>
                  </a:cubicBezTo>
                  <a:cubicBezTo>
                    <a:pt x="1702" y="2301"/>
                    <a:pt x="2427" y="2805"/>
                    <a:pt x="2805" y="3561"/>
                  </a:cubicBezTo>
                  <a:cubicBezTo>
                    <a:pt x="3214" y="3120"/>
                    <a:pt x="3750" y="2805"/>
                    <a:pt x="4380" y="2805"/>
                  </a:cubicBezTo>
                  <a:cubicBezTo>
                    <a:pt x="4506" y="2805"/>
                    <a:pt x="4663" y="2805"/>
                    <a:pt x="4789" y="2836"/>
                  </a:cubicBezTo>
                  <a:cubicBezTo>
                    <a:pt x="4033" y="1167"/>
                    <a:pt x="2332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65"/>
            <p:cNvSpPr/>
            <p:nvPr/>
          </p:nvSpPr>
          <p:spPr>
            <a:xfrm>
              <a:off x="-47699050" y="4043250"/>
              <a:ext cx="71700" cy="70900"/>
            </a:xfrm>
            <a:custGeom>
              <a:avLst/>
              <a:gdLst/>
              <a:ahLst/>
              <a:cxnLst/>
              <a:rect l="l" t="t" r="r" b="b"/>
              <a:pathLst>
                <a:path w="2868" h="2836" extrusionOk="0">
                  <a:moveTo>
                    <a:pt x="1450" y="0"/>
                  </a:moveTo>
                  <a:cubicBezTo>
                    <a:pt x="662" y="0"/>
                    <a:pt x="1" y="694"/>
                    <a:pt x="1" y="1418"/>
                  </a:cubicBezTo>
                  <a:cubicBezTo>
                    <a:pt x="1" y="2206"/>
                    <a:pt x="662" y="2836"/>
                    <a:pt x="1450" y="2836"/>
                  </a:cubicBezTo>
                  <a:cubicBezTo>
                    <a:pt x="2237" y="2836"/>
                    <a:pt x="2868" y="2206"/>
                    <a:pt x="2868" y="1418"/>
                  </a:cubicBezTo>
                  <a:cubicBezTo>
                    <a:pt x="2868" y="631"/>
                    <a:pt x="2237" y="0"/>
                    <a:pt x="14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65"/>
            <p:cNvSpPr/>
            <p:nvPr/>
          </p:nvSpPr>
          <p:spPr>
            <a:xfrm>
              <a:off x="-47770725" y="4124375"/>
              <a:ext cx="178025" cy="114225"/>
            </a:xfrm>
            <a:custGeom>
              <a:avLst/>
              <a:gdLst/>
              <a:ahLst/>
              <a:cxnLst/>
              <a:rect l="l" t="t" r="r" b="b"/>
              <a:pathLst>
                <a:path w="7121" h="4569" extrusionOk="0">
                  <a:moveTo>
                    <a:pt x="3183" y="0"/>
                  </a:moveTo>
                  <a:lnTo>
                    <a:pt x="3183" y="2426"/>
                  </a:lnTo>
                  <a:lnTo>
                    <a:pt x="2490" y="2426"/>
                  </a:lnTo>
                  <a:lnTo>
                    <a:pt x="2490" y="2080"/>
                  </a:lnTo>
                  <a:cubicBezTo>
                    <a:pt x="2490" y="1891"/>
                    <a:pt x="2332" y="1733"/>
                    <a:pt x="2143" y="1733"/>
                  </a:cubicBezTo>
                  <a:cubicBezTo>
                    <a:pt x="1954" y="1733"/>
                    <a:pt x="1796" y="1891"/>
                    <a:pt x="1796" y="2080"/>
                  </a:cubicBezTo>
                  <a:lnTo>
                    <a:pt x="1796" y="2426"/>
                  </a:lnTo>
                  <a:cubicBezTo>
                    <a:pt x="788" y="2426"/>
                    <a:pt x="1" y="3214"/>
                    <a:pt x="1" y="4222"/>
                  </a:cubicBezTo>
                  <a:cubicBezTo>
                    <a:pt x="1" y="4411"/>
                    <a:pt x="158" y="4569"/>
                    <a:pt x="379" y="4569"/>
                  </a:cubicBezTo>
                  <a:lnTo>
                    <a:pt x="6711" y="4569"/>
                  </a:lnTo>
                  <a:cubicBezTo>
                    <a:pt x="6900" y="4569"/>
                    <a:pt x="7058" y="4411"/>
                    <a:pt x="7058" y="4222"/>
                  </a:cubicBezTo>
                  <a:cubicBezTo>
                    <a:pt x="7121" y="3214"/>
                    <a:pt x="6302" y="2426"/>
                    <a:pt x="5325" y="2426"/>
                  </a:cubicBezTo>
                  <a:lnTo>
                    <a:pt x="5325" y="0"/>
                  </a:lnTo>
                  <a:cubicBezTo>
                    <a:pt x="5010" y="190"/>
                    <a:pt x="4663" y="284"/>
                    <a:pt x="4254" y="284"/>
                  </a:cubicBezTo>
                  <a:cubicBezTo>
                    <a:pt x="3876" y="284"/>
                    <a:pt x="3529" y="158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8910;p65"/>
            <p:cNvSpPr/>
            <p:nvPr/>
          </p:nvSpPr>
          <p:spPr>
            <a:xfrm>
              <a:off x="-47830575" y="41322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65"/>
            <p:cNvSpPr/>
            <p:nvPr/>
          </p:nvSpPr>
          <p:spPr>
            <a:xfrm>
              <a:off x="-47785675" y="4112375"/>
              <a:ext cx="37825" cy="36250"/>
            </a:xfrm>
            <a:custGeom>
              <a:avLst/>
              <a:gdLst/>
              <a:ahLst/>
              <a:cxnLst/>
              <a:rect l="l" t="t" r="r" b="b"/>
              <a:pathLst>
                <a:path w="1513" h="1450" extrusionOk="0">
                  <a:moveTo>
                    <a:pt x="402" y="0"/>
                  </a:moveTo>
                  <a:cubicBezTo>
                    <a:pt x="307" y="0"/>
                    <a:pt x="205" y="24"/>
                    <a:pt x="126" y="71"/>
                  </a:cubicBezTo>
                  <a:cubicBezTo>
                    <a:pt x="0" y="197"/>
                    <a:pt x="0" y="449"/>
                    <a:pt x="126" y="607"/>
                  </a:cubicBezTo>
                  <a:lnTo>
                    <a:pt x="882" y="1331"/>
                  </a:lnTo>
                  <a:cubicBezTo>
                    <a:pt x="961" y="1410"/>
                    <a:pt x="1055" y="1449"/>
                    <a:pt x="1146" y="1449"/>
                  </a:cubicBezTo>
                  <a:cubicBezTo>
                    <a:pt x="1237" y="1449"/>
                    <a:pt x="1323" y="1410"/>
                    <a:pt x="1386" y="1331"/>
                  </a:cubicBezTo>
                  <a:cubicBezTo>
                    <a:pt x="1512" y="1237"/>
                    <a:pt x="1512" y="985"/>
                    <a:pt x="1386" y="827"/>
                  </a:cubicBezTo>
                  <a:lnTo>
                    <a:pt x="630" y="71"/>
                  </a:lnTo>
                  <a:cubicBezTo>
                    <a:pt x="583" y="24"/>
                    <a:pt x="496" y="0"/>
                    <a:pt x="4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65"/>
            <p:cNvSpPr/>
            <p:nvPr/>
          </p:nvSpPr>
          <p:spPr>
            <a:xfrm>
              <a:off x="-47892800" y="4112750"/>
              <a:ext cx="37825" cy="36250"/>
            </a:xfrm>
            <a:custGeom>
              <a:avLst/>
              <a:gdLst/>
              <a:ahLst/>
              <a:cxnLst/>
              <a:rect l="l" t="t" r="r" b="b"/>
              <a:pathLst>
                <a:path w="1513" h="1450" extrusionOk="0">
                  <a:moveTo>
                    <a:pt x="1111" y="1"/>
                  </a:moveTo>
                  <a:cubicBezTo>
                    <a:pt x="1016" y="1"/>
                    <a:pt x="930" y="40"/>
                    <a:pt x="883" y="119"/>
                  </a:cubicBezTo>
                  <a:lnTo>
                    <a:pt x="126" y="844"/>
                  </a:lnTo>
                  <a:cubicBezTo>
                    <a:pt x="0" y="970"/>
                    <a:pt x="0" y="1222"/>
                    <a:pt x="126" y="1379"/>
                  </a:cubicBezTo>
                  <a:cubicBezTo>
                    <a:pt x="189" y="1426"/>
                    <a:pt x="276" y="1450"/>
                    <a:pt x="367" y="1450"/>
                  </a:cubicBezTo>
                  <a:cubicBezTo>
                    <a:pt x="457" y="1450"/>
                    <a:pt x="552" y="1426"/>
                    <a:pt x="630" y="1379"/>
                  </a:cubicBezTo>
                  <a:lnTo>
                    <a:pt x="1387" y="623"/>
                  </a:lnTo>
                  <a:cubicBezTo>
                    <a:pt x="1513" y="497"/>
                    <a:pt x="1513" y="276"/>
                    <a:pt x="1387" y="119"/>
                  </a:cubicBezTo>
                  <a:cubicBezTo>
                    <a:pt x="1308" y="40"/>
                    <a:pt x="1205" y="1"/>
                    <a:pt x="1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13" name="Google Shape;8913;p65"/>
          <p:cNvGrpSpPr/>
          <p:nvPr/>
        </p:nvGrpSpPr>
        <p:grpSpPr>
          <a:xfrm>
            <a:off x="2645798" y="2926170"/>
            <a:ext cx="355258" cy="311458"/>
            <a:chOff x="-46042675" y="3218600"/>
            <a:chExt cx="300100" cy="263100"/>
          </a:xfrm>
        </p:grpSpPr>
        <p:sp>
          <p:nvSpPr>
            <p:cNvPr id="8914" name="Google Shape;8914;p65"/>
            <p:cNvSpPr/>
            <p:nvPr/>
          </p:nvSpPr>
          <p:spPr>
            <a:xfrm>
              <a:off x="-46042675" y="3302875"/>
              <a:ext cx="35475" cy="130000"/>
            </a:xfrm>
            <a:custGeom>
              <a:avLst/>
              <a:gdLst/>
              <a:ahLst/>
              <a:cxnLst/>
              <a:rect l="l" t="t" r="r" b="b"/>
              <a:pathLst>
                <a:path w="1419" h="5200" extrusionOk="0">
                  <a:moveTo>
                    <a:pt x="1" y="1"/>
                  </a:moveTo>
                  <a:lnTo>
                    <a:pt x="1" y="5199"/>
                  </a:lnTo>
                  <a:lnTo>
                    <a:pt x="1418" y="4506"/>
                  </a:lnTo>
                  <a:lnTo>
                    <a:pt x="1418" y="7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65"/>
            <p:cNvSpPr/>
            <p:nvPr/>
          </p:nvSpPr>
          <p:spPr>
            <a:xfrm>
              <a:off x="-45919025" y="3341475"/>
              <a:ext cx="53600" cy="52800"/>
            </a:xfrm>
            <a:custGeom>
              <a:avLst/>
              <a:gdLst/>
              <a:ahLst/>
              <a:cxnLst/>
              <a:rect l="l" t="t" r="r" b="b"/>
              <a:pathLst>
                <a:path w="2144" h="2112" extrusionOk="0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39"/>
                    <a:pt x="473" y="2112"/>
                    <a:pt x="1072" y="2112"/>
                  </a:cubicBezTo>
                  <a:cubicBezTo>
                    <a:pt x="1671" y="2112"/>
                    <a:pt x="2143" y="1639"/>
                    <a:pt x="2143" y="1072"/>
                  </a:cubicBezTo>
                  <a:cubicBezTo>
                    <a:pt x="2143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65"/>
            <p:cNvSpPr/>
            <p:nvPr/>
          </p:nvSpPr>
          <p:spPr>
            <a:xfrm>
              <a:off x="-45778025" y="3302875"/>
              <a:ext cx="35450" cy="130000"/>
            </a:xfrm>
            <a:custGeom>
              <a:avLst/>
              <a:gdLst/>
              <a:ahLst/>
              <a:cxnLst/>
              <a:rect l="l" t="t" r="r" b="b"/>
              <a:pathLst>
                <a:path w="1418" h="5200" extrusionOk="0">
                  <a:moveTo>
                    <a:pt x="1418" y="1"/>
                  </a:moveTo>
                  <a:lnTo>
                    <a:pt x="0" y="726"/>
                  </a:lnTo>
                  <a:lnTo>
                    <a:pt x="0" y="4506"/>
                  </a:lnTo>
                  <a:lnTo>
                    <a:pt x="1418" y="5199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65"/>
            <p:cNvSpPr/>
            <p:nvPr/>
          </p:nvSpPr>
          <p:spPr>
            <a:xfrm>
              <a:off x="-46042675" y="3235950"/>
              <a:ext cx="300100" cy="245750"/>
            </a:xfrm>
            <a:custGeom>
              <a:avLst/>
              <a:gdLst/>
              <a:ahLst/>
              <a:cxnLst/>
              <a:rect l="l" t="t" r="r" b="b"/>
              <a:pathLst>
                <a:path w="12004" h="9830" extrusionOk="0">
                  <a:moveTo>
                    <a:pt x="6018" y="2142"/>
                  </a:moveTo>
                  <a:cubicBezTo>
                    <a:pt x="7751" y="2142"/>
                    <a:pt x="9168" y="3560"/>
                    <a:pt x="9168" y="5293"/>
                  </a:cubicBezTo>
                  <a:cubicBezTo>
                    <a:pt x="9168" y="7026"/>
                    <a:pt x="7751" y="8443"/>
                    <a:pt x="6018" y="8443"/>
                  </a:cubicBezTo>
                  <a:cubicBezTo>
                    <a:pt x="4285" y="8443"/>
                    <a:pt x="2867" y="7026"/>
                    <a:pt x="2867" y="5293"/>
                  </a:cubicBezTo>
                  <a:cubicBezTo>
                    <a:pt x="2867" y="3560"/>
                    <a:pt x="4285" y="2142"/>
                    <a:pt x="6018" y="2142"/>
                  </a:cubicBezTo>
                  <a:close/>
                  <a:moveTo>
                    <a:pt x="1765" y="0"/>
                  </a:moveTo>
                  <a:cubicBezTo>
                    <a:pt x="1576" y="0"/>
                    <a:pt x="1418" y="158"/>
                    <a:pt x="1418" y="378"/>
                  </a:cubicBezTo>
                  <a:lnTo>
                    <a:pt x="1418" y="725"/>
                  </a:lnTo>
                  <a:lnTo>
                    <a:pt x="1072" y="725"/>
                  </a:lnTo>
                  <a:cubicBezTo>
                    <a:pt x="473" y="725"/>
                    <a:pt x="1" y="1197"/>
                    <a:pt x="1" y="1796"/>
                  </a:cubicBezTo>
                  <a:lnTo>
                    <a:pt x="1" y="1890"/>
                  </a:lnTo>
                  <a:lnTo>
                    <a:pt x="1922" y="2835"/>
                  </a:lnTo>
                  <a:cubicBezTo>
                    <a:pt x="2048" y="2930"/>
                    <a:pt x="2143" y="3056"/>
                    <a:pt x="2143" y="3151"/>
                  </a:cubicBezTo>
                  <a:lnTo>
                    <a:pt x="2143" y="7372"/>
                  </a:lnTo>
                  <a:cubicBezTo>
                    <a:pt x="2143" y="7498"/>
                    <a:pt x="2048" y="7624"/>
                    <a:pt x="1922" y="7687"/>
                  </a:cubicBezTo>
                  <a:lnTo>
                    <a:pt x="1" y="8632"/>
                  </a:lnTo>
                  <a:lnTo>
                    <a:pt x="1" y="8758"/>
                  </a:lnTo>
                  <a:cubicBezTo>
                    <a:pt x="1" y="9357"/>
                    <a:pt x="473" y="9830"/>
                    <a:pt x="1072" y="9830"/>
                  </a:cubicBezTo>
                  <a:lnTo>
                    <a:pt x="10964" y="9830"/>
                  </a:lnTo>
                  <a:cubicBezTo>
                    <a:pt x="11531" y="9830"/>
                    <a:pt x="12004" y="9357"/>
                    <a:pt x="12004" y="8758"/>
                  </a:cubicBezTo>
                  <a:lnTo>
                    <a:pt x="12004" y="8632"/>
                  </a:lnTo>
                  <a:lnTo>
                    <a:pt x="10082" y="7687"/>
                  </a:lnTo>
                  <a:cubicBezTo>
                    <a:pt x="9956" y="7624"/>
                    <a:pt x="9893" y="7498"/>
                    <a:pt x="9893" y="7372"/>
                  </a:cubicBezTo>
                  <a:lnTo>
                    <a:pt x="9893" y="3151"/>
                  </a:lnTo>
                  <a:cubicBezTo>
                    <a:pt x="9893" y="3056"/>
                    <a:pt x="9956" y="2930"/>
                    <a:pt x="10082" y="2835"/>
                  </a:cubicBezTo>
                  <a:lnTo>
                    <a:pt x="12004" y="1890"/>
                  </a:lnTo>
                  <a:lnTo>
                    <a:pt x="12004" y="1796"/>
                  </a:lnTo>
                  <a:cubicBezTo>
                    <a:pt x="12004" y="1197"/>
                    <a:pt x="11531" y="725"/>
                    <a:pt x="10933" y="725"/>
                  </a:cubicBez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65"/>
            <p:cNvSpPr/>
            <p:nvPr/>
          </p:nvSpPr>
          <p:spPr>
            <a:xfrm>
              <a:off x="-45952875" y="3306025"/>
              <a:ext cx="122100" cy="122125"/>
            </a:xfrm>
            <a:custGeom>
              <a:avLst/>
              <a:gdLst/>
              <a:ahLst/>
              <a:cxnLst/>
              <a:rect l="l" t="t" r="r" b="b"/>
              <a:pathLst>
                <a:path w="4884" h="4885" extrusionOk="0">
                  <a:moveTo>
                    <a:pt x="2426" y="663"/>
                  </a:moveTo>
                  <a:cubicBezTo>
                    <a:pt x="3403" y="663"/>
                    <a:pt x="4190" y="1450"/>
                    <a:pt x="4190" y="2458"/>
                  </a:cubicBezTo>
                  <a:cubicBezTo>
                    <a:pt x="4159" y="3435"/>
                    <a:pt x="3371" y="4223"/>
                    <a:pt x="2426" y="4223"/>
                  </a:cubicBezTo>
                  <a:cubicBezTo>
                    <a:pt x="1449" y="4223"/>
                    <a:pt x="662" y="3435"/>
                    <a:pt x="662" y="2458"/>
                  </a:cubicBezTo>
                  <a:cubicBezTo>
                    <a:pt x="662" y="1450"/>
                    <a:pt x="1449" y="663"/>
                    <a:pt x="2426" y="663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4"/>
                    <a:pt x="0" y="2458"/>
                  </a:cubicBezTo>
                  <a:cubicBezTo>
                    <a:pt x="0" y="3782"/>
                    <a:pt x="1103" y="4884"/>
                    <a:pt x="2426" y="4884"/>
                  </a:cubicBezTo>
                  <a:cubicBezTo>
                    <a:pt x="3781" y="4884"/>
                    <a:pt x="4883" y="3782"/>
                    <a:pt x="4883" y="2458"/>
                  </a:cubicBezTo>
                  <a:cubicBezTo>
                    <a:pt x="4883" y="1104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65"/>
            <p:cNvSpPr/>
            <p:nvPr/>
          </p:nvSpPr>
          <p:spPr>
            <a:xfrm>
              <a:off x="-45941075" y="3218600"/>
              <a:ext cx="98475" cy="17375"/>
            </a:xfrm>
            <a:custGeom>
              <a:avLst/>
              <a:gdLst/>
              <a:ahLst/>
              <a:cxnLst/>
              <a:rect l="l" t="t" r="r" b="b"/>
              <a:pathLst>
                <a:path w="3939" h="695" extrusionOk="0">
                  <a:moveTo>
                    <a:pt x="536" y="1"/>
                  </a:moveTo>
                  <a:cubicBezTo>
                    <a:pt x="410" y="1"/>
                    <a:pt x="316" y="64"/>
                    <a:pt x="221" y="190"/>
                  </a:cubicBezTo>
                  <a:lnTo>
                    <a:pt x="1" y="694"/>
                  </a:lnTo>
                  <a:lnTo>
                    <a:pt x="3939" y="694"/>
                  </a:lnTo>
                  <a:lnTo>
                    <a:pt x="3655" y="190"/>
                  </a:lnTo>
                  <a:cubicBezTo>
                    <a:pt x="3592" y="64"/>
                    <a:pt x="3466" y="1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20" name="Google Shape;8920;p65"/>
          <p:cNvGrpSpPr/>
          <p:nvPr/>
        </p:nvGrpSpPr>
        <p:grpSpPr>
          <a:xfrm>
            <a:off x="2645798" y="3340619"/>
            <a:ext cx="355258" cy="323118"/>
            <a:chOff x="-46042675" y="3568700"/>
            <a:chExt cx="300100" cy="272950"/>
          </a:xfrm>
        </p:grpSpPr>
        <p:sp>
          <p:nvSpPr>
            <p:cNvPr id="8921" name="Google Shape;8921;p65"/>
            <p:cNvSpPr/>
            <p:nvPr/>
          </p:nvSpPr>
          <p:spPr>
            <a:xfrm>
              <a:off x="-46042675" y="3758125"/>
              <a:ext cx="115025" cy="83525"/>
            </a:xfrm>
            <a:custGeom>
              <a:avLst/>
              <a:gdLst/>
              <a:ahLst/>
              <a:cxnLst/>
              <a:rect l="l" t="t" r="r" b="b"/>
              <a:pathLst>
                <a:path w="4601" h="3341" extrusionOk="0">
                  <a:moveTo>
                    <a:pt x="1985" y="1"/>
                  </a:moveTo>
                  <a:lnTo>
                    <a:pt x="127" y="1797"/>
                  </a:lnTo>
                  <a:cubicBezTo>
                    <a:pt x="32" y="1891"/>
                    <a:pt x="1" y="2017"/>
                    <a:pt x="32" y="2112"/>
                  </a:cubicBezTo>
                  <a:cubicBezTo>
                    <a:pt x="95" y="2238"/>
                    <a:pt x="158" y="2332"/>
                    <a:pt x="284" y="2364"/>
                  </a:cubicBezTo>
                  <a:lnTo>
                    <a:pt x="3277" y="3340"/>
                  </a:lnTo>
                  <a:lnTo>
                    <a:pt x="3403" y="3340"/>
                  </a:lnTo>
                  <a:cubicBezTo>
                    <a:pt x="3466" y="3340"/>
                    <a:pt x="3592" y="3309"/>
                    <a:pt x="3624" y="3214"/>
                  </a:cubicBezTo>
                  <a:lnTo>
                    <a:pt x="4600" y="2238"/>
                  </a:lnTo>
                  <a:lnTo>
                    <a:pt x="2395" y="1639"/>
                  </a:lnTo>
                  <a:cubicBezTo>
                    <a:pt x="2367" y="1650"/>
                    <a:pt x="2340" y="1656"/>
                    <a:pt x="2316" y="1656"/>
                  </a:cubicBezTo>
                  <a:cubicBezTo>
                    <a:pt x="2206" y="1656"/>
                    <a:pt x="2143" y="1548"/>
                    <a:pt x="2143" y="1418"/>
                  </a:cubicBezTo>
                  <a:lnTo>
                    <a:pt x="19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65"/>
            <p:cNvSpPr/>
            <p:nvPr/>
          </p:nvSpPr>
          <p:spPr>
            <a:xfrm>
              <a:off x="-45866250" y="36541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1009" y="0"/>
                  </a:moveTo>
                  <a:lnTo>
                    <a:pt x="1" y="1008"/>
                  </a:lnTo>
                  <a:lnTo>
                    <a:pt x="505" y="1512"/>
                  </a:lnTo>
                  <a:lnTo>
                    <a:pt x="1513" y="50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65"/>
            <p:cNvSpPr/>
            <p:nvPr/>
          </p:nvSpPr>
          <p:spPr>
            <a:xfrm>
              <a:off x="-45828450" y="3629750"/>
              <a:ext cx="25225" cy="25225"/>
            </a:xfrm>
            <a:custGeom>
              <a:avLst/>
              <a:gdLst/>
              <a:ahLst/>
              <a:cxnLst/>
              <a:rect l="l" t="t" r="r" b="b"/>
              <a:pathLst>
                <a:path w="1009" h="1009" extrusionOk="0">
                  <a:moveTo>
                    <a:pt x="505" y="0"/>
                  </a:moveTo>
                  <a:lnTo>
                    <a:pt x="1" y="505"/>
                  </a:lnTo>
                  <a:lnTo>
                    <a:pt x="505" y="1009"/>
                  </a:lnTo>
                  <a:lnTo>
                    <a:pt x="1009" y="505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65"/>
            <p:cNvSpPr/>
            <p:nvPr/>
          </p:nvSpPr>
          <p:spPr>
            <a:xfrm>
              <a:off x="-45979675" y="3568700"/>
              <a:ext cx="237100" cy="237800"/>
            </a:xfrm>
            <a:custGeom>
              <a:avLst/>
              <a:gdLst/>
              <a:ahLst/>
              <a:cxnLst/>
              <a:rect l="l" t="t" r="r" b="b"/>
              <a:pathLst>
                <a:path w="9484" h="9512" extrusionOk="0">
                  <a:moveTo>
                    <a:pt x="6499" y="1615"/>
                  </a:moveTo>
                  <a:cubicBezTo>
                    <a:pt x="6593" y="1615"/>
                    <a:pt x="6696" y="1639"/>
                    <a:pt x="6774" y="1686"/>
                  </a:cubicBezTo>
                  <a:lnTo>
                    <a:pt x="7751" y="2695"/>
                  </a:lnTo>
                  <a:cubicBezTo>
                    <a:pt x="7909" y="2852"/>
                    <a:pt x="7909" y="3073"/>
                    <a:pt x="7751" y="3199"/>
                  </a:cubicBezTo>
                  <a:lnTo>
                    <a:pt x="5262" y="5687"/>
                  </a:lnTo>
                  <a:cubicBezTo>
                    <a:pt x="5215" y="5750"/>
                    <a:pt x="5128" y="5782"/>
                    <a:pt x="5034" y="5782"/>
                  </a:cubicBezTo>
                  <a:cubicBezTo>
                    <a:pt x="4939" y="5782"/>
                    <a:pt x="4837" y="5750"/>
                    <a:pt x="4758" y="5687"/>
                  </a:cubicBezTo>
                  <a:lnTo>
                    <a:pt x="3782" y="4711"/>
                  </a:lnTo>
                  <a:cubicBezTo>
                    <a:pt x="3656" y="4585"/>
                    <a:pt x="3656" y="4333"/>
                    <a:pt x="3782" y="4175"/>
                  </a:cubicBezTo>
                  <a:lnTo>
                    <a:pt x="6270" y="1686"/>
                  </a:lnTo>
                  <a:cubicBezTo>
                    <a:pt x="6318" y="1639"/>
                    <a:pt x="6404" y="1615"/>
                    <a:pt x="6499" y="1615"/>
                  </a:cubicBezTo>
                  <a:close/>
                  <a:moveTo>
                    <a:pt x="3506" y="5593"/>
                  </a:moveTo>
                  <a:cubicBezTo>
                    <a:pt x="3600" y="5593"/>
                    <a:pt x="3703" y="5624"/>
                    <a:pt x="3782" y="5687"/>
                  </a:cubicBezTo>
                  <a:cubicBezTo>
                    <a:pt x="3939" y="5845"/>
                    <a:pt x="3939" y="6034"/>
                    <a:pt x="3782" y="6192"/>
                  </a:cubicBezTo>
                  <a:lnTo>
                    <a:pt x="2553" y="7420"/>
                  </a:lnTo>
                  <a:cubicBezTo>
                    <a:pt x="2490" y="7483"/>
                    <a:pt x="2403" y="7515"/>
                    <a:pt x="2313" y="7515"/>
                  </a:cubicBezTo>
                  <a:cubicBezTo>
                    <a:pt x="2222" y="7515"/>
                    <a:pt x="2128" y="7483"/>
                    <a:pt x="2049" y="7420"/>
                  </a:cubicBezTo>
                  <a:cubicBezTo>
                    <a:pt x="1923" y="7294"/>
                    <a:pt x="1923" y="7074"/>
                    <a:pt x="2049" y="6916"/>
                  </a:cubicBezTo>
                  <a:lnTo>
                    <a:pt x="3277" y="5687"/>
                  </a:lnTo>
                  <a:cubicBezTo>
                    <a:pt x="3325" y="5624"/>
                    <a:pt x="3411" y="5593"/>
                    <a:pt x="3506" y="5593"/>
                  </a:cubicBezTo>
                  <a:close/>
                  <a:moveTo>
                    <a:pt x="7034" y="1"/>
                  </a:moveTo>
                  <a:cubicBezTo>
                    <a:pt x="6396" y="1"/>
                    <a:pt x="5766" y="237"/>
                    <a:pt x="5325" y="710"/>
                  </a:cubicBezTo>
                  <a:lnTo>
                    <a:pt x="127" y="5908"/>
                  </a:lnTo>
                  <a:cubicBezTo>
                    <a:pt x="32" y="6003"/>
                    <a:pt x="1" y="6129"/>
                    <a:pt x="1" y="6192"/>
                  </a:cubicBezTo>
                  <a:lnTo>
                    <a:pt x="221" y="8428"/>
                  </a:lnTo>
                  <a:cubicBezTo>
                    <a:pt x="221" y="8586"/>
                    <a:pt x="347" y="8712"/>
                    <a:pt x="505" y="8743"/>
                  </a:cubicBezTo>
                  <a:lnTo>
                    <a:pt x="3214" y="9500"/>
                  </a:lnTo>
                  <a:cubicBezTo>
                    <a:pt x="3248" y="9508"/>
                    <a:pt x="3282" y="9512"/>
                    <a:pt x="3316" y="9512"/>
                  </a:cubicBezTo>
                  <a:cubicBezTo>
                    <a:pt x="3408" y="9512"/>
                    <a:pt x="3500" y="9483"/>
                    <a:pt x="3592" y="9437"/>
                  </a:cubicBezTo>
                  <a:lnTo>
                    <a:pt x="8791" y="4238"/>
                  </a:lnTo>
                  <a:cubicBezTo>
                    <a:pt x="9263" y="3766"/>
                    <a:pt x="9484" y="3167"/>
                    <a:pt x="9484" y="2505"/>
                  </a:cubicBezTo>
                  <a:cubicBezTo>
                    <a:pt x="9484" y="1812"/>
                    <a:pt x="9200" y="1182"/>
                    <a:pt x="8791" y="710"/>
                  </a:cubicBezTo>
                  <a:cubicBezTo>
                    <a:pt x="8318" y="237"/>
                    <a:pt x="7672" y="1"/>
                    <a:pt x="70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25" name="Google Shape;8925;p65"/>
          <p:cNvGrpSpPr/>
          <p:nvPr/>
        </p:nvGrpSpPr>
        <p:grpSpPr>
          <a:xfrm>
            <a:off x="2687749" y="3777589"/>
            <a:ext cx="271357" cy="356057"/>
            <a:chOff x="-46007225" y="3937825"/>
            <a:chExt cx="229225" cy="300775"/>
          </a:xfrm>
        </p:grpSpPr>
        <p:sp>
          <p:nvSpPr>
            <p:cNvPr id="8926" name="Google Shape;8926;p65"/>
            <p:cNvSpPr/>
            <p:nvPr/>
          </p:nvSpPr>
          <p:spPr>
            <a:xfrm>
              <a:off x="-45813475" y="39904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65"/>
            <p:cNvSpPr/>
            <p:nvPr/>
          </p:nvSpPr>
          <p:spPr>
            <a:xfrm>
              <a:off x="-46007225" y="39904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65"/>
            <p:cNvSpPr/>
            <p:nvPr/>
          </p:nvSpPr>
          <p:spPr>
            <a:xfrm>
              <a:off x="-45826875" y="3937825"/>
              <a:ext cx="35475" cy="26750"/>
            </a:xfrm>
            <a:custGeom>
              <a:avLst/>
              <a:gdLst/>
              <a:ahLst/>
              <a:cxnLst/>
              <a:rect l="l" t="t" r="r" b="b"/>
              <a:pathLst>
                <a:path w="1419" h="1070" extrusionOk="0">
                  <a:moveTo>
                    <a:pt x="993" y="0"/>
                  </a:moveTo>
                  <a:cubicBezTo>
                    <a:pt x="932" y="0"/>
                    <a:pt x="871" y="18"/>
                    <a:pt x="820" y="59"/>
                  </a:cubicBezTo>
                  <a:lnTo>
                    <a:pt x="221" y="405"/>
                  </a:lnTo>
                  <a:cubicBezTo>
                    <a:pt x="64" y="500"/>
                    <a:pt x="1" y="720"/>
                    <a:pt x="127" y="878"/>
                  </a:cubicBezTo>
                  <a:cubicBezTo>
                    <a:pt x="188" y="1000"/>
                    <a:pt x="288" y="1070"/>
                    <a:pt x="403" y="1070"/>
                  </a:cubicBezTo>
                  <a:cubicBezTo>
                    <a:pt x="466" y="1070"/>
                    <a:pt x="533" y="1049"/>
                    <a:pt x="599" y="1004"/>
                  </a:cubicBezTo>
                  <a:lnTo>
                    <a:pt x="1167" y="657"/>
                  </a:lnTo>
                  <a:cubicBezTo>
                    <a:pt x="1324" y="563"/>
                    <a:pt x="1419" y="342"/>
                    <a:pt x="1293" y="185"/>
                  </a:cubicBezTo>
                  <a:cubicBezTo>
                    <a:pt x="1250" y="78"/>
                    <a:pt x="1121" y="0"/>
                    <a:pt x="9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65"/>
            <p:cNvSpPr/>
            <p:nvPr/>
          </p:nvSpPr>
          <p:spPr>
            <a:xfrm>
              <a:off x="-45993850" y="4034625"/>
              <a:ext cx="35475" cy="25850"/>
            </a:xfrm>
            <a:custGeom>
              <a:avLst/>
              <a:gdLst/>
              <a:ahLst/>
              <a:cxnLst/>
              <a:rect l="l" t="t" r="r" b="b"/>
              <a:pathLst>
                <a:path w="1419" h="1034" extrusionOk="0">
                  <a:moveTo>
                    <a:pt x="1014" y="0"/>
                  </a:moveTo>
                  <a:cubicBezTo>
                    <a:pt x="958" y="0"/>
                    <a:pt x="901" y="10"/>
                    <a:pt x="851" y="30"/>
                  </a:cubicBezTo>
                  <a:lnTo>
                    <a:pt x="253" y="377"/>
                  </a:lnTo>
                  <a:cubicBezTo>
                    <a:pt x="95" y="472"/>
                    <a:pt x="1" y="692"/>
                    <a:pt x="127" y="850"/>
                  </a:cubicBezTo>
                  <a:cubicBezTo>
                    <a:pt x="191" y="956"/>
                    <a:pt x="313" y="1034"/>
                    <a:pt x="433" y="1034"/>
                  </a:cubicBezTo>
                  <a:cubicBezTo>
                    <a:pt x="491" y="1034"/>
                    <a:pt x="549" y="1016"/>
                    <a:pt x="599" y="976"/>
                  </a:cubicBezTo>
                  <a:lnTo>
                    <a:pt x="1198" y="629"/>
                  </a:lnTo>
                  <a:cubicBezTo>
                    <a:pt x="1356" y="566"/>
                    <a:pt x="1419" y="314"/>
                    <a:pt x="1324" y="156"/>
                  </a:cubicBezTo>
                  <a:cubicBezTo>
                    <a:pt x="1259" y="49"/>
                    <a:pt x="1136" y="0"/>
                    <a:pt x="10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65"/>
            <p:cNvSpPr/>
            <p:nvPr/>
          </p:nvSpPr>
          <p:spPr>
            <a:xfrm>
              <a:off x="-45825300" y="4034625"/>
              <a:ext cx="34675" cy="25725"/>
            </a:xfrm>
            <a:custGeom>
              <a:avLst/>
              <a:gdLst/>
              <a:ahLst/>
              <a:cxnLst/>
              <a:rect l="l" t="t" r="r" b="b"/>
              <a:pathLst>
                <a:path w="1387" h="1029" extrusionOk="0">
                  <a:moveTo>
                    <a:pt x="399" y="0"/>
                  </a:moveTo>
                  <a:cubicBezTo>
                    <a:pt x="270" y="0"/>
                    <a:pt x="138" y="49"/>
                    <a:pt x="95" y="156"/>
                  </a:cubicBezTo>
                  <a:cubicBezTo>
                    <a:pt x="1" y="314"/>
                    <a:pt x="32" y="566"/>
                    <a:pt x="190" y="629"/>
                  </a:cubicBezTo>
                  <a:lnTo>
                    <a:pt x="789" y="976"/>
                  </a:lnTo>
                  <a:cubicBezTo>
                    <a:pt x="848" y="1011"/>
                    <a:pt x="920" y="1029"/>
                    <a:pt x="991" y="1029"/>
                  </a:cubicBezTo>
                  <a:cubicBezTo>
                    <a:pt x="1108" y="1029"/>
                    <a:pt x="1222" y="980"/>
                    <a:pt x="1261" y="881"/>
                  </a:cubicBezTo>
                  <a:cubicBezTo>
                    <a:pt x="1387" y="692"/>
                    <a:pt x="1324" y="503"/>
                    <a:pt x="1135" y="408"/>
                  </a:cubicBezTo>
                  <a:lnTo>
                    <a:pt x="568" y="30"/>
                  </a:lnTo>
                  <a:cubicBezTo>
                    <a:pt x="518" y="10"/>
                    <a:pt x="459" y="0"/>
                    <a:pt x="3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8931;p65"/>
            <p:cNvSpPr/>
            <p:nvPr/>
          </p:nvSpPr>
          <p:spPr>
            <a:xfrm>
              <a:off x="-45992275" y="3938175"/>
              <a:ext cx="33900" cy="25525"/>
            </a:xfrm>
            <a:custGeom>
              <a:avLst/>
              <a:gdLst/>
              <a:ahLst/>
              <a:cxnLst/>
              <a:rect l="l" t="t" r="r" b="b"/>
              <a:pathLst>
                <a:path w="1356" h="1021" extrusionOk="0">
                  <a:moveTo>
                    <a:pt x="372" y="0"/>
                  </a:moveTo>
                  <a:cubicBezTo>
                    <a:pt x="250" y="0"/>
                    <a:pt x="128" y="64"/>
                    <a:pt x="64" y="171"/>
                  </a:cubicBezTo>
                  <a:cubicBezTo>
                    <a:pt x="1" y="328"/>
                    <a:pt x="32" y="549"/>
                    <a:pt x="190" y="643"/>
                  </a:cubicBezTo>
                  <a:lnTo>
                    <a:pt x="788" y="990"/>
                  </a:lnTo>
                  <a:cubicBezTo>
                    <a:pt x="838" y="1010"/>
                    <a:pt x="895" y="1020"/>
                    <a:pt x="951" y="1020"/>
                  </a:cubicBezTo>
                  <a:cubicBezTo>
                    <a:pt x="1073" y="1020"/>
                    <a:pt x="1196" y="972"/>
                    <a:pt x="1261" y="864"/>
                  </a:cubicBezTo>
                  <a:cubicBezTo>
                    <a:pt x="1356" y="706"/>
                    <a:pt x="1293" y="517"/>
                    <a:pt x="1135" y="391"/>
                  </a:cubicBezTo>
                  <a:lnTo>
                    <a:pt x="536" y="45"/>
                  </a:lnTo>
                  <a:cubicBezTo>
                    <a:pt x="486" y="15"/>
                    <a:pt x="429" y="0"/>
                    <a:pt x="3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2" name="Google Shape;8932;p65"/>
            <p:cNvSpPr/>
            <p:nvPr/>
          </p:nvSpPr>
          <p:spPr>
            <a:xfrm>
              <a:off x="-45953675" y="4078700"/>
              <a:ext cx="122900" cy="35450"/>
            </a:xfrm>
            <a:custGeom>
              <a:avLst/>
              <a:gdLst/>
              <a:ahLst/>
              <a:cxnLst/>
              <a:rect l="l" t="t" r="r" b="b"/>
              <a:pathLst>
                <a:path w="4916" h="1418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40" y="725"/>
                  </a:lnTo>
                  <a:lnTo>
                    <a:pt x="1040" y="1418"/>
                  </a:lnTo>
                  <a:lnTo>
                    <a:pt x="3844" y="1418"/>
                  </a:lnTo>
                  <a:lnTo>
                    <a:pt x="3844" y="725"/>
                  </a:lnTo>
                  <a:lnTo>
                    <a:pt x="4569" y="725"/>
                  </a:lnTo>
                  <a:cubicBezTo>
                    <a:pt x="4758" y="725"/>
                    <a:pt x="4915" y="567"/>
                    <a:pt x="4915" y="378"/>
                  </a:cubicBezTo>
                  <a:cubicBezTo>
                    <a:pt x="4915" y="158"/>
                    <a:pt x="4758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8933;p65"/>
            <p:cNvSpPr/>
            <p:nvPr/>
          </p:nvSpPr>
          <p:spPr>
            <a:xfrm>
              <a:off x="-45956025" y="3938325"/>
              <a:ext cx="126025" cy="123075"/>
            </a:xfrm>
            <a:custGeom>
              <a:avLst/>
              <a:gdLst/>
              <a:ahLst/>
              <a:cxnLst/>
              <a:rect l="l" t="t" r="r" b="b"/>
              <a:pathLst>
                <a:path w="5041" h="4923" extrusionOk="0">
                  <a:moveTo>
                    <a:pt x="2557" y="1"/>
                  </a:moveTo>
                  <a:cubicBezTo>
                    <a:pt x="2408" y="1"/>
                    <a:pt x="2259" y="13"/>
                    <a:pt x="2111" y="39"/>
                  </a:cubicBezTo>
                  <a:cubicBezTo>
                    <a:pt x="1134" y="196"/>
                    <a:pt x="315" y="1016"/>
                    <a:pt x="158" y="1992"/>
                  </a:cubicBezTo>
                  <a:cubicBezTo>
                    <a:pt x="0" y="2874"/>
                    <a:pt x="284" y="3410"/>
                    <a:pt x="693" y="4103"/>
                  </a:cubicBezTo>
                  <a:cubicBezTo>
                    <a:pt x="914" y="4355"/>
                    <a:pt x="1071" y="4639"/>
                    <a:pt x="1134" y="4922"/>
                  </a:cubicBezTo>
                  <a:lnTo>
                    <a:pt x="2237" y="4922"/>
                  </a:lnTo>
                  <a:lnTo>
                    <a:pt x="2237" y="2780"/>
                  </a:lnTo>
                  <a:lnTo>
                    <a:pt x="1890" y="2780"/>
                  </a:lnTo>
                  <a:cubicBezTo>
                    <a:pt x="1701" y="2780"/>
                    <a:pt x="1544" y="2622"/>
                    <a:pt x="1544" y="2433"/>
                  </a:cubicBezTo>
                  <a:cubicBezTo>
                    <a:pt x="1544" y="2244"/>
                    <a:pt x="1701" y="2087"/>
                    <a:pt x="1890" y="2087"/>
                  </a:cubicBezTo>
                  <a:lnTo>
                    <a:pt x="3308" y="2087"/>
                  </a:lnTo>
                  <a:cubicBezTo>
                    <a:pt x="3497" y="2087"/>
                    <a:pt x="3655" y="2244"/>
                    <a:pt x="3655" y="2433"/>
                  </a:cubicBezTo>
                  <a:cubicBezTo>
                    <a:pt x="3655" y="2622"/>
                    <a:pt x="3497" y="2780"/>
                    <a:pt x="3308" y="2780"/>
                  </a:cubicBezTo>
                  <a:lnTo>
                    <a:pt x="2962" y="2780"/>
                  </a:lnTo>
                  <a:lnTo>
                    <a:pt x="2962" y="4922"/>
                  </a:lnTo>
                  <a:lnTo>
                    <a:pt x="4064" y="4922"/>
                  </a:lnTo>
                  <a:cubicBezTo>
                    <a:pt x="4127" y="4639"/>
                    <a:pt x="4348" y="4355"/>
                    <a:pt x="4505" y="4040"/>
                  </a:cubicBezTo>
                  <a:cubicBezTo>
                    <a:pt x="4820" y="3536"/>
                    <a:pt x="5041" y="3158"/>
                    <a:pt x="5041" y="2433"/>
                  </a:cubicBezTo>
                  <a:cubicBezTo>
                    <a:pt x="5041" y="1740"/>
                    <a:pt x="4726" y="1016"/>
                    <a:pt x="4190" y="543"/>
                  </a:cubicBezTo>
                  <a:cubicBezTo>
                    <a:pt x="3714" y="192"/>
                    <a:pt x="3138" y="1"/>
                    <a:pt x="25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65"/>
            <p:cNvSpPr/>
            <p:nvPr/>
          </p:nvSpPr>
          <p:spPr>
            <a:xfrm>
              <a:off x="-45927675" y="4132250"/>
              <a:ext cx="70125" cy="39400"/>
            </a:xfrm>
            <a:custGeom>
              <a:avLst/>
              <a:gdLst/>
              <a:ahLst/>
              <a:cxnLst/>
              <a:rect l="l" t="t" r="r" b="b"/>
              <a:pathLst>
                <a:path w="2805" h="1576" extrusionOk="0">
                  <a:moveTo>
                    <a:pt x="0" y="1"/>
                  </a:moveTo>
                  <a:lnTo>
                    <a:pt x="0" y="1576"/>
                  </a:lnTo>
                  <a:lnTo>
                    <a:pt x="158" y="1450"/>
                  </a:lnTo>
                  <a:cubicBezTo>
                    <a:pt x="536" y="1198"/>
                    <a:pt x="969" y="1072"/>
                    <a:pt x="1402" y="1072"/>
                  </a:cubicBezTo>
                  <a:cubicBezTo>
                    <a:pt x="1835" y="1072"/>
                    <a:pt x="2269" y="1198"/>
                    <a:pt x="2647" y="1450"/>
                  </a:cubicBezTo>
                  <a:lnTo>
                    <a:pt x="2804" y="1576"/>
                  </a:lnTo>
                  <a:lnTo>
                    <a:pt x="2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65"/>
            <p:cNvSpPr/>
            <p:nvPr/>
          </p:nvSpPr>
          <p:spPr>
            <a:xfrm>
              <a:off x="-45921375" y="4176950"/>
              <a:ext cx="59100" cy="61650"/>
            </a:xfrm>
            <a:custGeom>
              <a:avLst/>
              <a:gdLst/>
              <a:ahLst/>
              <a:cxnLst/>
              <a:rect l="l" t="t" r="r" b="b"/>
              <a:pathLst>
                <a:path w="2364" h="2466" extrusionOk="0">
                  <a:moveTo>
                    <a:pt x="1158" y="0"/>
                  </a:moveTo>
                  <a:cubicBezTo>
                    <a:pt x="859" y="0"/>
                    <a:pt x="567" y="87"/>
                    <a:pt x="315" y="260"/>
                  </a:cubicBezTo>
                  <a:lnTo>
                    <a:pt x="0" y="481"/>
                  </a:lnTo>
                  <a:lnTo>
                    <a:pt x="851" y="2277"/>
                  </a:lnTo>
                  <a:cubicBezTo>
                    <a:pt x="945" y="2371"/>
                    <a:pt x="1040" y="2466"/>
                    <a:pt x="1166" y="2466"/>
                  </a:cubicBezTo>
                  <a:cubicBezTo>
                    <a:pt x="1292" y="2466"/>
                    <a:pt x="1418" y="2371"/>
                    <a:pt x="1481" y="2277"/>
                  </a:cubicBezTo>
                  <a:lnTo>
                    <a:pt x="2363" y="481"/>
                  </a:lnTo>
                  <a:lnTo>
                    <a:pt x="2048" y="260"/>
                  </a:lnTo>
                  <a:cubicBezTo>
                    <a:pt x="1765" y="87"/>
                    <a:pt x="1457" y="0"/>
                    <a:pt x="1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36" name="Google Shape;8936;p65"/>
          <p:cNvGrpSpPr/>
          <p:nvPr/>
        </p:nvGrpSpPr>
        <p:grpSpPr>
          <a:xfrm>
            <a:off x="3993241" y="3767675"/>
            <a:ext cx="312375" cy="357596"/>
            <a:chOff x="-44895900" y="3929450"/>
            <a:chExt cx="263875" cy="302075"/>
          </a:xfrm>
        </p:grpSpPr>
        <p:sp>
          <p:nvSpPr>
            <p:cNvPr id="8937" name="Google Shape;8937;p65"/>
            <p:cNvSpPr/>
            <p:nvPr/>
          </p:nvSpPr>
          <p:spPr>
            <a:xfrm>
              <a:off x="-44813975" y="4100750"/>
              <a:ext cx="101625" cy="50425"/>
            </a:xfrm>
            <a:custGeom>
              <a:avLst/>
              <a:gdLst/>
              <a:ahLst/>
              <a:cxnLst/>
              <a:rect l="l" t="t" r="r" b="b"/>
              <a:pathLst>
                <a:path w="4065" h="2017" extrusionOk="0">
                  <a:moveTo>
                    <a:pt x="2017" y="0"/>
                  </a:moveTo>
                  <a:lnTo>
                    <a:pt x="0" y="977"/>
                  </a:lnTo>
                  <a:lnTo>
                    <a:pt x="2017" y="2017"/>
                  </a:lnTo>
                  <a:lnTo>
                    <a:pt x="4064" y="977"/>
                  </a:lnTo>
                  <a:lnTo>
                    <a:pt x="20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65"/>
            <p:cNvSpPr/>
            <p:nvPr/>
          </p:nvSpPr>
          <p:spPr>
            <a:xfrm>
              <a:off x="-44885650" y="3929450"/>
              <a:ext cx="244175" cy="87825"/>
            </a:xfrm>
            <a:custGeom>
              <a:avLst/>
              <a:gdLst/>
              <a:ahLst/>
              <a:cxnLst/>
              <a:rect l="l" t="t" r="r" b="b"/>
              <a:pathLst>
                <a:path w="9767" h="3513" extrusionOk="0">
                  <a:moveTo>
                    <a:pt x="4832" y="0"/>
                  </a:moveTo>
                  <a:cubicBezTo>
                    <a:pt x="4781" y="0"/>
                    <a:pt x="4726" y="16"/>
                    <a:pt x="4663" y="47"/>
                  </a:cubicBezTo>
                  <a:lnTo>
                    <a:pt x="0" y="2410"/>
                  </a:lnTo>
                  <a:lnTo>
                    <a:pt x="2080" y="3513"/>
                  </a:lnTo>
                  <a:lnTo>
                    <a:pt x="4726" y="2158"/>
                  </a:lnTo>
                  <a:cubicBezTo>
                    <a:pt x="4758" y="2142"/>
                    <a:pt x="4805" y="2134"/>
                    <a:pt x="4852" y="2134"/>
                  </a:cubicBezTo>
                  <a:cubicBezTo>
                    <a:pt x="4899" y="2134"/>
                    <a:pt x="4947" y="2142"/>
                    <a:pt x="4978" y="2158"/>
                  </a:cubicBezTo>
                  <a:lnTo>
                    <a:pt x="7625" y="3513"/>
                  </a:lnTo>
                  <a:lnTo>
                    <a:pt x="9767" y="2442"/>
                  </a:lnTo>
                  <a:lnTo>
                    <a:pt x="4978" y="47"/>
                  </a:lnTo>
                  <a:cubicBezTo>
                    <a:pt x="4931" y="16"/>
                    <a:pt x="4884" y="0"/>
                    <a:pt x="4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65"/>
            <p:cNvSpPr/>
            <p:nvPr/>
          </p:nvSpPr>
          <p:spPr>
            <a:xfrm>
              <a:off x="-44825000" y="4006225"/>
              <a:ext cx="52000" cy="105575"/>
            </a:xfrm>
            <a:custGeom>
              <a:avLst/>
              <a:gdLst/>
              <a:ahLst/>
              <a:cxnLst/>
              <a:rect l="l" t="t" r="r" b="b"/>
              <a:pathLst>
                <a:path w="2080" h="4223" extrusionOk="0">
                  <a:moveTo>
                    <a:pt x="2080" y="1"/>
                  </a:moveTo>
                  <a:lnTo>
                    <a:pt x="0" y="1009"/>
                  </a:lnTo>
                  <a:lnTo>
                    <a:pt x="0" y="4222"/>
                  </a:lnTo>
                  <a:lnTo>
                    <a:pt x="2080" y="3151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65"/>
            <p:cNvSpPr/>
            <p:nvPr/>
          </p:nvSpPr>
          <p:spPr>
            <a:xfrm>
              <a:off x="-44754900" y="4005450"/>
              <a:ext cx="122875" cy="222925"/>
            </a:xfrm>
            <a:custGeom>
              <a:avLst/>
              <a:gdLst/>
              <a:ahLst/>
              <a:cxnLst/>
              <a:rect l="l" t="t" r="r" b="b"/>
              <a:pathLst>
                <a:path w="4915" h="8917" extrusionOk="0">
                  <a:moveTo>
                    <a:pt x="4915" y="0"/>
                  </a:moveTo>
                  <a:lnTo>
                    <a:pt x="2804" y="1040"/>
                  </a:lnTo>
                  <a:lnTo>
                    <a:pt x="2804" y="4789"/>
                  </a:lnTo>
                  <a:cubicBezTo>
                    <a:pt x="2804" y="4915"/>
                    <a:pt x="2710" y="5041"/>
                    <a:pt x="2615" y="5104"/>
                  </a:cubicBezTo>
                  <a:lnTo>
                    <a:pt x="0" y="6396"/>
                  </a:lnTo>
                  <a:lnTo>
                    <a:pt x="0" y="8916"/>
                  </a:lnTo>
                  <a:lnTo>
                    <a:pt x="4726" y="6396"/>
                  </a:lnTo>
                  <a:cubicBezTo>
                    <a:pt x="4852" y="6333"/>
                    <a:pt x="4915" y="6207"/>
                    <a:pt x="4915" y="6081"/>
                  </a:cubicBez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65"/>
            <p:cNvSpPr/>
            <p:nvPr/>
          </p:nvSpPr>
          <p:spPr>
            <a:xfrm>
              <a:off x="-44754900" y="4006225"/>
              <a:ext cx="52775" cy="105575"/>
            </a:xfrm>
            <a:custGeom>
              <a:avLst/>
              <a:gdLst/>
              <a:ahLst/>
              <a:cxnLst/>
              <a:rect l="l" t="t" r="r" b="b"/>
              <a:pathLst>
                <a:path w="2111" h="4223" extrusionOk="0">
                  <a:moveTo>
                    <a:pt x="0" y="1"/>
                  </a:moveTo>
                  <a:lnTo>
                    <a:pt x="0" y="3151"/>
                  </a:lnTo>
                  <a:lnTo>
                    <a:pt x="2111" y="4222"/>
                  </a:lnTo>
                  <a:lnTo>
                    <a:pt x="2111" y="100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65"/>
            <p:cNvSpPr/>
            <p:nvPr/>
          </p:nvSpPr>
          <p:spPr>
            <a:xfrm>
              <a:off x="-44895900" y="4006225"/>
              <a:ext cx="122900" cy="225300"/>
            </a:xfrm>
            <a:custGeom>
              <a:avLst/>
              <a:gdLst/>
              <a:ahLst/>
              <a:cxnLst/>
              <a:rect l="l" t="t" r="r" b="b"/>
              <a:pathLst>
                <a:path w="4916" h="9012" extrusionOk="0">
                  <a:moveTo>
                    <a:pt x="1" y="1"/>
                  </a:moveTo>
                  <a:lnTo>
                    <a:pt x="1" y="6176"/>
                  </a:lnTo>
                  <a:cubicBezTo>
                    <a:pt x="1" y="6302"/>
                    <a:pt x="95" y="6428"/>
                    <a:pt x="190" y="6491"/>
                  </a:cubicBezTo>
                  <a:lnTo>
                    <a:pt x="4916" y="9011"/>
                  </a:lnTo>
                  <a:lnTo>
                    <a:pt x="4916" y="6428"/>
                  </a:lnTo>
                  <a:lnTo>
                    <a:pt x="2332" y="5105"/>
                  </a:lnTo>
                  <a:lnTo>
                    <a:pt x="2301" y="5105"/>
                  </a:lnTo>
                  <a:cubicBezTo>
                    <a:pt x="2206" y="5073"/>
                    <a:pt x="2143" y="4947"/>
                    <a:pt x="2143" y="4853"/>
                  </a:cubicBezTo>
                  <a:lnTo>
                    <a:pt x="2143" y="110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43" name="Google Shape;8943;p65"/>
          <p:cNvGrpSpPr/>
          <p:nvPr/>
        </p:nvGrpSpPr>
        <p:grpSpPr>
          <a:xfrm>
            <a:off x="2167060" y="1550436"/>
            <a:ext cx="356205" cy="332885"/>
            <a:chOff x="-49397175" y="3192625"/>
            <a:chExt cx="300900" cy="281200"/>
          </a:xfrm>
        </p:grpSpPr>
        <p:sp>
          <p:nvSpPr>
            <p:cNvPr id="8944" name="Google Shape;8944;p65"/>
            <p:cNvSpPr/>
            <p:nvPr/>
          </p:nvSpPr>
          <p:spPr>
            <a:xfrm>
              <a:off x="-49325500" y="3297975"/>
              <a:ext cx="64625" cy="58500"/>
            </a:xfrm>
            <a:custGeom>
              <a:avLst/>
              <a:gdLst/>
              <a:ahLst/>
              <a:cxnLst/>
              <a:rect l="l" t="t" r="r" b="b"/>
              <a:pathLst>
                <a:path w="2585" h="2340" extrusionOk="0">
                  <a:moveTo>
                    <a:pt x="1045" y="1"/>
                  </a:moveTo>
                  <a:cubicBezTo>
                    <a:pt x="692" y="1"/>
                    <a:pt x="336" y="54"/>
                    <a:pt x="1" y="165"/>
                  </a:cubicBezTo>
                  <a:cubicBezTo>
                    <a:pt x="158" y="1079"/>
                    <a:pt x="694" y="1867"/>
                    <a:pt x="1482" y="2339"/>
                  </a:cubicBezTo>
                  <a:cubicBezTo>
                    <a:pt x="1639" y="1583"/>
                    <a:pt x="2017" y="890"/>
                    <a:pt x="2584" y="354"/>
                  </a:cubicBezTo>
                  <a:cubicBezTo>
                    <a:pt x="2126" y="126"/>
                    <a:pt x="1588" y="1"/>
                    <a:pt x="1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65"/>
            <p:cNvSpPr/>
            <p:nvPr/>
          </p:nvSpPr>
          <p:spPr>
            <a:xfrm>
              <a:off x="-49345975" y="3192625"/>
              <a:ext cx="199300" cy="103975"/>
            </a:xfrm>
            <a:custGeom>
              <a:avLst/>
              <a:gdLst/>
              <a:ahLst/>
              <a:cxnLst/>
              <a:rect l="l" t="t" r="r" b="b"/>
              <a:pathLst>
                <a:path w="7972" h="4159" extrusionOk="0">
                  <a:moveTo>
                    <a:pt x="3970" y="0"/>
                  </a:moveTo>
                  <a:cubicBezTo>
                    <a:pt x="1670" y="0"/>
                    <a:pt x="1" y="2048"/>
                    <a:pt x="127" y="3907"/>
                  </a:cubicBezTo>
                  <a:cubicBezTo>
                    <a:pt x="743" y="3639"/>
                    <a:pt x="1342" y="3513"/>
                    <a:pt x="1908" y="3513"/>
                  </a:cubicBezTo>
                  <a:cubicBezTo>
                    <a:pt x="2671" y="3513"/>
                    <a:pt x="3373" y="3743"/>
                    <a:pt x="3970" y="4159"/>
                  </a:cubicBezTo>
                  <a:cubicBezTo>
                    <a:pt x="4586" y="3743"/>
                    <a:pt x="5274" y="3513"/>
                    <a:pt x="6036" y="3513"/>
                  </a:cubicBezTo>
                  <a:cubicBezTo>
                    <a:pt x="6599" y="3513"/>
                    <a:pt x="7202" y="3639"/>
                    <a:pt x="7845" y="3907"/>
                  </a:cubicBezTo>
                  <a:cubicBezTo>
                    <a:pt x="7971" y="2048"/>
                    <a:pt x="6302" y="0"/>
                    <a:pt x="39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65"/>
            <p:cNvSpPr/>
            <p:nvPr/>
          </p:nvSpPr>
          <p:spPr>
            <a:xfrm>
              <a:off x="-49272725" y="3381650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2112" y="0"/>
                  </a:moveTo>
                  <a:cubicBezTo>
                    <a:pt x="1765" y="111"/>
                    <a:pt x="1403" y="166"/>
                    <a:pt x="1044" y="166"/>
                  </a:cubicBezTo>
                  <a:cubicBezTo>
                    <a:pt x="686" y="166"/>
                    <a:pt x="331" y="111"/>
                    <a:pt x="1" y="0"/>
                  </a:cubicBezTo>
                  <a:lnTo>
                    <a:pt x="1" y="0"/>
                  </a:lnTo>
                  <a:cubicBezTo>
                    <a:pt x="32" y="851"/>
                    <a:pt x="442" y="1576"/>
                    <a:pt x="1040" y="2143"/>
                  </a:cubicBezTo>
                  <a:cubicBezTo>
                    <a:pt x="1702" y="1576"/>
                    <a:pt x="2049" y="788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65"/>
            <p:cNvSpPr/>
            <p:nvPr/>
          </p:nvSpPr>
          <p:spPr>
            <a:xfrm>
              <a:off x="-49231775" y="3298075"/>
              <a:ext cx="63050" cy="58400"/>
            </a:xfrm>
            <a:custGeom>
              <a:avLst/>
              <a:gdLst/>
              <a:ahLst/>
              <a:cxnLst/>
              <a:rect l="l" t="t" r="r" b="b"/>
              <a:pathLst>
                <a:path w="2522" h="2336" extrusionOk="0">
                  <a:moveTo>
                    <a:pt x="1547" y="0"/>
                  </a:moveTo>
                  <a:cubicBezTo>
                    <a:pt x="1009" y="0"/>
                    <a:pt x="469" y="141"/>
                    <a:pt x="1" y="414"/>
                  </a:cubicBezTo>
                  <a:cubicBezTo>
                    <a:pt x="568" y="918"/>
                    <a:pt x="915" y="1611"/>
                    <a:pt x="1072" y="2335"/>
                  </a:cubicBezTo>
                  <a:cubicBezTo>
                    <a:pt x="1860" y="1863"/>
                    <a:pt x="2364" y="1075"/>
                    <a:pt x="2521" y="161"/>
                  </a:cubicBezTo>
                  <a:cubicBezTo>
                    <a:pt x="2209" y="53"/>
                    <a:pt x="1879" y="0"/>
                    <a:pt x="15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65"/>
            <p:cNvSpPr/>
            <p:nvPr/>
          </p:nvSpPr>
          <p:spPr>
            <a:xfrm>
              <a:off x="-49271925" y="3317850"/>
              <a:ext cx="48850" cy="49850"/>
            </a:xfrm>
            <a:custGeom>
              <a:avLst/>
              <a:gdLst/>
              <a:ahLst/>
              <a:cxnLst/>
              <a:rect l="l" t="t" r="r" b="b"/>
              <a:pathLst>
                <a:path w="1954" h="1994" extrusionOk="0">
                  <a:moveTo>
                    <a:pt x="977" y="1"/>
                  </a:moveTo>
                  <a:cubicBezTo>
                    <a:pt x="441" y="505"/>
                    <a:pt x="158" y="1040"/>
                    <a:pt x="0" y="1828"/>
                  </a:cubicBezTo>
                  <a:cubicBezTo>
                    <a:pt x="347" y="1938"/>
                    <a:pt x="670" y="1993"/>
                    <a:pt x="989" y="1993"/>
                  </a:cubicBezTo>
                  <a:cubicBezTo>
                    <a:pt x="1308" y="1993"/>
                    <a:pt x="1623" y="1938"/>
                    <a:pt x="1953" y="1828"/>
                  </a:cubicBezTo>
                  <a:cubicBezTo>
                    <a:pt x="1859" y="1103"/>
                    <a:pt x="1607" y="568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65"/>
            <p:cNvSpPr/>
            <p:nvPr/>
          </p:nvSpPr>
          <p:spPr>
            <a:xfrm>
              <a:off x="-49245950" y="3291075"/>
              <a:ext cx="149675" cy="182750"/>
            </a:xfrm>
            <a:custGeom>
              <a:avLst/>
              <a:gdLst/>
              <a:ahLst/>
              <a:cxnLst/>
              <a:rect l="l" t="t" r="r" b="b"/>
              <a:pathLst>
                <a:path w="5987" h="7310" extrusionOk="0">
                  <a:moveTo>
                    <a:pt x="3844" y="0"/>
                  </a:moveTo>
                  <a:cubicBezTo>
                    <a:pt x="3718" y="1670"/>
                    <a:pt x="2899" y="2773"/>
                    <a:pt x="1734" y="3371"/>
                  </a:cubicBezTo>
                  <a:cubicBezTo>
                    <a:pt x="1765" y="4537"/>
                    <a:pt x="1261" y="5734"/>
                    <a:pt x="1" y="6679"/>
                  </a:cubicBezTo>
                  <a:cubicBezTo>
                    <a:pt x="631" y="7057"/>
                    <a:pt x="1324" y="7310"/>
                    <a:pt x="2080" y="7310"/>
                  </a:cubicBezTo>
                  <a:cubicBezTo>
                    <a:pt x="4191" y="7310"/>
                    <a:pt x="5987" y="5577"/>
                    <a:pt x="5987" y="3434"/>
                  </a:cubicBezTo>
                  <a:cubicBezTo>
                    <a:pt x="5955" y="1985"/>
                    <a:pt x="5105" y="63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65"/>
            <p:cNvSpPr/>
            <p:nvPr/>
          </p:nvSpPr>
          <p:spPr>
            <a:xfrm>
              <a:off x="-49397175" y="3291075"/>
              <a:ext cx="149675" cy="182750"/>
            </a:xfrm>
            <a:custGeom>
              <a:avLst/>
              <a:gdLst/>
              <a:ahLst/>
              <a:cxnLst/>
              <a:rect l="l" t="t" r="r" b="b"/>
              <a:pathLst>
                <a:path w="5987" h="7310" extrusionOk="0">
                  <a:moveTo>
                    <a:pt x="2143" y="0"/>
                  </a:moveTo>
                  <a:cubicBezTo>
                    <a:pt x="852" y="694"/>
                    <a:pt x="1" y="1985"/>
                    <a:pt x="1" y="3434"/>
                  </a:cubicBezTo>
                  <a:cubicBezTo>
                    <a:pt x="1" y="5577"/>
                    <a:pt x="1797" y="7310"/>
                    <a:pt x="3908" y="7310"/>
                  </a:cubicBezTo>
                  <a:cubicBezTo>
                    <a:pt x="4664" y="7310"/>
                    <a:pt x="5357" y="7057"/>
                    <a:pt x="5987" y="6679"/>
                  </a:cubicBezTo>
                  <a:cubicBezTo>
                    <a:pt x="4727" y="5734"/>
                    <a:pt x="4223" y="4537"/>
                    <a:pt x="4254" y="3371"/>
                  </a:cubicBezTo>
                  <a:cubicBezTo>
                    <a:pt x="3088" y="2773"/>
                    <a:pt x="2301" y="167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51" name="Google Shape;8951;p65"/>
          <p:cNvGrpSpPr/>
          <p:nvPr/>
        </p:nvGrpSpPr>
        <p:grpSpPr>
          <a:xfrm>
            <a:off x="2193163" y="1974651"/>
            <a:ext cx="304000" cy="356205"/>
            <a:chOff x="-49375900" y="3550975"/>
            <a:chExt cx="256800" cy="300900"/>
          </a:xfrm>
        </p:grpSpPr>
        <p:sp>
          <p:nvSpPr>
            <p:cNvPr id="8952" name="Google Shape;8952;p65"/>
            <p:cNvSpPr/>
            <p:nvPr/>
          </p:nvSpPr>
          <p:spPr>
            <a:xfrm>
              <a:off x="-49231775" y="3638425"/>
              <a:ext cx="59100" cy="59075"/>
            </a:xfrm>
            <a:custGeom>
              <a:avLst/>
              <a:gdLst/>
              <a:ahLst/>
              <a:cxnLst/>
              <a:rect l="l" t="t" r="r" b="b"/>
              <a:pathLst>
                <a:path w="2364" h="2363" extrusionOk="0">
                  <a:moveTo>
                    <a:pt x="1" y="0"/>
                  </a:moveTo>
                  <a:lnTo>
                    <a:pt x="1513" y="2363"/>
                  </a:lnTo>
                  <a:lnTo>
                    <a:pt x="2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65"/>
            <p:cNvSpPr/>
            <p:nvPr/>
          </p:nvSpPr>
          <p:spPr>
            <a:xfrm>
              <a:off x="-49291625" y="3726625"/>
              <a:ext cx="87450" cy="123675"/>
            </a:xfrm>
            <a:custGeom>
              <a:avLst/>
              <a:gdLst/>
              <a:ahLst/>
              <a:cxnLst/>
              <a:rect l="l" t="t" r="r" b="b"/>
              <a:pathLst>
                <a:path w="3498" h="4947" extrusionOk="0">
                  <a:moveTo>
                    <a:pt x="1" y="1"/>
                  </a:moveTo>
                  <a:lnTo>
                    <a:pt x="1733" y="4947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65"/>
            <p:cNvSpPr/>
            <p:nvPr/>
          </p:nvSpPr>
          <p:spPr>
            <a:xfrm>
              <a:off x="-49288475" y="3647075"/>
              <a:ext cx="81150" cy="61450"/>
            </a:xfrm>
            <a:custGeom>
              <a:avLst/>
              <a:gdLst/>
              <a:ahLst/>
              <a:cxnLst/>
              <a:rect l="l" t="t" r="r" b="b"/>
              <a:pathLst>
                <a:path w="3246" h="2458" extrusionOk="0">
                  <a:moveTo>
                    <a:pt x="1607" y="1"/>
                  </a:moveTo>
                  <a:lnTo>
                    <a:pt x="1" y="2458"/>
                  </a:lnTo>
                  <a:lnTo>
                    <a:pt x="3246" y="2458"/>
                  </a:lnTo>
                  <a:lnTo>
                    <a:pt x="16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65"/>
            <p:cNvSpPr/>
            <p:nvPr/>
          </p:nvSpPr>
          <p:spPr>
            <a:xfrm>
              <a:off x="-49375900" y="3648650"/>
              <a:ext cx="59100" cy="59875"/>
            </a:xfrm>
            <a:custGeom>
              <a:avLst/>
              <a:gdLst/>
              <a:ahLst/>
              <a:cxnLst/>
              <a:rect l="l" t="t" r="r" b="b"/>
              <a:pathLst>
                <a:path w="2364" h="2395" extrusionOk="0">
                  <a:moveTo>
                    <a:pt x="1513" y="1"/>
                  </a:moveTo>
                  <a:lnTo>
                    <a:pt x="1" y="2395"/>
                  </a:lnTo>
                  <a:lnTo>
                    <a:pt x="2363" y="2395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65"/>
            <p:cNvSpPr/>
            <p:nvPr/>
          </p:nvSpPr>
          <p:spPr>
            <a:xfrm>
              <a:off x="-49229400" y="3726625"/>
              <a:ext cx="109500" cy="125250"/>
            </a:xfrm>
            <a:custGeom>
              <a:avLst/>
              <a:gdLst/>
              <a:ahLst/>
              <a:cxnLst/>
              <a:rect l="l" t="t" r="r" b="b"/>
              <a:pathLst>
                <a:path w="4380" h="5010" extrusionOk="0">
                  <a:moveTo>
                    <a:pt x="1765" y="1"/>
                  </a:moveTo>
                  <a:lnTo>
                    <a:pt x="0" y="5010"/>
                  </a:lnTo>
                  <a:lnTo>
                    <a:pt x="43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65"/>
            <p:cNvSpPr/>
            <p:nvPr/>
          </p:nvSpPr>
          <p:spPr>
            <a:xfrm>
              <a:off x="-49179000" y="3648650"/>
              <a:ext cx="59900" cy="59875"/>
            </a:xfrm>
            <a:custGeom>
              <a:avLst/>
              <a:gdLst/>
              <a:ahLst/>
              <a:cxnLst/>
              <a:rect l="l" t="t" r="r" b="b"/>
              <a:pathLst>
                <a:path w="2396" h="2395" extrusionOk="0">
                  <a:moveTo>
                    <a:pt x="851" y="1"/>
                  </a:moveTo>
                  <a:lnTo>
                    <a:pt x="1" y="2395"/>
                  </a:lnTo>
                  <a:lnTo>
                    <a:pt x="2395" y="2395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65"/>
            <p:cNvSpPr/>
            <p:nvPr/>
          </p:nvSpPr>
          <p:spPr>
            <a:xfrm>
              <a:off x="-49323125" y="3638425"/>
              <a:ext cx="59100" cy="59075"/>
            </a:xfrm>
            <a:custGeom>
              <a:avLst/>
              <a:gdLst/>
              <a:ahLst/>
              <a:cxnLst/>
              <a:rect l="l" t="t" r="r" b="b"/>
              <a:pathLst>
                <a:path w="2364" h="2363" extrusionOk="0">
                  <a:moveTo>
                    <a:pt x="0" y="0"/>
                  </a:moveTo>
                  <a:lnTo>
                    <a:pt x="819" y="2363"/>
                  </a:lnTo>
                  <a:lnTo>
                    <a:pt x="23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65"/>
            <p:cNvSpPr/>
            <p:nvPr/>
          </p:nvSpPr>
          <p:spPr>
            <a:xfrm>
              <a:off x="-49375100" y="3726625"/>
              <a:ext cx="108700" cy="125250"/>
            </a:xfrm>
            <a:custGeom>
              <a:avLst/>
              <a:gdLst/>
              <a:ahLst/>
              <a:cxnLst/>
              <a:rect l="l" t="t" r="r" b="b"/>
              <a:pathLst>
                <a:path w="4348" h="5010" extrusionOk="0">
                  <a:moveTo>
                    <a:pt x="0" y="1"/>
                  </a:moveTo>
                  <a:lnTo>
                    <a:pt x="4348" y="5010"/>
                  </a:lnTo>
                  <a:lnTo>
                    <a:pt x="2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65"/>
            <p:cNvSpPr/>
            <p:nvPr/>
          </p:nvSpPr>
          <p:spPr>
            <a:xfrm>
              <a:off x="-49256975" y="3550975"/>
              <a:ext cx="17350" cy="53600"/>
            </a:xfrm>
            <a:custGeom>
              <a:avLst/>
              <a:gdLst/>
              <a:ahLst/>
              <a:cxnLst/>
              <a:rect l="l" t="t" r="r" b="b"/>
              <a:pathLst>
                <a:path w="694" h="2144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1797"/>
                  </a:lnTo>
                  <a:cubicBezTo>
                    <a:pt x="1" y="1986"/>
                    <a:pt x="158" y="2143"/>
                    <a:pt x="347" y="2143"/>
                  </a:cubicBezTo>
                  <a:cubicBezTo>
                    <a:pt x="536" y="2143"/>
                    <a:pt x="694" y="1986"/>
                    <a:pt x="694" y="1797"/>
                  </a:cubicBezTo>
                  <a:lnTo>
                    <a:pt x="694" y="348"/>
                  </a:ln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65"/>
            <p:cNvSpPr/>
            <p:nvPr/>
          </p:nvSpPr>
          <p:spPr>
            <a:xfrm>
              <a:off x="-49323125" y="3575850"/>
              <a:ext cx="43350" cy="32650"/>
            </a:xfrm>
            <a:custGeom>
              <a:avLst/>
              <a:gdLst/>
              <a:ahLst/>
              <a:cxnLst/>
              <a:rect l="l" t="t" r="r" b="b"/>
              <a:pathLst>
                <a:path w="1734" h="1306" extrusionOk="0">
                  <a:moveTo>
                    <a:pt x="371" y="0"/>
                  </a:moveTo>
                  <a:cubicBezTo>
                    <a:pt x="259" y="0"/>
                    <a:pt x="147" y="56"/>
                    <a:pt x="63" y="140"/>
                  </a:cubicBezTo>
                  <a:cubicBezTo>
                    <a:pt x="0" y="298"/>
                    <a:pt x="32" y="518"/>
                    <a:pt x="189" y="613"/>
                  </a:cubicBezTo>
                  <a:lnTo>
                    <a:pt x="1166" y="1274"/>
                  </a:lnTo>
                  <a:cubicBezTo>
                    <a:pt x="1261" y="1306"/>
                    <a:pt x="1292" y="1306"/>
                    <a:pt x="1387" y="1306"/>
                  </a:cubicBezTo>
                  <a:cubicBezTo>
                    <a:pt x="1481" y="1306"/>
                    <a:pt x="1607" y="1211"/>
                    <a:pt x="1639" y="1148"/>
                  </a:cubicBezTo>
                  <a:cubicBezTo>
                    <a:pt x="1733" y="991"/>
                    <a:pt x="1702" y="802"/>
                    <a:pt x="1544" y="676"/>
                  </a:cubicBezTo>
                  <a:lnTo>
                    <a:pt x="536" y="46"/>
                  </a:lnTo>
                  <a:cubicBezTo>
                    <a:pt x="483" y="14"/>
                    <a:pt x="427" y="0"/>
                    <a:pt x="3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65"/>
            <p:cNvSpPr/>
            <p:nvPr/>
          </p:nvSpPr>
          <p:spPr>
            <a:xfrm>
              <a:off x="-49217575" y="3575525"/>
              <a:ext cx="44900" cy="32975"/>
            </a:xfrm>
            <a:custGeom>
              <a:avLst/>
              <a:gdLst/>
              <a:ahLst/>
              <a:cxnLst/>
              <a:rect l="l" t="t" r="r" b="b"/>
              <a:pathLst>
                <a:path w="1796" h="1319" extrusionOk="0">
                  <a:moveTo>
                    <a:pt x="1370" y="0"/>
                  </a:moveTo>
                  <a:cubicBezTo>
                    <a:pt x="1309" y="0"/>
                    <a:pt x="1248" y="18"/>
                    <a:pt x="1197" y="59"/>
                  </a:cubicBezTo>
                  <a:lnTo>
                    <a:pt x="221" y="689"/>
                  </a:lnTo>
                  <a:cubicBezTo>
                    <a:pt x="63" y="752"/>
                    <a:pt x="0" y="1004"/>
                    <a:pt x="95" y="1161"/>
                  </a:cubicBezTo>
                  <a:cubicBezTo>
                    <a:pt x="158" y="1287"/>
                    <a:pt x="252" y="1319"/>
                    <a:pt x="378" y="1319"/>
                  </a:cubicBezTo>
                  <a:cubicBezTo>
                    <a:pt x="473" y="1319"/>
                    <a:pt x="536" y="1287"/>
                    <a:pt x="567" y="1287"/>
                  </a:cubicBezTo>
                  <a:lnTo>
                    <a:pt x="1575" y="657"/>
                  </a:lnTo>
                  <a:cubicBezTo>
                    <a:pt x="1733" y="563"/>
                    <a:pt x="1796" y="342"/>
                    <a:pt x="1670" y="185"/>
                  </a:cubicBezTo>
                  <a:cubicBezTo>
                    <a:pt x="1627" y="78"/>
                    <a:pt x="1498" y="0"/>
                    <a:pt x="13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63" name="Google Shape;8963;p65"/>
          <p:cNvGrpSpPr/>
          <p:nvPr/>
        </p:nvGrpSpPr>
        <p:grpSpPr>
          <a:xfrm>
            <a:off x="2188516" y="2411946"/>
            <a:ext cx="313293" cy="356205"/>
            <a:chOff x="-49378250" y="3920375"/>
            <a:chExt cx="264650" cy="300900"/>
          </a:xfrm>
        </p:grpSpPr>
        <p:sp>
          <p:nvSpPr>
            <p:cNvPr id="8964" name="Google Shape;8964;p65"/>
            <p:cNvSpPr/>
            <p:nvPr/>
          </p:nvSpPr>
          <p:spPr>
            <a:xfrm>
              <a:off x="-49272725" y="4185025"/>
              <a:ext cx="70925" cy="35475"/>
            </a:xfrm>
            <a:custGeom>
              <a:avLst/>
              <a:gdLst/>
              <a:ahLst/>
              <a:cxnLst/>
              <a:rect l="l" t="t" r="r" b="b"/>
              <a:pathLst>
                <a:path w="2837" h="1419" extrusionOk="0">
                  <a:moveTo>
                    <a:pt x="32" y="0"/>
                  </a:moveTo>
                  <a:lnTo>
                    <a:pt x="32" y="378"/>
                  </a:lnTo>
                  <a:lnTo>
                    <a:pt x="1" y="378"/>
                  </a:lnTo>
                  <a:cubicBezTo>
                    <a:pt x="1" y="945"/>
                    <a:pt x="473" y="1418"/>
                    <a:pt x="1040" y="1418"/>
                  </a:cubicBezTo>
                  <a:lnTo>
                    <a:pt x="1765" y="1418"/>
                  </a:lnTo>
                  <a:cubicBezTo>
                    <a:pt x="2364" y="1418"/>
                    <a:pt x="2836" y="945"/>
                    <a:pt x="2836" y="378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65"/>
            <p:cNvSpPr/>
            <p:nvPr/>
          </p:nvSpPr>
          <p:spPr>
            <a:xfrm>
              <a:off x="-49378250" y="3920375"/>
              <a:ext cx="87425" cy="300900"/>
            </a:xfrm>
            <a:custGeom>
              <a:avLst/>
              <a:gdLst/>
              <a:ahLst/>
              <a:cxnLst/>
              <a:rect l="l" t="t" r="r" b="b"/>
              <a:pathLst>
                <a:path w="3497" h="1203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1764" y="1418"/>
                  </a:lnTo>
                  <a:cubicBezTo>
                    <a:pt x="1953" y="1418"/>
                    <a:pt x="2111" y="1576"/>
                    <a:pt x="2111" y="1765"/>
                  </a:cubicBezTo>
                  <a:cubicBezTo>
                    <a:pt x="2111" y="1954"/>
                    <a:pt x="1953" y="2112"/>
                    <a:pt x="1764" y="2112"/>
                  </a:cubicBezTo>
                  <a:lnTo>
                    <a:pt x="0" y="2112"/>
                  </a:lnTo>
                  <a:lnTo>
                    <a:pt x="0" y="2836"/>
                  </a:lnTo>
                  <a:lnTo>
                    <a:pt x="1071" y="2836"/>
                  </a:lnTo>
                  <a:cubicBezTo>
                    <a:pt x="1260" y="2836"/>
                    <a:pt x="1418" y="2994"/>
                    <a:pt x="1418" y="3183"/>
                  </a:cubicBezTo>
                  <a:cubicBezTo>
                    <a:pt x="1418" y="3372"/>
                    <a:pt x="1260" y="3529"/>
                    <a:pt x="1071" y="3529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1764" y="4254"/>
                  </a:lnTo>
                  <a:cubicBezTo>
                    <a:pt x="1953" y="4254"/>
                    <a:pt x="2111" y="4411"/>
                    <a:pt x="2111" y="4600"/>
                  </a:cubicBezTo>
                  <a:cubicBezTo>
                    <a:pt x="2111" y="4789"/>
                    <a:pt x="1953" y="4947"/>
                    <a:pt x="1764" y="4947"/>
                  </a:cubicBezTo>
                  <a:lnTo>
                    <a:pt x="0" y="4947"/>
                  </a:lnTo>
                  <a:lnTo>
                    <a:pt x="0" y="5672"/>
                  </a:lnTo>
                  <a:lnTo>
                    <a:pt x="1071" y="5672"/>
                  </a:lnTo>
                  <a:cubicBezTo>
                    <a:pt x="1260" y="5672"/>
                    <a:pt x="1418" y="5829"/>
                    <a:pt x="1418" y="6018"/>
                  </a:cubicBezTo>
                  <a:cubicBezTo>
                    <a:pt x="1418" y="6207"/>
                    <a:pt x="1260" y="6365"/>
                    <a:pt x="1071" y="6365"/>
                  </a:cubicBezTo>
                  <a:lnTo>
                    <a:pt x="0" y="6365"/>
                  </a:lnTo>
                  <a:lnTo>
                    <a:pt x="0" y="7089"/>
                  </a:lnTo>
                  <a:lnTo>
                    <a:pt x="1764" y="7089"/>
                  </a:lnTo>
                  <a:cubicBezTo>
                    <a:pt x="1953" y="7089"/>
                    <a:pt x="2111" y="7247"/>
                    <a:pt x="2111" y="7436"/>
                  </a:cubicBezTo>
                  <a:cubicBezTo>
                    <a:pt x="2111" y="7625"/>
                    <a:pt x="1953" y="7782"/>
                    <a:pt x="1764" y="7782"/>
                  </a:cubicBezTo>
                  <a:lnTo>
                    <a:pt x="0" y="7782"/>
                  </a:lnTo>
                  <a:lnTo>
                    <a:pt x="0" y="8507"/>
                  </a:lnTo>
                  <a:lnTo>
                    <a:pt x="1071" y="8507"/>
                  </a:lnTo>
                  <a:cubicBezTo>
                    <a:pt x="1260" y="8507"/>
                    <a:pt x="1418" y="8665"/>
                    <a:pt x="1418" y="8854"/>
                  </a:cubicBezTo>
                  <a:cubicBezTo>
                    <a:pt x="1418" y="9043"/>
                    <a:pt x="1260" y="9200"/>
                    <a:pt x="1071" y="9200"/>
                  </a:cubicBezTo>
                  <a:lnTo>
                    <a:pt x="0" y="9200"/>
                  </a:lnTo>
                  <a:lnTo>
                    <a:pt x="0" y="9925"/>
                  </a:lnTo>
                  <a:lnTo>
                    <a:pt x="1764" y="9925"/>
                  </a:lnTo>
                  <a:cubicBezTo>
                    <a:pt x="1953" y="9925"/>
                    <a:pt x="2111" y="10082"/>
                    <a:pt x="2111" y="10271"/>
                  </a:cubicBezTo>
                  <a:cubicBezTo>
                    <a:pt x="2111" y="10460"/>
                    <a:pt x="1953" y="10618"/>
                    <a:pt x="1764" y="10618"/>
                  </a:cubicBezTo>
                  <a:lnTo>
                    <a:pt x="0" y="10618"/>
                  </a:lnTo>
                  <a:lnTo>
                    <a:pt x="0" y="11689"/>
                  </a:lnTo>
                  <a:cubicBezTo>
                    <a:pt x="0" y="11878"/>
                    <a:pt x="158" y="12036"/>
                    <a:pt x="347" y="12036"/>
                  </a:cubicBezTo>
                  <a:lnTo>
                    <a:pt x="3151" y="12036"/>
                  </a:lnTo>
                  <a:cubicBezTo>
                    <a:pt x="3340" y="12036"/>
                    <a:pt x="3497" y="11878"/>
                    <a:pt x="3497" y="11689"/>
                  </a:cubicBezTo>
                  <a:lnTo>
                    <a:pt x="3497" y="379"/>
                  </a:lnTo>
                  <a:cubicBezTo>
                    <a:pt x="3497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65"/>
            <p:cNvSpPr/>
            <p:nvPr/>
          </p:nvSpPr>
          <p:spPr>
            <a:xfrm>
              <a:off x="-49185300" y="3920375"/>
              <a:ext cx="71700" cy="87450"/>
            </a:xfrm>
            <a:custGeom>
              <a:avLst/>
              <a:gdLst/>
              <a:ahLst/>
              <a:cxnLst/>
              <a:rect l="l" t="t" r="r" b="b"/>
              <a:pathLst>
                <a:path w="2868" h="3498" extrusionOk="0">
                  <a:moveTo>
                    <a:pt x="2490" y="1"/>
                  </a:moveTo>
                  <a:cubicBezTo>
                    <a:pt x="1765" y="1"/>
                    <a:pt x="1229" y="32"/>
                    <a:pt x="631" y="631"/>
                  </a:cubicBezTo>
                  <a:cubicBezTo>
                    <a:pt x="253" y="1040"/>
                    <a:pt x="1" y="1576"/>
                    <a:pt x="1" y="2143"/>
                  </a:cubicBezTo>
                  <a:cubicBezTo>
                    <a:pt x="1" y="2868"/>
                    <a:pt x="631" y="3498"/>
                    <a:pt x="1418" y="3498"/>
                  </a:cubicBezTo>
                  <a:cubicBezTo>
                    <a:pt x="2017" y="3498"/>
                    <a:pt x="2553" y="3120"/>
                    <a:pt x="2742" y="2553"/>
                  </a:cubicBezTo>
                  <a:cubicBezTo>
                    <a:pt x="2868" y="2238"/>
                    <a:pt x="2805" y="1923"/>
                    <a:pt x="2616" y="1702"/>
                  </a:cubicBezTo>
                  <a:cubicBezTo>
                    <a:pt x="2395" y="1450"/>
                    <a:pt x="2269" y="1135"/>
                    <a:pt x="2742" y="568"/>
                  </a:cubicBezTo>
                  <a:cubicBezTo>
                    <a:pt x="2836" y="442"/>
                    <a:pt x="2868" y="316"/>
                    <a:pt x="2805" y="190"/>
                  </a:cubicBezTo>
                  <a:cubicBezTo>
                    <a:pt x="2742" y="95"/>
                    <a:pt x="2616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65"/>
            <p:cNvSpPr/>
            <p:nvPr/>
          </p:nvSpPr>
          <p:spPr>
            <a:xfrm>
              <a:off x="-49182150" y="4019625"/>
              <a:ext cx="64625" cy="42550"/>
            </a:xfrm>
            <a:custGeom>
              <a:avLst/>
              <a:gdLst/>
              <a:ahLst/>
              <a:cxnLst/>
              <a:rect l="l" t="t" r="r" b="b"/>
              <a:pathLst>
                <a:path w="2585" h="1702" extrusionOk="0">
                  <a:moveTo>
                    <a:pt x="316" y="0"/>
                  </a:moveTo>
                  <a:cubicBezTo>
                    <a:pt x="158" y="473"/>
                    <a:pt x="32" y="1103"/>
                    <a:pt x="1" y="1702"/>
                  </a:cubicBezTo>
                  <a:lnTo>
                    <a:pt x="2584" y="1702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65"/>
            <p:cNvSpPr/>
            <p:nvPr/>
          </p:nvSpPr>
          <p:spPr>
            <a:xfrm>
              <a:off x="-49185300" y="4078700"/>
              <a:ext cx="70925" cy="141800"/>
            </a:xfrm>
            <a:custGeom>
              <a:avLst/>
              <a:gdLst/>
              <a:ahLst/>
              <a:cxnLst/>
              <a:rect l="l" t="t" r="r" b="b"/>
              <a:pathLst>
                <a:path w="2837" h="5672" extrusionOk="0">
                  <a:moveTo>
                    <a:pt x="32" y="0"/>
                  </a:moveTo>
                  <a:cubicBezTo>
                    <a:pt x="1" y="378"/>
                    <a:pt x="1" y="756"/>
                    <a:pt x="1" y="1071"/>
                  </a:cubicBezTo>
                  <a:cubicBezTo>
                    <a:pt x="1" y="2773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05" y="756"/>
                    <a:pt x="2805" y="410"/>
                    <a:pt x="27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65"/>
            <p:cNvSpPr/>
            <p:nvPr/>
          </p:nvSpPr>
          <p:spPr>
            <a:xfrm>
              <a:off x="-49271150" y="3920375"/>
              <a:ext cx="65400" cy="70125"/>
            </a:xfrm>
            <a:custGeom>
              <a:avLst/>
              <a:gdLst/>
              <a:ahLst/>
              <a:cxnLst/>
              <a:rect l="l" t="t" r="r" b="b"/>
              <a:pathLst>
                <a:path w="2616" h="2805" extrusionOk="0">
                  <a:moveTo>
                    <a:pt x="1324" y="1"/>
                  </a:moveTo>
                  <a:cubicBezTo>
                    <a:pt x="1182" y="1"/>
                    <a:pt x="1040" y="64"/>
                    <a:pt x="977" y="190"/>
                  </a:cubicBezTo>
                  <a:lnTo>
                    <a:pt x="1" y="2805"/>
                  </a:lnTo>
                  <a:lnTo>
                    <a:pt x="2616" y="2805"/>
                  </a:lnTo>
                  <a:lnTo>
                    <a:pt x="1670" y="190"/>
                  </a:lnTo>
                  <a:cubicBezTo>
                    <a:pt x="1607" y="64"/>
                    <a:pt x="1466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65"/>
            <p:cNvSpPr/>
            <p:nvPr/>
          </p:nvSpPr>
          <p:spPr>
            <a:xfrm>
              <a:off x="-49272725" y="4007800"/>
              <a:ext cx="70125" cy="159925"/>
            </a:xfrm>
            <a:custGeom>
              <a:avLst/>
              <a:gdLst/>
              <a:ahLst/>
              <a:cxnLst/>
              <a:rect l="l" t="t" r="r" b="b"/>
              <a:pathLst>
                <a:path w="2805" h="6397" extrusionOk="0">
                  <a:moveTo>
                    <a:pt x="1" y="1"/>
                  </a:moveTo>
                  <a:lnTo>
                    <a:pt x="1" y="6396"/>
                  </a:lnTo>
                  <a:lnTo>
                    <a:pt x="2805" y="6396"/>
                  </a:lnTo>
                  <a:lnTo>
                    <a:pt x="28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71" name="Google Shape;8971;p65"/>
          <p:cNvGrpSpPr/>
          <p:nvPr/>
        </p:nvGrpSpPr>
        <p:grpSpPr>
          <a:xfrm>
            <a:off x="907504" y="2904744"/>
            <a:ext cx="312375" cy="357123"/>
            <a:chOff x="-47505300" y="3200500"/>
            <a:chExt cx="263875" cy="301675"/>
          </a:xfrm>
        </p:grpSpPr>
        <p:sp>
          <p:nvSpPr>
            <p:cNvPr id="8972" name="Google Shape;8972;p65"/>
            <p:cNvSpPr/>
            <p:nvPr/>
          </p:nvSpPr>
          <p:spPr>
            <a:xfrm>
              <a:off x="-47382425" y="3306025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1387" y="1"/>
                  </a:moveTo>
                  <a:cubicBezTo>
                    <a:pt x="1198" y="726"/>
                    <a:pt x="694" y="1261"/>
                    <a:pt x="1" y="1387"/>
                  </a:cubicBezTo>
                  <a:lnTo>
                    <a:pt x="1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65"/>
            <p:cNvSpPr/>
            <p:nvPr/>
          </p:nvSpPr>
          <p:spPr>
            <a:xfrm>
              <a:off x="-47382425" y="3306025"/>
              <a:ext cx="15775" cy="15800"/>
            </a:xfrm>
            <a:custGeom>
              <a:avLst/>
              <a:gdLst/>
              <a:ahLst/>
              <a:cxnLst/>
              <a:rect l="l" t="t" r="r" b="b"/>
              <a:pathLst>
                <a:path w="631" h="632" extrusionOk="0">
                  <a:moveTo>
                    <a:pt x="1" y="1"/>
                  </a:moveTo>
                  <a:lnTo>
                    <a:pt x="1" y="631"/>
                  </a:lnTo>
                  <a:cubicBezTo>
                    <a:pt x="316" y="568"/>
                    <a:pt x="536" y="316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65"/>
            <p:cNvSpPr/>
            <p:nvPr/>
          </p:nvSpPr>
          <p:spPr>
            <a:xfrm>
              <a:off x="-47487975" y="3200500"/>
              <a:ext cx="210325" cy="301675"/>
            </a:xfrm>
            <a:custGeom>
              <a:avLst/>
              <a:gdLst/>
              <a:ahLst/>
              <a:cxnLst/>
              <a:rect l="l" t="t" r="r" b="b"/>
              <a:pathLst>
                <a:path w="8413" h="12067" extrusionOk="0">
                  <a:moveTo>
                    <a:pt x="3845" y="2111"/>
                  </a:moveTo>
                  <a:cubicBezTo>
                    <a:pt x="4727" y="2111"/>
                    <a:pt x="5420" y="2678"/>
                    <a:pt x="5577" y="3529"/>
                  </a:cubicBezTo>
                  <a:lnTo>
                    <a:pt x="6680" y="3529"/>
                  </a:lnTo>
                  <a:cubicBezTo>
                    <a:pt x="6901" y="3529"/>
                    <a:pt x="7058" y="3686"/>
                    <a:pt x="7058" y="3875"/>
                  </a:cubicBezTo>
                  <a:lnTo>
                    <a:pt x="7058" y="6711"/>
                  </a:lnTo>
                  <a:lnTo>
                    <a:pt x="6995" y="6711"/>
                  </a:lnTo>
                  <a:cubicBezTo>
                    <a:pt x="6995" y="6900"/>
                    <a:pt x="6838" y="7057"/>
                    <a:pt x="6648" y="7057"/>
                  </a:cubicBezTo>
                  <a:lnTo>
                    <a:pt x="3845" y="7057"/>
                  </a:lnTo>
                  <a:cubicBezTo>
                    <a:pt x="3656" y="7057"/>
                    <a:pt x="3498" y="6900"/>
                    <a:pt x="3498" y="6711"/>
                  </a:cubicBezTo>
                  <a:lnTo>
                    <a:pt x="3498" y="5608"/>
                  </a:lnTo>
                  <a:cubicBezTo>
                    <a:pt x="2710" y="5451"/>
                    <a:pt x="2080" y="4726"/>
                    <a:pt x="2080" y="3875"/>
                  </a:cubicBezTo>
                  <a:cubicBezTo>
                    <a:pt x="2080" y="2899"/>
                    <a:pt x="2868" y="2111"/>
                    <a:pt x="3845" y="2111"/>
                  </a:cubicBezTo>
                  <a:close/>
                  <a:moveTo>
                    <a:pt x="5262" y="8444"/>
                  </a:moveTo>
                  <a:cubicBezTo>
                    <a:pt x="5483" y="8444"/>
                    <a:pt x="5640" y="8601"/>
                    <a:pt x="5640" y="8790"/>
                  </a:cubicBezTo>
                  <a:cubicBezTo>
                    <a:pt x="5640" y="8979"/>
                    <a:pt x="5483" y="9137"/>
                    <a:pt x="5262" y="9137"/>
                  </a:cubicBezTo>
                  <a:lnTo>
                    <a:pt x="2490" y="9137"/>
                  </a:lnTo>
                  <a:cubicBezTo>
                    <a:pt x="2269" y="9137"/>
                    <a:pt x="2112" y="8979"/>
                    <a:pt x="2112" y="8790"/>
                  </a:cubicBezTo>
                  <a:cubicBezTo>
                    <a:pt x="2112" y="8601"/>
                    <a:pt x="2269" y="8444"/>
                    <a:pt x="2490" y="8444"/>
                  </a:cubicBezTo>
                  <a:close/>
                  <a:moveTo>
                    <a:pt x="6680" y="8444"/>
                  </a:moveTo>
                  <a:cubicBezTo>
                    <a:pt x="6901" y="8444"/>
                    <a:pt x="7058" y="8601"/>
                    <a:pt x="7058" y="8790"/>
                  </a:cubicBezTo>
                  <a:cubicBezTo>
                    <a:pt x="6995" y="8979"/>
                    <a:pt x="6838" y="9137"/>
                    <a:pt x="6680" y="9137"/>
                  </a:cubicBezTo>
                  <a:cubicBezTo>
                    <a:pt x="6491" y="9137"/>
                    <a:pt x="6333" y="8979"/>
                    <a:pt x="6333" y="8790"/>
                  </a:cubicBezTo>
                  <a:cubicBezTo>
                    <a:pt x="6333" y="8601"/>
                    <a:pt x="6491" y="8444"/>
                    <a:pt x="6680" y="8444"/>
                  </a:cubicBezTo>
                  <a:close/>
                  <a:moveTo>
                    <a:pt x="6680" y="9861"/>
                  </a:moveTo>
                  <a:cubicBezTo>
                    <a:pt x="6901" y="9861"/>
                    <a:pt x="7058" y="10019"/>
                    <a:pt x="7058" y="10208"/>
                  </a:cubicBezTo>
                  <a:cubicBezTo>
                    <a:pt x="7058" y="10397"/>
                    <a:pt x="6838" y="10554"/>
                    <a:pt x="6680" y="10554"/>
                  </a:cubicBezTo>
                  <a:lnTo>
                    <a:pt x="2490" y="10554"/>
                  </a:lnTo>
                  <a:cubicBezTo>
                    <a:pt x="2269" y="10554"/>
                    <a:pt x="2112" y="10397"/>
                    <a:pt x="2112" y="10208"/>
                  </a:cubicBezTo>
                  <a:cubicBezTo>
                    <a:pt x="2112" y="10019"/>
                    <a:pt x="2269" y="9861"/>
                    <a:pt x="2490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418"/>
                  </a:lnTo>
                  <a:lnTo>
                    <a:pt x="1072" y="1418"/>
                  </a:lnTo>
                  <a:cubicBezTo>
                    <a:pt x="1261" y="1418"/>
                    <a:pt x="1419" y="1576"/>
                    <a:pt x="1419" y="1796"/>
                  </a:cubicBezTo>
                  <a:cubicBezTo>
                    <a:pt x="1419" y="1985"/>
                    <a:pt x="1261" y="2143"/>
                    <a:pt x="1072" y="2143"/>
                  </a:cubicBezTo>
                  <a:lnTo>
                    <a:pt x="1" y="2143"/>
                  </a:lnTo>
                  <a:lnTo>
                    <a:pt x="1" y="3560"/>
                  </a:lnTo>
                  <a:lnTo>
                    <a:pt x="1072" y="3560"/>
                  </a:lnTo>
                  <a:cubicBezTo>
                    <a:pt x="1261" y="3560"/>
                    <a:pt x="1419" y="3718"/>
                    <a:pt x="1419" y="3907"/>
                  </a:cubicBezTo>
                  <a:cubicBezTo>
                    <a:pt x="1419" y="4096"/>
                    <a:pt x="1261" y="4253"/>
                    <a:pt x="1072" y="4253"/>
                  </a:cubicBezTo>
                  <a:lnTo>
                    <a:pt x="1" y="4253"/>
                  </a:lnTo>
                  <a:lnTo>
                    <a:pt x="1" y="5671"/>
                  </a:lnTo>
                  <a:lnTo>
                    <a:pt x="1072" y="5671"/>
                  </a:lnTo>
                  <a:cubicBezTo>
                    <a:pt x="1261" y="5671"/>
                    <a:pt x="1419" y="5829"/>
                    <a:pt x="1419" y="6049"/>
                  </a:cubicBezTo>
                  <a:cubicBezTo>
                    <a:pt x="1419" y="6238"/>
                    <a:pt x="1261" y="6396"/>
                    <a:pt x="1072" y="6396"/>
                  </a:cubicBezTo>
                  <a:lnTo>
                    <a:pt x="1" y="6396"/>
                  </a:lnTo>
                  <a:lnTo>
                    <a:pt x="1" y="7814"/>
                  </a:lnTo>
                  <a:lnTo>
                    <a:pt x="1072" y="7814"/>
                  </a:lnTo>
                  <a:cubicBezTo>
                    <a:pt x="1261" y="7814"/>
                    <a:pt x="1419" y="7971"/>
                    <a:pt x="1419" y="8160"/>
                  </a:cubicBezTo>
                  <a:cubicBezTo>
                    <a:pt x="1419" y="8349"/>
                    <a:pt x="1261" y="8507"/>
                    <a:pt x="1072" y="8507"/>
                  </a:cubicBezTo>
                  <a:lnTo>
                    <a:pt x="1" y="8507"/>
                  </a:lnTo>
                  <a:lnTo>
                    <a:pt x="1" y="9924"/>
                  </a:lnTo>
                  <a:lnTo>
                    <a:pt x="1072" y="9924"/>
                  </a:lnTo>
                  <a:cubicBezTo>
                    <a:pt x="1261" y="9924"/>
                    <a:pt x="1419" y="10082"/>
                    <a:pt x="1419" y="10302"/>
                  </a:cubicBezTo>
                  <a:cubicBezTo>
                    <a:pt x="1419" y="10491"/>
                    <a:pt x="1261" y="10649"/>
                    <a:pt x="1072" y="10649"/>
                  </a:cubicBezTo>
                  <a:lnTo>
                    <a:pt x="1" y="10649"/>
                  </a:lnTo>
                  <a:lnTo>
                    <a:pt x="1" y="11689"/>
                  </a:lnTo>
                  <a:cubicBezTo>
                    <a:pt x="1" y="11909"/>
                    <a:pt x="158" y="12067"/>
                    <a:pt x="347" y="12067"/>
                  </a:cubicBezTo>
                  <a:lnTo>
                    <a:pt x="8066" y="12067"/>
                  </a:lnTo>
                  <a:cubicBezTo>
                    <a:pt x="8255" y="12067"/>
                    <a:pt x="8413" y="11909"/>
                    <a:pt x="8413" y="11689"/>
                  </a:cubicBezTo>
                  <a:lnTo>
                    <a:pt x="8413" y="410"/>
                  </a:ln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65"/>
            <p:cNvSpPr/>
            <p:nvPr/>
          </p:nvSpPr>
          <p:spPr>
            <a:xfrm>
              <a:off x="-47417875" y="32713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1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545"/>
                    <a:pt x="253" y="1891"/>
                    <a:pt x="694" y="2049"/>
                  </a:cubicBezTo>
                  <a:lnTo>
                    <a:pt x="694" y="1072"/>
                  </a:lnTo>
                  <a:cubicBezTo>
                    <a:pt x="694" y="883"/>
                    <a:pt x="852" y="725"/>
                    <a:pt x="1041" y="725"/>
                  </a:cubicBezTo>
                  <a:lnTo>
                    <a:pt x="2049" y="725"/>
                  </a:lnTo>
                  <a:cubicBezTo>
                    <a:pt x="1923" y="284"/>
                    <a:pt x="1513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65"/>
            <p:cNvSpPr/>
            <p:nvPr/>
          </p:nvSpPr>
          <p:spPr>
            <a:xfrm>
              <a:off x="-47505300" y="323595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27" y="0"/>
                    <a:pt x="1" y="158"/>
                    <a:pt x="1" y="378"/>
                  </a:cubicBezTo>
                  <a:cubicBezTo>
                    <a:pt x="1" y="567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65"/>
            <p:cNvSpPr/>
            <p:nvPr/>
          </p:nvSpPr>
          <p:spPr>
            <a:xfrm>
              <a:off x="-47505300" y="34470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65"/>
            <p:cNvSpPr/>
            <p:nvPr/>
          </p:nvSpPr>
          <p:spPr>
            <a:xfrm>
              <a:off x="-47505300" y="33942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lnTo>
                    <a:pt x="347" y="32"/>
                  </a:lnTo>
                  <a:cubicBezTo>
                    <a:pt x="127" y="32"/>
                    <a:pt x="1" y="190"/>
                    <a:pt x="1" y="379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8979;p65"/>
            <p:cNvSpPr/>
            <p:nvPr/>
          </p:nvSpPr>
          <p:spPr>
            <a:xfrm>
              <a:off x="-47505300" y="33414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27" y="1"/>
                    <a:pt x="1" y="158"/>
                    <a:pt x="1" y="347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65"/>
            <p:cNvSpPr/>
            <p:nvPr/>
          </p:nvSpPr>
          <p:spPr>
            <a:xfrm>
              <a:off x="-47505300" y="32895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8981;p65"/>
            <p:cNvSpPr/>
            <p:nvPr/>
          </p:nvSpPr>
          <p:spPr>
            <a:xfrm>
              <a:off x="-47259550" y="3411575"/>
              <a:ext cx="18125" cy="51225"/>
            </a:xfrm>
            <a:custGeom>
              <a:avLst/>
              <a:gdLst/>
              <a:ahLst/>
              <a:cxnLst/>
              <a:rect l="l" t="t" r="r" b="b"/>
              <a:pathLst>
                <a:path w="725" h="2049" extrusionOk="0">
                  <a:moveTo>
                    <a:pt x="0" y="1"/>
                  </a:moveTo>
                  <a:lnTo>
                    <a:pt x="0" y="2048"/>
                  </a:lnTo>
                  <a:cubicBezTo>
                    <a:pt x="410" y="1891"/>
                    <a:pt x="725" y="1481"/>
                    <a:pt x="725" y="1072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8982;p65"/>
            <p:cNvSpPr/>
            <p:nvPr/>
          </p:nvSpPr>
          <p:spPr>
            <a:xfrm>
              <a:off x="-47259550" y="3306025"/>
              <a:ext cx="18125" cy="35475"/>
            </a:xfrm>
            <a:custGeom>
              <a:avLst/>
              <a:gdLst/>
              <a:ahLst/>
              <a:cxnLst/>
              <a:rect l="l" t="t" r="r" b="b"/>
              <a:pathLst>
                <a:path w="725" h="1419" extrusionOk="0">
                  <a:moveTo>
                    <a:pt x="0" y="1"/>
                  </a:moveTo>
                  <a:lnTo>
                    <a:pt x="0" y="1419"/>
                  </a:lnTo>
                  <a:lnTo>
                    <a:pt x="725" y="1419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65"/>
            <p:cNvSpPr/>
            <p:nvPr/>
          </p:nvSpPr>
          <p:spPr>
            <a:xfrm>
              <a:off x="-47259550" y="3359600"/>
              <a:ext cx="18125" cy="34675"/>
            </a:xfrm>
            <a:custGeom>
              <a:avLst/>
              <a:gdLst/>
              <a:ahLst/>
              <a:cxnLst/>
              <a:rect l="l" t="t" r="r" b="b"/>
              <a:pathLst>
                <a:path w="725" h="1387" extrusionOk="0">
                  <a:moveTo>
                    <a:pt x="0" y="0"/>
                  </a:moveTo>
                  <a:lnTo>
                    <a:pt x="0" y="1387"/>
                  </a:lnTo>
                  <a:lnTo>
                    <a:pt x="725" y="1387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65"/>
            <p:cNvSpPr/>
            <p:nvPr/>
          </p:nvSpPr>
          <p:spPr>
            <a:xfrm>
              <a:off x="-47259550" y="3238300"/>
              <a:ext cx="18125" cy="51225"/>
            </a:xfrm>
            <a:custGeom>
              <a:avLst/>
              <a:gdLst/>
              <a:ahLst/>
              <a:cxnLst/>
              <a:rect l="l" t="t" r="r" b="b"/>
              <a:pathLst>
                <a:path w="725" h="2049" extrusionOk="0">
                  <a:moveTo>
                    <a:pt x="0" y="1"/>
                  </a:moveTo>
                  <a:lnTo>
                    <a:pt x="0" y="2048"/>
                  </a:lnTo>
                  <a:lnTo>
                    <a:pt x="725" y="2048"/>
                  </a:lnTo>
                  <a:lnTo>
                    <a:pt x="725" y="977"/>
                  </a:lnTo>
                  <a:cubicBezTo>
                    <a:pt x="693" y="505"/>
                    <a:pt x="410" y="127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85" name="Google Shape;8985;p65"/>
          <p:cNvGrpSpPr/>
          <p:nvPr/>
        </p:nvGrpSpPr>
        <p:grpSpPr>
          <a:xfrm>
            <a:off x="885604" y="3341092"/>
            <a:ext cx="356176" cy="355051"/>
            <a:chOff x="-47524975" y="3569100"/>
            <a:chExt cx="300875" cy="299925"/>
          </a:xfrm>
        </p:grpSpPr>
        <p:sp>
          <p:nvSpPr>
            <p:cNvPr id="8986" name="Google Shape;8986;p65"/>
            <p:cNvSpPr/>
            <p:nvPr/>
          </p:nvSpPr>
          <p:spPr>
            <a:xfrm>
              <a:off x="-47524975" y="3755775"/>
              <a:ext cx="115000" cy="113250"/>
            </a:xfrm>
            <a:custGeom>
              <a:avLst/>
              <a:gdLst/>
              <a:ahLst/>
              <a:cxnLst/>
              <a:rect l="l" t="t" r="r" b="b"/>
              <a:pathLst>
                <a:path w="4600" h="4530" extrusionOk="0">
                  <a:moveTo>
                    <a:pt x="3088" y="0"/>
                  </a:moveTo>
                  <a:lnTo>
                    <a:pt x="378" y="2741"/>
                  </a:lnTo>
                  <a:cubicBezTo>
                    <a:pt x="0" y="3119"/>
                    <a:pt x="0" y="3781"/>
                    <a:pt x="378" y="4222"/>
                  </a:cubicBezTo>
                  <a:cubicBezTo>
                    <a:pt x="583" y="4427"/>
                    <a:pt x="851" y="4529"/>
                    <a:pt x="1123" y="4529"/>
                  </a:cubicBezTo>
                  <a:cubicBezTo>
                    <a:pt x="1394" y="4529"/>
                    <a:pt x="1670" y="4427"/>
                    <a:pt x="1890" y="4222"/>
                  </a:cubicBezTo>
                  <a:lnTo>
                    <a:pt x="4600" y="1512"/>
                  </a:lnTo>
                  <a:cubicBezTo>
                    <a:pt x="4001" y="1103"/>
                    <a:pt x="3497" y="599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65"/>
            <p:cNvSpPr/>
            <p:nvPr/>
          </p:nvSpPr>
          <p:spPr>
            <a:xfrm>
              <a:off x="-47346200" y="36746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284" y="536"/>
                    <a:pt x="505" y="315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65"/>
            <p:cNvSpPr/>
            <p:nvPr/>
          </p:nvSpPr>
          <p:spPr>
            <a:xfrm>
              <a:off x="-47382425" y="364000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12"/>
                    <a:pt x="253" y="1890"/>
                    <a:pt x="694" y="2048"/>
                  </a:cubicBezTo>
                  <a:lnTo>
                    <a:pt x="694" y="1071"/>
                  </a:lnTo>
                  <a:cubicBezTo>
                    <a:pt x="694" y="851"/>
                    <a:pt x="851" y="693"/>
                    <a:pt x="1040" y="693"/>
                  </a:cubicBezTo>
                  <a:lnTo>
                    <a:pt x="2048" y="693"/>
                  </a:lnTo>
                  <a:cubicBezTo>
                    <a:pt x="1922" y="284"/>
                    <a:pt x="1513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65"/>
            <p:cNvSpPr/>
            <p:nvPr/>
          </p:nvSpPr>
          <p:spPr>
            <a:xfrm>
              <a:off x="-47346975" y="36746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355" y="0"/>
                  </a:moveTo>
                  <a:cubicBezTo>
                    <a:pt x="1261" y="693"/>
                    <a:pt x="693" y="1260"/>
                    <a:pt x="0" y="1355"/>
                  </a:cubicBezTo>
                  <a:lnTo>
                    <a:pt x="0" y="2111"/>
                  </a:lnTo>
                  <a:lnTo>
                    <a:pt x="2111" y="2111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65"/>
            <p:cNvSpPr/>
            <p:nvPr/>
          </p:nvSpPr>
          <p:spPr>
            <a:xfrm>
              <a:off x="-47452525" y="3569100"/>
              <a:ext cx="228425" cy="228425"/>
            </a:xfrm>
            <a:custGeom>
              <a:avLst/>
              <a:gdLst/>
              <a:ahLst/>
              <a:cxnLst/>
              <a:rect l="l" t="t" r="r" b="b"/>
              <a:pathLst>
                <a:path w="9137" h="9137" extrusionOk="0">
                  <a:moveTo>
                    <a:pt x="3907" y="2080"/>
                  </a:moveTo>
                  <a:cubicBezTo>
                    <a:pt x="4758" y="2080"/>
                    <a:pt x="5483" y="2679"/>
                    <a:pt x="5640" y="3498"/>
                  </a:cubicBezTo>
                  <a:lnTo>
                    <a:pt x="6743" y="3498"/>
                  </a:lnTo>
                  <a:cubicBezTo>
                    <a:pt x="6932" y="3498"/>
                    <a:pt x="7089" y="3655"/>
                    <a:pt x="7089" y="3844"/>
                  </a:cubicBezTo>
                  <a:lnTo>
                    <a:pt x="7089" y="6680"/>
                  </a:lnTo>
                  <a:lnTo>
                    <a:pt x="7058" y="6680"/>
                  </a:lnTo>
                  <a:cubicBezTo>
                    <a:pt x="7058" y="6900"/>
                    <a:pt x="6900" y="7058"/>
                    <a:pt x="6680" y="7058"/>
                  </a:cubicBezTo>
                  <a:lnTo>
                    <a:pt x="3907" y="7058"/>
                  </a:lnTo>
                  <a:cubicBezTo>
                    <a:pt x="3687" y="7058"/>
                    <a:pt x="3529" y="6900"/>
                    <a:pt x="3529" y="6680"/>
                  </a:cubicBezTo>
                  <a:lnTo>
                    <a:pt x="3529" y="5577"/>
                  </a:lnTo>
                  <a:cubicBezTo>
                    <a:pt x="2742" y="5419"/>
                    <a:pt x="2111" y="4726"/>
                    <a:pt x="2111" y="3844"/>
                  </a:cubicBezTo>
                  <a:cubicBezTo>
                    <a:pt x="2111" y="2868"/>
                    <a:pt x="2899" y="2080"/>
                    <a:pt x="3907" y="2080"/>
                  </a:cubicBezTo>
                  <a:close/>
                  <a:moveTo>
                    <a:pt x="4569" y="1"/>
                  </a:moveTo>
                  <a:cubicBezTo>
                    <a:pt x="2048" y="1"/>
                    <a:pt x="1" y="2048"/>
                    <a:pt x="1" y="4569"/>
                  </a:cubicBezTo>
                  <a:cubicBezTo>
                    <a:pt x="1" y="7089"/>
                    <a:pt x="2048" y="9137"/>
                    <a:pt x="4569" y="9137"/>
                  </a:cubicBezTo>
                  <a:cubicBezTo>
                    <a:pt x="7089" y="9137"/>
                    <a:pt x="9137" y="7089"/>
                    <a:pt x="9137" y="4569"/>
                  </a:cubicBezTo>
                  <a:cubicBezTo>
                    <a:pt x="9137" y="2048"/>
                    <a:pt x="7089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91" name="Google Shape;8991;p65"/>
          <p:cNvGrpSpPr/>
          <p:nvPr/>
        </p:nvGrpSpPr>
        <p:grpSpPr>
          <a:xfrm>
            <a:off x="886062" y="3820354"/>
            <a:ext cx="355258" cy="270410"/>
            <a:chOff x="-47523400" y="3973950"/>
            <a:chExt cx="300100" cy="228425"/>
          </a:xfrm>
        </p:grpSpPr>
        <p:sp>
          <p:nvSpPr>
            <p:cNvPr id="8992" name="Google Shape;8992;p65"/>
            <p:cNvSpPr/>
            <p:nvPr/>
          </p:nvSpPr>
          <p:spPr>
            <a:xfrm>
              <a:off x="-47417075" y="4061375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0" y="0"/>
                  </a:moveTo>
                  <a:lnTo>
                    <a:pt x="0" y="630"/>
                  </a:lnTo>
                  <a:cubicBezTo>
                    <a:pt x="284" y="536"/>
                    <a:pt x="504" y="315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993;p65"/>
            <p:cNvSpPr/>
            <p:nvPr/>
          </p:nvSpPr>
          <p:spPr>
            <a:xfrm>
              <a:off x="-47417875" y="4061375"/>
              <a:ext cx="52800" cy="52775"/>
            </a:xfrm>
            <a:custGeom>
              <a:avLst/>
              <a:gdLst/>
              <a:ahLst/>
              <a:cxnLst/>
              <a:rect l="l" t="t" r="r" b="b"/>
              <a:pathLst>
                <a:path w="2112" h="2111" extrusionOk="0">
                  <a:moveTo>
                    <a:pt x="1356" y="0"/>
                  </a:moveTo>
                  <a:cubicBezTo>
                    <a:pt x="1261" y="693"/>
                    <a:pt x="694" y="1260"/>
                    <a:pt x="1" y="1386"/>
                  </a:cubicBezTo>
                  <a:lnTo>
                    <a:pt x="1" y="2111"/>
                  </a:lnTo>
                  <a:lnTo>
                    <a:pt x="2112" y="2111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65"/>
            <p:cNvSpPr/>
            <p:nvPr/>
          </p:nvSpPr>
          <p:spPr>
            <a:xfrm>
              <a:off x="-47453300" y="40267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545"/>
                    <a:pt x="284" y="1891"/>
                    <a:pt x="693" y="2049"/>
                  </a:cubicBezTo>
                  <a:lnTo>
                    <a:pt x="693" y="1072"/>
                  </a:lnTo>
                  <a:cubicBezTo>
                    <a:pt x="693" y="883"/>
                    <a:pt x="851" y="725"/>
                    <a:pt x="1071" y="725"/>
                  </a:cubicBezTo>
                  <a:lnTo>
                    <a:pt x="2048" y="725"/>
                  </a:lnTo>
                  <a:cubicBezTo>
                    <a:pt x="1922" y="284"/>
                    <a:pt x="1512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65"/>
            <p:cNvSpPr/>
            <p:nvPr/>
          </p:nvSpPr>
          <p:spPr>
            <a:xfrm>
              <a:off x="-47506875" y="3973950"/>
              <a:ext cx="264675" cy="174875"/>
            </a:xfrm>
            <a:custGeom>
              <a:avLst/>
              <a:gdLst/>
              <a:ahLst/>
              <a:cxnLst/>
              <a:rect l="l" t="t" r="r" b="b"/>
              <a:pathLst>
                <a:path w="10587" h="6995" extrusionOk="0">
                  <a:moveTo>
                    <a:pt x="8854" y="1418"/>
                  </a:moveTo>
                  <a:cubicBezTo>
                    <a:pt x="9074" y="1418"/>
                    <a:pt x="9232" y="1575"/>
                    <a:pt x="9232" y="1764"/>
                  </a:cubicBezTo>
                  <a:cubicBezTo>
                    <a:pt x="9232" y="1953"/>
                    <a:pt x="9074" y="2111"/>
                    <a:pt x="8854" y="2111"/>
                  </a:cubicBezTo>
                  <a:lnTo>
                    <a:pt x="7436" y="2111"/>
                  </a:lnTo>
                  <a:cubicBezTo>
                    <a:pt x="7247" y="2111"/>
                    <a:pt x="7089" y="1953"/>
                    <a:pt x="7089" y="1764"/>
                  </a:cubicBezTo>
                  <a:cubicBezTo>
                    <a:pt x="7089" y="1575"/>
                    <a:pt x="7247" y="1418"/>
                    <a:pt x="7436" y="1418"/>
                  </a:cubicBezTo>
                  <a:close/>
                  <a:moveTo>
                    <a:pt x="8854" y="2772"/>
                  </a:moveTo>
                  <a:cubicBezTo>
                    <a:pt x="9074" y="2772"/>
                    <a:pt x="9232" y="2930"/>
                    <a:pt x="9232" y="3151"/>
                  </a:cubicBezTo>
                  <a:cubicBezTo>
                    <a:pt x="9232" y="3340"/>
                    <a:pt x="9074" y="3497"/>
                    <a:pt x="8854" y="3497"/>
                  </a:cubicBezTo>
                  <a:lnTo>
                    <a:pt x="7436" y="3497"/>
                  </a:lnTo>
                  <a:cubicBezTo>
                    <a:pt x="7247" y="3497"/>
                    <a:pt x="7089" y="3340"/>
                    <a:pt x="7089" y="3151"/>
                  </a:cubicBezTo>
                  <a:cubicBezTo>
                    <a:pt x="7089" y="2930"/>
                    <a:pt x="7247" y="2772"/>
                    <a:pt x="7436" y="2772"/>
                  </a:cubicBezTo>
                  <a:close/>
                  <a:moveTo>
                    <a:pt x="8854" y="4190"/>
                  </a:moveTo>
                  <a:cubicBezTo>
                    <a:pt x="9074" y="4190"/>
                    <a:pt x="9232" y="4348"/>
                    <a:pt x="9232" y="4568"/>
                  </a:cubicBezTo>
                  <a:cubicBezTo>
                    <a:pt x="9232" y="4757"/>
                    <a:pt x="9074" y="4915"/>
                    <a:pt x="8854" y="4915"/>
                  </a:cubicBezTo>
                  <a:lnTo>
                    <a:pt x="7436" y="4915"/>
                  </a:lnTo>
                  <a:cubicBezTo>
                    <a:pt x="7247" y="4915"/>
                    <a:pt x="7089" y="4757"/>
                    <a:pt x="7089" y="4568"/>
                  </a:cubicBezTo>
                  <a:cubicBezTo>
                    <a:pt x="7089" y="4348"/>
                    <a:pt x="7247" y="4190"/>
                    <a:pt x="7436" y="4190"/>
                  </a:cubicBezTo>
                  <a:close/>
                  <a:moveTo>
                    <a:pt x="3246" y="1355"/>
                  </a:moveTo>
                  <a:cubicBezTo>
                    <a:pt x="4096" y="1355"/>
                    <a:pt x="4821" y="1953"/>
                    <a:pt x="4979" y="2772"/>
                  </a:cubicBezTo>
                  <a:lnTo>
                    <a:pt x="6081" y="2772"/>
                  </a:lnTo>
                  <a:cubicBezTo>
                    <a:pt x="6270" y="2772"/>
                    <a:pt x="6428" y="2930"/>
                    <a:pt x="6428" y="3151"/>
                  </a:cubicBezTo>
                  <a:lnTo>
                    <a:pt x="6428" y="5986"/>
                  </a:lnTo>
                  <a:lnTo>
                    <a:pt x="6396" y="5986"/>
                  </a:lnTo>
                  <a:cubicBezTo>
                    <a:pt x="6396" y="6175"/>
                    <a:pt x="6239" y="6333"/>
                    <a:pt x="6018" y="6333"/>
                  </a:cubicBezTo>
                  <a:lnTo>
                    <a:pt x="3246" y="6333"/>
                  </a:lnTo>
                  <a:cubicBezTo>
                    <a:pt x="3025" y="6333"/>
                    <a:pt x="2868" y="6175"/>
                    <a:pt x="2868" y="5986"/>
                  </a:cubicBezTo>
                  <a:lnTo>
                    <a:pt x="2868" y="4883"/>
                  </a:lnTo>
                  <a:cubicBezTo>
                    <a:pt x="2080" y="4726"/>
                    <a:pt x="1450" y="4001"/>
                    <a:pt x="1450" y="3151"/>
                  </a:cubicBezTo>
                  <a:cubicBezTo>
                    <a:pt x="1450" y="2142"/>
                    <a:pt x="2238" y="1355"/>
                    <a:pt x="3246" y="1355"/>
                  </a:cubicBezTo>
                  <a:close/>
                  <a:moveTo>
                    <a:pt x="8854" y="5608"/>
                  </a:moveTo>
                  <a:cubicBezTo>
                    <a:pt x="9074" y="5608"/>
                    <a:pt x="9232" y="5765"/>
                    <a:pt x="9232" y="5986"/>
                  </a:cubicBezTo>
                  <a:cubicBezTo>
                    <a:pt x="9232" y="6175"/>
                    <a:pt x="9074" y="6333"/>
                    <a:pt x="8854" y="6333"/>
                  </a:cubicBezTo>
                  <a:lnTo>
                    <a:pt x="7436" y="6333"/>
                  </a:lnTo>
                  <a:cubicBezTo>
                    <a:pt x="7247" y="6333"/>
                    <a:pt x="7089" y="6175"/>
                    <a:pt x="7089" y="5986"/>
                  </a:cubicBezTo>
                  <a:cubicBezTo>
                    <a:pt x="7089" y="5765"/>
                    <a:pt x="7247" y="5608"/>
                    <a:pt x="7436" y="5608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94"/>
                  </a:lnTo>
                  <a:lnTo>
                    <a:pt x="10586" y="6994"/>
                  </a:lnTo>
                  <a:lnTo>
                    <a:pt x="10586" y="347"/>
                  </a:lnTo>
                  <a:cubicBezTo>
                    <a:pt x="10586" y="158"/>
                    <a:pt x="10429" y="0"/>
                    <a:pt x="10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65"/>
            <p:cNvSpPr/>
            <p:nvPr/>
          </p:nvSpPr>
          <p:spPr>
            <a:xfrm>
              <a:off x="-47523400" y="4166900"/>
              <a:ext cx="300100" cy="35475"/>
            </a:xfrm>
            <a:custGeom>
              <a:avLst/>
              <a:gdLst/>
              <a:ahLst/>
              <a:cxnLst/>
              <a:rect l="l" t="t" r="r" b="b"/>
              <a:pathLst>
                <a:path w="12004" h="1419" extrusionOk="0">
                  <a:moveTo>
                    <a:pt x="0" y="1"/>
                  </a:move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11657" y="1418"/>
                  </a:lnTo>
                  <a:cubicBezTo>
                    <a:pt x="11846" y="1418"/>
                    <a:pt x="12004" y="1261"/>
                    <a:pt x="12004" y="1040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97" name="Google Shape;8997;p65"/>
          <p:cNvGrpSpPr/>
          <p:nvPr/>
        </p:nvGrpSpPr>
        <p:grpSpPr>
          <a:xfrm>
            <a:off x="3091183" y="2903353"/>
            <a:ext cx="354341" cy="357596"/>
            <a:chOff x="-45673275" y="3199325"/>
            <a:chExt cx="299325" cy="302075"/>
          </a:xfrm>
        </p:grpSpPr>
        <p:sp>
          <p:nvSpPr>
            <p:cNvPr id="8998" name="Google Shape;8998;p65"/>
            <p:cNvSpPr/>
            <p:nvPr/>
          </p:nvSpPr>
          <p:spPr>
            <a:xfrm>
              <a:off x="-45672500" y="3199325"/>
              <a:ext cx="298550" cy="194175"/>
            </a:xfrm>
            <a:custGeom>
              <a:avLst/>
              <a:gdLst/>
              <a:ahLst/>
              <a:cxnLst/>
              <a:rect l="l" t="t" r="r" b="b"/>
              <a:pathLst>
                <a:path w="11942" h="7767" extrusionOk="0">
                  <a:moveTo>
                    <a:pt x="5947" y="0"/>
                  </a:moveTo>
                  <a:cubicBezTo>
                    <a:pt x="5884" y="0"/>
                    <a:pt x="5829" y="16"/>
                    <a:pt x="5798" y="47"/>
                  </a:cubicBezTo>
                  <a:lnTo>
                    <a:pt x="158" y="3607"/>
                  </a:lnTo>
                  <a:cubicBezTo>
                    <a:pt x="32" y="3670"/>
                    <a:pt x="1" y="3765"/>
                    <a:pt x="1" y="3922"/>
                  </a:cubicBezTo>
                  <a:cubicBezTo>
                    <a:pt x="1" y="4017"/>
                    <a:pt x="64" y="4143"/>
                    <a:pt x="158" y="4237"/>
                  </a:cubicBezTo>
                  <a:lnTo>
                    <a:pt x="5735" y="7735"/>
                  </a:lnTo>
                  <a:cubicBezTo>
                    <a:pt x="5798" y="7766"/>
                    <a:pt x="5861" y="7766"/>
                    <a:pt x="5955" y="7766"/>
                  </a:cubicBezTo>
                  <a:cubicBezTo>
                    <a:pt x="6018" y="7766"/>
                    <a:pt x="6050" y="7766"/>
                    <a:pt x="6144" y="7735"/>
                  </a:cubicBezTo>
                  <a:lnTo>
                    <a:pt x="11784" y="4237"/>
                  </a:lnTo>
                  <a:cubicBezTo>
                    <a:pt x="11878" y="4143"/>
                    <a:pt x="11941" y="4080"/>
                    <a:pt x="11941" y="3922"/>
                  </a:cubicBezTo>
                  <a:cubicBezTo>
                    <a:pt x="11941" y="3796"/>
                    <a:pt x="11847" y="3670"/>
                    <a:pt x="11784" y="3607"/>
                  </a:cubicBezTo>
                  <a:lnTo>
                    <a:pt x="6144" y="47"/>
                  </a:lnTo>
                  <a:cubicBezTo>
                    <a:pt x="6081" y="16"/>
                    <a:pt x="6010" y="0"/>
                    <a:pt x="5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65"/>
            <p:cNvSpPr/>
            <p:nvPr/>
          </p:nvSpPr>
          <p:spPr>
            <a:xfrm>
              <a:off x="-45673275" y="3387150"/>
              <a:ext cx="299325" cy="114250"/>
            </a:xfrm>
            <a:custGeom>
              <a:avLst/>
              <a:gdLst/>
              <a:ahLst/>
              <a:cxnLst/>
              <a:rect l="l" t="t" r="r" b="b"/>
              <a:pathLst>
                <a:path w="11973" h="4570" extrusionOk="0">
                  <a:moveTo>
                    <a:pt x="693" y="1"/>
                  </a:moveTo>
                  <a:lnTo>
                    <a:pt x="158" y="348"/>
                  </a:lnTo>
                  <a:cubicBezTo>
                    <a:pt x="32" y="411"/>
                    <a:pt x="0" y="505"/>
                    <a:pt x="0" y="663"/>
                  </a:cubicBezTo>
                  <a:cubicBezTo>
                    <a:pt x="0" y="789"/>
                    <a:pt x="63" y="883"/>
                    <a:pt x="158" y="978"/>
                  </a:cubicBezTo>
                  <a:lnTo>
                    <a:pt x="5797" y="4506"/>
                  </a:lnTo>
                  <a:cubicBezTo>
                    <a:pt x="5829" y="4569"/>
                    <a:pt x="5892" y="4569"/>
                    <a:pt x="5986" y="4569"/>
                  </a:cubicBezTo>
                  <a:cubicBezTo>
                    <a:pt x="6049" y="4569"/>
                    <a:pt x="6112" y="4569"/>
                    <a:pt x="6175" y="4506"/>
                  </a:cubicBezTo>
                  <a:lnTo>
                    <a:pt x="11815" y="978"/>
                  </a:lnTo>
                  <a:cubicBezTo>
                    <a:pt x="11941" y="883"/>
                    <a:pt x="11972" y="820"/>
                    <a:pt x="11972" y="663"/>
                  </a:cubicBezTo>
                  <a:cubicBezTo>
                    <a:pt x="11972" y="537"/>
                    <a:pt x="11878" y="411"/>
                    <a:pt x="11815" y="348"/>
                  </a:cubicBezTo>
                  <a:lnTo>
                    <a:pt x="11248" y="1"/>
                  </a:lnTo>
                  <a:lnTo>
                    <a:pt x="6175" y="3151"/>
                  </a:lnTo>
                  <a:cubicBezTo>
                    <a:pt x="6144" y="3183"/>
                    <a:pt x="6049" y="3183"/>
                    <a:pt x="5986" y="3183"/>
                  </a:cubicBezTo>
                  <a:cubicBezTo>
                    <a:pt x="5892" y="3183"/>
                    <a:pt x="5860" y="3183"/>
                    <a:pt x="5797" y="3151"/>
                  </a:cubicBezTo>
                  <a:lnTo>
                    <a:pt x="6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65"/>
            <p:cNvSpPr/>
            <p:nvPr/>
          </p:nvSpPr>
          <p:spPr>
            <a:xfrm>
              <a:off x="-45673275" y="3334400"/>
              <a:ext cx="299325" cy="113425"/>
            </a:xfrm>
            <a:custGeom>
              <a:avLst/>
              <a:gdLst/>
              <a:ahLst/>
              <a:cxnLst/>
              <a:rect l="l" t="t" r="r" b="b"/>
              <a:pathLst>
                <a:path w="11973" h="4537" extrusionOk="0">
                  <a:moveTo>
                    <a:pt x="693" y="0"/>
                  </a:moveTo>
                  <a:lnTo>
                    <a:pt x="158" y="378"/>
                  </a:lnTo>
                  <a:cubicBezTo>
                    <a:pt x="32" y="441"/>
                    <a:pt x="0" y="536"/>
                    <a:pt x="0" y="693"/>
                  </a:cubicBezTo>
                  <a:cubicBezTo>
                    <a:pt x="0" y="851"/>
                    <a:pt x="63" y="914"/>
                    <a:pt x="158" y="1008"/>
                  </a:cubicBezTo>
                  <a:lnTo>
                    <a:pt x="5797" y="4505"/>
                  </a:lnTo>
                  <a:cubicBezTo>
                    <a:pt x="5829" y="4537"/>
                    <a:pt x="5892" y="4537"/>
                    <a:pt x="5986" y="4537"/>
                  </a:cubicBezTo>
                  <a:cubicBezTo>
                    <a:pt x="6049" y="4537"/>
                    <a:pt x="6112" y="4537"/>
                    <a:pt x="6175" y="4505"/>
                  </a:cubicBezTo>
                  <a:lnTo>
                    <a:pt x="11815" y="1008"/>
                  </a:lnTo>
                  <a:cubicBezTo>
                    <a:pt x="11941" y="914"/>
                    <a:pt x="11972" y="851"/>
                    <a:pt x="11972" y="693"/>
                  </a:cubicBezTo>
                  <a:cubicBezTo>
                    <a:pt x="11972" y="536"/>
                    <a:pt x="11878" y="441"/>
                    <a:pt x="11815" y="378"/>
                  </a:cubicBezTo>
                  <a:lnTo>
                    <a:pt x="11248" y="0"/>
                  </a:lnTo>
                  <a:lnTo>
                    <a:pt x="6175" y="3214"/>
                  </a:lnTo>
                  <a:cubicBezTo>
                    <a:pt x="6144" y="3245"/>
                    <a:pt x="6049" y="3245"/>
                    <a:pt x="5986" y="3245"/>
                  </a:cubicBezTo>
                  <a:cubicBezTo>
                    <a:pt x="5892" y="3245"/>
                    <a:pt x="5860" y="3245"/>
                    <a:pt x="5797" y="3214"/>
                  </a:cubicBez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01" name="Google Shape;9001;p65"/>
          <p:cNvGrpSpPr/>
          <p:nvPr/>
        </p:nvGrpSpPr>
        <p:grpSpPr>
          <a:xfrm>
            <a:off x="3090251" y="3361602"/>
            <a:ext cx="356205" cy="314240"/>
            <a:chOff x="-45674075" y="3586425"/>
            <a:chExt cx="300900" cy="265450"/>
          </a:xfrm>
        </p:grpSpPr>
        <p:sp>
          <p:nvSpPr>
            <p:cNvPr id="9002" name="Google Shape;9002;p65"/>
            <p:cNvSpPr/>
            <p:nvPr/>
          </p:nvSpPr>
          <p:spPr>
            <a:xfrm>
              <a:off x="-45674075" y="3586425"/>
              <a:ext cx="300125" cy="70925"/>
            </a:xfrm>
            <a:custGeom>
              <a:avLst/>
              <a:gdLst/>
              <a:ahLst/>
              <a:cxnLst/>
              <a:rect l="l" t="t" r="r" b="b"/>
              <a:pathLst>
                <a:path w="12005" h="2837" extrusionOk="0">
                  <a:moveTo>
                    <a:pt x="6018" y="1418"/>
                  </a:moveTo>
                  <a:cubicBezTo>
                    <a:pt x="6207" y="1418"/>
                    <a:pt x="6365" y="1576"/>
                    <a:pt x="6365" y="1765"/>
                  </a:cubicBezTo>
                  <a:cubicBezTo>
                    <a:pt x="6365" y="1986"/>
                    <a:pt x="6207" y="2143"/>
                    <a:pt x="6018" y="2143"/>
                  </a:cubicBezTo>
                  <a:lnTo>
                    <a:pt x="5294" y="2143"/>
                  </a:lnTo>
                  <a:cubicBezTo>
                    <a:pt x="5105" y="2143"/>
                    <a:pt x="4947" y="1986"/>
                    <a:pt x="4947" y="1765"/>
                  </a:cubicBezTo>
                  <a:cubicBezTo>
                    <a:pt x="4947" y="1576"/>
                    <a:pt x="5105" y="1418"/>
                    <a:pt x="5294" y="1418"/>
                  </a:cubicBezTo>
                  <a:close/>
                  <a:moveTo>
                    <a:pt x="8129" y="1418"/>
                  </a:moveTo>
                  <a:cubicBezTo>
                    <a:pt x="8318" y="1418"/>
                    <a:pt x="8476" y="1576"/>
                    <a:pt x="8476" y="1765"/>
                  </a:cubicBezTo>
                  <a:cubicBezTo>
                    <a:pt x="8476" y="1986"/>
                    <a:pt x="8318" y="2143"/>
                    <a:pt x="8129" y="2143"/>
                  </a:cubicBezTo>
                  <a:lnTo>
                    <a:pt x="7436" y="2143"/>
                  </a:lnTo>
                  <a:cubicBezTo>
                    <a:pt x="7215" y="2143"/>
                    <a:pt x="7089" y="1986"/>
                    <a:pt x="7089" y="1765"/>
                  </a:cubicBezTo>
                  <a:cubicBezTo>
                    <a:pt x="7089" y="1576"/>
                    <a:pt x="7215" y="1418"/>
                    <a:pt x="7436" y="1418"/>
                  </a:cubicBezTo>
                  <a:close/>
                  <a:moveTo>
                    <a:pt x="10240" y="1418"/>
                  </a:moveTo>
                  <a:cubicBezTo>
                    <a:pt x="10429" y="1418"/>
                    <a:pt x="10587" y="1576"/>
                    <a:pt x="10587" y="1765"/>
                  </a:cubicBezTo>
                  <a:cubicBezTo>
                    <a:pt x="10587" y="1986"/>
                    <a:pt x="10429" y="2143"/>
                    <a:pt x="10240" y="2143"/>
                  </a:cubicBezTo>
                  <a:lnTo>
                    <a:pt x="9515" y="2143"/>
                  </a:lnTo>
                  <a:cubicBezTo>
                    <a:pt x="9326" y="2143"/>
                    <a:pt x="9169" y="1986"/>
                    <a:pt x="9169" y="1765"/>
                  </a:cubicBezTo>
                  <a:cubicBezTo>
                    <a:pt x="9169" y="1576"/>
                    <a:pt x="9326" y="1418"/>
                    <a:pt x="9515" y="1418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73"/>
                    <a:pt x="1" y="1072"/>
                  </a:cubicBezTo>
                  <a:lnTo>
                    <a:pt x="1" y="2836"/>
                  </a:lnTo>
                  <a:lnTo>
                    <a:pt x="12004" y="2836"/>
                  </a:lnTo>
                  <a:lnTo>
                    <a:pt x="12004" y="1072"/>
                  </a:lnTo>
                  <a:cubicBezTo>
                    <a:pt x="12004" y="473"/>
                    <a:pt x="11532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65"/>
            <p:cNvSpPr/>
            <p:nvPr/>
          </p:nvSpPr>
          <p:spPr>
            <a:xfrm>
              <a:off x="-45673275" y="3675425"/>
              <a:ext cx="300100" cy="176450"/>
            </a:xfrm>
            <a:custGeom>
              <a:avLst/>
              <a:gdLst/>
              <a:ahLst/>
              <a:cxnLst/>
              <a:rect l="l" t="t" r="r" b="b"/>
              <a:pathLst>
                <a:path w="12004" h="7058" extrusionOk="0">
                  <a:moveTo>
                    <a:pt x="3852" y="1387"/>
                  </a:moveTo>
                  <a:cubicBezTo>
                    <a:pt x="3946" y="1387"/>
                    <a:pt x="4049" y="1418"/>
                    <a:pt x="4128" y="1481"/>
                  </a:cubicBezTo>
                  <a:cubicBezTo>
                    <a:pt x="4254" y="1607"/>
                    <a:pt x="4254" y="1828"/>
                    <a:pt x="4128" y="2017"/>
                  </a:cubicBezTo>
                  <a:lnTo>
                    <a:pt x="2993" y="3151"/>
                  </a:lnTo>
                  <a:lnTo>
                    <a:pt x="4128" y="4317"/>
                  </a:lnTo>
                  <a:cubicBezTo>
                    <a:pt x="4254" y="4443"/>
                    <a:pt x="4254" y="4695"/>
                    <a:pt x="4128" y="4852"/>
                  </a:cubicBezTo>
                  <a:cubicBezTo>
                    <a:pt x="4064" y="4900"/>
                    <a:pt x="3978" y="4923"/>
                    <a:pt x="3887" y="4923"/>
                  </a:cubicBezTo>
                  <a:cubicBezTo>
                    <a:pt x="3797" y="4923"/>
                    <a:pt x="3702" y="4900"/>
                    <a:pt x="3623" y="4852"/>
                  </a:cubicBezTo>
                  <a:lnTo>
                    <a:pt x="2206" y="3435"/>
                  </a:lnTo>
                  <a:cubicBezTo>
                    <a:pt x="2080" y="3309"/>
                    <a:pt x="2080" y="3057"/>
                    <a:pt x="2206" y="2899"/>
                  </a:cubicBezTo>
                  <a:lnTo>
                    <a:pt x="3623" y="1481"/>
                  </a:lnTo>
                  <a:cubicBezTo>
                    <a:pt x="3671" y="1418"/>
                    <a:pt x="3757" y="1387"/>
                    <a:pt x="3852" y="1387"/>
                  </a:cubicBezTo>
                  <a:close/>
                  <a:moveTo>
                    <a:pt x="8070" y="1450"/>
                  </a:moveTo>
                  <a:cubicBezTo>
                    <a:pt x="8168" y="1450"/>
                    <a:pt x="8270" y="1481"/>
                    <a:pt x="8349" y="1544"/>
                  </a:cubicBezTo>
                  <a:lnTo>
                    <a:pt x="9767" y="2962"/>
                  </a:lnTo>
                  <a:cubicBezTo>
                    <a:pt x="9861" y="3025"/>
                    <a:pt x="9861" y="3246"/>
                    <a:pt x="9767" y="3435"/>
                  </a:cubicBezTo>
                  <a:lnTo>
                    <a:pt x="8349" y="4852"/>
                  </a:lnTo>
                  <a:cubicBezTo>
                    <a:pt x="8286" y="4900"/>
                    <a:pt x="8192" y="4923"/>
                    <a:pt x="8093" y="4923"/>
                  </a:cubicBezTo>
                  <a:cubicBezTo>
                    <a:pt x="7995" y="4923"/>
                    <a:pt x="7892" y="4900"/>
                    <a:pt x="7814" y="4852"/>
                  </a:cubicBezTo>
                  <a:cubicBezTo>
                    <a:pt x="7719" y="4726"/>
                    <a:pt x="7719" y="4474"/>
                    <a:pt x="7814" y="4317"/>
                  </a:cubicBezTo>
                  <a:lnTo>
                    <a:pt x="8979" y="3183"/>
                  </a:lnTo>
                  <a:lnTo>
                    <a:pt x="7814" y="2049"/>
                  </a:lnTo>
                  <a:cubicBezTo>
                    <a:pt x="7719" y="1923"/>
                    <a:pt x="7719" y="1702"/>
                    <a:pt x="7814" y="1544"/>
                  </a:cubicBezTo>
                  <a:cubicBezTo>
                    <a:pt x="7877" y="1481"/>
                    <a:pt x="7971" y="1450"/>
                    <a:pt x="8070" y="1450"/>
                  </a:cubicBezTo>
                  <a:close/>
                  <a:moveTo>
                    <a:pt x="6704" y="737"/>
                  </a:moveTo>
                  <a:cubicBezTo>
                    <a:pt x="6738" y="737"/>
                    <a:pt x="6773" y="744"/>
                    <a:pt x="6805" y="757"/>
                  </a:cubicBezTo>
                  <a:cubicBezTo>
                    <a:pt x="6994" y="788"/>
                    <a:pt x="7089" y="977"/>
                    <a:pt x="7057" y="1166"/>
                  </a:cubicBezTo>
                  <a:lnTo>
                    <a:pt x="5608" y="5388"/>
                  </a:lnTo>
                  <a:cubicBezTo>
                    <a:pt x="5553" y="5553"/>
                    <a:pt x="5402" y="5646"/>
                    <a:pt x="5260" y="5646"/>
                  </a:cubicBezTo>
                  <a:cubicBezTo>
                    <a:pt x="5239" y="5646"/>
                    <a:pt x="5219" y="5644"/>
                    <a:pt x="5199" y="5640"/>
                  </a:cubicBezTo>
                  <a:cubicBezTo>
                    <a:pt x="4978" y="5546"/>
                    <a:pt x="4915" y="5357"/>
                    <a:pt x="4947" y="5199"/>
                  </a:cubicBezTo>
                  <a:lnTo>
                    <a:pt x="6364" y="977"/>
                  </a:lnTo>
                  <a:cubicBezTo>
                    <a:pt x="6439" y="828"/>
                    <a:pt x="6573" y="737"/>
                    <a:pt x="6704" y="737"/>
                  </a:cubicBezTo>
                  <a:close/>
                  <a:moveTo>
                    <a:pt x="0" y="1"/>
                  </a:moveTo>
                  <a:lnTo>
                    <a:pt x="0" y="5987"/>
                  </a:lnTo>
                  <a:cubicBezTo>
                    <a:pt x="0" y="6585"/>
                    <a:pt x="473" y="7058"/>
                    <a:pt x="1040" y="7058"/>
                  </a:cubicBezTo>
                  <a:lnTo>
                    <a:pt x="10933" y="7058"/>
                  </a:lnTo>
                  <a:cubicBezTo>
                    <a:pt x="11531" y="7058"/>
                    <a:pt x="12004" y="6585"/>
                    <a:pt x="12004" y="5987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04" name="Google Shape;9004;p65"/>
          <p:cNvGrpSpPr/>
          <p:nvPr/>
        </p:nvGrpSpPr>
        <p:grpSpPr>
          <a:xfrm>
            <a:off x="3091183" y="3777441"/>
            <a:ext cx="354341" cy="356205"/>
            <a:chOff x="-45673275" y="3937700"/>
            <a:chExt cx="299325" cy="300900"/>
          </a:xfrm>
        </p:grpSpPr>
        <p:sp>
          <p:nvSpPr>
            <p:cNvPr id="9005" name="Google Shape;9005;p65"/>
            <p:cNvSpPr/>
            <p:nvPr/>
          </p:nvSpPr>
          <p:spPr>
            <a:xfrm>
              <a:off x="-45673275" y="3937700"/>
              <a:ext cx="285925" cy="135500"/>
            </a:xfrm>
            <a:custGeom>
              <a:avLst/>
              <a:gdLst/>
              <a:ahLst/>
              <a:cxnLst/>
              <a:rect l="l" t="t" r="r" b="b"/>
              <a:pathLst>
                <a:path w="11437" h="5420" extrusionOk="0">
                  <a:moveTo>
                    <a:pt x="11437" y="1"/>
                  </a:moveTo>
                  <a:lnTo>
                    <a:pt x="221" y="3435"/>
                  </a:lnTo>
                  <a:cubicBezTo>
                    <a:pt x="63" y="3466"/>
                    <a:pt x="0" y="3624"/>
                    <a:pt x="0" y="3781"/>
                  </a:cubicBezTo>
                  <a:cubicBezTo>
                    <a:pt x="0" y="3939"/>
                    <a:pt x="95" y="4065"/>
                    <a:pt x="221" y="4159"/>
                  </a:cubicBezTo>
                  <a:lnTo>
                    <a:pt x="4348" y="5420"/>
                  </a:lnTo>
                  <a:lnTo>
                    <a:pt x="11405" y="64"/>
                  </a:lnTo>
                  <a:lnTo>
                    <a:pt x="114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65"/>
            <p:cNvSpPr/>
            <p:nvPr/>
          </p:nvSpPr>
          <p:spPr>
            <a:xfrm>
              <a:off x="-45577975" y="3990475"/>
              <a:ext cx="151250" cy="150925"/>
            </a:xfrm>
            <a:custGeom>
              <a:avLst/>
              <a:gdLst/>
              <a:ahLst/>
              <a:cxnLst/>
              <a:rect l="l" t="t" r="r" b="b"/>
              <a:pathLst>
                <a:path w="6050" h="6037" extrusionOk="0">
                  <a:moveTo>
                    <a:pt x="6049" y="1"/>
                  </a:moveTo>
                  <a:lnTo>
                    <a:pt x="536" y="4159"/>
                  </a:lnTo>
                  <a:lnTo>
                    <a:pt x="32" y="5577"/>
                  </a:lnTo>
                  <a:cubicBezTo>
                    <a:pt x="0" y="5703"/>
                    <a:pt x="32" y="5861"/>
                    <a:pt x="126" y="5955"/>
                  </a:cubicBezTo>
                  <a:cubicBezTo>
                    <a:pt x="186" y="6015"/>
                    <a:pt x="259" y="6037"/>
                    <a:pt x="336" y="6037"/>
                  </a:cubicBezTo>
                  <a:cubicBezTo>
                    <a:pt x="381" y="6037"/>
                    <a:pt x="427" y="6030"/>
                    <a:pt x="473" y="6018"/>
                  </a:cubicBezTo>
                  <a:lnTo>
                    <a:pt x="1891" y="5514"/>
                  </a:lnTo>
                  <a:lnTo>
                    <a:pt x="6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65"/>
            <p:cNvSpPr/>
            <p:nvPr/>
          </p:nvSpPr>
          <p:spPr>
            <a:xfrm>
              <a:off x="-45509450" y="3951100"/>
              <a:ext cx="135500" cy="286725"/>
            </a:xfrm>
            <a:custGeom>
              <a:avLst/>
              <a:gdLst/>
              <a:ahLst/>
              <a:cxnLst/>
              <a:rect l="l" t="t" r="r" b="b"/>
              <a:pathLst>
                <a:path w="5420" h="11469" extrusionOk="0">
                  <a:moveTo>
                    <a:pt x="5419" y="0"/>
                  </a:moveTo>
                  <a:lnTo>
                    <a:pt x="5356" y="32"/>
                  </a:lnTo>
                  <a:lnTo>
                    <a:pt x="0" y="7089"/>
                  </a:lnTo>
                  <a:lnTo>
                    <a:pt x="1261" y="11216"/>
                  </a:lnTo>
                  <a:cubicBezTo>
                    <a:pt x="1324" y="11374"/>
                    <a:pt x="1481" y="11468"/>
                    <a:pt x="1639" y="11468"/>
                  </a:cubicBezTo>
                  <a:cubicBezTo>
                    <a:pt x="1796" y="11468"/>
                    <a:pt x="1891" y="11342"/>
                    <a:pt x="1985" y="11216"/>
                  </a:cubicBezTo>
                  <a:lnTo>
                    <a:pt x="5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65"/>
            <p:cNvSpPr/>
            <p:nvPr/>
          </p:nvSpPr>
          <p:spPr>
            <a:xfrm>
              <a:off x="-45670925" y="4114125"/>
              <a:ext cx="72500" cy="70325"/>
            </a:xfrm>
            <a:custGeom>
              <a:avLst/>
              <a:gdLst/>
              <a:ahLst/>
              <a:cxnLst/>
              <a:rect l="l" t="t" r="r" b="b"/>
              <a:pathLst>
                <a:path w="2900" h="2813" extrusionOk="0">
                  <a:moveTo>
                    <a:pt x="2521" y="1"/>
                  </a:moveTo>
                  <a:cubicBezTo>
                    <a:pt x="2435" y="1"/>
                    <a:pt x="2348" y="32"/>
                    <a:pt x="2269" y="95"/>
                  </a:cubicBezTo>
                  <a:lnTo>
                    <a:pt x="127" y="2206"/>
                  </a:lnTo>
                  <a:cubicBezTo>
                    <a:pt x="1" y="2332"/>
                    <a:pt x="1" y="2553"/>
                    <a:pt x="127" y="2742"/>
                  </a:cubicBezTo>
                  <a:cubicBezTo>
                    <a:pt x="190" y="2789"/>
                    <a:pt x="277" y="2813"/>
                    <a:pt x="371" y="2813"/>
                  </a:cubicBezTo>
                  <a:cubicBezTo>
                    <a:pt x="466" y="2813"/>
                    <a:pt x="568" y="2789"/>
                    <a:pt x="662" y="2742"/>
                  </a:cubicBezTo>
                  <a:lnTo>
                    <a:pt x="2773" y="600"/>
                  </a:lnTo>
                  <a:cubicBezTo>
                    <a:pt x="2899" y="473"/>
                    <a:pt x="2899" y="253"/>
                    <a:pt x="2773" y="95"/>
                  </a:cubicBezTo>
                  <a:cubicBezTo>
                    <a:pt x="2695" y="32"/>
                    <a:pt x="2608" y="1"/>
                    <a:pt x="25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65"/>
            <p:cNvSpPr/>
            <p:nvPr/>
          </p:nvSpPr>
          <p:spPr>
            <a:xfrm>
              <a:off x="-45620500" y="4163550"/>
              <a:ext cx="70900" cy="71125"/>
            </a:xfrm>
            <a:custGeom>
              <a:avLst/>
              <a:gdLst/>
              <a:ahLst/>
              <a:cxnLst/>
              <a:rect l="l" t="t" r="r" b="b"/>
              <a:pathLst>
                <a:path w="2836" h="2845" extrusionOk="0">
                  <a:moveTo>
                    <a:pt x="2489" y="1"/>
                  </a:moveTo>
                  <a:cubicBezTo>
                    <a:pt x="2395" y="1"/>
                    <a:pt x="2300" y="24"/>
                    <a:pt x="2237" y="72"/>
                  </a:cubicBezTo>
                  <a:lnTo>
                    <a:pt x="126" y="2214"/>
                  </a:lnTo>
                  <a:cubicBezTo>
                    <a:pt x="0" y="2340"/>
                    <a:pt x="0" y="2561"/>
                    <a:pt x="126" y="2718"/>
                  </a:cubicBezTo>
                  <a:cubicBezTo>
                    <a:pt x="221" y="2781"/>
                    <a:pt x="284" y="2844"/>
                    <a:pt x="378" y="2844"/>
                  </a:cubicBezTo>
                  <a:cubicBezTo>
                    <a:pt x="441" y="2844"/>
                    <a:pt x="567" y="2781"/>
                    <a:pt x="599" y="2718"/>
                  </a:cubicBezTo>
                  <a:lnTo>
                    <a:pt x="2741" y="607"/>
                  </a:lnTo>
                  <a:cubicBezTo>
                    <a:pt x="2836" y="481"/>
                    <a:pt x="2836" y="229"/>
                    <a:pt x="2741" y="72"/>
                  </a:cubicBezTo>
                  <a:cubicBezTo>
                    <a:pt x="2678" y="24"/>
                    <a:pt x="2584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65"/>
            <p:cNvSpPr/>
            <p:nvPr/>
          </p:nvSpPr>
          <p:spPr>
            <a:xfrm>
              <a:off x="-45673275" y="4159625"/>
              <a:ext cx="79575" cy="78975"/>
            </a:xfrm>
            <a:custGeom>
              <a:avLst/>
              <a:gdLst/>
              <a:ahLst/>
              <a:cxnLst/>
              <a:rect l="l" t="t" r="r" b="b"/>
              <a:pathLst>
                <a:path w="3183" h="3159" extrusionOk="0">
                  <a:moveTo>
                    <a:pt x="2816" y="0"/>
                  </a:moveTo>
                  <a:cubicBezTo>
                    <a:pt x="2726" y="0"/>
                    <a:pt x="2631" y="24"/>
                    <a:pt x="2552" y="71"/>
                  </a:cubicBezTo>
                  <a:lnTo>
                    <a:pt x="95" y="2529"/>
                  </a:lnTo>
                  <a:cubicBezTo>
                    <a:pt x="0" y="2655"/>
                    <a:pt x="0" y="2875"/>
                    <a:pt x="95" y="3033"/>
                  </a:cubicBezTo>
                  <a:cubicBezTo>
                    <a:pt x="189" y="3127"/>
                    <a:pt x="252" y="3159"/>
                    <a:pt x="347" y="3159"/>
                  </a:cubicBezTo>
                  <a:cubicBezTo>
                    <a:pt x="441" y="3159"/>
                    <a:pt x="536" y="3127"/>
                    <a:pt x="599" y="3033"/>
                  </a:cubicBezTo>
                  <a:lnTo>
                    <a:pt x="3025" y="607"/>
                  </a:lnTo>
                  <a:cubicBezTo>
                    <a:pt x="3182" y="449"/>
                    <a:pt x="3182" y="197"/>
                    <a:pt x="3056" y="71"/>
                  </a:cubicBezTo>
                  <a:cubicBezTo>
                    <a:pt x="2993" y="24"/>
                    <a:pt x="2907" y="0"/>
                    <a:pt x="28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11" name="Google Shape;9011;p65"/>
          <p:cNvGrpSpPr/>
          <p:nvPr/>
        </p:nvGrpSpPr>
        <p:grpSpPr>
          <a:xfrm>
            <a:off x="2205349" y="4270225"/>
            <a:ext cx="356205" cy="356205"/>
            <a:chOff x="-44512325" y="3176075"/>
            <a:chExt cx="300900" cy="300900"/>
          </a:xfrm>
        </p:grpSpPr>
        <p:sp>
          <p:nvSpPr>
            <p:cNvPr id="9012" name="Google Shape;9012;p65"/>
            <p:cNvSpPr/>
            <p:nvPr/>
          </p:nvSpPr>
          <p:spPr>
            <a:xfrm>
              <a:off x="-44512325" y="3176075"/>
              <a:ext cx="300900" cy="300900"/>
            </a:xfrm>
            <a:custGeom>
              <a:avLst/>
              <a:gdLst/>
              <a:ahLst/>
              <a:cxnLst/>
              <a:rect l="l" t="t" r="r" b="b"/>
              <a:pathLst>
                <a:path w="12036" h="12036" extrusionOk="0">
                  <a:moveTo>
                    <a:pt x="3246" y="2868"/>
                  </a:moveTo>
                  <a:cubicBezTo>
                    <a:pt x="3435" y="2868"/>
                    <a:pt x="3592" y="3025"/>
                    <a:pt x="3592" y="3246"/>
                  </a:cubicBezTo>
                  <a:cubicBezTo>
                    <a:pt x="3592" y="3435"/>
                    <a:pt x="3435" y="3592"/>
                    <a:pt x="3246" y="3592"/>
                  </a:cubicBezTo>
                  <a:cubicBezTo>
                    <a:pt x="3057" y="3592"/>
                    <a:pt x="2899" y="3435"/>
                    <a:pt x="2899" y="3246"/>
                  </a:cubicBezTo>
                  <a:cubicBezTo>
                    <a:pt x="2899" y="3025"/>
                    <a:pt x="3057" y="2868"/>
                    <a:pt x="3246" y="2868"/>
                  </a:cubicBezTo>
                  <a:close/>
                  <a:moveTo>
                    <a:pt x="8854" y="2868"/>
                  </a:moveTo>
                  <a:cubicBezTo>
                    <a:pt x="9043" y="2868"/>
                    <a:pt x="9200" y="3025"/>
                    <a:pt x="9200" y="3246"/>
                  </a:cubicBezTo>
                  <a:cubicBezTo>
                    <a:pt x="9200" y="3435"/>
                    <a:pt x="9043" y="3592"/>
                    <a:pt x="8854" y="3592"/>
                  </a:cubicBezTo>
                  <a:cubicBezTo>
                    <a:pt x="8665" y="3592"/>
                    <a:pt x="8507" y="3435"/>
                    <a:pt x="8507" y="3246"/>
                  </a:cubicBezTo>
                  <a:cubicBezTo>
                    <a:pt x="8507" y="3025"/>
                    <a:pt x="8665" y="2868"/>
                    <a:pt x="8854" y="2868"/>
                  </a:cubicBezTo>
                  <a:close/>
                  <a:moveTo>
                    <a:pt x="6774" y="3277"/>
                  </a:moveTo>
                  <a:cubicBezTo>
                    <a:pt x="6963" y="3277"/>
                    <a:pt x="7121" y="3435"/>
                    <a:pt x="7121" y="3624"/>
                  </a:cubicBezTo>
                  <a:lnTo>
                    <a:pt x="7121" y="3876"/>
                  </a:lnTo>
                  <a:cubicBezTo>
                    <a:pt x="7247" y="3907"/>
                    <a:pt x="7341" y="3970"/>
                    <a:pt x="7467" y="4065"/>
                  </a:cubicBezTo>
                  <a:lnTo>
                    <a:pt x="7656" y="3939"/>
                  </a:lnTo>
                  <a:cubicBezTo>
                    <a:pt x="7706" y="3919"/>
                    <a:pt x="7766" y="3908"/>
                    <a:pt x="7825" y="3908"/>
                  </a:cubicBezTo>
                  <a:cubicBezTo>
                    <a:pt x="7955" y="3908"/>
                    <a:pt x="8086" y="3957"/>
                    <a:pt x="8129" y="4065"/>
                  </a:cubicBezTo>
                  <a:lnTo>
                    <a:pt x="8854" y="5294"/>
                  </a:lnTo>
                  <a:cubicBezTo>
                    <a:pt x="8917" y="5451"/>
                    <a:pt x="8885" y="5672"/>
                    <a:pt x="8728" y="5735"/>
                  </a:cubicBezTo>
                  <a:lnTo>
                    <a:pt x="8539" y="5861"/>
                  </a:lnTo>
                  <a:lnTo>
                    <a:pt x="8539" y="6270"/>
                  </a:lnTo>
                  <a:lnTo>
                    <a:pt x="8728" y="6396"/>
                  </a:lnTo>
                  <a:cubicBezTo>
                    <a:pt x="8885" y="6459"/>
                    <a:pt x="8980" y="6711"/>
                    <a:pt x="8854" y="6869"/>
                  </a:cubicBezTo>
                  <a:lnTo>
                    <a:pt x="8129" y="8066"/>
                  </a:lnTo>
                  <a:cubicBezTo>
                    <a:pt x="8043" y="8174"/>
                    <a:pt x="7927" y="8222"/>
                    <a:pt x="7812" y="8222"/>
                  </a:cubicBezTo>
                  <a:cubicBezTo>
                    <a:pt x="7759" y="8222"/>
                    <a:pt x="7706" y="8212"/>
                    <a:pt x="7656" y="8192"/>
                  </a:cubicBezTo>
                  <a:lnTo>
                    <a:pt x="7467" y="8066"/>
                  </a:lnTo>
                  <a:cubicBezTo>
                    <a:pt x="7341" y="8160"/>
                    <a:pt x="7215" y="8223"/>
                    <a:pt x="7121" y="8255"/>
                  </a:cubicBezTo>
                  <a:lnTo>
                    <a:pt x="7121" y="8507"/>
                  </a:lnTo>
                  <a:cubicBezTo>
                    <a:pt x="7121" y="8696"/>
                    <a:pt x="6963" y="8854"/>
                    <a:pt x="6774" y="8854"/>
                  </a:cubicBezTo>
                  <a:lnTo>
                    <a:pt x="5357" y="8854"/>
                  </a:lnTo>
                  <a:cubicBezTo>
                    <a:pt x="5136" y="8854"/>
                    <a:pt x="4978" y="8696"/>
                    <a:pt x="4978" y="8507"/>
                  </a:cubicBezTo>
                  <a:lnTo>
                    <a:pt x="4978" y="8255"/>
                  </a:lnTo>
                  <a:cubicBezTo>
                    <a:pt x="4884" y="8223"/>
                    <a:pt x="4758" y="8160"/>
                    <a:pt x="4632" y="8066"/>
                  </a:cubicBezTo>
                  <a:lnTo>
                    <a:pt x="4443" y="8192"/>
                  </a:lnTo>
                  <a:cubicBezTo>
                    <a:pt x="4393" y="8212"/>
                    <a:pt x="4334" y="8222"/>
                    <a:pt x="4274" y="8222"/>
                  </a:cubicBezTo>
                  <a:cubicBezTo>
                    <a:pt x="4145" y="8222"/>
                    <a:pt x="4013" y="8174"/>
                    <a:pt x="3970" y="8066"/>
                  </a:cubicBezTo>
                  <a:lnTo>
                    <a:pt x="3246" y="6869"/>
                  </a:lnTo>
                  <a:cubicBezTo>
                    <a:pt x="3183" y="6680"/>
                    <a:pt x="3214" y="6459"/>
                    <a:pt x="3372" y="6396"/>
                  </a:cubicBezTo>
                  <a:lnTo>
                    <a:pt x="3561" y="6270"/>
                  </a:lnTo>
                  <a:lnTo>
                    <a:pt x="3561" y="5861"/>
                  </a:lnTo>
                  <a:lnTo>
                    <a:pt x="3372" y="5735"/>
                  </a:lnTo>
                  <a:cubicBezTo>
                    <a:pt x="3214" y="5672"/>
                    <a:pt x="3151" y="5420"/>
                    <a:pt x="3246" y="5294"/>
                  </a:cubicBezTo>
                  <a:lnTo>
                    <a:pt x="3970" y="4065"/>
                  </a:lnTo>
                  <a:cubicBezTo>
                    <a:pt x="4013" y="3958"/>
                    <a:pt x="4142" y="3880"/>
                    <a:pt x="4270" y="3880"/>
                  </a:cubicBezTo>
                  <a:cubicBezTo>
                    <a:pt x="4331" y="3880"/>
                    <a:pt x="4392" y="3898"/>
                    <a:pt x="4443" y="3939"/>
                  </a:cubicBezTo>
                  <a:lnTo>
                    <a:pt x="4632" y="4065"/>
                  </a:lnTo>
                  <a:cubicBezTo>
                    <a:pt x="4758" y="3970"/>
                    <a:pt x="4884" y="3907"/>
                    <a:pt x="4978" y="3876"/>
                  </a:cubicBezTo>
                  <a:lnTo>
                    <a:pt x="4978" y="3624"/>
                  </a:lnTo>
                  <a:cubicBezTo>
                    <a:pt x="4978" y="3435"/>
                    <a:pt x="5136" y="3277"/>
                    <a:pt x="5357" y="3277"/>
                  </a:cubicBezTo>
                  <a:close/>
                  <a:moveTo>
                    <a:pt x="3246" y="8475"/>
                  </a:moveTo>
                  <a:cubicBezTo>
                    <a:pt x="3435" y="8475"/>
                    <a:pt x="3592" y="8633"/>
                    <a:pt x="3592" y="8822"/>
                  </a:cubicBezTo>
                  <a:cubicBezTo>
                    <a:pt x="3592" y="9043"/>
                    <a:pt x="3435" y="9169"/>
                    <a:pt x="3246" y="9169"/>
                  </a:cubicBezTo>
                  <a:cubicBezTo>
                    <a:pt x="3057" y="9169"/>
                    <a:pt x="2899" y="9011"/>
                    <a:pt x="2899" y="8822"/>
                  </a:cubicBezTo>
                  <a:cubicBezTo>
                    <a:pt x="2899" y="8633"/>
                    <a:pt x="3057" y="8475"/>
                    <a:pt x="3246" y="8475"/>
                  </a:cubicBezTo>
                  <a:close/>
                  <a:moveTo>
                    <a:pt x="8854" y="8475"/>
                  </a:moveTo>
                  <a:cubicBezTo>
                    <a:pt x="9043" y="8475"/>
                    <a:pt x="9200" y="8633"/>
                    <a:pt x="9200" y="8822"/>
                  </a:cubicBezTo>
                  <a:cubicBezTo>
                    <a:pt x="9200" y="9043"/>
                    <a:pt x="9043" y="9169"/>
                    <a:pt x="8854" y="9169"/>
                  </a:cubicBezTo>
                  <a:cubicBezTo>
                    <a:pt x="8665" y="9169"/>
                    <a:pt x="8507" y="9011"/>
                    <a:pt x="8507" y="8822"/>
                  </a:cubicBezTo>
                  <a:cubicBezTo>
                    <a:pt x="8507" y="8633"/>
                    <a:pt x="8665" y="8475"/>
                    <a:pt x="8854" y="8475"/>
                  </a:cubicBezTo>
                  <a:close/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418"/>
                  </a:lnTo>
                  <a:lnTo>
                    <a:pt x="2458" y="1418"/>
                  </a:lnTo>
                  <a:cubicBezTo>
                    <a:pt x="1891" y="1418"/>
                    <a:pt x="1418" y="1891"/>
                    <a:pt x="1418" y="2490"/>
                  </a:cubicBezTo>
                  <a:lnTo>
                    <a:pt x="1418" y="2836"/>
                  </a:lnTo>
                  <a:lnTo>
                    <a:pt x="347" y="2836"/>
                  </a:lnTo>
                  <a:cubicBezTo>
                    <a:pt x="158" y="2836"/>
                    <a:pt x="1" y="2994"/>
                    <a:pt x="1" y="3183"/>
                  </a:cubicBezTo>
                  <a:cubicBezTo>
                    <a:pt x="1" y="3372"/>
                    <a:pt x="158" y="3529"/>
                    <a:pt x="347" y="3529"/>
                  </a:cubicBezTo>
                  <a:lnTo>
                    <a:pt x="1418" y="3529"/>
                  </a:lnTo>
                  <a:lnTo>
                    <a:pt x="1418" y="4254"/>
                  </a:lnTo>
                  <a:lnTo>
                    <a:pt x="347" y="4254"/>
                  </a:lnTo>
                  <a:cubicBezTo>
                    <a:pt x="158" y="4254"/>
                    <a:pt x="1" y="4411"/>
                    <a:pt x="1" y="4600"/>
                  </a:cubicBezTo>
                  <a:cubicBezTo>
                    <a:pt x="1" y="4821"/>
                    <a:pt x="158" y="4978"/>
                    <a:pt x="347" y="4978"/>
                  </a:cubicBezTo>
                  <a:lnTo>
                    <a:pt x="1418" y="4978"/>
                  </a:lnTo>
                  <a:lnTo>
                    <a:pt x="1418" y="5672"/>
                  </a:ln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39"/>
                    <a:pt x="158" y="6396"/>
                    <a:pt x="347" y="6396"/>
                  </a:cubicBezTo>
                  <a:lnTo>
                    <a:pt x="1418" y="6396"/>
                  </a:lnTo>
                  <a:lnTo>
                    <a:pt x="1418" y="7089"/>
                  </a:lnTo>
                  <a:lnTo>
                    <a:pt x="347" y="7089"/>
                  </a:lnTo>
                  <a:cubicBezTo>
                    <a:pt x="158" y="7089"/>
                    <a:pt x="1" y="7247"/>
                    <a:pt x="1" y="7436"/>
                  </a:cubicBezTo>
                  <a:cubicBezTo>
                    <a:pt x="1" y="7656"/>
                    <a:pt x="158" y="7814"/>
                    <a:pt x="347" y="7814"/>
                  </a:cubicBezTo>
                  <a:lnTo>
                    <a:pt x="1418" y="7814"/>
                  </a:lnTo>
                  <a:lnTo>
                    <a:pt x="1418" y="8507"/>
                  </a:lnTo>
                  <a:lnTo>
                    <a:pt x="347" y="8507"/>
                  </a:lnTo>
                  <a:cubicBezTo>
                    <a:pt x="158" y="8507"/>
                    <a:pt x="1" y="8665"/>
                    <a:pt x="1" y="8854"/>
                  </a:cubicBezTo>
                  <a:cubicBezTo>
                    <a:pt x="1" y="9074"/>
                    <a:pt x="158" y="9232"/>
                    <a:pt x="347" y="9232"/>
                  </a:cubicBezTo>
                  <a:lnTo>
                    <a:pt x="1418" y="9232"/>
                  </a:lnTo>
                  <a:lnTo>
                    <a:pt x="1418" y="9578"/>
                  </a:lnTo>
                  <a:cubicBezTo>
                    <a:pt x="1418" y="10177"/>
                    <a:pt x="1891" y="10618"/>
                    <a:pt x="2458" y="10618"/>
                  </a:cubicBezTo>
                  <a:lnTo>
                    <a:pt x="2836" y="10618"/>
                  </a:lnTo>
                  <a:lnTo>
                    <a:pt x="2836" y="11689"/>
                  </a:lnTo>
                  <a:cubicBezTo>
                    <a:pt x="2836" y="11878"/>
                    <a:pt x="2994" y="12036"/>
                    <a:pt x="3183" y="12036"/>
                  </a:cubicBezTo>
                  <a:cubicBezTo>
                    <a:pt x="3372" y="12036"/>
                    <a:pt x="3529" y="11878"/>
                    <a:pt x="3529" y="11689"/>
                  </a:cubicBezTo>
                  <a:lnTo>
                    <a:pt x="3529" y="10618"/>
                  </a:lnTo>
                  <a:lnTo>
                    <a:pt x="4254" y="10618"/>
                  </a:lnTo>
                  <a:lnTo>
                    <a:pt x="4254" y="11689"/>
                  </a:lnTo>
                  <a:cubicBezTo>
                    <a:pt x="4254" y="11878"/>
                    <a:pt x="4411" y="12036"/>
                    <a:pt x="4600" y="12036"/>
                  </a:cubicBezTo>
                  <a:cubicBezTo>
                    <a:pt x="4789" y="12036"/>
                    <a:pt x="4947" y="11878"/>
                    <a:pt x="4947" y="11689"/>
                  </a:cubicBezTo>
                  <a:lnTo>
                    <a:pt x="4947" y="10618"/>
                  </a:lnTo>
                  <a:lnTo>
                    <a:pt x="5672" y="10618"/>
                  </a:lnTo>
                  <a:lnTo>
                    <a:pt x="5672" y="11689"/>
                  </a:lnTo>
                  <a:cubicBezTo>
                    <a:pt x="5672" y="11878"/>
                    <a:pt x="5829" y="12036"/>
                    <a:pt x="6018" y="12036"/>
                  </a:cubicBezTo>
                  <a:cubicBezTo>
                    <a:pt x="6207" y="12036"/>
                    <a:pt x="6365" y="11878"/>
                    <a:pt x="6365" y="11689"/>
                  </a:cubicBezTo>
                  <a:lnTo>
                    <a:pt x="6365" y="10618"/>
                  </a:lnTo>
                  <a:lnTo>
                    <a:pt x="7089" y="10618"/>
                  </a:lnTo>
                  <a:lnTo>
                    <a:pt x="7089" y="11689"/>
                  </a:lnTo>
                  <a:cubicBezTo>
                    <a:pt x="7089" y="11878"/>
                    <a:pt x="7247" y="12036"/>
                    <a:pt x="7436" y="12036"/>
                  </a:cubicBezTo>
                  <a:cubicBezTo>
                    <a:pt x="7625" y="12036"/>
                    <a:pt x="7782" y="11878"/>
                    <a:pt x="7782" y="11689"/>
                  </a:cubicBezTo>
                  <a:lnTo>
                    <a:pt x="7782" y="10618"/>
                  </a:lnTo>
                  <a:lnTo>
                    <a:pt x="8507" y="10618"/>
                  </a:lnTo>
                  <a:lnTo>
                    <a:pt x="8507" y="11689"/>
                  </a:lnTo>
                  <a:cubicBezTo>
                    <a:pt x="8507" y="11878"/>
                    <a:pt x="8665" y="12036"/>
                    <a:pt x="8854" y="12036"/>
                  </a:cubicBezTo>
                  <a:cubicBezTo>
                    <a:pt x="9043" y="12036"/>
                    <a:pt x="9200" y="11878"/>
                    <a:pt x="9200" y="11689"/>
                  </a:cubicBezTo>
                  <a:lnTo>
                    <a:pt x="9200" y="10618"/>
                  </a:lnTo>
                  <a:lnTo>
                    <a:pt x="9547" y="10618"/>
                  </a:lnTo>
                  <a:cubicBezTo>
                    <a:pt x="10145" y="10618"/>
                    <a:pt x="10618" y="10177"/>
                    <a:pt x="10618" y="9578"/>
                  </a:cubicBezTo>
                  <a:lnTo>
                    <a:pt x="10618" y="9232"/>
                  </a:lnTo>
                  <a:lnTo>
                    <a:pt x="11689" y="9232"/>
                  </a:lnTo>
                  <a:cubicBezTo>
                    <a:pt x="11878" y="9232"/>
                    <a:pt x="12036" y="9074"/>
                    <a:pt x="12036" y="8854"/>
                  </a:cubicBezTo>
                  <a:cubicBezTo>
                    <a:pt x="12036" y="8665"/>
                    <a:pt x="11878" y="8507"/>
                    <a:pt x="11689" y="8507"/>
                  </a:cubicBezTo>
                  <a:lnTo>
                    <a:pt x="10618" y="8507"/>
                  </a:lnTo>
                  <a:lnTo>
                    <a:pt x="10618" y="7814"/>
                  </a:lnTo>
                  <a:lnTo>
                    <a:pt x="11689" y="7814"/>
                  </a:lnTo>
                  <a:cubicBezTo>
                    <a:pt x="11878" y="7814"/>
                    <a:pt x="12036" y="7656"/>
                    <a:pt x="12036" y="7436"/>
                  </a:cubicBezTo>
                  <a:cubicBezTo>
                    <a:pt x="12036" y="7247"/>
                    <a:pt x="11878" y="7089"/>
                    <a:pt x="11689" y="7089"/>
                  </a:cubicBezTo>
                  <a:lnTo>
                    <a:pt x="10618" y="7089"/>
                  </a:lnTo>
                  <a:lnTo>
                    <a:pt x="10618" y="6396"/>
                  </a:lnTo>
                  <a:lnTo>
                    <a:pt x="11689" y="6396"/>
                  </a:lnTo>
                  <a:cubicBezTo>
                    <a:pt x="11878" y="6396"/>
                    <a:pt x="12036" y="6239"/>
                    <a:pt x="12036" y="6018"/>
                  </a:cubicBezTo>
                  <a:cubicBezTo>
                    <a:pt x="12036" y="5829"/>
                    <a:pt x="11878" y="5672"/>
                    <a:pt x="11689" y="5672"/>
                  </a:cubicBezTo>
                  <a:lnTo>
                    <a:pt x="10618" y="5672"/>
                  </a:lnTo>
                  <a:lnTo>
                    <a:pt x="10618" y="4978"/>
                  </a:lnTo>
                  <a:lnTo>
                    <a:pt x="11689" y="4978"/>
                  </a:lnTo>
                  <a:cubicBezTo>
                    <a:pt x="11878" y="4978"/>
                    <a:pt x="12036" y="4821"/>
                    <a:pt x="12036" y="4600"/>
                  </a:cubicBezTo>
                  <a:cubicBezTo>
                    <a:pt x="12036" y="4411"/>
                    <a:pt x="11878" y="4254"/>
                    <a:pt x="11689" y="4254"/>
                  </a:cubicBezTo>
                  <a:lnTo>
                    <a:pt x="10618" y="4254"/>
                  </a:lnTo>
                  <a:lnTo>
                    <a:pt x="10618" y="3529"/>
                  </a:lnTo>
                  <a:lnTo>
                    <a:pt x="11689" y="3529"/>
                  </a:lnTo>
                  <a:cubicBezTo>
                    <a:pt x="11878" y="3529"/>
                    <a:pt x="12036" y="3372"/>
                    <a:pt x="12036" y="3183"/>
                  </a:cubicBezTo>
                  <a:cubicBezTo>
                    <a:pt x="12036" y="2994"/>
                    <a:pt x="11878" y="2836"/>
                    <a:pt x="11689" y="2836"/>
                  </a:cubicBezTo>
                  <a:lnTo>
                    <a:pt x="10618" y="2836"/>
                  </a:lnTo>
                  <a:lnTo>
                    <a:pt x="10618" y="2490"/>
                  </a:lnTo>
                  <a:cubicBezTo>
                    <a:pt x="10618" y="1891"/>
                    <a:pt x="10145" y="1418"/>
                    <a:pt x="9547" y="1418"/>
                  </a:cubicBezTo>
                  <a:lnTo>
                    <a:pt x="9200" y="1418"/>
                  </a:lnTo>
                  <a:lnTo>
                    <a:pt x="9200" y="347"/>
                  </a:lnTo>
                  <a:cubicBezTo>
                    <a:pt x="9200" y="158"/>
                    <a:pt x="9043" y="1"/>
                    <a:pt x="8854" y="1"/>
                  </a:cubicBezTo>
                  <a:cubicBezTo>
                    <a:pt x="8665" y="1"/>
                    <a:pt x="8507" y="158"/>
                    <a:pt x="8507" y="347"/>
                  </a:cubicBezTo>
                  <a:lnTo>
                    <a:pt x="8507" y="1418"/>
                  </a:lnTo>
                  <a:lnTo>
                    <a:pt x="7782" y="1418"/>
                  </a:lnTo>
                  <a:lnTo>
                    <a:pt x="7782" y="347"/>
                  </a:lnTo>
                  <a:cubicBezTo>
                    <a:pt x="7782" y="158"/>
                    <a:pt x="7625" y="1"/>
                    <a:pt x="7436" y="1"/>
                  </a:cubicBezTo>
                  <a:cubicBezTo>
                    <a:pt x="7247" y="1"/>
                    <a:pt x="7089" y="158"/>
                    <a:pt x="7089" y="347"/>
                  </a:cubicBezTo>
                  <a:lnTo>
                    <a:pt x="7089" y="1418"/>
                  </a:lnTo>
                  <a:lnTo>
                    <a:pt x="6365" y="1418"/>
                  </a:ln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ubicBezTo>
                    <a:pt x="5829" y="1"/>
                    <a:pt x="5672" y="158"/>
                    <a:pt x="5672" y="347"/>
                  </a:cubicBezTo>
                  <a:lnTo>
                    <a:pt x="5672" y="1418"/>
                  </a:lnTo>
                  <a:lnTo>
                    <a:pt x="4947" y="1418"/>
                  </a:lnTo>
                  <a:lnTo>
                    <a:pt x="4947" y="347"/>
                  </a:lnTo>
                  <a:cubicBezTo>
                    <a:pt x="4947" y="158"/>
                    <a:pt x="4789" y="1"/>
                    <a:pt x="4600" y="1"/>
                  </a:cubicBezTo>
                  <a:cubicBezTo>
                    <a:pt x="4411" y="1"/>
                    <a:pt x="4254" y="158"/>
                    <a:pt x="4254" y="347"/>
                  </a:cubicBezTo>
                  <a:lnTo>
                    <a:pt x="4254" y="1418"/>
                  </a:lnTo>
                  <a:lnTo>
                    <a:pt x="3529" y="1418"/>
                  </a:ln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65"/>
            <p:cNvSpPr/>
            <p:nvPr/>
          </p:nvSpPr>
          <p:spPr>
            <a:xfrm>
              <a:off x="-44369750" y="33178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65"/>
            <p:cNvSpPr/>
            <p:nvPr/>
          </p:nvSpPr>
          <p:spPr>
            <a:xfrm>
              <a:off x="-44411500" y="3275325"/>
              <a:ext cx="100825" cy="102400"/>
            </a:xfrm>
            <a:custGeom>
              <a:avLst/>
              <a:gdLst/>
              <a:ahLst/>
              <a:cxnLst/>
              <a:rect l="l" t="t" r="r" b="b"/>
              <a:pathLst>
                <a:path w="4033" h="4096" extrusionOk="0">
                  <a:moveTo>
                    <a:pt x="2017" y="1008"/>
                  </a:moveTo>
                  <a:cubicBezTo>
                    <a:pt x="2615" y="1008"/>
                    <a:pt x="3088" y="1481"/>
                    <a:pt x="3088" y="2048"/>
                  </a:cubicBezTo>
                  <a:cubicBezTo>
                    <a:pt x="3088" y="2647"/>
                    <a:pt x="2615" y="3119"/>
                    <a:pt x="2017" y="3119"/>
                  </a:cubicBezTo>
                  <a:cubicBezTo>
                    <a:pt x="1418" y="3119"/>
                    <a:pt x="945" y="2647"/>
                    <a:pt x="945" y="2048"/>
                  </a:cubicBezTo>
                  <a:cubicBezTo>
                    <a:pt x="945" y="1481"/>
                    <a:pt x="1418" y="1008"/>
                    <a:pt x="2017" y="1008"/>
                  </a:cubicBezTo>
                  <a:close/>
                  <a:moveTo>
                    <a:pt x="1670" y="0"/>
                  </a:moveTo>
                  <a:lnTo>
                    <a:pt x="1670" y="126"/>
                  </a:lnTo>
                  <a:cubicBezTo>
                    <a:pt x="1670" y="284"/>
                    <a:pt x="1576" y="410"/>
                    <a:pt x="1418" y="441"/>
                  </a:cubicBezTo>
                  <a:cubicBezTo>
                    <a:pt x="1229" y="536"/>
                    <a:pt x="1040" y="630"/>
                    <a:pt x="882" y="756"/>
                  </a:cubicBezTo>
                  <a:cubicBezTo>
                    <a:pt x="809" y="811"/>
                    <a:pt x="725" y="845"/>
                    <a:pt x="643" y="845"/>
                  </a:cubicBezTo>
                  <a:cubicBezTo>
                    <a:pt x="584" y="845"/>
                    <a:pt x="526" y="828"/>
                    <a:pt x="473" y="788"/>
                  </a:cubicBezTo>
                  <a:lnTo>
                    <a:pt x="347" y="725"/>
                  </a:lnTo>
                  <a:lnTo>
                    <a:pt x="0" y="1324"/>
                  </a:lnTo>
                  <a:lnTo>
                    <a:pt x="126" y="1387"/>
                  </a:lnTo>
                  <a:cubicBezTo>
                    <a:pt x="252" y="1481"/>
                    <a:pt x="315" y="1639"/>
                    <a:pt x="284" y="1733"/>
                  </a:cubicBezTo>
                  <a:cubicBezTo>
                    <a:pt x="252" y="1985"/>
                    <a:pt x="252" y="2143"/>
                    <a:pt x="284" y="2363"/>
                  </a:cubicBezTo>
                  <a:cubicBezTo>
                    <a:pt x="315" y="2521"/>
                    <a:pt x="252" y="2647"/>
                    <a:pt x="126" y="2741"/>
                  </a:cubicBezTo>
                  <a:lnTo>
                    <a:pt x="0" y="2804"/>
                  </a:lnTo>
                  <a:lnTo>
                    <a:pt x="347" y="3403"/>
                  </a:lnTo>
                  <a:lnTo>
                    <a:pt x="473" y="3308"/>
                  </a:lnTo>
                  <a:cubicBezTo>
                    <a:pt x="518" y="3286"/>
                    <a:pt x="566" y="3276"/>
                    <a:pt x="616" y="3276"/>
                  </a:cubicBezTo>
                  <a:cubicBezTo>
                    <a:pt x="707" y="3276"/>
                    <a:pt x="801" y="3310"/>
                    <a:pt x="882" y="3371"/>
                  </a:cubicBezTo>
                  <a:cubicBezTo>
                    <a:pt x="1040" y="3529"/>
                    <a:pt x="1229" y="3592"/>
                    <a:pt x="1418" y="3686"/>
                  </a:cubicBezTo>
                  <a:cubicBezTo>
                    <a:pt x="1576" y="3718"/>
                    <a:pt x="1670" y="3875"/>
                    <a:pt x="1670" y="4001"/>
                  </a:cubicBezTo>
                  <a:lnTo>
                    <a:pt x="1670" y="4096"/>
                  </a:lnTo>
                  <a:lnTo>
                    <a:pt x="2363" y="4096"/>
                  </a:lnTo>
                  <a:lnTo>
                    <a:pt x="2363" y="4001"/>
                  </a:lnTo>
                  <a:cubicBezTo>
                    <a:pt x="2363" y="3844"/>
                    <a:pt x="2458" y="3718"/>
                    <a:pt x="2615" y="3686"/>
                  </a:cubicBezTo>
                  <a:cubicBezTo>
                    <a:pt x="2804" y="3592"/>
                    <a:pt x="2993" y="3466"/>
                    <a:pt x="3151" y="3371"/>
                  </a:cubicBezTo>
                  <a:cubicBezTo>
                    <a:pt x="3232" y="3310"/>
                    <a:pt x="3327" y="3276"/>
                    <a:pt x="3417" y="3276"/>
                  </a:cubicBezTo>
                  <a:cubicBezTo>
                    <a:pt x="3467" y="3276"/>
                    <a:pt x="3516" y="3286"/>
                    <a:pt x="3560" y="3308"/>
                  </a:cubicBezTo>
                  <a:lnTo>
                    <a:pt x="3686" y="3403"/>
                  </a:lnTo>
                  <a:lnTo>
                    <a:pt x="4033" y="2804"/>
                  </a:lnTo>
                  <a:lnTo>
                    <a:pt x="3907" y="2741"/>
                  </a:lnTo>
                  <a:cubicBezTo>
                    <a:pt x="3781" y="2647"/>
                    <a:pt x="3718" y="2489"/>
                    <a:pt x="3749" y="2363"/>
                  </a:cubicBezTo>
                  <a:cubicBezTo>
                    <a:pt x="3781" y="2143"/>
                    <a:pt x="3781" y="1985"/>
                    <a:pt x="3749" y="1733"/>
                  </a:cubicBezTo>
                  <a:cubicBezTo>
                    <a:pt x="3718" y="1576"/>
                    <a:pt x="3781" y="1481"/>
                    <a:pt x="3907" y="1387"/>
                  </a:cubicBezTo>
                  <a:lnTo>
                    <a:pt x="4033" y="1324"/>
                  </a:lnTo>
                  <a:lnTo>
                    <a:pt x="3686" y="725"/>
                  </a:lnTo>
                  <a:lnTo>
                    <a:pt x="3560" y="788"/>
                  </a:lnTo>
                  <a:cubicBezTo>
                    <a:pt x="3502" y="832"/>
                    <a:pt x="3437" y="855"/>
                    <a:pt x="3371" y="855"/>
                  </a:cubicBezTo>
                  <a:cubicBezTo>
                    <a:pt x="3295" y="855"/>
                    <a:pt x="3218" y="824"/>
                    <a:pt x="3151" y="756"/>
                  </a:cubicBezTo>
                  <a:cubicBezTo>
                    <a:pt x="2993" y="599"/>
                    <a:pt x="2804" y="536"/>
                    <a:pt x="2615" y="441"/>
                  </a:cubicBezTo>
                  <a:cubicBezTo>
                    <a:pt x="2458" y="410"/>
                    <a:pt x="2363" y="252"/>
                    <a:pt x="2363" y="126"/>
                  </a:cubicBezTo>
                  <a:lnTo>
                    <a:pt x="23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15" name="Google Shape;9015;p65"/>
          <p:cNvGrpSpPr/>
          <p:nvPr/>
        </p:nvGrpSpPr>
        <p:grpSpPr>
          <a:xfrm>
            <a:off x="2608689" y="1539249"/>
            <a:ext cx="354341" cy="354341"/>
            <a:chOff x="-49027775" y="3183175"/>
            <a:chExt cx="299325" cy="299325"/>
          </a:xfrm>
        </p:grpSpPr>
        <p:sp>
          <p:nvSpPr>
            <p:cNvPr id="9016" name="Google Shape;9016;p65"/>
            <p:cNvSpPr/>
            <p:nvPr/>
          </p:nvSpPr>
          <p:spPr>
            <a:xfrm>
              <a:off x="-48870250" y="3183175"/>
              <a:ext cx="141800" cy="185900"/>
            </a:xfrm>
            <a:custGeom>
              <a:avLst/>
              <a:gdLst/>
              <a:ahLst/>
              <a:cxnLst/>
              <a:rect l="l" t="t" r="r" b="b"/>
              <a:pathLst>
                <a:path w="5672" h="7436" extrusionOk="0">
                  <a:moveTo>
                    <a:pt x="1" y="0"/>
                  </a:moveTo>
                  <a:lnTo>
                    <a:pt x="1" y="1796"/>
                  </a:lnTo>
                  <a:lnTo>
                    <a:pt x="32" y="1796"/>
                  </a:lnTo>
                  <a:cubicBezTo>
                    <a:pt x="158" y="1765"/>
                    <a:pt x="284" y="1765"/>
                    <a:pt x="379" y="1765"/>
                  </a:cubicBezTo>
                  <a:cubicBezTo>
                    <a:pt x="1166" y="1765"/>
                    <a:pt x="1828" y="2395"/>
                    <a:pt x="1828" y="3182"/>
                  </a:cubicBezTo>
                  <a:cubicBezTo>
                    <a:pt x="1828" y="3970"/>
                    <a:pt x="1166" y="4600"/>
                    <a:pt x="379" y="4600"/>
                  </a:cubicBezTo>
                  <a:cubicBezTo>
                    <a:pt x="284" y="4600"/>
                    <a:pt x="158" y="4600"/>
                    <a:pt x="32" y="4568"/>
                  </a:cubicBezTo>
                  <a:lnTo>
                    <a:pt x="32" y="5671"/>
                  </a:lnTo>
                  <a:lnTo>
                    <a:pt x="1702" y="5671"/>
                  </a:lnTo>
                  <a:cubicBezTo>
                    <a:pt x="2017" y="5671"/>
                    <a:pt x="2175" y="6018"/>
                    <a:pt x="1954" y="6270"/>
                  </a:cubicBezTo>
                  <a:cubicBezTo>
                    <a:pt x="1860" y="6364"/>
                    <a:pt x="1765" y="6585"/>
                    <a:pt x="1765" y="6742"/>
                  </a:cubicBezTo>
                  <a:cubicBezTo>
                    <a:pt x="1765" y="7120"/>
                    <a:pt x="2080" y="7435"/>
                    <a:pt x="2490" y="7435"/>
                  </a:cubicBezTo>
                  <a:cubicBezTo>
                    <a:pt x="2868" y="7435"/>
                    <a:pt x="3183" y="7120"/>
                    <a:pt x="3183" y="6742"/>
                  </a:cubicBezTo>
                  <a:cubicBezTo>
                    <a:pt x="3183" y="6585"/>
                    <a:pt x="3120" y="6364"/>
                    <a:pt x="2994" y="6270"/>
                  </a:cubicBezTo>
                  <a:cubicBezTo>
                    <a:pt x="2805" y="6018"/>
                    <a:pt x="2962" y="5671"/>
                    <a:pt x="3277" y="5671"/>
                  </a:cubicBezTo>
                  <a:lnTo>
                    <a:pt x="5672" y="5671"/>
                  </a:lnTo>
                  <a:lnTo>
                    <a:pt x="5672" y="1765"/>
                  </a:lnTo>
                  <a:cubicBezTo>
                    <a:pt x="5672" y="788"/>
                    <a:pt x="4884" y="0"/>
                    <a:pt x="39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9017;p65"/>
            <p:cNvSpPr/>
            <p:nvPr/>
          </p:nvSpPr>
          <p:spPr>
            <a:xfrm>
              <a:off x="-49027775" y="3183175"/>
              <a:ext cx="185900" cy="141800"/>
            </a:xfrm>
            <a:custGeom>
              <a:avLst/>
              <a:gdLst/>
              <a:ahLst/>
              <a:cxnLst/>
              <a:rect l="l" t="t" r="r" b="b"/>
              <a:pathLst>
                <a:path w="7436" h="5672" extrusionOk="0"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lnTo>
                    <a:pt x="1" y="5671"/>
                  </a:lnTo>
                  <a:lnTo>
                    <a:pt x="1828" y="5671"/>
                  </a:lnTo>
                  <a:lnTo>
                    <a:pt x="1828" y="5640"/>
                  </a:lnTo>
                  <a:cubicBezTo>
                    <a:pt x="1765" y="5514"/>
                    <a:pt x="1765" y="5388"/>
                    <a:pt x="1765" y="5262"/>
                  </a:cubicBezTo>
                  <a:cubicBezTo>
                    <a:pt x="1765" y="4474"/>
                    <a:pt x="2395" y="3844"/>
                    <a:pt x="3183" y="3844"/>
                  </a:cubicBezTo>
                  <a:cubicBezTo>
                    <a:pt x="3970" y="3844"/>
                    <a:pt x="4600" y="4474"/>
                    <a:pt x="4600" y="5262"/>
                  </a:cubicBezTo>
                  <a:cubicBezTo>
                    <a:pt x="4600" y="5388"/>
                    <a:pt x="4569" y="5514"/>
                    <a:pt x="4569" y="5640"/>
                  </a:cubicBezTo>
                  <a:lnTo>
                    <a:pt x="5672" y="5640"/>
                  </a:lnTo>
                  <a:lnTo>
                    <a:pt x="5672" y="3970"/>
                  </a:lnTo>
                  <a:cubicBezTo>
                    <a:pt x="5672" y="3748"/>
                    <a:pt x="5843" y="3605"/>
                    <a:pt x="6032" y="3605"/>
                  </a:cubicBezTo>
                  <a:cubicBezTo>
                    <a:pt x="6112" y="3605"/>
                    <a:pt x="6195" y="3630"/>
                    <a:pt x="6270" y="3686"/>
                  </a:cubicBezTo>
                  <a:cubicBezTo>
                    <a:pt x="6396" y="3812"/>
                    <a:pt x="6585" y="3907"/>
                    <a:pt x="6743" y="3907"/>
                  </a:cubicBezTo>
                  <a:cubicBezTo>
                    <a:pt x="7121" y="3907"/>
                    <a:pt x="7436" y="3592"/>
                    <a:pt x="7436" y="3182"/>
                  </a:cubicBezTo>
                  <a:cubicBezTo>
                    <a:pt x="7436" y="2804"/>
                    <a:pt x="7121" y="2489"/>
                    <a:pt x="6743" y="2489"/>
                  </a:cubicBezTo>
                  <a:cubicBezTo>
                    <a:pt x="6585" y="2489"/>
                    <a:pt x="6396" y="2552"/>
                    <a:pt x="6270" y="2678"/>
                  </a:cubicBezTo>
                  <a:cubicBezTo>
                    <a:pt x="6195" y="2734"/>
                    <a:pt x="6112" y="2760"/>
                    <a:pt x="6032" y="2760"/>
                  </a:cubicBezTo>
                  <a:cubicBezTo>
                    <a:pt x="5843" y="2760"/>
                    <a:pt x="5672" y="2616"/>
                    <a:pt x="5672" y="2395"/>
                  </a:cubicBezTo>
                  <a:lnTo>
                    <a:pt x="56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65"/>
            <p:cNvSpPr/>
            <p:nvPr/>
          </p:nvSpPr>
          <p:spPr>
            <a:xfrm>
              <a:off x="-49027775" y="3295800"/>
              <a:ext cx="141800" cy="186700"/>
            </a:xfrm>
            <a:custGeom>
              <a:avLst/>
              <a:gdLst/>
              <a:ahLst/>
              <a:cxnLst/>
              <a:rect l="l" t="t" r="r" b="b"/>
              <a:pathLst>
                <a:path w="5672" h="7468" extrusionOk="0">
                  <a:moveTo>
                    <a:pt x="3183" y="0"/>
                  </a:moveTo>
                  <a:cubicBezTo>
                    <a:pt x="2805" y="0"/>
                    <a:pt x="2490" y="315"/>
                    <a:pt x="2490" y="725"/>
                  </a:cubicBezTo>
                  <a:cubicBezTo>
                    <a:pt x="2490" y="883"/>
                    <a:pt x="2553" y="1072"/>
                    <a:pt x="2679" y="1198"/>
                  </a:cubicBezTo>
                  <a:cubicBezTo>
                    <a:pt x="2868" y="1418"/>
                    <a:pt x="2710" y="1796"/>
                    <a:pt x="2395" y="1796"/>
                  </a:cubicBezTo>
                  <a:lnTo>
                    <a:pt x="1" y="1796"/>
                  </a:lnTo>
                  <a:lnTo>
                    <a:pt x="1" y="5671"/>
                  </a:lnTo>
                  <a:cubicBezTo>
                    <a:pt x="1" y="6679"/>
                    <a:pt x="788" y="7467"/>
                    <a:pt x="1765" y="7467"/>
                  </a:cubicBezTo>
                  <a:lnTo>
                    <a:pt x="5672" y="7467"/>
                  </a:lnTo>
                  <a:lnTo>
                    <a:pt x="5672" y="5640"/>
                  </a:lnTo>
                  <a:lnTo>
                    <a:pt x="5640" y="5640"/>
                  </a:lnTo>
                  <a:cubicBezTo>
                    <a:pt x="5514" y="5703"/>
                    <a:pt x="5388" y="5703"/>
                    <a:pt x="5294" y="5703"/>
                  </a:cubicBezTo>
                  <a:cubicBezTo>
                    <a:pt x="4506" y="5703"/>
                    <a:pt x="3844" y="5041"/>
                    <a:pt x="3844" y="4254"/>
                  </a:cubicBezTo>
                  <a:cubicBezTo>
                    <a:pt x="3844" y="3466"/>
                    <a:pt x="4506" y="2867"/>
                    <a:pt x="5294" y="2867"/>
                  </a:cubicBezTo>
                  <a:cubicBezTo>
                    <a:pt x="5388" y="2867"/>
                    <a:pt x="5514" y="2867"/>
                    <a:pt x="5640" y="2899"/>
                  </a:cubicBezTo>
                  <a:lnTo>
                    <a:pt x="5640" y="1796"/>
                  </a:lnTo>
                  <a:lnTo>
                    <a:pt x="3970" y="1796"/>
                  </a:lnTo>
                  <a:cubicBezTo>
                    <a:pt x="3655" y="1796"/>
                    <a:pt x="3498" y="1418"/>
                    <a:pt x="3718" y="1198"/>
                  </a:cubicBezTo>
                  <a:cubicBezTo>
                    <a:pt x="3813" y="1072"/>
                    <a:pt x="3907" y="883"/>
                    <a:pt x="3907" y="725"/>
                  </a:cubicBezTo>
                  <a:cubicBezTo>
                    <a:pt x="3907" y="315"/>
                    <a:pt x="3592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65"/>
            <p:cNvSpPr/>
            <p:nvPr/>
          </p:nvSpPr>
          <p:spPr>
            <a:xfrm>
              <a:off x="-48914350" y="3340700"/>
              <a:ext cx="185900" cy="141800"/>
            </a:xfrm>
            <a:custGeom>
              <a:avLst/>
              <a:gdLst/>
              <a:ahLst/>
              <a:cxnLst/>
              <a:rect l="l" t="t" r="r" b="b"/>
              <a:pathLst>
                <a:path w="7436" h="5672" extrusionOk="0">
                  <a:moveTo>
                    <a:pt x="5608" y="0"/>
                  </a:moveTo>
                  <a:lnTo>
                    <a:pt x="5608" y="32"/>
                  </a:lnTo>
                  <a:cubicBezTo>
                    <a:pt x="5671" y="158"/>
                    <a:pt x="5671" y="284"/>
                    <a:pt x="5671" y="378"/>
                  </a:cubicBezTo>
                  <a:cubicBezTo>
                    <a:pt x="5671" y="1166"/>
                    <a:pt x="5041" y="1796"/>
                    <a:pt x="4254" y="1796"/>
                  </a:cubicBezTo>
                  <a:cubicBezTo>
                    <a:pt x="3466" y="1796"/>
                    <a:pt x="2836" y="1166"/>
                    <a:pt x="2836" y="378"/>
                  </a:cubicBezTo>
                  <a:cubicBezTo>
                    <a:pt x="2836" y="284"/>
                    <a:pt x="2867" y="158"/>
                    <a:pt x="2867" y="32"/>
                  </a:cubicBezTo>
                  <a:lnTo>
                    <a:pt x="1765" y="32"/>
                  </a:lnTo>
                  <a:lnTo>
                    <a:pt x="1765" y="1670"/>
                  </a:lnTo>
                  <a:cubicBezTo>
                    <a:pt x="1765" y="1907"/>
                    <a:pt x="1602" y="2041"/>
                    <a:pt x="1419" y="2041"/>
                  </a:cubicBezTo>
                  <a:cubicBezTo>
                    <a:pt x="1334" y="2041"/>
                    <a:pt x="1245" y="2013"/>
                    <a:pt x="1166" y="1954"/>
                  </a:cubicBezTo>
                  <a:cubicBezTo>
                    <a:pt x="1040" y="1827"/>
                    <a:pt x="851" y="1764"/>
                    <a:pt x="694" y="1764"/>
                  </a:cubicBezTo>
                  <a:cubicBezTo>
                    <a:pt x="315" y="1764"/>
                    <a:pt x="0" y="2080"/>
                    <a:pt x="0" y="2458"/>
                  </a:cubicBezTo>
                  <a:cubicBezTo>
                    <a:pt x="0" y="2867"/>
                    <a:pt x="315" y="3182"/>
                    <a:pt x="694" y="3182"/>
                  </a:cubicBezTo>
                  <a:cubicBezTo>
                    <a:pt x="851" y="3182"/>
                    <a:pt x="1040" y="3119"/>
                    <a:pt x="1166" y="2993"/>
                  </a:cubicBezTo>
                  <a:cubicBezTo>
                    <a:pt x="1247" y="2933"/>
                    <a:pt x="1337" y="2904"/>
                    <a:pt x="1423" y="2904"/>
                  </a:cubicBezTo>
                  <a:cubicBezTo>
                    <a:pt x="1605" y="2904"/>
                    <a:pt x="1765" y="3031"/>
                    <a:pt x="1765" y="3245"/>
                  </a:cubicBezTo>
                  <a:lnTo>
                    <a:pt x="1765" y="5671"/>
                  </a:lnTo>
                  <a:lnTo>
                    <a:pt x="5671" y="5671"/>
                  </a:lnTo>
                  <a:cubicBezTo>
                    <a:pt x="6648" y="5671"/>
                    <a:pt x="7436" y="4883"/>
                    <a:pt x="7436" y="3907"/>
                  </a:cubicBezTo>
                  <a:lnTo>
                    <a:pt x="74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20" name="Google Shape;9020;p65"/>
          <p:cNvGrpSpPr/>
          <p:nvPr/>
        </p:nvGrpSpPr>
        <p:grpSpPr>
          <a:xfrm>
            <a:off x="2608230" y="1974651"/>
            <a:ext cx="355258" cy="357152"/>
            <a:chOff x="-49027775" y="3550975"/>
            <a:chExt cx="300100" cy="301700"/>
          </a:xfrm>
        </p:grpSpPr>
        <p:sp>
          <p:nvSpPr>
            <p:cNvPr id="9021" name="Google Shape;9021;p65"/>
            <p:cNvSpPr/>
            <p:nvPr/>
          </p:nvSpPr>
          <p:spPr>
            <a:xfrm>
              <a:off x="-48941125" y="3613200"/>
              <a:ext cx="74050" cy="26825"/>
            </a:xfrm>
            <a:custGeom>
              <a:avLst/>
              <a:gdLst/>
              <a:ahLst/>
              <a:cxnLst/>
              <a:rect l="l" t="t" r="r" b="b"/>
              <a:pathLst>
                <a:path w="2962" h="1073" extrusionOk="0">
                  <a:moveTo>
                    <a:pt x="1260" y="1"/>
                  </a:moveTo>
                  <a:lnTo>
                    <a:pt x="0" y="1072"/>
                  </a:lnTo>
                  <a:lnTo>
                    <a:pt x="1702" y="1072"/>
                  </a:ln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65"/>
            <p:cNvSpPr/>
            <p:nvPr/>
          </p:nvSpPr>
          <p:spPr>
            <a:xfrm>
              <a:off x="-48871025" y="3613200"/>
              <a:ext cx="73275" cy="26825"/>
            </a:xfrm>
            <a:custGeom>
              <a:avLst/>
              <a:gdLst/>
              <a:ahLst/>
              <a:cxnLst/>
              <a:rect l="l" t="t" r="r" b="b"/>
              <a:pathLst>
                <a:path w="2931" h="1073" extrusionOk="0">
                  <a:moveTo>
                    <a:pt x="1260" y="1"/>
                  </a:moveTo>
                  <a:lnTo>
                    <a:pt x="0" y="1072"/>
                  </a:lnTo>
                  <a:lnTo>
                    <a:pt x="1670" y="1072"/>
                  </a:lnTo>
                  <a:lnTo>
                    <a:pt x="29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65"/>
            <p:cNvSpPr/>
            <p:nvPr/>
          </p:nvSpPr>
          <p:spPr>
            <a:xfrm>
              <a:off x="-48893075" y="3552550"/>
              <a:ext cx="95325" cy="43350"/>
            </a:xfrm>
            <a:custGeom>
              <a:avLst/>
              <a:gdLst/>
              <a:ahLst/>
              <a:cxnLst/>
              <a:rect l="l" t="t" r="r" b="b"/>
              <a:pathLst>
                <a:path w="3813" h="1734" extrusionOk="0">
                  <a:moveTo>
                    <a:pt x="0" y="1"/>
                  </a:moveTo>
                  <a:lnTo>
                    <a:pt x="2142" y="1734"/>
                  </a:lnTo>
                  <a:lnTo>
                    <a:pt x="3812" y="1734"/>
                  </a:lnTo>
                  <a:lnTo>
                    <a:pt x="1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65"/>
            <p:cNvSpPr/>
            <p:nvPr/>
          </p:nvSpPr>
          <p:spPr>
            <a:xfrm>
              <a:off x="-49027775" y="3550975"/>
              <a:ext cx="100050" cy="87475"/>
            </a:xfrm>
            <a:custGeom>
              <a:avLst/>
              <a:gdLst/>
              <a:ahLst/>
              <a:cxnLst/>
              <a:rect l="l" t="t" r="r" b="b"/>
              <a:pathLst>
                <a:path w="4002" h="3499" extrusionOk="0">
                  <a:moveTo>
                    <a:pt x="2112" y="1797"/>
                  </a:moveTo>
                  <a:cubicBezTo>
                    <a:pt x="2332" y="1797"/>
                    <a:pt x="2490" y="1923"/>
                    <a:pt x="2490" y="2143"/>
                  </a:cubicBezTo>
                  <a:cubicBezTo>
                    <a:pt x="2490" y="2332"/>
                    <a:pt x="2332" y="2490"/>
                    <a:pt x="2112" y="2490"/>
                  </a:cubicBezTo>
                  <a:cubicBezTo>
                    <a:pt x="1923" y="2490"/>
                    <a:pt x="1765" y="2332"/>
                    <a:pt x="1765" y="2143"/>
                  </a:cubicBezTo>
                  <a:cubicBezTo>
                    <a:pt x="1765" y="1923"/>
                    <a:pt x="1923" y="1797"/>
                    <a:pt x="2112" y="1797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3498"/>
                  </a:lnTo>
                  <a:lnTo>
                    <a:pt x="2364" y="3498"/>
                  </a:lnTo>
                  <a:lnTo>
                    <a:pt x="4002" y="2143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65"/>
            <p:cNvSpPr/>
            <p:nvPr/>
          </p:nvSpPr>
          <p:spPr>
            <a:xfrm>
              <a:off x="-48962400" y="3552550"/>
              <a:ext cx="95325" cy="43350"/>
            </a:xfrm>
            <a:custGeom>
              <a:avLst/>
              <a:gdLst/>
              <a:ahLst/>
              <a:cxnLst/>
              <a:rect l="l" t="t" r="r" b="b"/>
              <a:pathLst>
                <a:path w="3813" h="1734" extrusionOk="0">
                  <a:moveTo>
                    <a:pt x="1" y="1"/>
                  </a:moveTo>
                  <a:lnTo>
                    <a:pt x="2111" y="1734"/>
                  </a:lnTo>
                  <a:lnTo>
                    <a:pt x="3813" y="1734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65"/>
            <p:cNvSpPr/>
            <p:nvPr/>
          </p:nvSpPr>
          <p:spPr>
            <a:xfrm>
              <a:off x="-49027775" y="3657325"/>
              <a:ext cx="300100" cy="195350"/>
            </a:xfrm>
            <a:custGeom>
              <a:avLst/>
              <a:gdLst/>
              <a:ahLst/>
              <a:cxnLst/>
              <a:rect l="l" t="t" r="r" b="b"/>
              <a:pathLst>
                <a:path w="12004" h="7814" extrusionOk="0">
                  <a:moveTo>
                    <a:pt x="5987" y="410"/>
                  </a:moveTo>
                  <a:cubicBezTo>
                    <a:pt x="7719" y="410"/>
                    <a:pt x="9137" y="1827"/>
                    <a:pt x="9137" y="3560"/>
                  </a:cubicBezTo>
                  <a:cubicBezTo>
                    <a:pt x="9137" y="5293"/>
                    <a:pt x="7719" y="6711"/>
                    <a:pt x="5987" y="6711"/>
                  </a:cubicBezTo>
                  <a:cubicBezTo>
                    <a:pt x="4254" y="6711"/>
                    <a:pt x="2836" y="5293"/>
                    <a:pt x="2836" y="3560"/>
                  </a:cubicBezTo>
                  <a:cubicBezTo>
                    <a:pt x="2836" y="1827"/>
                    <a:pt x="4254" y="410"/>
                    <a:pt x="5987" y="410"/>
                  </a:cubicBezTo>
                  <a:close/>
                  <a:moveTo>
                    <a:pt x="1" y="0"/>
                  </a:moveTo>
                  <a:lnTo>
                    <a:pt x="1" y="6742"/>
                  </a:lnTo>
                  <a:cubicBezTo>
                    <a:pt x="1" y="7341"/>
                    <a:pt x="473" y="7813"/>
                    <a:pt x="1072" y="7813"/>
                  </a:cubicBezTo>
                  <a:lnTo>
                    <a:pt x="10933" y="7813"/>
                  </a:lnTo>
                  <a:cubicBezTo>
                    <a:pt x="11532" y="7813"/>
                    <a:pt x="12004" y="7341"/>
                    <a:pt x="12004" y="6742"/>
                  </a:cubicBezTo>
                  <a:lnTo>
                    <a:pt x="120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65"/>
            <p:cNvSpPr/>
            <p:nvPr/>
          </p:nvSpPr>
          <p:spPr>
            <a:xfrm>
              <a:off x="-48886775" y="3726625"/>
              <a:ext cx="28375" cy="37050"/>
            </a:xfrm>
            <a:custGeom>
              <a:avLst/>
              <a:gdLst/>
              <a:ahLst/>
              <a:cxnLst/>
              <a:rect l="l" t="t" r="r" b="b"/>
              <a:pathLst>
                <a:path w="1135" h="1482" extrusionOk="0">
                  <a:moveTo>
                    <a:pt x="0" y="1"/>
                  </a:moveTo>
                  <a:lnTo>
                    <a:pt x="0" y="1481"/>
                  </a:lnTo>
                  <a:lnTo>
                    <a:pt x="1134" y="7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65"/>
            <p:cNvSpPr/>
            <p:nvPr/>
          </p:nvSpPr>
          <p:spPr>
            <a:xfrm>
              <a:off x="-48822975" y="3550975"/>
              <a:ext cx="94525" cy="44925"/>
            </a:xfrm>
            <a:custGeom>
              <a:avLst/>
              <a:gdLst/>
              <a:ahLst/>
              <a:cxnLst/>
              <a:rect l="l" t="t" r="r" b="b"/>
              <a:pathLst>
                <a:path w="3781" h="1797" extrusionOk="0">
                  <a:moveTo>
                    <a:pt x="0" y="1"/>
                  </a:moveTo>
                  <a:lnTo>
                    <a:pt x="2111" y="1797"/>
                  </a:lnTo>
                  <a:lnTo>
                    <a:pt x="3781" y="1797"/>
                  </a:lnTo>
                  <a:lnTo>
                    <a:pt x="3781" y="1072"/>
                  </a:lnTo>
                  <a:cubicBezTo>
                    <a:pt x="3781" y="474"/>
                    <a:pt x="3308" y="1"/>
                    <a:pt x="27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65"/>
            <p:cNvSpPr/>
            <p:nvPr/>
          </p:nvSpPr>
          <p:spPr>
            <a:xfrm>
              <a:off x="-48939550" y="3684100"/>
              <a:ext cx="122100" cy="122100"/>
            </a:xfrm>
            <a:custGeom>
              <a:avLst/>
              <a:gdLst/>
              <a:ahLst/>
              <a:cxnLst/>
              <a:rect l="l" t="t" r="r" b="b"/>
              <a:pathLst>
                <a:path w="4884" h="4884" extrusionOk="0">
                  <a:moveTo>
                    <a:pt x="1741" y="757"/>
                  </a:moveTo>
                  <a:cubicBezTo>
                    <a:pt x="1812" y="757"/>
                    <a:pt x="1885" y="777"/>
                    <a:pt x="1954" y="819"/>
                  </a:cubicBezTo>
                  <a:lnTo>
                    <a:pt x="4064" y="2237"/>
                  </a:lnTo>
                  <a:cubicBezTo>
                    <a:pt x="4253" y="2300"/>
                    <a:pt x="4253" y="2615"/>
                    <a:pt x="4064" y="2773"/>
                  </a:cubicBezTo>
                  <a:lnTo>
                    <a:pt x="1954" y="4190"/>
                  </a:lnTo>
                  <a:cubicBezTo>
                    <a:pt x="1885" y="4233"/>
                    <a:pt x="1812" y="4253"/>
                    <a:pt x="1741" y="4253"/>
                  </a:cubicBezTo>
                  <a:cubicBezTo>
                    <a:pt x="1553" y="4253"/>
                    <a:pt x="1387" y="4113"/>
                    <a:pt x="1387" y="3907"/>
                  </a:cubicBezTo>
                  <a:lnTo>
                    <a:pt x="1387" y="1103"/>
                  </a:lnTo>
                  <a:cubicBezTo>
                    <a:pt x="1387" y="897"/>
                    <a:pt x="1553" y="757"/>
                    <a:pt x="1741" y="757"/>
                  </a:cubicBezTo>
                  <a:close/>
                  <a:moveTo>
                    <a:pt x="2458" y="0"/>
                  </a:moveTo>
                  <a:cubicBezTo>
                    <a:pt x="1103" y="0"/>
                    <a:pt x="0" y="1103"/>
                    <a:pt x="0" y="2458"/>
                  </a:cubicBezTo>
                  <a:cubicBezTo>
                    <a:pt x="0" y="3781"/>
                    <a:pt x="1103" y="4884"/>
                    <a:pt x="2458" y="4884"/>
                  </a:cubicBezTo>
                  <a:cubicBezTo>
                    <a:pt x="3781" y="4884"/>
                    <a:pt x="4884" y="3781"/>
                    <a:pt x="4884" y="2458"/>
                  </a:cubicBezTo>
                  <a:cubicBezTo>
                    <a:pt x="4884" y="1103"/>
                    <a:pt x="3812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65"/>
            <p:cNvSpPr/>
            <p:nvPr/>
          </p:nvSpPr>
          <p:spPr>
            <a:xfrm>
              <a:off x="-48801725" y="3613200"/>
              <a:ext cx="73275" cy="26825"/>
            </a:xfrm>
            <a:custGeom>
              <a:avLst/>
              <a:gdLst/>
              <a:ahLst/>
              <a:cxnLst/>
              <a:rect l="l" t="t" r="r" b="b"/>
              <a:pathLst>
                <a:path w="2931" h="1073" extrusionOk="0">
                  <a:moveTo>
                    <a:pt x="1261" y="1"/>
                  </a:moveTo>
                  <a:lnTo>
                    <a:pt x="1" y="1072"/>
                  </a:lnTo>
                  <a:lnTo>
                    <a:pt x="2931" y="1072"/>
                  </a:lnTo>
                  <a:lnTo>
                    <a:pt x="293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31" name="Google Shape;9031;p65"/>
          <p:cNvGrpSpPr/>
          <p:nvPr/>
        </p:nvGrpSpPr>
        <p:grpSpPr>
          <a:xfrm>
            <a:off x="2606306" y="2411710"/>
            <a:ext cx="359106" cy="355525"/>
            <a:chOff x="-49031025" y="3920175"/>
            <a:chExt cx="303350" cy="300325"/>
          </a:xfrm>
        </p:grpSpPr>
        <p:sp>
          <p:nvSpPr>
            <p:cNvPr id="9032" name="Google Shape;9032;p65"/>
            <p:cNvSpPr/>
            <p:nvPr/>
          </p:nvSpPr>
          <p:spPr>
            <a:xfrm>
              <a:off x="-49031025" y="4131875"/>
              <a:ext cx="109600" cy="88625"/>
            </a:xfrm>
            <a:custGeom>
              <a:avLst/>
              <a:gdLst/>
              <a:ahLst/>
              <a:cxnLst/>
              <a:rect l="l" t="t" r="r" b="b"/>
              <a:pathLst>
                <a:path w="4384" h="3545" extrusionOk="0">
                  <a:moveTo>
                    <a:pt x="472" y="1"/>
                  </a:moveTo>
                  <a:cubicBezTo>
                    <a:pt x="202" y="1"/>
                    <a:pt x="0" y="326"/>
                    <a:pt x="225" y="551"/>
                  </a:cubicBezTo>
                  <a:lnTo>
                    <a:pt x="2336" y="3387"/>
                  </a:lnTo>
                  <a:cubicBezTo>
                    <a:pt x="2399" y="3481"/>
                    <a:pt x="2494" y="3544"/>
                    <a:pt x="2620" y="3544"/>
                  </a:cubicBezTo>
                  <a:lnTo>
                    <a:pt x="4384" y="3544"/>
                  </a:lnTo>
                  <a:lnTo>
                    <a:pt x="2620" y="583"/>
                  </a:lnTo>
                  <a:lnTo>
                    <a:pt x="572" y="16"/>
                  </a:lnTo>
                  <a:cubicBezTo>
                    <a:pt x="538" y="5"/>
                    <a:pt x="505" y="1"/>
                    <a:pt x="4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65"/>
            <p:cNvSpPr/>
            <p:nvPr/>
          </p:nvSpPr>
          <p:spPr>
            <a:xfrm>
              <a:off x="-48921450" y="3920175"/>
              <a:ext cx="79575" cy="130975"/>
            </a:xfrm>
            <a:custGeom>
              <a:avLst/>
              <a:gdLst/>
              <a:ahLst/>
              <a:cxnLst/>
              <a:rect l="l" t="t" r="r" b="b"/>
              <a:pathLst>
                <a:path w="3183" h="5239" extrusionOk="0">
                  <a:moveTo>
                    <a:pt x="302" y="1"/>
                  </a:moveTo>
                  <a:cubicBezTo>
                    <a:pt x="275" y="1"/>
                    <a:pt x="248" y="3"/>
                    <a:pt x="221" y="9"/>
                  </a:cubicBezTo>
                  <a:cubicBezTo>
                    <a:pt x="64" y="40"/>
                    <a:pt x="1" y="198"/>
                    <a:pt x="1" y="355"/>
                  </a:cubicBezTo>
                  <a:lnTo>
                    <a:pt x="64" y="1269"/>
                  </a:lnTo>
                  <a:lnTo>
                    <a:pt x="2584" y="5239"/>
                  </a:lnTo>
                  <a:lnTo>
                    <a:pt x="3183" y="4199"/>
                  </a:lnTo>
                  <a:lnTo>
                    <a:pt x="631" y="166"/>
                  </a:lnTo>
                  <a:cubicBezTo>
                    <a:pt x="553" y="62"/>
                    <a:pt x="431" y="1"/>
                    <a:pt x="3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65"/>
            <p:cNvSpPr/>
            <p:nvPr/>
          </p:nvSpPr>
          <p:spPr>
            <a:xfrm>
              <a:off x="-48842675" y="4008100"/>
              <a:ext cx="115000" cy="53300"/>
            </a:xfrm>
            <a:custGeom>
              <a:avLst/>
              <a:gdLst/>
              <a:ahLst/>
              <a:cxnLst/>
              <a:rect l="l" t="t" r="r" b="b"/>
              <a:pathLst>
                <a:path w="4600" h="2132" extrusionOk="0">
                  <a:moveTo>
                    <a:pt x="1359" y="0"/>
                  </a:moveTo>
                  <a:cubicBezTo>
                    <a:pt x="1245" y="0"/>
                    <a:pt x="1132" y="57"/>
                    <a:pt x="1072" y="178"/>
                  </a:cubicBezTo>
                  <a:lnTo>
                    <a:pt x="0" y="2131"/>
                  </a:lnTo>
                  <a:lnTo>
                    <a:pt x="4191" y="2131"/>
                  </a:lnTo>
                  <a:cubicBezTo>
                    <a:pt x="4317" y="2131"/>
                    <a:pt x="4506" y="2005"/>
                    <a:pt x="4537" y="1848"/>
                  </a:cubicBezTo>
                  <a:cubicBezTo>
                    <a:pt x="4600" y="1690"/>
                    <a:pt x="4537" y="1533"/>
                    <a:pt x="4380" y="1469"/>
                  </a:cubicBezTo>
                  <a:lnTo>
                    <a:pt x="1544" y="52"/>
                  </a:lnTo>
                  <a:cubicBezTo>
                    <a:pt x="1488" y="18"/>
                    <a:pt x="1423" y="0"/>
                    <a:pt x="1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65"/>
            <p:cNvSpPr/>
            <p:nvPr/>
          </p:nvSpPr>
          <p:spPr>
            <a:xfrm>
              <a:off x="-48838750" y="4078700"/>
              <a:ext cx="51225" cy="66975"/>
            </a:xfrm>
            <a:custGeom>
              <a:avLst/>
              <a:gdLst/>
              <a:ahLst/>
              <a:cxnLst/>
              <a:rect l="l" t="t" r="r" b="b"/>
              <a:pathLst>
                <a:path w="2049" h="2679" extrusionOk="0">
                  <a:moveTo>
                    <a:pt x="1" y="0"/>
                  </a:moveTo>
                  <a:lnTo>
                    <a:pt x="1734" y="2678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65"/>
            <p:cNvSpPr/>
            <p:nvPr/>
          </p:nvSpPr>
          <p:spPr>
            <a:xfrm>
              <a:off x="-48975000" y="3920575"/>
              <a:ext cx="173300" cy="248725"/>
            </a:xfrm>
            <a:custGeom>
              <a:avLst/>
              <a:gdLst/>
              <a:ahLst/>
              <a:cxnLst/>
              <a:rect l="l" t="t" r="r" b="b"/>
              <a:pathLst>
                <a:path w="6932" h="9949" extrusionOk="0">
                  <a:moveTo>
                    <a:pt x="374" y="0"/>
                  </a:moveTo>
                  <a:cubicBezTo>
                    <a:pt x="334" y="0"/>
                    <a:pt x="293" y="8"/>
                    <a:pt x="253" y="24"/>
                  </a:cubicBezTo>
                  <a:cubicBezTo>
                    <a:pt x="95" y="87"/>
                    <a:pt x="1" y="245"/>
                    <a:pt x="1" y="402"/>
                  </a:cubicBezTo>
                  <a:lnTo>
                    <a:pt x="694" y="7585"/>
                  </a:lnTo>
                  <a:lnTo>
                    <a:pt x="6932" y="9948"/>
                  </a:lnTo>
                  <a:lnTo>
                    <a:pt x="694" y="182"/>
                  </a:lnTo>
                  <a:cubicBezTo>
                    <a:pt x="600" y="65"/>
                    <a:pt x="489" y="0"/>
                    <a:pt x="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65"/>
            <p:cNvSpPr/>
            <p:nvPr/>
          </p:nvSpPr>
          <p:spPr>
            <a:xfrm>
              <a:off x="-48955300" y="4129900"/>
              <a:ext cx="151250" cy="89800"/>
            </a:xfrm>
            <a:custGeom>
              <a:avLst/>
              <a:gdLst/>
              <a:ahLst/>
              <a:cxnLst/>
              <a:rect l="l" t="t" r="r" b="b"/>
              <a:pathLst>
                <a:path w="6050" h="3592" extrusionOk="0">
                  <a:moveTo>
                    <a:pt x="0" y="0"/>
                  </a:moveTo>
                  <a:lnTo>
                    <a:pt x="2174" y="3592"/>
                  </a:lnTo>
                  <a:lnTo>
                    <a:pt x="5167" y="3592"/>
                  </a:lnTo>
                  <a:cubicBezTo>
                    <a:pt x="5293" y="3592"/>
                    <a:pt x="5419" y="3529"/>
                    <a:pt x="5482" y="3403"/>
                  </a:cubicBezTo>
                  <a:lnTo>
                    <a:pt x="6049" y="2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38" name="Google Shape;9038;p65"/>
          <p:cNvGrpSpPr/>
          <p:nvPr/>
        </p:nvGrpSpPr>
        <p:grpSpPr>
          <a:xfrm>
            <a:off x="1322411" y="2904744"/>
            <a:ext cx="356176" cy="354341"/>
            <a:chOff x="-47155575" y="3200500"/>
            <a:chExt cx="300875" cy="299325"/>
          </a:xfrm>
        </p:grpSpPr>
        <p:sp>
          <p:nvSpPr>
            <p:cNvPr id="9039" name="Google Shape;9039;p65"/>
            <p:cNvSpPr/>
            <p:nvPr/>
          </p:nvSpPr>
          <p:spPr>
            <a:xfrm>
              <a:off x="-46943725" y="3206000"/>
              <a:ext cx="47300" cy="48075"/>
            </a:xfrm>
            <a:custGeom>
              <a:avLst/>
              <a:gdLst/>
              <a:ahLst/>
              <a:cxnLst/>
              <a:rect l="l" t="t" r="r" b="b"/>
              <a:pathLst>
                <a:path w="1892" h="1923" extrusionOk="0">
                  <a:moveTo>
                    <a:pt x="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65"/>
            <p:cNvSpPr/>
            <p:nvPr/>
          </p:nvSpPr>
          <p:spPr>
            <a:xfrm>
              <a:off x="-47118575" y="3200500"/>
              <a:ext cx="228450" cy="89025"/>
            </a:xfrm>
            <a:custGeom>
              <a:avLst/>
              <a:gdLst/>
              <a:ahLst/>
              <a:cxnLst/>
              <a:rect l="l" t="t" r="r" b="b"/>
              <a:pathLst>
                <a:path w="9138" h="3561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2143"/>
                  </a:lnTo>
                  <a:lnTo>
                    <a:pt x="2017" y="2143"/>
                  </a:lnTo>
                  <a:cubicBezTo>
                    <a:pt x="2679" y="2143"/>
                    <a:pt x="3246" y="2489"/>
                    <a:pt x="3561" y="3119"/>
                  </a:cubicBezTo>
                  <a:lnTo>
                    <a:pt x="3813" y="3560"/>
                  </a:lnTo>
                  <a:lnTo>
                    <a:pt x="9137" y="3560"/>
                  </a:lnTo>
                  <a:lnTo>
                    <a:pt x="9137" y="2836"/>
                  </a:lnTo>
                  <a:lnTo>
                    <a:pt x="6680" y="2836"/>
                  </a:lnTo>
                  <a:cubicBezTo>
                    <a:pt x="6491" y="2836"/>
                    <a:pt x="6333" y="2678"/>
                    <a:pt x="6333" y="2489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65"/>
            <p:cNvSpPr/>
            <p:nvPr/>
          </p:nvSpPr>
          <p:spPr>
            <a:xfrm>
              <a:off x="-47013825" y="33950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284" y="504"/>
                    <a:pt x="536" y="252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65"/>
            <p:cNvSpPr/>
            <p:nvPr/>
          </p:nvSpPr>
          <p:spPr>
            <a:xfrm>
              <a:off x="-47049250" y="33596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71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13"/>
                    <a:pt x="284" y="1891"/>
                    <a:pt x="725" y="2048"/>
                  </a:cubicBezTo>
                  <a:lnTo>
                    <a:pt x="725" y="1040"/>
                  </a:lnTo>
                  <a:cubicBezTo>
                    <a:pt x="725" y="851"/>
                    <a:pt x="882" y="693"/>
                    <a:pt x="1071" y="693"/>
                  </a:cubicBezTo>
                  <a:lnTo>
                    <a:pt x="2048" y="693"/>
                  </a:lnTo>
                  <a:cubicBezTo>
                    <a:pt x="1890" y="252"/>
                    <a:pt x="1512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65"/>
            <p:cNvSpPr/>
            <p:nvPr/>
          </p:nvSpPr>
          <p:spPr>
            <a:xfrm>
              <a:off x="-47013025" y="3393475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1355" y="0"/>
                  </a:moveTo>
                  <a:cubicBezTo>
                    <a:pt x="1198" y="725"/>
                    <a:pt x="662" y="1260"/>
                    <a:pt x="0" y="1386"/>
                  </a:cubicBezTo>
                  <a:lnTo>
                    <a:pt x="0" y="2142"/>
                  </a:lnTo>
                  <a:lnTo>
                    <a:pt x="2111" y="2142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65"/>
            <p:cNvSpPr/>
            <p:nvPr/>
          </p:nvSpPr>
          <p:spPr>
            <a:xfrm>
              <a:off x="-47155575" y="3270600"/>
              <a:ext cx="300875" cy="229225"/>
            </a:xfrm>
            <a:custGeom>
              <a:avLst/>
              <a:gdLst/>
              <a:ahLst/>
              <a:cxnLst/>
              <a:rect l="l" t="t" r="r" b="b"/>
              <a:pathLst>
                <a:path w="12035" h="9169" extrusionOk="0">
                  <a:moveTo>
                    <a:pt x="5324" y="2804"/>
                  </a:moveTo>
                  <a:cubicBezTo>
                    <a:pt x="6206" y="2804"/>
                    <a:pt x="6900" y="3403"/>
                    <a:pt x="7057" y="4222"/>
                  </a:cubicBezTo>
                  <a:lnTo>
                    <a:pt x="8160" y="4222"/>
                  </a:lnTo>
                  <a:cubicBezTo>
                    <a:pt x="8349" y="4222"/>
                    <a:pt x="8506" y="4379"/>
                    <a:pt x="8506" y="4568"/>
                  </a:cubicBezTo>
                  <a:lnTo>
                    <a:pt x="8506" y="7404"/>
                  </a:lnTo>
                  <a:lnTo>
                    <a:pt x="8475" y="7404"/>
                  </a:lnTo>
                  <a:cubicBezTo>
                    <a:pt x="8475" y="7593"/>
                    <a:pt x="8317" y="7750"/>
                    <a:pt x="8128" y="7750"/>
                  </a:cubicBezTo>
                  <a:lnTo>
                    <a:pt x="5324" y="7750"/>
                  </a:lnTo>
                  <a:cubicBezTo>
                    <a:pt x="5135" y="7750"/>
                    <a:pt x="4978" y="7593"/>
                    <a:pt x="4978" y="7404"/>
                  </a:cubicBezTo>
                  <a:lnTo>
                    <a:pt x="4978" y="6301"/>
                  </a:lnTo>
                  <a:cubicBezTo>
                    <a:pt x="4190" y="6144"/>
                    <a:pt x="3560" y="5451"/>
                    <a:pt x="3560" y="4568"/>
                  </a:cubicBezTo>
                  <a:cubicBezTo>
                    <a:pt x="3560" y="3592"/>
                    <a:pt x="4348" y="2804"/>
                    <a:pt x="5324" y="2804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8097"/>
                  </a:lnTo>
                  <a:cubicBezTo>
                    <a:pt x="0" y="8696"/>
                    <a:pt x="473" y="9168"/>
                    <a:pt x="1071" y="9168"/>
                  </a:cubicBezTo>
                  <a:lnTo>
                    <a:pt x="10964" y="9168"/>
                  </a:lnTo>
                  <a:cubicBezTo>
                    <a:pt x="11562" y="9168"/>
                    <a:pt x="12035" y="8696"/>
                    <a:pt x="12035" y="8097"/>
                  </a:cubicBezTo>
                  <a:lnTo>
                    <a:pt x="12035" y="2489"/>
                  </a:lnTo>
                  <a:cubicBezTo>
                    <a:pt x="12035" y="1891"/>
                    <a:pt x="11562" y="1418"/>
                    <a:pt x="10964" y="1418"/>
                  </a:cubicBezTo>
                  <a:lnTo>
                    <a:pt x="4820" y="1418"/>
                  </a:lnTo>
                  <a:lnTo>
                    <a:pt x="4411" y="599"/>
                  </a:lnTo>
                  <a:cubicBezTo>
                    <a:pt x="4222" y="252"/>
                    <a:pt x="3875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45" name="Google Shape;9045;p65"/>
          <p:cNvGrpSpPr/>
          <p:nvPr/>
        </p:nvGrpSpPr>
        <p:grpSpPr>
          <a:xfrm>
            <a:off x="1322870" y="3341092"/>
            <a:ext cx="355258" cy="355258"/>
            <a:chOff x="-47154800" y="3569100"/>
            <a:chExt cx="300100" cy="300100"/>
          </a:xfrm>
        </p:grpSpPr>
        <p:sp>
          <p:nvSpPr>
            <p:cNvPr id="9046" name="Google Shape;9046;p65"/>
            <p:cNvSpPr/>
            <p:nvPr/>
          </p:nvSpPr>
          <p:spPr>
            <a:xfrm>
              <a:off x="-46994900" y="3728200"/>
              <a:ext cx="140200" cy="141000"/>
            </a:xfrm>
            <a:custGeom>
              <a:avLst/>
              <a:gdLst/>
              <a:ahLst/>
              <a:cxnLst/>
              <a:rect l="l" t="t" r="r" b="b"/>
              <a:pathLst>
                <a:path w="5608" h="5640" extrusionOk="0">
                  <a:moveTo>
                    <a:pt x="2772" y="1733"/>
                  </a:moveTo>
                  <a:cubicBezTo>
                    <a:pt x="2961" y="1733"/>
                    <a:pt x="3119" y="1891"/>
                    <a:pt x="3119" y="2111"/>
                  </a:cubicBezTo>
                  <a:lnTo>
                    <a:pt x="3119" y="2458"/>
                  </a:lnTo>
                  <a:lnTo>
                    <a:pt x="3466" y="2458"/>
                  </a:lnTo>
                  <a:cubicBezTo>
                    <a:pt x="3655" y="2458"/>
                    <a:pt x="3812" y="2615"/>
                    <a:pt x="3812" y="2804"/>
                  </a:cubicBezTo>
                  <a:cubicBezTo>
                    <a:pt x="3812" y="2994"/>
                    <a:pt x="3655" y="3151"/>
                    <a:pt x="3466" y="3151"/>
                  </a:cubicBezTo>
                  <a:lnTo>
                    <a:pt x="2772" y="3151"/>
                  </a:lnTo>
                  <a:cubicBezTo>
                    <a:pt x="2552" y="3151"/>
                    <a:pt x="2426" y="2994"/>
                    <a:pt x="2426" y="2804"/>
                  </a:cubicBezTo>
                  <a:lnTo>
                    <a:pt x="2426" y="2111"/>
                  </a:lnTo>
                  <a:cubicBezTo>
                    <a:pt x="2426" y="1891"/>
                    <a:pt x="2552" y="1733"/>
                    <a:pt x="2772" y="1733"/>
                  </a:cubicBezTo>
                  <a:close/>
                  <a:moveTo>
                    <a:pt x="2457" y="1"/>
                  </a:moveTo>
                  <a:cubicBezTo>
                    <a:pt x="1197" y="158"/>
                    <a:pt x="221" y="1166"/>
                    <a:pt x="0" y="2458"/>
                  </a:cubicBezTo>
                  <a:lnTo>
                    <a:pt x="693" y="2458"/>
                  </a:lnTo>
                  <a:cubicBezTo>
                    <a:pt x="882" y="2458"/>
                    <a:pt x="1040" y="2615"/>
                    <a:pt x="1040" y="2804"/>
                  </a:cubicBezTo>
                  <a:cubicBezTo>
                    <a:pt x="1040" y="2994"/>
                    <a:pt x="882" y="3151"/>
                    <a:pt x="693" y="3151"/>
                  </a:cubicBezTo>
                  <a:lnTo>
                    <a:pt x="0" y="3151"/>
                  </a:lnTo>
                  <a:cubicBezTo>
                    <a:pt x="158" y="4411"/>
                    <a:pt x="1166" y="5451"/>
                    <a:pt x="2457" y="5608"/>
                  </a:cubicBezTo>
                  <a:lnTo>
                    <a:pt x="2457" y="4947"/>
                  </a:lnTo>
                  <a:cubicBezTo>
                    <a:pt x="2457" y="4726"/>
                    <a:pt x="2615" y="4569"/>
                    <a:pt x="2804" y="4569"/>
                  </a:cubicBezTo>
                  <a:cubicBezTo>
                    <a:pt x="2993" y="4569"/>
                    <a:pt x="3151" y="4726"/>
                    <a:pt x="3151" y="4947"/>
                  </a:cubicBezTo>
                  <a:lnTo>
                    <a:pt x="3151" y="5640"/>
                  </a:lnTo>
                  <a:cubicBezTo>
                    <a:pt x="4411" y="5482"/>
                    <a:pt x="5450" y="4474"/>
                    <a:pt x="5608" y="3214"/>
                  </a:cubicBezTo>
                  <a:lnTo>
                    <a:pt x="4883" y="3214"/>
                  </a:lnTo>
                  <a:cubicBezTo>
                    <a:pt x="4694" y="3151"/>
                    <a:pt x="4537" y="2994"/>
                    <a:pt x="4537" y="2804"/>
                  </a:cubicBezTo>
                  <a:cubicBezTo>
                    <a:pt x="4537" y="2615"/>
                    <a:pt x="4694" y="2458"/>
                    <a:pt x="4883" y="2458"/>
                  </a:cubicBezTo>
                  <a:lnTo>
                    <a:pt x="5608" y="2458"/>
                  </a:lnTo>
                  <a:cubicBezTo>
                    <a:pt x="5450" y="1198"/>
                    <a:pt x="4411" y="221"/>
                    <a:pt x="3151" y="1"/>
                  </a:cubicBezTo>
                  <a:lnTo>
                    <a:pt x="3151" y="694"/>
                  </a:lnTo>
                  <a:cubicBezTo>
                    <a:pt x="3151" y="883"/>
                    <a:pt x="2993" y="1040"/>
                    <a:pt x="2804" y="1040"/>
                  </a:cubicBezTo>
                  <a:cubicBezTo>
                    <a:pt x="2615" y="1040"/>
                    <a:pt x="2457" y="883"/>
                    <a:pt x="2457" y="694"/>
                  </a:cubicBezTo>
                  <a:lnTo>
                    <a:pt x="24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65"/>
            <p:cNvSpPr/>
            <p:nvPr/>
          </p:nvSpPr>
          <p:spPr>
            <a:xfrm>
              <a:off x="-46978375" y="35746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0"/>
                  </a:lnTo>
                  <a:lnTo>
                    <a:pt x="1891" y="189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65"/>
            <p:cNvSpPr/>
            <p:nvPr/>
          </p:nvSpPr>
          <p:spPr>
            <a:xfrm>
              <a:off x="-47075250" y="366520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316" y="536"/>
                    <a:pt x="505" y="284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65"/>
            <p:cNvSpPr/>
            <p:nvPr/>
          </p:nvSpPr>
          <p:spPr>
            <a:xfrm>
              <a:off x="-47110700" y="363132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0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481"/>
                    <a:pt x="253" y="1859"/>
                    <a:pt x="694" y="2048"/>
                  </a:cubicBezTo>
                  <a:lnTo>
                    <a:pt x="694" y="1040"/>
                  </a:lnTo>
                  <a:cubicBezTo>
                    <a:pt x="694" y="851"/>
                    <a:pt x="851" y="694"/>
                    <a:pt x="1040" y="694"/>
                  </a:cubicBezTo>
                  <a:lnTo>
                    <a:pt x="2049" y="694"/>
                  </a:lnTo>
                  <a:cubicBezTo>
                    <a:pt x="1891" y="316"/>
                    <a:pt x="1482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65"/>
            <p:cNvSpPr/>
            <p:nvPr/>
          </p:nvSpPr>
          <p:spPr>
            <a:xfrm>
              <a:off x="-47075250" y="3665200"/>
              <a:ext cx="53575" cy="54350"/>
            </a:xfrm>
            <a:custGeom>
              <a:avLst/>
              <a:gdLst/>
              <a:ahLst/>
              <a:cxnLst/>
              <a:rect l="l" t="t" r="r" b="b"/>
              <a:pathLst>
                <a:path w="2143" h="2174" extrusionOk="0">
                  <a:moveTo>
                    <a:pt x="1355" y="0"/>
                  </a:moveTo>
                  <a:cubicBezTo>
                    <a:pt x="1229" y="693"/>
                    <a:pt x="694" y="1229"/>
                    <a:pt x="1" y="1386"/>
                  </a:cubicBezTo>
                  <a:lnTo>
                    <a:pt x="1" y="2174"/>
                  </a:lnTo>
                  <a:lnTo>
                    <a:pt x="2143" y="2174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65"/>
            <p:cNvSpPr/>
            <p:nvPr/>
          </p:nvSpPr>
          <p:spPr>
            <a:xfrm>
              <a:off x="-47154800" y="3569100"/>
              <a:ext cx="229225" cy="300100"/>
            </a:xfrm>
            <a:custGeom>
              <a:avLst/>
              <a:gdLst/>
              <a:ahLst/>
              <a:cxnLst/>
              <a:rect l="l" t="t" r="r" b="b"/>
              <a:pathLst>
                <a:path w="9169" h="12004" extrusionOk="0">
                  <a:moveTo>
                    <a:pt x="2804" y="1765"/>
                  </a:moveTo>
                  <a:cubicBezTo>
                    <a:pt x="3687" y="1765"/>
                    <a:pt x="4380" y="2363"/>
                    <a:pt x="4537" y="3183"/>
                  </a:cubicBezTo>
                  <a:lnTo>
                    <a:pt x="5703" y="3183"/>
                  </a:lnTo>
                  <a:cubicBezTo>
                    <a:pt x="5892" y="3183"/>
                    <a:pt x="6049" y="3340"/>
                    <a:pt x="6049" y="3529"/>
                  </a:cubicBezTo>
                  <a:lnTo>
                    <a:pt x="6049" y="6428"/>
                  </a:lnTo>
                  <a:cubicBezTo>
                    <a:pt x="6049" y="6617"/>
                    <a:pt x="5892" y="6774"/>
                    <a:pt x="5703" y="6774"/>
                  </a:cubicBezTo>
                  <a:lnTo>
                    <a:pt x="2804" y="6774"/>
                  </a:lnTo>
                  <a:cubicBezTo>
                    <a:pt x="2615" y="6774"/>
                    <a:pt x="2458" y="6617"/>
                    <a:pt x="2458" y="6428"/>
                  </a:cubicBezTo>
                  <a:lnTo>
                    <a:pt x="2458" y="5262"/>
                  </a:lnTo>
                  <a:cubicBezTo>
                    <a:pt x="1670" y="5104"/>
                    <a:pt x="1040" y="4411"/>
                    <a:pt x="1040" y="3529"/>
                  </a:cubicBezTo>
                  <a:cubicBezTo>
                    <a:pt x="1040" y="2552"/>
                    <a:pt x="1828" y="1765"/>
                    <a:pt x="2804" y="1765"/>
                  </a:cubicBezTo>
                  <a:close/>
                  <a:moveTo>
                    <a:pt x="4191" y="8160"/>
                  </a:moveTo>
                  <a:cubicBezTo>
                    <a:pt x="4380" y="8160"/>
                    <a:pt x="4537" y="8318"/>
                    <a:pt x="4537" y="8507"/>
                  </a:cubicBezTo>
                  <a:cubicBezTo>
                    <a:pt x="4537" y="8696"/>
                    <a:pt x="4380" y="8853"/>
                    <a:pt x="4191" y="8853"/>
                  </a:cubicBezTo>
                  <a:lnTo>
                    <a:pt x="1387" y="8853"/>
                  </a:lnTo>
                  <a:cubicBezTo>
                    <a:pt x="1198" y="8853"/>
                    <a:pt x="1040" y="8696"/>
                    <a:pt x="1040" y="8507"/>
                  </a:cubicBezTo>
                  <a:cubicBezTo>
                    <a:pt x="1040" y="8318"/>
                    <a:pt x="1198" y="8160"/>
                    <a:pt x="1387" y="8160"/>
                  </a:cubicBezTo>
                  <a:close/>
                  <a:moveTo>
                    <a:pt x="4191" y="9515"/>
                  </a:moveTo>
                  <a:cubicBezTo>
                    <a:pt x="4380" y="9515"/>
                    <a:pt x="4537" y="9673"/>
                    <a:pt x="4537" y="9893"/>
                  </a:cubicBezTo>
                  <a:cubicBezTo>
                    <a:pt x="4537" y="10082"/>
                    <a:pt x="4380" y="10240"/>
                    <a:pt x="4191" y="10240"/>
                  </a:cubicBezTo>
                  <a:lnTo>
                    <a:pt x="1387" y="10240"/>
                  </a:lnTo>
                  <a:cubicBezTo>
                    <a:pt x="1198" y="10240"/>
                    <a:pt x="1040" y="10082"/>
                    <a:pt x="1040" y="9893"/>
                  </a:cubicBezTo>
                  <a:cubicBezTo>
                    <a:pt x="1040" y="9673"/>
                    <a:pt x="1198" y="9515"/>
                    <a:pt x="1387" y="9515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1657"/>
                  </a:lnTo>
                  <a:cubicBezTo>
                    <a:pt x="1" y="11846"/>
                    <a:pt x="158" y="12004"/>
                    <a:pt x="347" y="12004"/>
                  </a:cubicBezTo>
                  <a:lnTo>
                    <a:pt x="7089" y="12004"/>
                  </a:lnTo>
                  <a:cubicBezTo>
                    <a:pt x="6239" y="11342"/>
                    <a:pt x="5671" y="10366"/>
                    <a:pt x="5671" y="9168"/>
                  </a:cubicBezTo>
                  <a:cubicBezTo>
                    <a:pt x="5671" y="7247"/>
                    <a:pt x="7247" y="5671"/>
                    <a:pt x="9168" y="5671"/>
                  </a:cubicBezTo>
                  <a:lnTo>
                    <a:pt x="9168" y="2805"/>
                  </a:lnTo>
                  <a:lnTo>
                    <a:pt x="6711" y="2805"/>
                  </a:lnTo>
                  <a:cubicBezTo>
                    <a:pt x="6522" y="2805"/>
                    <a:pt x="6365" y="2647"/>
                    <a:pt x="6365" y="2426"/>
                  </a:cubicBezTo>
                  <a:lnTo>
                    <a:pt x="63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52" name="Google Shape;9052;p65"/>
          <p:cNvGrpSpPr/>
          <p:nvPr/>
        </p:nvGrpSpPr>
        <p:grpSpPr>
          <a:xfrm>
            <a:off x="1323343" y="3779305"/>
            <a:ext cx="354311" cy="353423"/>
            <a:chOff x="-47154000" y="3939275"/>
            <a:chExt cx="299300" cy="298550"/>
          </a:xfrm>
        </p:grpSpPr>
        <p:sp>
          <p:nvSpPr>
            <p:cNvPr id="9053" name="Google Shape;9053;p65"/>
            <p:cNvSpPr/>
            <p:nvPr/>
          </p:nvSpPr>
          <p:spPr>
            <a:xfrm>
              <a:off x="-47084700" y="4131475"/>
              <a:ext cx="159125" cy="106350"/>
            </a:xfrm>
            <a:custGeom>
              <a:avLst/>
              <a:gdLst/>
              <a:ahLst/>
              <a:cxnLst/>
              <a:rect l="l" t="t" r="r" b="b"/>
              <a:pathLst>
                <a:path w="6365" h="4254" extrusionOk="0">
                  <a:moveTo>
                    <a:pt x="4569" y="693"/>
                  </a:moveTo>
                  <a:cubicBezTo>
                    <a:pt x="4789" y="693"/>
                    <a:pt x="4947" y="851"/>
                    <a:pt x="4947" y="1040"/>
                  </a:cubicBezTo>
                  <a:cubicBezTo>
                    <a:pt x="4947" y="1260"/>
                    <a:pt x="4789" y="1418"/>
                    <a:pt x="4569" y="1418"/>
                  </a:cubicBezTo>
                  <a:lnTo>
                    <a:pt x="1796" y="1418"/>
                  </a:lnTo>
                  <a:cubicBezTo>
                    <a:pt x="1576" y="1418"/>
                    <a:pt x="1418" y="1260"/>
                    <a:pt x="1418" y="1040"/>
                  </a:cubicBezTo>
                  <a:cubicBezTo>
                    <a:pt x="1418" y="851"/>
                    <a:pt x="1576" y="693"/>
                    <a:pt x="1796" y="693"/>
                  </a:cubicBezTo>
                  <a:close/>
                  <a:moveTo>
                    <a:pt x="4569" y="2111"/>
                  </a:moveTo>
                  <a:cubicBezTo>
                    <a:pt x="4789" y="2111"/>
                    <a:pt x="4947" y="2268"/>
                    <a:pt x="4947" y="2457"/>
                  </a:cubicBezTo>
                  <a:cubicBezTo>
                    <a:pt x="4947" y="2678"/>
                    <a:pt x="4789" y="2835"/>
                    <a:pt x="4569" y="2835"/>
                  </a:cubicBezTo>
                  <a:lnTo>
                    <a:pt x="1796" y="2835"/>
                  </a:lnTo>
                  <a:cubicBezTo>
                    <a:pt x="1576" y="2835"/>
                    <a:pt x="1418" y="2678"/>
                    <a:pt x="1418" y="2457"/>
                  </a:cubicBezTo>
                  <a:cubicBezTo>
                    <a:pt x="1418" y="2268"/>
                    <a:pt x="1576" y="2111"/>
                    <a:pt x="1796" y="2111"/>
                  </a:cubicBezTo>
                  <a:close/>
                  <a:moveTo>
                    <a:pt x="0" y="0"/>
                  </a:moveTo>
                  <a:lnTo>
                    <a:pt x="0" y="1418"/>
                  </a:lnTo>
                  <a:lnTo>
                    <a:pt x="0" y="3875"/>
                  </a:lnTo>
                  <a:cubicBezTo>
                    <a:pt x="0" y="4096"/>
                    <a:pt x="158" y="4253"/>
                    <a:pt x="379" y="4253"/>
                  </a:cubicBezTo>
                  <a:lnTo>
                    <a:pt x="5986" y="4253"/>
                  </a:lnTo>
                  <a:cubicBezTo>
                    <a:pt x="6207" y="4253"/>
                    <a:pt x="6364" y="4096"/>
                    <a:pt x="6364" y="3875"/>
                  </a:cubicBezTo>
                  <a:lnTo>
                    <a:pt x="6364" y="1418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65"/>
            <p:cNvSpPr/>
            <p:nvPr/>
          </p:nvSpPr>
          <p:spPr>
            <a:xfrm>
              <a:off x="-46979150" y="3943225"/>
              <a:ext cx="48050" cy="47275"/>
            </a:xfrm>
            <a:custGeom>
              <a:avLst/>
              <a:gdLst/>
              <a:ahLst/>
              <a:cxnLst/>
              <a:rect l="l" t="t" r="r" b="b"/>
              <a:pathLst>
                <a:path w="1922" h="1891" extrusionOk="0">
                  <a:moveTo>
                    <a:pt x="0" y="0"/>
                  </a:moveTo>
                  <a:lnTo>
                    <a:pt x="0" y="1891"/>
                  </a:lnTo>
                  <a:lnTo>
                    <a:pt x="1922" y="18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65"/>
            <p:cNvSpPr/>
            <p:nvPr/>
          </p:nvSpPr>
          <p:spPr>
            <a:xfrm>
              <a:off x="-47154000" y="4026700"/>
              <a:ext cx="299300" cy="141025"/>
            </a:xfrm>
            <a:custGeom>
              <a:avLst/>
              <a:gdLst/>
              <a:ahLst/>
              <a:cxnLst/>
              <a:rect l="l" t="t" r="r" b="b"/>
              <a:pathLst>
                <a:path w="11972" h="5641" extrusionOk="0">
                  <a:moveTo>
                    <a:pt x="3151" y="2080"/>
                  </a:moveTo>
                  <a:cubicBezTo>
                    <a:pt x="3340" y="2080"/>
                    <a:pt x="3497" y="2238"/>
                    <a:pt x="3497" y="2458"/>
                  </a:cubicBezTo>
                  <a:cubicBezTo>
                    <a:pt x="3497" y="2647"/>
                    <a:pt x="3340" y="2805"/>
                    <a:pt x="3151" y="2805"/>
                  </a:cubicBezTo>
                  <a:cubicBezTo>
                    <a:pt x="2930" y="2805"/>
                    <a:pt x="2804" y="2647"/>
                    <a:pt x="2804" y="2458"/>
                  </a:cubicBezTo>
                  <a:cubicBezTo>
                    <a:pt x="2804" y="2238"/>
                    <a:pt x="2930" y="2080"/>
                    <a:pt x="3151" y="2080"/>
                  </a:cubicBezTo>
                  <a:close/>
                  <a:moveTo>
                    <a:pt x="4568" y="2080"/>
                  </a:moveTo>
                  <a:cubicBezTo>
                    <a:pt x="4757" y="2080"/>
                    <a:pt x="4915" y="2238"/>
                    <a:pt x="4915" y="2458"/>
                  </a:cubicBezTo>
                  <a:cubicBezTo>
                    <a:pt x="4915" y="2647"/>
                    <a:pt x="4757" y="2805"/>
                    <a:pt x="4568" y="2805"/>
                  </a:cubicBezTo>
                  <a:cubicBezTo>
                    <a:pt x="4348" y="2805"/>
                    <a:pt x="4190" y="2647"/>
                    <a:pt x="4190" y="2458"/>
                  </a:cubicBezTo>
                  <a:cubicBezTo>
                    <a:pt x="4190" y="2238"/>
                    <a:pt x="4348" y="2080"/>
                    <a:pt x="4568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8"/>
                    <a:pt x="6994" y="2458"/>
                  </a:cubicBezTo>
                  <a:cubicBezTo>
                    <a:pt x="6994" y="2647"/>
                    <a:pt x="6837" y="2805"/>
                    <a:pt x="6648" y="2805"/>
                  </a:cubicBezTo>
                  <a:lnTo>
                    <a:pt x="5923" y="2805"/>
                  </a:lnTo>
                  <a:cubicBezTo>
                    <a:pt x="5734" y="2805"/>
                    <a:pt x="5576" y="2647"/>
                    <a:pt x="5576" y="2458"/>
                  </a:cubicBezTo>
                  <a:cubicBezTo>
                    <a:pt x="5576" y="2238"/>
                    <a:pt x="5734" y="2080"/>
                    <a:pt x="5923" y="2080"/>
                  </a:cubicBezTo>
                  <a:close/>
                  <a:moveTo>
                    <a:pt x="8790" y="2080"/>
                  </a:moveTo>
                  <a:cubicBezTo>
                    <a:pt x="8979" y="2080"/>
                    <a:pt x="9136" y="2238"/>
                    <a:pt x="9136" y="2458"/>
                  </a:cubicBezTo>
                  <a:cubicBezTo>
                    <a:pt x="9136" y="2647"/>
                    <a:pt x="8979" y="2805"/>
                    <a:pt x="8790" y="2805"/>
                  </a:cubicBezTo>
                  <a:lnTo>
                    <a:pt x="8065" y="2805"/>
                  </a:lnTo>
                  <a:cubicBezTo>
                    <a:pt x="7876" y="2805"/>
                    <a:pt x="7719" y="2647"/>
                    <a:pt x="7719" y="2458"/>
                  </a:cubicBezTo>
                  <a:cubicBezTo>
                    <a:pt x="7719" y="2238"/>
                    <a:pt x="7876" y="2080"/>
                    <a:pt x="8065" y="2080"/>
                  </a:cubicBezTo>
                  <a:close/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4569"/>
                  </a:lnTo>
                  <a:cubicBezTo>
                    <a:pt x="0" y="5168"/>
                    <a:pt x="473" y="5640"/>
                    <a:pt x="1071" y="5640"/>
                  </a:cubicBezTo>
                  <a:lnTo>
                    <a:pt x="2111" y="5640"/>
                  </a:lnTo>
                  <a:lnTo>
                    <a:pt x="2111" y="4223"/>
                  </a:lnTo>
                  <a:lnTo>
                    <a:pt x="1764" y="4223"/>
                  </a:lnTo>
                  <a:cubicBezTo>
                    <a:pt x="1575" y="4223"/>
                    <a:pt x="1418" y="4065"/>
                    <a:pt x="1418" y="3876"/>
                  </a:cubicBezTo>
                  <a:cubicBezTo>
                    <a:pt x="1418" y="3655"/>
                    <a:pt x="1575" y="3498"/>
                    <a:pt x="1764" y="3498"/>
                  </a:cubicBezTo>
                  <a:lnTo>
                    <a:pt x="10208" y="3498"/>
                  </a:lnTo>
                  <a:cubicBezTo>
                    <a:pt x="10397" y="3498"/>
                    <a:pt x="10554" y="3655"/>
                    <a:pt x="10554" y="3876"/>
                  </a:cubicBezTo>
                  <a:cubicBezTo>
                    <a:pt x="10554" y="4065"/>
                    <a:pt x="10397" y="4223"/>
                    <a:pt x="10208" y="4223"/>
                  </a:cubicBezTo>
                  <a:lnTo>
                    <a:pt x="9830" y="4223"/>
                  </a:lnTo>
                  <a:lnTo>
                    <a:pt x="9830" y="5640"/>
                  </a:lnTo>
                  <a:lnTo>
                    <a:pt x="10901" y="5640"/>
                  </a:lnTo>
                  <a:cubicBezTo>
                    <a:pt x="11499" y="5640"/>
                    <a:pt x="11972" y="5168"/>
                    <a:pt x="11972" y="4569"/>
                  </a:cubicBezTo>
                  <a:lnTo>
                    <a:pt x="11972" y="1072"/>
                  </a:lnTo>
                  <a:cubicBezTo>
                    <a:pt x="11972" y="473"/>
                    <a:pt x="11499" y="1"/>
                    <a:pt x="10901" y="1"/>
                  </a:cubicBezTo>
                  <a:lnTo>
                    <a:pt x="9830" y="1"/>
                  </a:lnTo>
                  <a:lnTo>
                    <a:pt x="9830" y="1072"/>
                  </a:lnTo>
                  <a:cubicBezTo>
                    <a:pt x="9830" y="1261"/>
                    <a:pt x="9672" y="1419"/>
                    <a:pt x="9483" y="1419"/>
                  </a:cubicBezTo>
                  <a:lnTo>
                    <a:pt x="2489" y="1419"/>
                  </a:lnTo>
                  <a:cubicBezTo>
                    <a:pt x="2268" y="1419"/>
                    <a:pt x="2111" y="1261"/>
                    <a:pt x="2111" y="1072"/>
                  </a:cubicBez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65"/>
            <p:cNvSpPr/>
            <p:nvPr/>
          </p:nvSpPr>
          <p:spPr>
            <a:xfrm>
              <a:off x="-47083125" y="3939275"/>
              <a:ext cx="158325" cy="106350"/>
            </a:xfrm>
            <a:custGeom>
              <a:avLst/>
              <a:gdLst/>
              <a:ahLst/>
              <a:cxnLst/>
              <a:rect l="l" t="t" r="r" b="b"/>
              <a:pathLst>
                <a:path w="6333" h="425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6333" y="4254"/>
                  </a:lnTo>
                  <a:lnTo>
                    <a:pt x="6333" y="3498"/>
                  </a:lnTo>
                  <a:lnTo>
                    <a:pt x="6301" y="3498"/>
                  </a:lnTo>
                  <a:lnTo>
                    <a:pt x="6301" y="2805"/>
                  </a:lnTo>
                  <a:lnTo>
                    <a:pt x="3844" y="2805"/>
                  </a:lnTo>
                  <a:cubicBezTo>
                    <a:pt x="3655" y="2805"/>
                    <a:pt x="3498" y="2647"/>
                    <a:pt x="3498" y="2427"/>
                  </a:cubicBez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57" name="Google Shape;9057;p65"/>
          <p:cNvGrpSpPr/>
          <p:nvPr/>
        </p:nvGrpSpPr>
        <p:grpSpPr>
          <a:xfrm>
            <a:off x="3548633" y="2904744"/>
            <a:ext cx="312375" cy="354341"/>
            <a:chOff x="-45286550" y="3200500"/>
            <a:chExt cx="263875" cy="299325"/>
          </a:xfrm>
        </p:grpSpPr>
        <p:sp>
          <p:nvSpPr>
            <p:cNvPr id="9058" name="Google Shape;9058;p65"/>
            <p:cNvSpPr/>
            <p:nvPr/>
          </p:nvSpPr>
          <p:spPr>
            <a:xfrm>
              <a:off x="-45233000" y="3200500"/>
              <a:ext cx="210325" cy="247325"/>
            </a:xfrm>
            <a:custGeom>
              <a:avLst/>
              <a:gdLst/>
              <a:ahLst/>
              <a:cxnLst/>
              <a:rect l="l" t="t" r="r" b="b"/>
              <a:pathLst>
                <a:path w="8413" h="9893" extrusionOk="0">
                  <a:moveTo>
                    <a:pt x="3151" y="0"/>
                  </a:moveTo>
                  <a:cubicBezTo>
                    <a:pt x="1891" y="0"/>
                    <a:pt x="851" y="945"/>
                    <a:pt x="694" y="2174"/>
                  </a:cubicBezTo>
                  <a:cubicBezTo>
                    <a:pt x="347" y="2300"/>
                    <a:pt x="64" y="2615"/>
                    <a:pt x="1" y="2962"/>
                  </a:cubicBezTo>
                  <a:cubicBezTo>
                    <a:pt x="316" y="2899"/>
                    <a:pt x="662" y="2804"/>
                    <a:pt x="1009" y="2804"/>
                  </a:cubicBezTo>
                  <a:cubicBezTo>
                    <a:pt x="1355" y="2804"/>
                    <a:pt x="1733" y="2836"/>
                    <a:pt x="2048" y="2962"/>
                  </a:cubicBezTo>
                  <a:cubicBezTo>
                    <a:pt x="1954" y="2615"/>
                    <a:pt x="1733" y="2332"/>
                    <a:pt x="1355" y="2174"/>
                  </a:cubicBezTo>
                  <a:cubicBezTo>
                    <a:pt x="1481" y="1355"/>
                    <a:pt x="2237" y="693"/>
                    <a:pt x="3088" y="693"/>
                  </a:cubicBezTo>
                  <a:cubicBezTo>
                    <a:pt x="4096" y="693"/>
                    <a:pt x="4884" y="1481"/>
                    <a:pt x="4884" y="2458"/>
                  </a:cubicBezTo>
                  <a:lnTo>
                    <a:pt x="4884" y="8475"/>
                  </a:lnTo>
                  <a:cubicBezTo>
                    <a:pt x="4884" y="9263"/>
                    <a:pt x="5514" y="9893"/>
                    <a:pt x="6302" y="9893"/>
                  </a:cubicBezTo>
                  <a:cubicBezTo>
                    <a:pt x="7089" y="9893"/>
                    <a:pt x="7719" y="9263"/>
                    <a:pt x="7719" y="8475"/>
                  </a:cubicBezTo>
                  <a:lnTo>
                    <a:pt x="7719" y="6270"/>
                  </a:lnTo>
                  <a:cubicBezTo>
                    <a:pt x="8097" y="6112"/>
                    <a:pt x="8412" y="5766"/>
                    <a:pt x="8412" y="5293"/>
                  </a:cubicBezTo>
                  <a:lnTo>
                    <a:pt x="8412" y="3875"/>
                  </a:lnTo>
                  <a:cubicBezTo>
                    <a:pt x="8412" y="3686"/>
                    <a:pt x="8255" y="3529"/>
                    <a:pt x="8066" y="3529"/>
                  </a:cubicBezTo>
                  <a:lnTo>
                    <a:pt x="7688" y="3529"/>
                  </a:lnTo>
                  <a:lnTo>
                    <a:pt x="7688" y="2458"/>
                  </a:lnTo>
                  <a:cubicBezTo>
                    <a:pt x="7688" y="2269"/>
                    <a:pt x="7562" y="2111"/>
                    <a:pt x="7341" y="2111"/>
                  </a:cubicBezTo>
                  <a:cubicBezTo>
                    <a:pt x="7152" y="2111"/>
                    <a:pt x="6995" y="2269"/>
                    <a:pt x="6995" y="2458"/>
                  </a:cubicBezTo>
                  <a:lnTo>
                    <a:pt x="6995" y="3529"/>
                  </a:lnTo>
                  <a:lnTo>
                    <a:pt x="6648" y="3529"/>
                  </a:lnTo>
                  <a:cubicBezTo>
                    <a:pt x="6459" y="3529"/>
                    <a:pt x="6302" y="3686"/>
                    <a:pt x="6302" y="3875"/>
                  </a:cubicBezTo>
                  <a:lnTo>
                    <a:pt x="6302" y="5293"/>
                  </a:lnTo>
                  <a:cubicBezTo>
                    <a:pt x="6302" y="5766"/>
                    <a:pt x="6554" y="6112"/>
                    <a:pt x="6995" y="6270"/>
                  </a:cubicBezTo>
                  <a:lnTo>
                    <a:pt x="6995" y="8475"/>
                  </a:lnTo>
                  <a:cubicBezTo>
                    <a:pt x="6995" y="8885"/>
                    <a:pt x="6680" y="9200"/>
                    <a:pt x="6302" y="9200"/>
                  </a:cubicBezTo>
                  <a:cubicBezTo>
                    <a:pt x="5892" y="9200"/>
                    <a:pt x="5577" y="8885"/>
                    <a:pt x="5577" y="8475"/>
                  </a:cubicBezTo>
                  <a:lnTo>
                    <a:pt x="5577" y="2458"/>
                  </a:lnTo>
                  <a:cubicBezTo>
                    <a:pt x="5577" y="1103"/>
                    <a:pt x="447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65"/>
            <p:cNvSpPr/>
            <p:nvPr/>
          </p:nvSpPr>
          <p:spPr>
            <a:xfrm>
              <a:off x="-45216450" y="3340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65"/>
            <p:cNvSpPr/>
            <p:nvPr/>
          </p:nvSpPr>
          <p:spPr>
            <a:xfrm>
              <a:off x="-45286550" y="3289500"/>
              <a:ext cx="158325" cy="210325"/>
            </a:xfrm>
            <a:custGeom>
              <a:avLst/>
              <a:gdLst/>
              <a:ahLst/>
              <a:cxnLst/>
              <a:rect l="l" t="t" r="r" b="b"/>
              <a:pathLst>
                <a:path w="6333" h="8413" extrusionOk="0">
                  <a:moveTo>
                    <a:pt x="2804" y="0"/>
                  </a:moveTo>
                  <a:cubicBezTo>
                    <a:pt x="1229" y="189"/>
                    <a:pt x="0" y="1481"/>
                    <a:pt x="0" y="3119"/>
                  </a:cubicBezTo>
                  <a:lnTo>
                    <a:pt x="0" y="5262"/>
                  </a:lnTo>
                  <a:cubicBezTo>
                    <a:pt x="0" y="6994"/>
                    <a:pt x="1418" y="8412"/>
                    <a:pt x="3151" y="8412"/>
                  </a:cubicBezTo>
                  <a:cubicBezTo>
                    <a:pt x="4884" y="8412"/>
                    <a:pt x="6301" y="6994"/>
                    <a:pt x="6301" y="5262"/>
                  </a:cubicBezTo>
                  <a:lnTo>
                    <a:pt x="6301" y="3119"/>
                  </a:lnTo>
                  <a:cubicBezTo>
                    <a:pt x="6333" y="1481"/>
                    <a:pt x="5073" y="158"/>
                    <a:pt x="3497" y="0"/>
                  </a:cubicBezTo>
                  <a:lnTo>
                    <a:pt x="3497" y="1418"/>
                  </a:lnTo>
                  <a:cubicBezTo>
                    <a:pt x="3907" y="1576"/>
                    <a:pt x="4222" y="1954"/>
                    <a:pt x="4222" y="2395"/>
                  </a:cubicBezTo>
                  <a:cubicBezTo>
                    <a:pt x="4222" y="2836"/>
                    <a:pt x="3938" y="3214"/>
                    <a:pt x="3497" y="3371"/>
                  </a:cubicBezTo>
                  <a:lnTo>
                    <a:pt x="3497" y="3844"/>
                  </a:lnTo>
                  <a:cubicBezTo>
                    <a:pt x="3497" y="4065"/>
                    <a:pt x="3340" y="4191"/>
                    <a:pt x="3151" y="4191"/>
                  </a:cubicBezTo>
                  <a:cubicBezTo>
                    <a:pt x="2962" y="4191"/>
                    <a:pt x="2804" y="4065"/>
                    <a:pt x="2804" y="3844"/>
                  </a:cubicBezTo>
                  <a:lnTo>
                    <a:pt x="2804" y="3371"/>
                  </a:lnTo>
                  <a:cubicBezTo>
                    <a:pt x="2395" y="3214"/>
                    <a:pt x="2080" y="2836"/>
                    <a:pt x="2080" y="2395"/>
                  </a:cubicBezTo>
                  <a:cubicBezTo>
                    <a:pt x="2080" y="1954"/>
                    <a:pt x="2363" y="1576"/>
                    <a:pt x="2804" y="1418"/>
                  </a:cubicBez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61" name="Google Shape;9061;p65"/>
          <p:cNvGrpSpPr/>
          <p:nvPr/>
        </p:nvGrpSpPr>
        <p:grpSpPr>
          <a:xfrm>
            <a:off x="3548633" y="3342039"/>
            <a:ext cx="312375" cy="354311"/>
            <a:chOff x="-45286550" y="3569900"/>
            <a:chExt cx="263875" cy="299300"/>
          </a:xfrm>
        </p:grpSpPr>
        <p:sp>
          <p:nvSpPr>
            <p:cNvPr id="9062" name="Google Shape;9062;p65"/>
            <p:cNvSpPr/>
            <p:nvPr/>
          </p:nvSpPr>
          <p:spPr>
            <a:xfrm>
              <a:off x="-45234575" y="372820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1" y="1"/>
                  </a:moveTo>
                  <a:lnTo>
                    <a:pt x="1" y="725"/>
                  </a:lnTo>
                  <a:lnTo>
                    <a:pt x="347" y="725"/>
                  </a:lnTo>
                  <a:cubicBezTo>
                    <a:pt x="568" y="725"/>
                    <a:pt x="725" y="568"/>
                    <a:pt x="725" y="379"/>
                  </a:cubicBezTo>
                  <a:cubicBezTo>
                    <a:pt x="725" y="127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65"/>
            <p:cNvSpPr/>
            <p:nvPr/>
          </p:nvSpPr>
          <p:spPr>
            <a:xfrm>
              <a:off x="-45286550" y="3692750"/>
              <a:ext cx="263875" cy="122900"/>
            </a:xfrm>
            <a:custGeom>
              <a:avLst/>
              <a:gdLst/>
              <a:ahLst/>
              <a:cxnLst/>
              <a:rect l="l" t="t" r="r" b="b"/>
              <a:pathLst>
                <a:path w="10555" h="4916" extrusionOk="0">
                  <a:moveTo>
                    <a:pt x="2458" y="725"/>
                  </a:moveTo>
                  <a:cubicBezTo>
                    <a:pt x="3025" y="725"/>
                    <a:pt x="3497" y="1198"/>
                    <a:pt x="3497" y="1765"/>
                  </a:cubicBezTo>
                  <a:cubicBezTo>
                    <a:pt x="3497" y="2364"/>
                    <a:pt x="3025" y="2805"/>
                    <a:pt x="2426" y="2805"/>
                  </a:cubicBezTo>
                  <a:lnTo>
                    <a:pt x="2080" y="2805"/>
                  </a:lnTo>
                  <a:lnTo>
                    <a:pt x="2080" y="3876"/>
                  </a:lnTo>
                  <a:cubicBezTo>
                    <a:pt x="2080" y="4065"/>
                    <a:pt x="1922" y="4222"/>
                    <a:pt x="1733" y="4222"/>
                  </a:cubicBezTo>
                  <a:cubicBezTo>
                    <a:pt x="1544" y="4222"/>
                    <a:pt x="1387" y="4065"/>
                    <a:pt x="1387" y="3876"/>
                  </a:cubicBezTo>
                  <a:lnTo>
                    <a:pt x="1387" y="1072"/>
                  </a:lnTo>
                  <a:cubicBezTo>
                    <a:pt x="1387" y="883"/>
                    <a:pt x="1544" y="725"/>
                    <a:pt x="1733" y="725"/>
                  </a:cubicBezTo>
                  <a:close/>
                  <a:moveTo>
                    <a:pt x="5262" y="694"/>
                  </a:moveTo>
                  <a:cubicBezTo>
                    <a:pt x="5860" y="694"/>
                    <a:pt x="6333" y="1167"/>
                    <a:pt x="6333" y="1734"/>
                  </a:cubicBezTo>
                  <a:cubicBezTo>
                    <a:pt x="6333" y="1954"/>
                    <a:pt x="6175" y="2112"/>
                    <a:pt x="5986" y="2112"/>
                  </a:cubicBezTo>
                  <a:cubicBezTo>
                    <a:pt x="5797" y="2112"/>
                    <a:pt x="5640" y="1954"/>
                    <a:pt x="5640" y="1734"/>
                  </a:cubicBezTo>
                  <a:cubicBezTo>
                    <a:pt x="5640" y="1545"/>
                    <a:pt x="5482" y="1387"/>
                    <a:pt x="5262" y="1387"/>
                  </a:cubicBezTo>
                  <a:cubicBezTo>
                    <a:pt x="5073" y="1387"/>
                    <a:pt x="4915" y="1545"/>
                    <a:pt x="4915" y="1734"/>
                  </a:cubicBezTo>
                  <a:cubicBezTo>
                    <a:pt x="4915" y="1954"/>
                    <a:pt x="5073" y="2112"/>
                    <a:pt x="5262" y="2112"/>
                  </a:cubicBezTo>
                  <a:cubicBezTo>
                    <a:pt x="5860" y="2112"/>
                    <a:pt x="6333" y="2553"/>
                    <a:pt x="6333" y="3151"/>
                  </a:cubicBezTo>
                  <a:cubicBezTo>
                    <a:pt x="6333" y="3750"/>
                    <a:pt x="5860" y="4222"/>
                    <a:pt x="5262" y="4222"/>
                  </a:cubicBezTo>
                  <a:cubicBezTo>
                    <a:pt x="4695" y="4222"/>
                    <a:pt x="4222" y="3750"/>
                    <a:pt x="4222" y="3151"/>
                  </a:cubicBezTo>
                  <a:cubicBezTo>
                    <a:pt x="4222" y="2962"/>
                    <a:pt x="4379" y="2805"/>
                    <a:pt x="4569" y="2805"/>
                  </a:cubicBezTo>
                  <a:cubicBezTo>
                    <a:pt x="4758" y="2805"/>
                    <a:pt x="4915" y="2962"/>
                    <a:pt x="4915" y="3151"/>
                  </a:cubicBezTo>
                  <a:cubicBezTo>
                    <a:pt x="4915" y="3340"/>
                    <a:pt x="5073" y="3498"/>
                    <a:pt x="5262" y="3498"/>
                  </a:cubicBezTo>
                  <a:cubicBezTo>
                    <a:pt x="5482" y="3498"/>
                    <a:pt x="5640" y="3340"/>
                    <a:pt x="5640" y="3151"/>
                  </a:cubicBezTo>
                  <a:cubicBezTo>
                    <a:pt x="5640" y="2962"/>
                    <a:pt x="5482" y="2805"/>
                    <a:pt x="5262" y="2805"/>
                  </a:cubicBezTo>
                  <a:cubicBezTo>
                    <a:pt x="4695" y="2805"/>
                    <a:pt x="4222" y="2332"/>
                    <a:pt x="4222" y="1734"/>
                  </a:cubicBezTo>
                  <a:cubicBezTo>
                    <a:pt x="4222" y="1167"/>
                    <a:pt x="4695" y="694"/>
                    <a:pt x="5262" y="694"/>
                  </a:cubicBezTo>
                  <a:close/>
                  <a:moveTo>
                    <a:pt x="8066" y="725"/>
                  </a:moveTo>
                  <a:cubicBezTo>
                    <a:pt x="8664" y="725"/>
                    <a:pt x="9137" y="1198"/>
                    <a:pt x="9137" y="1765"/>
                  </a:cubicBezTo>
                  <a:lnTo>
                    <a:pt x="9137" y="3151"/>
                  </a:lnTo>
                  <a:cubicBezTo>
                    <a:pt x="9137" y="3750"/>
                    <a:pt x="8664" y="4222"/>
                    <a:pt x="8066" y="4222"/>
                  </a:cubicBezTo>
                  <a:lnTo>
                    <a:pt x="7372" y="4222"/>
                  </a:lnTo>
                  <a:cubicBezTo>
                    <a:pt x="7152" y="4222"/>
                    <a:pt x="6994" y="4065"/>
                    <a:pt x="6994" y="3876"/>
                  </a:cubicBezTo>
                  <a:lnTo>
                    <a:pt x="6994" y="1072"/>
                  </a:lnTo>
                  <a:cubicBezTo>
                    <a:pt x="6994" y="883"/>
                    <a:pt x="7152" y="725"/>
                    <a:pt x="7372" y="725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569"/>
                  </a:lnTo>
                  <a:cubicBezTo>
                    <a:pt x="0" y="4758"/>
                    <a:pt x="158" y="4916"/>
                    <a:pt x="347" y="4916"/>
                  </a:cubicBezTo>
                  <a:lnTo>
                    <a:pt x="10208" y="4916"/>
                  </a:lnTo>
                  <a:cubicBezTo>
                    <a:pt x="10397" y="4916"/>
                    <a:pt x="10554" y="4758"/>
                    <a:pt x="10554" y="4569"/>
                  </a:cubicBezTo>
                  <a:lnTo>
                    <a:pt x="10554" y="347"/>
                  </a:lnTo>
                  <a:cubicBezTo>
                    <a:pt x="10554" y="158"/>
                    <a:pt x="10397" y="1"/>
                    <a:pt x="102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65"/>
            <p:cNvSpPr/>
            <p:nvPr/>
          </p:nvSpPr>
          <p:spPr>
            <a:xfrm>
              <a:off x="-45093575" y="3728200"/>
              <a:ext cx="17325" cy="53575"/>
            </a:xfrm>
            <a:custGeom>
              <a:avLst/>
              <a:gdLst/>
              <a:ahLst/>
              <a:cxnLst/>
              <a:rect l="l" t="t" r="r" b="b"/>
              <a:pathLst>
                <a:path w="693" h="2143" extrusionOk="0">
                  <a:moveTo>
                    <a:pt x="0" y="1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536" y="2143"/>
                    <a:pt x="693" y="1985"/>
                    <a:pt x="693" y="1796"/>
                  </a:cubicBezTo>
                  <a:lnTo>
                    <a:pt x="693" y="347"/>
                  </a:lnTo>
                  <a:cubicBezTo>
                    <a:pt x="693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65"/>
            <p:cNvSpPr/>
            <p:nvPr/>
          </p:nvSpPr>
          <p:spPr>
            <a:xfrm>
              <a:off x="-45268450" y="3569900"/>
              <a:ext cx="228450" cy="106350"/>
            </a:xfrm>
            <a:custGeom>
              <a:avLst/>
              <a:gdLst/>
              <a:ahLst/>
              <a:cxnLst/>
              <a:rect l="l" t="t" r="r" b="b"/>
              <a:pathLst>
                <a:path w="9138" h="425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53"/>
                  </a:lnTo>
                  <a:lnTo>
                    <a:pt x="9137" y="4253"/>
                  </a:lnTo>
                  <a:lnTo>
                    <a:pt x="9137" y="2804"/>
                  </a:lnTo>
                  <a:lnTo>
                    <a:pt x="6680" y="2804"/>
                  </a:lnTo>
                  <a:cubicBezTo>
                    <a:pt x="6491" y="2804"/>
                    <a:pt x="6333" y="2647"/>
                    <a:pt x="6333" y="2457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65"/>
            <p:cNvSpPr/>
            <p:nvPr/>
          </p:nvSpPr>
          <p:spPr>
            <a:xfrm>
              <a:off x="-45093575" y="35746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0" y="0"/>
                  </a:moveTo>
                  <a:lnTo>
                    <a:pt x="0" y="1890"/>
                  </a:lnTo>
                  <a:lnTo>
                    <a:pt x="1890" y="18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65"/>
            <p:cNvSpPr/>
            <p:nvPr/>
          </p:nvSpPr>
          <p:spPr>
            <a:xfrm>
              <a:off x="-45269225" y="3833750"/>
              <a:ext cx="228425" cy="35450"/>
            </a:xfrm>
            <a:custGeom>
              <a:avLst/>
              <a:gdLst/>
              <a:ahLst/>
              <a:cxnLst/>
              <a:rect l="l" t="t" r="r" b="b"/>
              <a:pathLst>
                <a:path w="9137" h="1418" extrusionOk="0">
                  <a:moveTo>
                    <a:pt x="0" y="0"/>
                  </a:move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lnTo>
                    <a:pt x="8790" y="1418"/>
                  </a:lnTo>
                  <a:cubicBezTo>
                    <a:pt x="8979" y="1418"/>
                    <a:pt x="9137" y="1260"/>
                    <a:pt x="9137" y="1071"/>
                  </a:cubicBezTo>
                  <a:lnTo>
                    <a:pt x="91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68" name="Google Shape;9068;p65"/>
          <p:cNvGrpSpPr/>
          <p:nvPr/>
        </p:nvGrpSpPr>
        <p:grpSpPr>
          <a:xfrm>
            <a:off x="3559820" y="3778388"/>
            <a:ext cx="290001" cy="355258"/>
            <a:chOff x="-45277900" y="3938500"/>
            <a:chExt cx="244975" cy="300100"/>
          </a:xfrm>
        </p:grpSpPr>
        <p:sp>
          <p:nvSpPr>
            <p:cNvPr id="9069" name="Google Shape;9069;p65"/>
            <p:cNvSpPr/>
            <p:nvPr/>
          </p:nvSpPr>
          <p:spPr>
            <a:xfrm>
              <a:off x="-45210950" y="4107825"/>
              <a:ext cx="23650" cy="24450"/>
            </a:xfrm>
            <a:custGeom>
              <a:avLst/>
              <a:gdLst/>
              <a:ahLst/>
              <a:cxnLst/>
              <a:rect l="l" t="t" r="r" b="b"/>
              <a:pathLst>
                <a:path w="946" h="978" extrusionOk="0">
                  <a:moveTo>
                    <a:pt x="473" y="1"/>
                  </a:moveTo>
                  <a:lnTo>
                    <a:pt x="1" y="978"/>
                  </a:lnTo>
                  <a:lnTo>
                    <a:pt x="946" y="978"/>
                  </a:lnTo>
                  <a:lnTo>
                    <a:pt x="4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9070;p65"/>
            <p:cNvSpPr/>
            <p:nvPr/>
          </p:nvSpPr>
          <p:spPr>
            <a:xfrm>
              <a:off x="-45084925" y="39432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65"/>
            <p:cNvSpPr/>
            <p:nvPr/>
          </p:nvSpPr>
          <p:spPr>
            <a:xfrm>
              <a:off x="-45260575" y="3938500"/>
              <a:ext cx="227650" cy="300100"/>
            </a:xfrm>
            <a:custGeom>
              <a:avLst/>
              <a:gdLst/>
              <a:ahLst/>
              <a:cxnLst/>
              <a:rect l="l" t="t" r="r" b="b"/>
              <a:pathLst>
                <a:path w="9106" h="12004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22"/>
                  </a:lnTo>
                  <a:lnTo>
                    <a:pt x="7342" y="4222"/>
                  </a:lnTo>
                  <a:cubicBezTo>
                    <a:pt x="7562" y="4222"/>
                    <a:pt x="7720" y="4380"/>
                    <a:pt x="7720" y="4600"/>
                  </a:cubicBezTo>
                  <a:lnTo>
                    <a:pt x="7720" y="10208"/>
                  </a:lnTo>
                  <a:cubicBezTo>
                    <a:pt x="7720" y="10428"/>
                    <a:pt x="7562" y="10586"/>
                    <a:pt x="7342" y="10586"/>
                  </a:cubicBezTo>
                  <a:lnTo>
                    <a:pt x="1" y="10586"/>
                  </a:lnTo>
                  <a:lnTo>
                    <a:pt x="1" y="11626"/>
                  </a:lnTo>
                  <a:cubicBezTo>
                    <a:pt x="1" y="11846"/>
                    <a:pt x="158" y="12004"/>
                    <a:pt x="348" y="12004"/>
                  </a:cubicBezTo>
                  <a:lnTo>
                    <a:pt x="8759" y="12004"/>
                  </a:lnTo>
                  <a:cubicBezTo>
                    <a:pt x="8980" y="12004"/>
                    <a:pt x="9106" y="11846"/>
                    <a:pt x="9106" y="11626"/>
                  </a:cubicBezTo>
                  <a:lnTo>
                    <a:pt x="9106" y="2804"/>
                  </a:lnTo>
                  <a:lnTo>
                    <a:pt x="6680" y="2804"/>
                  </a:lnTo>
                  <a:lnTo>
                    <a:pt x="6680" y="2773"/>
                  </a:lnTo>
                  <a:cubicBezTo>
                    <a:pt x="6491" y="2773"/>
                    <a:pt x="6333" y="2615"/>
                    <a:pt x="6333" y="2426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65"/>
            <p:cNvSpPr/>
            <p:nvPr/>
          </p:nvSpPr>
          <p:spPr>
            <a:xfrm>
              <a:off x="-45277900" y="4061375"/>
              <a:ext cx="193000" cy="122875"/>
            </a:xfrm>
            <a:custGeom>
              <a:avLst/>
              <a:gdLst/>
              <a:ahLst/>
              <a:cxnLst/>
              <a:rect l="l" t="t" r="r" b="b"/>
              <a:pathLst>
                <a:path w="7720" h="4915" extrusionOk="0">
                  <a:moveTo>
                    <a:pt x="5987" y="693"/>
                  </a:moveTo>
                  <a:cubicBezTo>
                    <a:pt x="6207" y="693"/>
                    <a:pt x="6333" y="851"/>
                    <a:pt x="6333" y="1071"/>
                  </a:cubicBezTo>
                  <a:cubicBezTo>
                    <a:pt x="6302" y="1260"/>
                    <a:pt x="6144" y="1418"/>
                    <a:pt x="5987" y="1418"/>
                  </a:cubicBezTo>
                  <a:cubicBezTo>
                    <a:pt x="5798" y="1418"/>
                    <a:pt x="5640" y="1260"/>
                    <a:pt x="5640" y="1071"/>
                  </a:cubicBezTo>
                  <a:cubicBezTo>
                    <a:pt x="5640" y="851"/>
                    <a:pt x="5798" y="693"/>
                    <a:pt x="5987" y="693"/>
                  </a:cubicBezTo>
                  <a:close/>
                  <a:moveTo>
                    <a:pt x="3246" y="701"/>
                  </a:moveTo>
                  <a:cubicBezTo>
                    <a:pt x="3372" y="701"/>
                    <a:pt x="3498" y="772"/>
                    <a:pt x="3561" y="914"/>
                  </a:cubicBezTo>
                  <a:lnTo>
                    <a:pt x="4979" y="3686"/>
                  </a:lnTo>
                  <a:cubicBezTo>
                    <a:pt x="4979" y="3907"/>
                    <a:pt x="4884" y="4096"/>
                    <a:pt x="4727" y="4159"/>
                  </a:cubicBezTo>
                  <a:cubicBezTo>
                    <a:pt x="4695" y="4222"/>
                    <a:pt x="4601" y="4222"/>
                    <a:pt x="4569" y="4222"/>
                  </a:cubicBezTo>
                  <a:cubicBezTo>
                    <a:pt x="4443" y="4222"/>
                    <a:pt x="4349" y="4127"/>
                    <a:pt x="4254" y="4001"/>
                  </a:cubicBezTo>
                  <a:lnTo>
                    <a:pt x="4033" y="3497"/>
                  </a:lnTo>
                  <a:lnTo>
                    <a:pt x="2364" y="3497"/>
                  </a:lnTo>
                  <a:lnTo>
                    <a:pt x="2143" y="4001"/>
                  </a:lnTo>
                  <a:cubicBezTo>
                    <a:pt x="2075" y="4115"/>
                    <a:pt x="1940" y="4196"/>
                    <a:pt x="1811" y="4196"/>
                  </a:cubicBezTo>
                  <a:cubicBezTo>
                    <a:pt x="1762" y="4196"/>
                    <a:pt x="1714" y="4185"/>
                    <a:pt x="1671" y="4159"/>
                  </a:cubicBezTo>
                  <a:cubicBezTo>
                    <a:pt x="1513" y="4096"/>
                    <a:pt x="1419" y="3844"/>
                    <a:pt x="1513" y="3686"/>
                  </a:cubicBezTo>
                  <a:lnTo>
                    <a:pt x="2931" y="914"/>
                  </a:lnTo>
                  <a:cubicBezTo>
                    <a:pt x="2994" y="772"/>
                    <a:pt x="3120" y="701"/>
                    <a:pt x="3246" y="701"/>
                  </a:cubicBezTo>
                  <a:close/>
                  <a:moveTo>
                    <a:pt x="5955" y="2079"/>
                  </a:moveTo>
                  <a:cubicBezTo>
                    <a:pt x="6144" y="2079"/>
                    <a:pt x="6302" y="2237"/>
                    <a:pt x="6302" y="2426"/>
                  </a:cubicBezTo>
                  <a:lnTo>
                    <a:pt x="6302" y="3844"/>
                  </a:lnTo>
                  <a:cubicBezTo>
                    <a:pt x="6302" y="4064"/>
                    <a:pt x="6144" y="4222"/>
                    <a:pt x="5955" y="4222"/>
                  </a:cubicBezTo>
                  <a:cubicBezTo>
                    <a:pt x="5766" y="4222"/>
                    <a:pt x="5609" y="4064"/>
                    <a:pt x="5609" y="3844"/>
                  </a:cubicBezTo>
                  <a:lnTo>
                    <a:pt x="5609" y="2426"/>
                  </a:lnTo>
                  <a:cubicBezTo>
                    <a:pt x="5609" y="2237"/>
                    <a:pt x="5766" y="2079"/>
                    <a:pt x="5955" y="2079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568"/>
                  </a:lnTo>
                  <a:cubicBezTo>
                    <a:pt x="1" y="4757"/>
                    <a:pt x="158" y="4915"/>
                    <a:pt x="347" y="4915"/>
                  </a:cubicBezTo>
                  <a:lnTo>
                    <a:pt x="7720" y="4915"/>
                  </a:lnTo>
                  <a:lnTo>
                    <a:pt x="77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73" name="Google Shape;9073;p65"/>
          <p:cNvGrpSpPr/>
          <p:nvPr/>
        </p:nvGrpSpPr>
        <p:grpSpPr>
          <a:xfrm>
            <a:off x="2645769" y="4247490"/>
            <a:ext cx="355258" cy="355258"/>
            <a:chOff x="-44502875" y="3576975"/>
            <a:chExt cx="300100" cy="300100"/>
          </a:xfrm>
        </p:grpSpPr>
        <p:sp>
          <p:nvSpPr>
            <p:cNvPr id="9074" name="Google Shape;9074;p65"/>
            <p:cNvSpPr/>
            <p:nvPr/>
          </p:nvSpPr>
          <p:spPr>
            <a:xfrm>
              <a:off x="-44466650" y="3576975"/>
              <a:ext cx="53600" cy="18925"/>
            </a:xfrm>
            <a:custGeom>
              <a:avLst/>
              <a:gdLst/>
              <a:ahLst/>
              <a:cxnLst/>
              <a:rect l="l" t="t" r="r" b="b"/>
              <a:pathLst>
                <a:path w="2144" h="757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757"/>
                  </a:lnTo>
                  <a:lnTo>
                    <a:pt x="2143" y="757"/>
                  </a:lnTo>
                  <a:lnTo>
                    <a:pt x="2143" y="347"/>
                  </a:lnTo>
                  <a:cubicBezTo>
                    <a:pt x="2143" y="158"/>
                    <a:pt x="1986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65"/>
            <p:cNvSpPr/>
            <p:nvPr/>
          </p:nvSpPr>
          <p:spPr>
            <a:xfrm>
              <a:off x="-44502875" y="3595100"/>
              <a:ext cx="283575" cy="281975"/>
            </a:xfrm>
            <a:custGeom>
              <a:avLst/>
              <a:gdLst/>
              <a:ahLst/>
              <a:cxnLst/>
              <a:rect l="l" t="t" r="r" b="b"/>
              <a:pathLst>
                <a:path w="11343" h="11279" extrusionOk="0">
                  <a:moveTo>
                    <a:pt x="10945" y="0"/>
                  </a:moveTo>
                  <a:cubicBezTo>
                    <a:pt x="10854" y="0"/>
                    <a:pt x="10760" y="32"/>
                    <a:pt x="10681" y="95"/>
                  </a:cubicBezTo>
                  <a:lnTo>
                    <a:pt x="10082" y="693"/>
                  </a:lnTo>
                  <a:lnTo>
                    <a:pt x="347" y="693"/>
                  </a:lnTo>
                  <a:cubicBezTo>
                    <a:pt x="158" y="693"/>
                    <a:pt x="1" y="851"/>
                    <a:pt x="1" y="1040"/>
                  </a:cubicBezTo>
                  <a:lnTo>
                    <a:pt x="1" y="2458"/>
                  </a:lnTo>
                  <a:cubicBezTo>
                    <a:pt x="1" y="2647"/>
                    <a:pt x="158" y="2804"/>
                    <a:pt x="347" y="2804"/>
                  </a:cubicBezTo>
                  <a:lnTo>
                    <a:pt x="7940" y="2804"/>
                  </a:lnTo>
                  <a:lnTo>
                    <a:pt x="3561" y="7215"/>
                  </a:lnTo>
                  <a:lnTo>
                    <a:pt x="3561" y="3529"/>
                  </a:lnTo>
                  <a:lnTo>
                    <a:pt x="1418" y="3529"/>
                  </a:lnTo>
                  <a:lnTo>
                    <a:pt x="1418" y="9357"/>
                  </a:lnTo>
                  <a:lnTo>
                    <a:pt x="820" y="9956"/>
                  </a:lnTo>
                  <a:cubicBezTo>
                    <a:pt x="725" y="10050"/>
                    <a:pt x="725" y="10302"/>
                    <a:pt x="820" y="10460"/>
                  </a:cubicBezTo>
                  <a:cubicBezTo>
                    <a:pt x="914" y="10523"/>
                    <a:pt x="977" y="10586"/>
                    <a:pt x="1072" y="10586"/>
                  </a:cubicBezTo>
                  <a:cubicBezTo>
                    <a:pt x="1135" y="10586"/>
                    <a:pt x="1261" y="10523"/>
                    <a:pt x="1292" y="10460"/>
                  </a:cubicBezTo>
                  <a:lnTo>
                    <a:pt x="1891" y="9861"/>
                  </a:lnTo>
                  <a:lnTo>
                    <a:pt x="7719" y="9861"/>
                  </a:lnTo>
                  <a:lnTo>
                    <a:pt x="7719" y="7750"/>
                  </a:lnTo>
                  <a:lnTo>
                    <a:pt x="4033" y="7750"/>
                  </a:lnTo>
                  <a:lnTo>
                    <a:pt x="8444" y="3340"/>
                  </a:lnTo>
                  <a:lnTo>
                    <a:pt x="8444" y="10932"/>
                  </a:lnTo>
                  <a:cubicBezTo>
                    <a:pt x="8444" y="11121"/>
                    <a:pt x="8602" y="11279"/>
                    <a:pt x="8791" y="11279"/>
                  </a:cubicBezTo>
                  <a:lnTo>
                    <a:pt x="10208" y="11279"/>
                  </a:lnTo>
                  <a:cubicBezTo>
                    <a:pt x="10397" y="11279"/>
                    <a:pt x="10555" y="11121"/>
                    <a:pt x="10555" y="10932"/>
                  </a:cubicBezTo>
                  <a:lnTo>
                    <a:pt x="10555" y="1197"/>
                  </a:lnTo>
                  <a:lnTo>
                    <a:pt x="11153" y="599"/>
                  </a:lnTo>
                  <a:cubicBezTo>
                    <a:pt x="11343" y="441"/>
                    <a:pt x="11343" y="252"/>
                    <a:pt x="11185" y="95"/>
                  </a:cubicBezTo>
                  <a:cubicBezTo>
                    <a:pt x="11122" y="32"/>
                    <a:pt x="11035" y="0"/>
                    <a:pt x="109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9076;p65"/>
            <p:cNvSpPr/>
            <p:nvPr/>
          </p:nvSpPr>
          <p:spPr>
            <a:xfrm>
              <a:off x="-44221675" y="3788850"/>
              <a:ext cx="18900" cy="52800"/>
            </a:xfrm>
            <a:custGeom>
              <a:avLst/>
              <a:gdLst/>
              <a:ahLst/>
              <a:cxnLst/>
              <a:rect l="l" t="t" r="r" b="b"/>
              <a:pathLst>
                <a:path w="756" h="2112" extrusionOk="0">
                  <a:moveTo>
                    <a:pt x="0" y="0"/>
                  </a:moveTo>
                  <a:lnTo>
                    <a:pt x="0" y="2111"/>
                  </a:lnTo>
                  <a:lnTo>
                    <a:pt x="410" y="2111"/>
                  </a:lnTo>
                  <a:cubicBezTo>
                    <a:pt x="599" y="2111"/>
                    <a:pt x="756" y="1954"/>
                    <a:pt x="756" y="1765"/>
                  </a:cubicBezTo>
                  <a:lnTo>
                    <a:pt x="756" y="347"/>
                  </a:lnTo>
                  <a:cubicBezTo>
                    <a:pt x="756" y="158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77" name="Google Shape;9077;p65"/>
          <p:cNvGrpSpPr/>
          <p:nvPr/>
        </p:nvGrpSpPr>
        <p:grpSpPr>
          <a:xfrm>
            <a:off x="4858968" y="1532275"/>
            <a:ext cx="356221" cy="354973"/>
            <a:chOff x="-13947000" y="3212800"/>
            <a:chExt cx="353675" cy="352400"/>
          </a:xfrm>
        </p:grpSpPr>
        <p:sp>
          <p:nvSpPr>
            <p:cNvPr id="9078" name="Google Shape;9078;p65"/>
            <p:cNvSpPr/>
            <p:nvPr/>
          </p:nvSpPr>
          <p:spPr>
            <a:xfrm>
              <a:off x="-13947000" y="3212800"/>
              <a:ext cx="229225" cy="268125"/>
            </a:xfrm>
            <a:custGeom>
              <a:avLst/>
              <a:gdLst/>
              <a:ahLst/>
              <a:cxnLst/>
              <a:rect l="l" t="t" r="r" b="b"/>
              <a:pathLst>
                <a:path w="9169" h="10725" extrusionOk="0">
                  <a:moveTo>
                    <a:pt x="2959" y="2501"/>
                  </a:moveTo>
                  <a:cubicBezTo>
                    <a:pt x="3099" y="2501"/>
                    <a:pt x="3225" y="2585"/>
                    <a:pt x="3309" y="2753"/>
                  </a:cubicBezTo>
                  <a:cubicBezTo>
                    <a:pt x="3435" y="2942"/>
                    <a:pt x="3309" y="3194"/>
                    <a:pt x="3120" y="3289"/>
                  </a:cubicBezTo>
                  <a:lnTo>
                    <a:pt x="1450" y="4140"/>
                  </a:lnTo>
                  <a:cubicBezTo>
                    <a:pt x="1404" y="4155"/>
                    <a:pt x="1354" y="4163"/>
                    <a:pt x="1304" y="4163"/>
                  </a:cubicBezTo>
                  <a:cubicBezTo>
                    <a:pt x="1148" y="4163"/>
                    <a:pt x="986" y="4086"/>
                    <a:pt x="914" y="3919"/>
                  </a:cubicBezTo>
                  <a:cubicBezTo>
                    <a:pt x="788" y="3730"/>
                    <a:pt x="914" y="3509"/>
                    <a:pt x="1103" y="3383"/>
                  </a:cubicBezTo>
                  <a:lnTo>
                    <a:pt x="2742" y="2564"/>
                  </a:lnTo>
                  <a:cubicBezTo>
                    <a:pt x="2815" y="2522"/>
                    <a:pt x="2889" y="2501"/>
                    <a:pt x="2959" y="2501"/>
                  </a:cubicBezTo>
                  <a:close/>
                  <a:moveTo>
                    <a:pt x="416" y="0"/>
                  </a:moveTo>
                  <a:cubicBezTo>
                    <a:pt x="338" y="0"/>
                    <a:pt x="259" y="23"/>
                    <a:pt x="190" y="75"/>
                  </a:cubicBezTo>
                  <a:cubicBezTo>
                    <a:pt x="64" y="138"/>
                    <a:pt x="1" y="264"/>
                    <a:pt x="1" y="422"/>
                  </a:cubicBezTo>
                  <a:lnTo>
                    <a:pt x="1" y="5337"/>
                  </a:lnTo>
                  <a:cubicBezTo>
                    <a:pt x="32" y="7952"/>
                    <a:pt x="1922" y="10220"/>
                    <a:pt x="4537" y="10724"/>
                  </a:cubicBezTo>
                  <a:lnTo>
                    <a:pt x="4569" y="10724"/>
                  </a:lnTo>
                  <a:cubicBezTo>
                    <a:pt x="4317" y="10062"/>
                    <a:pt x="4159" y="9369"/>
                    <a:pt x="4159" y="8613"/>
                  </a:cubicBezTo>
                  <a:lnTo>
                    <a:pt x="4159" y="7511"/>
                  </a:lnTo>
                  <a:cubicBezTo>
                    <a:pt x="3813" y="7574"/>
                    <a:pt x="3498" y="7763"/>
                    <a:pt x="3214" y="8015"/>
                  </a:cubicBezTo>
                  <a:cubicBezTo>
                    <a:pt x="3135" y="8093"/>
                    <a:pt x="3033" y="8133"/>
                    <a:pt x="2931" y="8133"/>
                  </a:cubicBezTo>
                  <a:cubicBezTo>
                    <a:pt x="2828" y="8133"/>
                    <a:pt x="2726" y="8093"/>
                    <a:pt x="2647" y="8015"/>
                  </a:cubicBezTo>
                  <a:cubicBezTo>
                    <a:pt x="2490" y="7857"/>
                    <a:pt x="2490" y="7574"/>
                    <a:pt x="2647" y="7448"/>
                  </a:cubicBezTo>
                  <a:cubicBezTo>
                    <a:pt x="3057" y="7006"/>
                    <a:pt x="3592" y="6754"/>
                    <a:pt x="4159" y="6691"/>
                  </a:cubicBezTo>
                  <a:lnTo>
                    <a:pt x="4159" y="3761"/>
                  </a:lnTo>
                  <a:cubicBezTo>
                    <a:pt x="4159" y="3068"/>
                    <a:pt x="4726" y="2564"/>
                    <a:pt x="5420" y="2564"/>
                  </a:cubicBezTo>
                  <a:cubicBezTo>
                    <a:pt x="5577" y="2564"/>
                    <a:pt x="5735" y="2596"/>
                    <a:pt x="5892" y="2627"/>
                  </a:cubicBezTo>
                  <a:cubicBezTo>
                    <a:pt x="6932" y="3068"/>
                    <a:pt x="8066" y="3257"/>
                    <a:pt x="9169" y="3289"/>
                  </a:cubicBezTo>
                  <a:lnTo>
                    <a:pt x="9169" y="422"/>
                  </a:lnTo>
                  <a:cubicBezTo>
                    <a:pt x="9169" y="296"/>
                    <a:pt x="9106" y="138"/>
                    <a:pt x="8980" y="75"/>
                  </a:cubicBezTo>
                  <a:cubicBezTo>
                    <a:pt x="8910" y="23"/>
                    <a:pt x="8831" y="0"/>
                    <a:pt x="8753" y="0"/>
                  </a:cubicBezTo>
                  <a:cubicBezTo>
                    <a:pt x="8690" y="0"/>
                    <a:pt x="8627" y="16"/>
                    <a:pt x="8570" y="44"/>
                  </a:cubicBezTo>
                  <a:cubicBezTo>
                    <a:pt x="7294" y="548"/>
                    <a:pt x="5939" y="800"/>
                    <a:pt x="4585" y="800"/>
                  </a:cubicBezTo>
                  <a:cubicBezTo>
                    <a:pt x="3230" y="800"/>
                    <a:pt x="1875" y="548"/>
                    <a:pt x="599" y="44"/>
                  </a:cubicBezTo>
                  <a:cubicBezTo>
                    <a:pt x="543" y="16"/>
                    <a:pt x="480" y="0"/>
                    <a:pt x="4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65"/>
            <p:cNvSpPr/>
            <p:nvPr/>
          </p:nvSpPr>
          <p:spPr>
            <a:xfrm>
              <a:off x="-13821775" y="3295600"/>
              <a:ext cx="228450" cy="269600"/>
            </a:xfrm>
            <a:custGeom>
              <a:avLst/>
              <a:gdLst/>
              <a:ahLst/>
              <a:cxnLst/>
              <a:rect l="l" t="t" r="r" b="b"/>
              <a:pathLst>
                <a:path w="9138" h="10784" extrusionOk="0">
                  <a:moveTo>
                    <a:pt x="2108" y="3311"/>
                  </a:moveTo>
                  <a:cubicBezTo>
                    <a:pt x="2163" y="3311"/>
                    <a:pt x="2219" y="3323"/>
                    <a:pt x="2269" y="3348"/>
                  </a:cubicBezTo>
                  <a:lnTo>
                    <a:pt x="3939" y="4167"/>
                  </a:lnTo>
                  <a:cubicBezTo>
                    <a:pt x="4128" y="4293"/>
                    <a:pt x="4191" y="4514"/>
                    <a:pt x="4128" y="4703"/>
                  </a:cubicBezTo>
                  <a:cubicBezTo>
                    <a:pt x="4033" y="4870"/>
                    <a:pt x="3883" y="4946"/>
                    <a:pt x="3720" y="4946"/>
                  </a:cubicBezTo>
                  <a:cubicBezTo>
                    <a:pt x="3668" y="4946"/>
                    <a:pt x="3615" y="4938"/>
                    <a:pt x="3561" y="4923"/>
                  </a:cubicBezTo>
                  <a:lnTo>
                    <a:pt x="1923" y="4073"/>
                  </a:lnTo>
                  <a:cubicBezTo>
                    <a:pt x="1734" y="4010"/>
                    <a:pt x="1639" y="3726"/>
                    <a:pt x="1734" y="3537"/>
                  </a:cubicBezTo>
                  <a:cubicBezTo>
                    <a:pt x="1803" y="3399"/>
                    <a:pt x="1957" y="3311"/>
                    <a:pt x="2108" y="3311"/>
                  </a:cubicBezTo>
                  <a:close/>
                  <a:moveTo>
                    <a:pt x="7086" y="3316"/>
                  </a:moveTo>
                  <a:cubicBezTo>
                    <a:pt x="7226" y="3316"/>
                    <a:pt x="7352" y="3400"/>
                    <a:pt x="7436" y="3568"/>
                  </a:cubicBezTo>
                  <a:cubicBezTo>
                    <a:pt x="7562" y="3758"/>
                    <a:pt x="7436" y="4010"/>
                    <a:pt x="7247" y="4104"/>
                  </a:cubicBezTo>
                  <a:lnTo>
                    <a:pt x="5577" y="4955"/>
                  </a:lnTo>
                  <a:cubicBezTo>
                    <a:pt x="5528" y="4979"/>
                    <a:pt x="5472" y="4991"/>
                    <a:pt x="5415" y="4991"/>
                  </a:cubicBezTo>
                  <a:cubicBezTo>
                    <a:pt x="5255" y="4991"/>
                    <a:pt x="5088" y="4897"/>
                    <a:pt x="5042" y="4734"/>
                  </a:cubicBezTo>
                  <a:cubicBezTo>
                    <a:pt x="4947" y="4514"/>
                    <a:pt x="5042" y="4262"/>
                    <a:pt x="5231" y="4199"/>
                  </a:cubicBezTo>
                  <a:lnTo>
                    <a:pt x="6869" y="3379"/>
                  </a:lnTo>
                  <a:cubicBezTo>
                    <a:pt x="6943" y="3337"/>
                    <a:pt x="7016" y="3316"/>
                    <a:pt x="7086" y="3316"/>
                  </a:cubicBezTo>
                  <a:close/>
                  <a:moveTo>
                    <a:pt x="6223" y="6632"/>
                  </a:moveTo>
                  <a:cubicBezTo>
                    <a:pt x="6333" y="6632"/>
                    <a:pt x="6444" y="6672"/>
                    <a:pt x="6522" y="6750"/>
                  </a:cubicBezTo>
                  <a:cubicBezTo>
                    <a:pt x="6680" y="6908"/>
                    <a:pt x="6680" y="7192"/>
                    <a:pt x="6522" y="7349"/>
                  </a:cubicBezTo>
                  <a:cubicBezTo>
                    <a:pt x="5987" y="7885"/>
                    <a:pt x="5262" y="8137"/>
                    <a:pt x="4601" y="8137"/>
                  </a:cubicBezTo>
                  <a:cubicBezTo>
                    <a:pt x="3939" y="8137"/>
                    <a:pt x="3183" y="7853"/>
                    <a:pt x="2679" y="7349"/>
                  </a:cubicBezTo>
                  <a:cubicBezTo>
                    <a:pt x="2521" y="7192"/>
                    <a:pt x="2521" y="6908"/>
                    <a:pt x="2679" y="6750"/>
                  </a:cubicBezTo>
                  <a:cubicBezTo>
                    <a:pt x="2758" y="6672"/>
                    <a:pt x="2860" y="6632"/>
                    <a:pt x="2962" y="6632"/>
                  </a:cubicBezTo>
                  <a:cubicBezTo>
                    <a:pt x="3065" y="6632"/>
                    <a:pt x="3167" y="6672"/>
                    <a:pt x="3246" y="6750"/>
                  </a:cubicBezTo>
                  <a:cubicBezTo>
                    <a:pt x="3608" y="7129"/>
                    <a:pt x="4097" y="7318"/>
                    <a:pt x="4585" y="7318"/>
                  </a:cubicBezTo>
                  <a:cubicBezTo>
                    <a:pt x="5073" y="7318"/>
                    <a:pt x="5562" y="7129"/>
                    <a:pt x="5924" y="6750"/>
                  </a:cubicBezTo>
                  <a:cubicBezTo>
                    <a:pt x="6003" y="6672"/>
                    <a:pt x="6113" y="6632"/>
                    <a:pt x="6223" y="6632"/>
                  </a:cubicBezTo>
                  <a:close/>
                  <a:moveTo>
                    <a:pt x="8737" y="0"/>
                  </a:moveTo>
                  <a:cubicBezTo>
                    <a:pt x="8681" y="0"/>
                    <a:pt x="8624" y="13"/>
                    <a:pt x="8570" y="40"/>
                  </a:cubicBezTo>
                  <a:cubicBezTo>
                    <a:pt x="7294" y="544"/>
                    <a:pt x="5932" y="796"/>
                    <a:pt x="4565" y="796"/>
                  </a:cubicBezTo>
                  <a:cubicBezTo>
                    <a:pt x="3199" y="796"/>
                    <a:pt x="1828" y="544"/>
                    <a:pt x="537" y="40"/>
                  </a:cubicBezTo>
                  <a:cubicBezTo>
                    <a:pt x="494" y="22"/>
                    <a:pt x="447" y="13"/>
                    <a:pt x="400" y="13"/>
                  </a:cubicBezTo>
                  <a:cubicBezTo>
                    <a:pt x="205" y="13"/>
                    <a:pt x="1" y="164"/>
                    <a:pt x="1" y="418"/>
                  </a:cubicBezTo>
                  <a:lnTo>
                    <a:pt x="1" y="5301"/>
                  </a:lnTo>
                  <a:cubicBezTo>
                    <a:pt x="1" y="7948"/>
                    <a:pt x="1891" y="10279"/>
                    <a:pt x="4475" y="10783"/>
                  </a:cubicBezTo>
                  <a:lnTo>
                    <a:pt x="4632" y="10783"/>
                  </a:lnTo>
                  <a:cubicBezTo>
                    <a:pt x="7247" y="10247"/>
                    <a:pt x="9137" y="7948"/>
                    <a:pt x="9137" y="5301"/>
                  </a:cubicBezTo>
                  <a:lnTo>
                    <a:pt x="9137" y="418"/>
                  </a:lnTo>
                  <a:cubicBezTo>
                    <a:pt x="9137" y="170"/>
                    <a:pt x="8943" y="0"/>
                    <a:pt x="87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80" name="Google Shape;9080;p65"/>
          <p:cNvGrpSpPr/>
          <p:nvPr/>
        </p:nvGrpSpPr>
        <p:grpSpPr>
          <a:xfrm>
            <a:off x="4858981" y="1973145"/>
            <a:ext cx="356196" cy="354670"/>
            <a:chOff x="-13946200" y="3647075"/>
            <a:chExt cx="353650" cy="352100"/>
          </a:xfrm>
        </p:grpSpPr>
        <p:sp>
          <p:nvSpPr>
            <p:cNvPr id="9081" name="Google Shape;9081;p65"/>
            <p:cNvSpPr/>
            <p:nvPr/>
          </p:nvSpPr>
          <p:spPr>
            <a:xfrm>
              <a:off x="-13717000" y="3647075"/>
              <a:ext cx="124450" cy="144150"/>
            </a:xfrm>
            <a:custGeom>
              <a:avLst/>
              <a:gdLst/>
              <a:ahLst/>
              <a:cxnLst/>
              <a:rect l="l" t="t" r="r" b="b"/>
              <a:pathLst>
                <a:path w="4978" h="5766" extrusionOk="0">
                  <a:moveTo>
                    <a:pt x="0" y="1"/>
                  </a:moveTo>
                  <a:lnTo>
                    <a:pt x="0" y="2868"/>
                  </a:lnTo>
                  <a:cubicBezTo>
                    <a:pt x="0" y="4317"/>
                    <a:pt x="1103" y="5514"/>
                    <a:pt x="2489" y="5703"/>
                  </a:cubicBezTo>
                  <a:cubicBezTo>
                    <a:pt x="1985" y="5167"/>
                    <a:pt x="1670" y="4474"/>
                    <a:pt x="1670" y="3687"/>
                  </a:cubicBezTo>
                  <a:lnTo>
                    <a:pt x="1670" y="2017"/>
                  </a:lnTo>
                  <a:cubicBezTo>
                    <a:pt x="1670" y="1796"/>
                    <a:pt x="1859" y="1607"/>
                    <a:pt x="2079" y="1607"/>
                  </a:cubicBezTo>
                  <a:cubicBezTo>
                    <a:pt x="2268" y="1607"/>
                    <a:pt x="2489" y="1796"/>
                    <a:pt x="2489" y="2017"/>
                  </a:cubicBezTo>
                  <a:lnTo>
                    <a:pt x="2489" y="3687"/>
                  </a:lnTo>
                  <a:cubicBezTo>
                    <a:pt x="2489" y="4821"/>
                    <a:pt x="3434" y="5766"/>
                    <a:pt x="4568" y="5766"/>
                  </a:cubicBezTo>
                  <a:lnTo>
                    <a:pt x="4978" y="5766"/>
                  </a:lnTo>
                  <a:lnTo>
                    <a:pt x="4978" y="379"/>
                  </a:lnTo>
                  <a:cubicBezTo>
                    <a:pt x="4978" y="127"/>
                    <a:pt x="4789" y="1"/>
                    <a:pt x="4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65"/>
            <p:cNvSpPr/>
            <p:nvPr/>
          </p:nvSpPr>
          <p:spPr>
            <a:xfrm>
              <a:off x="-13801275" y="3647075"/>
              <a:ext cx="63025" cy="61075"/>
            </a:xfrm>
            <a:custGeom>
              <a:avLst/>
              <a:gdLst/>
              <a:ahLst/>
              <a:cxnLst/>
              <a:rect l="l" t="t" r="r" b="b"/>
              <a:pathLst>
                <a:path w="2521" h="2443" extrusionOk="0">
                  <a:moveTo>
                    <a:pt x="0" y="1"/>
                  </a:moveTo>
                  <a:lnTo>
                    <a:pt x="0" y="2017"/>
                  </a:lnTo>
                  <a:cubicBezTo>
                    <a:pt x="347" y="2300"/>
                    <a:pt x="796" y="2442"/>
                    <a:pt x="1248" y="2442"/>
                  </a:cubicBezTo>
                  <a:cubicBezTo>
                    <a:pt x="1701" y="2442"/>
                    <a:pt x="2158" y="2300"/>
                    <a:pt x="2520" y="2017"/>
                  </a:cubicBezTo>
                  <a:lnTo>
                    <a:pt x="25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65"/>
            <p:cNvSpPr/>
            <p:nvPr/>
          </p:nvSpPr>
          <p:spPr>
            <a:xfrm>
              <a:off x="-13946200" y="3647075"/>
              <a:ext cx="124450" cy="143400"/>
            </a:xfrm>
            <a:custGeom>
              <a:avLst/>
              <a:gdLst/>
              <a:ahLst/>
              <a:cxnLst/>
              <a:rect l="l" t="t" r="r" b="b"/>
              <a:pathLst>
                <a:path w="4978" h="5736" extrusionOk="0">
                  <a:moveTo>
                    <a:pt x="441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5734"/>
                  </a:lnTo>
                  <a:lnTo>
                    <a:pt x="441" y="5734"/>
                  </a:lnTo>
                  <a:cubicBezTo>
                    <a:pt x="460" y="5735"/>
                    <a:pt x="478" y="5735"/>
                    <a:pt x="496" y="5735"/>
                  </a:cubicBezTo>
                  <a:cubicBezTo>
                    <a:pt x="1605" y="5735"/>
                    <a:pt x="2489" y="4802"/>
                    <a:pt x="2489" y="3687"/>
                  </a:cubicBezTo>
                  <a:lnTo>
                    <a:pt x="2489" y="2048"/>
                  </a:lnTo>
                  <a:cubicBezTo>
                    <a:pt x="2489" y="1796"/>
                    <a:pt x="2678" y="1607"/>
                    <a:pt x="2867" y="1607"/>
                  </a:cubicBezTo>
                  <a:cubicBezTo>
                    <a:pt x="3119" y="1607"/>
                    <a:pt x="3308" y="1796"/>
                    <a:pt x="3308" y="2048"/>
                  </a:cubicBezTo>
                  <a:lnTo>
                    <a:pt x="3308" y="3687"/>
                  </a:lnTo>
                  <a:cubicBezTo>
                    <a:pt x="3308" y="4474"/>
                    <a:pt x="2993" y="5199"/>
                    <a:pt x="2489" y="5703"/>
                  </a:cubicBezTo>
                  <a:cubicBezTo>
                    <a:pt x="3907" y="5514"/>
                    <a:pt x="4978" y="4317"/>
                    <a:pt x="4978" y="2868"/>
                  </a:cubicBezTo>
                  <a:lnTo>
                    <a:pt x="49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65"/>
            <p:cNvSpPr/>
            <p:nvPr/>
          </p:nvSpPr>
          <p:spPr>
            <a:xfrm>
              <a:off x="-13946200" y="3873900"/>
              <a:ext cx="352875" cy="125275"/>
            </a:xfrm>
            <a:custGeom>
              <a:avLst/>
              <a:gdLst/>
              <a:ahLst/>
              <a:cxnLst/>
              <a:rect l="l" t="t" r="r" b="b"/>
              <a:pathLst>
                <a:path w="14115" h="5011" extrusionOk="0">
                  <a:moveTo>
                    <a:pt x="4915" y="1"/>
                  </a:moveTo>
                  <a:lnTo>
                    <a:pt x="5766" y="1639"/>
                  </a:lnTo>
                  <a:cubicBezTo>
                    <a:pt x="5829" y="1797"/>
                    <a:pt x="5797" y="1986"/>
                    <a:pt x="5671" y="2112"/>
                  </a:cubicBezTo>
                  <a:cubicBezTo>
                    <a:pt x="5388" y="2332"/>
                    <a:pt x="5072" y="2458"/>
                    <a:pt x="4726" y="2458"/>
                  </a:cubicBezTo>
                  <a:cubicBezTo>
                    <a:pt x="4253" y="2458"/>
                    <a:pt x="3812" y="2206"/>
                    <a:pt x="3560" y="1828"/>
                  </a:cubicBezTo>
                  <a:cubicBezTo>
                    <a:pt x="3434" y="1671"/>
                    <a:pt x="3245" y="1592"/>
                    <a:pt x="3056" y="1592"/>
                  </a:cubicBezTo>
                  <a:cubicBezTo>
                    <a:pt x="2867" y="1592"/>
                    <a:pt x="2678" y="1671"/>
                    <a:pt x="2552" y="1828"/>
                  </a:cubicBezTo>
                  <a:cubicBezTo>
                    <a:pt x="2289" y="2214"/>
                    <a:pt x="1845" y="2411"/>
                    <a:pt x="1397" y="2411"/>
                  </a:cubicBezTo>
                  <a:cubicBezTo>
                    <a:pt x="931" y="2411"/>
                    <a:pt x="462" y="2199"/>
                    <a:pt x="189" y="1765"/>
                  </a:cubicBezTo>
                  <a:cubicBezTo>
                    <a:pt x="158" y="1702"/>
                    <a:pt x="95" y="1671"/>
                    <a:pt x="0" y="1608"/>
                  </a:cubicBezTo>
                  <a:lnTo>
                    <a:pt x="0" y="4569"/>
                  </a:lnTo>
                  <a:cubicBezTo>
                    <a:pt x="0" y="4821"/>
                    <a:pt x="189" y="5010"/>
                    <a:pt x="441" y="5010"/>
                  </a:cubicBezTo>
                  <a:lnTo>
                    <a:pt x="13705" y="5010"/>
                  </a:lnTo>
                  <a:cubicBezTo>
                    <a:pt x="13957" y="5010"/>
                    <a:pt x="14114" y="4821"/>
                    <a:pt x="14114" y="4569"/>
                  </a:cubicBezTo>
                  <a:lnTo>
                    <a:pt x="14114" y="1608"/>
                  </a:lnTo>
                  <a:cubicBezTo>
                    <a:pt x="14020" y="1671"/>
                    <a:pt x="13957" y="1702"/>
                    <a:pt x="13894" y="1765"/>
                  </a:cubicBezTo>
                  <a:cubicBezTo>
                    <a:pt x="13637" y="2199"/>
                    <a:pt x="13176" y="2411"/>
                    <a:pt x="12710" y="2411"/>
                  </a:cubicBezTo>
                  <a:cubicBezTo>
                    <a:pt x="12261" y="2411"/>
                    <a:pt x="11809" y="2214"/>
                    <a:pt x="11531" y="1828"/>
                  </a:cubicBezTo>
                  <a:cubicBezTo>
                    <a:pt x="11421" y="1671"/>
                    <a:pt x="11240" y="1592"/>
                    <a:pt x="11054" y="1592"/>
                  </a:cubicBezTo>
                  <a:cubicBezTo>
                    <a:pt x="10869" y="1592"/>
                    <a:pt x="10680" y="1671"/>
                    <a:pt x="10554" y="1828"/>
                  </a:cubicBezTo>
                  <a:cubicBezTo>
                    <a:pt x="10271" y="2206"/>
                    <a:pt x="9861" y="2458"/>
                    <a:pt x="9389" y="2458"/>
                  </a:cubicBezTo>
                  <a:cubicBezTo>
                    <a:pt x="9011" y="2458"/>
                    <a:pt x="8664" y="2332"/>
                    <a:pt x="8444" y="2112"/>
                  </a:cubicBezTo>
                  <a:cubicBezTo>
                    <a:pt x="8317" y="1986"/>
                    <a:pt x="8286" y="1797"/>
                    <a:pt x="8349" y="1639"/>
                  </a:cubicBezTo>
                  <a:lnTo>
                    <a:pt x="91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65"/>
            <p:cNvSpPr/>
            <p:nvPr/>
          </p:nvSpPr>
          <p:spPr>
            <a:xfrm>
              <a:off x="-13713850" y="3810125"/>
              <a:ext cx="120525" cy="105075"/>
            </a:xfrm>
            <a:custGeom>
              <a:avLst/>
              <a:gdLst/>
              <a:ahLst/>
              <a:cxnLst/>
              <a:rect l="l" t="t" r="r" b="b"/>
              <a:pathLst>
                <a:path w="4821" h="4203" extrusionOk="0">
                  <a:moveTo>
                    <a:pt x="2079" y="0"/>
                  </a:moveTo>
                  <a:lnTo>
                    <a:pt x="0" y="4190"/>
                  </a:lnTo>
                  <a:lnTo>
                    <a:pt x="189" y="4190"/>
                  </a:lnTo>
                  <a:cubicBezTo>
                    <a:pt x="378" y="4127"/>
                    <a:pt x="504" y="4064"/>
                    <a:pt x="599" y="3938"/>
                  </a:cubicBezTo>
                  <a:cubicBezTo>
                    <a:pt x="882" y="3529"/>
                    <a:pt x="1323" y="3324"/>
                    <a:pt x="1764" y="3324"/>
                  </a:cubicBezTo>
                  <a:cubicBezTo>
                    <a:pt x="2205" y="3324"/>
                    <a:pt x="2647" y="3529"/>
                    <a:pt x="2930" y="3938"/>
                  </a:cubicBezTo>
                  <a:cubicBezTo>
                    <a:pt x="3027" y="4099"/>
                    <a:pt x="3197" y="4202"/>
                    <a:pt x="3386" y="4202"/>
                  </a:cubicBezTo>
                  <a:cubicBezTo>
                    <a:pt x="3568" y="4202"/>
                    <a:pt x="3768" y="4107"/>
                    <a:pt x="3938" y="3875"/>
                  </a:cubicBezTo>
                  <a:cubicBezTo>
                    <a:pt x="4190" y="3560"/>
                    <a:pt x="4505" y="3403"/>
                    <a:pt x="4820" y="3308"/>
                  </a:cubicBezTo>
                  <a:lnTo>
                    <a:pt x="4820" y="95"/>
                  </a:lnTo>
                  <a:lnTo>
                    <a:pt x="2741" y="95"/>
                  </a:lnTo>
                  <a:cubicBezTo>
                    <a:pt x="2521" y="95"/>
                    <a:pt x="2332" y="32"/>
                    <a:pt x="20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65"/>
            <p:cNvSpPr/>
            <p:nvPr/>
          </p:nvSpPr>
          <p:spPr>
            <a:xfrm>
              <a:off x="-13946200" y="3810125"/>
              <a:ext cx="121300" cy="105175"/>
            </a:xfrm>
            <a:custGeom>
              <a:avLst/>
              <a:gdLst/>
              <a:ahLst/>
              <a:cxnLst/>
              <a:rect l="l" t="t" r="r" b="b"/>
              <a:pathLst>
                <a:path w="4852" h="4207" extrusionOk="0">
                  <a:moveTo>
                    <a:pt x="2773" y="0"/>
                  </a:moveTo>
                  <a:cubicBezTo>
                    <a:pt x="2521" y="32"/>
                    <a:pt x="2332" y="95"/>
                    <a:pt x="2080" y="95"/>
                  </a:cubicBezTo>
                  <a:lnTo>
                    <a:pt x="0" y="95"/>
                  </a:lnTo>
                  <a:lnTo>
                    <a:pt x="0" y="3340"/>
                  </a:lnTo>
                  <a:cubicBezTo>
                    <a:pt x="315" y="3434"/>
                    <a:pt x="630" y="3592"/>
                    <a:pt x="882" y="3907"/>
                  </a:cubicBezTo>
                  <a:cubicBezTo>
                    <a:pt x="1048" y="4118"/>
                    <a:pt x="1244" y="4206"/>
                    <a:pt x="1422" y="4206"/>
                  </a:cubicBezTo>
                  <a:cubicBezTo>
                    <a:pt x="1617" y="4206"/>
                    <a:pt x="1792" y="4102"/>
                    <a:pt x="1890" y="3938"/>
                  </a:cubicBezTo>
                  <a:cubicBezTo>
                    <a:pt x="2174" y="3529"/>
                    <a:pt x="2615" y="3324"/>
                    <a:pt x="3056" y="3324"/>
                  </a:cubicBezTo>
                  <a:cubicBezTo>
                    <a:pt x="3497" y="3324"/>
                    <a:pt x="3938" y="3529"/>
                    <a:pt x="4222" y="3938"/>
                  </a:cubicBezTo>
                  <a:cubicBezTo>
                    <a:pt x="4285" y="4096"/>
                    <a:pt x="4442" y="4190"/>
                    <a:pt x="4663" y="4190"/>
                  </a:cubicBezTo>
                  <a:lnTo>
                    <a:pt x="4852" y="4190"/>
                  </a:ln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87" name="Google Shape;9087;p65"/>
          <p:cNvSpPr/>
          <p:nvPr/>
        </p:nvSpPr>
        <p:spPr>
          <a:xfrm>
            <a:off x="4902088" y="2417809"/>
            <a:ext cx="271340" cy="353864"/>
          </a:xfrm>
          <a:custGeom>
            <a:avLst/>
            <a:gdLst/>
            <a:ahLst/>
            <a:cxnLst/>
            <a:rect l="l" t="t" r="r" b="b"/>
            <a:pathLst>
              <a:path w="10776" h="14052" extrusionOk="0">
                <a:moveTo>
                  <a:pt x="5388" y="0"/>
                </a:moveTo>
                <a:cubicBezTo>
                  <a:pt x="3939" y="0"/>
                  <a:pt x="2741" y="1071"/>
                  <a:pt x="2552" y="2489"/>
                </a:cubicBezTo>
                <a:lnTo>
                  <a:pt x="4569" y="2489"/>
                </a:lnTo>
                <a:cubicBezTo>
                  <a:pt x="4789" y="2489"/>
                  <a:pt x="5010" y="2678"/>
                  <a:pt x="5010" y="2867"/>
                </a:cubicBezTo>
                <a:cubicBezTo>
                  <a:pt x="5010" y="3056"/>
                  <a:pt x="4789" y="3277"/>
                  <a:pt x="4569" y="3277"/>
                </a:cubicBezTo>
                <a:lnTo>
                  <a:pt x="2489" y="3277"/>
                </a:lnTo>
                <a:lnTo>
                  <a:pt x="2489" y="4096"/>
                </a:lnTo>
                <a:lnTo>
                  <a:pt x="4569" y="4096"/>
                </a:lnTo>
                <a:cubicBezTo>
                  <a:pt x="4789" y="4096"/>
                  <a:pt x="5010" y="4285"/>
                  <a:pt x="5010" y="4537"/>
                </a:cubicBezTo>
                <a:cubicBezTo>
                  <a:pt x="5010" y="4757"/>
                  <a:pt x="4789" y="4915"/>
                  <a:pt x="4569" y="4915"/>
                </a:cubicBezTo>
                <a:lnTo>
                  <a:pt x="2489" y="4915"/>
                </a:lnTo>
                <a:lnTo>
                  <a:pt x="2489" y="5734"/>
                </a:lnTo>
                <a:lnTo>
                  <a:pt x="4569" y="5734"/>
                </a:lnTo>
                <a:cubicBezTo>
                  <a:pt x="4789" y="5734"/>
                  <a:pt x="5010" y="5955"/>
                  <a:pt x="5010" y="6144"/>
                </a:cubicBezTo>
                <a:cubicBezTo>
                  <a:pt x="5010" y="6396"/>
                  <a:pt x="4789" y="6585"/>
                  <a:pt x="4569" y="6585"/>
                </a:cubicBezTo>
                <a:lnTo>
                  <a:pt x="2552" y="6585"/>
                </a:lnTo>
                <a:cubicBezTo>
                  <a:pt x="2741" y="7845"/>
                  <a:pt x="3750" y="8822"/>
                  <a:pt x="5010" y="9011"/>
                </a:cubicBezTo>
                <a:lnTo>
                  <a:pt x="5010" y="9861"/>
                </a:lnTo>
                <a:cubicBezTo>
                  <a:pt x="2804" y="9641"/>
                  <a:pt x="1072" y="7876"/>
                  <a:pt x="851" y="5671"/>
                </a:cubicBezTo>
                <a:lnTo>
                  <a:pt x="851" y="5671"/>
                </a:lnTo>
                <a:cubicBezTo>
                  <a:pt x="977" y="5703"/>
                  <a:pt x="1135" y="5734"/>
                  <a:pt x="1261" y="5734"/>
                </a:cubicBezTo>
                <a:cubicBezTo>
                  <a:pt x="1418" y="5734"/>
                  <a:pt x="1544" y="5703"/>
                  <a:pt x="1702" y="5671"/>
                </a:cubicBezTo>
                <a:lnTo>
                  <a:pt x="1702" y="3340"/>
                </a:lnTo>
                <a:cubicBezTo>
                  <a:pt x="1576" y="3308"/>
                  <a:pt x="1418" y="3277"/>
                  <a:pt x="1261" y="3277"/>
                </a:cubicBezTo>
                <a:cubicBezTo>
                  <a:pt x="599" y="3277"/>
                  <a:pt x="0" y="3812"/>
                  <a:pt x="0" y="4537"/>
                </a:cubicBezTo>
                <a:lnTo>
                  <a:pt x="0" y="5356"/>
                </a:lnTo>
                <a:cubicBezTo>
                  <a:pt x="0" y="8191"/>
                  <a:pt x="2206" y="10523"/>
                  <a:pt x="4947" y="10712"/>
                </a:cubicBezTo>
                <a:lnTo>
                  <a:pt x="4947" y="11657"/>
                </a:lnTo>
                <a:cubicBezTo>
                  <a:pt x="4002" y="11846"/>
                  <a:pt x="3308" y="12697"/>
                  <a:pt x="3308" y="13673"/>
                </a:cubicBezTo>
                <a:cubicBezTo>
                  <a:pt x="3308" y="13894"/>
                  <a:pt x="3497" y="14051"/>
                  <a:pt x="3750" y="14051"/>
                </a:cubicBezTo>
                <a:lnTo>
                  <a:pt x="7058" y="14051"/>
                </a:lnTo>
                <a:cubicBezTo>
                  <a:pt x="7278" y="14051"/>
                  <a:pt x="7436" y="13862"/>
                  <a:pt x="7436" y="13673"/>
                </a:cubicBezTo>
                <a:cubicBezTo>
                  <a:pt x="7436" y="12697"/>
                  <a:pt x="6743" y="11815"/>
                  <a:pt x="5797" y="11657"/>
                </a:cubicBezTo>
                <a:lnTo>
                  <a:pt x="5797" y="10712"/>
                </a:lnTo>
                <a:cubicBezTo>
                  <a:pt x="8570" y="10523"/>
                  <a:pt x="10775" y="8191"/>
                  <a:pt x="10775" y="5356"/>
                </a:cubicBezTo>
                <a:lnTo>
                  <a:pt x="10775" y="4537"/>
                </a:lnTo>
                <a:cubicBezTo>
                  <a:pt x="10775" y="3875"/>
                  <a:pt x="10240" y="3277"/>
                  <a:pt x="9515" y="3277"/>
                </a:cubicBezTo>
                <a:cubicBezTo>
                  <a:pt x="9357" y="3277"/>
                  <a:pt x="9263" y="3308"/>
                  <a:pt x="9137" y="3340"/>
                </a:cubicBezTo>
                <a:lnTo>
                  <a:pt x="9137" y="5671"/>
                </a:lnTo>
                <a:cubicBezTo>
                  <a:pt x="9263" y="5703"/>
                  <a:pt x="9420" y="5734"/>
                  <a:pt x="9515" y="5734"/>
                </a:cubicBezTo>
                <a:cubicBezTo>
                  <a:pt x="9672" y="5734"/>
                  <a:pt x="9798" y="5703"/>
                  <a:pt x="9925" y="5671"/>
                </a:cubicBezTo>
                <a:lnTo>
                  <a:pt x="9925" y="5671"/>
                </a:lnTo>
                <a:cubicBezTo>
                  <a:pt x="9767" y="7876"/>
                  <a:pt x="8003" y="9641"/>
                  <a:pt x="5797" y="9861"/>
                </a:cubicBezTo>
                <a:lnTo>
                  <a:pt x="5797" y="9011"/>
                </a:lnTo>
                <a:cubicBezTo>
                  <a:pt x="7058" y="8822"/>
                  <a:pt x="8034" y="7845"/>
                  <a:pt x="8223" y="6585"/>
                </a:cubicBezTo>
                <a:lnTo>
                  <a:pt x="6207" y="6585"/>
                </a:lnTo>
                <a:cubicBezTo>
                  <a:pt x="5986" y="6585"/>
                  <a:pt x="5829" y="6396"/>
                  <a:pt x="5829" y="6144"/>
                </a:cubicBezTo>
                <a:cubicBezTo>
                  <a:pt x="5829" y="5892"/>
                  <a:pt x="6018" y="5734"/>
                  <a:pt x="6207" y="5734"/>
                </a:cubicBezTo>
                <a:lnTo>
                  <a:pt x="8318" y="5734"/>
                </a:lnTo>
                <a:lnTo>
                  <a:pt x="8318" y="4915"/>
                </a:lnTo>
                <a:lnTo>
                  <a:pt x="6207" y="4915"/>
                </a:lnTo>
                <a:cubicBezTo>
                  <a:pt x="5986" y="4915"/>
                  <a:pt x="5829" y="4726"/>
                  <a:pt x="5829" y="4537"/>
                </a:cubicBezTo>
                <a:cubicBezTo>
                  <a:pt x="5829" y="4285"/>
                  <a:pt x="6018" y="4096"/>
                  <a:pt x="6207" y="4096"/>
                </a:cubicBezTo>
                <a:lnTo>
                  <a:pt x="8318" y="4096"/>
                </a:lnTo>
                <a:lnTo>
                  <a:pt x="8318" y="3277"/>
                </a:lnTo>
                <a:lnTo>
                  <a:pt x="6207" y="3277"/>
                </a:lnTo>
                <a:cubicBezTo>
                  <a:pt x="5986" y="3277"/>
                  <a:pt x="5829" y="3056"/>
                  <a:pt x="5829" y="2867"/>
                </a:cubicBezTo>
                <a:cubicBezTo>
                  <a:pt x="5829" y="2678"/>
                  <a:pt x="6018" y="2489"/>
                  <a:pt x="6207" y="2489"/>
                </a:cubicBezTo>
                <a:lnTo>
                  <a:pt x="8223" y="2489"/>
                </a:lnTo>
                <a:cubicBezTo>
                  <a:pt x="8034" y="1071"/>
                  <a:pt x="6806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88" name="Google Shape;9088;p65"/>
          <p:cNvGrpSpPr/>
          <p:nvPr/>
        </p:nvGrpSpPr>
        <p:grpSpPr>
          <a:xfrm>
            <a:off x="6642374" y="1532628"/>
            <a:ext cx="357002" cy="354267"/>
            <a:chOff x="-12163025" y="3214275"/>
            <a:chExt cx="354450" cy="351700"/>
          </a:xfrm>
        </p:grpSpPr>
        <p:sp>
          <p:nvSpPr>
            <p:cNvPr id="9089" name="Google Shape;9089;p65"/>
            <p:cNvSpPr/>
            <p:nvPr/>
          </p:nvSpPr>
          <p:spPr>
            <a:xfrm>
              <a:off x="-12163025" y="3214275"/>
              <a:ext cx="354450" cy="165025"/>
            </a:xfrm>
            <a:custGeom>
              <a:avLst/>
              <a:gdLst/>
              <a:ahLst/>
              <a:cxnLst/>
              <a:rect l="l" t="t" r="r" b="b"/>
              <a:pathLst>
                <a:path w="14178" h="6601" extrusionOk="0">
                  <a:moveTo>
                    <a:pt x="10271" y="1812"/>
                  </a:moveTo>
                  <a:cubicBezTo>
                    <a:pt x="10649" y="1812"/>
                    <a:pt x="10996" y="1844"/>
                    <a:pt x="11342" y="1970"/>
                  </a:cubicBezTo>
                  <a:cubicBezTo>
                    <a:pt x="11626" y="2064"/>
                    <a:pt x="11846" y="2096"/>
                    <a:pt x="12130" y="2096"/>
                  </a:cubicBezTo>
                  <a:cubicBezTo>
                    <a:pt x="12350" y="2096"/>
                    <a:pt x="12508" y="2285"/>
                    <a:pt x="12508" y="2505"/>
                  </a:cubicBezTo>
                  <a:lnTo>
                    <a:pt x="12508" y="2820"/>
                  </a:lnTo>
                  <a:cubicBezTo>
                    <a:pt x="12508" y="3955"/>
                    <a:pt x="11563" y="4900"/>
                    <a:pt x="10429" y="4900"/>
                  </a:cubicBezTo>
                  <a:lnTo>
                    <a:pt x="9767" y="4900"/>
                  </a:lnTo>
                  <a:cubicBezTo>
                    <a:pt x="9105" y="4900"/>
                    <a:pt x="8507" y="4553"/>
                    <a:pt x="8192" y="3923"/>
                  </a:cubicBezTo>
                  <a:lnTo>
                    <a:pt x="7908" y="3324"/>
                  </a:lnTo>
                  <a:cubicBezTo>
                    <a:pt x="7877" y="3198"/>
                    <a:pt x="7908" y="3041"/>
                    <a:pt x="8034" y="2883"/>
                  </a:cubicBezTo>
                  <a:lnTo>
                    <a:pt x="8349" y="2568"/>
                  </a:lnTo>
                  <a:cubicBezTo>
                    <a:pt x="8979" y="1938"/>
                    <a:pt x="9735" y="1812"/>
                    <a:pt x="10271" y="1812"/>
                  </a:cubicBezTo>
                  <a:close/>
                  <a:moveTo>
                    <a:pt x="3939" y="1844"/>
                  </a:moveTo>
                  <a:cubicBezTo>
                    <a:pt x="4474" y="1844"/>
                    <a:pt x="5262" y="1970"/>
                    <a:pt x="5892" y="2600"/>
                  </a:cubicBezTo>
                  <a:lnTo>
                    <a:pt x="6207" y="2915"/>
                  </a:lnTo>
                  <a:cubicBezTo>
                    <a:pt x="6333" y="3041"/>
                    <a:pt x="6364" y="3230"/>
                    <a:pt x="6301" y="3387"/>
                  </a:cubicBezTo>
                  <a:lnTo>
                    <a:pt x="6018" y="3986"/>
                  </a:lnTo>
                  <a:cubicBezTo>
                    <a:pt x="5703" y="4585"/>
                    <a:pt x="5104" y="4963"/>
                    <a:pt x="4443" y="4963"/>
                  </a:cubicBezTo>
                  <a:lnTo>
                    <a:pt x="3781" y="4963"/>
                  </a:lnTo>
                  <a:cubicBezTo>
                    <a:pt x="2647" y="4963"/>
                    <a:pt x="1702" y="4018"/>
                    <a:pt x="1702" y="2883"/>
                  </a:cubicBezTo>
                  <a:lnTo>
                    <a:pt x="1702" y="2537"/>
                  </a:lnTo>
                  <a:lnTo>
                    <a:pt x="1733" y="2537"/>
                  </a:lnTo>
                  <a:cubicBezTo>
                    <a:pt x="1733" y="2285"/>
                    <a:pt x="1891" y="2127"/>
                    <a:pt x="2111" y="2127"/>
                  </a:cubicBezTo>
                  <a:cubicBezTo>
                    <a:pt x="2395" y="2127"/>
                    <a:pt x="2678" y="2096"/>
                    <a:pt x="2899" y="2001"/>
                  </a:cubicBezTo>
                  <a:cubicBezTo>
                    <a:pt x="3277" y="1907"/>
                    <a:pt x="3623" y="1844"/>
                    <a:pt x="3939" y="1844"/>
                  </a:cubicBezTo>
                  <a:close/>
                  <a:moveTo>
                    <a:pt x="13784" y="1"/>
                  </a:moveTo>
                  <a:cubicBezTo>
                    <a:pt x="13713" y="1"/>
                    <a:pt x="13642" y="16"/>
                    <a:pt x="13579" y="48"/>
                  </a:cubicBezTo>
                  <a:lnTo>
                    <a:pt x="13043" y="331"/>
                  </a:lnTo>
                  <a:cubicBezTo>
                    <a:pt x="12798" y="445"/>
                    <a:pt x="12552" y="502"/>
                    <a:pt x="12299" y="502"/>
                  </a:cubicBezTo>
                  <a:cubicBezTo>
                    <a:pt x="12131" y="502"/>
                    <a:pt x="11960" y="476"/>
                    <a:pt x="11783" y="426"/>
                  </a:cubicBezTo>
                  <a:cubicBezTo>
                    <a:pt x="11291" y="283"/>
                    <a:pt x="10793" y="213"/>
                    <a:pt x="10307" y="213"/>
                  </a:cubicBezTo>
                  <a:cubicBezTo>
                    <a:pt x="9083" y="213"/>
                    <a:pt x="7932" y="654"/>
                    <a:pt x="7121" y="1466"/>
                  </a:cubicBezTo>
                  <a:lnTo>
                    <a:pt x="7089" y="1497"/>
                  </a:lnTo>
                  <a:lnTo>
                    <a:pt x="7058" y="1466"/>
                  </a:lnTo>
                  <a:cubicBezTo>
                    <a:pt x="6246" y="654"/>
                    <a:pt x="5127" y="213"/>
                    <a:pt x="3898" y="213"/>
                  </a:cubicBezTo>
                  <a:cubicBezTo>
                    <a:pt x="3410" y="213"/>
                    <a:pt x="2905" y="283"/>
                    <a:pt x="2395" y="426"/>
                  </a:cubicBezTo>
                  <a:cubicBezTo>
                    <a:pt x="2231" y="476"/>
                    <a:pt x="2062" y="502"/>
                    <a:pt x="1892" y="502"/>
                  </a:cubicBezTo>
                  <a:cubicBezTo>
                    <a:pt x="1637" y="502"/>
                    <a:pt x="1380" y="445"/>
                    <a:pt x="1135" y="331"/>
                  </a:cubicBezTo>
                  <a:lnTo>
                    <a:pt x="599" y="48"/>
                  </a:lnTo>
                  <a:cubicBezTo>
                    <a:pt x="546" y="21"/>
                    <a:pt x="487" y="12"/>
                    <a:pt x="427" y="12"/>
                  </a:cubicBezTo>
                  <a:cubicBezTo>
                    <a:pt x="345" y="12"/>
                    <a:pt x="262" y="30"/>
                    <a:pt x="189" y="48"/>
                  </a:cubicBezTo>
                  <a:cubicBezTo>
                    <a:pt x="95" y="111"/>
                    <a:pt x="0" y="237"/>
                    <a:pt x="0" y="394"/>
                  </a:cubicBezTo>
                  <a:lnTo>
                    <a:pt x="0" y="2883"/>
                  </a:lnTo>
                  <a:cubicBezTo>
                    <a:pt x="63" y="4931"/>
                    <a:pt x="1733" y="6601"/>
                    <a:pt x="3781" y="6601"/>
                  </a:cubicBezTo>
                  <a:lnTo>
                    <a:pt x="4443" y="6601"/>
                  </a:lnTo>
                  <a:cubicBezTo>
                    <a:pt x="5514" y="6601"/>
                    <a:pt x="6490" y="6128"/>
                    <a:pt x="7121" y="5278"/>
                  </a:cubicBezTo>
                  <a:cubicBezTo>
                    <a:pt x="7751" y="6128"/>
                    <a:pt x="8727" y="6601"/>
                    <a:pt x="9798" y="6601"/>
                  </a:cubicBezTo>
                  <a:lnTo>
                    <a:pt x="10460" y="6601"/>
                  </a:lnTo>
                  <a:cubicBezTo>
                    <a:pt x="12508" y="6601"/>
                    <a:pt x="14178" y="4931"/>
                    <a:pt x="14178" y="2883"/>
                  </a:cubicBezTo>
                  <a:lnTo>
                    <a:pt x="14178" y="394"/>
                  </a:lnTo>
                  <a:cubicBezTo>
                    <a:pt x="14178" y="237"/>
                    <a:pt x="14083" y="142"/>
                    <a:pt x="13989" y="48"/>
                  </a:cubicBezTo>
                  <a:cubicBezTo>
                    <a:pt x="13926" y="16"/>
                    <a:pt x="13855" y="1"/>
                    <a:pt x="137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65"/>
            <p:cNvSpPr/>
            <p:nvPr/>
          </p:nvSpPr>
          <p:spPr>
            <a:xfrm>
              <a:off x="-12161450" y="3503725"/>
              <a:ext cx="41775" cy="62250"/>
            </a:xfrm>
            <a:custGeom>
              <a:avLst/>
              <a:gdLst/>
              <a:ahLst/>
              <a:cxnLst/>
              <a:rect l="l" t="t" r="r" b="b"/>
              <a:pathLst>
                <a:path w="1671" h="2490" extrusionOk="0">
                  <a:moveTo>
                    <a:pt x="0" y="1"/>
                  </a:moveTo>
                  <a:lnTo>
                    <a:pt x="0" y="1670"/>
                  </a:lnTo>
                  <a:cubicBezTo>
                    <a:pt x="0" y="2143"/>
                    <a:pt x="378" y="2490"/>
                    <a:pt x="851" y="2490"/>
                  </a:cubicBezTo>
                  <a:cubicBezTo>
                    <a:pt x="1324" y="2490"/>
                    <a:pt x="1670" y="2143"/>
                    <a:pt x="1670" y="1670"/>
                  </a:cubicBezTo>
                  <a:lnTo>
                    <a:pt x="16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65"/>
            <p:cNvSpPr/>
            <p:nvPr/>
          </p:nvSpPr>
          <p:spPr>
            <a:xfrm>
              <a:off x="-12161450" y="3350150"/>
              <a:ext cx="41775" cy="133125"/>
            </a:xfrm>
            <a:custGeom>
              <a:avLst/>
              <a:gdLst/>
              <a:ahLst/>
              <a:cxnLst/>
              <a:rect l="l" t="t" r="r" b="b"/>
              <a:pathLst>
                <a:path w="1671" h="5325" extrusionOk="0">
                  <a:moveTo>
                    <a:pt x="0" y="0"/>
                  </a:moveTo>
                  <a:lnTo>
                    <a:pt x="0" y="5325"/>
                  </a:lnTo>
                  <a:lnTo>
                    <a:pt x="1670" y="5325"/>
                  </a:lnTo>
                  <a:lnTo>
                    <a:pt x="1670" y="1481"/>
                  </a:lnTo>
                  <a:cubicBezTo>
                    <a:pt x="1009" y="1103"/>
                    <a:pt x="441" y="63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92" name="Google Shape;9092;p65"/>
          <p:cNvGrpSpPr/>
          <p:nvPr/>
        </p:nvGrpSpPr>
        <p:grpSpPr>
          <a:xfrm>
            <a:off x="6643154" y="1972365"/>
            <a:ext cx="355441" cy="356232"/>
            <a:chOff x="-12160675" y="3647875"/>
            <a:chExt cx="352900" cy="353650"/>
          </a:xfrm>
        </p:grpSpPr>
        <p:sp>
          <p:nvSpPr>
            <p:cNvPr id="9093" name="Google Shape;9093;p65"/>
            <p:cNvSpPr/>
            <p:nvPr/>
          </p:nvSpPr>
          <p:spPr>
            <a:xfrm>
              <a:off x="-12059850" y="3958975"/>
              <a:ext cx="149675" cy="42550"/>
            </a:xfrm>
            <a:custGeom>
              <a:avLst/>
              <a:gdLst/>
              <a:ahLst/>
              <a:cxnLst/>
              <a:rect l="l" t="t" r="r" b="b"/>
              <a:pathLst>
                <a:path w="5987" h="1702" extrusionOk="0">
                  <a:moveTo>
                    <a:pt x="1" y="0"/>
                  </a:moveTo>
                  <a:lnTo>
                    <a:pt x="1009" y="1481"/>
                  </a:lnTo>
                  <a:cubicBezTo>
                    <a:pt x="1072" y="1607"/>
                    <a:pt x="1198" y="1702"/>
                    <a:pt x="1355" y="1702"/>
                  </a:cubicBezTo>
                  <a:lnTo>
                    <a:pt x="4663" y="1702"/>
                  </a:lnTo>
                  <a:cubicBezTo>
                    <a:pt x="4821" y="1702"/>
                    <a:pt x="4947" y="1607"/>
                    <a:pt x="5010" y="1481"/>
                  </a:cubicBezTo>
                  <a:lnTo>
                    <a:pt x="59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65"/>
            <p:cNvSpPr/>
            <p:nvPr/>
          </p:nvSpPr>
          <p:spPr>
            <a:xfrm>
              <a:off x="-11850350" y="3749475"/>
              <a:ext cx="42575" cy="149675"/>
            </a:xfrm>
            <a:custGeom>
              <a:avLst/>
              <a:gdLst/>
              <a:ahLst/>
              <a:cxnLst/>
              <a:rect l="l" t="t" r="r" b="b"/>
              <a:pathLst>
                <a:path w="1703" h="5987" extrusionOk="0">
                  <a:moveTo>
                    <a:pt x="1" y="0"/>
                  </a:moveTo>
                  <a:lnTo>
                    <a:pt x="1" y="5986"/>
                  </a:lnTo>
                  <a:lnTo>
                    <a:pt x="1513" y="4978"/>
                  </a:lnTo>
                  <a:cubicBezTo>
                    <a:pt x="1639" y="4915"/>
                    <a:pt x="1702" y="4789"/>
                    <a:pt x="1702" y="4631"/>
                  </a:cubicBezTo>
                  <a:lnTo>
                    <a:pt x="1702" y="1323"/>
                  </a:lnTo>
                  <a:cubicBezTo>
                    <a:pt x="1702" y="1166"/>
                    <a:pt x="1639" y="1040"/>
                    <a:pt x="1513" y="97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65"/>
            <p:cNvSpPr/>
            <p:nvPr/>
          </p:nvSpPr>
          <p:spPr>
            <a:xfrm>
              <a:off x="-12059850" y="3647875"/>
              <a:ext cx="148875" cy="42550"/>
            </a:xfrm>
            <a:custGeom>
              <a:avLst/>
              <a:gdLst/>
              <a:ahLst/>
              <a:cxnLst/>
              <a:rect l="l" t="t" r="r" b="b"/>
              <a:pathLst>
                <a:path w="5955" h="1702" extrusionOk="0">
                  <a:moveTo>
                    <a:pt x="1355" y="0"/>
                  </a:moveTo>
                  <a:cubicBezTo>
                    <a:pt x="1198" y="0"/>
                    <a:pt x="1072" y="63"/>
                    <a:pt x="977" y="189"/>
                  </a:cubicBezTo>
                  <a:lnTo>
                    <a:pt x="1" y="1701"/>
                  </a:lnTo>
                  <a:lnTo>
                    <a:pt x="5955" y="1701"/>
                  </a:lnTo>
                  <a:lnTo>
                    <a:pt x="4978" y="189"/>
                  </a:lnTo>
                  <a:cubicBezTo>
                    <a:pt x="4947" y="63"/>
                    <a:pt x="4821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65"/>
            <p:cNvSpPr/>
            <p:nvPr/>
          </p:nvSpPr>
          <p:spPr>
            <a:xfrm>
              <a:off x="-12160675" y="3750250"/>
              <a:ext cx="41775" cy="148900"/>
            </a:xfrm>
            <a:custGeom>
              <a:avLst/>
              <a:gdLst/>
              <a:ahLst/>
              <a:cxnLst/>
              <a:rect l="l" t="t" r="r" b="b"/>
              <a:pathLst>
                <a:path w="1671" h="5956" extrusionOk="0">
                  <a:moveTo>
                    <a:pt x="1671" y="1"/>
                  </a:moveTo>
                  <a:lnTo>
                    <a:pt x="190" y="977"/>
                  </a:lnTo>
                  <a:cubicBezTo>
                    <a:pt x="64" y="1040"/>
                    <a:pt x="1" y="1166"/>
                    <a:pt x="1" y="1324"/>
                  </a:cubicBezTo>
                  <a:lnTo>
                    <a:pt x="1" y="4632"/>
                  </a:lnTo>
                  <a:cubicBezTo>
                    <a:pt x="1" y="4789"/>
                    <a:pt x="64" y="4915"/>
                    <a:pt x="190" y="4978"/>
                  </a:cubicBezTo>
                  <a:lnTo>
                    <a:pt x="1671" y="5955"/>
                  </a:lnTo>
                  <a:lnTo>
                    <a:pt x="16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65"/>
            <p:cNvSpPr/>
            <p:nvPr/>
          </p:nvSpPr>
          <p:spPr>
            <a:xfrm>
              <a:off x="-12099225" y="3710875"/>
              <a:ext cx="228425" cy="226200"/>
            </a:xfrm>
            <a:custGeom>
              <a:avLst/>
              <a:gdLst/>
              <a:ahLst/>
              <a:cxnLst/>
              <a:rect l="l" t="t" r="r" b="b"/>
              <a:pathLst>
                <a:path w="9137" h="9048" extrusionOk="0">
                  <a:moveTo>
                    <a:pt x="4569" y="820"/>
                  </a:moveTo>
                  <a:cubicBezTo>
                    <a:pt x="6616" y="820"/>
                    <a:pt x="8318" y="2489"/>
                    <a:pt x="8318" y="4537"/>
                  </a:cubicBezTo>
                  <a:cubicBezTo>
                    <a:pt x="8318" y="6553"/>
                    <a:pt x="6616" y="8255"/>
                    <a:pt x="4569" y="8255"/>
                  </a:cubicBezTo>
                  <a:cubicBezTo>
                    <a:pt x="2521" y="8255"/>
                    <a:pt x="882" y="6616"/>
                    <a:pt x="882" y="4537"/>
                  </a:cubicBezTo>
                  <a:cubicBezTo>
                    <a:pt x="882" y="2426"/>
                    <a:pt x="2521" y="820"/>
                    <a:pt x="4569" y="820"/>
                  </a:cubicBezTo>
                  <a:close/>
                  <a:moveTo>
                    <a:pt x="1260" y="0"/>
                  </a:moveTo>
                  <a:cubicBezTo>
                    <a:pt x="599" y="0"/>
                    <a:pt x="0" y="536"/>
                    <a:pt x="0" y="1229"/>
                  </a:cubicBezTo>
                  <a:lnTo>
                    <a:pt x="0" y="7845"/>
                  </a:lnTo>
                  <a:cubicBezTo>
                    <a:pt x="0" y="8507"/>
                    <a:pt x="567" y="9042"/>
                    <a:pt x="1260" y="9042"/>
                  </a:cubicBezTo>
                  <a:lnTo>
                    <a:pt x="7877" y="9042"/>
                  </a:lnTo>
                  <a:cubicBezTo>
                    <a:pt x="7910" y="9046"/>
                    <a:pt x="7944" y="9047"/>
                    <a:pt x="7977" y="9047"/>
                  </a:cubicBezTo>
                  <a:cubicBezTo>
                    <a:pt x="8598" y="9047"/>
                    <a:pt x="9137" y="8503"/>
                    <a:pt x="9137" y="7845"/>
                  </a:cubicBezTo>
                  <a:lnTo>
                    <a:pt x="9137" y="1229"/>
                  </a:lnTo>
                  <a:cubicBezTo>
                    <a:pt x="9137" y="536"/>
                    <a:pt x="8601" y="0"/>
                    <a:pt x="7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65"/>
            <p:cNvSpPr/>
            <p:nvPr/>
          </p:nvSpPr>
          <p:spPr>
            <a:xfrm>
              <a:off x="-12056700" y="3751825"/>
              <a:ext cx="144950" cy="144950"/>
            </a:xfrm>
            <a:custGeom>
              <a:avLst/>
              <a:gdLst/>
              <a:ahLst/>
              <a:cxnLst/>
              <a:rect l="l" t="t" r="r" b="b"/>
              <a:pathLst>
                <a:path w="5798" h="5798" extrusionOk="0">
                  <a:moveTo>
                    <a:pt x="2868" y="788"/>
                  </a:moveTo>
                  <a:cubicBezTo>
                    <a:pt x="4033" y="788"/>
                    <a:pt x="4947" y="1733"/>
                    <a:pt x="4947" y="2899"/>
                  </a:cubicBezTo>
                  <a:cubicBezTo>
                    <a:pt x="4947" y="4033"/>
                    <a:pt x="4033" y="4978"/>
                    <a:pt x="2868" y="4978"/>
                  </a:cubicBezTo>
                  <a:cubicBezTo>
                    <a:pt x="1733" y="4978"/>
                    <a:pt x="788" y="4033"/>
                    <a:pt x="788" y="2899"/>
                  </a:cubicBezTo>
                  <a:cubicBezTo>
                    <a:pt x="788" y="1733"/>
                    <a:pt x="1733" y="788"/>
                    <a:pt x="2868" y="788"/>
                  </a:cubicBezTo>
                  <a:close/>
                  <a:moveTo>
                    <a:pt x="2868" y="1"/>
                  </a:moveTo>
                  <a:cubicBezTo>
                    <a:pt x="1261" y="1"/>
                    <a:pt x="1" y="1324"/>
                    <a:pt x="1" y="2899"/>
                  </a:cubicBezTo>
                  <a:cubicBezTo>
                    <a:pt x="1" y="4506"/>
                    <a:pt x="1292" y="5798"/>
                    <a:pt x="2868" y="5798"/>
                  </a:cubicBezTo>
                  <a:cubicBezTo>
                    <a:pt x="4474" y="5798"/>
                    <a:pt x="5797" y="4506"/>
                    <a:pt x="5797" y="2899"/>
                  </a:cubicBezTo>
                  <a:cubicBezTo>
                    <a:pt x="5797" y="1324"/>
                    <a:pt x="4474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65"/>
            <p:cNvSpPr/>
            <p:nvPr/>
          </p:nvSpPr>
          <p:spPr>
            <a:xfrm>
              <a:off x="-12016525" y="3792775"/>
              <a:ext cx="63025" cy="63050"/>
            </a:xfrm>
            <a:custGeom>
              <a:avLst/>
              <a:gdLst/>
              <a:ahLst/>
              <a:cxnLst/>
              <a:rect l="l" t="t" r="r" b="b"/>
              <a:pathLst>
                <a:path w="2521" h="2522" extrusionOk="0">
                  <a:moveTo>
                    <a:pt x="1261" y="1"/>
                  </a:moveTo>
                  <a:cubicBezTo>
                    <a:pt x="567" y="1"/>
                    <a:pt x="0" y="537"/>
                    <a:pt x="0" y="1261"/>
                  </a:cubicBezTo>
                  <a:cubicBezTo>
                    <a:pt x="0" y="1954"/>
                    <a:pt x="567" y="2521"/>
                    <a:pt x="1261" y="2521"/>
                  </a:cubicBezTo>
                  <a:cubicBezTo>
                    <a:pt x="1954" y="2521"/>
                    <a:pt x="2521" y="1954"/>
                    <a:pt x="2521" y="1261"/>
                  </a:cubicBezTo>
                  <a:cubicBezTo>
                    <a:pt x="2521" y="537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00" name="Google Shape;9100;p65"/>
          <p:cNvGrpSpPr/>
          <p:nvPr/>
        </p:nvGrpSpPr>
        <p:grpSpPr>
          <a:xfrm>
            <a:off x="6653870" y="2416821"/>
            <a:ext cx="354635" cy="356232"/>
            <a:chOff x="-12160675" y="4081850"/>
            <a:chExt cx="352100" cy="353650"/>
          </a:xfrm>
        </p:grpSpPr>
        <p:sp>
          <p:nvSpPr>
            <p:cNvPr id="9101" name="Google Shape;9101;p65"/>
            <p:cNvSpPr/>
            <p:nvPr/>
          </p:nvSpPr>
          <p:spPr>
            <a:xfrm>
              <a:off x="-12014950" y="4081850"/>
              <a:ext cx="61450" cy="62275"/>
            </a:xfrm>
            <a:custGeom>
              <a:avLst/>
              <a:gdLst/>
              <a:ahLst/>
              <a:cxnLst/>
              <a:rect l="l" t="t" r="r" b="b"/>
              <a:pathLst>
                <a:path w="2458" h="2491" extrusionOk="0">
                  <a:moveTo>
                    <a:pt x="1198" y="0"/>
                  </a:moveTo>
                  <a:cubicBezTo>
                    <a:pt x="536" y="0"/>
                    <a:pt x="0" y="599"/>
                    <a:pt x="0" y="1260"/>
                  </a:cubicBezTo>
                  <a:cubicBezTo>
                    <a:pt x="0" y="1922"/>
                    <a:pt x="536" y="2489"/>
                    <a:pt x="1198" y="2489"/>
                  </a:cubicBezTo>
                  <a:cubicBezTo>
                    <a:pt x="1216" y="2490"/>
                    <a:pt x="1235" y="2490"/>
                    <a:pt x="1253" y="2490"/>
                  </a:cubicBezTo>
                  <a:cubicBezTo>
                    <a:pt x="1892" y="2490"/>
                    <a:pt x="2458" y="1965"/>
                    <a:pt x="2458" y="1260"/>
                  </a:cubicBezTo>
                  <a:cubicBezTo>
                    <a:pt x="2458" y="599"/>
                    <a:pt x="1922" y="0"/>
                    <a:pt x="1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65"/>
            <p:cNvSpPr/>
            <p:nvPr/>
          </p:nvSpPr>
          <p:spPr>
            <a:xfrm>
              <a:off x="-12077175" y="4352000"/>
              <a:ext cx="186700" cy="83500"/>
            </a:xfrm>
            <a:custGeom>
              <a:avLst/>
              <a:gdLst/>
              <a:ahLst/>
              <a:cxnLst/>
              <a:rect l="l" t="t" r="r" b="b"/>
              <a:pathLst>
                <a:path w="7468" h="3340" extrusionOk="0">
                  <a:moveTo>
                    <a:pt x="1639" y="0"/>
                  </a:moveTo>
                  <a:cubicBezTo>
                    <a:pt x="1166" y="0"/>
                    <a:pt x="820" y="347"/>
                    <a:pt x="820" y="819"/>
                  </a:cubicBezTo>
                  <a:lnTo>
                    <a:pt x="820" y="1670"/>
                  </a:lnTo>
                  <a:cubicBezTo>
                    <a:pt x="347" y="1670"/>
                    <a:pt x="0" y="2048"/>
                    <a:pt x="0" y="2521"/>
                  </a:cubicBezTo>
                  <a:lnTo>
                    <a:pt x="0" y="2899"/>
                  </a:lnTo>
                  <a:cubicBezTo>
                    <a:pt x="0" y="3151"/>
                    <a:pt x="189" y="3340"/>
                    <a:pt x="410" y="3340"/>
                  </a:cubicBezTo>
                  <a:lnTo>
                    <a:pt x="7026" y="3340"/>
                  </a:lnTo>
                  <a:cubicBezTo>
                    <a:pt x="7278" y="3340"/>
                    <a:pt x="7467" y="3151"/>
                    <a:pt x="7467" y="2899"/>
                  </a:cubicBezTo>
                  <a:lnTo>
                    <a:pt x="7467" y="2521"/>
                  </a:lnTo>
                  <a:cubicBezTo>
                    <a:pt x="7467" y="2048"/>
                    <a:pt x="7121" y="1670"/>
                    <a:pt x="6648" y="1670"/>
                  </a:cubicBezTo>
                  <a:lnTo>
                    <a:pt x="6648" y="819"/>
                  </a:lnTo>
                  <a:cubicBezTo>
                    <a:pt x="6616" y="347"/>
                    <a:pt x="6207" y="0"/>
                    <a:pt x="57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65"/>
            <p:cNvSpPr/>
            <p:nvPr/>
          </p:nvSpPr>
          <p:spPr>
            <a:xfrm>
              <a:off x="-11911775" y="4186000"/>
              <a:ext cx="103200" cy="101425"/>
            </a:xfrm>
            <a:custGeom>
              <a:avLst/>
              <a:gdLst/>
              <a:ahLst/>
              <a:cxnLst/>
              <a:rect l="l" t="t" r="r" b="b"/>
              <a:pathLst>
                <a:path w="4128" h="4057" extrusionOk="0">
                  <a:moveTo>
                    <a:pt x="2060" y="1"/>
                  </a:moveTo>
                  <a:cubicBezTo>
                    <a:pt x="1914" y="1"/>
                    <a:pt x="1765" y="72"/>
                    <a:pt x="1670" y="213"/>
                  </a:cubicBezTo>
                  <a:lnTo>
                    <a:pt x="1198" y="1190"/>
                  </a:lnTo>
                  <a:lnTo>
                    <a:pt x="221" y="1663"/>
                  </a:lnTo>
                  <a:cubicBezTo>
                    <a:pt x="63" y="1757"/>
                    <a:pt x="0" y="1852"/>
                    <a:pt x="0" y="2009"/>
                  </a:cubicBezTo>
                  <a:cubicBezTo>
                    <a:pt x="0" y="2167"/>
                    <a:pt x="63" y="2324"/>
                    <a:pt x="221" y="2356"/>
                  </a:cubicBezTo>
                  <a:lnTo>
                    <a:pt x="1198" y="2828"/>
                  </a:lnTo>
                  <a:lnTo>
                    <a:pt x="1670" y="3836"/>
                  </a:lnTo>
                  <a:cubicBezTo>
                    <a:pt x="1765" y="3994"/>
                    <a:pt x="1891" y="4057"/>
                    <a:pt x="2048" y="4057"/>
                  </a:cubicBezTo>
                  <a:cubicBezTo>
                    <a:pt x="2206" y="4057"/>
                    <a:pt x="2363" y="3994"/>
                    <a:pt x="2395" y="3836"/>
                  </a:cubicBezTo>
                  <a:lnTo>
                    <a:pt x="2867" y="2828"/>
                  </a:lnTo>
                  <a:lnTo>
                    <a:pt x="3907" y="2356"/>
                  </a:lnTo>
                  <a:cubicBezTo>
                    <a:pt x="4065" y="2293"/>
                    <a:pt x="4128" y="2167"/>
                    <a:pt x="4128" y="2009"/>
                  </a:cubicBezTo>
                  <a:cubicBezTo>
                    <a:pt x="4128" y="1852"/>
                    <a:pt x="4033" y="1757"/>
                    <a:pt x="3939" y="1663"/>
                  </a:cubicBezTo>
                  <a:lnTo>
                    <a:pt x="2899" y="1190"/>
                  </a:lnTo>
                  <a:lnTo>
                    <a:pt x="2426" y="213"/>
                  </a:lnTo>
                  <a:cubicBezTo>
                    <a:pt x="2348" y="72"/>
                    <a:pt x="2206" y="1"/>
                    <a:pt x="2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65"/>
            <p:cNvSpPr/>
            <p:nvPr/>
          </p:nvSpPr>
          <p:spPr>
            <a:xfrm>
              <a:off x="-12160675" y="4186000"/>
              <a:ext cx="104000" cy="101425"/>
            </a:xfrm>
            <a:custGeom>
              <a:avLst/>
              <a:gdLst/>
              <a:ahLst/>
              <a:cxnLst/>
              <a:rect l="l" t="t" r="r" b="b"/>
              <a:pathLst>
                <a:path w="4160" h="4057" extrusionOk="0">
                  <a:moveTo>
                    <a:pt x="2092" y="1"/>
                  </a:moveTo>
                  <a:cubicBezTo>
                    <a:pt x="1946" y="1"/>
                    <a:pt x="1797" y="72"/>
                    <a:pt x="1702" y="213"/>
                  </a:cubicBezTo>
                  <a:lnTo>
                    <a:pt x="1230" y="1190"/>
                  </a:lnTo>
                  <a:lnTo>
                    <a:pt x="221" y="1663"/>
                  </a:lnTo>
                  <a:cubicBezTo>
                    <a:pt x="64" y="1757"/>
                    <a:pt x="1" y="1852"/>
                    <a:pt x="1" y="2009"/>
                  </a:cubicBezTo>
                  <a:cubicBezTo>
                    <a:pt x="1" y="2167"/>
                    <a:pt x="64" y="2324"/>
                    <a:pt x="221" y="2387"/>
                  </a:cubicBezTo>
                  <a:lnTo>
                    <a:pt x="1230" y="2860"/>
                  </a:lnTo>
                  <a:lnTo>
                    <a:pt x="1702" y="3836"/>
                  </a:lnTo>
                  <a:cubicBezTo>
                    <a:pt x="1797" y="3994"/>
                    <a:pt x="1923" y="4057"/>
                    <a:pt x="2080" y="4057"/>
                  </a:cubicBezTo>
                  <a:cubicBezTo>
                    <a:pt x="2238" y="4057"/>
                    <a:pt x="2395" y="3994"/>
                    <a:pt x="2427" y="3836"/>
                  </a:cubicBezTo>
                  <a:lnTo>
                    <a:pt x="2899" y="2860"/>
                  </a:lnTo>
                  <a:lnTo>
                    <a:pt x="3876" y="2387"/>
                  </a:lnTo>
                  <a:cubicBezTo>
                    <a:pt x="4034" y="2324"/>
                    <a:pt x="4160" y="2167"/>
                    <a:pt x="4160" y="2009"/>
                  </a:cubicBezTo>
                  <a:cubicBezTo>
                    <a:pt x="4160" y="1852"/>
                    <a:pt x="4065" y="1694"/>
                    <a:pt x="3939" y="1663"/>
                  </a:cubicBezTo>
                  <a:lnTo>
                    <a:pt x="2931" y="1190"/>
                  </a:lnTo>
                  <a:lnTo>
                    <a:pt x="2458" y="213"/>
                  </a:lnTo>
                  <a:cubicBezTo>
                    <a:pt x="2380" y="72"/>
                    <a:pt x="2238" y="1"/>
                    <a:pt x="20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65"/>
            <p:cNvSpPr/>
            <p:nvPr/>
          </p:nvSpPr>
          <p:spPr>
            <a:xfrm>
              <a:off x="-12049600" y="4144075"/>
              <a:ext cx="127600" cy="67750"/>
            </a:xfrm>
            <a:custGeom>
              <a:avLst/>
              <a:gdLst/>
              <a:ahLst/>
              <a:cxnLst/>
              <a:rect l="l" t="t" r="r" b="b"/>
              <a:pathLst>
                <a:path w="5104" h="2710" extrusionOk="0">
                  <a:moveTo>
                    <a:pt x="851" y="0"/>
                  </a:moveTo>
                  <a:cubicBezTo>
                    <a:pt x="819" y="32"/>
                    <a:pt x="662" y="63"/>
                    <a:pt x="599" y="189"/>
                  </a:cubicBezTo>
                  <a:cubicBezTo>
                    <a:pt x="63" y="945"/>
                    <a:pt x="0" y="1890"/>
                    <a:pt x="347" y="2710"/>
                  </a:cubicBezTo>
                  <a:lnTo>
                    <a:pt x="2394" y="1670"/>
                  </a:lnTo>
                  <a:cubicBezTo>
                    <a:pt x="2426" y="1638"/>
                    <a:pt x="2521" y="1638"/>
                    <a:pt x="2552" y="1638"/>
                  </a:cubicBezTo>
                  <a:cubicBezTo>
                    <a:pt x="2647" y="1638"/>
                    <a:pt x="2678" y="1638"/>
                    <a:pt x="2710" y="1670"/>
                  </a:cubicBezTo>
                  <a:lnTo>
                    <a:pt x="4757" y="2710"/>
                  </a:lnTo>
                  <a:cubicBezTo>
                    <a:pt x="5104" y="1890"/>
                    <a:pt x="5041" y="945"/>
                    <a:pt x="4537" y="189"/>
                  </a:cubicBezTo>
                  <a:cubicBezTo>
                    <a:pt x="4442" y="63"/>
                    <a:pt x="4316" y="0"/>
                    <a:pt x="41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65"/>
            <p:cNvSpPr/>
            <p:nvPr/>
          </p:nvSpPr>
          <p:spPr>
            <a:xfrm>
              <a:off x="-12033850" y="4212600"/>
              <a:ext cx="99250" cy="118150"/>
            </a:xfrm>
            <a:custGeom>
              <a:avLst/>
              <a:gdLst/>
              <a:ahLst/>
              <a:cxnLst/>
              <a:rect l="l" t="t" r="r" b="b"/>
              <a:pathLst>
                <a:path w="3970" h="4726" extrusionOk="0">
                  <a:moveTo>
                    <a:pt x="1575" y="0"/>
                  </a:moveTo>
                  <a:lnTo>
                    <a:pt x="0" y="788"/>
                  </a:lnTo>
                  <a:lnTo>
                    <a:pt x="662" y="4726"/>
                  </a:lnTo>
                  <a:lnTo>
                    <a:pt x="3308" y="4726"/>
                  </a:lnTo>
                  <a:lnTo>
                    <a:pt x="3970" y="788"/>
                  </a:lnTo>
                  <a:lnTo>
                    <a:pt x="2395" y="0"/>
                  </a:lnTo>
                  <a:lnTo>
                    <a:pt x="2395" y="1827"/>
                  </a:lnTo>
                  <a:cubicBezTo>
                    <a:pt x="2395" y="2048"/>
                    <a:pt x="2206" y="2268"/>
                    <a:pt x="1954" y="2268"/>
                  </a:cubicBezTo>
                  <a:cubicBezTo>
                    <a:pt x="1733" y="2268"/>
                    <a:pt x="1575" y="2048"/>
                    <a:pt x="1575" y="1827"/>
                  </a:cubicBezTo>
                  <a:lnTo>
                    <a:pt x="15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07" name="Google Shape;9107;p65"/>
          <p:cNvGrpSpPr/>
          <p:nvPr/>
        </p:nvGrpSpPr>
        <p:grpSpPr>
          <a:xfrm>
            <a:off x="4858836" y="2891264"/>
            <a:ext cx="355416" cy="355652"/>
            <a:chOff x="-10391650" y="3180600"/>
            <a:chExt cx="352875" cy="353075"/>
          </a:xfrm>
        </p:grpSpPr>
        <p:sp>
          <p:nvSpPr>
            <p:cNvPr id="9108" name="Google Shape;9108;p65"/>
            <p:cNvSpPr/>
            <p:nvPr/>
          </p:nvSpPr>
          <p:spPr>
            <a:xfrm>
              <a:off x="-10390875" y="3263500"/>
              <a:ext cx="352100" cy="42550"/>
            </a:xfrm>
            <a:custGeom>
              <a:avLst/>
              <a:gdLst/>
              <a:ahLst/>
              <a:cxnLst/>
              <a:rect l="l" t="t" r="r" b="b"/>
              <a:pathLst>
                <a:path w="14084" h="1702" extrusionOk="0">
                  <a:moveTo>
                    <a:pt x="820" y="1"/>
                  </a:moveTo>
                  <a:cubicBezTo>
                    <a:pt x="347" y="1"/>
                    <a:pt x="1" y="379"/>
                    <a:pt x="1" y="851"/>
                  </a:cubicBezTo>
                  <a:lnTo>
                    <a:pt x="1" y="1261"/>
                  </a:lnTo>
                  <a:cubicBezTo>
                    <a:pt x="1" y="1513"/>
                    <a:pt x="190" y="1702"/>
                    <a:pt x="410" y="1702"/>
                  </a:cubicBezTo>
                  <a:lnTo>
                    <a:pt x="13674" y="1702"/>
                  </a:lnTo>
                  <a:cubicBezTo>
                    <a:pt x="13894" y="1702"/>
                    <a:pt x="14083" y="1513"/>
                    <a:pt x="14083" y="1261"/>
                  </a:cubicBezTo>
                  <a:lnTo>
                    <a:pt x="14083" y="851"/>
                  </a:lnTo>
                  <a:cubicBezTo>
                    <a:pt x="14083" y="410"/>
                    <a:pt x="13705" y="1"/>
                    <a:pt x="132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65"/>
            <p:cNvSpPr/>
            <p:nvPr/>
          </p:nvSpPr>
          <p:spPr>
            <a:xfrm>
              <a:off x="-10391650" y="3451750"/>
              <a:ext cx="352875" cy="81925"/>
            </a:xfrm>
            <a:custGeom>
              <a:avLst/>
              <a:gdLst/>
              <a:ahLst/>
              <a:cxnLst/>
              <a:rect l="l" t="t" r="r" b="b"/>
              <a:pathLst>
                <a:path w="14115" h="3277" extrusionOk="0">
                  <a:moveTo>
                    <a:pt x="2079" y="0"/>
                  </a:moveTo>
                  <a:cubicBezTo>
                    <a:pt x="1418" y="0"/>
                    <a:pt x="819" y="536"/>
                    <a:pt x="819" y="1229"/>
                  </a:cubicBezTo>
                  <a:lnTo>
                    <a:pt x="819" y="1607"/>
                  </a:lnTo>
                  <a:cubicBezTo>
                    <a:pt x="347" y="1607"/>
                    <a:pt x="0" y="1954"/>
                    <a:pt x="0" y="2458"/>
                  </a:cubicBezTo>
                  <a:lnTo>
                    <a:pt x="0" y="2867"/>
                  </a:lnTo>
                  <a:cubicBezTo>
                    <a:pt x="0" y="3119"/>
                    <a:pt x="189" y="3277"/>
                    <a:pt x="378" y="3277"/>
                  </a:cubicBezTo>
                  <a:lnTo>
                    <a:pt x="13642" y="3277"/>
                  </a:lnTo>
                  <a:cubicBezTo>
                    <a:pt x="13894" y="3277"/>
                    <a:pt x="14083" y="3088"/>
                    <a:pt x="14083" y="2867"/>
                  </a:cubicBezTo>
                  <a:lnTo>
                    <a:pt x="14083" y="2458"/>
                  </a:lnTo>
                  <a:cubicBezTo>
                    <a:pt x="14114" y="1954"/>
                    <a:pt x="13736" y="1607"/>
                    <a:pt x="13295" y="1607"/>
                  </a:cubicBezTo>
                  <a:lnTo>
                    <a:pt x="13295" y="1229"/>
                  </a:lnTo>
                  <a:cubicBezTo>
                    <a:pt x="13295" y="567"/>
                    <a:pt x="12760" y="0"/>
                    <a:pt x="12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65"/>
            <p:cNvSpPr/>
            <p:nvPr/>
          </p:nvSpPr>
          <p:spPr>
            <a:xfrm>
              <a:off x="-10327075" y="3180600"/>
              <a:ext cx="223700" cy="62450"/>
            </a:xfrm>
            <a:custGeom>
              <a:avLst/>
              <a:gdLst/>
              <a:ahLst/>
              <a:cxnLst/>
              <a:rect l="l" t="t" r="r" b="b"/>
              <a:pathLst>
                <a:path w="8948" h="2498" extrusionOk="0">
                  <a:moveTo>
                    <a:pt x="4490" y="1"/>
                  </a:moveTo>
                  <a:cubicBezTo>
                    <a:pt x="4419" y="1"/>
                    <a:pt x="4348" y="24"/>
                    <a:pt x="4285" y="72"/>
                  </a:cubicBezTo>
                  <a:lnTo>
                    <a:pt x="0" y="2498"/>
                  </a:lnTo>
                  <a:lnTo>
                    <a:pt x="8948" y="2498"/>
                  </a:lnTo>
                  <a:lnTo>
                    <a:pt x="4695" y="72"/>
                  </a:lnTo>
                  <a:cubicBezTo>
                    <a:pt x="4632" y="24"/>
                    <a:pt x="4561" y="1"/>
                    <a:pt x="4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65"/>
            <p:cNvSpPr/>
            <p:nvPr/>
          </p:nvSpPr>
          <p:spPr>
            <a:xfrm>
              <a:off x="-10245950" y="3325725"/>
              <a:ext cx="61450" cy="104775"/>
            </a:xfrm>
            <a:custGeom>
              <a:avLst/>
              <a:gdLst/>
              <a:ahLst/>
              <a:cxnLst/>
              <a:rect l="l" t="t" r="r" b="b"/>
              <a:pathLst>
                <a:path w="2458" h="4191" extrusionOk="0">
                  <a:moveTo>
                    <a:pt x="0" y="1"/>
                  </a:moveTo>
                  <a:lnTo>
                    <a:pt x="0" y="4191"/>
                  </a:lnTo>
                  <a:lnTo>
                    <a:pt x="2458" y="4191"/>
                  </a:lnTo>
                  <a:lnTo>
                    <a:pt x="24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65"/>
            <p:cNvSpPr/>
            <p:nvPr/>
          </p:nvSpPr>
          <p:spPr>
            <a:xfrm>
              <a:off x="-10142775" y="3325725"/>
              <a:ext cx="63025" cy="104775"/>
            </a:xfrm>
            <a:custGeom>
              <a:avLst/>
              <a:gdLst/>
              <a:ahLst/>
              <a:cxnLst/>
              <a:rect l="l" t="t" r="r" b="b"/>
              <a:pathLst>
                <a:path w="2521" h="4191" extrusionOk="0">
                  <a:moveTo>
                    <a:pt x="1" y="1"/>
                  </a:moveTo>
                  <a:lnTo>
                    <a:pt x="1" y="4191"/>
                  </a:lnTo>
                  <a:lnTo>
                    <a:pt x="2521" y="4191"/>
                  </a:lnTo>
                  <a:lnTo>
                    <a:pt x="25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65"/>
            <p:cNvSpPr/>
            <p:nvPr/>
          </p:nvSpPr>
          <p:spPr>
            <a:xfrm>
              <a:off x="-10350700" y="3325725"/>
              <a:ext cx="62250" cy="104775"/>
            </a:xfrm>
            <a:custGeom>
              <a:avLst/>
              <a:gdLst/>
              <a:ahLst/>
              <a:cxnLst/>
              <a:rect l="l" t="t" r="r" b="b"/>
              <a:pathLst>
                <a:path w="2490" h="4191" extrusionOk="0">
                  <a:moveTo>
                    <a:pt x="0" y="1"/>
                  </a:moveTo>
                  <a:lnTo>
                    <a:pt x="0" y="4191"/>
                  </a:lnTo>
                  <a:lnTo>
                    <a:pt x="2489" y="4191"/>
                  </a:lnTo>
                  <a:lnTo>
                    <a:pt x="24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14" name="Google Shape;9114;p65"/>
          <p:cNvGrpSpPr/>
          <p:nvPr/>
        </p:nvGrpSpPr>
        <p:grpSpPr>
          <a:xfrm>
            <a:off x="4858835" y="3368062"/>
            <a:ext cx="354635" cy="353890"/>
            <a:chOff x="-10390875" y="3616350"/>
            <a:chExt cx="352100" cy="351325"/>
          </a:xfrm>
        </p:grpSpPr>
        <p:sp>
          <p:nvSpPr>
            <p:cNvPr id="9115" name="Google Shape;9115;p65"/>
            <p:cNvSpPr/>
            <p:nvPr/>
          </p:nvSpPr>
          <p:spPr>
            <a:xfrm>
              <a:off x="-10308950" y="3780175"/>
              <a:ext cx="186675" cy="104800"/>
            </a:xfrm>
            <a:custGeom>
              <a:avLst/>
              <a:gdLst/>
              <a:ahLst/>
              <a:cxnLst/>
              <a:rect l="l" t="t" r="r" b="b"/>
              <a:pathLst>
                <a:path w="7467" h="4192" extrusionOk="0">
                  <a:moveTo>
                    <a:pt x="0" y="1"/>
                  </a:moveTo>
                  <a:lnTo>
                    <a:pt x="0" y="4191"/>
                  </a:lnTo>
                  <a:lnTo>
                    <a:pt x="7467" y="4191"/>
                  </a:lnTo>
                  <a:lnTo>
                    <a:pt x="7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65"/>
            <p:cNvSpPr/>
            <p:nvPr/>
          </p:nvSpPr>
          <p:spPr>
            <a:xfrm>
              <a:off x="-10390875" y="3698275"/>
              <a:ext cx="352100" cy="269400"/>
            </a:xfrm>
            <a:custGeom>
              <a:avLst/>
              <a:gdLst/>
              <a:ahLst/>
              <a:cxnLst/>
              <a:rect l="l" t="t" r="r" b="b"/>
              <a:pathLst>
                <a:path w="14084" h="10776" extrusionOk="0">
                  <a:moveTo>
                    <a:pt x="11216" y="2426"/>
                  </a:moveTo>
                  <a:cubicBezTo>
                    <a:pt x="11468" y="2426"/>
                    <a:pt x="11626" y="2615"/>
                    <a:pt x="11626" y="2867"/>
                  </a:cubicBezTo>
                  <a:lnTo>
                    <a:pt x="11626" y="7845"/>
                  </a:lnTo>
                  <a:cubicBezTo>
                    <a:pt x="11626" y="8097"/>
                    <a:pt x="11437" y="8255"/>
                    <a:pt x="11216" y="8255"/>
                  </a:cubicBezTo>
                  <a:lnTo>
                    <a:pt x="2931" y="8255"/>
                  </a:lnTo>
                  <a:cubicBezTo>
                    <a:pt x="2678" y="8255"/>
                    <a:pt x="2489" y="8066"/>
                    <a:pt x="2489" y="7845"/>
                  </a:cubicBezTo>
                  <a:lnTo>
                    <a:pt x="2489" y="2867"/>
                  </a:lnTo>
                  <a:cubicBezTo>
                    <a:pt x="2489" y="2615"/>
                    <a:pt x="2678" y="2426"/>
                    <a:pt x="2931" y="2426"/>
                  </a:cubicBezTo>
                  <a:close/>
                  <a:moveTo>
                    <a:pt x="1670" y="0"/>
                  </a:moveTo>
                  <a:cubicBezTo>
                    <a:pt x="757" y="0"/>
                    <a:pt x="1" y="725"/>
                    <a:pt x="1" y="1639"/>
                  </a:cubicBezTo>
                  <a:cubicBezTo>
                    <a:pt x="1" y="2237"/>
                    <a:pt x="316" y="2773"/>
                    <a:pt x="820" y="3056"/>
                  </a:cubicBezTo>
                  <a:lnTo>
                    <a:pt x="820" y="7719"/>
                  </a:lnTo>
                  <a:cubicBezTo>
                    <a:pt x="316" y="7971"/>
                    <a:pt x="1" y="8538"/>
                    <a:pt x="1" y="9137"/>
                  </a:cubicBezTo>
                  <a:cubicBezTo>
                    <a:pt x="1" y="10019"/>
                    <a:pt x="757" y="10775"/>
                    <a:pt x="1670" y="10775"/>
                  </a:cubicBezTo>
                  <a:cubicBezTo>
                    <a:pt x="2237" y="10775"/>
                    <a:pt x="2805" y="10460"/>
                    <a:pt x="3057" y="9956"/>
                  </a:cubicBezTo>
                  <a:lnTo>
                    <a:pt x="11027" y="9956"/>
                  </a:lnTo>
                  <a:cubicBezTo>
                    <a:pt x="11311" y="10460"/>
                    <a:pt x="11846" y="10775"/>
                    <a:pt x="12445" y="10775"/>
                  </a:cubicBezTo>
                  <a:cubicBezTo>
                    <a:pt x="13359" y="10775"/>
                    <a:pt x="14083" y="10019"/>
                    <a:pt x="14083" y="9137"/>
                  </a:cubicBezTo>
                  <a:cubicBezTo>
                    <a:pt x="14083" y="8538"/>
                    <a:pt x="13800" y="7971"/>
                    <a:pt x="13264" y="7719"/>
                  </a:cubicBezTo>
                  <a:lnTo>
                    <a:pt x="13264" y="3056"/>
                  </a:lnTo>
                  <a:cubicBezTo>
                    <a:pt x="13800" y="2741"/>
                    <a:pt x="14083" y="2237"/>
                    <a:pt x="14083" y="1639"/>
                  </a:cubicBezTo>
                  <a:cubicBezTo>
                    <a:pt x="14083" y="725"/>
                    <a:pt x="13359" y="0"/>
                    <a:pt x="12445" y="0"/>
                  </a:cubicBezTo>
                  <a:cubicBezTo>
                    <a:pt x="11846" y="0"/>
                    <a:pt x="11311" y="315"/>
                    <a:pt x="11027" y="820"/>
                  </a:cubicBezTo>
                  <a:lnTo>
                    <a:pt x="3057" y="820"/>
                  </a:lnTo>
                  <a:cubicBezTo>
                    <a:pt x="2805" y="315"/>
                    <a:pt x="2237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65"/>
            <p:cNvSpPr/>
            <p:nvPr/>
          </p:nvSpPr>
          <p:spPr>
            <a:xfrm>
              <a:off x="-10268000" y="3616350"/>
              <a:ext cx="103975" cy="81150"/>
            </a:xfrm>
            <a:custGeom>
              <a:avLst/>
              <a:gdLst/>
              <a:ahLst/>
              <a:cxnLst/>
              <a:rect l="l" t="t" r="r" b="b"/>
              <a:pathLst>
                <a:path w="4159" h="3246" extrusionOk="0">
                  <a:moveTo>
                    <a:pt x="2048" y="1"/>
                  </a:moveTo>
                  <a:cubicBezTo>
                    <a:pt x="1387" y="1"/>
                    <a:pt x="851" y="536"/>
                    <a:pt x="851" y="1230"/>
                  </a:cubicBezTo>
                  <a:cubicBezTo>
                    <a:pt x="851" y="1450"/>
                    <a:pt x="914" y="1671"/>
                    <a:pt x="1040" y="1891"/>
                  </a:cubicBezTo>
                  <a:lnTo>
                    <a:pt x="0" y="3246"/>
                  </a:lnTo>
                  <a:lnTo>
                    <a:pt x="1072" y="3246"/>
                  </a:lnTo>
                  <a:lnTo>
                    <a:pt x="1733" y="2364"/>
                  </a:lnTo>
                  <a:cubicBezTo>
                    <a:pt x="1859" y="2395"/>
                    <a:pt x="1985" y="2427"/>
                    <a:pt x="2080" y="2427"/>
                  </a:cubicBezTo>
                  <a:cubicBezTo>
                    <a:pt x="2206" y="2427"/>
                    <a:pt x="2332" y="2395"/>
                    <a:pt x="2458" y="2364"/>
                  </a:cubicBezTo>
                  <a:lnTo>
                    <a:pt x="3119" y="3246"/>
                  </a:lnTo>
                  <a:lnTo>
                    <a:pt x="4159" y="3246"/>
                  </a:lnTo>
                  <a:lnTo>
                    <a:pt x="3119" y="1891"/>
                  </a:lnTo>
                  <a:cubicBezTo>
                    <a:pt x="3245" y="1671"/>
                    <a:pt x="3308" y="1450"/>
                    <a:pt x="3308" y="1230"/>
                  </a:cubicBezTo>
                  <a:cubicBezTo>
                    <a:pt x="3308" y="536"/>
                    <a:pt x="2773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18" name="Google Shape;9118;p65"/>
          <p:cNvGrpSpPr/>
          <p:nvPr/>
        </p:nvGrpSpPr>
        <p:grpSpPr>
          <a:xfrm>
            <a:off x="7525810" y="2892727"/>
            <a:ext cx="312585" cy="354670"/>
            <a:chOff x="-10370400" y="4049550"/>
            <a:chExt cx="310350" cy="352100"/>
          </a:xfrm>
        </p:grpSpPr>
        <p:sp>
          <p:nvSpPr>
            <p:cNvPr id="9119" name="Google Shape;9119;p65"/>
            <p:cNvSpPr/>
            <p:nvPr/>
          </p:nvSpPr>
          <p:spPr>
            <a:xfrm>
              <a:off x="-10308175" y="4224400"/>
              <a:ext cx="185900" cy="115800"/>
            </a:xfrm>
            <a:custGeom>
              <a:avLst/>
              <a:gdLst/>
              <a:ahLst/>
              <a:cxnLst/>
              <a:rect l="l" t="t" r="r" b="b"/>
              <a:pathLst>
                <a:path w="7436" h="4632" extrusionOk="0">
                  <a:moveTo>
                    <a:pt x="1" y="1"/>
                  </a:moveTo>
                  <a:lnTo>
                    <a:pt x="1" y="4632"/>
                  </a:lnTo>
                  <a:lnTo>
                    <a:pt x="1639" y="4632"/>
                  </a:lnTo>
                  <a:lnTo>
                    <a:pt x="1639" y="1261"/>
                  </a:lnTo>
                  <a:cubicBezTo>
                    <a:pt x="1639" y="1040"/>
                    <a:pt x="1859" y="883"/>
                    <a:pt x="2048" y="883"/>
                  </a:cubicBezTo>
                  <a:cubicBezTo>
                    <a:pt x="2269" y="883"/>
                    <a:pt x="2489" y="1072"/>
                    <a:pt x="2489" y="1261"/>
                  </a:cubicBezTo>
                  <a:lnTo>
                    <a:pt x="2489" y="4632"/>
                  </a:lnTo>
                  <a:lnTo>
                    <a:pt x="3309" y="4632"/>
                  </a:lnTo>
                  <a:lnTo>
                    <a:pt x="3309" y="1261"/>
                  </a:lnTo>
                  <a:cubicBezTo>
                    <a:pt x="3309" y="1040"/>
                    <a:pt x="3498" y="883"/>
                    <a:pt x="3750" y="883"/>
                  </a:cubicBezTo>
                  <a:cubicBezTo>
                    <a:pt x="3970" y="883"/>
                    <a:pt x="4128" y="1072"/>
                    <a:pt x="4128" y="1261"/>
                  </a:cubicBezTo>
                  <a:lnTo>
                    <a:pt x="4128" y="4632"/>
                  </a:lnTo>
                  <a:lnTo>
                    <a:pt x="4947" y="4632"/>
                  </a:lnTo>
                  <a:lnTo>
                    <a:pt x="4947" y="1261"/>
                  </a:lnTo>
                  <a:cubicBezTo>
                    <a:pt x="4947" y="1040"/>
                    <a:pt x="5167" y="883"/>
                    <a:pt x="5388" y="883"/>
                  </a:cubicBezTo>
                  <a:cubicBezTo>
                    <a:pt x="5640" y="883"/>
                    <a:pt x="5829" y="1072"/>
                    <a:pt x="5829" y="1261"/>
                  </a:cubicBezTo>
                  <a:lnTo>
                    <a:pt x="5829" y="4632"/>
                  </a:lnTo>
                  <a:lnTo>
                    <a:pt x="7436" y="4632"/>
                  </a:lnTo>
                  <a:lnTo>
                    <a:pt x="74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65"/>
            <p:cNvSpPr/>
            <p:nvPr/>
          </p:nvSpPr>
          <p:spPr>
            <a:xfrm>
              <a:off x="-10292425" y="4121225"/>
              <a:ext cx="159125" cy="30750"/>
            </a:xfrm>
            <a:custGeom>
              <a:avLst/>
              <a:gdLst/>
              <a:ahLst/>
              <a:cxnLst/>
              <a:rect l="l" t="t" r="r" b="b"/>
              <a:pathLst>
                <a:path w="6365" h="1230" extrusionOk="0">
                  <a:moveTo>
                    <a:pt x="694" y="0"/>
                  </a:moveTo>
                  <a:cubicBezTo>
                    <a:pt x="694" y="158"/>
                    <a:pt x="662" y="316"/>
                    <a:pt x="631" y="442"/>
                  </a:cubicBezTo>
                  <a:cubicBezTo>
                    <a:pt x="505" y="757"/>
                    <a:pt x="284" y="1040"/>
                    <a:pt x="1" y="1229"/>
                  </a:cubicBezTo>
                  <a:lnTo>
                    <a:pt x="6365" y="1229"/>
                  </a:lnTo>
                  <a:cubicBezTo>
                    <a:pt x="6018" y="1040"/>
                    <a:pt x="5798" y="788"/>
                    <a:pt x="5672" y="442"/>
                  </a:cubicBezTo>
                  <a:cubicBezTo>
                    <a:pt x="5577" y="284"/>
                    <a:pt x="5577" y="126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9121;p65"/>
            <p:cNvSpPr/>
            <p:nvPr/>
          </p:nvSpPr>
          <p:spPr>
            <a:xfrm>
              <a:off x="-10370400" y="4049550"/>
              <a:ext cx="310350" cy="91400"/>
            </a:xfrm>
            <a:custGeom>
              <a:avLst/>
              <a:gdLst/>
              <a:ahLst/>
              <a:cxnLst/>
              <a:rect l="l" t="t" r="r" b="b"/>
              <a:pathLst>
                <a:path w="12414" h="3656" extrusionOk="0">
                  <a:moveTo>
                    <a:pt x="2049" y="1"/>
                  </a:moveTo>
                  <a:cubicBezTo>
                    <a:pt x="977" y="1"/>
                    <a:pt x="95" y="820"/>
                    <a:pt x="1" y="1891"/>
                  </a:cubicBezTo>
                  <a:cubicBezTo>
                    <a:pt x="95" y="2867"/>
                    <a:pt x="946" y="3655"/>
                    <a:pt x="1954" y="3655"/>
                  </a:cubicBezTo>
                  <a:cubicBezTo>
                    <a:pt x="2427" y="3655"/>
                    <a:pt x="2773" y="3340"/>
                    <a:pt x="2899" y="3025"/>
                  </a:cubicBezTo>
                  <a:cubicBezTo>
                    <a:pt x="2931" y="2867"/>
                    <a:pt x="2962" y="2678"/>
                    <a:pt x="2805" y="2521"/>
                  </a:cubicBezTo>
                  <a:cubicBezTo>
                    <a:pt x="2729" y="2461"/>
                    <a:pt x="2618" y="2422"/>
                    <a:pt x="2520" y="2422"/>
                  </a:cubicBezTo>
                  <a:cubicBezTo>
                    <a:pt x="2411" y="2422"/>
                    <a:pt x="2317" y="2469"/>
                    <a:pt x="2301" y="2584"/>
                  </a:cubicBezTo>
                  <a:cubicBezTo>
                    <a:pt x="2274" y="2793"/>
                    <a:pt x="2097" y="2915"/>
                    <a:pt x="1911" y="2915"/>
                  </a:cubicBezTo>
                  <a:cubicBezTo>
                    <a:pt x="1873" y="2915"/>
                    <a:pt x="1834" y="2910"/>
                    <a:pt x="1796" y="2899"/>
                  </a:cubicBezTo>
                  <a:cubicBezTo>
                    <a:pt x="1544" y="2867"/>
                    <a:pt x="1418" y="2647"/>
                    <a:pt x="1481" y="2395"/>
                  </a:cubicBezTo>
                  <a:cubicBezTo>
                    <a:pt x="1595" y="1848"/>
                    <a:pt x="2036" y="1594"/>
                    <a:pt x="2500" y="1594"/>
                  </a:cubicBezTo>
                  <a:cubicBezTo>
                    <a:pt x="2811" y="1594"/>
                    <a:pt x="3132" y="1708"/>
                    <a:pt x="3372" y="1922"/>
                  </a:cubicBezTo>
                  <a:lnTo>
                    <a:pt x="3466" y="2048"/>
                  </a:lnTo>
                  <a:lnTo>
                    <a:pt x="8917" y="2048"/>
                  </a:lnTo>
                  <a:lnTo>
                    <a:pt x="9043" y="1922"/>
                  </a:lnTo>
                  <a:cubicBezTo>
                    <a:pt x="9262" y="1715"/>
                    <a:pt x="9561" y="1612"/>
                    <a:pt x="9856" y="1612"/>
                  </a:cubicBezTo>
                  <a:cubicBezTo>
                    <a:pt x="10325" y="1612"/>
                    <a:pt x="10785" y="1873"/>
                    <a:pt x="10901" y="2395"/>
                  </a:cubicBezTo>
                  <a:cubicBezTo>
                    <a:pt x="10964" y="2647"/>
                    <a:pt x="10838" y="2836"/>
                    <a:pt x="10618" y="2899"/>
                  </a:cubicBezTo>
                  <a:cubicBezTo>
                    <a:pt x="10575" y="2910"/>
                    <a:pt x="10533" y="2915"/>
                    <a:pt x="10494" y="2915"/>
                  </a:cubicBezTo>
                  <a:cubicBezTo>
                    <a:pt x="10304" y="2915"/>
                    <a:pt x="10161" y="2793"/>
                    <a:pt x="10082" y="2584"/>
                  </a:cubicBezTo>
                  <a:cubicBezTo>
                    <a:pt x="10066" y="2469"/>
                    <a:pt x="9963" y="2422"/>
                    <a:pt x="9851" y="2422"/>
                  </a:cubicBezTo>
                  <a:cubicBezTo>
                    <a:pt x="9749" y="2422"/>
                    <a:pt x="9638" y="2461"/>
                    <a:pt x="9578" y="2521"/>
                  </a:cubicBezTo>
                  <a:cubicBezTo>
                    <a:pt x="9421" y="2678"/>
                    <a:pt x="9452" y="2867"/>
                    <a:pt x="9515" y="3025"/>
                  </a:cubicBezTo>
                  <a:cubicBezTo>
                    <a:pt x="9610" y="3340"/>
                    <a:pt x="10019" y="3655"/>
                    <a:pt x="10460" y="3655"/>
                  </a:cubicBezTo>
                  <a:cubicBezTo>
                    <a:pt x="11311" y="3655"/>
                    <a:pt x="12067" y="3056"/>
                    <a:pt x="12288" y="2269"/>
                  </a:cubicBezTo>
                  <a:cubicBezTo>
                    <a:pt x="12288" y="2206"/>
                    <a:pt x="12351" y="2111"/>
                    <a:pt x="12351" y="2048"/>
                  </a:cubicBezTo>
                  <a:cubicBezTo>
                    <a:pt x="12414" y="883"/>
                    <a:pt x="11468" y="1"/>
                    <a:pt x="103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9122;p65"/>
            <p:cNvSpPr/>
            <p:nvPr/>
          </p:nvSpPr>
          <p:spPr>
            <a:xfrm>
              <a:off x="-10328650" y="4173200"/>
              <a:ext cx="226850" cy="30750"/>
            </a:xfrm>
            <a:custGeom>
              <a:avLst/>
              <a:gdLst/>
              <a:ahLst/>
              <a:cxnLst/>
              <a:rect l="l" t="t" r="r" b="b"/>
              <a:pathLst>
                <a:path w="9074" h="1230" extrusionOk="0">
                  <a:moveTo>
                    <a:pt x="0" y="1"/>
                  </a:moveTo>
                  <a:cubicBezTo>
                    <a:pt x="0" y="694"/>
                    <a:pt x="536" y="1229"/>
                    <a:pt x="1198" y="1229"/>
                  </a:cubicBezTo>
                  <a:lnTo>
                    <a:pt x="7814" y="1229"/>
                  </a:lnTo>
                  <a:cubicBezTo>
                    <a:pt x="8507" y="1229"/>
                    <a:pt x="9074" y="694"/>
                    <a:pt x="90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9123;p65"/>
            <p:cNvSpPr/>
            <p:nvPr/>
          </p:nvSpPr>
          <p:spPr>
            <a:xfrm>
              <a:off x="-10328650" y="4360650"/>
              <a:ext cx="226850" cy="41000"/>
            </a:xfrm>
            <a:custGeom>
              <a:avLst/>
              <a:gdLst/>
              <a:ahLst/>
              <a:cxnLst/>
              <a:rect l="l" t="t" r="r" b="b"/>
              <a:pathLst>
                <a:path w="9074" h="1640" extrusionOk="0">
                  <a:moveTo>
                    <a:pt x="410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1230"/>
                  </a:lnTo>
                  <a:cubicBezTo>
                    <a:pt x="0" y="1450"/>
                    <a:pt x="189" y="1639"/>
                    <a:pt x="410" y="1639"/>
                  </a:cubicBezTo>
                  <a:lnTo>
                    <a:pt x="8696" y="1639"/>
                  </a:lnTo>
                  <a:cubicBezTo>
                    <a:pt x="8916" y="1639"/>
                    <a:pt x="9074" y="1450"/>
                    <a:pt x="9074" y="1230"/>
                  </a:cubicBezTo>
                  <a:lnTo>
                    <a:pt x="9074" y="379"/>
                  </a:lnTo>
                  <a:cubicBezTo>
                    <a:pt x="9074" y="158"/>
                    <a:pt x="8885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24" name="Google Shape;9124;p65"/>
          <p:cNvGrpSpPr/>
          <p:nvPr/>
        </p:nvGrpSpPr>
        <p:grpSpPr>
          <a:xfrm>
            <a:off x="6630066" y="2891668"/>
            <a:ext cx="379236" cy="354847"/>
            <a:chOff x="-8674650" y="3210975"/>
            <a:chExt cx="376525" cy="352275"/>
          </a:xfrm>
        </p:grpSpPr>
        <p:sp>
          <p:nvSpPr>
            <p:cNvPr id="9125" name="Google Shape;9125;p65"/>
            <p:cNvSpPr/>
            <p:nvPr/>
          </p:nvSpPr>
          <p:spPr>
            <a:xfrm>
              <a:off x="-8542325" y="3335375"/>
              <a:ext cx="112650" cy="104375"/>
            </a:xfrm>
            <a:custGeom>
              <a:avLst/>
              <a:gdLst/>
              <a:ahLst/>
              <a:cxnLst/>
              <a:rect l="l" t="t" r="r" b="b"/>
              <a:pathLst>
                <a:path w="4506" h="4175" extrusionOk="0">
                  <a:moveTo>
                    <a:pt x="2226" y="843"/>
                  </a:moveTo>
                  <a:cubicBezTo>
                    <a:pt x="2537" y="843"/>
                    <a:pt x="2852" y="969"/>
                    <a:pt x="3120" y="1221"/>
                  </a:cubicBezTo>
                  <a:cubicBezTo>
                    <a:pt x="3624" y="1694"/>
                    <a:pt x="3624" y="2545"/>
                    <a:pt x="3120" y="3017"/>
                  </a:cubicBezTo>
                  <a:cubicBezTo>
                    <a:pt x="2883" y="3238"/>
                    <a:pt x="2568" y="3348"/>
                    <a:pt x="2249" y="3348"/>
                  </a:cubicBezTo>
                  <a:cubicBezTo>
                    <a:pt x="1930" y="3348"/>
                    <a:pt x="1607" y="3238"/>
                    <a:pt x="1355" y="3017"/>
                  </a:cubicBezTo>
                  <a:cubicBezTo>
                    <a:pt x="883" y="2545"/>
                    <a:pt x="883" y="1694"/>
                    <a:pt x="1355" y="1221"/>
                  </a:cubicBezTo>
                  <a:cubicBezTo>
                    <a:pt x="1607" y="969"/>
                    <a:pt x="1915" y="843"/>
                    <a:pt x="2226" y="843"/>
                  </a:cubicBezTo>
                  <a:close/>
                  <a:moveTo>
                    <a:pt x="2277" y="1"/>
                  </a:moveTo>
                  <a:cubicBezTo>
                    <a:pt x="1749" y="1"/>
                    <a:pt x="1214" y="197"/>
                    <a:pt x="788" y="591"/>
                  </a:cubicBezTo>
                  <a:cubicBezTo>
                    <a:pt x="1" y="1379"/>
                    <a:pt x="1" y="2765"/>
                    <a:pt x="788" y="3584"/>
                  </a:cubicBezTo>
                  <a:cubicBezTo>
                    <a:pt x="1182" y="3978"/>
                    <a:pt x="1718" y="4175"/>
                    <a:pt x="2253" y="4175"/>
                  </a:cubicBezTo>
                  <a:cubicBezTo>
                    <a:pt x="2789" y="4175"/>
                    <a:pt x="3324" y="3978"/>
                    <a:pt x="3718" y="3584"/>
                  </a:cubicBezTo>
                  <a:cubicBezTo>
                    <a:pt x="4506" y="2797"/>
                    <a:pt x="4506" y="1442"/>
                    <a:pt x="3718" y="591"/>
                  </a:cubicBezTo>
                  <a:cubicBezTo>
                    <a:pt x="3324" y="197"/>
                    <a:pt x="2805" y="1"/>
                    <a:pt x="22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9126;p65"/>
            <p:cNvSpPr/>
            <p:nvPr/>
          </p:nvSpPr>
          <p:spPr>
            <a:xfrm>
              <a:off x="-8496650" y="3377125"/>
              <a:ext cx="22875" cy="20900"/>
            </a:xfrm>
            <a:custGeom>
              <a:avLst/>
              <a:gdLst/>
              <a:ahLst/>
              <a:cxnLst/>
              <a:rect l="l" t="t" r="r" b="b"/>
              <a:pathLst>
                <a:path w="915" h="836" extrusionOk="0">
                  <a:moveTo>
                    <a:pt x="458" y="0"/>
                  </a:moveTo>
                  <a:cubicBezTo>
                    <a:pt x="348" y="0"/>
                    <a:pt x="237" y="40"/>
                    <a:pt x="159" y="118"/>
                  </a:cubicBezTo>
                  <a:cubicBezTo>
                    <a:pt x="1" y="276"/>
                    <a:pt x="1" y="560"/>
                    <a:pt x="159" y="717"/>
                  </a:cubicBezTo>
                  <a:cubicBezTo>
                    <a:pt x="237" y="796"/>
                    <a:pt x="348" y="835"/>
                    <a:pt x="458" y="835"/>
                  </a:cubicBezTo>
                  <a:cubicBezTo>
                    <a:pt x="568" y="835"/>
                    <a:pt x="678" y="796"/>
                    <a:pt x="757" y="717"/>
                  </a:cubicBezTo>
                  <a:cubicBezTo>
                    <a:pt x="915" y="560"/>
                    <a:pt x="915" y="276"/>
                    <a:pt x="757" y="118"/>
                  </a:cubicBez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9127;p65"/>
            <p:cNvSpPr/>
            <p:nvPr/>
          </p:nvSpPr>
          <p:spPr>
            <a:xfrm>
              <a:off x="-8540750" y="3332825"/>
              <a:ext cx="242625" cy="230425"/>
            </a:xfrm>
            <a:custGeom>
              <a:avLst/>
              <a:gdLst/>
              <a:ahLst/>
              <a:cxnLst/>
              <a:rect l="l" t="t" r="r" b="b"/>
              <a:pathLst>
                <a:path w="9705" h="9217" extrusionOk="0">
                  <a:moveTo>
                    <a:pt x="8917" y="0"/>
                  </a:moveTo>
                  <a:lnTo>
                    <a:pt x="4978" y="1449"/>
                  </a:lnTo>
                  <a:cubicBezTo>
                    <a:pt x="5262" y="2521"/>
                    <a:pt x="4947" y="3529"/>
                    <a:pt x="4254" y="4253"/>
                  </a:cubicBezTo>
                  <a:cubicBezTo>
                    <a:pt x="3721" y="4763"/>
                    <a:pt x="2999" y="5069"/>
                    <a:pt x="2241" y="5069"/>
                  </a:cubicBezTo>
                  <a:cubicBezTo>
                    <a:pt x="1969" y="5069"/>
                    <a:pt x="1693" y="5030"/>
                    <a:pt x="1418" y="4946"/>
                  </a:cubicBezTo>
                  <a:lnTo>
                    <a:pt x="1" y="8853"/>
                  </a:lnTo>
                  <a:cubicBezTo>
                    <a:pt x="727" y="9095"/>
                    <a:pt x="1483" y="9216"/>
                    <a:pt x="2238" y="9216"/>
                  </a:cubicBezTo>
                  <a:cubicBezTo>
                    <a:pt x="4038" y="9216"/>
                    <a:pt x="5830" y="8528"/>
                    <a:pt x="7184" y="7152"/>
                  </a:cubicBezTo>
                  <a:cubicBezTo>
                    <a:pt x="9137" y="5230"/>
                    <a:pt x="9704" y="2426"/>
                    <a:pt x="89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8" name="Google Shape;9128;p65"/>
            <p:cNvSpPr/>
            <p:nvPr/>
          </p:nvSpPr>
          <p:spPr>
            <a:xfrm>
              <a:off x="-8645500" y="3428125"/>
              <a:ext cx="120525" cy="118950"/>
            </a:xfrm>
            <a:custGeom>
              <a:avLst/>
              <a:gdLst/>
              <a:ahLst/>
              <a:cxnLst/>
              <a:rect l="l" t="t" r="r" b="b"/>
              <a:pathLst>
                <a:path w="4821" h="4758" extrusionOk="0">
                  <a:moveTo>
                    <a:pt x="3939" y="0"/>
                  </a:moveTo>
                  <a:lnTo>
                    <a:pt x="1" y="1418"/>
                  </a:lnTo>
                  <a:cubicBezTo>
                    <a:pt x="347" y="2143"/>
                    <a:pt x="788" y="2804"/>
                    <a:pt x="1387" y="3403"/>
                  </a:cubicBezTo>
                  <a:cubicBezTo>
                    <a:pt x="1985" y="3970"/>
                    <a:pt x="2678" y="4442"/>
                    <a:pt x="3403" y="4757"/>
                  </a:cubicBezTo>
                  <a:lnTo>
                    <a:pt x="4821" y="819"/>
                  </a:lnTo>
                  <a:cubicBezTo>
                    <a:pt x="4663" y="756"/>
                    <a:pt x="4506" y="599"/>
                    <a:pt x="4348" y="473"/>
                  </a:cubicBezTo>
                  <a:cubicBezTo>
                    <a:pt x="4191" y="315"/>
                    <a:pt x="4065" y="158"/>
                    <a:pt x="3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9" name="Google Shape;9129;p65"/>
            <p:cNvSpPr/>
            <p:nvPr/>
          </p:nvSpPr>
          <p:spPr>
            <a:xfrm>
              <a:off x="-8448600" y="3227275"/>
              <a:ext cx="122900" cy="122900"/>
            </a:xfrm>
            <a:custGeom>
              <a:avLst/>
              <a:gdLst/>
              <a:ahLst/>
              <a:cxnLst/>
              <a:rect l="l" t="t" r="r" b="b"/>
              <a:pathLst>
                <a:path w="4916" h="4916" extrusionOk="0">
                  <a:moveTo>
                    <a:pt x="1419" y="1"/>
                  </a:moveTo>
                  <a:lnTo>
                    <a:pt x="1" y="3939"/>
                  </a:lnTo>
                  <a:cubicBezTo>
                    <a:pt x="190" y="4065"/>
                    <a:pt x="410" y="4191"/>
                    <a:pt x="568" y="4380"/>
                  </a:cubicBezTo>
                  <a:cubicBezTo>
                    <a:pt x="725" y="4537"/>
                    <a:pt x="883" y="4726"/>
                    <a:pt x="977" y="4915"/>
                  </a:cubicBezTo>
                  <a:lnTo>
                    <a:pt x="4916" y="3466"/>
                  </a:lnTo>
                  <a:cubicBezTo>
                    <a:pt x="4569" y="2710"/>
                    <a:pt x="4096" y="2017"/>
                    <a:pt x="3498" y="1418"/>
                  </a:cubicBezTo>
                  <a:cubicBezTo>
                    <a:pt x="2931" y="820"/>
                    <a:pt x="2175" y="347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65"/>
            <p:cNvSpPr/>
            <p:nvPr/>
          </p:nvSpPr>
          <p:spPr>
            <a:xfrm>
              <a:off x="-8674650" y="3210975"/>
              <a:ext cx="241825" cy="232925"/>
            </a:xfrm>
            <a:custGeom>
              <a:avLst/>
              <a:gdLst/>
              <a:ahLst/>
              <a:cxnLst/>
              <a:rect l="l" t="t" r="r" b="b"/>
              <a:pathLst>
                <a:path w="9673" h="9317" extrusionOk="0">
                  <a:moveTo>
                    <a:pt x="7515" y="0"/>
                  </a:moveTo>
                  <a:cubicBezTo>
                    <a:pt x="5700" y="0"/>
                    <a:pt x="3894" y="698"/>
                    <a:pt x="2521" y="2070"/>
                  </a:cubicBezTo>
                  <a:cubicBezTo>
                    <a:pt x="568" y="3992"/>
                    <a:pt x="1" y="6827"/>
                    <a:pt x="820" y="9316"/>
                  </a:cubicBezTo>
                  <a:lnTo>
                    <a:pt x="4758" y="7899"/>
                  </a:lnTo>
                  <a:cubicBezTo>
                    <a:pt x="4475" y="6796"/>
                    <a:pt x="4790" y="5693"/>
                    <a:pt x="5514" y="5000"/>
                  </a:cubicBezTo>
                  <a:cubicBezTo>
                    <a:pt x="6037" y="4454"/>
                    <a:pt x="6793" y="4194"/>
                    <a:pt x="7538" y="4194"/>
                  </a:cubicBezTo>
                  <a:cubicBezTo>
                    <a:pt x="7781" y="4194"/>
                    <a:pt x="8023" y="4221"/>
                    <a:pt x="8255" y="4276"/>
                  </a:cubicBezTo>
                  <a:lnTo>
                    <a:pt x="9673" y="337"/>
                  </a:lnTo>
                  <a:cubicBezTo>
                    <a:pt x="8970" y="112"/>
                    <a:pt x="8242" y="0"/>
                    <a:pt x="7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31" name="Google Shape;9131;p65"/>
          <p:cNvGrpSpPr/>
          <p:nvPr/>
        </p:nvGrpSpPr>
        <p:grpSpPr>
          <a:xfrm>
            <a:off x="5301563" y="1531633"/>
            <a:ext cx="356221" cy="356257"/>
            <a:chOff x="-13512225" y="3211525"/>
            <a:chExt cx="353675" cy="353675"/>
          </a:xfrm>
        </p:grpSpPr>
        <p:sp>
          <p:nvSpPr>
            <p:cNvPr id="9132" name="Google Shape;9132;p65"/>
            <p:cNvSpPr/>
            <p:nvPr/>
          </p:nvSpPr>
          <p:spPr>
            <a:xfrm>
              <a:off x="-13283825" y="3482475"/>
              <a:ext cx="125275" cy="82725"/>
            </a:xfrm>
            <a:custGeom>
              <a:avLst/>
              <a:gdLst/>
              <a:ahLst/>
              <a:cxnLst/>
              <a:rect l="l" t="t" r="r" b="b"/>
              <a:pathLst>
                <a:path w="5011" h="3309" extrusionOk="0">
                  <a:moveTo>
                    <a:pt x="1671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1" y="3308"/>
                  </a:cubicBezTo>
                  <a:cubicBezTo>
                    <a:pt x="2269" y="3308"/>
                    <a:pt x="2584" y="3056"/>
                    <a:pt x="4790" y="1985"/>
                  </a:cubicBezTo>
                  <a:cubicBezTo>
                    <a:pt x="4884" y="1953"/>
                    <a:pt x="5010" y="1796"/>
                    <a:pt x="5010" y="1638"/>
                  </a:cubicBezTo>
                  <a:cubicBezTo>
                    <a:pt x="5010" y="1481"/>
                    <a:pt x="4947" y="1323"/>
                    <a:pt x="4790" y="1292"/>
                  </a:cubicBezTo>
                  <a:cubicBezTo>
                    <a:pt x="2584" y="221"/>
                    <a:pt x="2269" y="0"/>
                    <a:pt x="1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65"/>
            <p:cNvSpPr/>
            <p:nvPr/>
          </p:nvSpPr>
          <p:spPr>
            <a:xfrm>
              <a:off x="-13512225" y="3211525"/>
              <a:ext cx="353675" cy="249700"/>
            </a:xfrm>
            <a:custGeom>
              <a:avLst/>
              <a:gdLst/>
              <a:ahLst/>
              <a:cxnLst/>
              <a:rect l="l" t="t" r="r" b="b"/>
              <a:pathLst>
                <a:path w="14147" h="9988" extrusionOk="0">
                  <a:moveTo>
                    <a:pt x="6679" y="1702"/>
                  </a:moveTo>
                  <a:cubicBezTo>
                    <a:pt x="7152" y="1702"/>
                    <a:pt x="7499" y="2048"/>
                    <a:pt x="7499" y="2521"/>
                  </a:cubicBezTo>
                  <a:cubicBezTo>
                    <a:pt x="7499" y="2993"/>
                    <a:pt x="7152" y="3340"/>
                    <a:pt x="6679" y="3340"/>
                  </a:cubicBezTo>
                  <a:cubicBezTo>
                    <a:pt x="6207" y="3340"/>
                    <a:pt x="5829" y="2993"/>
                    <a:pt x="5829" y="2521"/>
                  </a:cubicBezTo>
                  <a:cubicBezTo>
                    <a:pt x="5829" y="2048"/>
                    <a:pt x="6207" y="1702"/>
                    <a:pt x="6679" y="1702"/>
                  </a:cubicBezTo>
                  <a:close/>
                  <a:moveTo>
                    <a:pt x="4191" y="2143"/>
                  </a:moveTo>
                  <a:cubicBezTo>
                    <a:pt x="4663" y="2143"/>
                    <a:pt x="5010" y="2489"/>
                    <a:pt x="5010" y="2962"/>
                  </a:cubicBezTo>
                  <a:cubicBezTo>
                    <a:pt x="5010" y="3434"/>
                    <a:pt x="4663" y="3781"/>
                    <a:pt x="4191" y="3781"/>
                  </a:cubicBezTo>
                  <a:cubicBezTo>
                    <a:pt x="3718" y="3781"/>
                    <a:pt x="3371" y="3434"/>
                    <a:pt x="3371" y="2962"/>
                  </a:cubicBezTo>
                  <a:cubicBezTo>
                    <a:pt x="3371" y="2489"/>
                    <a:pt x="3718" y="2143"/>
                    <a:pt x="4191" y="2143"/>
                  </a:cubicBezTo>
                  <a:close/>
                  <a:moveTo>
                    <a:pt x="2521" y="4191"/>
                  </a:moveTo>
                  <a:cubicBezTo>
                    <a:pt x="2993" y="4191"/>
                    <a:pt x="3371" y="4537"/>
                    <a:pt x="3371" y="5010"/>
                  </a:cubicBezTo>
                  <a:cubicBezTo>
                    <a:pt x="3371" y="5482"/>
                    <a:pt x="2993" y="5829"/>
                    <a:pt x="2521" y="5829"/>
                  </a:cubicBezTo>
                  <a:cubicBezTo>
                    <a:pt x="2048" y="5829"/>
                    <a:pt x="1702" y="5482"/>
                    <a:pt x="1702" y="5010"/>
                  </a:cubicBezTo>
                  <a:cubicBezTo>
                    <a:pt x="1702" y="4537"/>
                    <a:pt x="2048" y="4191"/>
                    <a:pt x="2521" y="4191"/>
                  </a:cubicBezTo>
                  <a:close/>
                  <a:moveTo>
                    <a:pt x="10397" y="3340"/>
                  </a:moveTo>
                  <a:cubicBezTo>
                    <a:pt x="11563" y="3340"/>
                    <a:pt x="12508" y="4096"/>
                    <a:pt x="12508" y="5010"/>
                  </a:cubicBezTo>
                  <a:cubicBezTo>
                    <a:pt x="12508" y="5923"/>
                    <a:pt x="11563" y="6648"/>
                    <a:pt x="10397" y="6648"/>
                  </a:cubicBezTo>
                  <a:cubicBezTo>
                    <a:pt x="9263" y="6648"/>
                    <a:pt x="8318" y="5892"/>
                    <a:pt x="8318" y="5010"/>
                  </a:cubicBezTo>
                  <a:cubicBezTo>
                    <a:pt x="8318" y="4096"/>
                    <a:pt x="9263" y="3340"/>
                    <a:pt x="10397" y="3340"/>
                  </a:cubicBezTo>
                  <a:close/>
                  <a:moveTo>
                    <a:pt x="4191" y="6270"/>
                  </a:moveTo>
                  <a:cubicBezTo>
                    <a:pt x="4663" y="6270"/>
                    <a:pt x="5010" y="6616"/>
                    <a:pt x="5010" y="7089"/>
                  </a:cubicBezTo>
                  <a:cubicBezTo>
                    <a:pt x="5010" y="7562"/>
                    <a:pt x="4663" y="7908"/>
                    <a:pt x="4191" y="7908"/>
                  </a:cubicBezTo>
                  <a:cubicBezTo>
                    <a:pt x="3718" y="7908"/>
                    <a:pt x="3371" y="7562"/>
                    <a:pt x="3371" y="7089"/>
                  </a:cubicBezTo>
                  <a:cubicBezTo>
                    <a:pt x="3371" y="6616"/>
                    <a:pt x="3718" y="6270"/>
                    <a:pt x="4191" y="6270"/>
                  </a:cubicBezTo>
                  <a:close/>
                  <a:moveTo>
                    <a:pt x="6679" y="6648"/>
                  </a:moveTo>
                  <a:cubicBezTo>
                    <a:pt x="7152" y="6648"/>
                    <a:pt x="7499" y="6994"/>
                    <a:pt x="7499" y="7499"/>
                  </a:cubicBezTo>
                  <a:cubicBezTo>
                    <a:pt x="7499" y="7971"/>
                    <a:pt x="7152" y="8318"/>
                    <a:pt x="6679" y="8318"/>
                  </a:cubicBezTo>
                  <a:cubicBezTo>
                    <a:pt x="6207" y="8318"/>
                    <a:pt x="5829" y="7971"/>
                    <a:pt x="5829" y="7499"/>
                  </a:cubicBezTo>
                  <a:cubicBezTo>
                    <a:pt x="5829" y="7057"/>
                    <a:pt x="6207" y="6648"/>
                    <a:pt x="6679" y="6648"/>
                  </a:cubicBezTo>
                  <a:close/>
                  <a:moveTo>
                    <a:pt x="7089" y="0"/>
                  </a:moveTo>
                  <a:cubicBezTo>
                    <a:pt x="3245" y="0"/>
                    <a:pt x="63" y="2237"/>
                    <a:pt x="63" y="5010"/>
                  </a:cubicBezTo>
                  <a:cubicBezTo>
                    <a:pt x="0" y="7751"/>
                    <a:pt x="3214" y="9987"/>
                    <a:pt x="7089" y="9987"/>
                  </a:cubicBezTo>
                  <a:cubicBezTo>
                    <a:pt x="10964" y="9987"/>
                    <a:pt x="14146" y="7751"/>
                    <a:pt x="14146" y="5010"/>
                  </a:cubicBezTo>
                  <a:cubicBezTo>
                    <a:pt x="14146" y="2300"/>
                    <a:pt x="10964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65"/>
            <p:cNvSpPr/>
            <p:nvPr/>
          </p:nvSpPr>
          <p:spPr>
            <a:xfrm>
              <a:off x="-13512225" y="3483250"/>
              <a:ext cx="100050" cy="81150"/>
            </a:xfrm>
            <a:custGeom>
              <a:avLst/>
              <a:gdLst/>
              <a:ahLst/>
              <a:cxnLst/>
              <a:rect l="l" t="t" r="r" b="b"/>
              <a:pathLst>
                <a:path w="4002" h="3246" extrusionOk="0">
                  <a:moveTo>
                    <a:pt x="4002" y="1"/>
                  </a:moveTo>
                  <a:cubicBezTo>
                    <a:pt x="2206" y="127"/>
                    <a:pt x="63" y="536"/>
                    <a:pt x="63" y="1607"/>
                  </a:cubicBezTo>
                  <a:cubicBezTo>
                    <a:pt x="0" y="2710"/>
                    <a:pt x="2174" y="3120"/>
                    <a:pt x="4002" y="3246"/>
                  </a:cubicBezTo>
                  <a:cubicBezTo>
                    <a:pt x="3592" y="2805"/>
                    <a:pt x="3371" y="2206"/>
                    <a:pt x="3371" y="1607"/>
                  </a:cubicBezTo>
                  <a:cubicBezTo>
                    <a:pt x="3371" y="1040"/>
                    <a:pt x="3592" y="442"/>
                    <a:pt x="4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65"/>
            <p:cNvSpPr/>
            <p:nvPr/>
          </p:nvSpPr>
          <p:spPr>
            <a:xfrm>
              <a:off x="-13407475" y="3483250"/>
              <a:ext cx="36250" cy="81150"/>
            </a:xfrm>
            <a:custGeom>
              <a:avLst/>
              <a:gdLst/>
              <a:ahLst/>
              <a:cxnLst/>
              <a:rect l="l" t="t" r="r" b="b"/>
              <a:pathLst>
                <a:path w="1450" h="3246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103" y="32"/>
                    <a:pt x="788" y="190"/>
                    <a:pt x="505" y="442"/>
                  </a:cubicBezTo>
                  <a:cubicBezTo>
                    <a:pt x="190" y="757"/>
                    <a:pt x="1" y="1166"/>
                    <a:pt x="1" y="1607"/>
                  </a:cubicBezTo>
                  <a:cubicBezTo>
                    <a:pt x="1" y="2048"/>
                    <a:pt x="158" y="2489"/>
                    <a:pt x="505" y="2805"/>
                  </a:cubicBezTo>
                  <a:cubicBezTo>
                    <a:pt x="788" y="3025"/>
                    <a:pt x="1103" y="3183"/>
                    <a:pt x="1450" y="3246"/>
                  </a:cubicBezTo>
                  <a:cubicBezTo>
                    <a:pt x="1072" y="2805"/>
                    <a:pt x="820" y="2206"/>
                    <a:pt x="820" y="1607"/>
                  </a:cubicBezTo>
                  <a:cubicBezTo>
                    <a:pt x="820" y="977"/>
                    <a:pt x="1072" y="442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65"/>
            <p:cNvSpPr/>
            <p:nvPr/>
          </p:nvSpPr>
          <p:spPr>
            <a:xfrm>
              <a:off x="-13366525" y="3485625"/>
              <a:ext cx="70125" cy="76425"/>
            </a:xfrm>
            <a:custGeom>
              <a:avLst/>
              <a:gdLst/>
              <a:ahLst/>
              <a:cxnLst/>
              <a:rect l="l" t="t" r="r" b="b"/>
              <a:pathLst>
                <a:path w="2805" h="3057" extrusionOk="0">
                  <a:moveTo>
                    <a:pt x="1072" y="0"/>
                  </a:moveTo>
                  <a:cubicBezTo>
                    <a:pt x="442" y="221"/>
                    <a:pt x="1" y="819"/>
                    <a:pt x="1" y="1512"/>
                  </a:cubicBezTo>
                  <a:cubicBezTo>
                    <a:pt x="1" y="2237"/>
                    <a:pt x="442" y="2836"/>
                    <a:pt x="1072" y="3056"/>
                  </a:cubicBezTo>
                  <a:cubicBezTo>
                    <a:pt x="1702" y="2962"/>
                    <a:pt x="2301" y="2867"/>
                    <a:pt x="2805" y="2710"/>
                  </a:cubicBezTo>
                  <a:cubicBezTo>
                    <a:pt x="2616" y="2363"/>
                    <a:pt x="2490" y="1953"/>
                    <a:pt x="2490" y="1512"/>
                  </a:cubicBezTo>
                  <a:cubicBezTo>
                    <a:pt x="2490" y="1071"/>
                    <a:pt x="2616" y="693"/>
                    <a:pt x="2805" y="347"/>
                  </a:cubicBezTo>
                  <a:cubicBezTo>
                    <a:pt x="2301" y="189"/>
                    <a:pt x="1702" y="63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37" name="Google Shape;9137;p65"/>
          <p:cNvGrpSpPr/>
          <p:nvPr/>
        </p:nvGrpSpPr>
        <p:grpSpPr>
          <a:xfrm>
            <a:off x="5301563" y="1973145"/>
            <a:ext cx="356221" cy="354670"/>
            <a:chOff x="-13512225" y="3647075"/>
            <a:chExt cx="353675" cy="352100"/>
          </a:xfrm>
        </p:grpSpPr>
        <p:sp>
          <p:nvSpPr>
            <p:cNvPr id="9138" name="Google Shape;9138;p65"/>
            <p:cNvSpPr/>
            <p:nvPr/>
          </p:nvSpPr>
          <p:spPr>
            <a:xfrm>
              <a:off x="-13344475" y="38762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411" y="0"/>
                  </a:moveTo>
                  <a:cubicBezTo>
                    <a:pt x="190" y="0"/>
                    <a:pt x="1" y="158"/>
                    <a:pt x="1" y="379"/>
                  </a:cubicBezTo>
                  <a:cubicBezTo>
                    <a:pt x="1" y="599"/>
                    <a:pt x="190" y="788"/>
                    <a:pt x="411" y="788"/>
                  </a:cubicBezTo>
                  <a:cubicBezTo>
                    <a:pt x="600" y="788"/>
                    <a:pt x="789" y="599"/>
                    <a:pt x="789" y="379"/>
                  </a:cubicBezTo>
                  <a:cubicBezTo>
                    <a:pt x="789" y="158"/>
                    <a:pt x="600" y="0"/>
                    <a:pt x="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65"/>
            <p:cNvSpPr/>
            <p:nvPr/>
          </p:nvSpPr>
          <p:spPr>
            <a:xfrm>
              <a:off x="-13268850" y="3854225"/>
              <a:ext cx="110300" cy="62250"/>
            </a:xfrm>
            <a:custGeom>
              <a:avLst/>
              <a:gdLst/>
              <a:ahLst/>
              <a:cxnLst/>
              <a:rect l="l" t="t" r="r" b="b"/>
              <a:pathLst>
                <a:path w="4412" h="2490" extrusionOk="0">
                  <a:moveTo>
                    <a:pt x="0" y="0"/>
                  </a:moveTo>
                  <a:cubicBezTo>
                    <a:pt x="189" y="410"/>
                    <a:pt x="284" y="788"/>
                    <a:pt x="284" y="1229"/>
                  </a:cubicBezTo>
                  <a:cubicBezTo>
                    <a:pt x="284" y="1670"/>
                    <a:pt x="158" y="2111"/>
                    <a:pt x="0" y="2489"/>
                  </a:cubicBezTo>
                  <a:lnTo>
                    <a:pt x="4411" y="2489"/>
                  </a:lnTo>
                  <a:lnTo>
                    <a:pt x="44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65"/>
            <p:cNvSpPr/>
            <p:nvPr/>
          </p:nvSpPr>
          <p:spPr>
            <a:xfrm>
              <a:off x="-13512225" y="3936925"/>
              <a:ext cx="353675" cy="62250"/>
            </a:xfrm>
            <a:custGeom>
              <a:avLst/>
              <a:gdLst/>
              <a:ahLst/>
              <a:cxnLst/>
              <a:rect l="l" t="t" r="r" b="b"/>
              <a:pathLst>
                <a:path w="14147" h="2490" extrusionOk="0">
                  <a:moveTo>
                    <a:pt x="63" y="0"/>
                  </a:moveTo>
                  <a:lnTo>
                    <a:pt x="63" y="1261"/>
                  </a:lnTo>
                  <a:cubicBezTo>
                    <a:pt x="0" y="1954"/>
                    <a:pt x="568" y="2489"/>
                    <a:pt x="1261" y="2489"/>
                  </a:cubicBezTo>
                  <a:lnTo>
                    <a:pt x="12886" y="2489"/>
                  </a:lnTo>
                  <a:cubicBezTo>
                    <a:pt x="13548" y="2489"/>
                    <a:pt x="14146" y="1954"/>
                    <a:pt x="14146" y="1261"/>
                  </a:cubicBezTo>
                  <a:lnTo>
                    <a:pt x="14146" y="0"/>
                  </a:lnTo>
                  <a:lnTo>
                    <a:pt x="9137" y="0"/>
                  </a:lnTo>
                  <a:cubicBezTo>
                    <a:pt x="8633" y="536"/>
                    <a:pt x="7877" y="851"/>
                    <a:pt x="7089" y="851"/>
                  </a:cubicBezTo>
                  <a:cubicBezTo>
                    <a:pt x="6301" y="851"/>
                    <a:pt x="5608" y="536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65"/>
            <p:cNvSpPr/>
            <p:nvPr/>
          </p:nvSpPr>
          <p:spPr>
            <a:xfrm>
              <a:off x="-13387000" y="3833750"/>
              <a:ext cx="104775" cy="104775"/>
            </a:xfrm>
            <a:custGeom>
              <a:avLst/>
              <a:gdLst/>
              <a:ahLst/>
              <a:cxnLst/>
              <a:rect l="l" t="t" r="r" b="b"/>
              <a:pathLst>
                <a:path w="4191" h="4191" extrusionOk="0">
                  <a:moveTo>
                    <a:pt x="2080" y="819"/>
                  </a:moveTo>
                  <a:cubicBezTo>
                    <a:pt x="2773" y="819"/>
                    <a:pt x="3340" y="1386"/>
                    <a:pt x="3340" y="2048"/>
                  </a:cubicBezTo>
                  <a:cubicBezTo>
                    <a:pt x="3340" y="2710"/>
                    <a:pt x="2773" y="3308"/>
                    <a:pt x="2080" y="3308"/>
                  </a:cubicBezTo>
                  <a:cubicBezTo>
                    <a:pt x="1418" y="3308"/>
                    <a:pt x="820" y="2773"/>
                    <a:pt x="820" y="2048"/>
                  </a:cubicBezTo>
                  <a:cubicBezTo>
                    <a:pt x="820" y="1355"/>
                    <a:pt x="1387" y="819"/>
                    <a:pt x="2080" y="819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cubicBezTo>
                    <a:pt x="1" y="3214"/>
                    <a:pt x="946" y="4190"/>
                    <a:pt x="2080" y="4190"/>
                  </a:cubicBezTo>
                  <a:cubicBezTo>
                    <a:pt x="3246" y="4190"/>
                    <a:pt x="4191" y="3245"/>
                    <a:pt x="4191" y="2080"/>
                  </a:cubicBezTo>
                  <a:cubicBezTo>
                    <a:pt x="4191" y="945"/>
                    <a:pt x="3183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65"/>
            <p:cNvSpPr/>
            <p:nvPr/>
          </p:nvSpPr>
          <p:spPr>
            <a:xfrm>
              <a:off x="-13512225" y="3855000"/>
              <a:ext cx="111875" cy="62250"/>
            </a:xfrm>
            <a:custGeom>
              <a:avLst/>
              <a:gdLst/>
              <a:ahLst/>
              <a:cxnLst/>
              <a:rect l="l" t="t" r="r" b="b"/>
              <a:pathLst>
                <a:path w="4475" h="2490" extrusionOk="0">
                  <a:moveTo>
                    <a:pt x="0" y="1"/>
                  </a:moveTo>
                  <a:lnTo>
                    <a:pt x="0" y="2490"/>
                  </a:lnTo>
                  <a:lnTo>
                    <a:pt x="4474" y="2490"/>
                  </a:lnTo>
                  <a:cubicBezTo>
                    <a:pt x="4317" y="2112"/>
                    <a:pt x="4191" y="1671"/>
                    <a:pt x="4191" y="1230"/>
                  </a:cubicBezTo>
                  <a:cubicBezTo>
                    <a:pt x="4191" y="788"/>
                    <a:pt x="4317" y="379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65"/>
            <p:cNvSpPr/>
            <p:nvPr/>
          </p:nvSpPr>
          <p:spPr>
            <a:xfrm>
              <a:off x="-13490175" y="3730575"/>
              <a:ext cx="62250" cy="40975"/>
            </a:xfrm>
            <a:custGeom>
              <a:avLst/>
              <a:gdLst/>
              <a:ahLst/>
              <a:cxnLst/>
              <a:rect l="l" t="t" r="r" b="b"/>
              <a:pathLst>
                <a:path w="2490" h="1639" extrusionOk="0">
                  <a:moveTo>
                    <a:pt x="1261" y="0"/>
                  </a:moveTo>
                  <a:cubicBezTo>
                    <a:pt x="536" y="0"/>
                    <a:pt x="1" y="536"/>
                    <a:pt x="1" y="1260"/>
                  </a:cubicBezTo>
                  <a:lnTo>
                    <a:pt x="1" y="1638"/>
                  </a:lnTo>
                  <a:lnTo>
                    <a:pt x="2489" y="1638"/>
                  </a:lnTo>
                  <a:lnTo>
                    <a:pt x="2489" y="1260"/>
                  </a:lnTo>
                  <a:cubicBezTo>
                    <a:pt x="2489" y="599"/>
                    <a:pt x="1922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65"/>
            <p:cNvSpPr/>
            <p:nvPr/>
          </p:nvSpPr>
          <p:spPr>
            <a:xfrm>
              <a:off x="-13241275" y="3730575"/>
              <a:ext cx="62225" cy="40975"/>
            </a:xfrm>
            <a:custGeom>
              <a:avLst/>
              <a:gdLst/>
              <a:ahLst/>
              <a:cxnLst/>
              <a:rect l="l" t="t" r="r" b="b"/>
              <a:pathLst>
                <a:path w="2489" h="1639" extrusionOk="0">
                  <a:moveTo>
                    <a:pt x="1260" y="0"/>
                  </a:moveTo>
                  <a:cubicBezTo>
                    <a:pt x="599" y="0"/>
                    <a:pt x="0" y="536"/>
                    <a:pt x="0" y="1260"/>
                  </a:cubicBezTo>
                  <a:lnTo>
                    <a:pt x="0" y="1638"/>
                  </a:lnTo>
                  <a:lnTo>
                    <a:pt x="2489" y="1638"/>
                  </a:lnTo>
                  <a:lnTo>
                    <a:pt x="2489" y="1260"/>
                  </a:lnTo>
                  <a:cubicBezTo>
                    <a:pt x="2489" y="599"/>
                    <a:pt x="1922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65"/>
            <p:cNvSpPr/>
            <p:nvPr/>
          </p:nvSpPr>
          <p:spPr>
            <a:xfrm>
              <a:off x="-13427950" y="3647075"/>
              <a:ext cx="186700" cy="63025"/>
            </a:xfrm>
            <a:custGeom>
              <a:avLst/>
              <a:gdLst/>
              <a:ahLst/>
              <a:cxnLst/>
              <a:rect l="l" t="t" r="r" b="b"/>
              <a:pathLst>
                <a:path w="7468" h="2521" extrusionOk="0">
                  <a:moveTo>
                    <a:pt x="820" y="1"/>
                  </a:moveTo>
                  <a:cubicBezTo>
                    <a:pt x="347" y="1"/>
                    <a:pt x="0" y="347"/>
                    <a:pt x="0" y="820"/>
                  </a:cubicBezTo>
                  <a:lnTo>
                    <a:pt x="0" y="1670"/>
                  </a:lnTo>
                  <a:cubicBezTo>
                    <a:pt x="0" y="2143"/>
                    <a:pt x="347" y="2521"/>
                    <a:pt x="820" y="2521"/>
                  </a:cubicBezTo>
                  <a:lnTo>
                    <a:pt x="6648" y="2521"/>
                  </a:lnTo>
                  <a:cubicBezTo>
                    <a:pt x="7089" y="2521"/>
                    <a:pt x="7467" y="2143"/>
                    <a:pt x="7467" y="1670"/>
                  </a:cubicBezTo>
                  <a:lnTo>
                    <a:pt x="7467" y="820"/>
                  </a:lnTo>
                  <a:cubicBezTo>
                    <a:pt x="7467" y="347"/>
                    <a:pt x="7121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65"/>
            <p:cNvSpPr/>
            <p:nvPr/>
          </p:nvSpPr>
          <p:spPr>
            <a:xfrm>
              <a:off x="-13512225" y="3773100"/>
              <a:ext cx="353675" cy="60675"/>
            </a:xfrm>
            <a:custGeom>
              <a:avLst/>
              <a:gdLst/>
              <a:ahLst/>
              <a:cxnLst/>
              <a:rect l="l" t="t" r="r" b="b"/>
              <a:pathLst>
                <a:path w="14147" h="2427" extrusionOk="0">
                  <a:moveTo>
                    <a:pt x="4726" y="0"/>
                  </a:moveTo>
                  <a:lnTo>
                    <a:pt x="4348" y="819"/>
                  </a:lnTo>
                  <a:lnTo>
                    <a:pt x="1261" y="819"/>
                  </a:lnTo>
                  <a:cubicBezTo>
                    <a:pt x="599" y="819"/>
                    <a:pt x="0" y="1355"/>
                    <a:pt x="0" y="2048"/>
                  </a:cubicBezTo>
                  <a:lnTo>
                    <a:pt x="0" y="2426"/>
                  </a:lnTo>
                  <a:lnTo>
                    <a:pt x="5041" y="2426"/>
                  </a:lnTo>
                  <a:cubicBezTo>
                    <a:pt x="5608" y="1922"/>
                    <a:pt x="6301" y="1607"/>
                    <a:pt x="7089" y="1607"/>
                  </a:cubicBezTo>
                  <a:cubicBezTo>
                    <a:pt x="7877" y="1607"/>
                    <a:pt x="8633" y="1922"/>
                    <a:pt x="9137" y="2426"/>
                  </a:cubicBezTo>
                  <a:lnTo>
                    <a:pt x="14146" y="2426"/>
                  </a:lnTo>
                  <a:lnTo>
                    <a:pt x="14146" y="2048"/>
                  </a:lnTo>
                  <a:cubicBezTo>
                    <a:pt x="14146" y="1355"/>
                    <a:pt x="13611" y="819"/>
                    <a:pt x="12886" y="819"/>
                  </a:cubicBezTo>
                  <a:lnTo>
                    <a:pt x="9830" y="819"/>
                  </a:lnTo>
                  <a:lnTo>
                    <a:pt x="9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9147;p65"/>
            <p:cNvSpPr/>
            <p:nvPr/>
          </p:nvSpPr>
          <p:spPr>
            <a:xfrm>
              <a:off x="-13411400" y="3730575"/>
              <a:ext cx="153600" cy="20500"/>
            </a:xfrm>
            <a:custGeom>
              <a:avLst/>
              <a:gdLst/>
              <a:ahLst/>
              <a:cxnLst/>
              <a:rect l="l" t="t" r="r" b="b"/>
              <a:pathLst>
                <a:path w="6144" h="820" extrusionOk="0">
                  <a:moveTo>
                    <a:pt x="0" y="0"/>
                  </a:moveTo>
                  <a:lnTo>
                    <a:pt x="599" y="819"/>
                  </a:lnTo>
                  <a:lnTo>
                    <a:pt x="5545" y="819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48" name="Google Shape;9148;p65"/>
          <p:cNvGrpSpPr/>
          <p:nvPr/>
        </p:nvGrpSpPr>
        <p:grpSpPr>
          <a:xfrm>
            <a:off x="5311876" y="2417211"/>
            <a:ext cx="356221" cy="355451"/>
            <a:chOff x="-13512225" y="4080275"/>
            <a:chExt cx="353675" cy="352875"/>
          </a:xfrm>
        </p:grpSpPr>
        <p:sp>
          <p:nvSpPr>
            <p:cNvPr id="9149" name="Google Shape;9149;p65"/>
            <p:cNvSpPr/>
            <p:nvPr/>
          </p:nvSpPr>
          <p:spPr>
            <a:xfrm>
              <a:off x="-13512225" y="4203925"/>
              <a:ext cx="353675" cy="229225"/>
            </a:xfrm>
            <a:custGeom>
              <a:avLst/>
              <a:gdLst/>
              <a:ahLst/>
              <a:cxnLst/>
              <a:rect l="l" t="t" r="r" b="b"/>
              <a:pathLst>
                <a:path w="14147" h="9169" extrusionOk="0">
                  <a:moveTo>
                    <a:pt x="5407" y="1717"/>
                  </a:moveTo>
                  <a:cubicBezTo>
                    <a:pt x="5482" y="1717"/>
                    <a:pt x="5561" y="1733"/>
                    <a:pt x="5640" y="1765"/>
                  </a:cubicBezTo>
                  <a:lnTo>
                    <a:pt x="9767" y="4254"/>
                  </a:lnTo>
                  <a:cubicBezTo>
                    <a:pt x="9893" y="4348"/>
                    <a:pt x="9987" y="4443"/>
                    <a:pt x="9987" y="4600"/>
                  </a:cubicBezTo>
                  <a:cubicBezTo>
                    <a:pt x="9987" y="4758"/>
                    <a:pt x="9893" y="4915"/>
                    <a:pt x="9767" y="5010"/>
                  </a:cubicBezTo>
                  <a:lnTo>
                    <a:pt x="5640" y="7499"/>
                  </a:lnTo>
                  <a:cubicBezTo>
                    <a:pt x="5577" y="7530"/>
                    <a:pt x="5506" y="7546"/>
                    <a:pt x="5431" y="7546"/>
                  </a:cubicBezTo>
                  <a:cubicBezTo>
                    <a:pt x="5356" y="7546"/>
                    <a:pt x="5277" y="7530"/>
                    <a:pt x="5199" y="7499"/>
                  </a:cubicBezTo>
                  <a:cubicBezTo>
                    <a:pt x="5104" y="7404"/>
                    <a:pt x="5010" y="7278"/>
                    <a:pt x="5010" y="7121"/>
                  </a:cubicBezTo>
                  <a:lnTo>
                    <a:pt x="5010" y="2143"/>
                  </a:lnTo>
                  <a:cubicBezTo>
                    <a:pt x="5010" y="1985"/>
                    <a:pt x="5104" y="1859"/>
                    <a:pt x="5199" y="1765"/>
                  </a:cubicBezTo>
                  <a:cubicBezTo>
                    <a:pt x="5262" y="1733"/>
                    <a:pt x="5333" y="1717"/>
                    <a:pt x="5407" y="1717"/>
                  </a:cubicBezTo>
                  <a:close/>
                  <a:moveTo>
                    <a:pt x="63" y="0"/>
                  </a:moveTo>
                  <a:lnTo>
                    <a:pt x="63" y="7971"/>
                  </a:lnTo>
                  <a:cubicBezTo>
                    <a:pt x="0" y="8633"/>
                    <a:pt x="568" y="9168"/>
                    <a:pt x="1261" y="9168"/>
                  </a:cubicBezTo>
                  <a:lnTo>
                    <a:pt x="12886" y="9168"/>
                  </a:lnTo>
                  <a:cubicBezTo>
                    <a:pt x="13548" y="9168"/>
                    <a:pt x="14146" y="8633"/>
                    <a:pt x="14146" y="7908"/>
                  </a:cubicBezTo>
                  <a:lnTo>
                    <a:pt x="141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65"/>
            <p:cNvSpPr/>
            <p:nvPr/>
          </p:nvSpPr>
          <p:spPr>
            <a:xfrm>
              <a:off x="-13366525" y="4275600"/>
              <a:ext cx="73275" cy="88225"/>
            </a:xfrm>
            <a:custGeom>
              <a:avLst/>
              <a:gdLst/>
              <a:ahLst/>
              <a:cxnLst/>
              <a:rect l="l" t="t" r="r" b="b"/>
              <a:pathLst>
                <a:path w="2931" h="3529" extrusionOk="0">
                  <a:moveTo>
                    <a:pt x="1" y="0"/>
                  </a:moveTo>
                  <a:lnTo>
                    <a:pt x="1" y="3529"/>
                  </a:lnTo>
                  <a:lnTo>
                    <a:pt x="2931" y="17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65"/>
            <p:cNvSpPr/>
            <p:nvPr/>
          </p:nvSpPr>
          <p:spPr>
            <a:xfrm>
              <a:off x="-13398800" y="4143275"/>
              <a:ext cx="65375" cy="40975"/>
            </a:xfrm>
            <a:custGeom>
              <a:avLst/>
              <a:gdLst/>
              <a:ahLst/>
              <a:cxnLst/>
              <a:rect l="l" t="t" r="r" b="b"/>
              <a:pathLst>
                <a:path w="2615" h="1639" extrusionOk="0">
                  <a:moveTo>
                    <a:pt x="1103" y="1"/>
                  </a:moveTo>
                  <a:lnTo>
                    <a:pt x="0" y="1639"/>
                  </a:lnTo>
                  <a:lnTo>
                    <a:pt x="1512" y="1639"/>
                  </a:lnTo>
                  <a:lnTo>
                    <a:pt x="26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65"/>
            <p:cNvSpPr/>
            <p:nvPr/>
          </p:nvSpPr>
          <p:spPr>
            <a:xfrm>
              <a:off x="-13336575" y="4143275"/>
              <a:ext cx="64600" cy="40975"/>
            </a:xfrm>
            <a:custGeom>
              <a:avLst/>
              <a:gdLst/>
              <a:ahLst/>
              <a:cxnLst/>
              <a:rect l="l" t="t" r="r" b="b"/>
              <a:pathLst>
                <a:path w="2584" h="1639" extrusionOk="0">
                  <a:moveTo>
                    <a:pt x="1103" y="1"/>
                  </a:moveTo>
                  <a:lnTo>
                    <a:pt x="0" y="1639"/>
                  </a:lnTo>
                  <a:lnTo>
                    <a:pt x="1481" y="1639"/>
                  </a:lnTo>
                  <a:lnTo>
                    <a:pt x="2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65"/>
            <p:cNvSpPr/>
            <p:nvPr/>
          </p:nvSpPr>
          <p:spPr>
            <a:xfrm>
              <a:off x="-13398800" y="4081050"/>
              <a:ext cx="65375" cy="40975"/>
            </a:xfrm>
            <a:custGeom>
              <a:avLst/>
              <a:gdLst/>
              <a:ahLst/>
              <a:cxnLst/>
              <a:rect l="l" t="t" r="r" b="b"/>
              <a:pathLst>
                <a:path w="2615" h="1639" extrusionOk="0">
                  <a:moveTo>
                    <a:pt x="0" y="1"/>
                  </a:moveTo>
                  <a:lnTo>
                    <a:pt x="1103" y="1639"/>
                  </a:lnTo>
                  <a:lnTo>
                    <a:pt x="2615" y="1639"/>
                  </a:lnTo>
                  <a:lnTo>
                    <a:pt x="1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65"/>
            <p:cNvSpPr/>
            <p:nvPr/>
          </p:nvSpPr>
          <p:spPr>
            <a:xfrm>
              <a:off x="-13274375" y="4143275"/>
              <a:ext cx="64625" cy="40975"/>
            </a:xfrm>
            <a:custGeom>
              <a:avLst/>
              <a:gdLst/>
              <a:ahLst/>
              <a:cxnLst/>
              <a:rect l="l" t="t" r="r" b="b"/>
              <a:pathLst>
                <a:path w="2585" h="1639" extrusionOk="0">
                  <a:moveTo>
                    <a:pt x="1104" y="1"/>
                  </a:moveTo>
                  <a:lnTo>
                    <a:pt x="1" y="1639"/>
                  </a:lnTo>
                  <a:lnTo>
                    <a:pt x="1482" y="1639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65"/>
            <p:cNvSpPr/>
            <p:nvPr/>
          </p:nvSpPr>
          <p:spPr>
            <a:xfrm>
              <a:off x="-13212925" y="4081050"/>
              <a:ext cx="54375" cy="40975"/>
            </a:xfrm>
            <a:custGeom>
              <a:avLst/>
              <a:gdLst/>
              <a:ahLst/>
              <a:cxnLst/>
              <a:rect l="l" t="t" r="r" b="b"/>
              <a:pathLst>
                <a:path w="2175" h="1639" extrusionOk="0">
                  <a:moveTo>
                    <a:pt x="0" y="1"/>
                  </a:moveTo>
                  <a:lnTo>
                    <a:pt x="1103" y="1639"/>
                  </a:lnTo>
                  <a:lnTo>
                    <a:pt x="2174" y="1639"/>
                  </a:lnTo>
                  <a:lnTo>
                    <a:pt x="2174" y="820"/>
                  </a:lnTo>
                  <a:cubicBezTo>
                    <a:pt x="2174" y="347"/>
                    <a:pt x="1796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65"/>
            <p:cNvSpPr/>
            <p:nvPr/>
          </p:nvSpPr>
          <p:spPr>
            <a:xfrm>
              <a:off x="-13212925" y="4143275"/>
              <a:ext cx="54375" cy="40975"/>
            </a:xfrm>
            <a:custGeom>
              <a:avLst/>
              <a:gdLst/>
              <a:ahLst/>
              <a:cxnLst/>
              <a:rect l="l" t="t" r="r" b="b"/>
              <a:pathLst>
                <a:path w="2175" h="1639" extrusionOk="0">
                  <a:moveTo>
                    <a:pt x="1103" y="1"/>
                  </a:moveTo>
                  <a:lnTo>
                    <a:pt x="0" y="1639"/>
                  </a:lnTo>
                  <a:lnTo>
                    <a:pt x="2174" y="1639"/>
                  </a:lnTo>
                  <a:lnTo>
                    <a:pt x="217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65"/>
            <p:cNvSpPr/>
            <p:nvPr/>
          </p:nvSpPr>
          <p:spPr>
            <a:xfrm>
              <a:off x="-13274375" y="4081050"/>
              <a:ext cx="64625" cy="40975"/>
            </a:xfrm>
            <a:custGeom>
              <a:avLst/>
              <a:gdLst/>
              <a:ahLst/>
              <a:cxnLst/>
              <a:rect l="l" t="t" r="r" b="b"/>
              <a:pathLst>
                <a:path w="2585" h="1639" extrusionOk="0">
                  <a:moveTo>
                    <a:pt x="1" y="1"/>
                  </a:moveTo>
                  <a:lnTo>
                    <a:pt x="1104" y="1639"/>
                  </a:lnTo>
                  <a:lnTo>
                    <a:pt x="2584" y="163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65"/>
            <p:cNvSpPr/>
            <p:nvPr/>
          </p:nvSpPr>
          <p:spPr>
            <a:xfrm>
              <a:off x="-13336575" y="4081050"/>
              <a:ext cx="64600" cy="40975"/>
            </a:xfrm>
            <a:custGeom>
              <a:avLst/>
              <a:gdLst/>
              <a:ahLst/>
              <a:cxnLst/>
              <a:rect l="l" t="t" r="r" b="b"/>
              <a:pathLst>
                <a:path w="2584" h="1639" extrusionOk="0">
                  <a:moveTo>
                    <a:pt x="0" y="1"/>
                  </a:moveTo>
                  <a:lnTo>
                    <a:pt x="1103" y="1639"/>
                  </a:lnTo>
                  <a:lnTo>
                    <a:pt x="2583" y="1639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65"/>
            <p:cNvSpPr/>
            <p:nvPr/>
          </p:nvSpPr>
          <p:spPr>
            <a:xfrm>
              <a:off x="-13512225" y="4080275"/>
              <a:ext cx="123675" cy="103200"/>
            </a:xfrm>
            <a:custGeom>
              <a:avLst/>
              <a:gdLst/>
              <a:ahLst/>
              <a:cxnLst/>
              <a:rect l="l" t="t" r="r" b="b"/>
              <a:pathLst>
                <a:path w="4947" h="4128" extrusionOk="0">
                  <a:moveTo>
                    <a:pt x="2489" y="1260"/>
                  </a:moveTo>
                  <a:cubicBezTo>
                    <a:pt x="2962" y="1260"/>
                    <a:pt x="3371" y="1607"/>
                    <a:pt x="3371" y="2080"/>
                  </a:cubicBezTo>
                  <a:cubicBezTo>
                    <a:pt x="3371" y="2552"/>
                    <a:pt x="2962" y="2899"/>
                    <a:pt x="2489" y="2899"/>
                  </a:cubicBezTo>
                  <a:cubicBezTo>
                    <a:pt x="2017" y="2899"/>
                    <a:pt x="1670" y="2552"/>
                    <a:pt x="1670" y="2080"/>
                  </a:cubicBezTo>
                  <a:cubicBezTo>
                    <a:pt x="1670" y="1607"/>
                    <a:pt x="2017" y="1260"/>
                    <a:pt x="2489" y="1260"/>
                  </a:cubicBezTo>
                  <a:close/>
                  <a:moveTo>
                    <a:pt x="1261" y="0"/>
                  </a:moveTo>
                  <a:cubicBezTo>
                    <a:pt x="599" y="0"/>
                    <a:pt x="0" y="536"/>
                    <a:pt x="0" y="1260"/>
                  </a:cubicBezTo>
                  <a:lnTo>
                    <a:pt x="0" y="4127"/>
                  </a:lnTo>
                  <a:lnTo>
                    <a:pt x="3560" y="4127"/>
                  </a:lnTo>
                  <a:lnTo>
                    <a:pt x="4947" y="2080"/>
                  </a:lnTo>
                  <a:lnTo>
                    <a:pt x="35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60" name="Google Shape;9160;p65"/>
          <p:cNvGrpSpPr/>
          <p:nvPr/>
        </p:nvGrpSpPr>
        <p:grpSpPr>
          <a:xfrm>
            <a:off x="7084956" y="1564572"/>
            <a:ext cx="356196" cy="290379"/>
            <a:chOff x="-11728250" y="3245400"/>
            <a:chExt cx="353650" cy="288275"/>
          </a:xfrm>
        </p:grpSpPr>
        <p:sp>
          <p:nvSpPr>
            <p:cNvPr id="9161" name="Google Shape;9161;p65"/>
            <p:cNvSpPr/>
            <p:nvPr/>
          </p:nvSpPr>
          <p:spPr>
            <a:xfrm>
              <a:off x="-11603025" y="3389725"/>
              <a:ext cx="104775" cy="143950"/>
            </a:xfrm>
            <a:custGeom>
              <a:avLst/>
              <a:gdLst/>
              <a:ahLst/>
              <a:cxnLst/>
              <a:rect l="l" t="t" r="r" b="b"/>
              <a:pathLst>
                <a:path w="4191" h="5758" extrusionOk="0">
                  <a:moveTo>
                    <a:pt x="2096" y="0"/>
                  </a:moveTo>
                  <a:cubicBezTo>
                    <a:pt x="1560" y="0"/>
                    <a:pt x="1024" y="197"/>
                    <a:pt x="631" y="591"/>
                  </a:cubicBezTo>
                  <a:cubicBezTo>
                    <a:pt x="252" y="1001"/>
                    <a:pt x="63" y="1505"/>
                    <a:pt x="63" y="2040"/>
                  </a:cubicBezTo>
                  <a:cubicBezTo>
                    <a:pt x="63" y="2261"/>
                    <a:pt x="95" y="2418"/>
                    <a:pt x="126" y="2576"/>
                  </a:cubicBezTo>
                  <a:lnTo>
                    <a:pt x="1387" y="3048"/>
                  </a:lnTo>
                  <a:lnTo>
                    <a:pt x="158" y="4372"/>
                  </a:lnTo>
                  <a:cubicBezTo>
                    <a:pt x="0" y="4561"/>
                    <a:pt x="0" y="4813"/>
                    <a:pt x="158" y="4970"/>
                  </a:cubicBezTo>
                  <a:cubicBezTo>
                    <a:pt x="662" y="5474"/>
                    <a:pt x="1387" y="5758"/>
                    <a:pt x="2111" y="5758"/>
                  </a:cubicBezTo>
                  <a:cubicBezTo>
                    <a:pt x="2836" y="5758"/>
                    <a:pt x="3497" y="5474"/>
                    <a:pt x="4033" y="4970"/>
                  </a:cubicBezTo>
                  <a:cubicBezTo>
                    <a:pt x="4191" y="4813"/>
                    <a:pt x="4191" y="4561"/>
                    <a:pt x="4033" y="4372"/>
                  </a:cubicBezTo>
                  <a:lnTo>
                    <a:pt x="2804" y="3048"/>
                  </a:lnTo>
                  <a:lnTo>
                    <a:pt x="4065" y="2576"/>
                  </a:lnTo>
                  <a:cubicBezTo>
                    <a:pt x="4096" y="2418"/>
                    <a:pt x="4159" y="2198"/>
                    <a:pt x="4159" y="2040"/>
                  </a:cubicBezTo>
                  <a:cubicBezTo>
                    <a:pt x="4159" y="1505"/>
                    <a:pt x="3939" y="1001"/>
                    <a:pt x="3560" y="591"/>
                  </a:cubicBezTo>
                  <a:cubicBezTo>
                    <a:pt x="3167" y="197"/>
                    <a:pt x="2631" y="0"/>
                    <a:pt x="2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65"/>
            <p:cNvSpPr/>
            <p:nvPr/>
          </p:nvSpPr>
          <p:spPr>
            <a:xfrm>
              <a:off x="-11647125" y="3246175"/>
              <a:ext cx="86650" cy="133925"/>
            </a:xfrm>
            <a:custGeom>
              <a:avLst/>
              <a:gdLst/>
              <a:ahLst/>
              <a:cxnLst/>
              <a:rect l="l" t="t" r="r" b="b"/>
              <a:pathLst>
                <a:path w="3466" h="5357" extrusionOk="0">
                  <a:moveTo>
                    <a:pt x="3466" y="1"/>
                  </a:moveTo>
                  <a:cubicBezTo>
                    <a:pt x="2205" y="64"/>
                    <a:pt x="1008" y="473"/>
                    <a:pt x="0" y="1135"/>
                  </a:cubicBezTo>
                  <a:lnTo>
                    <a:pt x="2426" y="5356"/>
                  </a:lnTo>
                  <a:cubicBezTo>
                    <a:pt x="2741" y="5167"/>
                    <a:pt x="3056" y="5041"/>
                    <a:pt x="3466" y="5010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65"/>
            <p:cNvSpPr/>
            <p:nvPr/>
          </p:nvSpPr>
          <p:spPr>
            <a:xfrm>
              <a:off x="-11540025" y="3245400"/>
              <a:ext cx="86675" cy="133900"/>
            </a:xfrm>
            <a:custGeom>
              <a:avLst/>
              <a:gdLst/>
              <a:ahLst/>
              <a:cxnLst/>
              <a:rect l="l" t="t" r="r" b="b"/>
              <a:pathLst>
                <a:path w="3467" h="5356" extrusionOk="0">
                  <a:moveTo>
                    <a:pt x="1" y="0"/>
                  </a:moveTo>
                  <a:lnTo>
                    <a:pt x="1" y="4978"/>
                  </a:lnTo>
                  <a:cubicBezTo>
                    <a:pt x="379" y="5041"/>
                    <a:pt x="725" y="5135"/>
                    <a:pt x="1040" y="5356"/>
                  </a:cubicBezTo>
                  <a:lnTo>
                    <a:pt x="3466" y="1134"/>
                  </a:lnTo>
                  <a:cubicBezTo>
                    <a:pt x="2458" y="473"/>
                    <a:pt x="1261" y="63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65"/>
            <p:cNvSpPr/>
            <p:nvPr/>
          </p:nvSpPr>
          <p:spPr>
            <a:xfrm>
              <a:off x="-11498275" y="3285550"/>
              <a:ext cx="123675" cy="160700"/>
            </a:xfrm>
            <a:custGeom>
              <a:avLst/>
              <a:gdLst/>
              <a:ahLst/>
              <a:cxnLst/>
              <a:rect l="l" t="t" r="r" b="b"/>
              <a:pathLst>
                <a:path w="4947" h="6428" extrusionOk="0">
                  <a:moveTo>
                    <a:pt x="2426" y="1"/>
                  </a:moveTo>
                  <a:lnTo>
                    <a:pt x="1" y="4254"/>
                  </a:lnTo>
                  <a:cubicBezTo>
                    <a:pt x="505" y="4790"/>
                    <a:pt x="788" y="5483"/>
                    <a:pt x="788" y="6207"/>
                  </a:cubicBezTo>
                  <a:lnTo>
                    <a:pt x="788" y="6428"/>
                  </a:lnTo>
                  <a:lnTo>
                    <a:pt x="4663" y="4947"/>
                  </a:lnTo>
                  <a:cubicBezTo>
                    <a:pt x="4884" y="4884"/>
                    <a:pt x="4947" y="4727"/>
                    <a:pt x="4947" y="4538"/>
                  </a:cubicBezTo>
                  <a:cubicBezTo>
                    <a:pt x="4726" y="2710"/>
                    <a:pt x="3781" y="1135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65"/>
            <p:cNvSpPr/>
            <p:nvPr/>
          </p:nvSpPr>
          <p:spPr>
            <a:xfrm>
              <a:off x="-11728250" y="3286350"/>
              <a:ext cx="125250" cy="160700"/>
            </a:xfrm>
            <a:custGeom>
              <a:avLst/>
              <a:gdLst/>
              <a:ahLst/>
              <a:cxnLst/>
              <a:rect l="l" t="t" r="r" b="b"/>
              <a:pathLst>
                <a:path w="5010" h="6428" extrusionOk="0">
                  <a:moveTo>
                    <a:pt x="2584" y="0"/>
                  </a:moveTo>
                  <a:cubicBezTo>
                    <a:pt x="1229" y="1103"/>
                    <a:pt x="284" y="2678"/>
                    <a:pt x="63" y="4537"/>
                  </a:cubicBezTo>
                  <a:cubicBezTo>
                    <a:pt x="0" y="4726"/>
                    <a:pt x="126" y="4884"/>
                    <a:pt x="315" y="4978"/>
                  </a:cubicBezTo>
                  <a:lnTo>
                    <a:pt x="4222" y="6427"/>
                  </a:lnTo>
                  <a:lnTo>
                    <a:pt x="4222" y="6238"/>
                  </a:lnTo>
                  <a:cubicBezTo>
                    <a:pt x="4222" y="5482"/>
                    <a:pt x="4505" y="4758"/>
                    <a:pt x="5009" y="4254"/>
                  </a:cubicBezTo>
                  <a:lnTo>
                    <a:pt x="25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66" name="Google Shape;9166;p65"/>
          <p:cNvSpPr/>
          <p:nvPr/>
        </p:nvSpPr>
        <p:spPr>
          <a:xfrm>
            <a:off x="7242366" y="2108233"/>
            <a:ext cx="40464" cy="84135"/>
          </a:xfrm>
          <a:custGeom>
            <a:avLst/>
            <a:gdLst/>
            <a:ahLst/>
            <a:cxnLst/>
            <a:rect l="l" t="t" r="r" b="b"/>
            <a:pathLst>
              <a:path w="1607" h="3341" extrusionOk="0">
                <a:moveTo>
                  <a:pt x="0" y="1"/>
                </a:moveTo>
                <a:lnTo>
                  <a:pt x="0" y="2804"/>
                </a:lnTo>
                <a:cubicBezTo>
                  <a:pt x="158" y="2962"/>
                  <a:pt x="315" y="3183"/>
                  <a:pt x="504" y="3340"/>
                </a:cubicBezTo>
                <a:lnTo>
                  <a:pt x="1607" y="1891"/>
                </a:lnTo>
                <a:cubicBezTo>
                  <a:pt x="630" y="1418"/>
                  <a:pt x="0" y="788"/>
                  <a:pt x="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167" name="Google Shape;9167;p65"/>
          <p:cNvGrpSpPr/>
          <p:nvPr/>
        </p:nvGrpSpPr>
        <p:grpSpPr>
          <a:xfrm>
            <a:off x="7083760" y="1971660"/>
            <a:ext cx="358588" cy="357642"/>
            <a:chOff x="-11729050" y="3646475"/>
            <a:chExt cx="356025" cy="355050"/>
          </a:xfrm>
        </p:grpSpPr>
        <p:sp>
          <p:nvSpPr>
            <p:cNvPr id="9168" name="Google Shape;9168;p65"/>
            <p:cNvSpPr/>
            <p:nvPr/>
          </p:nvSpPr>
          <p:spPr>
            <a:xfrm>
              <a:off x="-11460475" y="3648050"/>
              <a:ext cx="86675" cy="80175"/>
            </a:xfrm>
            <a:custGeom>
              <a:avLst/>
              <a:gdLst/>
              <a:ahLst/>
              <a:cxnLst/>
              <a:rect l="l" t="t" r="r" b="b"/>
              <a:pathLst>
                <a:path w="3467" h="3207" extrusionOk="0">
                  <a:moveTo>
                    <a:pt x="3025" y="1"/>
                  </a:moveTo>
                  <a:cubicBezTo>
                    <a:pt x="2923" y="1"/>
                    <a:pt x="2821" y="40"/>
                    <a:pt x="2742" y="119"/>
                  </a:cubicBezTo>
                  <a:lnTo>
                    <a:pt x="1" y="2955"/>
                  </a:lnTo>
                  <a:cubicBezTo>
                    <a:pt x="316" y="3018"/>
                    <a:pt x="631" y="3112"/>
                    <a:pt x="914" y="3207"/>
                  </a:cubicBezTo>
                  <a:lnTo>
                    <a:pt x="3309" y="749"/>
                  </a:lnTo>
                  <a:cubicBezTo>
                    <a:pt x="3466" y="529"/>
                    <a:pt x="3466" y="277"/>
                    <a:pt x="3309" y="119"/>
                  </a:cubicBezTo>
                  <a:cubicBezTo>
                    <a:pt x="3230" y="40"/>
                    <a:pt x="3128" y="1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65"/>
            <p:cNvSpPr/>
            <p:nvPr/>
          </p:nvSpPr>
          <p:spPr>
            <a:xfrm>
              <a:off x="-11601450" y="37738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99"/>
                    <a:pt x="158" y="788"/>
                    <a:pt x="378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65"/>
            <p:cNvSpPr/>
            <p:nvPr/>
          </p:nvSpPr>
          <p:spPr>
            <a:xfrm>
              <a:off x="-11729050" y="3646475"/>
              <a:ext cx="353675" cy="209350"/>
            </a:xfrm>
            <a:custGeom>
              <a:avLst/>
              <a:gdLst/>
              <a:ahLst/>
              <a:cxnLst/>
              <a:rect l="l" t="t" r="r" b="b"/>
              <a:pathLst>
                <a:path w="14147" h="8374" extrusionOk="0">
                  <a:moveTo>
                    <a:pt x="457" y="1"/>
                  </a:moveTo>
                  <a:cubicBezTo>
                    <a:pt x="347" y="1"/>
                    <a:pt x="237" y="40"/>
                    <a:pt x="158" y="119"/>
                  </a:cubicBezTo>
                  <a:cubicBezTo>
                    <a:pt x="1" y="277"/>
                    <a:pt x="1" y="560"/>
                    <a:pt x="158" y="718"/>
                  </a:cubicBezTo>
                  <a:lnTo>
                    <a:pt x="2553" y="3207"/>
                  </a:lnTo>
                  <a:cubicBezTo>
                    <a:pt x="1103" y="3679"/>
                    <a:pt x="32" y="4435"/>
                    <a:pt x="32" y="5443"/>
                  </a:cubicBezTo>
                  <a:cubicBezTo>
                    <a:pt x="32" y="7334"/>
                    <a:pt x="3718" y="8373"/>
                    <a:pt x="7089" y="8373"/>
                  </a:cubicBezTo>
                  <a:cubicBezTo>
                    <a:pt x="10523" y="8373"/>
                    <a:pt x="14146" y="7334"/>
                    <a:pt x="14146" y="5443"/>
                  </a:cubicBezTo>
                  <a:cubicBezTo>
                    <a:pt x="14146" y="4467"/>
                    <a:pt x="13075" y="3679"/>
                    <a:pt x="11626" y="3207"/>
                  </a:cubicBezTo>
                  <a:lnTo>
                    <a:pt x="9893" y="4971"/>
                  </a:lnTo>
                  <a:cubicBezTo>
                    <a:pt x="10019" y="5160"/>
                    <a:pt x="10051" y="5317"/>
                    <a:pt x="10051" y="5475"/>
                  </a:cubicBezTo>
                  <a:cubicBezTo>
                    <a:pt x="10051" y="6168"/>
                    <a:pt x="9484" y="6704"/>
                    <a:pt x="8791" y="6704"/>
                  </a:cubicBezTo>
                  <a:cubicBezTo>
                    <a:pt x="8129" y="6704"/>
                    <a:pt x="7530" y="6168"/>
                    <a:pt x="7530" y="5475"/>
                  </a:cubicBezTo>
                  <a:cubicBezTo>
                    <a:pt x="7530" y="4813"/>
                    <a:pt x="8066" y="4278"/>
                    <a:pt x="8791" y="4278"/>
                  </a:cubicBezTo>
                  <a:cubicBezTo>
                    <a:pt x="8980" y="4278"/>
                    <a:pt x="9232" y="4341"/>
                    <a:pt x="9389" y="4404"/>
                  </a:cubicBezTo>
                  <a:lnTo>
                    <a:pt x="10744" y="2986"/>
                  </a:lnTo>
                  <a:cubicBezTo>
                    <a:pt x="9641" y="2734"/>
                    <a:pt x="8349" y="2608"/>
                    <a:pt x="7121" y="2608"/>
                  </a:cubicBezTo>
                  <a:cubicBezTo>
                    <a:pt x="5861" y="2608"/>
                    <a:pt x="4600" y="2765"/>
                    <a:pt x="3498" y="2986"/>
                  </a:cubicBezTo>
                  <a:lnTo>
                    <a:pt x="4884" y="4404"/>
                  </a:lnTo>
                  <a:cubicBezTo>
                    <a:pt x="5073" y="4341"/>
                    <a:pt x="5293" y="4278"/>
                    <a:pt x="5482" y="4278"/>
                  </a:cubicBezTo>
                  <a:cubicBezTo>
                    <a:pt x="6144" y="4278"/>
                    <a:pt x="6743" y="4813"/>
                    <a:pt x="6743" y="5475"/>
                  </a:cubicBezTo>
                  <a:cubicBezTo>
                    <a:pt x="6743" y="6168"/>
                    <a:pt x="6176" y="6704"/>
                    <a:pt x="5482" y="6704"/>
                  </a:cubicBezTo>
                  <a:cubicBezTo>
                    <a:pt x="4821" y="6704"/>
                    <a:pt x="4222" y="6168"/>
                    <a:pt x="4222" y="5475"/>
                  </a:cubicBezTo>
                  <a:cubicBezTo>
                    <a:pt x="4222" y="5317"/>
                    <a:pt x="4254" y="5160"/>
                    <a:pt x="4285" y="5002"/>
                  </a:cubicBezTo>
                  <a:lnTo>
                    <a:pt x="2553" y="3238"/>
                  </a:lnTo>
                  <a:cubicBezTo>
                    <a:pt x="2836" y="3112"/>
                    <a:pt x="3151" y="3049"/>
                    <a:pt x="3466" y="2955"/>
                  </a:cubicBezTo>
                  <a:lnTo>
                    <a:pt x="757" y="119"/>
                  </a:lnTo>
                  <a:cubicBezTo>
                    <a:pt x="678" y="40"/>
                    <a:pt x="568" y="1"/>
                    <a:pt x="4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65"/>
            <p:cNvSpPr/>
            <p:nvPr/>
          </p:nvSpPr>
          <p:spPr>
            <a:xfrm>
              <a:off x="-11518750" y="37738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99"/>
                    <a:pt x="158" y="788"/>
                    <a:pt x="379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65"/>
            <p:cNvSpPr/>
            <p:nvPr/>
          </p:nvSpPr>
          <p:spPr>
            <a:xfrm>
              <a:off x="-11698325" y="3858150"/>
              <a:ext cx="67750" cy="69350"/>
            </a:xfrm>
            <a:custGeom>
              <a:avLst/>
              <a:gdLst/>
              <a:ahLst/>
              <a:cxnLst/>
              <a:rect l="l" t="t" r="r" b="b"/>
              <a:pathLst>
                <a:path w="2710" h="2774" extrusionOk="0">
                  <a:moveTo>
                    <a:pt x="1261" y="1"/>
                  </a:moveTo>
                  <a:lnTo>
                    <a:pt x="0" y="1639"/>
                  </a:lnTo>
                  <a:cubicBezTo>
                    <a:pt x="756" y="2112"/>
                    <a:pt x="1702" y="2490"/>
                    <a:pt x="2710" y="2773"/>
                  </a:cubicBezTo>
                  <a:lnTo>
                    <a:pt x="1859" y="221"/>
                  </a:lnTo>
                  <a:cubicBezTo>
                    <a:pt x="1639" y="158"/>
                    <a:pt x="1450" y="95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65"/>
            <p:cNvSpPr/>
            <p:nvPr/>
          </p:nvSpPr>
          <p:spPr>
            <a:xfrm>
              <a:off x="-11627450" y="3869175"/>
              <a:ext cx="47300" cy="55175"/>
            </a:xfrm>
            <a:custGeom>
              <a:avLst/>
              <a:gdLst/>
              <a:ahLst/>
              <a:cxnLst/>
              <a:rect l="l" t="t" r="r" b="b"/>
              <a:pathLst>
                <a:path w="1892" h="2207" extrusionOk="0">
                  <a:moveTo>
                    <a:pt x="1" y="1"/>
                  </a:moveTo>
                  <a:lnTo>
                    <a:pt x="694" y="2206"/>
                  </a:lnTo>
                  <a:lnTo>
                    <a:pt x="1891" y="221"/>
                  </a:lnTo>
                  <a:cubicBezTo>
                    <a:pt x="1229" y="190"/>
                    <a:pt x="599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65"/>
            <p:cNvSpPr/>
            <p:nvPr/>
          </p:nvSpPr>
          <p:spPr>
            <a:xfrm>
              <a:off x="-11414775" y="3803025"/>
              <a:ext cx="41750" cy="83525"/>
            </a:xfrm>
            <a:custGeom>
              <a:avLst/>
              <a:gdLst/>
              <a:ahLst/>
              <a:cxnLst/>
              <a:rect l="l" t="t" r="r" b="b"/>
              <a:pathLst>
                <a:path w="1670" h="3341" extrusionOk="0">
                  <a:moveTo>
                    <a:pt x="1670" y="1"/>
                  </a:moveTo>
                  <a:cubicBezTo>
                    <a:pt x="1607" y="851"/>
                    <a:pt x="977" y="1481"/>
                    <a:pt x="0" y="1891"/>
                  </a:cubicBezTo>
                  <a:lnTo>
                    <a:pt x="1134" y="3340"/>
                  </a:lnTo>
                  <a:cubicBezTo>
                    <a:pt x="1355" y="3214"/>
                    <a:pt x="1512" y="3025"/>
                    <a:pt x="1670" y="2836"/>
                  </a:cubicBezTo>
                  <a:lnTo>
                    <a:pt x="16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65"/>
            <p:cNvSpPr/>
            <p:nvPr/>
          </p:nvSpPr>
          <p:spPr>
            <a:xfrm>
              <a:off x="-11592800" y="3876275"/>
              <a:ext cx="84300" cy="62250"/>
            </a:xfrm>
            <a:custGeom>
              <a:avLst/>
              <a:gdLst/>
              <a:ahLst/>
              <a:cxnLst/>
              <a:rect l="l" t="t" r="r" b="b"/>
              <a:pathLst>
                <a:path w="3372" h="2490" extrusionOk="0">
                  <a:moveTo>
                    <a:pt x="1419" y="0"/>
                  </a:moveTo>
                  <a:lnTo>
                    <a:pt x="1" y="2363"/>
                  </a:lnTo>
                  <a:cubicBezTo>
                    <a:pt x="537" y="2426"/>
                    <a:pt x="1104" y="2489"/>
                    <a:pt x="1671" y="2489"/>
                  </a:cubicBezTo>
                  <a:cubicBezTo>
                    <a:pt x="2269" y="2489"/>
                    <a:pt x="2836" y="2426"/>
                    <a:pt x="3372" y="2363"/>
                  </a:cubicBezTo>
                  <a:lnTo>
                    <a:pt x="19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65"/>
            <p:cNvSpPr/>
            <p:nvPr/>
          </p:nvSpPr>
          <p:spPr>
            <a:xfrm>
              <a:off x="-11520325" y="3869175"/>
              <a:ext cx="47275" cy="55175"/>
            </a:xfrm>
            <a:custGeom>
              <a:avLst/>
              <a:gdLst/>
              <a:ahLst/>
              <a:cxnLst/>
              <a:rect l="l" t="t" r="r" b="b"/>
              <a:pathLst>
                <a:path w="1891" h="2207" extrusionOk="0">
                  <a:moveTo>
                    <a:pt x="1891" y="1"/>
                  </a:moveTo>
                  <a:cubicBezTo>
                    <a:pt x="1292" y="127"/>
                    <a:pt x="631" y="190"/>
                    <a:pt x="0" y="253"/>
                  </a:cubicBezTo>
                  <a:lnTo>
                    <a:pt x="1198" y="2206"/>
                  </a:lnTo>
                  <a:lnTo>
                    <a:pt x="18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65"/>
            <p:cNvSpPr/>
            <p:nvPr/>
          </p:nvSpPr>
          <p:spPr>
            <a:xfrm>
              <a:off x="-11726675" y="3903850"/>
              <a:ext cx="352075" cy="97675"/>
            </a:xfrm>
            <a:custGeom>
              <a:avLst/>
              <a:gdLst/>
              <a:ahLst/>
              <a:cxnLst/>
              <a:rect l="l" t="t" r="r" b="b"/>
              <a:pathLst>
                <a:path w="14083" h="3907" extrusionOk="0">
                  <a:moveTo>
                    <a:pt x="0" y="0"/>
                  </a:moveTo>
                  <a:lnTo>
                    <a:pt x="0" y="977"/>
                  </a:lnTo>
                  <a:cubicBezTo>
                    <a:pt x="0" y="2867"/>
                    <a:pt x="3655" y="3907"/>
                    <a:pt x="7057" y="3907"/>
                  </a:cubicBezTo>
                  <a:cubicBezTo>
                    <a:pt x="10460" y="3907"/>
                    <a:pt x="14083" y="2867"/>
                    <a:pt x="14083" y="977"/>
                  </a:cubicBezTo>
                  <a:lnTo>
                    <a:pt x="14083" y="32"/>
                  </a:lnTo>
                  <a:cubicBezTo>
                    <a:pt x="12508" y="1386"/>
                    <a:pt x="9956" y="2237"/>
                    <a:pt x="7057" y="2237"/>
                  </a:cubicBezTo>
                  <a:cubicBezTo>
                    <a:pt x="4568" y="2205"/>
                    <a:pt x="1796" y="1575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65"/>
            <p:cNvSpPr/>
            <p:nvPr/>
          </p:nvSpPr>
          <p:spPr>
            <a:xfrm>
              <a:off x="-11470700" y="3859725"/>
              <a:ext cx="66975" cy="68550"/>
            </a:xfrm>
            <a:custGeom>
              <a:avLst/>
              <a:gdLst/>
              <a:ahLst/>
              <a:cxnLst/>
              <a:rect l="l" t="t" r="r" b="b"/>
              <a:pathLst>
                <a:path w="2679" h="2742" extrusionOk="0">
                  <a:moveTo>
                    <a:pt x="1449" y="1"/>
                  </a:moveTo>
                  <a:cubicBezTo>
                    <a:pt x="1260" y="32"/>
                    <a:pt x="1071" y="95"/>
                    <a:pt x="851" y="158"/>
                  </a:cubicBezTo>
                  <a:lnTo>
                    <a:pt x="0" y="2742"/>
                  </a:lnTo>
                  <a:cubicBezTo>
                    <a:pt x="1008" y="2458"/>
                    <a:pt x="1922" y="2080"/>
                    <a:pt x="2678" y="1608"/>
                  </a:cubicBezTo>
                  <a:lnTo>
                    <a:pt x="14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79" name="Google Shape;9179;p65"/>
          <p:cNvGrpSpPr/>
          <p:nvPr/>
        </p:nvGrpSpPr>
        <p:grpSpPr>
          <a:xfrm>
            <a:off x="7117464" y="2417211"/>
            <a:ext cx="311804" cy="355451"/>
            <a:chOff x="-11703850" y="4081850"/>
            <a:chExt cx="309575" cy="352875"/>
          </a:xfrm>
        </p:grpSpPr>
        <p:sp>
          <p:nvSpPr>
            <p:cNvPr id="9180" name="Google Shape;9180;p65"/>
            <p:cNvSpPr/>
            <p:nvPr/>
          </p:nvSpPr>
          <p:spPr>
            <a:xfrm>
              <a:off x="-11703850" y="4081850"/>
              <a:ext cx="309575" cy="125250"/>
            </a:xfrm>
            <a:custGeom>
              <a:avLst/>
              <a:gdLst/>
              <a:ahLst/>
              <a:cxnLst/>
              <a:rect l="l" t="t" r="r" b="b"/>
              <a:pathLst>
                <a:path w="12383" h="5010" extrusionOk="0">
                  <a:moveTo>
                    <a:pt x="6932" y="2552"/>
                  </a:moveTo>
                  <a:cubicBezTo>
                    <a:pt x="7593" y="2552"/>
                    <a:pt x="8192" y="3119"/>
                    <a:pt x="8192" y="3781"/>
                  </a:cubicBezTo>
                  <a:cubicBezTo>
                    <a:pt x="8224" y="3970"/>
                    <a:pt x="8035" y="4190"/>
                    <a:pt x="7783" y="4190"/>
                  </a:cubicBezTo>
                  <a:cubicBezTo>
                    <a:pt x="7530" y="4190"/>
                    <a:pt x="7341" y="3970"/>
                    <a:pt x="7341" y="3781"/>
                  </a:cubicBezTo>
                  <a:cubicBezTo>
                    <a:pt x="7341" y="3560"/>
                    <a:pt x="7152" y="3403"/>
                    <a:pt x="6963" y="3403"/>
                  </a:cubicBezTo>
                  <a:cubicBezTo>
                    <a:pt x="6743" y="3403"/>
                    <a:pt x="6522" y="3592"/>
                    <a:pt x="6522" y="3781"/>
                  </a:cubicBezTo>
                  <a:cubicBezTo>
                    <a:pt x="6522" y="4033"/>
                    <a:pt x="6333" y="4190"/>
                    <a:pt x="6144" y="4190"/>
                  </a:cubicBezTo>
                  <a:cubicBezTo>
                    <a:pt x="5892" y="4190"/>
                    <a:pt x="5703" y="3970"/>
                    <a:pt x="5703" y="3781"/>
                  </a:cubicBezTo>
                  <a:cubicBezTo>
                    <a:pt x="5703" y="3560"/>
                    <a:pt x="5514" y="3403"/>
                    <a:pt x="5262" y="3403"/>
                  </a:cubicBezTo>
                  <a:cubicBezTo>
                    <a:pt x="5042" y="3403"/>
                    <a:pt x="4884" y="3592"/>
                    <a:pt x="4884" y="3781"/>
                  </a:cubicBezTo>
                  <a:cubicBezTo>
                    <a:pt x="4884" y="4033"/>
                    <a:pt x="4664" y="4190"/>
                    <a:pt x="4443" y="4190"/>
                  </a:cubicBezTo>
                  <a:cubicBezTo>
                    <a:pt x="4191" y="4190"/>
                    <a:pt x="4033" y="3970"/>
                    <a:pt x="4033" y="3781"/>
                  </a:cubicBezTo>
                  <a:cubicBezTo>
                    <a:pt x="4033" y="3119"/>
                    <a:pt x="4601" y="2552"/>
                    <a:pt x="5262" y="2552"/>
                  </a:cubicBezTo>
                  <a:cubicBezTo>
                    <a:pt x="5577" y="2552"/>
                    <a:pt x="5861" y="2678"/>
                    <a:pt x="6081" y="2867"/>
                  </a:cubicBezTo>
                  <a:cubicBezTo>
                    <a:pt x="6333" y="2678"/>
                    <a:pt x="6617" y="2552"/>
                    <a:pt x="6932" y="2552"/>
                  </a:cubicBezTo>
                  <a:close/>
                  <a:moveTo>
                    <a:pt x="5357" y="0"/>
                  </a:moveTo>
                  <a:cubicBezTo>
                    <a:pt x="4348" y="0"/>
                    <a:pt x="3498" y="725"/>
                    <a:pt x="3340" y="1670"/>
                  </a:cubicBezTo>
                  <a:cubicBezTo>
                    <a:pt x="3304" y="1668"/>
                    <a:pt x="3267" y="1666"/>
                    <a:pt x="3231" y="1666"/>
                  </a:cubicBezTo>
                  <a:cubicBezTo>
                    <a:pt x="2310" y="1666"/>
                    <a:pt x="1639" y="2430"/>
                    <a:pt x="1639" y="3340"/>
                  </a:cubicBezTo>
                  <a:cubicBezTo>
                    <a:pt x="725" y="3340"/>
                    <a:pt x="1" y="4096"/>
                    <a:pt x="1" y="5009"/>
                  </a:cubicBezTo>
                  <a:lnTo>
                    <a:pt x="12382" y="5009"/>
                  </a:lnTo>
                  <a:cubicBezTo>
                    <a:pt x="12351" y="4096"/>
                    <a:pt x="11595" y="3340"/>
                    <a:pt x="10681" y="3340"/>
                  </a:cubicBezTo>
                  <a:cubicBezTo>
                    <a:pt x="10681" y="2395"/>
                    <a:pt x="9956" y="1670"/>
                    <a:pt x="9011" y="1670"/>
                  </a:cubicBezTo>
                  <a:cubicBezTo>
                    <a:pt x="8822" y="725"/>
                    <a:pt x="7972" y="0"/>
                    <a:pt x="6995" y="0"/>
                  </a:cubicBezTo>
                  <a:cubicBezTo>
                    <a:pt x="6711" y="0"/>
                    <a:pt x="6459" y="95"/>
                    <a:pt x="6176" y="189"/>
                  </a:cubicBezTo>
                  <a:cubicBezTo>
                    <a:pt x="5892" y="95"/>
                    <a:pt x="5609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65"/>
            <p:cNvSpPr/>
            <p:nvPr/>
          </p:nvSpPr>
          <p:spPr>
            <a:xfrm>
              <a:off x="-11622725" y="4288975"/>
              <a:ext cx="144175" cy="63050"/>
            </a:xfrm>
            <a:custGeom>
              <a:avLst/>
              <a:gdLst/>
              <a:ahLst/>
              <a:cxnLst/>
              <a:rect l="l" t="t" r="r" b="b"/>
              <a:pathLst>
                <a:path w="5767" h="2522" extrusionOk="0">
                  <a:moveTo>
                    <a:pt x="2868" y="1"/>
                  </a:moveTo>
                  <a:cubicBezTo>
                    <a:pt x="1293" y="1"/>
                    <a:pt x="1" y="537"/>
                    <a:pt x="1" y="1261"/>
                  </a:cubicBezTo>
                  <a:cubicBezTo>
                    <a:pt x="1" y="1954"/>
                    <a:pt x="1293" y="2521"/>
                    <a:pt x="2868" y="2521"/>
                  </a:cubicBezTo>
                  <a:cubicBezTo>
                    <a:pt x="4475" y="2521"/>
                    <a:pt x="5766" y="1954"/>
                    <a:pt x="5766" y="1261"/>
                  </a:cubicBezTo>
                  <a:cubicBezTo>
                    <a:pt x="5766" y="537"/>
                    <a:pt x="4475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65"/>
            <p:cNvSpPr/>
            <p:nvPr/>
          </p:nvSpPr>
          <p:spPr>
            <a:xfrm>
              <a:off x="-11596725" y="4364600"/>
              <a:ext cx="36250" cy="70125"/>
            </a:xfrm>
            <a:custGeom>
              <a:avLst/>
              <a:gdLst/>
              <a:ahLst/>
              <a:cxnLst/>
              <a:rect l="l" t="t" r="r" b="b"/>
              <a:pathLst>
                <a:path w="1450" h="2805" extrusionOk="0">
                  <a:moveTo>
                    <a:pt x="0" y="0"/>
                  </a:moveTo>
                  <a:lnTo>
                    <a:pt x="253" y="2804"/>
                  </a:lnTo>
                  <a:lnTo>
                    <a:pt x="1450" y="2804"/>
                  </a:lnTo>
                  <a:lnTo>
                    <a:pt x="1450" y="284"/>
                  </a:lnTo>
                  <a:cubicBezTo>
                    <a:pt x="883" y="221"/>
                    <a:pt x="410" y="158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65"/>
            <p:cNvSpPr/>
            <p:nvPr/>
          </p:nvSpPr>
          <p:spPr>
            <a:xfrm>
              <a:off x="-11540025" y="4364600"/>
              <a:ext cx="37050" cy="70125"/>
            </a:xfrm>
            <a:custGeom>
              <a:avLst/>
              <a:gdLst/>
              <a:ahLst/>
              <a:cxnLst/>
              <a:rect l="l" t="t" r="r" b="b"/>
              <a:pathLst>
                <a:path w="1482" h="2805" extrusionOk="0">
                  <a:moveTo>
                    <a:pt x="1482" y="0"/>
                  </a:moveTo>
                  <a:lnTo>
                    <a:pt x="1482" y="0"/>
                  </a:lnTo>
                  <a:cubicBezTo>
                    <a:pt x="1040" y="126"/>
                    <a:pt x="505" y="221"/>
                    <a:pt x="1" y="221"/>
                  </a:cubicBezTo>
                  <a:lnTo>
                    <a:pt x="1" y="2741"/>
                  </a:lnTo>
                  <a:lnTo>
                    <a:pt x="1198" y="2741"/>
                  </a:lnTo>
                  <a:lnTo>
                    <a:pt x="1198" y="2804"/>
                  </a:lnTo>
                  <a:lnTo>
                    <a:pt x="14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65"/>
            <p:cNvSpPr/>
            <p:nvPr/>
          </p:nvSpPr>
          <p:spPr>
            <a:xfrm>
              <a:off x="-11610900" y="4227550"/>
              <a:ext cx="50425" cy="51225"/>
            </a:xfrm>
            <a:custGeom>
              <a:avLst/>
              <a:gdLst/>
              <a:ahLst/>
              <a:cxnLst/>
              <a:rect l="l" t="t" r="r" b="b"/>
              <a:pathLst>
                <a:path w="2017" h="2049" extrusionOk="0">
                  <a:moveTo>
                    <a:pt x="0" y="1"/>
                  </a:moveTo>
                  <a:lnTo>
                    <a:pt x="189" y="2048"/>
                  </a:lnTo>
                  <a:cubicBezTo>
                    <a:pt x="725" y="1859"/>
                    <a:pt x="1355" y="1702"/>
                    <a:pt x="2017" y="1670"/>
                  </a:cubicBezTo>
                  <a:lnTo>
                    <a:pt x="20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65"/>
            <p:cNvSpPr/>
            <p:nvPr/>
          </p:nvSpPr>
          <p:spPr>
            <a:xfrm>
              <a:off x="-11540025" y="4228350"/>
              <a:ext cx="50450" cy="51200"/>
            </a:xfrm>
            <a:custGeom>
              <a:avLst/>
              <a:gdLst/>
              <a:ahLst/>
              <a:cxnLst/>
              <a:rect l="l" t="t" r="r" b="b"/>
              <a:pathLst>
                <a:path w="2018" h="2048" extrusionOk="0">
                  <a:moveTo>
                    <a:pt x="1" y="0"/>
                  </a:moveTo>
                  <a:lnTo>
                    <a:pt x="1" y="1670"/>
                  </a:lnTo>
                  <a:cubicBezTo>
                    <a:pt x="694" y="1701"/>
                    <a:pt x="1293" y="1827"/>
                    <a:pt x="1828" y="2048"/>
                  </a:cubicBezTo>
                  <a:lnTo>
                    <a:pt x="20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65"/>
            <p:cNvSpPr/>
            <p:nvPr/>
          </p:nvSpPr>
          <p:spPr>
            <a:xfrm>
              <a:off x="-11489600" y="4227550"/>
              <a:ext cx="92175" cy="207175"/>
            </a:xfrm>
            <a:custGeom>
              <a:avLst/>
              <a:gdLst/>
              <a:ahLst/>
              <a:cxnLst/>
              <a:rect l="l" t="t" r="r" b="b"/>
              <a:pathLst>
                <a:path w="3687" h="8287" extrusionOk="0">
                  <a:moveTo>
                    <a:pt x="819" y="1"/>
                  </a:moveTo>
                  <a:lnTo>
                    <a:pt x="599" y="2489"/>
                  </a:lnTo>
                  <a:cubicBezTo>
                    <a:pt x="1040" y="2836"/>
                    <a:pt x="1292" y="3246"/>
                    <a:pt x="1292" y="3718"/>
                  </a:cubicBezTo>
                  <a:cubicBezTo>
                    <a:pt x="1292" y="4254"/>
                    <a:pt x="945" y="4758"/>
                    <a:pt x="315" y="5136"/>
                  </a:cubicBezTo>
                  <a:lnTo>
                    <a:pt x="0" y="8286"/>
                  </a:lnTo>
                  <a:lnTo>
                    <a:pt x="1040" y="8286"/>
                  </a:lnTo>
                  <a:cubicBezTo>
                    <a:pt x="1607" y="8286"/>
                    <a:pt x="2111" y="7877"/>
                    <a:pt x="2237" y="7278"/>
                  </a:cubicBezTo>
                  <a:lnTo>
                    <a:pt x="36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65"/>
            <p:cNvSpPr/>
            <p:nvPr/>
          </p:nvSpPr>
          <p:spPr>
            <a:xfrm>
              <a:off x="-11703850" y="4227550"/>
              <a:ext cx="92175" cy="207175"/>
            </a:xfrm>
            <a:custGeom>
              <a:avLst/>
              <a:gdLst/>
              <a:ahLst/>
              <a:cxnLst/>
              <a:rect l="l" t="t" r="r" b="b"/>
              <a:pathLst>
                <a:path w="3687" h="8287" extrusionOk="0">
                  <a:moveTo>
                    <a:pt x="1" y="1"/>
                  </a:moveTo>
                  <a:lnTo>
                    <a:pt x="1450" y="7278"/>
                  </a:lnTo>
                  <a:cubicBezTo>
                    <a:pt x="1576" y="7877"/>
                    <a:pt x="2080" y="8286"/>
                    <a:pt x="2679" y="8286"/>
                  </a:cubicBezTo>
                  <a:lnTo>
                    <a:pt x="3687" y="8286"/>
                  </a:lnTo>
                  <a:lnTo>
                    <a:pt x="3372" y="5136"/>
                  </a:lnTo>
                  <a:cubicBezTo>
                    <a:pt x="2773" y="4758"/>
                    <a:pt x="2395" y="4254"/>
                    <a:pt x="2395" y="3718"/>
                  </a:cubicBezTo>
                  <a:cubicBezTo>
                    <a:pt x="2427" y="3246"/>
                    <a:pt x="2647" y="2836"/>
                    <a:pt x="3088" y="2489"/>
                  </a:cubicBezTo>
                  <a:lnTo>
                    <a:pt x="28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88" name="Google Shape;9188;p65"/>
          <p:cNvGrpSpPr/>
          <p:nvPr/>
        </p:nvGrpSpPr>
        <p:grpSpPr>
          <a:xfrm>
            <a:off x="5306120" y="2891364"/>
            <a:ext cx="357002" cy="355451"/>
            <a:chOff x="-9958475" y="3180025"/>
            <a:chExt cx="354450" cy="352875"/>
          </a:xfrm>
        </p:grpSpPr>
        <p:sp>
          <p:nvSpPr>
            <p:cNvPr id="9189" name="Google Shape;9189;p65"/>
            <p:cNvSpPr/>
            <p:nvPr/>
          </p:nvSpPr>
          <p:spPr>
            <a:xfrm>
              <a:off x="-9958475" y="3491125"/>
              <a:ext cx="354450" cy="41775"/>
            </a:xfrm>
            <a:custGeom>
              <a:avLst/>
              <a:gdLst/>
              <a:ahLst/>
              <a:cxnLst/>
              <a:rect l="l" t="t" r="r" b="b"/>
              <a:pathLst>
                <a:path w="14178" h="1671" extrusionOk="0">
                  <a:moveTo>
                    <a:pt x="1702" y="1"/>
                  </a:moveTo>
                  <a:cubicBezTo>
                    <a:pt x="1387" y="1"/>
                    <a:pt x="1135" y="158"/>
                    <a:pt x="977" y="442"/>
                  </a:cubicBezTo>
                  <a:lnTo>
                    <a:pt x="442" y="442"/>
                  </a:lnTo>
                  <a:cubicBezTo>
                    <a:pt x="190" y="442"/>
                    <a:pt x="1" y="631"/>
                    <a:pt x="1" y="820"/>
                  </a:cubicBezTo>
                  <a:cubicBezTo>
                    <a:pt x="1" y="1072"/>
                    <a:pt x="190" y="1261"/>
                    <a:pt x="442" y="1261"/>
                  </a:cubicBezTo>
                  <a:lnTo>
                    <a:pt x="977" y="1261"/>
                  </a:lnTo>
                  <a:cubicBezTo>
                    <a:pt x="1135" y="1513"/>
                    <a:pt x="1387" y="1670"/>
                    <a:pt x="1702" y="1670"/>
                  </a:cubicBezTo>
                  <a:lnTo>
                    <a:pt x="12477" y="1670"/>
                  </a:lnTo>
                  <a:cubicBezTo>
                    <a:pt x="12792" y="1670"/>
                    <a:pt x="13044" y="1513"/>
                    <a:pt x="13170" y="1261"/>
                  </a:cubicBezTo>
                  <a:lnTo>
                    <a:pt x="13737" y="1261"/>
                  </a:lnTo>
                  <a:cubicBezTo>
                    <a:pt x="13957" y="1261"/>
                    <a:pt x="14178" y="1072"/>
                    <a:pt x="14178" y="820"/>
                  </a:cubicBezTo>
                  <a:cubicBezTo>
                    <a:pt x="14178" y="631"/>
                    <a:pt x="13957" y="442"/>
                    <a:pt x="13737" y="442"/>
                  </a:cubicBezTo>
                  <a:lnTo>
                    <a:pt x="13170" y="442"/>
                  </a:lnTo>
                  <a:cubicBezTo>
                    <a:pt x="13044" y="190"/>
                    <a:pt x="12792" y="1"/>
                    <a:pt x="124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65"/>
            <p:cNvSpPr/>
            <p:nvPr/>
          </p:nvSpPr>
          <p:spPr>
            <a:xfrm>
              <a:off x="-9958475" y="3180025"/>
              <a:ext cx="354450" cy="42550"/>
            </a:xfrm>
            <a:custGeom>
              <a:avLst/>
              <a:gdLst/>
              <a:ahLst/>
              <a:cxnLst/>
              <a:rect l="l" t="t" r="r" b="b"/>
              <a:pathLst>
                <a:path w="14178" h="1702" extrusionOk="0">
                  <a:moveTo>
                    <a:pt x="1702" y="0"/>
                  </a:moveTo>
                  <a:cubicBezTo>
                    <a:pt x="1387" y="0"/>
                    <a:pt x="1135" y="158"/>
                    <a:pt x="977" y="441"/>
                  </a:cubicBezTo>
                  <a:lnTo>
                    <a:pt x="442" y="441"/>
                  </a:lnTo>
                  <a:cubicBezTo>
                    <a:pt x="190" y="441"/>
                    <a:pt x="1" y="630"/>
                    <a:pt x="1" y="819"/>
                  </a:cubicBezTo>
                  <a:cubicBezTo>
                    <a:pt x="1" y="1040"/>
                    <a:pt x="190" y="1260"/>
                    <a:pt x="442" y="1260"/>
                  </a:cubicBezTo>
                  <a:lnTo>
                    <a:pt x="977" y="1260"/>
                  </a:lnTo>
                  <a:cubicBezTo>
                    <a:pt x="1135" y="1512"/>
                    <a:pt x="1387" y="1701"/>
                    <a:pt x="1702" y="1701"/>
                  </a:cubicBezTo>
                  <a:lnTo>
                    <a:pt x="12477" y="1701"/>
                  </a:lnTo>
                  <a:cubicBezTo>
                    <a:pt x="12792" y="1701"/>
                    <a:pt x="13044" y="1544"/>
                    <a:pt x="13170" y="1260"/>
                  </a:cubicBezTo>
                  <a:lnTo>
                    <a:pt x="13737" y="1260"/>
                  </a:lnTo>
                  <a:cubicBezTo>
                    <a:pt x="13957" y="1260"/>
                    <a:pt x="14178" y="1071"/>
                    <a:pt x="14178" y="819"/>
                  </a:cubicBezTo>
                  <a:cubicBezTo>
                    <a:pt x="14178" y="599"/>
                    <a:pt x="13957" y="441"/>
                    <a:pt x="13737" y="441"/>
                  </a:cubicBezTo>
                  <a:lnTo>
                    <a:pt x="13170" y="441"/>
                  </a:lnTo>
                  <a:cubicBezTo>
                    <a:pt x="13044" y="189"/>
                    <a:pt x="12792" y="0"/>
                    <a:pt x="124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65"/>
            <p:cNvSpPr/>
            <p:nvPr/>
          </p:nvSpPr>
          <p:spPr>
            <a:xfrm>
              <a:off x="-9916725" y="3243025"/>
              <a:ext cx="270175" cy="228425"/>
            </a:xfrm>
            <a:custGeom>
              <a:avLst/>
              <a:gdLst/>
              <a:ahLst/>
              <a:cxnLst/>
              <a:rect l="l" t="t" r="r" b="b"/>
              <a:pathLst>
                <a:path w="10807" h="9137" extrusionOk="0">
                  <a:moveTo>
                    <a:pt x="7940" y="820"/>
                  </a:moveTo>
                  <a:cubicBezTo>
                    <a:pt x="8160" y="820"/>
                    <a:pt x="8349" y="1040"/>
                    <a:pt x="8349" y="1261"/>
                  </a:cubicBezTo>
                  <a:cubicBezTo>
                    <a:pt x="8349" y="1513"/>
                    <a:pt x="8160" y="1670"/>
                    <a:pt x="7940" y="1670"/>
                  </a:cubicBezTo>
                  <a:lnTo>
                    <a:pt x="2962" y="1670"/>
                  </a:lnTo>
                  <a:cubicBezTo>
                    <a:pt x="2741" y="1670"/>
                    <a:pt x="2521" y="1450"/>
                    <a:pt x="2521" y="1261"/>
                  </a:cubicBezTo>
                  <a:cubicBezTo>
                    <a:pt x="2521" y="1040"/>
                    <a:pt x="2741" y="820"/>
                    <a:pt x="2962" y="820"/>
                  </a:cubicBezTo>
                  <a:close/>
                  <a:moveTo>
                    <a:pt x="6270" y="2489"/>
                  </a:moveTo>
                  <a:cubicBezTo>
                    <a:pt x="6459" y="2489"/>
                    <a:pt x="6680" y="2679"/>
                    <a:pt x="6680" y="2931"/>
                  </a:cubicBezTo>
                  <a:cubicBezTo>
                    <a:pt x="6680" y="3151"/>
                    <a:pt x="6459" y="3340"/>
                    <a:pt x="6270" y="3340"/>
                  </a:cubicBezTo>
                  <a:lnTo>
                    <a:pt x="3781" y="3340"/>
                  </a:lnTo>
                  <a:cubicBezTo>
                    <a:pt x="3561" y="3340"/>
                    <a:pt x="3403" y="3151"/>
                    <a:pt x="3403" y="2931"/>
                  </a:cubicBezTo>
                  <a:cubicBezTo>
                    <a:pt x="3403" y="2679"/>
                    <a:pt x="3592" y="2489"/>
                    <a:pt x="3781" y="2489"/>
                  </a:cubicBezTo>
                  <a:close/>
                  <a:moveTo>
                    <a:pt x="7940" y="4128"/>
                  </a:moveTo>
                  <a:cubicBezTo>
                    <a:pt x="8160" y="4128"/>
                    <a:pt x="8349" y="4348"/>
                    <a:pt x="8349" y="4569"/>
                  </a:cubicBezTo>
                  <a:cubicBezTo>
                    <a:pt x="8349" y="4789"/>
                    <a:pt x="8160" y="5010"/>
                    <a:pt x="7940" y="5010"/>
                  </a:cubicBezTo>
                  <a:lnTo>
                    <a:pt x="2962" y="5010"/>
                  </a:lnTo>
                  <a:cubicBezTo>
                    <a:pt x="2741" y="5010"/>
                    <a:pt x="2521" y="4789"/>
                    <a:pt x="2521" y="4569"/>
                  </a:cubicBezTo>
                  <a:cubicBezTo>
                    <a:pt x="2521" y="4348"/>
                    <a:pt x="2741" y="4128"/>
                    <a:pt x="2962" y="4128"/>
                  </a:cubicBezTo>
                  <a:close/>
                  <a:moveTo>
                    <a:pt x="6312" y="5826"/>
                  </a:moveTo>
                  <a:cubicBezTo>
                    <a:pt x="6490" y="5826"/>
                    <a:pt x="6680" y="6005"/>
                    <a:pt x="6680" y="6239"/>
                  </a:cubicBezTo>
                  <a:cubicBezTo>
                    <a:pt x="6680" y="6459"/>
                    <a:pt x="6459" y="6617"/>
                    <a:pt x="6270" y="6617"/>
                  </a:cubicBezTo>
                  <a:lnTo>
                    <a:pt x="3781" y="6617"/>
                  </a:lnTo>
                  <a:cubicBezTo>
                    <a:pt x="3561" y="6617"/>
                    <a:pt x="3403" y="6428"/>
                    <a:pt x="3403" y="6239"/>
                  </a:cubicBezTo>
                  <a:cubicBezTo>
                    <a:pt x="3403" y="5987"/>
                    <a:pt x="3592" y="5829"/>
                    <a:pt x="3781" y="5829"/>
                  </a:cubicBezTo>
                  <a:lnTo>
                    <a:pt x="6270" y="5829"/>
                  </a:lnTo>
                  <a:cubicBezTo>
                    <a:pt x="6284" y="5827"/>
                    <a:pt x="6298" y="5826"/>
                    <a:pt x="6312" y="5826"/>
                  </a:cubicBezTo>
                  <a:close/>
                  <a:moveTo>
                    <a:pt x="7940" y="7436"/>
                  </a:moveTo>
                  <a:cubicBezTo>
                    <a:pt x="8160" y="7436"/>
                    <a:pt x="8349" y="7656"/>
                    <a:pt x="8349" y="7877"/>
                  </a:cubicBezTo>
                  <a:cubicBezTo>
                    <a:pt x="8349" y="8129"/>
                    <a:pt x="8160" y="8286"/>
                    <a:pt x="7940" y="8286"/>
                  </a:cubicBezTo>
                  <a:lnTo>
                    <a:pt x="2962" y="8286"/>
                  </a:lnTo>
                  <a:cubicBezTo>
                    <a:pt x="2741" y="8286"/>
                    <a:pt x="2521" y="8066"/>
                    <a:pt x="2521" y="7877"/>
                  </a:cubicBezTo>
                  <a:cubicBezTo>
                    <a:pt x="2521" y="7656"/>
                    <a:pt x="2741" y="7436"/>
                    <a:pt x="2962" y="7436"/>
                  </a:cubicBezTo>
                  <a:close/>
                  <a:moveTo>
                    <a:pt x="1" y="1"/>
                  </a:moveTo>
                  <a:lnTo>
                    <a:pt x="1" y="5388"/>
                  </a:lnTo>
                  <a:cubicBezTo>
                    <a:pt x="1" y="5545"/>
                    <a:pt x="95" y="5703"/>
                    <a:pt x="253" y="5766"/>
                  </a:cubicBezTo>
                  <a:lnTo>
                    <a:pt x="1166" y="6239"/>
                  </a:lnTo>
                  <a:lnTo>
                    <a:pt x="253" y="6711"/>
                  </a:lnTo>
                  <a:cubicBezTo>
                    <a:pt x="127" y="6743"/>
                    <a:pt x="1" y="6900"/>
                    <a:pt x="1" y="7058"/>
                  </a:cubicBezTo>
                  <a:lnTo>
                    <a:pt x="1" y="9137"/>
                  </a:lnTo>
                  <a:lnTo>
                    <a:pt x="10807" y="9137"/>
                  </a:lnTo>
                  <a:lnTo>
                    <a:pt x="10807" y="3750"/>
                  </a:lnTo>
                  <a:cubicBezTo>
                    <a:pt x="10807" y="3592"/>
                    <a:pt x="10712" y="3435"/>
                    <a:pt x="10555" y="3403"/>
                  </a:cubicBezTo>
                  <a:lnTo>
                    <a:pt x="9673" y="2931"/>
                  </a:lnTo>
                  <a:lnTo>
                    <a:pt x="10555" y="2458"/>
                  </a:lnTo>
                  <a:cubicBezTo>
                    <a:pt x="10712" y="2363"/>
                    <a:pt x="10807" y="2237"/>
                    <a:pt x="10807" y="2080"/>
                  </a:cubicBezTo>
                  <a:lnTo>
                    <a:pt x="10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92" name="Google Shape;9192;p65"/>
          <p:cNvGrpSpPr/>
          <p:nvPr/>
        </p:nvGrpSpPr>
        <p:grpSpPr>
          <a:xfrm>
            <a:off x="5315247" y="3367345"/>
            <a:ext cx="337966" cy="355325"/>
            <a:chOff x="-9949025" y="3615575"/>
            <a:chExt cx="335550" cy="352750"/>
          </a:xfrm>
        </p:grpSpPr>
        <p:sp>
          <p:nvSpPr>
            <p:cNvPr id="9193" name="Google Shape;9193;p65"/>
            <p:cNvSpPr/>
            <p:nvPr/>
          </p:nvSpPr>
          <p:spPr>
            <a:xfrm>
              <a:off x="-9800950" y="3615575"/>
              <a:ext cx="61475" cy="61450"/>
            </a:xfrm>
            <a:custGeom>
              <a:avLst/>
              <a:gdLst/>
              <a:ahLst/>
              <a:cxnLst/>
              <a:rect l="l" t="t" r="r" b="b"/>
              <a:pathLst>
                <a:path w="2459" h="2458" extrusionOk="0">
                  <a:moveTo>
                    <a:pt x="1261" y="0"/>
                  </a:moveTo>
                  <a:cubicBezTo>
                    <a:pt x="568" y="0"/>
                    <a:pt x="1" y="567"/>
                    <a:pt x="1" y="1261"/>
                  </a:cubicBezTo>
                  <a:cubicBezTo>
                    <a:pt x="1" y="1922"/>
                    <a:pt x="536" y="2458"/>
                    <a:pt x="1261" y="2458"/>
                  </a:cubicBezTo>
                  <a:cubicBezTo>
                    <a:pt x="1891" y="2458"/>
                    <a:pt x="2458" y="1922"/>
                    <a:pt x="2458" y="1261"/>
                  </a:cubicBezTo>
                  <a:cubicBezTo>
                    <a:pt x="2458" y="567"/>
                    <a:pt x="1923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65"/>
            <p:cNvSpPr/>
            <p:nvPr/>
          </p:nvSpPr>
          <p:spPr>
            <a:xfrm>
              <a:off x="-9949025" y="3688650"/>
              <a:ext cx="335550" cy="279675"/>
            </a:xfrm>
            <a:custGeom>
              <a:avLst/>
              <a:gdLst/>
              <a:ahLst/>
              <a:cxnLst/>
              <a:rect l="l" t="t" r="r" b="b"/>
              <a:pathLst>
                <a:path w="13422" h="11187" extrusionOk="0">
                  <a:moveTo>
                    <a:pt x="5523" y="1"/>
                  </a:moveTo>
                  <a:cubicBezTo>
                    <a:pt x="5383" y="1"/>
                    <a:pt x="5245" y="34"/>
                    <a:pt x="5136" y="102"/>
                  </a:cubicBezTo>
                  <a:lnTo>
                    <a:pt x="599" y="2969"/>
                  </a:lnTo>
                  <a:cubicBezTo>
                    <a:pt x="158" y="3158"/>
                    <a:pt x="1" y="3630"/>
                    <a:pt x="190" y="4071"/>
                  </a:cubicBezTo>
                  <a:cubicBezTo>
                    <a:pt x="360" y="4370"/>
                    <a:pt x="617" y="4538"/>
                    <a:pt x="892" y="4538"/>
                  </a:cubicBezTo>
                  <a:cubicBezTo>
                    <a:pt x="1024" y="4538"/>
                    <a:pt x="1160" y="4500"/>
                    <a:pt x="1293" y="4418"/>
                  </a:cubicBezTo>
                  <a:lnTo>
                    <a:pt x="4727" y="2055"/>
                  </a:lnTo>
                  <a:cubicBezTo>
                    <a:pt x="5073" y="3441"/>
                    <a:pt x="5231" y="3851"/>
                    <a:pt x="5987" y="4985"/>
                  </a:cubicBezTo>
                  <a:lnTo>
                    <a:pt x="4033" y="6812"/>
                  </a:lnTo>
                  <a:cubicBezTo>
                    <a:pt x="3750" y="7096"/>
                    <a:pt x="3655" y="7505"/>
                    <a:pt x="3876" y="7852"/>
                  </a:cubicBezTo>
                  <a:lnTo>
                    <a:pt x="5703" y="10750"/>
                  </a:lnTo>
                  <a:cubicBezTo>
                    <a:pt x="5873" y="11026"/>
                    <a:pt x="6141" y="11187"/>
                    <a:pt x="6433" y="11187"/>
                  </a:cubicBezTo>
                  <a:cubicBezTo>
                    <a:pt x="6576" y="11187"/>
                    <a:pt x="6724" y="11148"/>
                    <a:pt x="6869" y="11066"/>
                  </a:cubicBezTo>
                  <a:cubicBezTo>
                    <a:pt x="7247" y="10845"/>
                    <a:pt x="7373" y="10372"/>
                    <a:pt x="7121" y="9931"/>
                  </a:cubicBezTo>
                  <a:lnTo>
                    <a:pt x="5640" y="7568"/>
                  </a:lnTo>
                  <a:lnTo>
                    <a:pt x="7594" y="5678"/>
                  </a:lnTo>
                  <a:lnTo>
                    <a:pt x="12886" y="2780"/>
                  </a:lnTo>
                  <a:cubicBezTo>
                    <a:pt x="13264" y="2591"/>
                    <a:pt x="13422" y="2055"/>
                    <a:pt x="13233" y="1677"/>
                  </a:cubicBezTo>
                  <a:cubicBezTo>
                    <a:pt x="13102" y="1394"/>
                    <a:pt x="12822" y="1217"/>
                    <a:pt x="12526" y="1217"/>
                  </a:cubicBezTo>
                  <a:cubicBezTo>
                    <a:pt x="12393" y="1217"/>
                    <a:pt x="12257" y="1252"/>
                    <a:pt x="12130" y="1331"/>
                  </a:cubicBezTo>
                  <a:lnTo>
                    <a:pt x="7342" y="4008"/>
                  </a:lnTo>
                  <a:cubicBezTo>
                    <a:pt x="6774" y="3158"/>
                    <a:pt x="6302" y="2307"/>
                    <a:pt x="6302" y="889"/>
                  </a:cubicBezTo>
                  <a:cubicBezTo>
                    <a:pt x="6270" y="574"/>
                    <a:pt x="6239" y="322"/>
                    <a:pt x="6018" y="165"/>
                  </a:cubicBezTo>
                  <a:cubicBezTo>
                    <a:pt x="5893" y="58"/>
                    <a:pt x="5707" y="1"/>
                    <a:pt x="55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9195;p65"/>
            <p:cNvSpPr/>
            <p:nvPr/>
          </p:nvSpPr>
          <p:spPr>
            <a:xfrm>
              <a:off x="-9947450" y="3657100"/>
              <a:ext cx="106350" cy="50650"/>
            </a:xfrm>
            <a:custGeom>
              <a:avLst/>
              <a:gdLst/>
              <a:ahLst/>
              <a:cxnLst/>
              <a:rect l="l" t="t" r="r" b="b"/>
              <a:pathLst>
                <a:path w="4254" h="2026" extrusionOk="0">
                  <a:moveTo>
                    <a:pt x="910" y="0"/>
                  </a:moveTo>
                  <a:cubicBezTo>
                    <a:pt x="499" y="0"/>
                    <a:pt x="178" y="268"/>
                    <a:pt x="64" y="639"/>
                  </a:cubicBezTo>
                  <a:cubicBezTo>
                    <a:pt x="1" y="1112"/>
                    <a:pt x="253" y="1553"/>
                    <a:pt x="694" y="1616"/>
                  </a:cubicBezTo>
                  <a:lnTo>
                    <a:pt x="2427" y="2025"/>
                  </a:lnTo>
                  <a:lnTo>
                    <a:pt x="4254" y="891"/>
                  </a:lnTo>
                  <a:lnTo>
                    <a:pt x="1041" y="9"/>
                  </a:lnTo>
                  <a:cubicBezTo>
                    <a:pt x="996" y="3"/>
                    <a:pt x="953" y="0"/>
                    <a:pt x="9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96" name="Google Shape;9196;p65"/>
          <p:cNvGrpSpPr/>
          <p:nvPr/>
        </p:nvGrpSpPr>
        <p:grpSpPr>
          <a:xfrm>
            <a:off x="7950093" y="2890851"/>
            <a:ext cx="360175" cy="358423"/>
            <a:chOff x="-9961625" y="4048175"/>
            <a:chExt cx="357600" cy="355825"/>
          </a:xfrm>
        </p:grpSpPr>
        <p:sp>
          <p:nvSpPr>
            <p:cNvPr id="9197" name="Google Shape;9197;p65"/>
            <p:cNvSpPr/>
            <p:nvPr/>
          </p:nvSpPr>
          <p:spPr>
            <a:xfrm>
              <a:off x="-9958475" y="4048175"/>
              <a:ext cx="64625" cy="62650"/>
            </a:xfrm>
            <a:custGeom>
              <a:avLst/>
              <a:gdLst/>
              <a:ahLst/>
              <a:cxnLst/>
              <a:rect l="l" t="t" r="r" b="b"/>
              <a:pathLst>
                <a:path w="2585" h="2506" extrusionOk="0">
                  <a:moveTo>
                    <a:pt x="442" y="0"/>
                  </a:moveTo>
                  <a:cubicBezTo>
                    <a:pt x="339" y="0"/>
                    <a:pt x="237" y="40"/>
                    <a:pt x="158" y="119"/>
                  </a:cubicBezTo>
                  <a:cubicBezTo>
                    <a:pt x="1" y="339"/>
                    <a:pt x="1" y="560"/>
                    <a:pt x="158" y="717"/>
                  </a:cubicBezTo>
                  <a:lnTo>
                    <a:pt x="1828" y="2387"/>
                  </a:lnTo>
                  <a:cubicBezTo>
                    <a:pt x="1923" y="2466"/>
                    <a:pt x="2033" y="2505"/>
                    <a:pt x="2139" y="2505"/>
                  </a:cubicBezTo>
                  <a:cubicBezTo>
                    <a:pt x="2246" y="2505"/>
                    <a:pt x="2348" y="2466"/>
                    <a:pt x="2427" y="2387"/>
                  </a:cubicBezTo>
                  <a:cubicBezTo>
                    <a:pt x="2584" y="2229"/>
                    <a:pt x="2584" y="1946"/>
                    <a:pt x="2427" y="1788"/>
                  </a:cubicBezTo>
                  <a:lnTo>
                    <a:pt x="725" y="119"/>
                  </a:lnTo>
                  <a:cubicBezTo>
                    <a:pt x="647" y="40"/>
                    <a:pt x="544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65"/>
            <p:cNvSpPr/>
            <p:nvPr/>
          </p:nvSpPr>
          <p:spPr>
            <a:xfrm>
              <a:off x="-9873400" y="4048775"/>
              <a:ext cx="21275" cy="63025"/>
            </a:xfrm>
            <a:custGeom>
              <a:avLst/>
              <a:gdLst/>
              <a:ahLst/>
              <a:cxnLst/>
              <a:rect l="l" t="t" r="r" b="b"/>
              <a:pathLst>
                <a:path w="851" h="2521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lnTo>
                    <a:pt x="0" y="2079"/>
                  </a:lnTo>
                  <a:cubicBezTo>
                    <a:pt x="0" y="2300"/>
                    <a:pt x="221" y="2520"/>
                    <a:pt x="410" y="2520"/>
                  </a:cubicBezTo>
                  <a:cubicBezTo>
                    <a:pt x="630" y="2520"/>
                    <a:pt x="851" y="2300"/>
                    <a:pt x="851" y="2079"/>
                  </a:cubicBezTo>
                  <a:lnTo>
                    <a:pt x="851" y="410"/>
                  </a:lnTo>
                  <a:cubicBezTo>
                    <a:pt x="851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65"/>
            <p:cNvSpPr/>
            <p:nvPr/>
          </p:nvSpPr>
          <p:spPr>
            <a:xfrm>
              <a:off x="-9957675" y="4133050"/>
              <a:ext cx="63025" cy="19700"/>
            </a:xfrm>
            <a:custGeom>
              <a:avLst/>
              <a:gdLst/>
              <a:ahLst/>
              <a:cxnLst/>
              <a:rect l="l" t="t" r="r" b="b"/>
              <a:pathLst>
                <a:path w="2521" h="788" extrusionOk="0">
                  <a:moveTo>
                    <a:pt x="441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41" y="788"/>
                  </a:cubicBezTo>
                  <a:lnTo>
                    <a:pt x="2111" y="788"/>
                  </a:lnTo>
                  <a:cubicBezTo>
                    <a:pt x="2363" y="788"/>
                    <a:pt x="2521" y="599"/>
                    <a:pt x="2521" y="410"/>
                  </a:cubicBezTo>
                  <a:cubicBezTo>
                    <a:pt x="2521" y="158"/>
                    <a:pt x="2332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65"/>
            <p:cNvSpPr/>
            <p:nvPr/>
          </p:nvSpPr>
          <p:spPr>
            <a:xfrm>
              <a:off x="-9961625" y="4132250"/>
              <a:ext cx="253650" cy="271750"/>
            </a:xfrm>
            <a:custGeom>
              <a:avLst/>
              <a:gdLst/>
              <a:ahLst/>
              <a:cxnLst/>
              <a:rect l="l" t="t" r="r" b="b"/>
              <a:pathLst>
                <a:path w="10146" h="10870" extrusionOk="0">
                  <a:moveTo>
                    <a:pt x="5357" y="1"/>
                  </a:moveTo>
                  <a:cubicBezTo>
                    <a:pt x="5010" y="1"/>
                    <a:pt x="4727" y="253"/>
                    <a:pt x="4727" y="631"/>
                  </a:cubicBezTo>
                  <a:lnTo>
                    <a:pt x="4727" y="5388"/>
                  </a:lnTo>
                  <a:cubicBezTo>
                    <a:pt x="4727" y="5640"/>
                    <a:pt x="4537" y="5797"/>
                    <a:pt x="4317" y="5797"/>
                  </a:cubicBezTo>
                  <a:cubicBezTo>
                    <a:pt x="4128" y="5797"/>
                    <a:pt x="3907" y="5577"/>
                    <a:pt x="3907" y="5388"/>
                  </a:cubicBezTo>
                  <a:lnTo>
                    <a:pt x="3907" y="1450"/>
                  </a:lnTo>
                  <a:cubicBezTo>
                    <a:pt x="3907" y="1103"/>
                    <a:pt x="3624" y="820"/>
                    <a:pt x="3277" y="820"/>
                  </a:cubicBezTo>
                  <a:cubicBezTo>
                    <a:pt x="2931" y="820"/>
                    <a:pt x="2647" y="1103"/>
                    <a:pt x="2647" y="1450"/>
                  </a:cubicBezTo>
                  <a:lnTo>
                    <a:pt x="2647" y="7940"/>
                  </a:lnTo>
                  <a:lnTo>
                    <a:pt x="1576" y="6900"/>
                  </a:lnTo>
                  <a:cubicBezTo>
                    <a:pt x="1416" y="6740"/>
                    <a:pt x="1176" y="6640"/>
                    <a:pt x="935" y="6640"/>
                  </a:cubicBezTo>
                  <a:cubicBezTo>
                    <a:pt x="748" y="6640"/>
                    <a:pt x="561" y="6700"/>
                    <a:pt x="410" y="6837"/>
                  </a:cubicBezTo>
                  <a:cubicBezTo>
                    <a:pt x="95" y="7121"/>
                    <a:pt x="1" y="7625"/>
                    <a:pt x="284" y="7971"/>
                  </a:cubicBezTo>
                  <a:lnTo>
                    <a:pt x="1734" y="10208"/>
                  </a:lnTo>
                  <a:cubicBezTo>
                    <a:pt x="2049" y="10618"/>
                    <a:pt x="2521" y="10870"/>
                    <a:pt x="3088" y="10870"/>
                  </a:cubicBezTo>
                  <a:lnTo>
                    <a:pt x="8035" y="10870"/>
                  </a:lnTo>
                  <a:cubicBezTo>
                    <a:pt x="9169" y="10870"/>
                    <a:pt x="10114" y="9925"/>
                    <a:pt x="10114" y="8759"/>
                  </a:cubicBezTo>
                  <a:lnTo>
                    <a:pt x="10114" y="4002"/>
                  </a:lnTo>
                  <a:cubicBezTo>
                    <a:pt x="10145" y="3592"/>
                    <a:pt x="9893" y="3309"/>
                    <a:pt x="9515" y="3309"/>
                  </a:cubicBezTo>
                  <a:cubicBezTo>
                    <a:pt x="9169" y="3309"/>
                    <a:pt x="8885" y="3592"/>
                    <a:pt x="8885" y="3939"/>
                  </a:cubicBezTo>
                  <a:lnTo>
                    <a:pt x="8885" y="5388"/>
                  </a:lnTo>
                  <a:cubicBezTo>
                    <a:pt x="8885" y="5640"/>
                    <a:pt x="8696" y="5797"/>
                    <a:pt x="8507" y="5797"/>
                  </a:cubicBezTo>
                  <a:cubicBezTo>
                    <a:pt x="8255" y="5797"/>
                    <a:pt x="8066" y="5577"/>
                    <a:pt x="8066" y="5388"/>
                  </a:cubicBezTo>
                  <a:lnTo>
                    <a:pt x="8066" y="1450"/>
                  </a:lnTo>
                  <a:cubicBezTo>
                    <a:pt x="8066" y="1103"/>
                    <a:pt x="7782" y="820"/>
                    <a:pt x="7436" y="820"/>
                  </a:cubicBezTo>
                  <a:cubicBezTo>
                    <a:pt x="7089" y="820"/>
                    <a:pt x="6806" y="1103"/>
                    <a:pt x="6806" y="1450"/>
                  </a:cubicBezTo>
                  <a:lnTo>
                    <a:pt x="6806" y="5388"/>
                  </a:lnTo>
                  <a:cubicBezTo>
                    <a:pt x="6806" y="5640"/>
                    <a:pt x="6617" y="5797"/>
                    <a:pt x="6428" y="5797"/>
                  </a:cubicBezTo>
                  <a:cubicBezTo>
                    <a:pt x="6176" y="5797"/>
                    <a:pt x="5987" y="5577"/>
                    <a:pt x="5987" y="5388"/>
                  </a:cubicBezTo>
                  <a:lnTo>
                    <a:pt x="5987" y="631"/>
                  </a:lnTo>
                  <a:cubicBezTo>
                    <a:pt x="5987" y="284"/>
                    <a:pt x="5703" y="1"/>
                    <a:pt x="5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65"/>
            <p:cNvSpPr/>
            <p:nvPr/>
          </p:nvSpPr>
          <p:spPr>
            <a:xfrm>
              <a:off x="-9791500" y="4069250"/>
              <a:ext cx="31550" cy="66175"/>
            </a:xfrm>
            <a:custGeom>
              <a:avLst/>
              <a:gdLst/>
              <a:ahLst/>
              <a:cxnLst/>
              <a:rect l="l" t="t" r="r" b="b"/>
              <a:pathLst>
                <a:path w="1262" h="2647" extrusionOk="0">
                  <a:moveTo>
                    <a:pt x="631" y="0"/>
                  </a:moveTo>
                  <a:cubicBezTo>
                    <a:pt x="284" y="0"/>
                    <a:pt x="1" y="252"/>
                    <a:pt x="1" y="630"/>
                  </a:cubicBezTo>
                  <a:lnTo>
                    <a:pt x="1" y="2647"/>
                  </a:lnTo>
                  <a:cubicBezTo>
                    <a:pt x="190" y="2552"/>
                    <a:pt x="410" y="2489"/>
                    <a:pt x="631" y="2489"/>
                  </a:cubicBezTo>
                  <a:cubicBezTo>
                    <a:pt x="883" y="2521"/>
                    <a:pt x="1072" y="2552"/>
                    <a:pt x="1261" y="2647"/>
                  </a:cubicBezTo>
                  <a:lnTo>
                    <a:pt x="1261" y="630"/>
                  </a:lnTo>
                  <a:cubicBezTo>
                    <a:pt x="1261" y="284"/>
                    <a:pt x="97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65"/>
            <p:cNvSpPr/>
            <p:nvPr/>
          </p:nvSpPr>
          <p:spPr>
            <a:xfrm>
              <a:off x="-9740300" y="4049550"/>
              <a:ext cx="136275" cy="268600"/>
            </a:xfrm>
            <a:custGeom>
              <a:avLst/>
              <a:gdLst/>
              <a:ahLst/>
              <a:cxnLst/>
              <a:rect l="l" t="t" r="r" b="b"/>
              <a:pathLst>
                <a:path w="5451" h="10744" extrusionOk="0">
                  <a:moveTo>
                    <a:pt x="631" y="1"/>
                  </a:moveTo>
                  <a:cubicBezTo>
                    <a:pt x="284" y="1"/>
                    <a:pt x="1" y="253"/>
                    <a:pt x="1" y="631"/>
                  </a:cubicBezTo>
                  <a:lnTo>
                    <a:pt x="1" y="5955"/>
                  </a:lnTo>
                  <a:cubicBezTo>
                    <a:pt x="190" y="5860"/>
                    <a:pt x="410" y="5797"/>
                    <a:pt x="631" y="5797"/>
                  </a:cubicBezTo>
                  <a:cubicBezTo>
                    <a:pt x="1418" y="5797"/>
                    <a:pt x="2080" y="6428"/>
                    <a:pt x="2080" y="7247"/>
                  </a:cubicBezTo>
                  <a:lnTo>
                    <a:pt x="2080" y="10744"/>
                  </a:lnTo>
                  <a:lnTo>
                    <a:pt x="3309" y="10744"/>
                  </a:lnTo>
                  <a:cubicBezTo>
                    <a:pt x="4443" y="10744"/>
                    <a:pt x="5388" y="9799"/>
                    <a:pt x="5388" y="8664"/>
                  </a:cubicBezTo>
                  <a:lnTo>
                    <a:pt x="5388" y="3876"/>
                  </a:lnTo>
                  <a:cubicBezTo>
                    <a:pt x="5451" y="3592"/>
                    <a:pt x="5167" y="3309"/>
                    <a:pt x="4821" y="3309"/>
                  </a:cubicBezTo>
                  <a:cubicBezTo>
                    <a:pt x="4443" y="3309"/>
                    <a:pt x="4191" y="3592"/>
                    <a:pt x="4191" y="3939"/>
                  </a:cubicBezTo>
                  <a:lnTo>
                    <a:pt x="4191" y="5388"/>
                  </a:lnTo>
                  <a:cubicBezTo>
                    <a:pt x="4191" y="5640"/>
                    <a:pt x="3970" y="5797"/>
                    <a:pt x="3781" y="5797"/>
                  </a:cubicBezTo>
                  <a:cubicBezTo>
                    <a:pt x="3561" y="5797"/>
                    <a:pt x="3340" y="5577"/>
                    <a:pt x="3340" y="5388"/>
                  </a:cubicBezTo>
                  <a:lnTo>
                    <a:pt x="3340" y="1450"/>
                  </a:lnTo>
                  <a:cubicBezTo>
                    <a:pt x="3340" y="1103"/>
                    <a:pt x="3088" y="820"/>
                    <a:pt x="2710" y="820"/>
                  </a:cubicBezTo>
                  <a:cubicBezTo>
                    <a:pt x="2364" y="820"/>
                    <a:pt x="2080" y="1103"/>
                    <a:pt x="2080" y="1450"/>
                  </a:cubicBezTo>
                  <a:lnTo>
                    <a:pt x="2080" y="5388"/>
                  </a:lnTo>
                  <a:cubicBezTo>
                    <a:pt x="2080" y="5640"/>
                    <a:pt x="1891" y="5797"/>
                    <a:pt x="1702" y="5797"/>
                  </a:cubicBezTo>
                  <a:cubicBezTo>
                    <a:pt x="1450" y="5797"/>
                    <a:pt x="1261" y="5577"/>
                    <a:pt x="1261" y="5388"/>
                  </a:cubicBezTo>
                  <a:lnTo>
                    <a:pt x="1261" y="631"/>
                  </a:lnTo>
                  <a:cubicBezTo>
                    <a:pt x="1261" y="284"/>
                    <a:pt x="97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03" name="Google Shape;9203;p65"/>
          <p:cNvGrpSpPr/>
          <p:nvPr/>
        </p:nvGrpSpPr>
        <p:grpSpPr>
          <a:xfrm>
            <a:off x="6636814" y="3366363"/>
            <a:ext cx="364959" cy="357289"/>
            <a:chOff x="-8680950" y="3624225"/>
            <a:chExt cx="362350" cy="354700"/>
          </a:xfrm>
        </p:grpSpPr>
        <p:sp>
          <p:nvSpPr>
            <p:cNvPr id="9204" name="Google Shape;9204;p65"/>
            <p:cNvSpPr/>
            <p:nvPr/>
          </p:nvSpPr>
          <p:spPr>
            <a:xfrm>
              <a:off x="-8512400" y="3686450"/>
              <a:ext cx="130775" cy="129800"/>
            </a:xfrm>
            <a:custGeom>
              <a:avLst/>
              <a:gdLst/>
              <a:ahLst/>
              <a:cxnLst/>
              <a:rect l="l" t="t" r="r" b="b"/>
              <a:pathLst>
                <a:path w="5231" h="5192" extrusionOk="0">
                  <a:moveTo>
                    <a:pt x="4065" y="1"/>
                  </a:moveTo>
                  <a:lnTo>
                    <a:pt x="158" y="3876"/>
                  </a:lnTo>
                  <a:cubicBezTo>
                    <a:pt x="1" y="4096"/>
                    <a:pt x="1" y="4317"/>
                    <a:pt x="158" y="4474"/>
                  </a:cubicBezTo>
                  <a:lnTo>
                    <a:pt x="757" y="5073"/>
                  </a:lnTo>
                  <a:cubicBezTo>
                    <a:pt x="836" y="5152"/>
                    <a:pt x="938" y="5191"/>
                    <a:pt x="1041" y="5191"/>
                  </a:cubicBezTo>
                  <a:cubicBezTo>
                    <a:pt x="1143" y="5191"/>
                    <a:pt x="1245" y="5152"/>
                    <a:pt x="1324" y="5073"/>
                  </a:cubicBezTo>
                  <a:lnTo>
                    <a:pt x="5231" y="1166"/>
                  </a:lnTo>
                  <a:lnTo>
                    <a:pt x="40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65"/>
            <p:cNvSpPr/>
            <p:nvPr/>
          </p:nvSpPr>
          <p:spPr>
            <a:xfrm>
              <a:off x="-8395825" y="3624225"/>
              <a:ext cx="77225" cy="77225"/>
            </a:xfrm>
            <a:custGeom>
              <a:avLst/>
              <a:gdLst/>
              <a:ahLst/>
              <a:cxnLst/>
              <a:rect l="l" t="t" r="r" b="b"/>
              <a:pathLst>
                <a:path w="3089" h="3089" extrusionOk="0">
                  <a:moveTo>
                    <a:pt x="1607" y="1"/>
                  </a:moveTo>
                  <a:cubicBezTo>
                    <a:pt x="1481" y="1"/>
                    <a:pt x="1355" y="64"/>
                    <a:pt x="1292" y="158"/>
                  </a:cubicBezTo>
                  <a:lnTo>
                    <a:pt x="1" y="1891"/>
                  </a:lnTo>
                  <a:lnTo>
                    <a:pt x="1198" y="3088"/>
                  </a:lnTo>
                  <a:lnTo>
                    <a:pt x="2931" y="1797"/>
                  </a:lnTo>
                  <a:cubicBezTo>
                    <a:pt x="3057" y="1734"/>
                    <a:pt x="3088" y="1608"/>
                    <a:pt x="3088" y="1482"/>
                  </a:cubicBezTo>
                  <a:lnTo>
                    <a:pt x="3088" y="442"/>
                  </a:lnTo>
                  <a:cubicBezTo>
                    <a:pt x="3057" y="190"/>
                    <a:pt x="2868" y="1"/>
                    <a:pt x="2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65"/>
            <p:cNvSpPr/>
            <p:nvPr/>
          </p:nvSpPr>
          <p:spPr>
            <a:xfrm>
              <a:off x="-8676125" y="3883875"/>
              <a:ext cx="98375" cy="92925"/>
            </a:xfrm>
            <a:custGeom>
              <a:avLst/>
              <a:gdLst/>
              <a:ahLst/>
              <a:cxnLst/>
              <a:rect l="l" t="t" r="r" b="b"/>
              <a:pathLst>
                <a:path w="3935" h="3717" extrusionOk="0">
                  <a:moveTo>
                    <a:pt x="2478" y="0"/>
                  </a:moveTo>
                  <a:cubicBezTo>
                    <a:pt x="2338" y="0"/>
                    <a:pt x="2197" y="75"/>
                    <a:pt x="2108" y="201"/>
                  </a:cubicBezTo>
                  <a:lnTo>
                    <a:pt x="154" y="3130"/>
                  </a:lnTo>
                  <a:cubicBezTo>
                    <a:pt x="0" y="3413"/>
                    <a:pt x="244" y="3717"/>
                    <a:pt x="527" y="3717"/>
                  </a:cubicBezTo>
                  <a:cubicBezTo>
                    <a:pt x="591" y="3717"/>
                    <a:pt x="657" y="3701"/>
                    <a:pt x="721" y="3666"/>
                  </a:cubicBezTo>
                  <a:lnTo>
                    <a:pt x="3620" y="1744"/>
                  </a:lnTo>
                  <a:cubicBezTo>
                    <a:pt x="3903" y="1618"/>
                    <a:pt x="3935" y="1303"/>
                    <a:pt x="3746" y="1114"/>
                  </a:cubicBezTo>
                  <a:lnTo>
                    <a:pt x="2769" y="138"/>
                  </a:lnTo>
                  <a:cubicBezTo>
                    <a:pt x="2688" y="43"/>
                    <a:pt x="2583" y="0"/>
                    <a:pt x="24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65"/>
            <p:cNvSpPr/>
            <p:nvPr/>
          </p:nvSpPr>
          <p:spPr>
            <a:xfrm>
              <a:off x="-8680950" y="3708850"/>
              <a:ext cx="282800" cy="270075"/>
            </a:xfrm>
            <a:custGeom>
              <a:avLst/>
              <a:gdLst/>
              <a:ahLst/>
              <a:cxnLst/>
              <a:rect l="l" t="t" r="r" b="b"/>
              <a:pathLst>
                <a:path w="11312" h="10803" extrusionOk="0">
                  <a:moveTo>
                    <a:pt x="4337" y="4327"/>
                  </a:moveTo>
                  <a:cubicBezTo>
                    <a:pt x="4656" y="4327"/>
                    <a:pt x="4979" y="4445"/>
                    <a:pt x="5231" y="4681"/>
                  </a:cubicBezTo>
                  <a:cubicBezTo>
                    <a:pt x="5388" y="4839"/>
                    <a:pt x="5388" y="5122"/>
                    <a:pt x="5231" y="5280"/>
                  </a:cubicBezTo>
                  <a:cubicBezTo>
                    <a:pt x="5152" y="5359"/>
                    <a:pt x="5050" y="5398"/>
                    <a:pt x="4947" y="5398"/>
                  </a:cubicBezTo>
                  <a:cubicBezTo>
                    <a:pt x="4845" y="5398"/>
                    <a:pt x="4742" y="5359"/>
                    <a:pt x="4664" y="5280"/>
                  </a:cubicBezTo>
                  <a:cubicBezTo>
                    <a:pt x="4585" y="5201"/>
                    <a:pt x="4475" y="5162"/>
                    <a:pt x="4364" y="5162"/>
                  </a:cubicBezTo>
                  <a:cubicBezTo>
                    <a:pt x="4254" y="5162"/>
                    <a:pt x="4144" y="5201"/>
                    <a:pt x="4065" y="5280"/>
                  </a:cubicBezTo>
                  <a:cubicBezTo>
                    <a:pt x="3829" y="5516"/>
                    <a:pt x="3514" y="5634"/>
                    <a:pt x="3195" y="5634"/>
                  </a:cubicBezTo>
                  <a:cubicBezTo>
                    <a:pt x="2876" y="5634"/>
                    <a:pt x="2553" y="5516"/>
                    <a:pt x="2301" y="5280"/>
                  </a:cubicBezTo>
                  <a:cubicBezTo>
                    <a:pt x="2143" y="5122"/>
                    <a:pt x="2143" y="4839"/>
                    <a:pt x="2301" y="4681"/>
                  </a:cubicBezTo>
                  <a:cubicBezTo>
                    <a:pt x="2379" y="4602"/>
                    <a:pt x="2482" y="4563"/>
                    <a:pt x="2584" y="4563"/>
                  </a:cubicBezTo>
                  <a:cubicBezTo>
                    <a:pt x="2687" y="4563"/>
                    <a:pt x="2789" y="4602"/>
                    <a:pt x="2868" y="4681"/>
                  </a:cubicBezTo>
                  <a:cubicBezTo>
                    <a:pt x="2947" y="4760"/>
                    <a:pt x="3057" y="4799"/>
                    <a:pt x="3167" y="4799"/>
                  </a:cubicBezTo>
                  <a:cubicBezTo>
                    <a:pt x="3277" y="4799"/>
                    <a:pt x="3388" y="4760"/>
                    <a:pt x="3466" y="4681"/>
                  </a:cubicBezTo>
                  <a:cubicBezTo>
                    <a:pt x="3703" y="4445"/>
                    <a:pt x="4018" y="4327"/>
                    <a:pt x="4337" y="4327"/>
                  </a:cubicBezTo>
                  <a:close/>
                  <a:moveTo>
                    <a:pt x="6097" y="5697"/>
                  </a:moveTo>
                  <a:cubicBezTo>
                    <a:pt x="6207" y="5697"/>
                    <a:pt x="6318" y="5737"/>
                    <a:pt x="6396" y="5815"/>
                  </a:cubicBezTo>
                  <a:cubicBezTo>
                    <a:pt x="6869" y="6288"/>
                    <a:pt x="6869" y="7076"/>
                    <a:pt x="6396" y="7611"/>
                  </a:cubicBezTo>
                  <a:cubicBezTo>
                    <a:pt x="6239" y="7769"/>
                    <a:pt x="6239" y="8021"/>
                    <a:pt x="6396" y="8178"/>
                  </a:cubicBezTo>
                  <a:cubicBezTo>
                    <a:pt x="6554" y="8336"/>
                    <a:pt x="6554" y="8619"/>
                    <a:pt x="6396" y="8777"/>
                  </a:cubicBezTo>
                  <a:cubicBezTo>
                    <a:pt x="6318" y="8856"/>
                    <a:pt x="6207" y="8895"/>
                    <a:pt x="6097" y="8895"/>
                  </a:cubicBezTo>
                  <a:cubicBezTo>
                    <a:pt x="5987" y="8895"/>
                    <a:pt x="5877" y="8856"/>
                    <a:pt x="5798" y="8777"/>
                  </a:cubicBezTo>
                  <a:cubicBezTo>
                    <a:pt x="5325" y="8304"/>
                    <a:pt x="5325" y="7517"/>
                    <a:pt x="5798" y="7013"/>
                  </a:cubicBezTo>
                  <a:cubicBezTo>
                    <a:pt x="5955" y="6855"/>
                    <a:pt x="5955" y="6571"/>
                    <a:pt x="5798" y="6414"/>
                  </a:cubicBezTo>
                  <a:cubicBezTo>
                    <a:pt x="5640" y="6256"/>
                    <a:pt x="5640" y="5973"/>
                    <a:pt x="5798" y="5815"/>
                  </a:cubicBezTo>
                  <a:cubicBezTo>
                    <a:pt x="5877" y="5737"/>
                    <a:pt x="5987" y="5697"/>
                    <a:pt x="6097" y="5697"/>
                  </a:cubicBezTo>
                  <a:close/>
                  <a:moveTo>
                    <a:pt x="6968" y="1"/>
                  </a:moveTo>
                  <a:cubicBezTo>
                    <a:pt x="6230" y="1"/>
                    <a:pt x="5491" y="269"/>
                    <a:pt x="4916" y="806"/>
                  </a:cubicBezTo>
                  <a:lnTo>
                    <a:pt x="4286" y="1468"/>
                  </a:lnTo>
                  <a:cubicBezTo>
                    <a:pt x="4191" y="1562"/>
                    <a:pt x="4128" y="1783"/>
                    <a:pt x="4222" y="1909"/>
                  </a:cubicBezTo>
                  <a:cubicBezTo>
                    <a:pt x="4380" y="2255"/>
                    <a:pt x="4286" y="2633"/>
                    <a:pt x="4065" y="2854"/>
                  </a:cubicBezTo>
                  <a:cubicBezTo>
                    <a:pt x="3892" y="3027"/>
                    <a:pt x="3643" y="3124"/>
                    <a:pt x="3401" y="3124"/>
                  </a:cubicBezTo>
                  <a:cubicBezTo>
                    <a:pt x="3203" y="3124"/>
                    <a:pt x="3010" y="3059"/>
                    <a:pt x="2868" y="2917"/>
                  </a:cubicBezTo>
                  <a:lnTo>
                    <a:pt x="2616" y="2633"/>
                  </a:lnTo>
                  <a:cubicBezTo>
                    <a:pt x="2537" y="2555"/>
                    <a:pt x="2427" y="2515"/>
                    <a:pt x="2316" y="2515"/>
                  </a:cubicBezTo>
                  <a:cubicBezTo>
                    <a:pt x="2206" y="2515"/>
                    <a:pt x="2096" y="2555"/>
                    <a:pt x="2017" y="2633"/>
                  </a:cubicBezTo>
                  <a:lnTo>
                    <a:pt x="1419" y="3232"/>
                  </a:lnTo>
                  <a:cubicBezTo>
                    <a:pt x="158" y="4492"/>
                    <a:pt x="1" y="6445"/>
                    <a:pt x="946" y="7895"/>
                  </a:cubicBezTo>
                  <a:lnTo>
                    <a:pt x="1608" y="6792"/>
                  </a:lnTo>
                  <a:cubicBezTo>
                    <a:pt x="1765" y="6477"/>
                    <a:pt x="2143" y="6256"/>
                    <a:pt x="2521" y="6225"/>
                  </a:cubicBezTo>
                  <a:cubicBezTo>
                    <a:pt x="2590" y="6214"/>
                    <a:pt x="2659" y="6209"/>
                    <a:pt x="2726" y="6209"/>
                  </a:cubicBezTo>
                  <a:cubicBezTo>
                    <a:pt x="3056" y="6209"/>
                    <a:pt x="3357" y="6336"/>
                    <a:pt x="3592" y="6571"/>
                  </a:cubicBezTo>
                  <a:lnTo>
                    <a:pt x="4569" y="7548"/>
                  </a:lnTo>
                  <a:cubicBezTo>
                    <a:pt x="4853" y="7832"/>
                    <a:pt x="4979" y="8210"/>
                    <a:pt x="4916" y="8619"/>
                  </a:cubicBezTo>
                  <a:cubicBezTo>
                    <a:pt x="4884" y="8997"/>
                    <a:pt x="4601" y="9312"/>
                    <a:pt x="4286" y="9533"/>
                  </a:cubicBezTo>
                  <a:lnTo>
                    <a:pt x="3246" y="10195"/>
                  </a:lnTo>
                  <a:cubicBezTo>
                    <a:pt x="3867" y="10600"/>
                    <a:pt x="4575" y="10802"/>
                    <a:pt x="5283" y="10802"/>
                  </a:cubicBezTo>
                  <a:cubicBezTo>
                    <a:pt x="6227" y="10802"/>
                    <a:pt x="7170" y="10442"/>
                    <a:pt x="7909" y="9722"/>
                  </a:cubicBezTo>
                  <a:lnTo>
                    <a:pt x="8507" y="9123"/>
                  </a:lnTo>
                  <a:cubicBezTo>
                    <a:pt x="8665" y="8966"/>
                    <a:pt x="8665" y="8682"/>
                    <a:pt x="8507" y="8525"/>
                  </a:cubicBezTo>
                  <a:lnTo>
                    <a:pt x="8224" y="8273"/>
                  </a:lnTo>
                  <a:cubicBezTo>
                    <a:pt x="7909" y="7958"/>
                    <a:pt x="7972" y="7391"/>
                    <a:pt x="8287" y="7076"/>
                  </a:cubicBezTo>
                  <a:cubicBezTo>
                    <a:pt x="8432" y="6930"/>
                    <a:pt x="8659" y="6840"/>
                    <a:pt x="8887" y="6840"/>
                  </a:cubicBezTo>
                  <a:cubicBezTo>
                    <a:pt x="9005" y="6840"/>
                    <a:pt x="9124" y="6864"/>
                    <a:pt x="9232" y="6918"/>
                  </a:cubicBezTo>
                  <a:cubicBezTo>
                    <a:pt x="9294" y="6955"/>
                    <a:pt x="9361" y="6973"/>
                    <a:pt x="9427" y="6973"/>
                  </a:cubicBezTo>
                  <a:cubicBezTo>
                    <a:pt x="9529" y="6973"/>
                    <a:pt x="9628" y="6931"/>
                    <a:pt x="9704" y="6855"/>
                  </a:cubicBezTo>
                  <a:lnTo>
                    <a:pt x="10334" y="6225"/>
                  </a:lnTo>
                  <a:cubicBezTo>
                    <a:pt x="11154" y="5185"/>
                    <a:pt x="11311" y="3831"/>
                    <a:pt x="10713" y="2696"/>
                  </a:cubicBezTo>
                  <a:lnTo>
                    <a:pt x="10713" y="2696"/>
                  </a:lnTo>
                  <a:lnTo>
                    <a:pt x="8665" y="4744"/>
                  </a:lnTo>
                  <a:cubicBezTo>
                    <a:pt x="8428" y="4980"/>
                    <a:pt x="8113" y="5099"/>
                    <a:pt x="7794" y="5099"/>
                  </a:cubicBezTo>
                  <a:cubicBezTo>
                    <a:pt x="7475" y="5099"/>
                    <a:pt x="7152" y="4980"/>
                    <a:pt x="6900" y="4744"/>
                  </a:cubicBezTo>
                  <a:lnTo>
                    <a:pt x="6302" y="4177"/>
                  </a:lnTo>
                  <a:cubicBezTo>
                    <a:pt x="5829" y="3705"/>
                    <a:pt x="5829" y="2917"/>
                    <a:pt x="6302" y="2381"/>
                  </a:cubicBezTo>
                  <a:lnTo>
                    <a:pt x="8350" y="334"/>
                  </a:lnTo>
                  <a:cubicBezTo>
                    <a:pt x="7918" y="112"/>
                    <a:pt x="7443" y="1"/>
                    <a:pt x="69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65"/>
            <p:cNvSpPr/>
            <p:nvPr/>
          </p:nvSpPr>
          <p:spPr>
            <a:xfrm>
              <a:off x="-8440725" y="3857375"/>
              <a:ext cx="117400" cy="86450"/>
            </a:xfrm>
            <a:custGeom>
              <a:avLst/>
              <a:gdLst/>
              <a:ahLst/>
              <a:cxnLst/>
              <a:rect l="l" t="t" r="r" b="b"/>
              <a:pathLst>
                <a:path w="4696" h="3458" extrusionOk="0">
                  <a:moveTo>
                    <a:pt x="1765" y="0"/>
                  </a:moveTo>
                  <a:cubicBezTo>
                    <a:pt x="1608" y="284"/>
                    <a:pt x="1419" y="567"/>
                    <a:pt x="1198" y="788"/>
                  </a:cubicBezTo>
                  <a:lnTo>
                    <a:pt x="568" y="1418"/>
                  </a:lnTo>
                  <a:cubicBezTo>
                    <a:pt x="410" y="1576"/>
                    <a:pt x="190" y="1702"/>
                    <a:pt x="1" y="1733"/>
                  </a:cubicBezTo>
                  <a:lnTo>
                    <a:pt x="442" y="2174"/>
                  </a:lnTo>
                  <a:cubicBezTo>
                    <a:pt x="830" y="2563"/>
                    <a:pt x="1382" y="2767"/>
                    <a:pt x="1930" y="2767"/>
                  </a:cubicBezTo>
                  <a:cubicBezTo>
                    <a:pt x="2316" y="2767"/>
                    <a:pt x="2700" y="2666"/>
                    <a:pt x="3025" y="2458"/>
                  </a:cubicBezTo>
                  <a:lnTo>
                    <a:pt x="3939" y="3340"/>
                  </a:lnTo>
                  <a:cubicBezTo>
                    <a:pt x="4018" y="3419"/>
                    <a:pt x="4128" y="3458"/>
                    <a:pt x="4238" y="3458"/>
                  </a:cubicBezTo>
                  <a:cubicBezTo>
                    <a:pt x="4349" y="3458"/>
                    <a:pt x="4459" y="3419"/>
                    <a:pt x="4538" y="3340"/>
                  </a:cubicBezTo>
                  <a:cubicBezTo>
                    <a:pt x="4695" y="3182"/>
                    <a:pt x="4695" y="2930"/>
                    <a:pt x="4538" y="2773"/>
                  </a:cubicBez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65"/>
            <p:cNvSpPr/>
            <p:nvPr/>
          </p:nvSpPr>
          <p:spPr>
            <a:xfrm>
              <a:off x="-8638400" y="3630725"/>
              <a:ext cx="86650" cy="115625"/>
            </a:xfrm>
            <a:custGeom>
              <a:avLst/>
              <a:gdLst/>
              <a:ahLst/>
              <a:cxnLst/>
              <a:rect l="l" t="t" r="r" b="b"/>
              <a:pathLst>
                <a:path w="3466" h="4625" extrusionOk="0">
                  <a:moveTo>
                    <a:pt x="457" y="1"/>
                  </a:moveTo>
                  <a:cubicBezTo>
                    <a:pt x="347" y="1"/>
                    <a:pt x="236" y="40"/>
                    <a:pt x="158" y="119"/>
                  </a:cubicBezTo>
                  <a:cubicBezTo>
                    <a:pt x="0" y="277"/>
                    <a:pt x="0" y="560"/>
                    <a:pt x="158" y="718"/>
                  </a:cubicBezTo>
                  <a:lnTo>
                    <a:pt x="1071" y="1631"/>
                  </a:lnTo>
                  <a:cubicBezTo>
                    <a:pt x="819" y="1978"/>
                    <a:pt x="693" y="2387"/>
                    <a:pt x="693" y="2765"/>
                  </a:cubicBezTo>
                  <a:cubicBezTo>
                    <a:pt x="693" y="3269"/>
                    <a:pt x="914" y="3805"/>
                    <a:pt x="1292" y="4183"/>
                  </a:cubicBezTo>
                  <a:lnTo>
                    <a:pt x="1733" y="4624"/>
                  </a:lnTo>
                  <a:cubicBezTo>
                    <a:pt x="1764" y="4435"/>
                    <a:pt x="1890" y="4215"/>
                    <a:pt x="2048" y="4057"/>
                  </a:cubicBezTo>
                  <a:lnTo>
                    <a:pt x="2678" y="3427"/>
                  </a:lnTo>
                  <a:cubicBezTo>
                    <a:pt x="2899" y="3206"/>
                    <a:pt x="3182" y="3017"/>
                    <a:pt x="3466" y="2860"/>
                  </a:cubicBezTo>
                  <a:lnTo>
                    <a:pt x="756" y="119"/>
                  </a:lnTo>
                  <a:cubicBezTo>
                    <a:pt x="677" y="40"/>
                    <a:pt x="567" y="1"/>
                    <a:pt x="4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10" name="Google Shape;9210;p65"/>
          <p:cNvGrpSpPr/>
          <p:nvPr/>
        </p:nvGrpSpPr>
        <p:grpSpPr>
          <a:xfrm>
            <a:off x="5773058" y="1532024"/>
            <a:ext cx="313365" cy="355476"/>
            <a:chOff x="-13056975" y="3212300"/>
            <a:chExt cx="311125" cy="352900"/>
          </a:xfrm>
        </p:grpSpPr>
        <p:sp>
          <p:nvSpPr>
            <p:cNvPr id="9211" name="Google Shape;9211;p65"/>
            <p:cNvSpPr/>
            <p:nvPr/>
          </p:nvSpPr>
          <p:spPr>
            <a:xfrm>
              <a:off x="-12972700" y="3273750"/>
              <a:ext cx="144950" cy="229225"/>
            </a:xfrm>
            <a:custGeom>
              <a:avLst/>
              <a:gdLst/>
              <a:ahLst/>
              <a:cxnLst/>
              <a:rect l="l" t="t" r="r" b="b"/>
              <a:pathLst>
                <a:path w="5798" h="9169" extrusionOk="0">
                  <a:moveTo>
                    <a:pt x="0" y="0"/>
                  </a:moveTo>
                  <a:lnTo>
                    <a:pt x="0" y="819"/>
                  </a:lnTo>
                  <a:lnTo>
                    <a:pt x="851" y="819"/>
                  </a:lnTo>
                  <a:lnTo>
                    <a:pt x="851" y="8538"/>
                  </a:lnTo>
                  <a:lnTo>
                    <a:pt x="788" y="8538"/>
                  </a:lnTo>
                  <a:cubicBezTo>
                    <a:pt x="1071" y="8696"/>
                    <a:pt x="1355" y="8853"/>
                    <a:pt x="1639" y="8948"/>
                  </a:cubicBezTo>
                  <a:lnTo>
                    <a:pt x="1639" y="851"/>
                  </a:lnTo>
                  <a:lnTo>
                    <a:pt x="2458" y="851"/>
                  </a:lnTo>
                  <a:lnTo>
                    <a:pt x="2458" y="9137"/>
                  </a:lnTo>
                  <a:cubicBezTo>
                    <a:pt x="2615" y="9137"/>
                    <a:pt x="2741" y="9168"/>
                    <a:pt x="2899" y="9168"/>
                  </a:cubicBezTo>
                  <a:cubicBezTo>
                    <a:pt x="3056" y="9168"/>
                    <a:pt x="3151" y="9137"/>
                    <a:pt x="3308" y="9137"/>
                  </a:cubicBezTo>
                  <a:lnTo>
                    <a:pt x="3308" y="851"/>
                  </a:lnTo>
                  <a:lnTo>
                    <a:pt x="4159" y="851"/>
                  </a:lnTo>
                  <a:lnTo>
                    <a:pt x="4159" y="8948"/>
                  </a:lnTo>
                  <a:cubicBezTo>
                    <a:pt x="4411" y="8822"/>
                    <a:pt x="4695" y="8696"/>
                    <a:pt x="4978" y="8538"/>
                  </a:cubicBezTo>
                  <a:lnTo>
                    <a:pt x="4978" y="819"/>
                  </a:lnTo>
                  <a:lnTo>
                    <a:pt x="5797" y="819"/>
                  </a:ln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65"/>
            <p:cNvSpPr/>
            <p:nvPr/>
          </p:nvSpPr>
          <p:spPr>
            <a:xfrm>
              <a:off x="-12808875" y="3212300"/>
              <a:ext cx="63025" cy="278075"/>
            </a:xfrm>
            <a:custGeom>
              <a:avLst/>
              <a:gdLst/>
              <a:ahLst/>
              <a:cxnLst/>
              <a:rect l="l" t="t" r="r" b="b"/>
              <a:pathLst>
                <a:path w="2521" h="11123" extrusionOk="0">
                  <a:moveTo>
                    <a:pt x="1261" y="1"/>
                  </a:moveTo>
                  <a:cubicBezTo>
                    <a:pt x="599" y="1"/>
                    <a:pt x="0" y="568"/>
                    <a:pt x="0" y="1230"/>
                  </a:cubicBezTo>
                  <a:lnTo>
                    <a:pt x="0" y="5514"/>
                  </a:lnTo>
                  <a:cubicBezTo>
                    <a:pt x="0" y="5672"/>
                    <a:pt x="32" y="5829"/>
                    <a:pt x="158" y="5987"/>
                  </a:cubicBezTo>
                  <a:cubicBezTo>
                    <a:pt x="536" y="6617"/>
                    <a:pt x="788" y="7310"/>
                    <a:pt x="851" y="8003"/>
                  </a:cubicBezTo>
                  <a:cubicBezTo>
                    <a:pt x="945" y="8759"/>
                    <a:pt x="756" y="9452"/>
                    <a:pt x="347" y="10114"/>
                  </a:cubicBezTo>
                  <a:lnTo>
                    <a:pt x="1607" y="11122"/>
                  </a:lnTo>
                  <a:cubicBezTo>
                    <a:pt x="2174" y="10208"/>
                    <a:pt x="2521" y="9137"/>
                    <a:pt x="2521" y="8003"/>
                  </a:cubicBezTo>
                  <a:cubicBezTo>
                    <a:pt x="2489" y="7026"/>
                    <a:pt x="2174" y="6113"/>
                    <a:pt x="1702" y="5294"/>
                  </a:cubicBezTo>
                  <a:lnTo>
                    <a:pt x="1702" y="4979"/>
                  </a:lnTo>
                  <a:lnTo>
                    <a:pt x="1702" y="2395"/>
                  </a:lnTo>
                  <a:lnTo>
                    <a:pt x="1891" y="2301"/>
                  </a:lnTo>
                  <a:cubicBezTo>
                    <a:pt x="2269" y="2049"/>
                    <a:pt x="2521" y="1671"/>
                    <a:pt x="2521" y="1230"/>
                  </a:cubicBezTo>
                  <a:cubicBezTo>
                    <a:pt x="2521" y="568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65"/>
            <p:cNvSpPr/>
            <p:nvPr/>
          </p:nvSpPr>
          <p:spPr>
            <a:xfrm>
              <a:off x="-13056975" y="3212300"/>
              <a:ext cx="63025" cy="278075"/>
            </a:xfrm>
            <a:custGeom>
              <a:avLst/>
              <a:gdLst/>
              <a:ahLst/>
              <a:cxnLst/>
              <a:rect l="l" t="t" r="r" b="b"/>
              <a:pathLst>
                <a:path w="2521" h="11123" extrusionOk="0">
                  <a:moveTo>
                    <a:pt x="1260" y="1"/>
                  </a:moveTo>
                  <a:cubicBezTo>
                    <a:pt x="567" y="1"/>
                    <a:pt x="0" y="568"/>
                    <a:pt x="0" y="1230"/>
                  </a:cubicBezTo>
                  <a:cubicBezTo>
                    <a:pt x="32" y="1671"/>
                    <a:pt x="284" y="2112"/>
                    <a:pt x="662" y="2301"/>
                  </a:cubicBezTo>
                  <a:lnTo>
                    <a:pt x="851" y="2427"/>
                  </a:lnTo>
                  <a:lnTo>
                    <a:pt x="851" y="4979"/>
                  </a:lnTo>
                  <a:lnTo>
                    <a:pt x="851" y="5294"/>
                  </a:lnTo>
                  <a:cubicBezTo>
                    <a:pt x="378" y="6113"/>
                    <a:pt x="63" y="7026"/>
                    <a:pt x="32" y="8003"/>
                  </a:cubicBezTo>
                  <a:cubicBezTo>
                    <a:pt x="32" y="9137"/>
                    <a:pt x="378" y="10208"/>
                    <a:pt x="945" y="11122"/>
                  </a:cubicBezTo>
                  <a:lnTo>
                    <a:pt x="2206" y="10145"/>
                  </a:lnTo>
                  <a:cubicBezTo>
                    <a:pt x="1859" y="9515"/>
                    <a:pt x="1639" y="8791"/>
                    <a:pt x="1702" y="8035"/>
                  </a:cubicBezTo>
                  <a:lnTo>
                    <a:pt x="1702" y="8003"/>
                  </a:lnTo>
                  <a:cubicBezTo>
                    <a:pt x="1733" y="7279"/>
                    <a:pt x="1954" y="6585"/>
                    <a:pt x="2363" y="5987"/>
                  </a:cubicBezTo>
                  <a:cubicBezTo>
                    <a:pt x="2458" y="5829"/>
                    <a:pt x="2521" y="5672"/>
                    <a:pt x="2521" y="5514"/>
                  </a:cubicBezTo>
                  <a:lnTo>
                    <a:pt x="2521" y="1230"/>
                  </a:lnTo>
                  <a:cubicBezTo>
                    <a:pt x="2521" y="568"/>
                    <a:pt x="1954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65"/>
            <p:cNvSpPr/>
            <p:nvPr/>
          </p:nvSpPr>
          <p:spPr>
            <a:xfrm>
              <a:off x="-13020750" y="3483250"/>
              <a:ext cx="240250" cy="81950"/>
            </a:xfrm>
            <a:custGeom>
              <a:avLst/>
              <a:gdLst/>
              <a:ahLst/>
              <a:cxnLst/>
              <a:rect l="l" t="t" r="r" b="b"/>
              <a:pathLst>
                <a:path w="9610" h="3278" extrusionOk="0">
                  <a:moveTo>
                    <a:pt x="1261" y="1"/>
                  </a:moveTo>
                  <a:lnTo>
                    <a:pt x="0" y="977"/>
                  </a:lnTo>
                  <a:cubicBezTo>
                    <a:pt x="1103" y="2395"/>
                    <a:pt x="2867" y="3277"/>
                    <a:pt x="4821" y="3277"/>
                  </a:cubicBezTo>
                  <a:cubicBezTo>
                    <a:pt x="6743" y="3277"/>
                    <a:pt x="8475" y="2363"/>
                    <a:pt x="9610" y="977"/>
                  </a:cubicBezTo>
                  <a:lnTo>
                    <a:pt x="8349" y="1"/>
                  </a:lnTo>
                  <a:cubicBezTo>
                    <a:pt x="7530" y="946"/>
                    <a:pt x="6270" y="1639"/>
                    <a:pt x="4821" y="1639"/>
                  </a:cubicBezTo>
                  <a:cubicBezTo>
                    <a:pt x="3466" y="1639"/>
                    <a:pt x="2143" y="1009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15" name="Google Shape;9215;p65"/>
          <p:cNvGrpSpPr/>
          <p:nvPr/>
        </p:nvGrpSpPr>
        <p:grpSpPr>
          <a:xfrm>
            <a:off x="5750446" y="1972818"/>
            <a:ext cx="358588" cy="355325"/>
            <a:chOff x="-13077450" y="3647075"/>
            <a:chExt cx="356025" cy="352750"/>
          </a:xfrm>
        </p:grpSpPr>
        <p:sp>
          <p:nvSpPr>
            <p:cNvPr id="9216" name="Google Shape;9216;p65"/>
            <p:cNvSpPr/>
            <p:nvPr/>
          </p:nvSpPr>
          <p:spPr>
            <a:xfrm>
              <a:off x="-13014450" y="3708500"/>
              <a:ext cx="104000" cy="145750"/>
            </a:xfrm>
            <a:custGeom>
              <a:avLst/>
              <a:gdLst/>
              <a:ahLst/>
              <a:cxnLst/>
              <a:rect l="l" t="t" r="r" b="b"/>
              <a:pathLst>
                <a:path w="4160" h="5830" extrusionOk="0">
                  <a:moveTo>
                    <a:pt x="2899" y="820"/>
                  </a:moveTo>
                  <a:cubicBezTo>
                    <a:pt x="3151" y="820"/>
                    <a:pt x="3309" y="1041"/>
                    <a:pt x="3309" y="1261"/>
                  </a:cubicBezTo>
                  <a:cubicBezTo>
                    <a:pt x="3309" y="1513"/>
                    <a:pt x="3088" y="1671"/>
                    <a:pt x="2899" y="1671"/>
                  </a:cubicBezTo>
                  <a:lnTo>
                    <a:pt x="1198" y="1671"/>
                  </a:lnTo>
                  <a:cubicBezTo>
                    <a:pt x="977" y="1671"/>
                    <a:pt x="788" y="1482"/>
                    <a:pt x="788" y="1261"/>
                  </a:cubicBezTo>
                  <a:cubicBezTo>
                    <a:pt x="788" y="1041"/>
                    <a:pt x="977" y="820"/>
                    <a:pt x="1198" y="820"/>
                  </a:cubicBezTo>
                  <a:close/>
                  <a:moveTo>
                    <a:pt x="2899" y="2490"/>
                  </a:moveTo>
                  <a:cubicBezTo>
                    <a:pt x="3151" y="2490"/>
                    <a:pt x="3309" y="2679"/>
                    <a:pt x="3309" y="2868"/>
                  </a:cubicBezTo>
                  <a:cubicBezTo>
                    <a:pt x="3309" y="3151"/>
                    <a:pt x="3088" y="3309"/>
                    <a:pt x="2899" y="3309"/>
                  </a:cubicBezTo>
                  <a:lnTo>
                    <a:pt x="1198" y="3309"/>
                  </a:lnTo>
                  <a:cubicBezTo>
                    <a:pt x="977" y="3309"/>
                    <a:pt x="788" y="3120"/>
                    <a:pt x="788" y="2868"/>
                  </a:cubicBezTo>
                  <a:cubicBezTo>
                    <a:pt x="788" y="2647"/>
                    <a:pt x="977" y="2490"/>
                    <a:pt x="1198" y="2490"/>
                  </a:cubicBezTo>
                  <a:close/>
                  <a:moveTo>
                    <a:pt x="2899" y="4191"/>
                  </a:moveTo>
                  <a:cubicBezTo>
                    <a:pt x="3151" y="4191"/>
                    <a:pt x="3309" y="4380"/>
                    <a:pt x="3309" y="4632"/>
                  </a:cubicBezTo>
                  <a:cubicBezTo>
                    <a:pt x="3309" y="4821"/>
                    <a:pt x="3088" y="5010"/>
                    <a:pt x="2899" y="5010"/>
                  </a:cubicBezTo>
                  <a:lnTo>
                    <a:pt x="1198" y="5010"/>
                  </a:lnTo>
                  <a:cubicBezTo>
                    <a:pt x="977" y="5010"/>
                    <a:pt x="788" y="4821"/>
                    <a:pt x="788" y="4632"/>
                  </a:cubicBezTo>
                  <a:cubicBezTo>
                    <a:pt x="788" y="4380"/>
                    <a:pt x="977" y="4191"/>
                    <a:pt x="1198" y="4191"/>
                  </a:cubicBezTo>
                  <a:close/>
                  <a:moveTo>
                    <a:pt x="1" y="1"/>
                  </a:moveTo>
                  <a:lnTo>
                    <a:pt x="1" y="5829"/>
                  </a:lnTo>
                  <a:lnTo>
                    <a:pt x="4159" y="5829"/>
                  </a:lnTo>
                  <a:lnTo>
                    <a:pt x="4159" y="1261"/>
                  </a:lnTo>
                  <a:cubicBezTo>
                    <a:pt x="4128" y="600"/>
                    <a:pt x="3561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65"/>
            <p:cNvSpPr/>
            <p:nvPr/>
          </p:nvSpPr>
          <p:spPr>
            <a:xfrm>
              <a:off x="-12890800" y="3708500"/>
              <a:ext cx="104775" cy="145750"/>
            </a:xfrm>
            <a:custGeom>
              <a:avLst/>
              <a:gdLst/>
              <a:ahLst/>
              <a:cxnLst/>
              <a:rect l="l" t="t" r="r" b="b"/>
              <a:pathLst>
                <a:path w="4191" h="5830" extrusionOk="0">
                  <a:moveTo>
                    <a:pt x="2931" y="820"/>
                  </a:moveTo>
                  <a:cubicBezTo>
                    <a:pt x="3151" y="852"/>
                    <a:pt x="3340" y="1041"/>
                    <a:pt x="3340" y="1261"/>
                  </a:cubicBezTo>
                  <a:cubicBezTo>
                    <a:pt x="3340" y="1513"/>
                    <a:pt x="3151" y="1671"/>
                    <a:pt x="2931" y="1671"/>
                  </a:cubicBezTo>
                  <a:lnTo>
                    <a:pt x="1230" y="1671"/>
                  </a:lnTo>
                  <a:cubicBezTo>
                    <a:pt x="1009" y="1671"/>
                    <a:pt x="820" y="1482"/>
                    <a:pt x="820" y="1261"/>
                  </a:cubicBezTo>
                  <a:cubicBezTo>
                    <a:pt x="820" y="1041"/>
                    <a:pt x="1040" y="820"/>
                    <a:pt x="1230" y="820"/>
                  </a:cubicBezTo>
                  <a:close/>
                  <a:moveTo>
                    <a:pt x="2931" y="2490"/>
                  </a:moveTo>
                  <a:cubicBezTo>
                    <a:pt x="3151" y="2490"/>
                    <a:pt x="3340" y="2679"/>
                    <a:pt x="3340" y="2868"/>
                  </a:cubicBezTo>
                  <a:cubicBezTo>
                    <a:pt x="3340" y="3151"/>
                    <a:pt x="3151" y="3309"/>
                    <a:pt x="2931" y="3309"/>
                  </a:cubicBezTo>
                  <a:lnTo>
                    <a:pt x="1230" y="3309"/>
                  </a:lnTo>
                  <a:cubicBezTo>
                    <a:pt x="1009" y="3309"/>
                    <a:pt x="820" y="3120"/>
                    <a:pt x="820" y="2868"/>
                  </a:cubicBezTo>
                  <a:cubicBezTo>
                    <a:pt x="820" y="2647"/>
                    <a:pt x="1040" y="2490"/>
                    <a:pt x="1230" y="2490"/>
                  </a:cubicBezTo>
                  <a:close/>
                  <a:moveTo>
                    <a:pt x="2931" y="4191"/>
                  </a:moveTo>
                  <a:cubicBezTo>
                    <a:pt x="3151" y="4191"/>
                    <a:pt x="3340" y="4380"/>
                    <a:pt x="3340" y="4632"/>
                  </a:cubicBezTo>
                  <a:cubicBezTo>
                    <a:pt x="3340" y="4821"/>
                    <a:pt x="3151" y="5010"/>
                    <a:pt x="2931" y="5010"/>
                  </a:cubicBezTo>
                  <a:lnTo>
                    <a:pt x="1230" y="5010"/>
                  </a:lnTo>
                  <a:cubicBezTo>
                    <a:pt x="1009" y="5010"/>
                    <a:pt x="820" y="4821"/>
                    <a:pt x="820" y="4632"/>
                  </a:cubicBezTo>
                  <a:cubicBezTo>
                    <a:pt x="820" y="4380"/>
                    <a:pt x="1040" y="4191"/>
                    <a:pt x="1230" y="4191"/>
                  </a:cubicBezTo>
                  <a:close/>
                  <a:moveTo>
                    <a:pt x="1261" y="1"/>
                  </a:moveTo>
                  <a:cubicBezTo>
                    <a:pt x="568" y="1"/>
                    <a:pt x="1" y="600"/>
                    <a:pt x="1" y="1261"/>
                  </a:cubicBezTo>
                  <a:lnTo>
                    <a:pt x="1" y="5829"/>
                  </a:lnTo>
                  <a:lnTo>
                    <a:pt x="4191" y="5829"/>
                  </a:lnTo>
                  <a:lnTo>
                    <a:pt x="41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65"/>
            <p:cNvSpPr/>
            <p:nvPr/>
          </p:nvSpPr>
          <p:spPr>
            <a:xfrm>
              <a:off x="-13077450" y="3647075"/>
              <a:ext cx="356025" cy="352750"/>
            </a:xfrm>
            <a:custGeom>
              <a:avLst/>
              <a:gdLst/>
              <a:ahLst/>
              <a:cxnLst/>
              <a:rect l="l" t="t" r="r" b="b"/>
              <a:pathLst>
                <a:path w="14241" h="14110" extrusionOk="0">
                  <a:moveTo>
                    <a:pt x="12130" y="1670"/>
                  </a:moveTo>
                  <a:cubicBezTo>
                    <a:pt x="12350" y="1670"/>
                    <a:pt x="12508" y="1891"/>
                    <a:pt x="12508" y="2080"/>
                  </a:cubicBezTo>
                  <a:lnTo>
                    <a:pt x="12508" y="8727"/>
                  </a:lnTo>
                  <a:lnTo>
                    <a:pt x="12476" y="8727"/>
                  </a:lnTo>
                  <a:cubicBezTo>
                    <a:pt x="12476" y="8979"/>
                    <a:pt x="12287" y="9168"/>
                    <a:pt x="12067" y="9168"/>
                  </a:cubicBezTo>
                  <a:lnTo>
                    <a:pt x="2111" y="9168"/>
                  </a:lnTo>
                  <a:cubicBezTo>
                    <a:pt x="1890" y="9168"/>
                    <a:pt x="1733" y="8979"/>
                    <a:pt x="1733" y="8727"/>
                  </a:cubicBezTo>
                  <a:lnTo>
                    <a:pt x="1733" y="2080"/>
                  </a:lnTo>
                  <a:cubicBezTo>
                    <a:pt x="1733" y="1828"/>
                    <a:pt x="1922" y="1670"/>
                    <a:pt x="2111" y="1670"/>
                  </a:cubicBezTo>
                  <a:lnTo>
                    <a:pt x="5450" y="1670"/>
                  </a:lnTo>
                  <a:cubicBezTo>
                    <a:pt x="6144" y="1670"/>
                    <a:pt x="6711" y="1985"/>
                    <a:pt x="7120" y="2521"/>
                  </a:cubicBezTo>
                  <a:cubicBezTo>
                    <a:pt x="7498" y="1985"/>
                    <a:pt x="8097" y="1670"/>
                    <a:pt x="8790" y="1670"/>
                  </a:cubicBezTo>
                  <a:close/>
                  <a:moveTo>
                    <a:pt x="1260" y="1"/>
                  </a:moveTo>
                  <a:cubicBezTo>
                    <a:pt x="567" y="1"/>
                    <a:pt x="0" y="536"/>
                    <a:pt x="0" y="1229"/>
                  </a:cubicBezTo>
                  <a:lnTo>
                    <a:pt x="0" y="9547"/>
                  </a:lnTo>
                  <a:cubicBezTo>
                    <a:pt x="0" y="10240"/>
                    <a:pt x="536" y="10775"/>
                    <a:pt x="1260" y="10775"/>
                  </a:cubicBezTo>
                  <a:lnTo>
                    <a:pt x="6238" y="10775"/>
                  </a:lnTo>
                  <a:lnTo>
                    <a:pt x="4285" y="13422"/>
                  </a:lnTo>
                  <a:cubicBezTo>
                    <a:pt x="4159" y="13611"/>
                    <a:pt x="4159" y="13863"/>
                    <a:pt x="4348" y="14020"/>
                  </a:cubicBezTo>
                  <a:cubicBezTo>
                    <a:pt x="4439" y="14059"/>
                    <a:pt x="4531" y="14082"/>
                    <a:pt x="4617" y="14082"/>
                  </a:cubicBezTo>
                  <a:cubicBezTo>
                    <a:pt x="4740" y="14082"/>
                    <a:pt x="4854" y="14036"/>
                    <a:pt x="4946" y="13926"/>
                  </a:cubicBezTo>
                  <a:lnTo>
                    <a:pt x="6679" y="11594"/>
                  </a:lnTo>
                  <a:lnTo>
                    <a:pt x="6679" y="12855"/>
                  </a:lnTo>
                  <a:cubicBezTo>
                    <a:pt x="6679" y="13107"/>
                    <a:pt x="6900" y="13296"/>
                    <a:pt x="7120" y="13296"/>
                  </a:cubicBezTo>
                  <a:cubicBezTo>
                    <a:pt x="7341" y="13296"/>
                    <a:pt x="7561" y="13107"/>
                    <a:pt x="7561" y="12855"/>
                  </a:cubicBezTo>
                  <a:lnTo>
                    <a:pt x="7561" y="11594"/>
                  </a:lnTo>
                  <a:lnTo>
                    <a:pt x="9294" y="13926"/>
                  </a:lnTo>
                  <a:cubicBezTo>
                    <a:pt x="9352" y="14041"/>
                    <a:pt x="9480" y="14109"/>
                    <a:pt x="9614" y="14109"/>
                  </a:cubicBezTo>
                  <a:cubicBezTo>
                    <a:pt x="9700" y="14109"/>
                    <a:pt x="9788" y="14082"/>
                    <a:pt x="9861" y="14020"/>
                  </a:cubicBezTo>
                  <a:cubicBezTo>
                    <a:pt x="10082" y="13894"/>
                    <a:pt x="10113" y="13611"/>
                    <a:pt x="9956" y="13422"/>
                  </a:cubicBezTo>
                  <a:lnTo>
                    <a:pt x="8002" y="10775"/>
                  </a:lnTo>
                  <a:lnTo>
                    <a:pt x="12980" y="10775"/>
                  </a:lnTo>
                  <a:cubicBezTo>
                    <a:pt x="13673" y="10775"/>
                    <a:pt x="14240" y="10240"/>
                    <a:pt x="14240" y="9547"/>
                  </a:cubicBezTo>
                  <a:lnTo>
                    <a:pt x="14240" y="1229"/>
                  </a:lnTo>
                  <a:cubicBezTo>
                    <a:pt x="14114" y="536"/>
                    <a:pt x="13579" y="1"/>
                    <a:pt x="128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19" name="Google Shape;9219;p65"/>
          <p:cNvGrpSpPr/>
          <p:nvPr/>
        </p:nvGrpSpPr>
        <p:grpSpPr>
          <a:xfrm>
            <a:off x="5761552" y="2416418"/>
            <a:ext cx="357002" cy="357037"/>
            <a:chOff x="-13079025" y="4079475"/>
            <a:chExt cx="354450" cy="354450"/>
          </a:xfrm>
        </p:grpSpPr>
        <p:sp>
          <p:nvSpPr>
            <p:cNvPr id="9220" name="Google Shape;9220;p65"/>
            <p:cNvSpPr/>
            <p:nvPr/>
          </p:nvSpPr>
          <p:spPr>
            <a:xfrm>
              <a:off x="-13004200" y="4079475"/>
              <a:ext cx="207150" cy="63050"/>
            </a:xfrm>
            <a:custGeom>
              <a:avLst/>
              <a:gdLst/>
              <a:ahLst/>
              <a:cxnLst/>
              <a:rect l="l" t="t" r="r" b="b"/>
              <a:pathLst>
                <a:path w="8286" h="2522" extrusionOk="0">
                  <a:moveTo>
                    <a:pt x="4159" y="1"/>
                  </a:moveTo>
                  <a:cubicBezTo>
                    <a:pt x="1859" y="1"/>
                    <a:pt x="0" y="568"/>
                    <a:pt x="0" y="1261"/>
                  </a:cubicBezTo>
                  <a:cubicBezTo>
                    <a:pt x="0" y="1986"/>
                    <a:pt x="1859" y="2521"/>
                    <a:pt x="4159" y="2521"/>
                  </a:cubicBezTo>
                  <a:cubicBezTo>
                    <a:pt x="6427" y="2521"/>
                    <a:pt x="8286" y="1986"/>
                    <a:pt x="8286" y="1261"/>
                  </a:cubicBezTo>
                  <a:cubicBezTo>
                    <a:pt x="8286" y="568"/>
                    <a:pt x="6427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65"/>
            <p:cNvSpPr/>
            <p:nvPr/>
          </p:nvSpPr>
          <p:spPr>
            <a:xfrm>
              <a:off x="-13079025" y="4303175"/>
              <a:ext cx="354450" cy="130750"/>
            </a:xfrm>
            <a:custGeom>
              <a:avLst/>
              <a:gdLst/>
              <a:ahLst/>
              <a:cxnLst/>
              <a:rect l="l" t="t" r="r" b="b"/>
              <a:pathLst>
                <a:path w="14178" h="5230" extrusionOk="0">
                  <a:moveTo>
                    <a:pt x="2773" y="0"/>
                  </a:moveTo>
                  <a:cubicBezTo>
                    <a:pt x="1040" y="536"/>
                    <a:pt x="0" y="1355"/>
                    <a:pt x="0" y="2331"/>
                  </a:cubicBezTo>
                  <a:cubicBezTo>
                    <a:pt x="0" y="4222"/>
                    <a:pt x="3686" y="5230"/>
                    <a:pt x="7057" y="5230"/>
                  </a:cubicBezTo>
                  <a:cubicBezTo>
                    <a:pt x="10460" y="5230"/>
                    <a:pt x="14114" y="4222"/>
                    <a:pt x="14114" y="2331"/>
                  </a:cubicBezTo>
                  <a:cubicBezTo>
                    <a:pt x="14177" y="1355"/>
                    <a:pt x="13169" y="567"/>
                    <a:pt x="11436" y="0"/>
                  </a:cubicBezTo>
                  <a:lnTo>
                    <a:pt x="11247" y="1985"/>
                  </a:lnTo>
                  <a:cubicBezTo>
                    <a:pt x="11216" y="2993"/>
                    <a:pt x="9830" y="3560"/>
                    <a:pt x="7089" y="3560"/>
                  </a:cubicBezTo>
                  <a:cubicBezTo>
                    <a:pt x="5577" y="3560"/>
                    <a:pt x="2962" y="3371"/>
                    <a:pt x="2962" y="1890"/>
                  </a:cubicBez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65"/>
            <p:cNvSpPr/>
            <p:nvPr/>
          </p:nvSpPr>
          <p:spPr>
            <a:xfrm>
              <a:off x="-12986875" y="4313400"/>
              <a:ext cx="173300" cy="58300"/>
            </a:xfrm>
            <a:custGeom>
              <a:avLst/>
              <a:gdLst/>
              <a:ahLst/>
              <a:cxnLst/>
              <a:rect l="l" t="t" r="r" b="b"/>
              <a:pathLst>
                <a:path w="6932" h="2332" extrusionOk="0">
                  <a:moveTo>
                    <a:pt x="0" y="1"/>
                  </a:moveTo>
                  <a:lnTo>
                    <a:pt x="158" y="1481"/>
                  </a:lnTo>
                  <a:cubicBezTo>
                    <a:pt x="158" y="1954"/>
                    <a:pt x="1638" y="2332"/>
                    <a:pt x="3466" y="2332"/>
                  </a:cubicBezTo>
                  <a:cubicBezTo>
                    <a:pt x="4159" y="2332"/>
                    <a:pt x="6774" y="2206"/>
                    <a:pt x="6774" y="1481"/>
                  </a:cubicBezTo>
                  <a:lnTo>
                    <a:pt x="6931" y="1"/>
                  </a:lnTo>
                  <a:lnTo>
                    <a:pt x="6931" y="1"/>
                  </a:lnTo>
                  <a:cubicBezTo>
                    <a:pt x="5860" y="442"/>
                    <a:pt x="4694" y="662"/>
                    <a:pt x="3466" y="662"/>
                  </a:cubicBezTo>
                  <a:cubicBezTo>
                    <a:pt x="2237" y="662"/>
                    <a:pt x="1040" y="442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65"/>
            <p:cNvSpPr/>
            <p:nvPr/>
          </p:nvSpPr>
          <p:spPr>
            <a:xfrm>
              <a:off x="-13004200" y="4143275"/>
              <a:ext cx="206375" cy="166225"/>
            </a:xfrm>
            <a:custGeom>
              <a:avLst/>
              <a:gdLst/>
              <a:ahLst/>
              <a:cxnLst/>
              <a:rect l="l" t="t" r="r" b="b"/>
              <a:pathLst>
                <a:path w="8255" h="6649" extrusionOk="0">
                  <a:moveTo>
                    <a:pt x="8254" y="1"/>
                  </a:moveTo>
                  <a:lnTo>
                    <a:pt x="8254" y="1"/>
                  </a:lnTo>
                  <a:cubicBezTo>
                    <a:pt x="6994" y="725"/>
                    <a:pt x="4694" y="820"/>
                    <a:pt x="4096" y="820"/>
                  </a:cubicBezTo>
                  <a:cubicBezTo>
                    <a:pt x="3529" y="820"/>
                    <a:pt x="1260" y="788"/>
                    <a:pt x="0" y="32"/>
                  </a:cubicBezTo>
                  <a:lnTo>
                    <a:pt x="0" y="32"/>
                  </a:lnTo>
                  <a:lnTo>
                    <a:pt x="567" y="5892"/>
                  </a:lnTo>
                  <a:cubicBezTo>
                    <a:pt x="1638" y="6365"/>
                    <a:pt x="2836" y="6648"/>
                    <a:pt x="4096" y="6648"/>
                  </a:cubicBezTo>
                  <a:cubicBezTo>
                    <a:pt x="5356" y="6648"/>
                    <a:pt x="6585" y="6365"/>
                    <a:pt x="7656" y="5892"/>
                  </a:cubicBezTo>
                  <a:lnTo>
                    <a:pt x="825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24" name="Google Shape;9224;p65"/>
          <p:cNvGrpSpPr/>
          <p:nvPr/>
        </p:nvGrpSpPr>
        <p:grpSpPr>
          <a:xfrm>
            <a:off x="7534619" y="1532427"/>
            <a:ext cx="356221" cy="354670"/>
            <a:chOff x="-11292700" y="3213875"/>
            <a:chExt cx="353675" cy="352100"/>
          </a:xfrm>
        </p:grpSpPr>
        <p:sp>
          <p:nvSpPr>
            <p:cNvPr id="9225" name="Google Shape;9225;p65"/>
            <p:cNvSpPr/>
            <p:nvPr/>
          </p:nvSpPr>
          <p:spPr>
            <a:xfrm>
              <a:off x="-11178500" y="3213875"/>
              <a:ext cx="124475" cy="124475"/>
            </a:xfrm>
            <a:custGeom>
              <a:avLst/>
              <a:gdLst/>
              <a:ahLst/>
              <a:cxnLst/>
              <a:rect l="l" t="t" r="r" b="b"/>
              <a:pathLst>
                <a:path w="4979" h="4979" extrusionOk="0">
                  <a:moveTo>
                    <a:pt x="2489" y="1671"/>
                  </a:moveTo>
                  <a:cubicBezTo>
                    <a:pt x="2962" y="1671"/>
                    <a:pt x="3309" y="2049"/>
                    <a:pt x="3309" y="2521"/>
                  </a:cubicBezTo>
                  <a:cubicBezTo>
                    <a:pt x="3309" y="2994"/>
                    <a:pt x="2962" y="3340"/>
                    <a:pt x="2489" y="3340"/>
                  </a:cubicBezTo>
                  <a:cubicBezTo>
                    <a:pt x="2017" y="3340"/>
                    <a:pt x="1670" y="2994"/>
                    <a:pt x="1670" y="2521"/>
                  </a:cubicBezTo>
                  <a:cubicBezTo>
                    <a:pt x="1639" y="2049"/>
                    <a:pt x="2017" y="1671"/>
                    <a:pt x="2489" y="1671"/>
                  </a:cubicBezTo>
                  <a:close/>
                  <a:moveTo>
                    <a:pt x="2489" y="1"/>
                  </a:moveTo>
                  <a:cubicBezTo>
                    <a:pt x="2048" y="1"/>
                    <a:pt x="1891" y="221"/>
                    <a:pt x="1702" y="537"/>
                  </a:cubicBezTo>
                  <a:cubicBezTo>
                    <a:pt x="1555" y="523"/>
                    <a:pt x="1414" y="498"/>
                    <a:pt x="1278" y="498"/>
                  </a:cubicBezTo>
                  <a:cubicBezTo>
                    <a:pt x="1094" y="498"/>
                    <a:pt x="920" y="544"/>
                    <a:pt x="757" y="726"/>
                  </a:cubicBezTo>
                  <a:cubicBezTo>
                    <a:pt x="442" y="1041"/>
                    <a:pt x="505" y="1324"/>
                    <a:pt x="568" y="1734"/>
                  </a:cubicBezTo>
                  <a:cubicBezTo>
                    <a:pt x="221" y="1923"/>
                    <a:pt x="1" y="2080"/>
                    <a:pt x="1" y="2521"/>
                  </a:cubicBezTo>
                  <a:cubicBezTo>
                    <a:pt x="1" y="2931"/>
                    <a:pt x="221" y="3088"/>
                    <a:pt x="568" y="3309"/>
                  </a:cubicBezTo>
                  <a:cubicBezTo>
                    <a:pt x="473" y="3687"/>
                    <a:pt x="442" y="3939"/>
                    <a:pt x="757" y="4254"/>
                  </a:cubicBezTo>
                  <a:cubicBezTo>
                    <a:pt x="938" y="4436"/>
                    <a:pt x="1109" y="4481"/>
                    <a:pt x="1288" y="4481"/>
                  </a:cubicBezTo>
                  <a:cubicBezTo>
                    <a:pt x="1419" y="4481"/>
                    <a:pt x="1555" y="4456"/>
                    <a:pt x="1702" y="4443"/>
                  </a:cubicBezTo>
                  <a:cubicBezTo>
                    <a:pt x="1922" y="4758"/>
                    <a:pt x="2080" y="4979"/>
                    <a:pt x="2489" y="4979"/>
                  </a:cubicBezTo>
                  <a:cubicBezTo>
                    <a:pt x="2931" y="4979"/>
                    <a:pt x="3088" y="4758"/>
                    <a:pt x="3277" y="4443"/>
                  </a:cubicBezTo>
                  <a:cubicBezTo>
                    <a:pt x="3431" y="4469"/>
                    <a:pt x="3565" y="4495"/>
                    <a:pt x="3690" y="4495"/>
                  </a:cubicBezTo>
                  <a:cubicBezTo>
                    <a:pt x="3871" y="4495"/>
                    <a:pt x="4036" y="4441"/>
                    <a:pt x="4222" y="4254"/>
                  </a:cubicBezTo>
                  <a:cubicBezTo>
                    <a:pt x="4537" y="3939"/>
                    <a:pt x="4443" y="3655"/>
                    <a:pt x="4411" y="3309"/>
                  </a:cubicBezTo>
                  <a:cubicBezTo>
                    <a:pt x="4726" y="3057"/>
                    <a:pt x="4978" y="2899"/>
                    <a:pt x="4978" y="2521"/>
                  </a:cubicBezTo>
                  <a:cubicBezTo>
                    <a:pt x="4978" y="2080"/>
                    <a:pt x="4726" y="1923"/>
                    <a:pt x="4411" y="1734"/>
                  </a:cubicBezTo>
                  <a:cubicBezTo>
                    <a:pt x="4506" y="1324"/>
                    <a:pt x="4537" y="1041"/>
                    <a:pt x="4222" y="726"/>
                  </a:cubicBezTo>
                  <a:cubicBezTo>
                    <a:pt x="4041" y="544"/>
                    <a:pt x="3870" y="498"/>
                    <a:pt x="3691" y="498"/>
                  </a:cubicBezTo>
                  <a:cubicBezTo>
                    <a:pt x="3560" y="498"/>
                    <a:pt x="3424" y="523"/>
                    <a:pt x="3277" y="537"/>
                  </a:cubicBezTo>
                  <a:cubicBezTo>
                    <a:pt x="3025" y="221"/>
                    <a:pt x="2868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65"/>
            <p:cNvSpPr/>
            <p:nvPr/>
          </p:nvSpPr>
          <p:spPr>
            <a:xfrm>
              <a:off x="-11292700" y="3255625"/>
              <a:ext cx="117375" cy="124475"/>
            </a:xfrm>
            <a:custGeom>
              <a:avLst/>
              <a:gdLst/>
              <a:ahLst/>
              <a:cxnLst/>
              <a:rect l="l" t="t" r="r" b="b"/>
              <a:pathLst>
                <a:path w="4695" h="4979" extrusionOk="0">
                  <a:moveTo>
                    <a:pt x="2521" y="1670"/>
                  </a:moveTo>
                  <a:cubicBezTo>
                    <a:pt x="2993" y="1670"/>
                    <a:pt x="3340" y="2017"/>
                    <a:pt x="3340" y="2490"/>
                  </a:cubicBezTo>
                  <a:cubicBezTo>
                    <a:pt x="3340" y="2962"/>
                    <a:pt x="2993" y="3309"/>
                    <a:pt x="2521" y="3309"/>
                  </a:cubicBezTo>
                  <a:cubicBezTo>
                    <a:pt x="2048" y="3309"/>
                    <a:pt x="1702" y="2962"/>
                    <a:pt x="1702" y="2490"/>
                  </a:cubicBezTo>
                  <a:cubicBezTo>
                    <a:pt x="1702" y="2017"/>
                    <a:pt x="2048" y="1670"/>
                    <a:pt x="2521" y="1670"/>
                  </a:cubicBezTo>
                  <a:close/>
                  <a:moveTo>
                    <a:pt x="2552" y="1"/>
                  </a:moveTo>
                  <a:cubicBezTo>
                    <a:pt x="2111" y="1"/>
                    <a:pt x="1954" y="253"/>
                    <a:pt x="1765" y="568"/>
                  </a:cubicBezTo>
                  <a:cubicBezTo>
                    <a:pt x="1618" y="554"/>
                    <a:pt x="1476" y="530"/>
                    <a:pt x="1339" y="530"/>
                  </a:cubicBezTo>
                  <a:cubicBezTo>
                    <a:pt x="1151" y="530"/>
                    <a:pt x="969" y="575"/>
                    <a:pt x="788" y="757"/>
                  </a:cubicBezTo>
                  <a:cubicBezTo>
                    <a:pt x="473" y="1072"/>
                    <a:pt x="536" y="1355"/>
                    <a:pt x="599" y="1702"/>
                  </a:cubicBezTo>
                  <a:cubicBezTo>
                    <a:pt x="252" y="1891"/>
                    <a:pt x="0" y="2048"/>
                    <a:pt x="0" y="2490"/>
                  </a:cubicBezTo>
                  <a:cubicBezTo>
                    <a:pt x="0" y="2931"/>
                    <a:pt x="221" y="3088"/>
                    <a:pt x="536" y="3277"/>
                  </a:cubicBezTo>
                  <a:cubicBezTo>
                    <a:pt x="473" y="3687"/>
                    <a:pt x="441" y="3907"/>
                    <a:pt x="756" y="4222"/>
                  </a:cubicBezTo>
                  <a:cubicBezTo>
                    <a:pt x="943" y="4409"/>
                    <a:pt x="1107" y="4463"/>
                    <a:pt x="1295" y="4463"/>
                  </a:cubicBezTo>
                  <a:cubicBezTo>
                    <a:pt x="1425" y="4463"/>
                    <a:pt x="1566" y="4437"/>
                    <a:pt x="1733" y="4411"/>
                  </a:cubicBezTo>
                  <a:cubicBezTo>
                    <a:pt x="1954" y="4726"/>
                    <a:pt x="2111" y="4978"/>
                    <a:pt x="2521" y="4978"/>
                  </a:cubicBezTo>
                  <a:cubicBezTo>
                    <a:pt x="2962" y="4978"/>
                    <a:pt x="3119" y="4726"/>
                    <a:pt x="3308" y="4411"/>
                  </a:cubicBezTo>
                  <a:cubicBezTo>
                    <a:pt x="3458" y="4449"/>
                    <a:pt x="3588" y="4476"/>
                    <a:pt x="3710" y="4476"/>
                  </a:cubicBezTo>
                  <a:cubicBezTo>
                    <a:pt x="3896" y="4476"/>
                    <a:pt x="4063" y="4412"/>
                    <a:pt x="4254" y="4222"/>
                  </a:cubicBezTo>
                  <a:cubicBezTo>
                    <a:pt x="4569" y="3907"/>
                    <a:pt x="4474" y="3624"/>
                    <a:pt x="4443" y="3277"/>
                  </a:cubicBezTo>
                  <a:cubicBezTo>
                    <a:pt x="4583" y="3183"/>
                    <a:pt x="4592" y="3175"/>
                    <a:pt x="4592" y="3175"/>
                  </a:cubicBezTo>
                  <a:lnTo>
                    <a:pt x="4592" y="3175"/>
                  </a:lnTo>
                  <a:cubicBezTo>
                    <a:pt x="4592" y="3175"/>
                    <a:pt x="4592" y="3175"/>
                    <a:pt x="4592" y="3175"/>
                  </a:cubicBezTo>
                  <a:cubicBezTo>
                    <a:pt x="4594" y="3175"/>
                    <a:pt x="4606" y="3170"/>
                    <a:pt x="4695" y="3120"/>
                  </a:cubicBezTo>
                  <a:cubicBezTo>
                    <a:pt x="4411" y="2805"/>
                    <a:pt x="4254" y="2427"/>
                    <a:pt x="4254" y="2017"/>
                  </a:cubicBezTo>
                  <a:cubicBezTo>
                    <a:pt x="3939" y="1702"/>
                    <a:pt x="3781" y="1324"/>
                    <a:pt x="3781" y="851"/>
                  </a:cubicBezTo>
                  <a:cubicBezTo>
                    <a:pt x="3781" y="725"/>
                    <a:pt x="3781" y="631"/>
                    <a:pt x="3812" y="536"/>
                  </a:cubicBezTo>
                  <a:cubicBezTo>
                    <a:pt x="3754" y="517"/>
                    <a:pt x="3710" y="509"/>
                    <a:pt x="3671" y="509"/>
                  </a:cubicBezTo>
                  <a:cubicBezTo>
                    <a:pt x="3583" y="509"/>
                    <a:pt x="3514" y="546"/>
                    <a:pt x="3340" y="568"/>
                  </a:cubicBezTo>
                  <a:cubicBezTo>
                    <a:pt x="3119" y="253"/>
                    <a:pt x="2962" y="1"/>
                    <a:pt x="25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65"/>
            <p:cNvSpPr/>
            <p:nvPr/>
          </p:nvSpPr>
          <p:spPr>
            <a:xfrm>
              <a:off x="-11056425" y="3254850"/>
              <a:ext cx="117400" cy="125250"/>
            </a:xfrm>
            <a:custGeom>
              <a:avLst/>
              <a:gdLst/>
              <a:ahLst/>
              <a:cxnLst/>
              <a:rect l="l" t="t" r="r" b="b"/>
              <a:pathLst>
                <a:path w="4696" h="5010" extrusionOk="0">
                  <a:moveTo>
                    <a:pt x="2175" y="1701"/>
                  </a:moveTo>
                  <a:cubicBezTo>
                    <a:pt x="2647" y="1701"/>
                    <a:pt x="2994" y="2048"/>
                    <a:pt x="2994" y="2521"/>
                  </a:cubicBezTo>
                  <a:cubicBezTo>
                    <a:pt x="2994" y="2962"/>
                    <a:pt x="2616" y="3340"/>
                    <a:pt x="2175" y="3340"/>
                  </a:cubicBezTo>
                  <a:cubicBezTo>
                    <a:pt x="1702" y="3340"/>
                    <a:pt x="1324" y="2993"/>
                    <a:pt x="1324" y="2521"/>
                  </a:cubicBezTo>
                  <a:cubicBezTo>
                    <a:pt x="1324" y="2048"/>
                    <a:pt x="1702" y="1701"/>
                    <a:pt x="2175" y="1701"/>
                  </a:cubicBezTo>
                  <a:close/>
                  <a:moveTo>
                    <a:pt x="2112" y="0"/>
                  </a:moveTo>
                  <a:cubicBezTo>
                    <a:pt x="1702" y="0"/>
                    <a:pt x="1545" y="221"/>
                    <a:pt x="1324" y="567"/>
                  </a:cubicBezTo>
                  <a:cubicBezTo>
                    <a:pt x="1022" y="511"/>
                    <a:pt x="957" y="499"/>
                    <a:pt x="927" y="499"/>
                  </a:cubicBezTo>
                  <a:cubicBezTo>
                    <a:pt x="907" y="499"/>
                    <a:pt x="902" y="504"/>
                    <a:pt x="852" y="504"/>
                  </a:cubicBezTo>
                  <a:cubicBezTo>
                    <a:pt x="915" y="630"/>
                    <a:pt x="915" y="725"/>
                    <a:pt x="915" y="819"/>
                  </a:cubicBezTo>
                  <a:cubicBezTo>
                    <a:pt x="915" y="1260"/>
                    <a:pt x="757" y="1701"/>
                    <a:pt x="442" y="2016"/>
                  </a:cubicBezTo>
                  <a:cubicBezTo>
                    <a:pt x="442" y="2458"/>
                    <a:pt x="284" y="2836"/>
                    <a:pt x="1" y="3119"/>
                  </a:cubicBezTo>
                  <a:lnTo>
                    <a:pt x="32" y="3151"/>
                  </a:lnTo>
                  <a:lnTo>
                    <a:pt x="221" y="3308"/>
                  </a:lnTo>
                  <a:cubicBezTo>
                    <a:pt x="158" y="3718"/>
                    <a:pt x="127" y="3938"/>
                    <a:pt x="442" y="4253"/>
                  </a:cubicBezTo>
                  <a:cubicBezTo>
                    <a:pt x="628" y="4440"/>
                    <a:pt x="793" y="4494"/>
                    <a:pt x="974" y="4494"/>
                  </a:cubicBezTo>
                  <a:cubicBezTo>
                    <a:pt x="1099" y="4494"/>
                    <a:pt x="1233" y="4468"/>
                    <a:pt x="1387" y="4442"/>
                  </a:cubicBezTo>
                  <a:cubicBezTo>
                    <a:pt x="1608" y="4757"/>
                    <a:pt x="1765" y="5009"/>
                    <a:pt x="2175" y="5009"/>
                  </a:cubicBezTo>
                  <a:cubicBezTo>
                    <a:pt x="2584" y="5009"/>
                    <a:pt x="2742" y="4757"/>
                    <a:pt x="2962" y="4442"/>
                  </a:cubicBezTo>
                  <a:cubicBezTo>
                    <a:pt x="3112" y="4480"/>
                    <a:pt x="3247" y="4507"/>
                    <a:pt x="3375" y="4507"/>
                  </a:cubicBezTo>
                  <a:cubicBezTo>
                    <a:pt x="3570" y="4507"/>
                    <a:pt x="3749" y="4443"/>
                    <a:pt x="3939" y="4253"/>
                  </a:cubicBezTo>
                  <a:cubicBezTo>
                    <a:pt x="4254" y="3938"/>
                    <a:pt x="4160" y="3655"/>
                    <a:pt x="4128" y="3308"/>
                  </a:cubicBezTo>
                  <a:cubicBezTo>
                    <a:pt x="4443" y="3088"/>
                    <a:pt x="4695" y="2930"/>
                    <a:pt x="4695" y="2521"/>
                  </a:cubicBezTo>
                  <a:cubicBezTo>
                    <a:pt x="4632" y="2079"/>
                    <a:pt x="4412" y="1922"/>
                    <a:pt x="4097" y="1701"/>
                  </a:cubicBezTo>
                  <a:cubicBezTo>
                    <a:pt x="4191" y="1292"/>
                    <a:pt x="4223" y="1071"/>
                    <a:pt x="3907" y="756"/>
                  </a:cubicBezTo>
                  <a:cubicBezTo>
                    <a:pt x="3721" y="570"/>
                    <a:pt x="3546" y="516"/>
                    <a:pt x="3349" y="516"/>
                  </a:cubicBezTo>
                  <a:cubicBezTo>
                    <a:pt x="3213" y="516"/>
                    <a:pt x="3067" y="542"/>
                    <a:pt x="2899" y="567"/>
                  </a:cubicBezTo>
                  <a:cubicBezTo>
                    <a:pt x="2679" y="221"/>
                    <a:pt x="2521" y="0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65"/>
            <p:cNvSpPr/>
            <p:nvPr/>
          </p:nvSpPr>
          <p:spPr>
            <a:xfrm>
              <a:off x="-11209225" y="3503725"/>
              <a:ext cx="188275" cy="62250"/>
            </a:xfrm>
            <a:custGeom>
              <a:avLst/>
              <a:gdLst/>
              <a:ahLst/>
              <a:cxnLst/>
              <a:rect l="l" t="t" r="r" b="b"/>
              <a:pathLst>
                <a:path w="7531" h="2490" extrusionOk="0">
                  <a:moveTo>
                    <a:pt x="1356" y="1"/>
                  </a:moveTo>
                  <a:lnTo>
                    <a:pt x="127" y="1859"/>
                  </a:lnTo>
                  <a:cubicBezTo>
                    <a:pt x="1" y="2017"/>
                    <a:pt x="32" y="2206"/>
                    <a:pt x="158" y="2364"/>
                  </a:cubicBezTo>
                  <a:cubicBezTo>
                    <a:pt x="179" y="2448"/>
                    <a:pt x="284" y="2490"/>
                    <a:pt x="408" y="2490"/>
                  </a:cubicBezTo>
                  <a:cubicBezTo>
                    <a:pt x="470" y="2490"/>
                    <a:pt x="536" y="2479"/>
                    <a:pt x="600" y="2458"/>
                  </a:cubicBezTo>
                  <a:lnTo>
                    <a:pt x="1419" y="2017"/>
                  </a:lnTo>
                  <a:cubicBezTo>
                    <a:pt x="1623" y="1922"/>
                    <a:pt x="1844" y="1875"/>
                    <a:pt x="2064" y="1875"/>
                  </a:cubicBezTo>
                  <a:cubicBezTo>
                    <a:pt x="2285" y="1875"/>
                    <a:pt x="2506" y="1922"/>
                    <a:pt x="2710" y="2017"/>
                  </a:cubicBezTo>
                  <a:cubicBezTo>
                    <a:pt x="3025" y="2175"/>
                    <a:pt x="3372" y="2253"/>
                    <a:pt x="3718" y="2253"/>
                  </a:cubicBezTo>
                  <a:cubicBezTo>
                    <a:pt x="4065" y="2253"/>
                    <a:pt x="4412" y="2175"/>
                    <a:pt x="4727" y="2017"/>
                  </a:cubicBezTo>
                  <a:cubicBezTo>
                    <a:pt x="4931" y="1922"/>
                    <a:pt x="5152" y="1875"/>
                    <a:pt x="5373" y="1875"/>
                  </a:cubicBezTo>
                  <a:cubicBezTo>
                    <a:pt x="5593" y="1875"/>
                    <a:pt x="5814" y="1922"/>
                    <a:pt x="6018" y="2017"/>
                  </a:cubicBezTo>
                  <a:lnTo>
                    <a:pt x="6869" y="2458"/>
                  </a:lnTo>
                  <a:cubicBezTo>
                    <a:pt x="6921" y="2479"/>
                    <a:pt x="6978" y="2490"/>
                    <a:pt x="7035" y="2490"/>
                  </a:cubicBezTo>
                  <a:cubicBezTo>
                    <a:pt x="7149" y="2490"/>
                    <a:pt x="7268" y="2448"/>
                    <a:pt x="7373" y="2364"/>
                  </a:cubicBezTo>
                  <a:cubicBezTo>
                    <a:pt x="7499" y="2206"/>
                    <a:pt x="7531" y="2017"/>
                    <a:pt x="7405" y="1859"/>
                  </a:cubicBezTo>
                  <a:lnTo>
                    <a:pt x="61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65"/>
            <p:cNvSpPr/>
            <p:nvPr/>
          </p:nvSpPr>
          <p:spPr>
            <a:xfrm>
              <a:off x="-11167475" y="3462775"/>
              <a:ext cx="103200" cy="20500"/>
            </a:xfrm>
            <a:custGeom>
              <a:avLst/>
              <a:gdLst/>
              <a:ahLst/>
              <a:cxnLst/>
              <a:rect l="l" t="t" r="r" b="b"/>
              <a:pathLst>
                <a:path w="4128" h="820" extrusionOk="0">
                  <a:moveTo>
                    <a:pt x="1" y="0"/>
                  </a:moveTo>
                  <a:lnTo>
                    <a:pt x="1" y="820"/>
                  </a:lnTo>
                  <a:lnTo>
                    <a:pt x="4128" y="820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65"/>
            <p:cNvSpPr/>
            <p:nvPr/>
          </p:nvSpPr>
          <p:spPr>
            <a:xfrm>
              <a:off x="-11213150" y="3344625"/>
              <a:ext cx="141000" cy="97700"/>
            </a:xfrm>
            <a:custGeom>
              <a:avLst/>
              <a:gdLst/>
              <a:ahLst/>
              <a:cxnLst/>
              <a:rect l="l" t="t" r="r" b="b"/>
              <a:pathLst>
                <a:path w="5640" h="3908" extrusionOk="0">
                  <a:moveTo>
                    <a:pt x="2206" y="1"/>
                  </a:moveTo>
                  <a:lnTo>
                    <a:pt x="2080" y="64"/>
                  </a:lnTo>
                  <a:cubicBezTo>
                    <a:pt x="2080" y="442"/>
                    <a:pt x="2017" y="851"/>
                    <a:pt x="1607" y="1261"/>
                  </a:cubicBezTo>
                  <a:cubicBezTo>
                    <a:pt x="1292" y="1576"/>
                    <a:pt x="946" y="1733"/>
                    <a:pt x="504" y="1733"/>
                  </a:cubicBezTo>
                  <a:lnTo>
                    <a:pt x="441" y="1733"/>
                  </a:lnTo>
                  <a:cubicBezTo>
                    <a:pt x="315" y="1860"/>
                    <a:pt x="158" y="1954"/>
                    <a:pt x="0" y="2080"/>
                  </a:cubicBezTo>
                  <a:lnTo>
                    <a:pt x="1355" y="3907"/>
                  </a:lnTo>
                  <a:lnTo>
                    <a:pt x="4411" y="3907"/>
                  </a:lnTo>
                  <a:lnTo>
                    <a:pt x="5608" y="536"/>
                  </a:lnTo>
                  <a:cubicBezTo>
                    <a:pt x="5640" y="379"/>
                    <a:pt x="5608" y="221"/>
                    <a:pt x="5608" y="127"/>
                  </a:cubicBezTo>
                  <a:lnTo>
                    <a:pt x="5482" y="32"/>
                  </a:lnTo>
                  <a:cubicBezTo>
                    <a:pt x="5356" y="64"/>
                    <a:pt x="5199" y="64"/>
                    <a:pt x="5073" y="64"/>
                  </a:cubicBezTo>
                  <a:lnTo>
                    <a:pt x="5010" y="64"/>
                  </a:lnTo>
                  <a:cubicBezTo>
                    <a:pt x="4758" y="347"/>
                    <a:pt x="4411" y="599"/>
                    <a:pt x="3875" y="599"/>
                  </a:cubicBezTo>
                  <a:cubicBezTo>
                    <a:pt x="3308" y="599"/>
                    <a:pt x="2962" y="347"/>
                    <a:pt x="2678" y="64"/>
                  </a:cubicBezTo>
                  <a:lnTo>
                    <a:pt x="2647" y="64"/>
                  </a:lnTo>
                  <a:cubicBezTo>
                    <a:pt x="2489" y="64"/>
                    <a:pt x="2363" y="32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65"/>
            <p:cNvSpPr/>
            <p:nvPr/>
          </p:nvSpPr>
          <p:spPr>
            <a:xfrm>
              <a:off x="-11080825" y="3379275"/>
              <a:ext cx="59100" cy="61475"/>
            </a:xfrm>
            <a:custGeom>
              <a:avLst/>
              <a:gdLst/>
              <a:ahLst/>
              <a:cxnLst/>
              <a:rect l="l" t="t" r="r" b="b"/>
              <a:pathLst>
                <a:path w="2364" h="2459" extrusionOk="0">
                  <a:moveTo>
                    <a:pt x="882" y="1"/>
                  </a:moveTo>
                  <a:lnTo>
                    <a:pt x="0" y="2458"/>
                  </a:lnTo>
                  <a:lnTo>
                    <a:pt x="1008" y="2458"/>
                  </a:lnTo>
                  <a:lnTo>
                    <a:pt x="2363" y="663"/>
                  </a:lnTo>
                  <a:cubicBezTo>
                    <a:pt x="2237" y="568"/>
                    <a:pt x="2080" y="474"/>
                    <a:pt x="1954" y="347"/>
                  </a:cubicBezTo>
                  <a:lnTo>
                    <a:pt x="1891" y="347"/>
                  </a:lnTo>
                  <a:cubicBezTo>
                    <a:pt x="1512" y="347"/>
                    <a:pt x="1197" y="221"/>
                    <a:pt x="8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32" name="Google Shape;9232;p65"/>
          <p:cNvGrpSpPr/>
          <p:nvPr/>
        </p:nvGrpSpPr>
        <p:grpSpPr>
          <a:xfrm>
            <a:off x="7528677" y="1972365"/>
            <a:ext cx="368106" cy="356232"/>
            <a:chOff x="-11299000" y="3647875"/>
            <a:chExt cx="365475" cy="353650"/>
          </a:xfrm>
        </p:grpSpPr>
        <p:sp>
          <p:nvSpPr>
            <p:cNvPr id="9233" name="Google Shape;9233;p65"/>
            <p:cNvSpPr/>
            <p:nvPr/>
          </p:nvSpPr>
          <p:spPr>
            <a:xfrm>
              <a:off x="-11299000" y="3734700"/>
              <a:ext cx="142575" cy="134325"/>
            </a:xfrm>
            <a:custGeom>
              <a:avLst/>
              <a:gdLst/>
              <a:ahLst/>
              <a:cxnLst/>
              <a:rect l="l" t="t" r="r" b="b"/>
              <a:pathLst>
                <a:path w="5703" h="5373" extrusionOk="0">
                  <a:moveTo>
                    <a:pt x="2300" y="0"/>
                  </a:moveTo>
                  <a:cubicBezTo>
                    <a:pt x="1772" y="0"/>
                    <a:pt x="1245" y="197"/>
                    <a:pt x="851" y="591"/>
                  </a:cubicBezTo>
                  <a:cubicBezTo>
                    <a:pt x="0" y="1379"/>
                    <a:pt x="0" y="2702"/>
                    <a:pt x="851" y="3490"/>
                  </a:cubicBezTo>
                  <a:lnTo>
                    <a:pt x="2615" y="5254"/>
                  </a:lnTo>
                  <a:cubicBezTo>
                    <a:pt x="2694" y="5333"/>
                    <a:pt x="2804" y="5372"/>
                    <a:pt x="2915" y="5372"/>
                  </a:cubicBezTo>
                  <a:cubicBezTo>
                    <a:pt x="3025" y="5372"/>
                    <a:pt x="3135" y="5333"/>
                    <a:pt x="3214" y="5254"/>
                  </a:cubicBezTo>
                  <a:lnTo>
                    <a:pt x="5514" y="2954"/>
                  </a:lnTo>
                  <a:cubicBezTo>
                    <a:pt x="5703" y="2797"/>
                    <a:pt x="5703" y="2513"/>
                    <a:pt x="5514" y="2355"/>
                  </a:cubicBezTo>
                  <a:lnTo>
                    <a:pt x="3749" y="591"/>
                  </a:lnTo>
                  <a:cubicBezTo>
                    <a:pt x="3356" y="197"/>
                    <a:pt x="2828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65"/>
            <p:cNvSpPr/>
            <p:nvPr/>
          </p:nvSpPr>
          <p:spPr>
            <a:xfrm>
              <a:off x="-11076100" y="3734700"/>
              <a:ext cx="142575" cy="134325"/>
            </a:xfrm>
            <a:custGeom>
              <a:avLst/>
              <a:gdLst/>
              <a:ahLst/>
              <a:cxnLst/>
              <a:rect l="l" t="t" r="r" b="b"/>
              <a:pathLst>
                <a:path w="5703" h="5373" extrusionOk="0">
                  <a:moveTo>
                    <a:pt x="3379" y="0"/>
                  </a:moveTo>
                  <a:cubicBezTo>
                    <a:pt x="2836" y="0"/>
                    <a:pt x="2300" y="197"/>
                    <a:pt x="1922" y="591"/>
                  </a:cubicBezTo>
                  <a:lnTo>
                    <a:pt x="158" y="2355"/>
                  </a:lnTo>
                  <a:cubicBezTo>
                    <a:pt x="0" y="2513"/>
                    <a:pt x="0" y="2797"/>
                    <a:pt x="158" y="2954"/>
                  </a:cubicBezTo>
                  <a:lnTo>
                    <a:pt x="2521" y="5254"/>
                  </a:lnTo>
                  <a:cubicBezTo>
                    <a:pt x="2599" y="5333"/>
                    <a:pt x="2710" y="5372"/>
                    <a:pt x="2820" y="5372"/>
                  </a:cubicBezTo>
                  <a:cubicBezTo>
                    <a:pt x="2930" y="5372"/>
                    <a:pt x="3040" y="5333"/>
                    <a:pt x="3119" y="5254"/>
                  </a:cubicBezTo>
                  <a:lnTo>
                    <a:pt x="4884" y="3490"/>
                  </a:lnTo>
                  <a:cubicBezTo>
                    <a:pt x="5703" y="2702"/>
                    <a:pt x="5703" y="1379"/>
                    <a:pt x="4884" y="591"/>
                  </a:cubicBezTo>
                  <a:cubicBezTo>
                    <a:pt x="4474" y="197"/>
                    <a:pt x="3923" y="0"/>
                    <a:pt x="3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65"/>
            <p:cNvSpPr/>
            <p:nvPr/>
          </p:nvSpPr>
          <p:spPr>
            <a:xfrm>
              <a:off x="-11254900" y="3917225"/>
              <a:ext cx="124475" cy="84300"/>
            </a:xfrm>
            <a:custGeom>
              <a:avLst/>
              <a:gdLst/>
              <a:ahLst/>
              <a:cxnLst/>
              <a:rect l="l" t="t" r="r" b="b"/>
              <a:pathLst>
                <a:path w="4979" h="3372" extrusionOk="0">
                  <a:moveTo>
                    <a:pt x="3466" y="1"/>
                  </a:moveTo>
                  <a:lnTo>
                    <a:pt x="316" y="2616"/>
                  </a:lnTo>
                  <a:cubicBezTo>
                    <a:pt x="1" y="2836"/>
                    <a:pt x="190" y="3372"/>
                    <a:pt x="568" y="3372"/>
                  </a:cubicBezTo>
                  <a:lnTo>
                    <a:pt x="3372" y="3372"/>
                  </a:lnTo>
                  <a:cubicBezTo>
                    <a:pt x="3466" y="3309"/>
                    <a:pt x="3561" y="3277"/>
                    <a:pt x="3655" y="3214"/>
                  </a:cubicBezTo>
                  <a:lnTo>
                    <a:pt x="4978" y="1702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65"/>
            <p:cNvSpPr/>
            <p:nvPr/>
          </p:nvSpPr>
          <p:spPr>
            <a:xfrm>
              <a:off x="-11099725" y="3838475"/>
              <a:ext cx="55150" cy="50425"/>
            </a:xfrm>
            <a:custGeom>
              <a:avLst/>
              <a:gdLst/>
              <a:ahLst/>
              <a:cxnLst/>
              <a:rect l="l" t="t" r="r" b="b"/>
              <a:pathLst>
                <a:path w="2206" h="2017" extrusionOk="0">
                  <a:moveTo>
                    <a:pt x="1197" y="0"/>
                  </a:moveTo>
                  <a:lnTo>
                    <a:pt x="0" y="914"/>
                  </a:lnTo>
                  <a:lnTo>
                    <a:pt x="1323" y="2017"/>
                  </a:lnTo>
                  <a:lnTo>
                    <a:pt x="2205" y="1040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65"/>
            <p:cNvSpPr/>
            <p:nvPr/>
          </p:nvSpPr>
          <p:spPr>
            <a:xfrm>
              <a:off x="-11187950" y="3836900"/>
              <a:ext cx="210325" cy="162275"/>
            </a:xfrm>
            <a:custGeom>
              <a:avLst/>
              <a:gdLst/>
              <a:ahLst/>
              <a:cxnLst/>
              <a:rect l="l" t="t" r="r" b="b"/>
              <a:pathLst>
                <a:path w="8413" h="6491" extrusionOk="0">
                  <a:moveTo>
                    <a:pt x="1040" y="0"/>
                  </a:moveTo>
                  <a:lnTo>
                    <a:pt x="1" y="1103"/>
                  </a:lnTo>
                  <a:lnTo>
                    <a:pt x="4758" y="6364"/>
                  </a:lnTo>
                  <a:cubicBezTo>
                    <a:pt x="4821" y="6459"/>
                    <a:pt x="4947" y="6490"/>
                    <a:pt x="5073" y="6490"/>
                  </a:cubicBezTo>
                  <a:lnTo>
                    <a:pt x="7845" y="6490"/>
                  </a:lnTo>
                  <a:cubicBezTo>
                    <a:pt x="8255" y="6490"/>
                    <a:pt x="8412" y="6018"/>
                    <a:pt x="8129" y="5734"/>
                  </a:cubicBezTo>
                  <a:lnTo>
                    <a:pt x="10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65"/>
            <p:cNvSpPr/>
            <p:nvPr/>
          </p:nvSpPr>
          <p:spPr>
            <a:xfrm>
              <a:off x="-11292700" y="3647875"/>
              <a:ext cx="353675" cy="87450"/>
            </a:xfrm>
            <a:custGeom>
              <a:avLst/>
              <a:gdLst/>
              <a:ahLst/>
              <a:cxnLst/>
              <a:rect l="l" t="t" r="r" b="b"/>
              <a:pathLst>
                <a:path w="14147" h="3498" extrusionOk="0">
                  <a:moveTo>
                    <a:pt x="441" y="0"/>
                  </a:moveTo>
                  <a:cubicBezTo>
                    <a:pt x="189" y="0"/>
                    <a:pt x="0" y="189"/>
                    <a:pt x="0" y="378"/>
                  </a:cubicBezTo>
                  <a:cubicBezTo>
                    <a:pt x="0" y="630"/>
                    <a:pt x="189" y="819"/>
                    <a:pt x="441" y="819"/>
                  </a:cubicBezTo>
                  <a:lnTo>
                    <a:pt x="1639" y="819"/>
                  </a:lnTo>
                  <a:lnTo>
                    <a:pt x="1639" y="1670"/>
                  </a:lnTo>
                  <a:lnTo>
                    <a:pt x="1261" y="1670"/>
                  </a:lnTo>
                  <a:cubicBezTo>
                    <a:pt x="599" y="1670"/>
                    <a:pt x="0" y="2237"/>
                    <a:pt x="0" y="2899"/>
                  </a:cubicBezTo>
                  <a:lnTo>
                    <a:pt x="0" y="3497"/>
                  </a:lnTo>
                  <a:lnTo>
                    <a:pt x="32" y="3466"/>
                  </a:lnTo>
                  <a:cubicBezTo>
                    <a:pt x="536" y="2930"/>
                    <a:pt x="1292" y="2615"/>
                    <a:pt x="2080" y="2615"/>
                  </a:cubicBezTo>
                  <a:cubicBezTo>
                    <a:pt x="2867" y="2615"/>
                    <a:pt x="3623" y="2930"/>
                    <a:pt x="4128" y="3466"/>
                  </a:cubicBezTo>
                  <a:lnTo>
                    <a:pt x="4159" y="3497"/>
                  </a:lnTo>
                  <a:lnTo>
                    <a:pt x="4159" y="2899"/>
                  </a:lnTo>
                  <a:cubicBezTo>
                    <a:pt x="4159" y="2237"/>
                    <a:pt x="3623" y="1670"/>
                    <a:pt x="2899" y="1670"/>
                  </a:cubicBezTo>
                  <a:lnTo>
                    <a:pt x="2521" y="1670"/>
                  </a:lnTo>
                  <a:lnTo>
                    <a:pt x="2521" y="819"/>
                  </a:lnTo>
                  <a:lnTo>
                    <a:pt x="11657" y="819"/>
                  </a:lnTo>
                  <a:lnTo>
                    <a:pt x="11657" y="1670"/>
                  </a:lnTo>
                  <a:lnTo>
                    <a:pt x="11216" y="1670"/>
                  </a:lnTo>
                  <a:cubicBezTo>
                    <a:pt x="10555" y="1670"/>
                    <a:pt x="9956" y="2237"/>
                    <a:pt x="9956" y="2899"/>
                  </a:cubicBezTo>
                  <a:lnTo>
                    <a:pt x="9956" y="3497"/>
                  </a:lnTo>
                  <a:lnTo>
                    <a:pt x="9987" y="3466"/>
                  </a:lnTo>
                  <a:cubicBezTo>
                    <a:pt x="10523" y="2930"/>
                    <a:pt x="11248" y="2615"/>
                    <a:pt x="12035" y="2615"/>
                  </a:cubicBezTo>
                  <a:cubicBezTo>
                    <a:pt x="12823" y="2615"/>
                    <a:pt x="13579" y="2930"/>
                    <a:pt x="14083" y="3466"/>
                  </a:cubicBezTo>
                  <a:lnTo>
                    <a:pt x="14146" y="3497"/>
                  </a:lnTo>
                  <a:lnTo>
                    <a:pt x="14146" y="2899"/>
                  </a:lnTo>
                  <a:cubicBezTo>
                    <a:pt x="14146" y="2237"/>
                    <a:pt x="13579" y="1670"/>
                    <a:pt x="12917" y="1670"/>
                  </a:cubicBezTo>
                  <a:lnTo>
                    <a:pt x="12476" y="1670"/>
                  </a:lnTo>
                  <a:lnTo>
                    <a:pt x="12476" y="819"/>
                  </a:lnTo>
                  <a:lnTo>
                    <a:pt x="13705" y="819"/>
                  </a:lnTo>
                  <a:cubicBezTo>
                    <a:pt x="13926" y="819"/>
                    <a:pt x="14083" y="630"/>
                    <a:pt x="14083" y="378"/>
                  </a:cubicBezTo>
                  <a:cubicBezTo>
                    <a:pt x="14083" y="158"/>
                    <a:pt x="13894" y="0"/>
                    <a:pt x="137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39" name="Google Shape;9239;p65"/>
          <p:cNvGrpSpPr/>
          <p:nvPr/>
        </p:nvGrpSpPr>
        <p:grpSpPr>
          <a:xfrm>
            <a:off x="7544139" y="2428316"/>
            <a:ext cx="357808" cy="333240"/>
            <a:chOff x="-11295075" y="4092875"/>
            <a:chExt cx="355250" cy="330825"/>
          </a:xfrm>
        </p:grpSpPr>
        <p:sp>
          <p:nvSpPr>
            <p:cNvPr id="9240" name="Google Shape;9240;p65"/>
            <p:cNvSpPr/>
            <p:nvPr/>
          </p:nvSpPr>
          <p:spPr>
            <a:xfrm>
              <a:off x="-11084775" y="4196825"/>
              <a:ext cx="61475" cy="61475"/>
            </a:xfrm>
            <a:custGeom>
              <a:avLst/>
              <a:gdLst/>
              <a:ahLst/>
              <a:cxnLst/>
              <a:rect l="l" t="t" r="r" b="b"/>
              <a:pathLst>
                <a:path w="2459" h="2459" extrusionOk="0">
                  <a:moveTo>
                    <a:pt x="64" y="1"/>
                  </a:moveTo>
                  <a:cubicBezTo>
                    <a:pt x="32" y="410"/>
                    <a:pt x="1" y="852"/>
                    <a:pt x="1" y="1230"/>
                  </a:cubicBezTo>
                  <a:cubicBezTo>
                    <a:pt x="1" y="1639"/>
                    <a:pt x="32" y="2049"/>
                    <a:pt x="64" y="2458"/>
                  </a:cubicBezTo>
                  <a:lnTo>
                    <a:pt x="1198" y="2458"/>
                  </a:lnTo>
                  <a:cubicBezTo>
                    <a:pt x="1891" y="2458"/>
                    <a:pt x="2458" y="1891"/>
                    <a:pt x="2458" y="1230"/>
                  </a:cubicBezTo>
                  <a:cubicBezTo>
                    <a:pt x="2458" y="568"/>
                    <a:pt x="1922" y="1"/>
                    <a:pt x="11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65"/>
            <p:cNvSpPr/>
            <p:nvPr/>
          </p:nvSpPr>
          <p:spPr>
            <a:xfrm>
              <a:off x="-11080050" y="4092875"/>
              <a:ext cx="140225" cy="269375"/>
            </a:xfrm>
            <a:custGeom>
              <a:avLst/>
              <a:gdLst/>
              <a:ahLst/>
              <a:cxnLst/>
              <a:rect l="l" t="t" r="r" b="b"/>
              <a:pathLst>
                <a:path w="5609" h="10775" extrusionOk="0">
                  <a:moveTo>
                    <a:pt x="2679" y="0"/>
                  </a:moveTo>
                  <a:cubicBezTo>
                    <a:pt x="1450" y="0"/>
                    <a:pt x="442" y="1387"/>
                    <a:pt x="1" y="3308"/>
                  </a:cubicBezTo>
                  <a:lnTo>
                    <a:pt x="1009" y="3308"/>
                  </a:lnTo>
                  <a:cubicBezTo>
                    <a:pt x="2175" y="3308"/>
                    <a:pt x="3120" y="4253"/>
                    <a:pt x="3120" y="5388"/>
                  </a:cubicBezTo>
                  <a:cubicBezTo>
                    <a:pt x="3120" y="6522"/>
                    <a:pt x="2175" y="7467"/>
                    <a:pt x="1009" y="7467"/>
                  </a:cubicBezTo>
                  <a:lnTo>
                    <a:pt x="1" y="7467"/>
                  </a:lnTo>
                  <a:cubicBezTo>
                    <a:pt x="442" y="9420"/>
                    <a:pt x="1450" y="10775"/>
                    <a:pt x="2679" y="10775"/>
                  </a:cubicBezTo>
                  <a:cubicBezTo>
                    <a:pt x="4285" y="10775"/>
                    <a:pt x="5609" y="8381"/>
                    <a:pt x="5609" y="5419"/>
                  </a:cubicBezTo>
                  <a:cubicBezTo>
                    <a:pt x="5609" y="2458"/>
                    <a:pt x="4285" y="0"/>
                    <a:pt x="26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65"/>
            <p:cNvSpPr/>
            <p:nvPr/>
          </p:nvSpPr>
          <p:spPr>
            <a:xfrm>
              <a:off x="-11230475" y="4320500"/>
              <a:ext cx="103975" cy="103200"/>
            </a:xfrm>
            <a:custGeom>
              <a:avLst/>
              <a:gdLst/>
              <a:ahLst/>
              <a:cxnLst/>
              <a:rect l="l" t="t" r="r" b="b"/>
              <a:pathLst>
                <a:path w="4159" h="4128" extrusionOk="0">
                  <a:moveTo>
                    <a:pt x="0" y="0"/>
                  </a:moveTo>
                  <a:lnTo>
                    <a:pt x="0" y="2867"/>
                  </a:lnTo>
                  <a:cubicBezTo>
                    <a:pt x="0" y="3529"/>
                    <a:pt x="536" y="4127"/>
                    <a:pt x="1260" y="4127"/>
                  </a:cubicBezTo>
                  <a:cubicBezTo>
                    <a:pt x="1922" y="4127"/>
                    <a:pt x="2521" y="3560"/>
                    <a:pt x="2521" y="2867"/>
                  </a:cubicBezTo>
                  <a:lnTo>
                    <a:pt x="2521" y="1638"/>
                  </a:lnTo>
                  <a:lnTo>
                    <a:pt x="2962" y="1638"/>
                  </a:lnTo>
                  <a:cubicBezTo>
                    <a:pt x="3623" y="1638"/>
                    <a:pt x="4127" y="1134"/>
                    <a:pt x="4159" y="473"/>
                  </a:cubicBezTo>
                  <a:cubicBezTo>
                    <a:pt x="3875" y="347"/>
                    <a:pt x="3623" y="221"/>
                    <a:pt x="3340" y="158"/>
                  </a:cubicBezTo>
                  <a:lnTo>
                    <a:pt x="3340" y="378"/>
                  </a:lnTo>
                  <a:cubicBezTo>
                    <a:pt x="3340" y="630"/>
                    <a:pt x="3151" y="788"/>
                    <a:pt x="2962" y="788"/>
                  </a:cubicBezTo>
                  <a:lnTo>
                    <a:pt x="2521" y="788"/>
                  </a:lnTo>
                  <a:lnTo>
                    <a:pt x="2521" y="0"/>
                  </a:lnTo>
                  <a:cubicBezTo>
                    <a:pt x="2468" y="11"/>
                    <a:pt x="2416" y="14"/>
                    <a:pt x="2364" y="14"/>
                  </a:cubicBezTo>
                  <a:cubicBezTo>
                    <a:pt x="2262" y="14"/>
                    <a:pt x="2164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65"/>
            <p:cNvSpPr/>
            <p:nvPr/>
          </p:nvSpPr>
          <p:spPr>
            <a:xfrm>
              <a:off x="-11210000" y="4113350"/>
              <a:ext cx="137850" cy="226075"/>
            </a:xfrm>
            <a:custGeom>
              <a:avLst/>
              <a:gdLst/>
              <a:ahLst/>
              <a:cxnLst/>
              <a:rect l="l" t="t" r="r" b="b"/>
              <a:pathLst>
                <a:path w="5514" h="9043" extrusionOk="0">
                  <a:moveTo>
                    <a:pt x="5514" y="0"/>
                  </a:moveTo>
                  <a:lnTo>
                    <a:pt x="4096" y="883"/>
                  </a:lnTo>
                  <a:cubicBezTo>
                    <a:pt x="3308" y="1355"/>
                    <a:pt x="2363" y="1607"/>
                    <a:pt x="1418" y="1607"/>
                  </a:cubicBezTo>
                  <a:cubicBezTo>
                    <a:pt x="536" y="2300"/>
                    <a:pt x="0" y="3340"/>
                    <a:pt x="0" y="4537"/>
                  </a:cubicBezTo>
                  <a:cubicBezTo>
                    <a:pt x="0" y="5703"/>
                    <a:pt x="567" y="6774"/>
                    <a:pt x="1418" y="7436"/>
                  </a:cubicBezTo>
                  <a:cubicBezTo>
                    <a:pt x="2363" y="7499"/>
                    <a:pt x="3308" y="7719"/>
                    <a:pt x="4096" y="8192"/>
                  </a:cubicBezTo>
                  <a:lnTo>
                    <a:pt x="5514" y="9042"/>
                  </a:lnTo>
                  <a:cubicBezTo>
                    <a:pt x="4695" y="8097"/>
                    <a:pt x="4159" y="6427"/>
                    <a:pt x="4159" y="4537"/>
                  </a:cubicBezTo>
                  <a:cubicBezTo>
                    <a:pt x="4159" y="2647"/>
                    <a:pt x="4726" y="946"/>
                    <a:pt x="55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65"/>
            <p:cNvSpPr/>
            <p:nvPr/>
          </p:nvSpPr>
          <p:spPr>
            <a:xfrm>
              <a:off x="-11295075" y="4153525"/>
              <a:ext cx="89825" cy="145725"/>
            </a:xfrm>
            <a:custGeom>
              <a:avLst/>
              <a:gdLst/>
              <a:ahLst/>
              <a:cxnLst/>
              <a:rect l="l" t="t" r="r" b="b"/>
              <a:pathLst>
                <a:path w="3593" h="5829" extrusionOk="0">
                  <a:moveTo>
                    <a:pt x="3088" y="0"/>
                  </a:moveTo>
                  <a:cubicBezTo>
                    <a:pt x="1482" y="0"/>
                    <a:pt x="127" y="1229"/>
                    <a:pt x="64" y="2773"/>
                  </a:cubicBezTo>
                  <a:cubicBezTo>
                    <a:pt x="1" y="4505"/>
                    <a:pt x="1356" y="5829"/>
                    <a:pt x="2962" y="5829"/>
                  </a:cubicBezTo>
                  <a:lnTo>
                    <a:pt x="3592" y="5829"/>
                  </a:lnTo>
                  <a:cubicBezTo>
                    <a:pt x="2931" y="5041"/>
                    <a:pt x="2521" y="4064"/>
                    <a:pt x="2521" y="2930"/>
                  </a:cubicBezTo>
                  <a:cubicBezTo>
                    <a:pt x="2521" y="1796"/>
                    <a:pt x="2931" y="788"/>
                    <a:pt x="35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45" name="Google Shape;9245;p65"/>
          <p:cNvGrpSpPr/>
          <p:nvPr/>
        </p:nvGrpSpPr>
        <p:grpSpPr>
          <a:xfrm>
            <a:off x="5769739" y="2891364"/>
            <a:ext cx="312585" cy="355451"/>
            <a:chOff x="-9500075" y="3180800"/>
            <a:chExt cx="310350" cy="352875"/>
          </a:xfrm>
        </p:grpSpPr>
        <p:sp>
          <p:nvSpPr>
            <p:cNvPr id="9246" name="Google Shape;9246;p65"/>
            <p:cNvSpPr/>
            <p:nvPr/>
          </p:nvSpPr>
          <p:spPr>
            <a:xfrm>
              <a:off x="-9429175" y="3332825"/>
              <a:ext cx="82725" cy="55150"/>
            </a:xfrm>
            <a:custGeom>
              <a:avLst/>
              <a:gdLst/>
              <a:ahLst/>
              <a:cxnLst/>
              <a:rect l="l" t="t" r="r" b="b"/>
              <a:pathLst>
                <a:path w="3309" h="2206" extrusionOk="0">
                  <a:moveTo>
                    <a:pt x="1670" y="0"/>
                  </a:moveTo>
                  <a:lnTo>
                    <a:pt x="0" y="2205"/>
                  </a:lnTo>
                  <a:lnTo>
                    <a:pt x="3308" y="2205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9247;p65"/>
            <p:cNvSpPr/>
            <p:nvPr/>
          </p:nvSpPr>
          <p:spPr>
            <a:xfrm>
              <a:off x="-9335450" y="3274525"/>
              <a:ext cx="19700" cy="19725"/>
            </a:xfrm>
            <a:custGeom>
              <a:avLst/>
              <a:gdLst/>
              <a:ahLst/>
              <a:cxnLst/>
              <a:rect l="l" t="t" r="r" b="b"/>
              <a:pathLst>
                <a:path w="788" h="789" extrusionOk="0">
                  <a:moveTo>
                    <a:pt x="378" y="1"/>
                  </a:moveTo>
                  <a:cubicBezTo>
                    <a:pt x="189" y="1"/>
                    <a:pt x="0" y="190"/>
                    <a:pt x="0" y="379"/>
                  </a:cubicBezTo>
                  <a:cubicBezTo>
                    <a:pt x="0" y="599"/>
                    <a:pt x="189" y="788"/>
                    <a:pt x="378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90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65"/>
            <p:cNvSpPr/>
            <p:nvPr/>
          </p:nvSpPr>
          <p:spPr>
            <a:xfrm>
              <a:off x="-9330725" y="3351725"/>
              <a:ext cx="62250" cy="36250"/>
            </a:xfrm>
            <a:custGeom>
              <a:avLst/>
              <a:gdLst/>
              <a:ahLst/>
              <a:cxnLst/>
              <a:rect l="l" t="t" r="r" b="b"/>
              <a:pathLst>
                <a:path w="2490" h="1450" extrusionOk="0">
                  <a:moveTo>
                    <a:pt x="1040" y="0"/>
                  </a:moveTo>
                  <a:lnTo>
                    <a:pt x="0" y="977"/>
                  </a:lnTo>
                  <a:lnTo>
                    <a:pt x="410" y="1449"/>
                  </a:lnTo>
                  <a:lnTo>
                    <a:pt x="2489" y="1449"/>
                  </a:lnTo>
                  <a:lnTo>
                    <a:pt x="10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65"/>
            <p:cNvSpPr/>
            <p:nvPr/>
          </p:nvSpPr>
          <p:spPr>
            <a:xfrm>
              <a:off x="-9440200" y="3220975"/>
              <a:ext cx="186675" cy="152025"/>
            </a:xfrm>
            <a:custGeom>
              <a:avLst/>
              <a:gdLst/>
              <a:ahLst/>
              <a:cxnLst/>
              <a:rect l="l" t="t" r="r" b="b"/>
              <a:pathLst>
                <a:path w="7467" h="6081" extrusionOk="0">
                  <a:moveTo>
                    <a:pt x="4568" y="1324"/>
                  </a:moveTo>
                  <a:cubicBezTo>
                    <a:pt x="5261" y="1324"/>
                    <a:pt x="5828" y="1859"/>
                    <a:pt x="5828" y="2552"/>
                  </a:cubicBezTo>
                  <a:cubicBezTo>
                    <a:pt x="5828" y="3214"/>
                    <a:pt x="5293" y="3813"/>
                    <a:pt x="4568" y="3813"/>
                  </a:cubicBezTo>
                  <a:cubicBezTo>
                    <a:pt x="3875" y="3813"/>
                    <a:pt x="3308" y="3245"/>
                    <a:pt x="3308" y="2552"/>
                  </a:cubicBezTo>
                  <a:cubicBezTo>
                    <a:pt x="3308" y="1828"/>
                    <a:pt x="3875" y="1324"/>
                    <a:pt x="4568" y="1324"/>
                  </a:cubicBezTo>
                  <a:close/>
                  <a:moveTo>
                    <a:pt x="0" y="0"/>
                  </a:moveTo>
                  <a:lnTo>
                    <a:pt x="0" y="5860"/>
                  </a:lnTo>
                  <a:lnTo>
                    <a:pt x="1733" y="3529"/>
                  </a:lnTo>
                  <a:cubicBezTo>
                    <a:pt x="1812" y="3434"/>
                    <a:pt x="1945" y="3387"/>
                    <a:pt x="2079" y="3387"/>
                  </a:cubicBezTo>
                  <a:cubicBezTo>
                    <a:pt x="2213" y="3387"/>
                    <a:pt x="2347" y="3434"/>
                    <a:pt x="2426" y="3529"/>
                  </a:cubicBezTo>
                  <a:lnTo>
                    <a:pt x="3907" y="5482"/>
                  </a:lnTo>
                  <a:lnTo>
                    <a:pt x="5104" y="4317"/>
                  </a:lnTo>
                  <a:cubicBezTo>
                    <a:pt x="5183" y="4238"/>
                    <a:pt x="5285" y="4198"/>
                    <a:pt x="5387" y="4198"/>
                  </a:cubicBezTo>
                  <a:cubicBezTo>
                    <a:pt x="5490" y="4198"/>
                    <a:pt x="5592" y="4238"/>
                    <a:pt x="5671" y="4317"/>
                  </a:cubicBezTo>
                  <a:lnTo>
                    <a:pt x="7467" y="6081"/>
                  </a:lnTo>
                  <a:lnTo>
                    <a:pt x="74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65"/>
            <p:cNvSpPr/>
            <p:nvPr/>
          </p:nvSpPr>
          <p:spPr>
            <a:xfrm>
              <a:off x="-9500075" y="3222550"/>
              <a:ext cx="310350" cy="228425"/>
            </a:xfrm>
            <a:custGeom>
              <a:avLst/>
              <a:gdLst/>
              <a:ahLst/>
              <a:cxnLst/>
              <a:rect l="l" t="t" r="r" b="b"/>
              <a:pathLst>
                <a:path w="12414" h="9137" extrusionOk="0">
                  <a:moveTo>
                    <a:pt x="1229" y="0"/>
                  </a:moveTo>
                  <a:cubicBezTo>
                    <a:pt x="568" y="0"/>
                    <a:pt x="1" y="599"/>
                    <a:pt x="1" y="1261"/>
                  </a:cubicBezTo>
                  <a:lnTo>
                    <a:pt x="1" y="7877"/>
                  </a:lnTo>
                  <a:cubicBezTo>
                    <a:pt x="1" y="8538"/>
                    <a:pt x="568" y="9137"/>
                    <a:pt x="1229" y="9137"/>
                  </a:cubicBezTo>
                  <a:lnTo>
                    <a:pt x="11153" y="9137"/>
                  </a:lnTo>
                  <a:cubicBezTo>
                    <a:pt x="11815" y="9137"/>
                    <a:pt x="12414" y="8538"/>
                    <a:pt x="12414" y="7877"/>
                  </a:cubicBezTo>
                  <a:lnTo>
                    <a:pt x="12414" y="1261"/>
                  </a:lnTo>
                  <a:cubicBezTo>
                    <a:pt x="12319" y="536"/>
                    <a:pt x="11784" y="0"/>
                    <a:pt x="11122" y="0"/>
                  </a:cubicBezTo>
                  <a:lnTo>
                    <a:pt x="10712" y="0"/>
                  </a:lnTo>
                  <a:lnTo>
                    <a:pt x="10712" y="7058"/>
                  </a:lnTo>
                  <a:cubicBezTo>
                    <a:pt x="10712" y="7278"/>
                    <a:pt x="10523" y="7436"/>
                    <a:pt x="10334" y="7436"/>
                  </a:cubicBezTo>
                  <a:lnTo>
                    <a:pt x="2048" y="7436"/>
                  </a:lnTo>
                  <a:cubicBezTo>
                    <a:pt x="1828" y="7436"/>
                    <a:pt x="1607" y="7247"/>
                    <a:pt x="1607" y="7058"/>
                  </a:cubicBezTo>
                  <a:lnTo>
                    <a:pt x="16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65"/>
            <p:cNvSpPr/>
            <p:nvPr/>
          </p:nvSpPr>
          <p:spPr>
            <a:xfrm>
              <a:off x="-9398475" y="3180800"/>
              <a:ext cx="103200" cy="21300"/>
            </a:xfrm>
            <a:custGeom>
              <a:avLst/>
              <a:gdLst/>
              <a:ahLst/>
              <a:cxnLst/>
              <a:rect l="l" t="t" r="r" b="b"/>
              <a:pathLst>
                <a:path w="4128" h="852" extrusionOk="0">
                  <a:moveTo>
                    <a:pt x="820" y="1"/>
                  </a:moveTo>
                  <a:cubicBezTo>
                    <a:pt x="347" y="1"/>
                    <a:pt x="1" y="379"/>
                    <a:pt x="1" y="851"/>
                  </a:cubicBezTo>
                  <a:lnTo>
                    <a:pt x="4128" y="851"/>
                  </a:lnTo>
                  <a:cubicBezTo>
                    <a:pt x="4128" y="379"/>
                    <a:pt x="3781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65"/>
            <p:cNvSpPr/>
            <p:nvPr/>
          </p:nvSpPr>
          <p:spPr>
            <a:xfrm>
              <a:off x="-9460700" y="3471450"/>
              <a:ext cx="41775" cy="62225"/>
            </a:xfrm>
            <a:custGeom>
              <a:avLst/>
              <a:gdLst/>
              <a:ahLst/>
              <a:cxnLst/>
              <a:rect l="l" t="t" r="r" b="b"/>
              <a:pathLst>
                <a:path w="1671" h="2489" extrusionOk="0">
                  <a:moveTo>
                    <a:pt x="1" y="0"/>
                  </a:moveTo>
                  <a:lnTo>
                    <a:pt x="1" y="1670"/>
                  </a:lnTo>
                  <a:cubicBezTo>
                    <a:pt x="1" y="2142"/>
                    <a:pt x="347" y="2489"/>
                    <a:pt x="820" y="2489"/>
                  </a:cubicBezTo>
                  <a:cubicBezTo>
                    <a:pt x="1293" y="2489"/>
                    <a:pt x="1671" y="2142"/>
                    <a:pt x="1671" y="1670"/>
                  </a:cubicBezTo>
                  <a:lnTo>
                    <a:pt x="167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65"/>
            <p:cNvSpPr/>
            <p:nvPr/>
          </p:nvSpPr>
          <p:spPr>
            <a:xfrm>
              <a:off x="-9274800" y="3471450"/>
              <a:ext cx="41750" cy="62225"/>
            </a:xfrm>
            <a:custGeom>
              <a:avLst/>
              <a:gdLst/>
              <a:ahLst/>
              <a:cxnLst/>
              <a:rect l="l" t="t" r="r" b="b"/>
              <a:pathLst>
                <a:path w="1670" h="2489" extrusionOk="0">
                  <a:moveTo>
                    <a:pt x="0" y="0"/>
                  </a:moveTo>
                  <a:lnTo>
                    <a:pt x="0" y="1670"/>
                  </a:lnTo>
                  <a:cubicBezTo>
                    <a:pt x="0" y="2142"/>
                    <a:pt x="378" y="2489"/>
                    <a:pt x="851" y="2489"/>
                  </a:cubicBezTo>
                  <a:cubicBezTo>
                    <a:pt x="1323" y="2489"/>
                    <a:pt x="1670" y="2142"/>
                    <a:pt x="1670" y="1670"/>
                  </a:cubicBez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65"/>
            <p:cNvSpPr/>
            <p:nvPr/>
          </p:nvSpPr>
          <p:spPr>
            <a:xfrm>
              <a:off x="-9398475" y="3471450"/>
              <a:ext cx="103200" cy="20500"/>
            </a:xfrm>
            <a:custGeom>
              <a:avLst/>
              <a:gdLst/>
              <a:ahLst/>
              <a:cxnLst/>
              <a:rect l="l" t="t" r="r" b="b"/>
              <a:pathLst>
                <a:path w="4128" h="820" extrusionOk="0">
                  <a:moveTo>
                    <a:pt x="1" y="0"/>
                  </a:moveTo>
                  <a:lnTo>
                    <a:pt x="1" y="819"/>
                  </a:lnTo>
                  <a:lnTo>
                    <a:pt x="4128" y="819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55" name="Google Shape;9255;p65"/>
          <p:cNvGrpSpPr/>
          <p:nvPr/>
        </p:nvGrpSpPr>
        <p:grpSpPr>
          <a:xfrm>
            <a:off x="5747530" y="3366879"/>
            <a:ext cx="356221" cy="356257"/>
            <a:chOff x="-9523700" y="3614000"/>
            <a:chExt cx="353675" cy="353675"/>
          </a:xfrm>
        </p:grpSpPr>
        <p:sp>
          <p:nvSpPr>
            <p:cNvPr id="9256" name="Google Shape;9256;p65"/>
            <p:cNvSpPr/>
            <p:nvPr/>
          </p:nvSpPr>
          <p:spPr>
            <a:xfrm>
              <a:off x="-9523700" y="3843975"/>
              <a:ext cx="124475" cy="123700"/>
            </a:xfrm>
            <a:custGeom>
              <a:avLst/>
              <a:gdLst/>
              <a:ahLst/>
              <a:cxnLst/>
              <a:rect l="l" t="t" r="r" b="b"/>
              <a:pathLst>
                <a:path w="4979" h="4948" extrusionOk="0">
                  <a:moveTo>
                    <a:pt x="2489" y="1198"/>
                  </a:moveTo>
                  <a:cubicBezTo>
                    <a:pt x="3151" y="1198"/>
                    <a:pt x="3718" y="1765"/>
                    <a:pt x="3718" y="2427"/>
                  </a:cubicBezTo>
                  <a:cubicBezTo>
                    <a:pt x="3718" y="3088"/>
                    <a:pt x="3151" y="3687"/>
                    <a:pt x="2489" y="3687"/>
                  </a:cubicBezTo>
                  <a:cubicBezTo>
                    <a:pt x="1828" y="3687"/>
                    <a:pt x="1229" y="3151"/>
                    <a:pt x="1229" y="2427"/>
                  </a:cubicBezTo>
                  <a:cubicBezTo>
                    <a:pt x="1229" y="1734"/>
                    <a:pt x="1828" y="1198"/>
                    <a:pt x="2489" y="1198"/>
                  </a:cubicBezTo>
                  <a:close/>
                  <a:moveTo>
                    <a:pt x="2489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35" y="4947"/>
                    <a:pt x="2489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65"/>
            <p:cNvSpPr/>
            <p:nvPr/>
          </p:nvSpPr>
          <p:spPr>
            <a:xfrm>
              <a:off x="-9515825" y="3656525"/>
              <a:ext cx="116600" cy="195350"/>
            </a:xfrm>
            <a:custGeom>
              <a:avLst/>
              <a:gdLst/>
              <a:ahLst/>
              <a:cxnLst/>
              <a:rect l="l" t="t" r="r" b="b"/>
              <a:pathLst>
                <a:path w="4664" h="7814" extrusionOk="0">
                  <a:moveTo>
                    <a:pt x="2994" y="1"/>
                  </a:moveTo>
                  <a:cubicBezTo>
                    <a:pt x="2206" y="1"/>
                    <a:pt x="1513" y="536"/>
                    <a:pt x="1387" y="1324"/>
                  </a:cubicBezTo>
                  <a:lnTo>
                    <a:pt x="1" y="7499"/>
                  </a:lnTo>
                  <a:cubicBezTo>
                    <a:pt x="599" y="6963"/>
                    <a:pt x="1355" y="6648"/>
                    <a:pt x="2174" y="6648"/>
                  </a:cubicBezTo>
                  <a:cubicBezTo>
                    <a:pt x="3151" y="6648"/>
                    <a:pt x="4065" y="7089"/>
                    <a:pt x="4663" y="7814"/>
                  </a:cubicBezTo>
                  <a:lnTo>
                    <a:pt x="4663" y="1639"/>
                  </a:lnTo>
                  <a:cubicBezTo>
                    <a:pt x="4663" y="757"/>
                    <a:pt x="3907" y="1"/>
                    <a:pt x="29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65"/>
            <p:cNvSpPr/>
            <p:nvPr/>
          </p:nvSpPr>
          <p:spPr>
            <a:xfrm>
              <a:off x="-9481175" y="3614000"/>
              <a:ext cx="80375" cy="37050"/>
            </a:xfrm>
            <a:custGeom>
              <a:avLst/>
              <a:gdLst/>
              <a:ahLst/>
              <a:cxnLst/>
              <a:rect l="l" t="t" r="r" b="b"/>
              <a:pathLst>
                <a:path w="3215" h="1482" extrusionOk="0">
                  <a:moveTo>
                    <a:pt x="1608" y="0"/>
                  </a:moveTo>
                  <a:cubicBezTo>
                    <a:pt x="788" y="63"/>
                    <a:pt x="127" y="693"/>
                    <a:pt x="1" y="1481"/>
                  </a:cubicBezTo>
                  <a:cubicBezTo>
                    <a:pt x="442" y="1072"/>
                    <a:pt x="1009" y="851"/>
                    <a:pt x="1608" y="851"/>
                  </a:cubicBezTo>
                  <a:cubicBezTo>
                    <a:pt x="2238" y="851"/>
                    <a:pt x="2805" y="1072"/>
                    <a:pt x="3214" y="1481"/>
                  </a:cubicBezTo>
                  <a:cubicBezTo>
                    <a:pt x="3120" y="630"/>
                    <a:pt x="2427" y="0"/>
                    <a:pt x="1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65"/>
            <p:cNvSpPr/>
            <p:nvPr/>
          </p:nvSpPr>
          <p:spPr>
            <a:xfrm>
              <a:off x="-9294500" y="3843975"/>
              <a:ext cx="124475" cy="123700"/>
            </a:xfrm>
            <a:custGeom>
              <a:avLst/>
              <a:gdLst/>
              <a:ahLst/>
              <a:cxnLst/>
              <a:rect l="l" t="t" r="r" b="b"/>
              <a:pathLst>
                <a:path w="4979" h="4948" extrusionOk="0">
                  <a:moveTo>
                    <a:pt x="2489" y="1198"/>
                  </a:moveTo>
                  <a:cubicBezTo>
                    <a:pt x="3151" y="1198"/>
                    <a:pt x="3718" y="1765"/>
                    <a:pt x="3718" y="2427"/>
                  </a:cubicBezTo>
                  <a:cubicBezTo>
                    <a:pt x="3718" y="3088"/>
                    <a:pt x="3151" y="3687"/>
                    <a:pt x="2489" y="3687"/>
                  </a:cubicBezTo>
                  <a:cubicBezTo>
                    <a:pt x="1828" y="3687"/>
                    <a:pt x="1229" y="3151"/>
                    <a:pt x="1229" y="2427"/>
                  </a:cubicBezTo>
                  <a:cubicBezTo>
                    <a:pt x="1229" y="1734"/>
                    <a:pt x="1796" y="1198"/>
                    <a:pt x="2489" y="1198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3"/>
                    <a:pt x="0" y="2458"/>
                  </a:cubicBezTo>
                  <a:cubicBezTo>
                    <a:pt x="0" y="3844"/>
                    <a:pt x="1103" y="4947"/>
                    <a:pt x="2489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65"/>
            <p:cNvSpPr/>
            <p:nvPr/>
          </p:nvSpPr>
          <p:spPr>
            <a:xfrm>
              <a:off x="-9294500" y="3656525"/>
              <a:ext cx="116600" cy="195350"/>
            </a:xfrm>
            <a:custGeom>
              <a:avLst/>
              <a:gdLst/>
              <a:ahLst/>
              <a:cxnLst/>
              <a:rect l="l" t="t" r="r" b="b"/>
              <a:pathLst>
                <a:path w="4664" h="7814" extrusionOk="0">
                  <a:moveTo>
                    <a:pt x="1670" y="1"/>
                  </a:moveTo>
                  <a:cubicBezTo>
                    <a:pt x="757" y="1"/>
                    <a:pt x="0" y="757"/>
                    <a:pt x="0" y="1639"/>
                  </a:cubicBezTo>
                  <a:lnTo>
                    <a:pt x="0" y="7814"/>
                  </a:lnTo>
                  <a:cubicBezTo>
                    <a:pt x="599" y="7089"/>
                    <a:pt x="1513" y="6648"/>
                    <a:pt x="2489" y="6648"/>
                  </a:cubicBezTo>
                  <a:cubicBezTo>
                    <a:pt x="3308" y="6648"/>
                    <a:pt x="4065" y="6963"/>
                    <a:pt x="4663" y="7499"/>
                  </a:cubicBezTo>
                  <a:lnTo>
                    <a:pt x="3277" y="1324"/>
                  </a:lnTo>
                  <a:cubicBezTo>
                    <a:pt x="3119" y="536"/>
                    <a:pt x="2458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65"/>
            <p:cNvSpPr/>
            <p:nvPr/>
          </p:nvSpPr>
          <p:spPr>
            <a:xfrm>
              <a:off x="-9294500" y="3615575"/>
              <a:ext cx="81150" cy="36250"/>
            </a:xfrm>
            <a:custGeom>
              <a:avLst/>
              <a:gdLst/>
              <a:ahLst/>
              <a:cxnLst/>
              <a:rect l="l" t="t" r="r" b="b"/>
              <a:pathLst>
                <a:path w="3246" h="1450" extrusionOk="0">
                  <a:moveTo>
                    <a:pt x="1639" y="0"/>
                  </a:moveTo>
                  <a:cubicBezTo>
                    <a:pt x="788" y="0"/>
                    <a:pt x="126" y="630"/>
                    <a:pt x="0" y="1450"/>
                  </a:cubicBezTo>
                  <a:cubicBezTo>
                    <a:pt x="442" y="1040"/>
                    <a:pt x="1040" y="820"/>
                    <a:pt x="1639" y="820"/>
                  </a:cubicBezTo>
                  <a:cubicBezTo>
                    <a:pt x="2269" y="820"/>
                    <a:pt x="2804" y="1040"/>
                    <a:pt x="3245" y="1450"/>
                  </a:cubicBezTo>
                  <a:cubicBezTo>
                    <a:pt x="3119" y="599"/>
                    <a:pt x="2458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65"/>
            <p:cNvSpPr/>
            <p:nvPr/>
          </p:nvSpPr>
          <p:spPr>
            <a:xfrm>
              <a:off x="-9378775" y="3822725"/>
              <a:ext cx="63025" cy="41750"/>
            </a:xfrm>
            <a:custGeom>
              <a:avLst/>
              <a:gdLst/>
              <a:ahLst/>
              <a:cxnLst/>
              <a:rect l="l" t="t" r="r" b="b"/>
              <a:pathLst>
                <a:path w="2521" h="1670" extrusionOk="0">
                  <a:moveTo>
                    <a:pt x="0" y="0"/>
                  </a:moveTo>
                  <a:lnTo>
                    <a:pt x="0" y="1670"/>
                  </a:lnTo>
                  <a:lnTo>
                    <a:pt x="2521" y="1670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3" name="Google Shape;9263;p65"/>
            <p:cNvSpPr/>
            <p:nvPr/>
          </p:nvSpPr>
          <p:spPr>
            <a:xfrm>
              <a:off x="-9336250" y="3739225"/>
              <a:ext cx="21300" cy="63050"/>
            </a:xfrm>
            <a:custGeom>
              <a:avLst/>
              <a:gdLst/>
              <a:ahLst/>
              <a:cxnLst/>
              <a:rect l="l" t="t" r="r" b="b"/>
              <a:pathLst>
                <a:path w="852" h="2522" extrusionOk="0">
                  <a:moveTo>
                    <a:pt x="1" y="1"/>
                  </a:moveTo>
                  <a:lnTo>
                    <a:pt x="1" y="2521"/>
                  </a:lnTo>
                  <a:lnTo>
                    <a:pt x="851" y="2521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65"/>
            <p:cNvSpPr/>
            <p:nvPr/>
          </p:nvSpPr>
          <p:spPr>
            <a:xfrm>
              <a:off x="-9378775" y="3739225"/>
              <a:ext cx="20500" cy="63050"/>
            </a:xfrm>
            <a:custGeom>
              <a:avLst/>
              <a:gdLst/>
              <a:ahLst/>
              <a:cxnLst/>
              <a:rect l="l" t="t" r="r" b="b"/>
              <a:pathLst>
                <a:path w="820" h="2522" extrusionOk="0">
                  <a:moveTo>
                    <a:pt x="0" y="1"/>
                  </a:moveTo>
                  <a:lnTo>
                    <a:pt x="0" y="2521"/>
                  </a:lnTo>
                  <a:lnTo>
                    <a:pt x="820" y="2521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65" name="Google Shape;9265;p65"/>
          <p:cNvGrpSpPr/>
          <p:nvPr/>
        </p:nvGrpSpPr>
        <p:grpSpPr>
          <a:xfrm>
            <a:off x="7532481" y="3389521"/>
            <a:ext cx="356221" cy="354670"/>
            <a:chOff x="-9523700" y="4049550"/>
            <a:chExt cx="353675" cy="352100"/>
          </a:xfrm>
        </p:grpSpPr>
        <p:sp>
          <p:nvSpPr>
            <p:cNvPr id="9266" name="Google Shape;9266;p65"/>
            <p:cNvSpPr/>
            <p:nvPr/>
          </p:nvSpPr>
          <p:spPr>
            <a:xfrm>
              <a:off x="-9523700" y="40495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1"/>
                  </a:moveTo>
                  <a:cubicBezTo>
                    <a:pt x="757" y="1"/>
                    <a:pt x="1" y="725"/>
                    <a:pt x="1" y="1639"/>
                  </a:cubicBezTo>
                  <a:cubicBezTo>
                    <a:pt x="1" y="2552"/>
                    <a:pt x="757" y="3309"/>
                    <a:pt x="1670" y="3309"/>
                  </a:cubicBezTo>
                  <a:cubicBezTo>
                    <a:pt x="2584" y="3309"/>
                    <a:pt x="3309" y="2552"/>
                    <a:pt x="3309" y="1639"/>
                  </a:cubicBezTo>
                  <a:cubicBezTo>
                    <a:pt x="3309" y="725"/>
                    <a:pt x="2584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65"/>
            <p:cNvSpPr/>
            <p:nvPr/>
          </p:nvSpPr>
          <p:spPr>
            <a:xfrm>
              <a:off x="-9523700" y="4148800"/>
              <a:ext cx="82725" cy="252850"/>
            </a:xfrm>
            <a:custGeom>
              <a:avLst/>
              <a:gdLst/>
              <a:ahLst/>
              <a:cxnLst/>
              <a:rect l="l" t="t" r="r" b="b"/>
              <a:pathLst>
                <a:path w="3309" h="10114" extrusionOk="0">
                  <a:moveTo>
                    <a:pt x="820" y="0"/>
                  </a:moveTo>
                  <a:lnTo>
                    <a:pt x="820" y="7876"/>
                  </a:lnTo>
                  <a:cubicBezTo>
                    <a:pt x="316" y="8160"/>
                    <a:pt x="1" y="8695"/>
                    <a:pt x="1" y="9294"/>
                  </a:cubicBezTo>
                  <a:lnTo>
                    <a:pt x="1" y="9672"/>
                  </a:lnTo>
                  <a:cubicBezTo>
                    <a:pt x="1" y="9924"/>
                    <a:pt x="190" y="10113"/>
                    <a:pt x="442" y="10113"/>
                  </a:cubicBezTo>
                  <a:lnTo>
                    <a:pt x="2930" y="10113"/>
                  </a:lnTo>
                  <a:cubicBezTo>
                    <a:pt x="3151" y="10113"/>
                    <a:pt x="3309" y="9924"/>
                    <a:pt x="3309" y="9672"/>
                  </a:cubicBezTo>
                  <a:lnTo>
                    <a:pt x="3309" y="9294"/>
                  </a:lnTo>
                  <a:cubicBezTo>
                    <a:pt x="3309" y="8664"/>
                    <a:pt x="2993" y="8160"/>
                    <a:pt x="2489" y="7876"/>
                  </a:cubicBezTo>
                  <a:lnTo>
                    <a:pt x="2489" y="0"/>
                  </a:lnTo>
                  <a:cubicBezTo>
                    <a:pt x="2206" y="63"/>
                    <a:pt x="1922" y="158"/>
                    <a:pt x="1670" y="158"/>
                  </a:cubicBezTo>
                  <a:cubicBezTo>
                    <a:pt x="1387" y="158"/>
                    <a:pt x="1103" y="6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65"/>
            <p:cNvSpPr/>
            <p:nvPr/>
          </p:nvSpPr>
          <p:spPr>
            <a:xfrm>
              <a:off x="-9252750" y="40495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1"/>
                  </a:moveTo>
                  <a:cubicBezTo>
                    <a:pt x="756" y="1"/>
                    <a:pt x="0" y="725"/>
                    <a:pt x="0" y="1639"/>
                  </a:cubicBezTo>
                  <a:cubicBezTo>
                    <a:pt x="0" y="2552"/>
                    <a:pt x="756" y="3309"/>
                    <a:pt x="1670" y="3309"/>
                  </a:cubicBezTo>
                  <a:cubicBezTo>
                    <a:pt x="2552" y="3309"/>
                    <a:pt x="3308" y="2552"/>
                    <a:pt x="3308" y="1639"/>
                  </a:cubicBezTo>
                  <a:cubicBezTo>
                    <a:pt x="3308" y="725"/>
                    <a:pt x="2552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9269;p65"/>
            <p:cNvSpPr/>
            <p:nvPr/>
          </p:nvSpPr>
          <p:spPr>
            <a:xfrm>
              <a:off x="-9252750" y="4148800"/>
              <a:ext cx="82725" cy="252850"/>
            </a:xfrm>
            <a:custGeom>
              <a:avLst/>
              <a:gdLst/>
              <a:ahLst/>
              <a:cxnLst/>
              <a:rect l="l" t="t" r="r" b="b"/>
              <a:pathLst>
                <a:path w="3309" h="10114" extrusionOk="0">
                  <a:moveTo>
                    <a:pt x="819" y="0"/>
                  </a:moveTo>
                  <a:lnTo>
                    <a:pt x="819" y="7876"/>
                  </a:lnTo>
                  <a:cubicBezTo>
                    <a:pt x="315" y="8160"/>
                    <a:pt x="0" y="8695"/>
                    <a:pt x="0" y="9294"/>
                  </a:cubicBezTo>
                  <a:lnTo>
                    <a:pt x="0" y="9704"/>
                  </a:lnTo>
                  <a:cubicBezTo>
                    <a:pt x="0" y="9924"/>
                    <a:pt x="189" y="10113"/>
                    <a:pt x="441" y="10113"/>
                  </a:cubicBezTo>
                  <a:lnTo>
                    <a:pt x="2899" y="10113"/>
                  </a:lnTo>
                  <a:cubicBezTo>
                    <a:pt x="3151" y="10113"/>
                    <a:pt x="3308" y="9924"/>
                    <a:pt x="3308" y="9704"/>
                  </a:cubicBezTo>
                  <a:lnTo>
                    <a:pt x="3308" y="9294"/>
                  </a:lnTo>
                  <a:cubicBezTo>
                    <a:pt x="3308" y="8664"/>
                    <a:pt x="2962" y="8160"/>
                    <a:pt x="2489" y="7876"/>
                  </a:cubicBezTo>
                  <a:lnTo>
                    <a:pt x="2489" y="0"/>
                  </a:lnTo>
                  <a:cubicBezTo>
                    <a:pt x="2206" y="95"/>
                    <a:pt x="1922" y="158"/>
                    <a:pt x="1638" y="158"/>
                  </a:cubicBezTo>
                  <a:cubicBezTo>
                    <a:pt x="1386" y="158"/>
                    <a:pt x="1103" y="95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9270;p65"/>
            <p:cNvSpPr/>
            <p:nvPr/>
          </p:nvSpPr>
          <p:spPr>
            <a:xfrm>
              <a:off x="-9440200" y="4214950"/>
              <a:ext cx="187475" cy="167000"/>
            </a:xfrm>
            <a:custGeom>
              <a:avLst/>
              <a:gdLst/>
              <a:ahLst/>
              <a:cxnLst/>
              <a:rect l="l" t="t" r="r" b="b"/>
              <a:pathLst>
                <a:path w="7499" h="6680" extrusionOk="0">
                  <a:moveTo>
                    <a:pt x="1229" y="1"/>
                  </a:moveTo>
                  <a:cubicBezTo>
                    <a:pt x="1071" y="1"/>
                    <a:pt x="914" y="64"/>
                    <a:pt x="882" y="221"/>
                  </a:cubicBezTo>
                  <a:lnTo>
                    <a:pt x="0" y="1954"/>
                  </a:lnTo>
                  <a:lnTo>
                    <a:pt x="0" y="4852"/>
                  </a:lnTo>
                  <a:cubicBezTo>
                    <a:pt x="536" y="5325"/>
                    <a:pt x="851" y="5955"/>
                    <a:pt x="851" y="6680"/>
                  </a:cubicBezTo>
                  <a:lnTo>
                    <a:pt x="6679" y="6680"/>
                  </a:lnTo>
                  <a:cubicBezTo>
                    <a:pt x="6679" y="5955"/>
                    <a:pt x="6994" y="5325"/>
                    <a:pt x="7498" y="4852"/>
                  </a:cubicBezTo>
                  <a:lnTo>
                    <a:pt x="7498" y="1954"/>
                  </a:lnTo>
                  <a:lnTo>
                    <a:pt x="6616" y="221"/>
                  </a:lnTo>
                  <a:cubicBezTo>
                    <a:pt x="6553" y="64"/>
                    <a:pt x="6427" y="1"/>
                    <a:pt x="6270" y="1"/>
                  </a:cubicBezTo>
                  <a:lnTo>
                    <a:pt x="4726" y="1"/>
                  </a:lnTo>
                  <a:lnTo>
                    <a:pt x="6616" y="4443"/>
                  </a:lnTo>
                  <a:cubicBezTo>
                    <a:pt x="6679" y="4569"/>
                    <a:pt x="6679" y="4726"/>
                    <a:pt x="6585" y="4852"/>
                  </a:cubicBezTo>
                  <a:cubicBezTo>
                    <a:pt x="6522" y="4947"/>
                    <a:pt x="6396" y="5041"/>
                    <a:pt x="6238" y="5041"/>
                  </a:cubicBezTo>
                  <a:lnTo>
                    <a:pt x="1260" y="5041"/>
                  </a:lnTo>
                  <a:cubicBezTo>
                    <a:pt x="1103" y="5041"/>
                    <a:pt x="1008" y="4947"/>
                    <a:pt x="914" y="4852"/>
                  </a:cubicBezTo>
                  <a:cubicBezTo>
                    <a:pt x="851" y="4726"/>
                    <a:pt x="851" y="4569"/>
                    <a:pt x="882" y="4443"/>
                  </a:cubicBezTo>
                  <a:lnTo>
                    <a:pt x="27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9271;p65"/>
            <p:cNvSpPr/>
            <p:nvPr/>
          </p:nvSpPr>
          <p:spPr>
            <a:xfrm>
              <a:off x="-9393750" y="4214950"/>
              <a:ext cx="93750" cy="104000"/>
            </a:xfrm>
            <a:custGeom>
              <a:avLst/>
              <a:gdLst/>
              <a:ahLst/>
              <a:cxnLst/>
              <a:rect l="l" t="t" r="r" b="b"/>
              <a:pathLst>
                <a:path w="3750" h="4160" extrusionOk="0">
                  <a:moveTo>
                    <a:pt x="1828" y="1"/>
                  </a:moveTo>
                  <a:lnTo>
                    <a:pt x="1" y="4159"/>
                  </a:lnTo>
                  <a:lnTo>
                    <a:pt x="3750" y="4159"/>
                  </a:lnTo>
                  <a:lnTo>
                    <a:pt x="19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65"/>
            <p:cNvSpPr/>
            <p:nvPr/>
          </p:nvSpPr>
          <p:spPr>
            <a:xfrm>
              <a:off x="-9440200" y="4140125"/>
              <a:ext cx="187475" cy="32325"/>
            </a:xfrm>
            <a:custGeom>
              <a:avLst/>
              <a:gdLst/>
              <a:ahLst/>
              <a:cxnLst/>
              <a:rect l="l" t="t" r="r" b="b"/>
              <a:pathLst>
                <a:path w="7499" h="1293" extrusionOk="0">
                  <a:moveTo>
                    <a:pt x="0" y="1"/>
                  </a:moveTo>
                  <a:lnTo>
                    <a:pt x="0" y="851"/>
                  </a:lnTo>
                  <a:cubicBezTo>
                    <a:pt x="1229" y="1135"/>
                    <a:pt x="2489" y="1292"/>
                    <a:pt x="3749" y="1292"/>
                  </a:cubicBezTo>
                  <a:cubicBezTo>
                    <a:pt x="5009" y="1292"/>
                    <a:pt x="6270" y="1135"/>
                    <a:pt x="7498" y="851"/>
                  </a:cubicBezTo>
                  <a:lnTo>
                    <a:pt x="7498" y="1"/>
                  </a:lnTo>
                  <a:cubicBezTo>
                    <a:pt x="6270" y="300"/>
                    <a:pt x="5001" y="450"/>
                    <a:pt x="3737" y="450"/>
                  </a:cubicBezTo>
                  <a:cubicBezTo>
                    <a:pt x="2473" y="450"/>
                    <a:pt x="1213" y="300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73" name="Google Shape;9273;p65"/>
          <p:cNvGrpSpPr/>
          <p:nvPr/>
        </p:nvGrpSpPr>
        <p:grpSpPr>
          <a:xfrm>
            <a:off x="7088596" y="3389494"/>
            <a:ext cx="357002" cy="311029"/>
            <a:chOff x="-8209150" y="3659675"/>
            <a:chExt cx="354450" cy="308775"/>
          </a:xfrm>
        </p:grpSpPr>
        <p:sp>
          <p:nvSpPr>
            <p:cNvPr id="9274" name="Google Shape;9274;p65"/>
            <p:cNvSpPr/>
            <p:nvPr/>
          </p:nvSpPr>
          <p:spPr>
            <a:xfrm>
              <a:off x="-8209150" y="3907775"/>
              <a:ext cx="353675" cy="60675"/>
            </a:xfrm>
            <a:custGeom>
              <a:avLst/>
              <a:gdLst/>
              <a:ahLst/>
              <a:cxnLst/>
              <a:rect l="l" t="t" r="r" b="b"/>
              <a:pathLst>
                <a:path w="14147" h="2427" extrusionOk="0">
                  <a:moveTo>
                    <a:pt x="1261" y="1"/>
                  </a:moveTo>
                  <a:cubicBezTo>
                    <a:pt x="599" y="1"/>
                    <a:pt x="0" y="536"/>
                    <a:pt x="0" y="1229"/>
                  </a:cubicBezTo>
                  <a:lnTo>
                    <a:pt x="0" y="2048"/>
                  </a:lnTo>
                  <a:cubicBezTo>
                    <a:pt x="0" y="2269"/>
                    <a:pt x="189" y="2427"/>
                    <a:pt x="378" y="2427"/>
                  </a:cubicBezTo>
                  <a:lnTo>
                    <a:pt x="13673" y="2427"/>
                  </a:lnTo>
                  <a:cubicBezTo>
                    <a:pt x="13894" y="2427"/>
                    <a:pt x="14052" y="2238"/>
                    <a:pt x="14052" y="2048"/>
                  </a:cubicBezTo>
                  <a:lnTo>
                    <a:pt x="14052" y="1229"/>
                  </a:lnTo>
                  <a:cubicBezTo>
                    <a:pt x="14146" y="599"/>
                    <a:pt x="13579" y="1"/>
                    <a:pt x="128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65"/>
            <p:cNvSpPr/>
            <p:nvPr/>
          </p:nvSpPr>
          <p:spPr>
            <a:xfrm>
              <a:off x="-8188675" y="3825075"/>
              <a:ext cx="311125" cy="63050"/>
            </a:xfrm>
            <a:custGeom>
              <a:avLst/>
              <a:gdLst/>
              <a:ahLst/>
              <a:cxnLst/>
              <a:rect l="l" t="t" r="r" b="b"/>
              <a:pathLst>
                <a:path w="12445" h="2522" extrusionOk="0">
                  <a:moveTo>
                    <a:pt x="442" y="1"/>
                  </a:moveTo>
                  <a:cubicBezTo>
                    <a:pt x="189" y="1"/>
                    <a:pt x="0" y="190"/>
                    <a:pt x="0" y="410"/>
                  </a:cubicBezTo>
                  <a:lnTo>
                    <a:pt x="0" y="2521"/>
                  </a:lnTo>
                  <a:lnTo>
                    <a:pt x="3308" y="2521"/>
                  </a:lnTo>
                  <a:lnTo>
                    <a:pt x="3308" y="2080"/>
                  </a:lnTo>
                  <a:cubicBezTo>
                    <a:pt x="3308" y="1828"/>
                    <a:pt x="3497" y="1670"/>
                    <a:pt x="3718" y="1670"/>
                  </a:cubicBezTo>
                  <a:cubicBezTo>
                    <a:pt x="3939" y="1670"/>
                    <a:pt x="4128" y="1891"/>
                    <a:pt x="4128" y="2080"/>
                  </a:cubicBezTo>
                  <a:lnTo>
                    <a:pt x="4128" y="2521"/>
                  </a:lnTo>
                  <a:lnTo>
                    <a:pt x="5797" y="2521"/>
                  </a:lnTo>
                  <a:lnTo>
                    <a:pt x="5797" y="2080"/>
                  </a:lnTo>
                  <a:cubicBezTo>
                    <a:pt x="5797" y="1828"/>
                    <a:pt x="5986" y="1670"/>
                    <a:pt x="6238" y="1670"/>
                  </a:cubicBezTo>
                  <a:cubicBezTo>
                    <a:pt x="6459" y="1670"/>
                    <a:pt x="6616" y="1891"/>
                    <a:pt x="6616" y="2080"/>
                  </a:cubicBezTo>
                  <a:lnTo>
                    <a:pt x="6616" y="2521"/>
                  </a:lnTo>
                  <a:lnTo>
                    <a:pt x="8318" y="2521"/>
                  </a:lnTo>
                  <a:lnTo>
                    <a:pt x="8318" y="2080"/>
                  </a:lnTo>
                  <a:cubicBezTo>
                    <a:pt x="8318" y="1828"/>
                    <a:pt x="8507" y="1670"/>
                    <a:pt x="8696" y="1670"/>
                  </a:cubicBezTo>
                  <a:cubicBezTo>
                    <a:pt x="8948" y="1670"/>
                    <a:pt x="9105" y="1891"/>
                    <a:pt x="9105" y="2080"/>
                  </a:cubicBezTo>
                  <a:lnTo>
                    <a:pt x="9105" y="2521"/>
                  </a:lnTo>
                  <a:lnTo>
                    <a:pt x="12445" y="2521"/>
                  </a:lnTo>
                  <a:lnTo>
                    <a:pt x="12445" y="410"/>
                  </a:lnTo>
                  <a:cubicBezTo>
                    <a:pt x="12445" y="190"/>
                    <a:pt x="12256" y="1"/>
                    <a:pt x="12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65"/>
            <p:cNvSpPr/>
            <p:nvPr/>
          </p:nvSpPr>
          <p:spPr>
            <a:xfrm>
              <a:off x="-7913800" y="3743175"/>
              <a:ext cx="59100" cy="62250"/>
            </a:xfrm>
            <a:custGeom>
              <a:avLst/>
              <a:gdLst/>
              <a:ahLst/>
              <a:cxnLst/>
              <a:rect l="l" t="t" r="r" b="b"/>
              <a:pathLst>
                <a:path w="2364" h="2490" extrusionOk="0">
                  <a:moveTo>
                    <a:pt x="1922" y="0"/>
                  </a:moveTo>
                  <a:cubicBezTo>
                    <a:pt x="1261" y="0"/>
                    <a:pt x="599" y="189"/>
                    <a:pt x="1" y="567"/>
                  </a:cubicBezTo>
                  <a:cubicBezTo>
                    <a:pt x="284" y="1134"/>
                    <a:pt x="473" y="1827"/>
                    <a:pt x="536" y="2489"/>
                  </a:cubicBezTo>
                  <a:lnTo>
                    <a:pt x="1796" y="2489"/>
                  </a:lnTo>
                  <a:lnTo>
                    <a:pt x="2332" y="504"/>
                  </a:lnTo>
                  <a:cubicBezTo>
                    <a:pt x="2364" y="410"/>
                    <a:pt x="2332" y="284"/>
                    <a:pt x="2238" y="158"/>
                  </a:cubicBezTo>
                  <a:cubicBezTo>
                    <a:pt x="2175" y="32"/>
                    <a:pt x="2048" y="0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65"/>
            <p:cNvSpPr/>
            <p:nvPr/>
          </p:nvSpPr>
          <p:spPr>
            <a:xfrm>
              <a:off x="-8105975" y="3659675"/>
              <a:ext cx="185125" cy="145750"/>
            </a:xfrm>
            <a:custGeom>
              <a:avLst/>
              <a:gdLst/>
              <a:ahLst/>
              <a:cxnLst/>
              <a:rect l="l" t="t" r="r" b="b"/>
              <a:pathLst>
                <a:path w="7405" h="5830" extrusionOk="0">
                  <a:moveTo>
                    <a:pt x="442" y="1"/>
                  </a:moveTo>
                  <a:cubicBezTo>
                    <a:pt x="316" y="1"/>
                    <a:pt x="158" y="64"/>
                    <a:pt x="95" y="190"/>
                  </a:cubicBezTo>
                  <a:cubicBezTo>
                    <a:pt x="0" y="316"/>
                    <a:pt x="0" y="442"/>
                    <a:pt x="32" y="599"/>
                  </a:cubicBezTo>
                  <a:lnTo>
                    <a:pt x="2017" y="5829"/>
                  </a:lnTo>
                  <a:lnTo>
                    <a:pt x="7404" y="5829"/>
                  </a:lnTo>
                  <a:cubicBezTo>
                    <a:pt x="6806" y="2521"/>
                    <a:pt x="3907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65"/>
            <p:cNvSpPr/>
            <p:nvPr/>
          </p:nvSpPr>
          <p:spPr>
            <a:xfrm>
              <a:off x="-8168975" y="3700625"/>
              <a:ext cx="91375" cy="104000"/>
            </a:xfrm>
            <a:custGeom>
              <a:avLst/>
              <a:gdLst/>
              <a:ahLst/>
              <a:cxnLst/>
              <a:rect l="l" t="t" r="r" b="b"/>
              <a:pathLst>
                <a:path w="3655" h="4160" extrusionOk="0">
                  <a:moveTo>
                    <a:pt x="473" y="1"/>
                  </a:moveTo>
                  <a:cubicBezTo>
                    <a:pt x="347" y="1"/>
                    <a:pt x="189" y="95"/>
                    <a:pt x="126" y="158"/>
                  </a:cubicBezTo>
                  <a:cubicBezTo>
                    <a:pt x="32" y="284"/>
                    <a:pt x="0" y="410"/>
                    <a:pt x="95" y="505"/>
                  </a:cubicBezTo>
                  <a:lnTo>
                    <a:pt x="1260" y="4097"/>
                  </a:lnTo>
                  <a:lnTo>
                    <a:pt x="3631" y="4097"/>
                  </a:lnTo>
                  <a:lnTo>
                    <a:pt x="2205" y="284"/>
                  </a:lnTo>
                  <a:cubicBezTo>
                    <a:pt x="1670" y="95"/>
                    <a:pt x="1071" y="1"/>
                    <a:pt x="473" y="1"/>
                  </a:cubicBezTo>
                  <a:close/>
                  <a:moveTo>
                    <a:pt x="3631" y="4097"/>
                  </a:moveTo>
                  <a:lnTo>
                    <a:pt x="3655" y="4160"/>
                  </a:lnTo>
                  <a:lnTo>
                    <a:pt x="3655" y="409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65"/>
            <p:cNvSpPr/>
            <p:nvPr/>
          </p:nvSpPr>
          <p:spPr>
            <a:xfrm>
              <a:off x="-8209150" y="3742375"/>
              <a:ext cx="50425" cy="61475"/>
            </a:xfrm>
            <a:custGeom>
              <a:avLst/>
              <a:gdLst/>
              <a:ahLst/>
              <a:cxnLst/>
              <a:rect l="l" t="t" r="r" b="b"/>
              <a:pathLst>
                <a:path w="2017" h="2459" extrusionOk="0">
                  <a:moveTo>
                    <a:pt x="441" y="1"/>
                  </a:moveTo>
                  <a:cubicBezTo>
                    <a:pt x="315" y="1"/>
                    <a:pt x="189" y="32"/>
                    <a:pt x="126" y="158"/>
                  </a:cubicBezTo>
                  <a:cubicBezTo>
                    <a:pt x="32" y="253"/>
                    <a:pt x="0" y="379"/>
                    <a:pt x="32" y="505"/>
                  </a:cubicBezTo>
                  <a:lnTo>
                    <a:pt x="504" y="2458"/>
                  </a:lnTo>
                  <a:lnTo>
                    <a:pt x="2017" y="2458"/>
                  </a:lnTo>
                  <a:lnTo>
                    <a:pt x="1229" y="64"/>
                  </a:lnTo>
                  <a:cubicBezTo>
                    <a:pt x="977" y="32"/>
                    <a:pt x="693" y="1"/>
                    <a:pt x="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80" name="Google Shape;9280;p65"/>
          <p:cNvGrpSpPr/>
          <p:nvPr/>
        </p:nvGrpSpPr>
        <p:grpSpPr>
          <a:xfrm>
            <a:off x="6191845" y="1532024"/>
            <a:ext cx="356221" cy="355476"/>
            <a:chOff x="-12643475" y="3212300"/>
            <a:chExt cx="353675" cy="352900"/>
          </a:xfrm>
        </p:grpSpPr>
        <p:sp>
          <p:nvSpPr>
            <p:cNvPr id="9281" name="Google Shape;9281;p65"/>
            <p:cNvSpPr/>
            <p:nvPr/>
          </p:nvSpPr>
          <p:spPr>
            <a:xfrm>
              <a:off x="-12372525" y="3517125"/>
              <a:ext cx="20500" cy="48075"/>
            </a:xfrm>
            <a:custGeom>
              <a:avLst/>
              <a:gdLst/>
              <a:ahLst/>
              <a:cxnLst/>
              <a:rect l="l" t="t" r="r" b="b"/>
              <a:pathLst>
                <a:path w="820" h="1923" extrusionOk="0">
                  <a:moveTo>
                    <a:pt x="0" y="0"/>
                  </a:moveTo>
                  <a:lnTo>
                    <a:pt x="0" y="1513"/>
                  </a:lnTo>
                  <a:cubicBezTo>
                    <a:pt x="0" y="1765"/>
                    <a:pt x="189" y="1922"/>
                    <a:pt x="410" y="1922"/>
                  </a:cubicBezTo>
                  <a:cubicBezTo>
                    <a:pt x="662" y="1922"/>
                    <a:pt x="819" y="1702"/>
                    <a:pt x="819" y="1513"/>
                  </a:cubicBezTo>
                  <a:lnTo>
                    <a:pt x="819" y="0"/>
                  </a:lnTo>
                  <a:cubicBezTo>
                    <a:pt x="662" y="126"/>
                    <a:pt x="567" y="221"/>
                    <a:pt x="410" y="221"/>
                  </a:cubicBezTo>
                  <a:cubicBezTo>
                    <a:pt x="189" y="221"/>
                    <a:pt x="126" y="12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65"/>
            <p:cNvSpPr/>
            <p:nvPr/>
          </p:nvSpPr>
          <p:spPr>
            <a:xfrm>
              <a:off x="-12581250" y="3480900"/>
              <a:ext cx="63025" cy="21275"/>
            </a:xfrm>
            <a:custGeom>
              <a:avLst/>
              <a:gdLst/>
              <a:ahLst/>
              <a:cxnLst/>
              <a:rect l="l" t="t" r="r" b="b"/>
              <a:pathLst>
                <a:path w="2521" h="851" extrusionOk="0">
                  <a:moveTo>
                    <a:pt x="0" y="0"/>
                  </a:moveTo>
                  <a:lnTo>
                    <a:pt x="0" y="851"/>
                  </a:lnTo>
                  <a:lnTo>
                    <a:pt x="2521" y="851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65"/>
            <p:cNvSpPr/>
            <p:nvPr/>
          </p:nvSpPr>
          <p:spPr>
            <a:xfrm>
              <a:off x="-12643475" y="3398975"/>
              <a:ext cx="186700" cy="166225"/>
            </a:xfrm>
            <a:custGeom>
              <a:avLst/>
              <a:gdLst/>
              <a:ahLst/>
              <a:cxnLst/>
              <a:rect l="l" t="t" r="r" b="b"/>
              <a:pathLst>
                <a:path w="7468" h="6649" extrusionOk="0">
                  <a:moveTo>
                    <a:pt x="5419" y="2458"/>
                  </a:moveTo>
                  <a:cubicBezTo>
                    <a:pt x="5671" y="2458"/>
                    <a:pt x="5860" y="2647"/>
                    <a:pt x="5860" y="2899"/>
                  </a:cubicBezTo>
                  <a:lnTo>
                    <a:pt x="5860" y="4537"/>
                  </a:lnTo>
                  <a:cubicBezTo>
                    <a:pt x="5860" y="4789"/>
                    <a:pt x="5671" y="4978"/>
                    <a:pt x="5419" y="4978"/>
                  </a:cubicBezTo>
                  <a:lnTo>
                    <a:pt x="2080" y="4978"/>
                  </a:lnTo>
                  <a:cubicBezTo>
                    <a:pt x="1859" y="4978"/>
                    <a:pt x="1639" y="4789"/>
                    <a:pt x="1639" y="4537"/>
                  </a:cubicBezTo>
                  <a:lnTo>
                    <a:pt x="1639" y="2899"/>
                  </a:lnTo>
                  <a:cubicBezTo>
                    <a:pt x="1639" y="2647"/>
                    <a:pt x="1859" y="2458"/>
                    <a:pt x="2080" y="2458"/>
                  </a:cubicBezTo>
                  <a:close/>
                  <a:moveTo>
                    <a:pt x="1639" y="1"/>
                  </a:moveTo>
                  <a:lnTo>
                    <a:pt x="1639" y="977"/>
                  </a:lnTo>
                  <a:lnTo>
                    <a:pt x="662" y="1450"/>
                  </a:lnTo>
                  <a:cubicBezTo>
                    <a:pt x="221" y="1639"/>
                    <a:pt x="0" y="2080"/>
                    <a:pt x="0" y="2552"/>
                  </a:cubicBezTo>
                  <a:lnTo>
                    <a:pt x="0" y="5356"/>
                  </a:lnTo>
                  <a:cubicBezTo>
                    <a:pt x="0" y="6049"/>
                    <a:pt x="536" y="6648"/>
                    <a:pt x="1261" y="6648"/>
                  </a:cubicBezTo>
                  <a:lnTo>
                    <a:pt x="6270" y="6648"/>
                  </a:lnTo>
                  <a:cubicBezTo>
                    <a:pt x="6931" y="6648"/>
                    <a:pt x="7467" y="6049"/>
                    <a:pt x="7467" y="5388"/>
                  </a:cubicBezTo>
                  <a:lnTo>
                    <a:pt x="7467" y="2584"/>
                  </a:lnTo>
                  <a:cubicBezTo>
                    <a:pt x="7467" y="2111"/>
                    <a:pt x="7215" y="1670"/>
                    <a:pt x="6805" y="1481"/>
                  </a:cubicBezTo>
                  <a:lnTo>
                    <a:pt x="5829" y="1009"/>
                  </a:lnTo>
                  <a:lnTo>
                    <a:pt x="58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65"/>
            <p:cNvSpPr/>
            <p:nvPr/>
          </p:nvSpPr>
          <p:spPr>
            <a:xfrm>
              <a:off x="-12431600" y="3212300"/>
              <a:ext cx="141800" cy="137075"/>
            </a:xfrm>
            <a:custGeom>
              <a:avLst/>
              <a:gdLst/>
              <a:ahLst/>
              <a:cxnLst/>
              <a:rect l="l" t="t" r="r" b="b"/>
              <a:pathLst>
                <a:path w="5672" h="5483" extrusionOk="0">
                  <a:moveTo>
                    <a:pt x="2741" y="1"/>
                  </a:moveTo>
                  <a:cubicBezTo>
                    <a:pt x="1481" y="1"/>
                    <a:pt x="378" y="883"/>
                    <a:pt x="0" y="2017"/>
                  </a:cubicBezTo>
                  <a:lnTo>
                    <a:pt x="2300" y="3845"/>
                  </a:lnTo>
                  <a:lnTo>
                    <a:pt x="2300" y="2143"/>
                  </a:lnTo>
                  <a:cubicBezTo>
                    <a:pt x="2300" y="1891"/>
                    <a:pt x="2521" y="1702"/>
                    <a:pt x="2741" y="1702"/>
                  </a:cubicBezTo>
                  <a:cubicBezTo>
                    <a:pt x="2993" y="1702"/>
                    <a:pt x="3151" y="1891"/>
                    <a:pt x="3151" y="2143"/>
                  </a:cubicBezTo>
                  <a:lnTo>
                    <a:pt x="3151" y="5483"/>
                  </a:lnTo>
                  <a:lnTo>
                    <a:pt x="5608" y="3561"/>
                  </a:lnTo>
                  <a:lnTo>
                    <a:pt x="5608" y="2931"/>
                  </a:lnTo>
                  <a:cubicBezTo>
                    <a:pt x="5671" y="1324"/>
                    <a:pt x="4348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65"/>
            <p:cNvSpPr/>
            <p:nvPr/>
          </p:nvSpPr>
          <p:spPr>
            <a:xfrm>
              <a:off x="-12352050" y="3326525"/>
              <a:ext cx="62250" cy="104775"/>
            </a:xfrm>
            <a:custGeom>
              <a:avLst/>
              <a:gdLst/>
              <a:ahLst/>
              <a:cxnLst/>
              <a:rect l="l" t="t" r="r" b="b"/>
              <a:pathLst>
                <a:path w="2490" h="4191" extrusionOk="0">
                  <a:moveTo>
                    <a:pt x="2489" y="0"/>
                  </a:moveTo>
                  <a:lnTo>
                    <a:pt x="0" y="1890"/>
                  </a:lnTo>
                  <a:lnTo>
                    <a:pt x="0" y="4190"/>
                  </a:lnTo>
                  <a:lnTo>
                    <a:pt x="2489" y="230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9286;p65"/>
            <p:cNvSpPr/>
            <p:nvPr/>
          </p:nvSpPr>
          <p:spPr>
            <a:xfrm>
              <a:off x="-12434750" y="3285550"/>
              <a:ext cx="62250" cy="104000"/>
            </a:xfrm>
            <a:custGeom>
              <a:avLst/>
              <a:gdLst/>
              <a:ahLst/>
              <a:cxnLst/>
              <a:rect l="l" t="t" r="r" b="b"/>
              <a:pathLst>
                <a:path w="2490" h="4160" extrusionOk="0">
                  <a:moveTo>
                    <a:pt x="0" y="1"/>
                  </a:moveTo>
                  <a:lnTo>
                    <a:pt x="0" y="2269"/>
                  </a:lnTo>
                  <a:lnTo>
                    <a:pt x="2489" y="4160"/>
                  </a:lnTo>
                  <a:lnTo>
                    <a:pt x="2489" y="18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65"/>
            <p:cNvSpPr/>
            <p:nvPr/>
          </p:nvSpPr>
          <p:spPr>
            <a:xfrm>
              <a:off x="-12352050" y="3409225"/>
              <a:ext cx="62250" cy="107925"/>
            </a:xfrm>
            <a:custGeom>
              <a:avLst/>
              <a:gdLst/>
              <a:ahLst/>
              <a:cxnLst/>
              <a:rect l="l" t="t" r="r" b="b"/>
              <a:pathLst>
                <a:path w="2490" h="4317" extrusionOk="0">
                  <a:moveTo>
                    <a:pt x="2489" y="0"/>
                  </a:moveTo>
                  <a:lnTo>
                    <a:pt x="0" y="1859"/>
                  </a:lnTo>
                  <a:lnTo>
                    <a:pt x="0" y="4316"/>
                  </a:lnTo>
                  <a:lnTo>
                    <a:pt x="1607" y="2678"/>
                  </a:lnTo>
                  <a:cubicBezTo>
                    <a:pt x="2174" y="2142"/>
                    <a:pt x="2489" y="1418"/>
                    <a:pt x="2489" y="630"/>
                  </a:cubicBez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65"/>
            <p:cNvSpPr/>
            <p:nvPr/>
          </p:nvSpPr>
          <p:spPr>
            <a:xfrm>
              <a:off x="-12434750" y="3368250"/>
              <a:ext cx="62250" cy="148900"/>
            </a:xfrm>
            <a:custGeom>
              <a:avLst/>
              <a:gdLst/>
              <a:ahLst/>
              <a:cxnLst/>
              <a:rect l="l" t="t" r="r" b="b"/>
              <a:pathLst>
                <a:path w="2490" h="5956" extrusionOk="0">
                  <a:moveTo>
                    <a:pt x="0" y="1"/>
                  </a:moveTo>
                  <a:lnTo>
                    <a:pt x="0" y="2269"/>
                  </a:lnTo>
                  <a:cubicBezTo>
                    <a:pt x="0" y="3057"/>
                    <a:pt x="315" y="3781"/>
                    <a:pt x="851" y="4317"/>
                  </a:cubicBezTo>
                  <a:lnTo>
                    <a:pt x="2489" y="5955"/>
                  </a:lnTo>
                  <a:lnTo>
                    <a:pt x="2489" y="18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65"/>
            <p:cNvSpPr/>
            <p:nvPr/>
          </p:nvSpPr>
          <p:spPr>
            <a:xfrm>
              <a:off x="-12623000" y="3336750"/>
              <a:ext cx="145725" cy="40975"/>
            </a:xfrm>
            <a:custGeom>
              <a:avLst/>
              <a:gdLst/>
              <a:ahLst/>
              <a:cxnLst/>
              <a:rect l="l" t="t" r="r" b="b"/>
              <a:pathLst>
                <a:path w="5829" h="1639" extrusionOk="0">
                  <a:moveTo>
                    <a:pt x="820" y="1"/>
                  </a:moveTo>
                  <a:cubicBezTo>
                    <a:pt x="347" y="1"/>
                    <a:pt x="1" y="347"/>
                    <a:pt x="1" y="820"/>
                  </a:cubicBezTo>
                  <a:cubicBezTo>
                    <a:pt x="1" y="1292"/>
                    <a:pt x="410" y="1639"/>
                    <a:pt x="820" y="1639"/>
                  </a:cubicBezTo>
                  <a:lnTo>
                    <a:pt x="5010" y="1639"/>
                  </a:lnTo>
                  <a:cubicBezTo>
                    <a:pt x="5482" y="1639"/>
                    <a:pt x="5829" y="1292"/>
                    <a:pt x="5829" y="820"/>
                  </a:cubicBezTo>
                  <a:cubicBezTo>
                    <a:pt x="5829" y="347"/>
                    <a:pt x="5482" y="1"/>
                    <a:pt x="50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90" name="Google Shape;9290;p65"/>
          <p:cNvGrpSpPr/>
          <p:nvPr/>
        </p:nvGrpSpPr>
        <p:grpSpPr>
          <a:xfrm>
            <a:off x="6191845" y="1983798"/>
            <a:ext cx="356221" cy="333366"/>
            <a:chOff x="-12643475" y="3657325"/>
            <a:chExt cx="353675" cy="330950"/>
          </a:xfrm>
        </p:grpSpPr>
        <p:sp>
          <p:nvSpPr>
            <p:cNvPr id="9291" name="Google Shape;9291;p65"/>
            <p:cNvSpPr/>
            <p:nvPr/>
          </p:nvSpPr>
          <p:spPr>
            <a:xfrm>
              <a:off x="-12580475" y="3719550"/>
              <a:ext cx="19725" cy="19700"/>
            </a:xfrm>
            <a:custGeom>
              <a:avLst/>
              <a:gdLst/>
              <a:ahLst/>
              <a:cxnLst/>
              <a:rect l="l" t="t" r="r" b="b"/>
              <a:pathLst>
                <a:path w="789" h="788" extrusionOk="0">
                  <a:moveTo>
                    <a:pt x="379" y="0"/>
                  </a:moveTo>
                  <a:cubicBezTo>
                    <a:pt x="190" y="0"/>
                    <a:pt x="1" y="189"/>
                    <a:pt x="1" y="410"/>
                  </a:cubicBezTo>
                  <a:cubicBezTo>
                    <a:pt x="1" y="599"/>
                    <a:pt x="190" y="788"/>
                    <a:pt x="379" y="788"/>
                  </a:cubicBezTo>
                  <a:cubicBezTo>
                    <a:pt x="599" y="788"/>
                    <a:pt x="788" y="599"/>
                    <a:pt x="788" y="410"/>
                  </a:cubicBezTo>
                  <a:cubicBezTo>
                    <a:pt x="788" y="189"/>
                    <a:pt x="599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65"/>
            <p:cNvSpPr/>
            <p:nvPr/>
          </p:nvSpPr>
          <p:spPr>
            <a:xfrm>
              <a:off x="-12456800" y="3719550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10" y="788"/>
                  </a:cubicBezTo>
                  <a:cubicBezTo>
                    <a:pt x="630" y="788"/>
                    <a:pt x="788" y="599"/>
                    <a:pt x="788" y="410"/>
                  </a:cubicBezTo>
                  <a:cubicBezTo>
                    <a:pt x="788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65"/>
            <p:cNvSpPr/>
            <p:nvPr/>
          </p:nvSpPr>
          <p:spPr>
            <a:xfrm>
              <a:off x="-12643475" y="3657325"/>
              <a:ext cx="268600" cy="144950"/>
            </a:xfrm>
            <a:custGeom>
              <a:avLst/>
              <a:gdLst/>
              <a:ahLst/>
              <a:cxnLst/>
              <a:rect l="l" t="t" r="r" b="b"/>
              <a:pathLst>
                <a:path w="10744" h="5798" extrusionOk="0">
                  <a:moveTo>
                    <a:pt x="2899" y="1670"/>
                  </a:moveTo>
                  <a:cubicBezTo>
                    <a:pt x="3592" y="1670"/>
                    <a:pt x="4159" y="2205"/>
                    <a:pt x="4159" y="2899"/>
                  </a:cubicBezTo>
                  <a:cubicBezTo>
                    <a:pt x="4159" y="3560"/>
                    <a:pt x="3623" y="4159"/>
                    <a:pt x="2899" y="4159"/>
                  </a:cubicBezTo>
                  <a:cubicBezTo>
                    <a:pt x="2237" y="4159"/>
                    <a:pt x="1639" y="3592"/>
                    <a:pt x="1639" y="2899"/>
                  </a:cubicBezTo>
                  <a:cubicBezTo>
                    <a:pt x="1639" y="2205"/>
                    <a:pt x="2206" y="1670"/>
                    <a:pt x="2899" y="1670"/>
                  </a:cubicBezTo>
                  <a:close/>
                  <a:moveTo>
                    <a:pt x="7877" y="1670"/>
                  </a:moveTo>
                  <a:cubicBezTo>
                    <a:pt x="8538" y="1670"/>
                    <a:pt x="9137" y="2205"/>
                    <a:pt x="9137" y="2899"/>
                  </a:cubicBezTo>
                  <a:cubicBezTo>
                    <a:pt x="9137" y="3560"/>
                    <a:pt x="8570" y="4159"/>
                    <a:pt x="7877" y="4159"/>
                  </a:cubicBezTo>
                  <a:cubicBezTo>
                    <a:pt x="7215" y="4159"/>
                    <a:pt x="6616" y="3592"/>
                    <a:pt x="6616" y="2899"/>
                  </a:cubicBezTo>
                  <a:cubicBezTo>
                    <a:pt x="6616" y="2205"/>
                    <a:pt x="7152" y="1670"/>
                    <a:pt x="7877" y="1670"/>
                  </a:cubicBezTo>
                  <a:close/>
                  <a:moveTo>
                    <a:pt x="2899" y="0"/>
                  </a:moveTo>
                  <a:cubicBezTo>
                    <a:pt x="1292" y="0"/>
                    <a:pt x="32" y="1323"/>
                    <a:pt x="32" y="2899"/>
                  </a:cubicBezTo>
                  <a:cubicBezTo>
                    <a:pt x="0" y="4505"/>
                    <a:pt x="1292" y="5797"/>
                    <a:pt x="2899" y="5797"/>
                  </a:cubicBezTo>
                  <a:cubicBezTo>
                    <a:pt x="3970" y="5797"/>
                    <a:pt x="4884" y="5198"/>
                    <a:pt x="5388" y="4379"/>
                  </a:cubicBezTo>
                  <a:cubicBezTo>
                    <a:pt x="5892" y="5230"/>
                    <a:pt x="6805" y="5797"/>
                    <a:pt x="7877" y="5797"/>
                  </a:cubicBezTo>
                  <a:cubicBezTo>
                    <a:pt x="9483" y="5797"/>
                    <a:pt x="10744" y="4505"/>
                    <a:pt x="10744" y="2899"/>
                  </a:cubicBezTo>
                  <a:cubicBezTo>
                    <a:pt x="10744" y="1260"/>
                    <a:pt x="9452" y="0"/>
                    <a:pt x="7877" y="0"/>
                  </a:cubicBezTo>
                  <a:cubicBezTo>
                    <a:pt x="6805" y="0"/>
                    <a:pt x="5892" y="599"/>
                    <a:pt x="5388" y="1418"/>
                  </a:cubicBezTo>
                  <a:cubicBezTo>
                    <a:pt x="4884" y="567"/>
                    <a:pt x="3970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65"/>
            <p:cNvSpPr/>
            <p:nvPr/>
          </p:nvSpPr>
          <p:spPr>
            <a:xfrm>
              <a:off x="-12581250" y="3905425"/>
              <a:ext cx="62250" cy="20500"/>
            </a:xfrm>
            <a:custGeom>
              <a:avLst/>
              <a:gdLst/>
              <a:ahLst/>
              <a:cxnLst/>
              <a:rect l="l" t="t" r="r" b="b"/>
              <a:pathLst>
                <a:path w="2490" h="820" extrusionOk="0">
                  <a:moveTo>
                    <a:pt x="0" y="0"/>
                  </a:moveTo>
                  <a:lnTo>
                    <a:pt x="0" y="819"/>
                  </a:lnTo>
                  <a:lnTo>
                    <a:pt x="2489" y="819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65"/>
            <p:cNvSpPr/>
            <p:nvPr/>
          </p:nvSpPr>
          <p:spPr>
            <a:xfrm>
              <a:off x="-12643475" y="3802250"/>
              <a:ext cx="269400" cy="185900"/>
            </a:xfrm>
            <a:custGeom>
              <a:avLst/>
              <a:gdLst/>
              <a:ahLst/>
              <a:cxnLst/>
              <a:rect l="l" t="t" r="r" b="b"/>
              <a:pathLst>
                <a:path w="10776" h="7436" extrusionOk="0">
                  <a:moveTo>
                    <a:pt x="7057" y="1670"/>
                  </a:moveTo>
                  <a:cubicBezTo>
                    <a:pt x="7278" y="1670"/>
                    <a:pt x="7436" y="1859"/>
                    <a:pt x="7436" y="2048"/>
                  </a:cubicBezTo>
                  <a:cubicBezTo>
                    <a:pt x="7436" y="2300"/>
                    <a:pt x="7247" y="2489"/>
                    <a:pt x="7057" y="2489"/>
                  </a:cubicBezTo>
                  <a:cubicBezTo>
                    <a:pt x="6805" y="2489"/>
                    <a:pt x="6616" y="2300"/>
                    <a:pt x="6616" y="2048"/>
                  </a:cubicBezTo>
                  <a:cubicBezTo>
                    <a:pt x="6616" y="1859"/>
                    <a:pt x="6805" y="1670"/>
                    <a:pt x="7057" y="1670"/>
                  </a:cubicBezTo>
                  <a:close/>
                  <a:moveTo>
                    <a:pt x="8696" y="1670"/>
                  </a:moveTo>
                  <a:cubicBezTo>
                    <a:pt x="8948" y="1670"/>
                    <a:pt x="9137" y="1859"/>
                    <a:pt x="9137" y="2048"/>
                  </a:cubicBezTo>
                  <a:cubicBezTo>
                    <a:pt x="9137" y="2300"/>
                    <a:pt x="8948" y="2489"/>
                    <a:pt x="8696" y="2489"/>
                  </a:cubicBezTo>
                  <a:cubicBezTo>
                    <a:pt x="8475" y="2489"/>
                    <a:pt x="8318" y="2300"/>
                    <a:pt x="8318" y="2048"/>
                  </a:cubicBezTo>
                  <a:cubicBezTo>
                    <a:pt x="8255" y="1859"/>
                    <a:pt x="8475" y="1670"/>
                    <a:pt x="8696" y="1670"/>
                  </a:cubicBezTo>
                  <a:close/>
                  <a:moveTo>
                    <a:pt x="5388" y="3277"/>
                  </a:moveTo>
                  <a:cubicBezTo>
                    <a:pt x="5640" y="3277"/>
                    <a:pt x="5829" y="3466"/>
                    <a:pt x="5829" y="3686"/>
                  </a:cubicBezTo>
                  <a:lnTo>
                    <a:pt x="5829" y="5356"/>
                  </a:lnTo>
                  <a:cubicBezTo>
                    <a:pt x="5829" y="5608"/>
                    <a:pt x="5640" y="5797"/>
                    <a:pt x="5388" y="5797"/>
                  </a:cubicBezTo>
                  <a:lnTo>
                    <a:pt x="2080" y="5797"/>
                  </a:lnTo>
                  <a:cubicBezTo>
                    <a:pt x="1859" y="5797"/>
                    <a:pt x="1639" y="5608"/>
                    <a:pt x="1639" y="5356"/>
                  </a:cubicBezTo>
                  <a:lnTo>
                    <a:pt x="1639" y="3686"/>
                  </a:lnTo>
                  <a:cubicBezTo>
                    <a:pt x="1639" y="3466"/>
                    <a:pt x="1859" y="3277"/>
                    <a:pt x="2080" y="3277"/>
                  </a:cubicBezTo>
                  <a:close/>
                  <a:moveTo>
                    <a:pt x="5230" y="0"/>
                  </a:moveTo>
                  <a:cubicBezTo>
                    <a:pt x="4600" y="504"/>
                    <a:pt x="3781" y="819"/>
                    <a:pt x="2899" y="819"/>
                  </a:cubicBezTo>
                  <a:cubicBezTo>
                    <a:pt x="2080" y="819"/>
                    <a:pt x="1324" y="536"/>
                    <a:pt x="756" y="126"/>
                  </a:cubicBezTo>
                  <a:cubicBezTo>
                    <a:pt x="315" y="315"/>
                    <a:pt x="32" y="756"/>
                    <a:pt x="32" y="1260"/>
                  </a:cubicBezTo>
                  <a:lnTo>
                    <a:pt x="32" y="6206"/>
                  </a:lnTo>
                  <a:cubicBezTo>
                    <a:pt x="0" y="6900"/>
                    <a:pt x="536" y="7435"/>
                    <a:pt x="1261" y="7435"/>
                  </a:cubicBezTo>
                  <a:lnTo>
                    <a:pt x="9515" y="7435"/>
                  </a:lnTo>
                  <a:cubicBezTo>
                    <a:pt x="10208" y="7435"/>
                    <a:pt x="10775" y="6900"/>
                    <a:pt x="10775" y="6206"/>
                  </a:cubicBezTo>
                  <a:lnTo>
                    <a:pt x="10775" y="1260"/>
                  </a:lnTo>
                  <a:cubicBezTo>
                    <a:pt x="10775" y="756"/>
                    <a:pt x="10460" y="315"/>
                    <a:pt x="10082" y="126"/>
                  </a:cubicBezTo>
                  <a:cubicBezTo>
                    <a:pt x="9452" y="536"/>
                    <a:pt x="8727" y="819"/>
                    <a:pt x="7908" y="819"/>
                  </a:cubicBezTo>
                  <a:cubicBezTo>
                    <a:pt x="7057" y="819"/>
                    <a:pt x="6270" y="504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65"/>
            <p:cNvSpPr/>
            <p:nvPr/>
          </p:nvSpPr>
          <p:spPr>
            <a:xfrm>
              <a:off x="-12352850" y="3802125"/>
              <a:ext cx="63050" cy="186150"/>
            </a:xfrm>
            <a:custGeom>
              <a:avLst/>
              <a:gdLst/>
              <a:ahLst/>
              <a:cxnLst/>
              <a:rect l="l" t="t" r="r" b="b"/>
              <a:pathLst>
                <a:path w="2522" h="7446" extrusionOk="0">
                  <a:moveTo>
                    <a:pt x="2092" y="0"/>
                  </a:moveTo>
                  <a:cubicBezTo>
                    <a:pt x="2035" y="0"/>
                    <a:pt x="1976" y="10"/>
                    <a:pt x="1923" y="37"/>
                  </a:cubicBezTo>
                  <a:lnTo>
                    <a:pt x="1" y="982"/>
                  </a:lnTo>
                  <a:lnTo>
                    <a:pt x="1" y="6464"/>
                  </a:lnTo>
                  <a:lnTo>
                    <a:pt x="1923" y="7409"/>
                  </a:lnTo>
                  <a:cubicBezTo>
                    <a:pt x="1976" y="7435"/>
                    <a:pt x="2035" y="7445"/>
                    <a:pt x="2092" y="7445"/>
                  </a:cubicBezTo>
                  <a:cubicBezTo>
                    <a:pt x="2170" y="7445"/>
                    <a:pt x="2246" y="7427"/>
                    <a:pt x="2301" y="7409"/>
                  </a:cubicBezTo>
                  <a:cubicBezTo>
                    <a:pt x="2427" y="7314"/>
                    <a:pt x="2521" y="7220"/>
                    <a:pt x="2521" y="7062"/>
                  </a:cubicBezTo>
                  <a:lnTo>
                    <a:pt x="2521" y="415"/>
                  </a:lnTo>
                  <a:cubicBezTo>
                    <a:pt x="2521" y="257"/>
                    <a:pt x="2427" y="131"/>
                    <a:pt x="2301" y="37"/>
                  </a:cubicBezTo>
                  <a:cubicBezTo>
                    <a:pt x="2246" y="18"/>
                    <a:pt x="2170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97" name="Google Shape;9297;p65"/>
          <p:cNvGrpSpPr/>
          <p:nvPr/>
        </p:nvGrpSpPr>
        <p:grpSpPr>
          <a:xfrm>
            <a:off x="6202157" y="2418407"/>
            <a:ext cx="356221" cy="353059"/>
            <a:chOff x="-12643475" y="4081850"/>
            <a:chExt cx="353675" cy="350500"/>
          </a:xfrm>
        </p:grpSpPr>
        <p:sp>
          <p:nvSpPr>
            <p:cNvPr id="9298" name="Google Shape;9298;p65"/>
            <p:cNvSpPr/>
            <p:nvPr/>
          </p:nvSpPr>
          <p:spPr>
            <a:xfrm>
              <a:off x="-12552125" y="4262400"/>
              <a:ext cx="22875" cy="20125"/>
            </a:xfrm>
            <a:custGeom>
              <a:avLst/>
              <a:gdLst/>
              <a:ahLst/>
              <a:cxnLst/>
              <a:rect l="l" t="t" r="r" b="b"/>
              <a:pathLst>
                <a:path w="915" h="805" extrusionOk="0">
                  <a:moveTo>
                    <a:pt x="458" y="1"/>
                  </a:moveTo>
                  <a:cubicBezTo>
                    <a:pt x="348" y="1"/>
                    <a:pt x="237" y="40"/>
                    <a:pt x="158" y="119"/>
                  </a:cubicBezTo>
                  <a:cubicBezTo>
                    <a:pt x="1" y="276"/>
                    <a:pt x="1" y="528"/>
                    <a:pt x="158" y="686"/>
                  </a:cubicBezTo>
                  <a:cubicBezTo>
                    <a:pt x="237" y="765"/>
                    <a:pt x="348" y="804"/>
                    <a:pt x="458" y="804"/>
                  </a:cubicBezTo>
                  <a:cubicBezTo>
                    <a:pt x="568" y="804"/>
                    <a:pt x="678" y="765"/>
                    <a:pt x="757" y="686"/>
                  </a:cubicBezTo>
                  <a:cubicBezTo>
                    <a:pt x="915" y="528"/>
                    <a:pt x="915" y="276"/>
                    <a:pt x="757" y="119"/>
                  </a:cubicBezTo>
                  <a:cubicBezTo>
                    <a:pt x="678" y="40"/>
                    <a:pt x="568" y="1"/>
                    <a:pt x="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9299;p65"/>
            <p:cNvSpPr/>
            <p:nvPr/>
          </p:nvSpPr>
          <p:spPr>
            <a:xfrm>
              <a:off x="-12480450" y="4241725"/>
              <a:ext cx="69350" cy="47275"/>
            </a:xfrm>
            <a:custGeom>
              <a:avLst/>
              <a:gdLst/>
              <a:ahLst/>
              <a:cxnLst/>
              <a:rect l="l" t="t" r="r" b="b"/>
              <a:pathLst>
                <a:path w="2774" h="1891" extrusionOk="0">
                  <a:moveTo>
                    <a:pt x="568" y="1"/>
                  </a:moveTo>
                  <a:lnTo>
                    <a:pt x="1" y="568"/>
                  </a:lnTo>
                  <a:lnTo>
                    <a:pt x="2206" y="1891"/>
                  </a:lnTo>
                  <a:lnTo>
                    <a:pt x="2773" y="1324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9300;p65"/>
            <p:cNvSpPr/>
            <p:nvPr/>
          </p:nvSpPr>
          <p:spPr>
            <a:xfrm>
              <a:off x="-12643475" y="4081850"/>
              <a:ext cx="353675" cy="350500"/>
            </a:xfrm>
            <a:custGeom>
              <a:avLst/>
              <a:gdLst/>
              <a:ahLst/>
              <a:cxnLst/>
              <a:rect l="l" t="t" r="r" b="b"/>
              <a:pathLst>
                <a:path w="14147" h="14020" extrusionOk="0">
                  <a:moveTo>
                    <a:pt x="8207" y="3127"/>
                  </a:moveTo>
                  <a:cubicBezTo>
                    <a:pt x="8318" y="3127"/>
                    <a:pt x="8428" y="3166"/>
                    <a:pt x="8507" y="3245"/>
                  </a:cubicBezTo>
                  <a:lnTo>
                    <a:pt x="9105" y="3812"/>
                  </a:lnTo>
                  <a:cubicBezTo>
                    <a:pt x="9263" y="3970"/>
                    <a:pt x="9263" y="4253"/>
                    <a:pt x="9105" y="4411"/>
                  </a:cubicBezTo>
                  <a:cubicBezTo>
                    <a:pt x="9027" y="4490"/>
                    <a:pt x="8916" y="4529"/>
                    <a:pt x="8806" y="4529"/>
                  </a:cubicBezTo>
                  <a:cubicBezTo>
                    <a:pt x="8696" y="4529"/>
                    <a:pt x="8585" y="4490"/>
                    <a:pt x="8507" y="4411"/>
                  </a:cubicBezTo>
                  <a:lnTo>
                    <a:pt x="7908" y="3812"/>
                  </a:lnTo>
                  <a:cubicBezTo>
                    <a:pt x="7751" y="3655"/>
                    <a:pt x="7751" y="3403"/>
                    <a:pt x="7908" y="3245"/>
                  </a:cubicBezTo>
                  <a:cubicBezTo>
                    <a:pt x="7987" y="3166"/>
                    <a:pt x="8097" y="3127"/>
                    <a:pt x="8207" y="3127"/>
                  </a:cubicBezTo>
                  <a:close/>
                  <a:moveTo>
                    <a:pt x="9940" y="4860"/>
                  </a:moveTo>
                  <a:cubicBezTo>
                    <a:pt x="10050" y="4860"/>
                    <a:pt x="10161" y="4899"/>
                    <a:pt x="10239" y="4978"/>
                  </a:cubicBezTo>
                  <a:lnTo>
                    <a:pt x="10838" y="5545"/>
                  </a:lnTo>
                  <a:cubicBezTo>
                    <a:pt x="10996" y="5766"/>
                    <a:pt x="10996" y="5986"/>
                    <a:pt x="10838" y="6144"/>
                  </a:cubicBezTo>
                  <a:cubicBezTo>
                    <a:pt x="10759" y="6222"/>
                    <a:pt x="10649" y="6262"/>
                    <a:pt x="10539" y="6262"/>
                  </a:cubicBezTo>
                  <a:cubicBezTo>
                    <a:pt x="10429" y="6262"/>
                    <a:pt x="10318" y="6222"/>
                    <a:pt x="10239" y="6144"/>
                  </a:cubicBezTo>
                  <a:lnTo>
                    <a:pt x="9641" y="5545"/>
                  </a:lnTo>
                  <a:cubicBezTo>
                    <a:pt x="9483" y="5388"/>
                    <a:pt x="9483" y="5136"/>
                    <a:pt x="9641" y="4978"/>
                  </a:cubicBezTo>
                  <a:cubicBezTo>
                    <a:pt x="9720" y="4899"/>
                    <a:pt x="9830" y="4860"/>
                    <a:pt x="9940" y="4860"/>
                  </a:cubicBezTo>
                  <a:close/>
                  <a:moveTo>
                    <a:pt x="7058" y="5467"/>
                  </a:moveTo>
                  <a:cubicBezTo>
                    <a:pt x="7125" y="5467"/>
                    <a:pt x="7192" y="5481"/>
                    <a:pt x="7247" y="5514"/>
                  </a:cubicBezTo>
                  <a:lnTo>
                    <a:pt x="10145" y="7278"/>
                  </a:lnTo>
                  <a:cubicBezTo>
                    <a:pt x="10397" y="7404"/>
                    <a:pt x="10429" y="7719"/>
                    <a:pt x="10271" y="7908"/>
                  </a:cubicBezTo>
                  <a:lnTo>
                    <a:pt x="7373" y="10838"/>
                  </a:lnTo>
                  <a:cubicBezTo>
                    <a:pt x="7136" y="11074"/>
                    <a:pt x="6821" y="11192"/>
                    <a:pt x="6498" y="11192"/>
                  </a:cubicBezTo>
                  <a:cubicBezTo>
                    <a:pt x="6175" y="11192"/>
                    <a:pt x="5845" y="11074"/>
                    <a:pt x="5577" y="10838"/>
                  </a:cubicBezTo>
                  <a:cubicBezTo>
                    <a:pt x="5104" y="10365"/>
                    <a:pt x="5104" y="9578"/>
                    <a:pt x="5577" y="9074"/>
                  </a:cubicBezTo>
                  <a:cubicBezTo>
                    <a:pt x="5813" y="8837"/>
                    <a:pt x="6144" y="8719"/>
                    <a:pt x="6475" y="8719"/>
                  </a:cubicBezTo>
                  <a:cubicBezTo>
                    <a:pt x="6805" y="8719"/>
                    <a:pt x="7136" y="8837"/>
                    <a:pt x="7373" y="9074"/>
                  </a:cubicBezTo>
                  <a:cubicBezTo>
                    <a:pt x="7467" y="9168"/>
                    <a:pt x="7562" y="9294"/>
                    <a:pt x="7593" y="9420"/>
                  </a:cubicBezTo>
                  <a:lnTo>
                    <a:pt x="8160" y="8853"/>
                  </a:lnTo>
                  <a:lnTo>
                    <a:pt x="5955" y="7561"/>
                  </a:lnTo>
                  <a:lnTo>
                    <a:pt x="5010" y="8507"/>
                  </a:lnTo>
                  <a:cubicBezTo>
                    <a:pt x="4773" y="8743"/>
                    <a:pt x="4458" y="8861"/>
                    <a:pt x="4135" y="8861"/>
                  </a:cubicBezTo>
                  <a:cubicBezTo>
                    <a:pt x="3812" y="8861"/>
                    <a:pt x="3482" y="8743"/>
                    <a:pt x="3214" y="8507"/>
                  </a:cubicBezTo>
                  <a:cubicBezTo>
                    <a:pt x="2741" y="8034"/>
                    <a:pt x="2741" y="7246"/>
                    <a:pt x="3214" y="6742"/>
                  </a:cubicBezTo>
                  <a:cubicBezTo>
                    <a:pt x="3450" y="6506"/>
                    <a:pt x="3781" y="6388"/>
                    <a:pt x="4112" y="6388"/>
                  </a:cubicBezTo>
                  <a:cubicBezTo>
                    <a:pt x="4443" y="6388"/>
                    <a:pt x="4773" y="6506"/>
                    <a:pt x="5010" y="6742"/>
                  </a:cubicBezTo>
                  <a:cubicBezTo>
                    <a:pt x="5104" y="6837"/>
                    <a:pt x="5199" y="6963"/>
                    <a:pt x="5230" y="7089"/>
                  </a:cubicBezTo>
                  <a:lnTo>
                    <a:pt x="6742" y="5577"/>
                  </a:lnTo>
                  <a:cubicBezTo>
                    <a:pt x="6804" y="5515"/>
                    <a:pt x="6932" y="5467"/>
                    <a:pt x="7058" y="5467"/>
                  </a:cubicBezTo>
                  <a:close/>
                  <a:moveTo>
                    <a:pt x="9042" y="0"/>
                  </a:moveTo>
                  <a:cubicBezTo>
                    <a:pt x="8948" y="0"/>
                    <a:pt x="8853" y="32"/>
                    <a:pt x="8790" y="126"/>
                  </a:cubicBezTo>
                  <a:cubicBezTo>
                    <a:pt x="8711" y="205"/>
                    <a:pt x="8601" y="244"/>
                    <a:pt x="8491" y="244"/>
                  </a:cubicBezTo>
                  <a:cubicBezTo>
                    <a:pt x="8381" y="244"/>
                    <a:pt x="8270" y="205"/>
                    <a:pt x="8192" y="126"/>
                  </a:cubicBezTo>
                  <a:cubicBezTo>
                    <a:pt x="8113" y="47"/>
                    <a:pt x="8003" y="8"/>
                    <a:pt x="7892" y="8"/>
                  </a:cubicBezTo>
                  <a:cubicBezTo>
                    <a:pt x="7782" y="8"/>
                    <a:pt x="7672" y="47"/>
                    <a:pt x="7593" y="126"/>
                  </a:cubicBezTo>
                  <a:lnTo>
                    <a:pt x="6490" y="1229"/>
                  </a:lnTo>
                  <a:lnTo>
                    <a:pt x="7373" y="2080"/>
                  </a:lnTo>
                  <a:cubicBezTo>
                    <a:pt x="7530" y="2237"/>
                    <a:pt x="7530" y="2521"/>
                    <a:pt x="7373" y="2678"/>
                  </a:cubicBezTo>
                  <a:cubicBezTo>
                    <a:pt x="7294" y="2757"/>
                    <a:pt x="7184" y="2796"/>
                    <a:pt x="7073" y="2796"/>
                  </a:cubicBezTo>
                  <a:cubicBezTo>
                    <a:pt x="6963" y="2796"/>
                    <a:pt x="6853" y="2757"/>
                    <a:pt x="6774" y="2678"/>
                  </a:cubicBezTo>
                  <a:lnTo>
                    <a:pt x="5892" y="1828"/>
                  </a:lnTo>
                  <a:lnTo>
                    <a:pt x="158" y="7561"/>
                  </a:lnTo>
                  <a:cubicBezTo>
                    <a:pt x="0" y="7719"/>
                    <a:pt x="0" y="8002"/>
                    <a:pt x="158" y="8160"/>
                  </a:cubicBezTo>
                  <a:cubicBezTo>
                    <a:pt x="221" y="8223"/>
                    <a:pt x="284" y="8349"/>
                    <a:pt x="284" y="8444"/>
                  </a:cubicBezTo>
                  <a:cubicBezTo>
                    <a:pt x="284" y="8538"/>
                    <a:pt x="221" y="8633"/>
                    <a:pt x="158" y="8696"/>
                  </a:cubicBezTo>
                  <a:cubicBezTo>
                    <a:pt x="63" y="8790"/>
                    <a:pt x="32" y="8916"/>
                    <a:pt x="32" y="8979"/>
                  </a:cubicBezTo>
                  <a:cubicBezTo>
                    <a:pt x="32" y="9105"/>
                    <a:pt x="63" y="9168"/>
                    <a:pt x="158" y="9263"/>
                  </a:cubicBezTo>
                  <a:lnTo>
                    <a:pt x="756" y="9861"/>
                  </a:lnTo>
                  <a:cubicBezTo>
                    <a:pt x="820" y="9924"/>
                    <a:pt x="946" y="9956"/>
                    <a:pt x="1009" y="9956"/>
                  </a:cubicBezTo>
                  <a:cubicBezTo>
                    <a:pt x="1135" y="9956"/>
                    <a:pt x="1229" y="9924"/>
                    <a:pt x="1292" y="9861"/>
                  </a:cubicBezTo>
                  <a:cubicBezTo>
                    <a:pt x="1371" y="9782"/>
                    <a:pt x="1481" y="9743"/>
                    <a:pt x="1591" y="9743"/>
                  </a:cubicBezTo>
                  <a:cubicBezTo>
                    <a:pt x="1702" y="9743"/>
                    <a:pt x="1812" y="9782"/>
                    <a:pt x="1891" y="9861"/>
                  </a:cubicBezTo>
                  <a:cubicBezTo>
                    <a:pt x="1985" y="9924"/>
                    <a:pt x="2017" y="10050"/>
                    <a:pt x="2017" y="10113"/>
                  </a:cubicBezTo>
                  <a:cubicBezTo>
                    <a:pt x="2017" y="10239"/>
                    <a:pt x="1985" y="10334"/>
                    <a:pt x="1891" y="10397"/>
                  </a:cubicBezTo>
                  <a:cubicBezTo>
                    <a:pt x="1733" y="10554"/>
                    <a:pt x="1733" y="10838"/>
                    <a:pt x="1891" y="10995"/>
                  </a:cubicBezTo>
                  <a:lnTo>
                    <a:pt x="3088" y="12161"/>
                  </a:lnTo>
                  <a:cubicBezTo>
                    <a:pt x="3167" y="12240"/>
                    <a:pt x="3269" y="12279"/>
                    <a:pt x="3371" y="12279"/>
                  </a:cubicBezTo>
                  <a:cubicBezTo>
                    <a:pt x="3474" y="12279"/>
                    <a:pt x="3576" y="12240"/>
                    <a:pt x="3655" y="12161"/>
                  </a:cubicBezTo>
                  <a:cubicBezTo>
                    <a:pt x="3734" y="12082"/>
                    <a:pt x="3844" y="12043"/>
                    <a:pt x="3954" y="12043"/>
                  </a:cubicBezTo>
                  <a:cubicBezTo>
                    <a:pt x="4065" y="12043"/>
                    <a:pt x="4175" y="12082"/>
                    <a:pt x="4254" y="12161"/>
                  </a:cubicBezTo>
                  <a:cubicBezTo>
                    <a:pt x="4411" y="12319"/>
                    <a:pt x="4411" y="12602"/>
                    <a:pt x="4254" y="12760"/>
                  </a:cubicBezTo>
                  <a:cubicBezTo>
                    <a:pt x="4159" y="12854"/>
                    <a:pt x="4128" y="12949"/>
                    <a:pt x="4128" y="13043"/>
                  </a:cubicBezTo>
                  <a:cubicBezTo>
                    <a:pt x="4128" y="13169"/>
                    <a:pt x="4159" y="13232"/>
                    <a:pt x="4254" y="13327"/>
                  </a:cubicBezTo>
                  <a:lnTo>
                    <a:pt x="4852" y="13894"/>
                  </a:lnTo>
                  <a:cubicBezTo>
                    <a:pt x="4915" y="13988"/>
                    <a:pt x="5041" y="14020"/>
                    <a:pt x="5136" y="14020"/>
                  </a:cubicBezTo>
                  <a:cubicBezTo>
                    <a:pt x="5230" y="14020"/>
                    <a:pt x="5325" y="13988"/>
                    <a:pt x="5388" y="13894"/>
                  </a:cubicBezTo>
                  <a:cubicBezTo>
                    <a:pt x="5466" y="13815"/>
                    <a:pt x="5577" y="13776"/>
                    <a:pt x="5687" y="13776"/>
                  </a:cubicBezTo>
                  <a:cubicBezTo>
                    <a:pt x="5797" y="13776"/>
                    <a:pt x="5908" y="13815"/>
                    <a:pt x="5986" y="13894"/>
                  </a:cubicBezTo>
                  <a:cubicBezTo>
                    <a:pt x="6081" y="13988"/>
                    <a:pt x="6175" y="14020"/>
                    <a:pt x="6270" y="14020"/>
                  </a:cubicBezTo>
                  <a:cubicBezTo>
                    <a:pt x="6396" y="14020"/>
                    <a:pt x="6459" y="13988"/>
                    <a:pt x="6553" y="13894"/>
                  </a:cubicBezTo>
                  <a:lnTo>
                    <a:pt x="12287" y="8160"/>
                  </a:lnTo>
                  <a:lnTo>
                    <a:pt x="11437" y="7278"/>
                  </a:lnTo>
                  <a:cubicBezTo>
                    <a:pt x="11248" y="7120"/>
                    <a:pt x="11248" y="6837"/>
                    <a:pt x="11437" y="6711"/>
                  </a:cubicBezTo>
                  <a:cubicBezTo>
                    <a:pt x="11515" y="6632"/>
                    <a:pt x="11618" y="6593"/>
                    <a:pt x="11720" y="6593"/>
                  </a:cubicBezTo>
                  <a:cubicBezTo>
                    <a:pt x="11823" y="6593"/>
                    <a:pt x="11925" y="6632"/>
                    <a:pt x="12004" y="6711"/>
                  </a:cubicBezTo>
                  <a:lnTo>
                    <a:pt x="12886" y="7561"/>
                  </a:lnTo>
                  <a:lnTo>
                    <a:pt x="13989" y="6459"/>
                  </a:lnTo>
                  <a:cubicBezTo>
                    <a:pt x="14146" y="6301"/>
                    <a:pt x="14146" y="6018"/>
                    <a:pt x="13989" y="5860"/>
                  </a:cubicBezTo>
                  <a:cubicBezTo>
                    <a:pt x="13894" y="5797"/>
                    <a:pt x="13863" y="5671"/>
                    <a:pt x="13863" y="5608"/>
                  </a:cubicBezTo>
                  <a:cubicBezTo>
                    <a:pt x="13863" y="5482"/>
                    <a:pt x="13894" y="5388"/>
                    <a:pt x="13989" y="5325"/>
                  </a:cubicBezTo>
                  <a:cubicBezTo>
                    <a:pt x="14115" y="5293"/>
                    <a:pt x="14146" y="5167"/>
                    <a:pt x="14146" y="5041"/>
                  </a:cubicBezTo>
                  <a:cubicBezTo>
                    <a:pt x="14146" y="4915"/>
                    <a:pt x="14115" y="4852"/>
                    <a:pt x="14020" y="4757"/>
                  </a:cubicBezTo>
                  <a:lnTo>
                    <a:pt x="13421" y="4190"/>
                  </a:lnTo>
                  <a:cubicBezTo>
                    <a:pt x="13358" y="4096"/>
                    <a:pt x="13232" y="4064"/>
                    <a:pt x="13138" y="4064"/>
                  </a:cubicBezTo>
                  <a:cubicBezTo>
                    <a:pt x="13075" y="4064"/>
                    <a:pt x="12949" y="4096"/>
                    <a:pt x="12886" y="4190"/>
                  </a:cubicBezTo>
                  <a:cubicBezTo>
                    <a:pt x="12807" y="4269"/>
                    <a:pt x="12697" y="4309"/>
                    <a:pt x="12587" y="4309"/>
                  </a:cubicBezTo>
                  <a:cubicBezTo>
                    <a:pt x="12476" y="4309"/>
                    <a:pt x="12366" y="4269"/>
                    <a:pt x="12287" y="4190"/>
                  </a:cubicBezTo>
                  <a:cubicBezTo>
                    <a:pt x="12193" y="4096"/>
                    <a:pt x="12161" y="3970"/>
                    <a:pt x="12161" y="3907"/>
                  </a:cubicBezTo>
                  <a:cubicBezTo>
                    <a:pt x="12161" y="3781"/>
                    <a:pt x="12193" y="3718"/>
                    <a:pt x="12287" y="3623"/>
                  </a:cubicBezTo>
                  <a:cubicBezTo>
                    <a:pt x="12445" y="3466"/>
                    <a:pt x="12445" y="3182"/>
                    <a:pt x="12287" y="3025"/>
                  </a:cubicBezTo>
                  <a:lnTo>
                    <a:pt x="11090" y="1859"/>
                  </a:lnTo>
                  <a:cubicBezTo>
                    <a:pt x="11011" y="1780"/>
                    <a:pt x="10909" y="1741"/>
                    <a:pt x="10807" y="1741"/>
                  </a:cubicBezTo>
                  <a:cubicBezTo>
                    <a:pt x="10704" y="1741"/>
                    <a:pt x="10602" y="1780"/>
                    <a:pt x="10523" y="1859"/>
                  </a:cubicBezTo>
                  <a:cubicBezTo>
                    <a:pt x="10444" y="1938"/>
                    <a:pt x="10334" y="1977"/>
                    <a:pt x="10224" y="1977"/>
                  </a:cubicBezTo>
                  <a:cubicBezTo>
                    <a:pt x="10113" y="1977"/>
                    <a:pt x="10003" y="1938"/>
                    <a:pt x="9924" y="1859"/>
                  </a:cubicBezTo>
                  <a:cubicBezTo>
                    <a:pt x="9767" y="1701"/>
                    <a:pt x="9767" y="1418"/>
                    <a:pt x="9924" y="1260"/>
                  </a:cubicBezTo>
                  <a:cubicBezTo>
                    <a:pt x="9987" y="1197"/>
                    <a:pt x="10050" y="1071"/>
                    <a:pt x="10050" y="977"/>
                  </a:cubicBezTo>
                  <a:cubicBezTo>
                    <a:pt x="10050" y="882"/>
                    <a:pt x="9987" y="788"/>
                    <a:pt x="9924" y="725"/>
                  </a:cubicBezTo>
                  <a:lnTo>
                    <a:pt x="9326" y="126"/>
                  </a:lnTo>
                  <a:cubicBezTo>
                    <a:pt x="9263" y="32"/>
                    <a:pt x="9137" y="0"/>
                    <a:pt x="9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65"/>
            <p:cNvSpPr/>
            <p:nvPr/>
          </p:nvSpPr>
          <p:spPr>
            <a:xfrm>
              <a:off x="-12493050" y="4319900"/>
              <a:ext cx="22875" cy="20900"/>
            </a:xfrm>
            <a:custGeom>
              <a:avLst/>
              <a:gdLst/>
              <a:ahLst/>
              <a:cxnLst/>
              <a:rect l="l" t="t" r="r" b="b"/>
              <a:pathLst>
                <a:path w="915" h="836" extrusionOk="0">
                  <a:moveTo>
                    <a:pt x="446" y="1"/>
                  </a:moveTo>
                  <a:cubicBezTo>
                    <a:pt x="339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cubicBezTo>
                    <a:pt x="237" y="796"/>
                    <a:pt x="347" y="835"/>
                    <a:pt x="458" y="835"/>
                  </a:cubicBezTo>
                  <a:cubicBezTo>
                    <a:pt x="568" y="835"/>
                    <a:pt x="678" y="796"/>
                    <a:pt x="757" y="717"/>
                  </a:cubicBezTo>
                  <a:cubicBezTo>
                    <a:pt x="914" y="560"/>
                    <a:pt x="914" y="276"/>
                    <a:pt x="757" y="119"/>
                  </a:cubicBezTo>
                  <a:cubicBezTo>
                    <a:pt x="662" y="40"/>
                    <a:pt x="552" y="1"/>
                    <a:pt x="4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02" name="Google Shape;9302;p65"/>
          <p:cNvGrpSpPr/>
          <p:nvPr/>
        </p:nvGrpSpPr>
        <p:grpSpPr>
          <a:xfrm>
            <a:off x="7974847" y="1532427"/>
            <a:ext cx="355416" cy="354670"/>
            <a:chOff x="-10857925" y="3213875"/>
            <a:chExt cx="352875" cy="352100"/>
          </a:xfrm>
        </p:grpSpPr>
        <p:sp>
          <p:nvSpPr>
            <p:cNvPr id="9303" name="Google Shape;9303;p65"/>
            <p:cNvSpPr/>
            <p:nvPr/>
          </p:nvSpPr>
          <p:spPr>
            <a:xfrm>
              <a:off x="-10759475" y="3265875"/>
              <a:ext cx="64600" cy="87450"/>
            </a:xfrm>
            <a:custGeom>
              <a:avLst/>
              <a:gdLst/>
              <a:ahLst/>
              <a:cxnLst/>
              <a:rect l="l" t="t" r="r" b="b"/>
              <a:pathLst>
                <a:path w="2584" h="3498" extrusionOk="0">
                  <a:moveTo>
                    <a:pt x="1702" y="0"/>
                  </a:moveTo>
                  <a:lnTo>
                    <a:pt x="0" y="1418"/>
                  </a:lnTo>
                  <a:lnTo>
                    <a:pt x="2584" y="3497"/>
                  </a:lnTo>
                  <a:cubicBezTo>
                    <a:pt x="2458" y="2111"/>
                    <a:pt x="2143" y="914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65"/>
            <p:cNvSpPr/>
            <p:nvPr/>
          </p:nvSpPr>
          <p:spPr>
            <a:xfrm>
              <a:off x="-10857925" y="3265075"/>
              <a:ext cx="64600" cy="87450"/>
            </a:xfrm>
            <a:custGeom>
              <a:avLst/>
              <a:gdLst/>
              <a:ahLst/>
              <a:cxnLst/>
              <a:rect l="l" t="t" r="r" b="b"/>
              <a:pathLst>
                <a:path w="2584" h="3498" extrusionOk="0">
                  <a:moveTo>
                    <a:pt x="882" y="1"/>
                  </a:moveTo>
                  <a:cubicBezTo>
                    <a:pt x="441" y="946"/>
                    <a:pt x="189" y="2143"/>
                    <a:pt x="0" y="3498"/>
                  </a:cubicBezTo>
                  <a:lnTo>
                    <a:pt x="2584" y="1418"/>
                  </a:lnTo>
                  <a:lnTo>
                    <a:pt x="8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65"/>
            <p:cNvSpPr/>
            <p:nvPr/>
          </p:nvSpPr>
          <p:spPr>
            <a:xfrm>
              <a:off x="-10850050" y="3313925"/>
              <a:ext cx="148100" cy="65375"/>
            </a:xfrm>
            <a:custGeom>
              <a:avLst/>
              <a:gdLst/>
              <a:ahLst/>
              <a:cxnLst/>
              <a:rect l="l" t="t" r="r" b="b"/>
              <a:pathLst>
                <a:path w="5924" h="2615" extrusionOk="0">
                  <a:moveTo>
                    <a:pt x="2993" y="0"/>
                  </a:moveTo>
                  <a:lnTo>
                    <a:pt x="0" y="2363"/>
                  </a:lnTo>
                  <a:cubicBezTo>
                    <a:pt x="221" y="2520"/>
                    <a:pt x="410" y="2615"/>
                    <a:pt x="693" y="2615"/>
                  </a:cubicBezTo>
                  <a:lnTo>
                    <a:pt x="5261" y="2615"/>
                  </a:lnTo>
                  <a:cubicBezTo>
                    <a:pt x="5482" y="2615"/>
                    <a:pt x="5734" y="2520"/>
                    <a:pt x="5923" y="2363"/>
                  </a:cubicBezTo>
                  <a:lnTo>
                    <a:pt x="29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65"/>
            <p:cNvSpPr/>
            <p:nvPr/>
          </p:nvSpPr>
          <p:spPr>
            <a:xfrm>
              <a:off x="-10857925" y="3391900"/>
              <a:ext cx="165425" cy="133125"/>
            </a:xfrm>
            <a:custGeom>
              <a:avLst/>
              <a:gdLst/>
              <a:ahLst/>
              <a:cxnLst/>
              <a:rect l="l" t="t" r="r" b="b"/>
              <a:pathLst>
                <a:path w="6617" h="5325" extrusionOk="0">
                  <a:moveTo>
                    <a:pt x="6616" y="0"/>
                  </a:moveTo>
                  <a:cubicBezTo>
                    <a:pt x="6301" y="189"/>
                    <a:pt x="5986" y="315"/>
                    <a:pt x="5608" y="315"/>
                  </a:cubicBezTo>
                  <a:lnTo>
                    <a:pt x="1040" y="315"/>
                  </a:lnTo>
                  <a:cubicBezTo>
                    <a:pt x="662" y="315"/>
                    <a:pt x="284" y="189"/>
                    <a:pt x="32" y="0"/>
                  </a:cubicBezTo>
                  <a:lnTo>
                    <a:pt x="32" y="0"/>
                  </a:lnTo>
                  <a:cubicBezTo>
                    <a:pt x="0" y="1449"/>
                    <a:pt x="221" y="2867"/>
                    <a:pt x="630" y="4001"/>
                  </a:cubicBezTo>
                  <a:cubicBezTo>
                    <a:pt x="914" y="4757"/>
                    <a:pt x="1638" y="5324"/>
                    <a:pt x="2426" y="5324"/>
                  </a:cubicBezTo>
                  <a:lnTo>
                    <a:pt x="4001" y="5324"/>
                  </a:lnTo>
                  <a:cubicBezTo>
                    <a:pt x="4946" y="5324"/>
                    <a:pt x="5671" y="4789"/>
                    <a:pt x="5955" y="4001"/>
                  </a:cubicBezTo>
                  <a:cubicBezTo>
                    <a:pt x="6396" y="2867"/>
                    <a:pt x="6585" y="1449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65"/>
            <p:cNvSpPr/>
            <p:nvPr/>
          </p:nvSpPr>
          <p:spPr>
            <a:xfrm>
              <a:off x="-10824850" y="3213875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1954" y="1"/>
                  </a:moveTo>
                  <a:cubicBezTo>
                    <a:pt x="1198" y="1"/>
                    <a:pt x="536" y="505"/>
                    <a:pt x="0" y="1324"/>
                  </a:cubicBezTo>
                  <a:lnTo>
                    <a:pt x="1954" y="2994"/>
                  </a:lnTo>
                  <a:lnTo>
                    <a:pt x="3938" y="1324"/>
                  </a:lnTo>
                  <a:cubicBezTo>
                    <a:pt x="3371" y="505"/>
                    <a:pt x="2710" y="1"/>
                    <a:pt x="19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65"/>
            <p:cNvSpPr/>
            <p:nvPr/>
          </p:nvSpPr>
          <p:spPr>
            <a:xfrm>
              <a:off x="-10571250" y="3306825"/>
              <a:ext cx="64625" cy="87450"/>
            </a:xfrm>
            <a:custGeom>
              <a:avLst/>
              <a:gdLst/>
              <a:ahLst/>
              <a:cxnLst/>
              <a:rect l="l" t="t" r="r" b="b"/>
              <a:pathLst>
                <a:path w="2585" h="3498" extrusionOk="0">
                  <a:moveTo>
                    <a:pt x="1702" y="0"/>
                  </a:moveTo>
                  <a:lnTo>
                    <a:pt x="1" y="1418"/>
                  </a:lnTo>
                  <a:lnTo>
                    <a:pt x="2584" y="3498"/>
                  </a:lnTo>
                  <a:cubicBezTo>
                    <a:pt x="2458" y="2143"/>
                    <a:pt x="2143" y="914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65"/>
            <p:cNvSpPr/>
            <p:nvPr/>
          </p:nvSpPr>
          <p:spPr>
            <a:xfrm>
              <a:off x="-10669700" y="3306025"/>
              <a:ext cx="63825" cy="87475"/>
            </a:xfrm>
            <a:custGeom>
              <a:avLst/>
              <a:gdLst/>
              <a:ahLst/>
              <a:cxnLst/>
              <a:rect l="l" t="t" r="r" b="b"/>
              <a:pathLst>
                <a:path w="2553" h="3499" extrusionOk="0">
                  <a:moveTo>
                    <a:pt x="883" y="1"/>
                  </a:moveTo>
                  <a:cubicBezTo>
                    <a:pt x="442" y="946"/>
                    <a:pt x="127" y="2175"/>
                    <a:pt x="1" y="3498"/>
                  </a:cubicBezTo>
                  <a:lnTo>
                    <a:pt x="2553" y="1419"/>
                  </a:lnTo>
                  <a:lnTo>
                    <a:pt x="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65"/>
            <p:cNvSpPr/>
            <p:nvPr/>
          </p:nvSpPr>
          <p:spPr>
            <a:xfrm>
              <a:off x="-10661825" y="3355650"/>
              <a:ext cx="148100" cy="64625"/>
            </a:xfrm>
            <a:custGeom>
              <a:avLst/>
              <a:gdLst/>
              <a:ahLst/>
              <a:cxnLst/>
              <a:rect l="l" t="t" r="r" b="b"/>
              <a:pathLst>
                <a:path w="5924" h="2585" extrusionOk="0">
                  <a:moveTo>
                    <a:pt x="2994" y="1"/>
                  </a:moveTo>
                  <a:lnTo>
                    <a:pt x="1" y="2364"/>
                  </a:lnTo>
                  <a:cubicBezTo>
                    <a:pt x="221" y="2521"/>
                    <a:pt x="410" y="2584"/>
                    <a:pt x="694" y="2584"/>
                  </a:cubicBezTo>
                  <a:lnTo>
                    <a:pt x="5231" y="2584"/>
                  </a:lnTo>
                  <a:cubicBezTo>
                    <a:pt x="5483" y="2584"/>
                    <a:pt x="5735" y="2521"/>
                    <a:pt x="5924" y="2364"/>
                  </a:cubicBezTo>
                  <a:lnTo>
                    <a:pt x="29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65"/>
            <p:cNvSpPr/>
            <p:nvPr/>
          </p:nvSpPr>
          <p:spPr>
            <a:xfrm>
              <a:off x="-10670475" y="3432850"/>
              <a:ext cx="165425" cy="133125"/>
            </a:xfrm>
            <a:custGeom>
              <a:avLst/>
              <a:gdLst/>
              <a:ahLst/>
              <a:cxnLst/>
              <a:rect l="l" t="t" r="r" b="b"/>
              <a:pathLst>
                <a:path w="6617" h="5325" extrusionOk="0">
                  <a:moveTo>
                    <a:pt x="6616" y="0"/>
                  </a:moveTo>
                  <a:cubicBezTo>
                    <a:pt x="6301" y="221"/>
                    <a:pt x="5986" y="315"/>
                    <a:pt x="5577" y="315"/>
                  </a:cubicBezTo>
                  <a:lnTo>
                    <a:pt x="1040" y="315"/>
                  </a:lnTo>
                  <a:cubicBezTo>
                    <a:pt x="630" y="315"/>
                    <a:pt x="284" y="221"/>
                    <a:pt x="0" y="0"/>
                  </a:cubicBezTo>
                  <a:lnTo>
                    <a:pt x="0" y="0"/>
                  </a:lnTo>
                  <a:cubicBezTo>
                    <a:pt x="0" y="1481"/>
                    <a:pt x="221" y="2930"/>
                    <a:pt x="630" y="4064"/>
                  </a:cubicBezTo>
                  <a:cubicBezTo>
                    <a:pt x="914" y="4821"/>
                    <a:pt x="1607" y="5325"/>
                    <a:pt x="2395" y="5325"/>
                  </a:cubicBezTo>
                  <a:lnTo>
                    <a:pt x="3970" y="5325"/>
                  </a:lnTo>
                  <a:cubicBezTo>
                    <a:pt x="4915" y="5325"/>
                    <a:pt x="5671" y="4852"/>
                    <a:pt x="5955" y="4064"/>
                  </a:cubicBezTo>
                  <a:cubicBezTo>
                    <a:pt x="6364" y="2930"/>
                    <a:pt x="6585" y="1481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65"/>
            <p:cNvSpPr/>
            <p:nvPr/>
          </p:nvSpPr>
          <p:spPr>
            <a:xfrm>
              <a:off x="-10638175" y="3254850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1985" y="0"/>
                  </a:moveTo>
                  <a:cubicBezTo>
                    <a:pt x="1229" y="0"/>
                    <a:pt x="567" y="504"/>
                    <a:pt x="0" y="1355"/>
                  </a:cubicBezTo>
                  <a:lnTo>
                    <a:pt x="1985" y="2993"/>
                  </a:lnTo>
                  <a:lnTo>
                    <a:pt x="3938" y="1355"/>
                  </a:lnTo>
                  <a:cubicBezTo>
                    <a:pt x="3403" y="504"/>
                    <a:pt x="2709" y="0"/>
                    <a:pt x="19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13" name="Google Shape;9313;p65"/>
          <p:cNvSpPr/>
          <p:nvPr/>
        </p:nvSpPr>
        <p:spPr>
          <a:xfrm>
            <a:off x="8015262" y="1973047"/>
            <a:ext cx="273732" cy="354519"/>
          </a:xfrm>
          <a:custGeom>
            <a:avLst/>
            <a:gdLst/>
            <a:ahLst/>
            <a:cxnLst/>
            <a:rect l="l" t="t" r="r" b="b"/>
            <a:pathLst>
              <a:path w="10871" h="14078" extrusionOk="0">
                <a:moveTo>
                  <a:pt x="8255" y="5009"/>
                </a:moveTo>
                <a:lnTo>
                  <a:pt x="8255" y="6648"/>
                </a:lnTo>
                <a:lnTo>
                  <a:pt x="2490" y="6648"/>
                </a:lnTo>
                <a:lnTo>
                  <a:pt x="2490" y="5009"/>
                </a:lnTo>
                <a:close/>
                <a:moveTo>
                  <a:pt x="9106" y="5230"/>
                </a:moveTo>
                <a:lnTo>
                  <a:pt x="9925" y="5639"/>
                </a:lnTo>
                <a:lnTo>
                  <a:pt x="9925" y="6679"/>
                </a:lnTo>
                <a:cubicBezTo>
                  <a:pt x="9799" y="6648"/>
                  <a:pt x="9641" y="6616"/>
                  <a:pt x="9484" y="6616"/>
                </a:cubicBezTo>
                <a:lnTo>
                  <a:pt x="9043" y="6616"/>
                </a:lnTo>
                <a:lnTo>
                  <a:pt x="9043" y="5230"/>
                </a:lnTo>
                <a:close/>
                <a:moveTo>
                  <a:pt x="1608" y="5261"/>
                </a:moveTo>
                <a:lnTo>
                  <a:pt x="1608" y="6648"/>
                </a:lnTo>
                <a:lnTo>
                  <a:pt x="1230" y="6648"/>
                </a:lnTo>
                <a:cubicBezTo>
                  <a:pt x="1072" y="6648"/>
                  <a:pt x="946" y="6679"/>
                  <a:pt x="789" y="6711"/>
                </a:cubicBezTo>
                <a:lnTo>
                  <a:pt x="789" y="5671"/>
                </a:lnTo>
                <a:lnTo>
                  <a:pt x="1608" y="5261"/>
                </a:lnTo>
                <a:close/>
                <a:moveTo>
                  <a:pt x="7405" y="9136"/>
                </a:moveTo>
                <a:lnTo>
                  <a:pt x="5357" y="10649"/>
                </a:lnTo>
                <a:lnTo>
                  <a:pt x="3277" y="9136"/>
                </a:lnTo>
                <a:close/>
                <a:moveTo>
                  <a:pt x="2049" y="0"/>
                </a:moveTo>
                <a:cubicBezTo>
                  <a:pt x="1828" y="0"/>
                  <a:pt x="1671" y="189"/>
                  <a:pt x="1671" y="378"/>
                </a:cubicBezTo>
                <a:lnTo>
                  <a:pt x="1671" y="4285"/>
                </a:lnTo>
                <a:lnTo>
                  <a:pt x="253" y="5009"/>
                </a:lnTo>
                <a:cubicBezTo>
                  <a:pt x="127" y="5041"/>
                  <a:pt x="1" y="5198"/>
                  <a:pt x="1" y="5356"/>
                </a:cubicBezTo>
                <a:lnTo>
                  <a:pt x="1" y="7845"/>
                </a:lnTo>
                <a:cubicBezTo>
                  <a:pt x="1" y="8506"/>
                  <a:pt x="568" y="9042"/>
                  <a:pt x="1261" y="9042"/>
                </a:cubicBezTo>
                <a:lnTo>
                  <a:pt x="1986" y="9042"/>
                </a:lnTo>
                <a:lnTo>
                  <a:pt x="4727" y="11153"/>
                </a:lnTo>
                <a:lnTo>
                  <a:pt x="1860" y="13295"/>
                </a:lnTo>
                <a:cubicBezTo>
                  <a:pt x="1671" y="13421"/>
                  <a:pt x="1608" y="13705"/>
                  <a:pt x="1765" y="13894"/>
                </a:cubicBezTo>
                <a:cubicBezTo>
                  <a:pt x="1842" y="14009"/>
                  <a:pt x="1978" y="14077"/>
                  <a:pt x="2115" y="14077"/>
                </a:cubicBezTo>
                <a:cubicBezTo>
                  <a:pt x="2202" y="14077"/>
                  <a:pt x="2290" y="14050"/>
                  <a:pt x="2364" y="13988"/>
                </a:cubicBezTo>
                <a:lnTo>
                  <a:pt x="5451" y="11657"/>
                </a:lnTo>
                <a:lnTo>
                  <a:pt x="8507" y="13988"/>
                </a:lnTo>
                <a:cubicBezTo>
                  <a:pt x="8586" y="14027"/>
                  <a:pt x="8675" y="14050"/>
                  <a:pt x="8763" y="14050"/>
                </a:cubicBezTo>
                <a:cubicBezTo>
                  <a:pt x="8889" y="14050"/>
                  <a:pt x="9014" y="14004"/>
                  <a:pt x="9106" y="13894"/>
                </a:cubicBezTo>
                <a:cubicBezTo>
                  <a:pt x="9232" y="13705"/>
                  <a:pt x="9232" y="13453"/>
                  <a:pt x="9011" y="13295"/>
                </a:cubicBezTo>
                <a:lnTo>
                  <a:pt x="6144" y="11153"/>
                </a:lnTo>
                <a:lnTo>
                  <a:pt x="8917" y="9042"/>
                </a:lnTo>
                <a:lnTo>
                  <a:pt x="9610" y="9042"/>
                </a:lnTo>
                <a:cubicBezTo>
                  <a:pt x="10271" y="9042"/>
                  <a:pt x="10870" y="8506"/>
                  <a:pt x="10870" y="7845"/>
                </a:cubicBezTo>
                <a:lnTo>
                  <a:pt x="10870" y="5387"/>
                </a:lnTo>
                <a:cubicBezTo>
                  <a:pt x="10870" y="5230"/>
                  <a:pt x="10744" y="5072"/>
                  <a:pt x="10650" y="5041"/>
                </a:cubicBezTo>
                <a:lnTo>
                  <a:pt x="9232" y="4316"/>
                </a:lnTo>
                <a:lnTo>
                  <a:pt x="9232" y="441"/>
                </a:lnTo>
                <a:cubicBezTo>
                  <a:pt x="9232" y="189"/>
                  <a:pt x="9011" y="32"/>
                  <a:pt x="8822" y="32"/>
                </a:cubicBezTo>
                <a:cubicBezTo>
                  <a:pt x="8602" y="32"/>
                  <a:pt x="8381" y="221"/>
                  <a:pt x="8381" y="441"/>
                </a:cubicBezTo>
                <a:lnTo>
                  <a:pt x="8381" y="851"/>
                </a:lnTo>
                <a:lnTo>
                  <a:pt x="2616" y="851"/>
                </a:lnTo>
                <a:lnTo>
                  <a:pt x="2616" y="378"/>
                </a:lnTo>
                <a:lnTo>
                  <a:pt x="2490" y="378"/>
                </a:lnTo>
                <a:cubicBezTo>
                  <a:pt x="2490" y="158"/>
                  <a:pt x="2269" y="0"/>
                  <a:pt x="20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14" name="Google Shape;9314;p65"/>
          <p:cNvGrpSpPr/>
          <p:nvPr/>
        </p:nvGrpSpPr>
        <p:grpSpPr>
          <a:xfrm>
            <a:off x="7984757" y="2428316"/>
            <a:ext cx="356221" cy="333240"/>
            <a:chOff x="-10858725" y="4092875"/>
            <a:chExt cx="353675" cy="330825"/>
          </a:xfrm>
        </p:grpSpPr>
        <p:sp>
          <p:nvSpPr>
            <p:cNvPr id="9315" name="Google Shape;9315;p65"/>
            <p:cNvSpPr/>
            <p:nvPr/>
          </p:nvSpPr>
          <p:spPr>
            <a:xfrm>
              <a:off x="-10795700" y="42370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65"/>
            <p:cNvSpPr/>
            <p:nvPr/>
          </p:nvSpPr>
          <p:spPr>
            <a:xfrm>
              <a:off x="-10713000" y="41543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65"/>
            <p:cNvSpPr/>
            <p:nvPr/>
          </p:nvSpPr>
          <p:spPr>
            <a:xfrm>
              <a:off x="-10713000" y="4320500"/>
              <a:ext cx="41750" cy="40975"/>
            </a:xfrm>
            <a:custGeom>
              <a:avLst/>
              <a:gdLst/>
              <a:ahLst/>
              <a:cxnLst/>
              <a:rect l="l" t="t" r="r" b="b"/>
              <a:pathLst>
                <a:path w="1670" h="1639" extrusionOk="0">
                  <a:moveTo>
                    <a:pt x="851" y="0"/>
                  </a:moveTo>
                  <a:cubicBezTo>
                    <a:pt x="378" y="0"/>
                    <a:pt x="0" y="347"/>
                    <a:pt x="0" y="819"/>
                  </a:cubicBezTo>
                  <a:cubicBezTo>
                    <a:pt x="0" y="1260"/>
                    <a:pt x="378" y="1638"/>
                    <a:pt x="851" y="1638"/>
                  </a:cubicBezTo>
                  <a:cubicBezTo>
                    <a:pt x="1292" y="1638"/>
                    <a:pt x="1670" y="1260"/>
                    <a:pt x="1670" y="819"/>
                  </a:cubicBezTo>
                  <a:cubicBezTo>
                    <a:pt x="1670" y="347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65"/>
            <p:cNvSpPr/>
            <p:nvPr/>
          </p:nvSpPr>
          <p:spPr>
            <a:xfrm>
              <a:off x="-10858725" y="4092875"/>
              <a:ext cx="331625" cy="330825"/>
            </a:xfrm>
            <a:custGeom>
              <a:avLst/>
              <a:gdLst/>
              <a:ahLst/>
              <a:cxnLst/>
              <a:rect l="l" t="t" r="r" b="b"/>
              <a:pathLst>
                <a:path w="13265" h="13233" extrusionOk="0">
                  <a:moveTo>
                    <a:pt x="6648" y="1639"/>
                  </a:moveTo>
                  <a:cubicBezTo>
                    <a:pt x="7562" y="1639"/>
                    <a:pt x="8318" y="2395"/>
                    <a:pt x="8318" y="3308"/>
                  </a:cubicBezTo>
                  <a:cubicBezTo>
                    <a:pt x="8318" y="4222"/>
                    <a:pt x="7562" y="4947"/>
                    <a:pt x="6648" y="4947"/>
                  </a:cubicBezTo>
                  <a:cubicBezTo>
                    <a:pt x="5766" y="4947"/>
                    <a:pt x="5010" y="4222"/>
                    <a:pt x="5010" y="3308"/>
                  </a:cubicBezTo>
                  <a:cubicBezTo>
                    <a:pt x="5010" y="2395"/>
                    <a:pt x="5735" y="1639"/>
                    <a:pt x="6648" y="1639"/>
                  </a:cubicBezTo>
                  <a:close/>
                  <a:moveTo>
                    <a:pt x="6648" y="5797"/>
                  </a:moveTo>
                  <a:cubicBezTo>
                    <a:pt x="7121" y="5797"/>
                    <a:pt x="7499" y="6144"/>
                    <a:pt x="7499" y="6616"/>
                  </a:cubicBezTo>
                  <a:cubicBezTo>
                    <a:pt x="7499" y="7089"/>
                    <a:pt x="7121" y="7435"/>
                    <a:pt x="6648" y="7435"/>
                  </a:cubicBezTo>
                  <a:cubicBezTo>
                    <a:pt x="6207" y="7435"/>
                    <a:pt x="5829" y="7089"/>
                    <a:pt x="5829" y="6616"/>
                  </a:cubicBezTo>
                  <a:cubicBezTo>
                    <a:pt x="5829" y="6144"/>
                    <a:pt x="6207" y="5797"/>
                    <a:pt x="6648" y="5797"/>
                  </a:cubicBezTo>
                  <a:close/>
                  <a:moveTo>
                    <a:pt x="3372" y="4947"/>
                  </a:moveTo>
                  <a:cubicBezTo>
                    <a:pt x="4254" y="4947"/>
                    <a:pt x="5010" y="5703"/>
                    <a:pt x="5010" y="6616"/>
                  </a:cubicBezTo>
                  <a:cubicBezTo>
                    <a:pt x="5010" y="7530"/>
                    <a:pt x="4254" y="8255"/>
                    <a:pt x="3372" y="8255"/>
                  </a:cubicBezTo>
                  <a:cubicBezTo>
                    <a:pt x="2458" y="8255"/>
                    <a:pt x="1702" y="7530"/>
                    <a:pt x="1702" y="6616"/>
                  </a:cubicBezTo>
                  <a:cubicBezTo>
                    <a:pt x="1702" y="5703"/>
                    <a:pt x="2395" y="4947"/>
                    <a:pt x="3372" y="4947"/>
                  </a:cubicBezTo>
                  <a:close/>
                  <a:moveTo>
                    <a:pt x="9956" y="4947"/>
                  </a:moveTo>
                  <a:cubicBezTo>
                    <a:pt x="10870" y="4947"/>
                    <a:pt x="11626" y="5703"/>
                    <a:pt x="11626" y="6616"/>
                  </a:cubicBezTo>
                  <a:cubicBezTo>
                    <a:pt x="11626" y="7530"/>
                    <a:pt x="10870" y="8255"/>
                    <a:pt x="9956" y="8255"/>
                  </a:cubicBezTo>
                  <a:cubicBezTo>
                    <a:pt x="9074" y="8255"/>
                    <a:pt x="8318" y="7530"/>
                    <a:pt x="8318" y="6616"/>
                  </a:cubicBezTo>
                  <a:cubicBezTo>
                    <a:pt x="8318" y="5703"/>
                    <a:pt x="9011" y="4947"/>
                    <a:pt x="9956" y="4947"/>
                  </a:cubicBezTo>
                  <a:close/>
                  <a:moveTo>
                    <a:pt x="6648" y="8255"/>
                  </a:moveTo>
                  <a:cubicBezTo>
                    <a:pt x="7562" y="8255"/>
                    <a:pt x="8318" y="9011"/>
                    <a:pt x="8318" y="9924"/>
                  </a:cubicBezTo>
                  <a:cubicBezTo>
                    <a:pt x="8318" y="10838"/>
                    <a:pt x="7562" y="11563"/>
                    <a:pt x="6648" y="11563"/>
                  </a:cubicBezTo>
                  <a:cubicBezTo>
                    <a:pt x="5766" y="11563"/>
                    <a:pt x="5010" y="10838"/>
                    <a:pt x="5010" y="9924"/>
                  </a:cubicBezTo>
                  <a:cubicBezTo>
                    <a:pt x="5010" y="9011"/>
                    <a:pt x="5766" y="8255"/>
                    <a:pt x="6648" y="8255"/>
                  </a:cubicBezTo>
                  <a:close/>
                  <a:moveTo>
                    <a:pt x="6648" y="0"/>
                  </a:moveTo>
                  <a:cubicBezTo>
                    <a:pt x="2994" y="0"/>
                    <a:pt x="1" y="2962"/>
                    <a:pt x="1" y="6616"/>
                  </a:cubicBezTo>
                  <a:cubicBezTo>
                    <a:pt x="1" y="10271"/>
                    <a:pt x="2994" y="13232"/>
                    <a:pt x="6648" y="13232"/>
                  </a:cubicBezTo>
                  <a:cubicBezTo>
                    <a:pt x="10334" y="13232"/>
                    <a:pt x="13264" y="10271"/>
                    <a:pt x="13264" y="6616"/>
                  </a:cubicBezTo>
                  <a:cubicBezTo>
                    <a:pt x="13264" y="2962"/>
                    <a:pt x="10334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9319;p65"/>
            <p:cNvSpPr/>
            <p:nvPr/>
          </p:nvSpPr>
          <p:spPr>
            <a:xfrm>
              <a:off x="-10630300" y="42370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19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19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65"/>
            <p:cNvSpPr/>
            <p:nvPr/>
          </p:nvSpPr>
          <p:spPr>
            <a:xfrm>
              <a:off x="-10607475" y="4340975"/>
              <a:ext cx="102425" cy="82725"/>
            </a:xfrm>
            <a:custGeom>
              <a:avLst/>
              <a:gdLst/>
              <a:ahLst/>
              <a:cxnLst/>
              <a:rect l="l" t="t" r="r" b="b"/>
              <a:pathLst>
                <a:path w="4097" h="3309" extrusionOk="0">
                  <a:moveTo>
                    <a:pt x="3309" y="0"/>
                  </a:moveTo>
                  <a:cubicBezTo>
                    <a:pt x="2584" y="1418"/>
                    <a:pt x="1418" y="2584"/>
                    <a:pt x="1" y="3308"/>
                  </a:cubicBezTo>
                  <a:lnTo>
                    <a:pt x="3655" y="3308"/>
                  </a:lnTo>
                  <a:cubicBezTo>
                    <a:pt x="3907" y="3308"/>
                    <a:pt x="4096" y="3119"/>
                    <a:pt x="4096" y="2867"/>
                  </a:cubicBezTo>
                  <a:lnTo>
                    <a:pt x="4096" y="378"/>
                  </a:lnTo>
                  <a:cubicBezTo>
                    <a:pt x="4065" y="189"/>
                    <a:pt x="3907" y="0"/>
                    <a:pt x="36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21" name="Google Shape;9321;p65"/>
          <p:cNvGrpSpPr/>
          <p:nvPr/>
        </p:nvGrpSpPr>
        <p:grpSpPr>
          <a:xfrm>
            <a:off x="6191762" y="2891855"/>
            <a:ext cx="356096" cy="354469"/>
            <a:chOff x="-9089725" y="3180200"/>
            <a:chExt cx="353550" cy="351900"/>
          </a:xfrm>
        </p:grpSpPr>
        <p:sp>
          <p:nvSpPr>
            <p:cNvPr id="9322" name="Google Shape;9322;p65"/>
            <p:cNvSpPr/>
            <p:nvPr/>
          </p:nvSpPr>
          <p:spPr>
            <a:xfrm>
              <a:off x="-9089725" y="3180200"/>
              <a:ext cx="165425" cy="250300"/>
            </a:xfrm>
            <a:custGeom>
              <a:avLst/>
              <a:gdLst/>
              <a:ahLst/>
              <a:cxnLst/>
              <a:rect l="l" t="t" r="r" b="b"/>
              <a:pathLst>
                <a:path w="6617" h="10012" extrusionOk="0">
                  <a:moveTo>
                    <a:pt x="2945" y="1"/>
                  </a:moveTo>
                  <a:cubicBezTo>
                    <a:pt x="2900" y="1"/>
                    <a:pt x="2854" y="8"/>
                    <a:pt x="2805" y="25"/>
                  </a:cubicBezTo>
                  <a:cubicBezTo>
                    <a:pt x="2647" y="56"/>
                    <a:pt x="2521" y="214"/>
                    <a:pt x="2521" y="434"/>
                  </a:cubicBezTo>
                  <a:lnTo>
                    <a:pt x="2521" y="6924"/>
                  </a:lnTo>
                  <a:cubicBezTo>
                    <a:pt x="2301" y="6767"/>
                    <a:pt x="2017" y="6704"/>
                    <a:pt x="1702" y="6704"/>
                  </a:cubicBezTo>
                  <a:cubicBezTo>
                    <a:pt x="788" y="6704"/>
                    <a:pt x="64" y="7428"/>
                    <a:pt x="64" y="8342"/>
                  </a:cubicBezTo>
                  <a:cubicBezTo>
                    <a:pt x="1" y="9256"/>
                    <a:pt x="757" y="10012"/>
                    <a:pt x="1671" y="10012"/>
                  </a:cubicBezTo>
                  <a:cubicBezTo>
                    <a:pt x="2584" y="10012"/>
                    <a:pt x="3309" y="9256"/>
                    <a:pt x="3309" y="8342"/>
                  </a:cubicBezTo>
                  <a:lnTo>
                    <a:pt x="3309" y="1820"/>
                  </a:lnTo>
                  <a:cubicBezTo>
                    <a:pt x="3907" y="2545"/>
                    <a:pt x="4632" y="3144"/>
                    <a:pt x="5294" y="3616"/>
                  </a:cubicBezTo>
                  <a:cubicBezTo>
                    <a:pt x="5609" y="3868"/>
                    <a:pt x="5798" y="4215"/>
                    <a:pt x="5798" y="4593"/>
                  </a:cubicBezTo>
                  <a:cubicBezTo>
                    <a:pt x="5798" y="5286"/>
                    <a:pt x="5262" y="5822"/>
                    <a:pt x="4537" y="5822"/>
                  </a:cubicBezTo>
                  <a:cubicBezTo>
                    <a:pt x="4317" y="5822"/>
                    <a:pt x="4159" y="6011"/>
                    <a:pt x="4159" y="6263"/>
                  </a:cubicBezTo>
                  <a:cubicBezTo>
                    <a:pt x="4159" y="6483"/>
                    <a:pt x="4348" y="6704"/>
                    <a:pt x="4537" y="6704"/>
                  </a:cubicBezTo>
                  <a:cubicBezTo>
                    <a:pt x="5672" y="6704"/>
                    <a:pt x="6617" y="5727"/>
                    <a:pt x="6617" y="4593"/>
                  </a:cubicBezTo>
                  <a:cubicBezTo>
                    <a:pt x="6617" y="3931"/>
                    <a:pt x="6302" y="3333"/>
                    <a:pt x="5798" y="2955"/>
                  </a:cubicBezTo>
                  <a:cubicBezTo>
                    <a:pt x="5042" y="2388"/>
                    <a:pt x="4317" y="1726"/>
                    <a:pt x="3750" y="907"/>
                  </a:cubicBezTo>
                  <a:lnTo>
                    <a:pt x="3277" y="182"/>
                  </a:lnTo>
                  <a:cubicBezTo>
                    <a:pt x="3184" y="65"/>
                    <a:pt x="3073" y="1"/>
                    <a:pt x="29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65"/>
            <p:cNvSpPr/>
            <p:nvPr/>
          </p:nvSpPr>
          <p:spPr>
            <a:xfrm>
              <a:off x="-8965275" y="3264575"/>
              <a:ext cx="229100" cy="267525"/>
            </a:xfrm>
            <a:custGeom>
              <a:avLst/>
              <a:gdLst/>
              <a:ahLst/>
              <a:cxnLst/>
              <a:rect l="l" t="t" r="r" b="b"/>
              <a:pathLst>
                <a:path w="9164" h="10701" extrusionOk="0">
                  <a:moveTo>
                    <a:pt x="8747" y="0"/>
                  </a:moveTo>
                  <a:cubicBezTo>
                    <a:pt x="8709" y="0"/>
                    <a:pt x="8671" y="7"/>
                    <a:pt x="8633" y="21"/>
                  </a:cubicBezTo>
                  <a:lnTo>
                    <a:pt x="2804" y="1659"/>
                  </a:lnTo>
                  <a:cubicBezTo>
                    <a:pt x="2584" y="1690"/>
                    <a:pt x="2489" y="1848"/>
                    <a:pt x="2489" y="2069"/>
                  </a:cubicBezTo>
                  <a:lnTo>
                    <a:pt x="2489" y="7645"/>
                  </a:lnTo>
                  <a:cubicBezTo>
                    <a:pt x="2237" y="7487"/>
                    <a:pt x="1985" y="7424"/>
                    <a:pt x="1670" y="7424"/>
                  </a:cubicBezTo>
                  <a:cubicBezTo>
                    <a:pt x="757" y="7424"/>
                    <a:pt x="1" y="8149"/>
                    <a:pt x="1" y="9063"/>
                  </a:cubicBezTo>
                  <a:cubicBezTo>
                    <a:pt x="1" y="9976"/>
                    <a:pt x="757" y="10701"/>
                    <a:pt x="1670" y="10701"/>
                  </a:cubicBezTo>
                  <a:cubicBezTo>
                    <a:pt x="2552" y="10701"/>
                    <a:pt x="3309" y="9976"/>
                    <a:pt x="3309" y="9063"/>
                  </a:cubicBezTo>
                  <a:lnTo>
                    <a:pt x="3309" y="3990"/>
                  </a:lnTo>
                  <a:lnTo>
                    <a:pt x="8318" y="2573"/>
                  </a:lnTo>
                  <a:lnTo>
                    <a:pt x="8318" y="5944"/>
                  </a:lnTo>
                  <a:cubicBezTo>
                    <a:pt x="8066" y="5786"/>
                    <a:pt x="7814" y="5723"/>
                    <a:pt x="7499" y="5723"/>
                  </a:cubicBezTo>
                  <a:cubicBezTo>
                    <a:pt x="6585" y="5723"/>
                    <a:pt x="5829" y="6448"/>
                    <a:pt x="5829" y="7361"/>
                  </a:cubicBezTo>
                  <a:cubicBezTo>
                    <a:pt x="5829" y="8275"/>
                    <a:pt x="6585" y="9031"/>
                    <a:pt x="7499" y="9031"/>
                  </a:cubicBezTo>
                  <a:cubicBezTo>
                    <a:pt x="8381" y="9031"/>
                    <a:pt x="9137" y="8275"/>
                    <a:pt x="9137" y="7361"/>
                  </a:cubicBezTo>
                  <a:lnTo>
                    <a:pt x="9137" y="367"/>
                  </a:lnTo>
                  <a:cubicBezTo>
                    <a:pt x="9164" y="207"/>
                    <a:pt x="8963" y="0"/>
                    <a:pt x="8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24" name="Google Shape;9324;p65"/>
          <p:cNvGrpSpPr/>
          <p:nvPr/>
        </p:nvGrpSpPr>
        <p:grpSpPr>
          <a:xfrm>
            <a:off x="6243280" y="3367282"/>
            <a:ext cx="252278" cy="355451"/>
            <a:chOff x="-9039300" y="3614000"/>
            <a:chExt cx="250475" cy="352875"/>
          </a:xfrm>
        </p:grpSpPr>
        <p:sp>
          <p:nvSpPr>
            <p:cNvPr id="9325" name="Google Shape;9325;p65"/>
            <p:cNvSpPr/>
            <p:nvPr/>
          </p:nvSpPr>
          <p:spPr>
            <a:xfrm>
              <a:off x="-8944000" y="3614000"/>
              <a:ext cx="63025" cy="63025"/>
            </a:xfrm>
            <a:custGeom>
              <a:avLst/>
              <a:gdLst/>
              <a:ahLst/>
              <a:cxnLst/>
              <a:rect l="l" t="t" r="r" b="b"/>
              <a:pathLst>
                <a:path w="2521" h="2521" extrusionOk="0">
                  <a:moveTo>
                    <a:pt x="1260" y="0"/>
                  </a:moveTo>
                  <a:cubicBezTo>
                    <a:pt x="567" y="0"/>
                    <a:pt x="0" y="567"/>
                    <a:pt x="0" y="1261"/>
                  </a:cubicBezTo>
                  <a:cubicBezTo>
                    <a:pt x="0" y="1954"/>
                    <a:pt x="567" y="2521"/>
                    <a:pt x="1260" y="2521"/>
                  </a:cubicBezTo>
                  <a:cubicBezTo>
                    <a:pt x="1985" y="2521"/>
                    <a:pt x="2521" y="1954"/>
                    <a:pt x="2521" y="1261"/>
                  </a:cubicBezTo>
                  <a:cubicBezTo>
                    <a:pt x="2521" y="567"/>
                    <a:pt x="1985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65"/>
            <p:cNvSpPr/>
            <p:nvPr/>
          </p:nvSpPr>
          <p:spPr>
            <a:xfrm>
              <a:off x="-9039300" y="3696700"/>
              <a:ext cx="250475" cy="270175"/>
            </a:xfrm>
            <a:custGeom>
              <a:avLst/>
              <a:gdLst/>
              <a:ahLst/>
              <a:cxnLst/>
              <a:rect l="l" t="t" r="r" b="b"/>
              <a:pathLst>
                <a:path w="10019" h="10807" extrusionOk="0">
                  <a:moveTo>
                    <a:pt x="914" y="0"/>
                  </a:moveTo>
                  <a:cubicBezTo>
                    <a:pt x="473" y="32"/>
                    <a:pt x="126" y="410"/>
                    <a:pt x="126" y="883"/>
                  </a:cubicBezTo>
                  <a:cubicBezTo>
                    <a:pt x="126" y="1355"/>
                    <a:pt x="473" y="1702"/>
                    <a:pt x="945" y="1702"/>
                  </a:cubicBezTo>
                  <a:lnTo>
                    <a:pt x="4253" y="1702"/>
                  </a:lnTo>
                  <a:lnTo>
                    <a:pt x="4253" y="4033"/>
                  </a:lnTo>
                  <a:lnTo>
                    <a:pt x="441" y="6868"/>
                  </a:lnTo>
                  <a:cubicBezTo>
                    <a:pt x="95" y="7120"/>
                    <a:pt x="0" y="7656"/>
                    <a:pt x="284" y="8003"/>
                  </a:cubicBezTo>
                  <a:cubicBezTo>
                    <a:pt x="453" y="8210"/>
                    <a:pt x="713" y="8327"/>
                    <a:pt x="962" y="8327"/>
                  </a:cubicBezTo>
                  <a:cubicBezTo>
                    <a:pt x="1129" y="8327"/>
                    <a:pt x="1291" y="8274"/>
                    <a:pt x="1418" y="8160"/>
                  </a:cubicBezTo>
                  <a:lnTo>
                    <a:pt x="4222" y="6018"/>
                  </a:lnTo>
                  <a:lnTo>
                    <a:pt x="4222" y="9956"/>
                  </a:lnTo>
                  <a:cubicBezTo>
                    <a:pt x="4222" y="10428"/>
                    <a:pt x="4568" y="10807"/>
                    <a:pt x="5041" y="10807"/>
                  </a:cubicBezTo>
                  <a:cubicBezTo>
                    <a:pt x="5513" y="10807"/>
                    <a:pt x="5860" y="10460"/>
                    <a:pt x="5860" y="9956"/>
                  </a:cubicBezTo>
                  <a:lnTo>
                    <a:pt x="5860" y="1670"/>
                  </a:lnTo>
                  <a:lnTo>
                    <a:pt x="9168" y="1670"/>
                  </a:lnTo>
                  <a:cubicBezTo>
                    <a:pt x="9641" y="1670"/>
                    <a:pt x="10019" y="1292"/>
                    <a:pt x="10019" y="820"/>
                  </a:cubicBezTo>
                  <a:cubicBezTo>
                    <a:pt x="10019" y="347"/>
                    <a:pt x="9641" y="0"/>
                    <a:pt x="91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27" name="Google Shape;9327;p65"/>
          <p:cNvGrpSpPr/>
          <p:nvPr/>
        </p:nvGrpSpPr>
        <p:grpSpPr>
          <a:xfrm>
            <a:off x="7975246" y="3389521"/>
            <a:ext cx="354635" cy="354670"/>
            <a:chOff x="-9088150" y="4049550"/>
            <a:chExt cx="352100" cy="352100"/>
          </a:xfrm>
        </p:grpSpPr>
        <p:sp>
          <p:nvSpPr>
            <p:cNvPr id="9328" name="Google Shape;9328;p65"/>
            <p:cNvSpPr/>
            <p:nvPr/>
          </p:nvSpPr>
          <p:spPr>
            <a:xfrm>
              <a:off x="-9047975" y="4049550"/>
              <a:ext cx="290650" cy="165425"/>
            </a:xfrm>
            <a:custGeom>
              <a:avLst/>
              <a:gdLst/>
              <a:ahLst/>
              <a:cxnLst/>
              <a:rect l="l" t="t" r="r" b="b"/>
              <a:pathLst>
                <a:path w="11626" h="6617" extrusionOk="0">
                  <a:moveTo>
                    <a:pt x="473" y="1"/>
                  </a:moveTo>
                  <a:cubicBezTo>
                    <a:pt x="316" y="1"/>
                    <a:pt x="158" y="64"/>
                    <a:pt x="64" y="221"/>
                  </a:cubicBezTo>
                  <a:cubicBezTo>
                    <a:pt x="1" y="379"/>
                    <a:pt x="32" y="536"/>
                    <a:pt x="158" y="662"/>
                  </a:cubicBezTo>
                  <a:lnTo>
                    <a:pt x="3340" y="4317"/>
                  </a:lnTo>
                  <a:lnTo>
                    <a:pt x="3340" y="2048"/>
                  </a:lnTo>
                  <a:cubicBezTo>
                    <a:pt x="3340" y="1796"/>
                    <a:pt x="3529" y="1639"/>
                    <a:pt x="3781" y="1639"/>
                  </a:cubicBezTo>
                  <a:cubicBezTo>
                    <a:pt x="4002" y="1639"/>
                    <a:pt x="4159" y="1859"/>
                    <a:pt x="4159" y="2048"/>
                  </a:cubicBezTo>
                  <a:lnTo>
                    <a:pt x="4159" y="5262"/>
                  </a:lnTo>
                  <a:lnTo>
                    <a:pt x="5325" y="6617"/>
                  </a:lnTo>
                  <a:lnTo>
                    <a:pt x="10744" y="6617"/>
                  </a:lnTo>
                  <a:cubicBezTo>
                    <a:pt x="11311" y="6112"/>
                    <a:pt x="11626" y="5356"/>
                    <a:pt x="11626" y="4537"/>
                  </a:cubicBezTo>
                  <a:cubicBezTo>
                    <a:pt x="11626" y="2899"/>
                    <a:pt x="10303" y="1607"/>
                    <a:pt x="8727" y="1607"/>
                  </a:cubicBezTo>
                  <a:lnTo>
                    <a:pt x="7751" y="1607"/>
                  </a:lnTo>
                  <a:cubicBezTo>
                    <a:pt x="7436" y="1607"/>
                    <a:pt x="7121" y="1481"/>
                    <a:pt x="6900" y="1261"/>
                  </a:cubicBezTo>
                  <a:lnTo>
                    <a:pt x="6207" y="599"/>
                  </a:lnTo>
                  <a:cubicBezTo>
                    <a:pt x="5829" y="190"/>
                    <a:pt x="5325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65"/>
            <p:cNvSpPr/>
            <p:nvPr/>
          </p:nvSpPr>
          <p:spPr>
            <a:xfrm>
              <a:off x="-8964475" y="4157450"/>
              <a:ext cx="20500" cy="57525"/>
            </a:xfrm>
            <a:custGeom>
              <a:avLst/>
              <a:gdLst/>
              <a:ahLst/>
              <a:cxnLst/>
              <a:rect l="l" t="t" r="r" b="b"/>
              <a:pathLst>
                <a:path w="820" h="2301" extrusionOk="0">
                  <a:moveTo>
                    <a:pt x="0" y="1"/>
                  </a:moveTo>
                  <a:lnTo>
                    <a:pt x="0" y="2301"/>
                  </a:lnTo>
                  <a:lnTo>
                    <a:pt x="819" y="2301"/>
                  </a:lnTo>
                  <a:lnTo>
                    <a:pt x="819" y="94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65"/>
            <p:cNvSpPr/>
            <p:nvPr/>
          </p:nvSpPr>
          <p:spPr>
            <a:xfrm>
              <a:off x="-9088150" y="4235425"/>
              <a:ext cx="352100" cy="82725"/>
            </a:xfrm>
            <a:custGeom>
              <a:avLst/>
              <a:gdLst/>
              <a:ahLst/>
              <a:cxnLst/>
              <a:rect l="l" t="t" r="r" b="b"/>
              <a:pathLst>
                <a:path w="14084" h="3309" extrusionOk="0">
                  <a:moveTo>
                    <a:pt x="2868" y="1"/>
                  </a:moveTo>
                  <a:cubicBezTo>
                    <a:pt x="2206" y="1"/>
                    <a:pt x="1639" y="568"/>
                    <a:pt x="1639" y="1229"/>
                  </a:cubicBezTo>
                  <a:lnTo>
                    <a:pt x="1639" y="1670"/>
                  </a:lnTo>
                  <a:lnTo>
                    <a:pt x="820" y="1670"/>
                  </a:lnTo>
                  <a:cubicBezTo>
                    <a:pt x="347" y="1670"/>
                    <a:pt x="1" y="2017"/>
                    <a:pt x="1" y="2490"/>
                  </a:cubicBezTo>
                  <a:lnTo>
                    <a:pt x="1" y="2868"/>
                  </a:lnTo>
                  <a:cubicBezTo>
                    <a:pt x="1" y="3120"/>
                    <a:pt x="190" y="3309"/>
                    <a:pt x="379" y="3309"/>
                  </a:cubicBezTo>
                  <a:lnTo>
                    <a:pt x="13264" y="3309"/>
                  </a:lnTo>
                  <a:cubicBezTo>
                    <a:pt x="13737" y="3309"/>
                    <a:pt x="14083" y="2962"/>
                    <a:pt x="14083" y="2490"/>
                  </a:cubicBezTo>
                  <a:lnTo>
                    <a:pt x="14083" y="410"/>
                  </a:lnTo>
                  <a:cubicBezTo>
                    <a:pt x="14083" y="158"/>
                    <a:pt x="13894" y="1"/>
                    <a:pt x="136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65"/>
            <p:cNvSpPr/>
            <p:nvPr/>
          </p:nvSpPr>
          <p:spPr>
            <a:xfrm>
              <a:off x="-9064525" y="4338600"/>
              <a:ext cx="53600" cy="63050"/>
            </a:xfrm>
            <a:custGeom>
              <a:avLst/>
              <a:gdLst/>
              <a:ahLst/>
              <a:cxnLst/>
              <a:rect l="l" t="t" r="r" b="b"/>
              <a:pathLst>
                <a:path w="2144" h="2522" extrusionOk="0">
                  <a:moveTo>
                    <a:pt x="1" y="1"/>
                  </a:moveTo>
                  <a:lnTo>
                    <a:pt x="253" y="2175"/>
                  </a:lnTo>
                  <a:cubicBezTo>
                    <a:pt x="316" y="2364"/>
                    <a:pt x="473" y="2521"/>
                    <a:pt x="663" y="2521"/>
                  </a:cubicBezTo>
                  <a:lnTo>
                    <a:pt x="1482" y="2521"/>
                  </a:lnTo>
                  <a:cubicBezTo>
                    <a:pt x="1671" y="2521"/>
                    <a:pt x="1891" y="2364"/>
                    <a:pt x="1891" y="2175"/>
                  </a:cubicBezTo>
                  <a:lnTo>
                    <a:pt x="214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65"/>
            <p:cNvSpPr/>
            <p:nvPr/>
          </p:nvSpPr>
          <p:spPr>
            <a:xfrm>
              <a:off x="-8898325" y="4338600"/>
              <a:ext cx="54375" cy="63050"/>
            </a:xfrm>
            <a:custGeom>
              <a:avLst/>
              <a:gdLst/>
              <a:ahLst/>
              <a:cxnLst/>
              <a:rect l="l" t="t" r="r" b="b"/>
              <a:pathLst>
                <a:path w="2175" h="2522" extrusionOk="0">
                  <a:moveTo>
                    <a:pt x="0" y="1"/>
                  </a:moveTo>
                  <a:lnTo>
                    <a:pt x="284" y="2175"/>
                  </a:lnTo>
                  <a:cubicBezTo>
                    <a:pt x="284" y="2364"/>
                    <a:pt x="473" y="2521"/>
                    <a:pt x="662" y="2521"/>
                  </a:cubicBezTo>
                  <a:lnTo>
                    <a:pt x="1481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65"/>
            <p:cNvSpPr/>
            <p:nvPr/>
          </p:nvSpPr>
          <p:spPr>
            <a:xfrm>
              <a:off x="-8814850" y="4338600"/>
              <a:ext cx="54375" cy="63050"/>
            </a:xfrm>
            <a:custGeom>
              <a:avLst/>
              <a:gdLst/>
              <a:ahLst/>
              <a:cxnLst/>
              <a:rect l="l" t="t" r="r" b="b"/>
              <a:pathLst>
                <a:path w="2175" h="2522" extrusionOk="0">
                  <a:moveTo>
                    <a:pt x="1" y="1"/>
                  </a:moveTo>
                  <a:lnTo>
                    <a:pt x="285" y="2175"/>
                  </a:lnTo>
                  <a:cubicBezTo>
                    <a:pt x="285" y="2364"/>
                    <a:pt x="442" y="2521"/>
                    <a:pt x="663" y="2521"/>
                  </a:cubicBezTo>
                  <a:lnTo>
                    <a:pt x="1513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34" name="Google Shape;9334;p65"/>
          <p:cNvGrpSpPr/>
          <p:nvPr/>
        </p:nvGrpSpPr>
        <p:grpSpPr>
          <a:xfrm>
            <a:off x="7109610" y="2891754"/>
            <a:ext cx="315757" cy="354670"/>
            <a:chOff x="-8191825" y="3174500"/>
            <a:chExt cx="313500" cy="352100"/>
          </a:xfrm>
        </p:grpSpPr>
        <p:sp>
          <p:nvSpPr>
            <p:cNvPr id="9335" name="Google Shape;9335;p65"/>
            <p:cNvSpPr/>
            <p:nvPr/>
          </p:nvSpPr>
          <p:spPr>
            <a:xfrm>
              <a:off x="-8191825" y="3486400"/>
              <a:ext cx="310350" cy="40200"/>
            </a:xfrm>
            <a:custGeom>
              <a:avLst/>
              <a:gdLst/>
              <a:ahLst/>
              <a:cxnLst/>
              <a:rect l="l" t="t" r="r" b="b"/>
              <a:pathLst>
                <a:path w="12414" h="1608" extrusionOk="0">
                  <a:moveTo>
                    <a:pt x="0" y="1"/>
                  </a:moveTo>
                  <a:lnTo>
                    <a:pt x="0" y="1229"/>
                  </a:lnTo>
                  <a:lnTo>
                    <a:pt x="63" y="1229"/>
                  </a:lnTo>
                  <a:cubicBezTo>
                    <a:pt x="63" y="1450"/>
                    <a:pt x="252" y="1607"/>
                    <a:pt x="441" y="1607"/>
                  </a:cubicBezTo>
                  <a:lnTo>
                    <a:pt x="12035" y="1607"/>
                  </a:lnTo>
                  <a:cubicBezTo>
                    <a:pt x="12256" y="1607"/>
                    <a:pt x="12413" y="1418"/>
                    <a:pt x="12413" y="1229"/>
                  </a:cubicBezTo>
                  <a:lnTo>
                    <a:pt x="124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9336;p65"/>
            <p:cNvSpPr/>
            <p:nvPr/>
          </p:nvSpPr>
          <p:spPr>
            <a:xfrm>
              <a:off x="-8188675" y="3318650"/>
              <a:ext cx="310350" cy="146500"/>
            </a:xfrm>
            <a:custGeom>
              <a:avLst/>
              <a:gdLst/>
              <a:ahLst/>
              <a:cxnLst/>
              <a:rect l="l" t="t" r="r" b="b"/>
              <a:pathLst>
                <a:path w="12414" h="5860" extrusionOk="0">
                  <a:moveTo>
                    <a:pt x="5199" y="0"/>
                  </a:moveTo>
                  <a:lnTo>
                    <a:pt x="4096" y="2237"/>
                  </a:lnTo>
                  <a:cubicBezTo>
                    <a:pt x="4024" y="2404"/>
                    <a:pt x="3863" y="2481"/>
                    <a:pt x="3706" y="2481"/>
                  </a:cubicBezTo>
                  <a:cubicBezTo>
                    <a:pt x="3656" y="2481"/>
                    <a:pt x="3606" y="2473"/>
                    <a:pt x="3560" y="2457"/>
                  </a:cubicBezTo>
                  <a:cubicBezTo>
                    <a:pt x="3371" y="2331"/>
                    <a:pt x="3277" y="2111"/>
                    <a:pt x="3371" y="1890"/>
                  </a:cubicBezTo>
                  <a:lnTo>
                    <a:pt x="4222" y="126"/>
                  </a:lnTo>
                  <a:lnTo>
                    <a:pt x="4222" y="126"/>
                  </a:lnTo>
                  <a:cubicBezTo>
                    <a:pt x="1828" y="630"/>
                    <a:pt x="0" y="2836"/>
                    <a:pt x="0" y="5450"/>
                  </a:cubicBezTo>
                  <a:lnTo>
                    <a:pt x="0" y="5860"/>
                  </a:lnTo>
                  <a:lnTo>
                    <a:pt x="12413" y="5860"/>
                  </a:lnTo>
                  <a:lnTo>
                    <a:pt x="12413" y="5450"/>
                  </a:lnTo>
                  <a:cubicBezTo>
                    <a:pt x="12319" y="2836"/>
                    <a:pt x="10523" y="630"/>
                    <a:pt x="8129" y="126"/>
                  </a:cubicBezTo>
                  <a:lnTo>
                    <a:pt x="8129" y="126"/>
                  </a:lnTo>
                  <a:lnTo>
                    <a:pt x="8979" y="1890"/>
                  </a:lnTo>
                  <a:cubicBezTo>
                    <a:pt x="9105" y="2111"/>
                    <a:pt x="8979" y="2331"/>
                    <a:pt x="8790" y="2457"/>
                  </a:cubicBezTo>
                  <a:cubicBezTo>
                    <a:pt x="8741" y="2482"/>
                    <a:pt x="8685" y="2494"/>
                    <a:pt x="8628" y="2494"/>
                  </a:cubicBezTo>
                  <a:cubicBezTo>
                    <a:pt x="8468" y="2494"/>
                    <a:pt x="8301" y="2400"/>
                    <a:pt x="8255" y="2237"/>
                  </a:cubicBezTo>
                  <a:lnTo>
                    <a:pt x="7152" y="0"/>
                  </a:lnTo>
                  <a:lnTo>
                    <a:pt x="6585" y="0"/>
                  </a:lnTo>
                  <a:lnTo>
                    <a:pt x="6585" y="2899"/>
                  </a:lnTo>
                  <a:cubicBezTo>
                    <a:pt x="6585" y="3119"/>
                    <a:pt x="6396" y="3308"/>
                    <a:pt x="6207" y="3308"/>
                  </a:cubicBezTo>
                  <a:cubicBezTo>
                    <a:pt x="5955" y="3308"/>
                    <a:pt x="5797" y="3119"/>
                    <a:pt x="5797" y="2899"/>
                  </a:cubicBez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9337;p65"/>
            <p:cNvSpPr/>
            <p:nvPr/>
          </p:nvSpPr>
          <p:spPr>
            <a:xfrm>
              <a:off x="-8169775" y="3174500"/>
              <a:ext cx="267825" cy="129975"/>
            </a:xfrm>
            <a:custGeom>
              <a:avLst/>
              <a:gdLst/>
              <a:ahLst/>
              <a:cxnLst/>
              <a:rect l="l" t="t" r="r" b="b"/>
              <a:pathLst>
                <a:path w="10713" h="5199" extrusionOk="0">
                  <a:moveTo>
                    <a:pt x="1639" y="1"/>
                  </a:moveTo>
                  <a:cubicBezTo>
                    <a:pt x="757" y="1"/>
                    <a:pt x="1" y="725"/>
                    <a:pt x="1" y="1639"/>
                  </a:cubicBezTo>
                  <a:lnTo>
                    <a:pt x="1" y="2080"/>
                  </a:lnTo>
                  <a:cubicBezTo>
                    <a:pt x="1" y="2301"/>
                    <a:pt x="190" y="2521"/>
                    <a:pt x="379" y="2521"/>
                  </a:cubicBezTo>
                  <a:lnTo>
                    <a:pt x="2521" y="2521"/>
                  </a:lnTo>
                  <a:lnTo>
                    <a:pt x="3057" y="5199"/>
                  </a:lnTo>
                  <a:cubicBezTo>
                    <a:pt x="3529" y="5073"/>
                    <a:pt x="4002" y="4978"/>
                    <a:pt x="4537" y="4978"/>
                  </a:cubicBezTo>
                  <a:lnTo>
                    <a:pt x="6176" y="4978"/>
                  </a:lnTo>
                  <a:cubicBezTo>
                    <a:pt x="6680" y="4978"/>
                    <a:pt x="7152" y="5073"/>
                    <a:pt x="7625" y="5199"/>
                  </a:cubicBezTo>
                  <a:lnTo>
                    <a:pt x="8192" y="2521"/>
                  </a:lnTo>
                  <a:lnTo>
                    <a:pt x="10303" y="2521"/>
                  </a:lnTo>
                  <a:cubicBezTo>
                    <a:pt x="10555" y="2521"/>
                    <a:pt x="10712" y="2301"/>
                    <a:pt x="10712" y="2080"/>
                  </a:cubicBezTo>
                  <a:lnTo>
                    <a:pt x="10712" y="1639"/>
                  </a:lnTo>
                  <a:cubicBezTo>
                    <a:pt x="10712" y="725"/>
                    <a:pt x="9956" y="1"/>
                    <a:pt x="9042" y="1"/>
                  </a:cubicBezTo>
                  <a:cubicBezTo>
                    <a:pt x="8160" y="1"/>
                    <a:pt x="7404" y="725"/>
                    <a:pt x="7404" y="1639"/>
                  </a:cubicBezTo>
                  <a:lnTo>
                    <a:pt x="7310" y="1639"/>
                  </a:lnTo>
                  <a:cubicBezTo>
                    <a:pt x="6617" y="1639"/>
                    <a:pt x="5892" y="1891"/>
                    <a:pt x="5325" y="2364"/>
                  </a:cubicBezTo>
                  <a:cubicBezTo>
                    <a:pt x="4852" y="1891"/>
                    <a:pt x="4128" y="1639"/>
                    <a:pt x="3372" y="1639"/>
                  </a:cubicBezTo>
                  <a:lnTo>
                    <a:pt x="3309" y="1639"/>
                  </a:lnTo>
                  <a:cubicBezTo>
                    <a:pt x="3309" y="725"/>
                    <a:pt x="2552" y="1"/>
                    <a:pt x="1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93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42" name="Google Shape;9342;p66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Nature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43" name="Google Shape;9343;p66"/>
          <p:cNvSpPr/>
          <p:nvPr/>
        </p:nvSpPr>
        <p:spPr>
          <a:xfrm>
            <a:off x="801940" y="1691070"/>
            <a:ext cx="343404" cy="446998"/>
          </a:xfrm>
          <a:custGeom>
            <a:avLst/>
            <a:gdLst/>
            <a:ahLst/>
            <a:cxnLst/>
            <a:rect l="l" t="t" r="r" b="b"/>
            <a:pathLst>
              <a:path w="9295" h="12099" extrusionOk="0">
                <a:moveTo>
                  <a:pt x="4601" y="1"/>
                </a:moveTo>
                <a:cubicBezTo>
                  <a:pt x="3624" y="1"/>
                  <a:pt x="2836" y="788"/>
                  <a:pt x="2836" y="1796"/>
                </a:cubicBezTo>
                <a:cubicBezTo>
                  <a:pt x="2836" y="2647"/>
                  <a:pt x="3467" y="3372"/>
                  <a:pt x="4254" y="3529"/>
                </a:cubicBezTo>
                <a:lnTo>
                  <a:pt x="4254" y="4789"/>
                </a:lnTo>
                <a:cubicBezTo>
                  <a:pt x="3656" y="4033"/>
                  <a:pt x="2742" y="3561"/>
                  <a:pt x="1765" y="3561"/>
                </a:cubicBezTo>
                <a:lnTo>
                  <a:pt x="348" y="3561"/>
                </a:lnTo>
                <a:cubicBezTo>
                  <a:pt x="158" y="3561"/>
                  <a:pt x="1" y="3718"/>
                  <a:pt x="1" y="3907"/>
                </a:cubicBezTo>
                <a:cubicBezTo>
                  <a:pt x="1" y="5671"/>
                  <a:pt x="1450" y="7152"/>
                  <a:pt x="3214" y="7152"/>
                </a:cubicBezTo>
                <a:lnTo>
                  <a:pt x="4286" y="7152"/>
                </a:lnTo>
                <a:lnTo>
                  <a:pt x="4286" y="9988"/>
                </a:lnTo>
                <a:cubicBezTo>
                  <a:pt x="3845" y="9547"/>
                  <a:pt x="3340" y="9231"/>
                  <a:pt x="2805" y="9042"/>
                </a:cubicBezTo>
                <a:cubicBezTo>
                  <a:pt x="2836" y="8885"/>
                  <a:pt x="2868" y="8727"/>
                  <a:pt x="2868" y="8570"/>
                </a:cubicBezTo>
                <a:cubicBezTo>
                  <a:pt x="2868" y="7782"/>
                  <a:pt x="2238" y="7152"/>
                  <a:pt x="1450" y="7152"/>
                </a:cubicBezTo>
                <a:cubicBezTo>
                  <a:pt x="663" y="7152"/>
                  <a:pt x="32" y="7782"/>
                  <a:pt x="32" y="8570"/>
                </a:cubicBezTo>
                <a:cubicBezTo>
                  <a:pt x="32" y="9358"/>
                  <a:pt x="663" y="9988"/>
                  <a:pt x="1450" y="9988"/>
                </a:cubicBezTo>
                <a:cubicBezTo>
                  <a:pt x="1797" y="9988"/>
                  <a:pt x="2112" y="9862"/>
                  <a:pt x="2364" y="9610"/>
                </a:cubicBezTo>
                <a:cubicBezTo>
                  <a:pt x="3183" y="9830"/>
                  <a:pt x="3908" y="10366"/>
                  <a:pt x="4286" y="11122"/>
                </a:cubicBezTo>
                <a:lnTo>
                  <a:pt x="4286" y="11752"/>
                </a:lnTo>
                <a:cubicBezTo>
                  <a:pt x="4286" y="11941"/>
                  <a:pt x="4443" y="12098"/>
                  <a:pt x="4632" y="12098"/>
                </a:cubicBezTo>
                <a:cubicBezTo>
                  <a:pt x="4853" y="12098"/>
                  <a:pt x="5010" y="11941"/>
                  <a:pt x="5010" y="11752"/>
                </a:cubicBezTo>
                <a:lnTo>
                  <a:pt x="5010" y="11342"/>
                </a:lnTo>
                <a:lnTo>
                  <a:pt x="6050" y="11342"/>
                </a:lnTo>
                <a:cubicBezTo>
                  <a:pt x="7846" y="11342"/>
                  <a:pt x="9295" y="9893"/>
                  <a:pt x="9295" y="8129"/>
                </a:cubicBezTo>
                <a:cubicBezTo>
                  <a:pt x="9200" y="7971"/>
                  <a:pt x="9043" y="7814"/>
                  <a:pt x="8854" y="7814"/>
                </a:cubicBezTo>
                <a:lnTo>
                  <a:pt x="7436" y="7814"/>
                </a:lnTo>
                <a:cubicBezTo>
                  <a:pt x="6428" y="7814"/>
                  <a:pt x="5546" y="8286"/>
                  <a:pt x="4947" y="9042"/>
                </a:cubicBezTo>
                <a:lnTo>
                  <a:pt x="4947" y="6837"/>
                </a:lnTo>
                <a:cubicBezTo>
                  <a:pt x="5357" y="6081"/>
                  <a:pt x="6050" y="5545"/>
                  <a:pt x="6901" y="5325"/>
                </a:cubicBezTo>
                <a:cubicBezTo>
                  <a:pt x="7121" y="5545"/>
                  <a:pt x="7436" y="5671"/>
                  <a:pt x="7814" y="5671"/>
                </a:cubicBezTo>
                <a:cubicBezTo>
                  <a:pt x="8602" y="5671"/>
                  <a:pt x="9200" y="5041"/>
                  <a:pt x="9200" y="4254"/>
                </a:cubicBezTo>
                <a:cubicBezTo>
                  <a:pt x="9200" y="3466"/>
                  <a:pt x="8602" y="2836"/>
                  <a:pt x="7814" y="2836"/>
                </a:cubicBezTo>
                <a:cubicBezTo>
                  <a:pt x="7027" y="2836"/>
                  <a:pt x="6396" y="3466"/>
                  <a:pt x="6396" y="4254"/>
                </a:cubicBezTo>
                <a:cubicBezTo>
                  <a:pt x="6396" y="4411"/>
                  <a:pt x="6428" y="4569"/>
                  <a:pt x="6459" y="4726"/>
                </a:cubicBezTo>
                <a:cubicBezTo>
                  <a:pt x="5861" y="4947"/>
                  <a:pt x="5357" y="5262"/>
                  <a:pt x="4947" y="5671"/>
                </a:cubicBezTo>
                <a:lnTo>
                  <a:pt x="4947" y="3529"/>
                </a:lnTo>
                <a:cubicBezTo>
                  <a:pt x="5798" y="3372"/>
                  <a:pt x="6365" y="2615"/>
                  <a:pt x="6365" y="1796"/>
                </a:cubicBezTo>
                <a:cubicBezTo>
                  <a:pt x="6365" y="788"/>
                  <a:pt x="5577" y="1"/>
                  <a:pt x="4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44" name="Google Shape;9344;p66"/>
          <p:cNvGrpSpPr/>
          <p:nvPr/>
        </p:nvGrpSpPr>
        <p:grpSpPr>
          <a:xfrm>
            <a:off x="748855" y="2243507"/>
            <a:ext cx="452798" cy="449473"/>
            <a:chOff x="-21322300" y="3693325"/>
            <a:chExt cx="306400" cy="304150"/>
          </a:xfrm>
        </p:grpSpPr>
        <p:sp>
          <p:nvSpPr>
            <p:cNvPr id="9345" name="Google Shape;9345;p66"/>
            <p:cNvSpPr/>
            <p:nvPr/>
          </p:nvSpPr>
          <p:spPr>
            <a:xfrm>
              <a:off x="-21142725" y="3868400"/>
              <a:ext cx="111850" cy="69325"/>
            </a:xfrm>
            <a:custGeom>
              <a:avLst/>
              <a:gdLst/>
              <a:ahLst/>
              <a:cxnLst/>
              <a:rect l="l" t="t" r="r" b="b"/>
              <a:pathLst>
                <a:path w="4474" h="2773" extrusionOk="0">
                  <a:moveTo>
                    <a:pt x="4474" y="0"/>
                  </a:moveTo>
                  <a:lnTo>
                    <a:pt x="4474" y="0"/>
                  </a:lnTo>
                  <a:cubicBezTo>
                    <a:pt x="4317" y="189"/>
                    <a:pt x="4159" y="378"/>
                    <a:pt x="4001" y="536"/>
                  </a:cubicBezTo>
                  <a:cubicBezTo>
                    <a:pt x="2899" y="1639"/>
                    <a:pt x="1418" y="2174"/>
                    <a:pt x="0" y="2426"/>
                  </a:cubicBezTo>
                  <a:cubicBezTo>
                    <a:pt x="473" y="2678"/>
                    <a:pt x="945" y="2773"/>
                    <a:pt x="1450" y="2773"/>
                  </a:cubicBezTo>
                  <a:cubicBezTo>
                    <a:pt x="2269" y="2773"/>
                    <a:pt x="3088" y="2458"/>
                    <a:pt x="3749" y="1828"/>
                  </a:cubicBezTo>
                  <a:cubicBezTo>
                    <a:pt x="4254" y="1324"/>
                    <a:pt x="4474" y="662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66"/>
            <p:cNvSpPr/>
            <p:nvPr/>
          </p:nvSpPr>
          <p:spPr>
            <a:xfrm>
              <a:off x="-21141950" y="3693325"/>
              <a:ext cx="126050" cy="120750"/>
            </a:xfrm>
            <a:custGeom>
              <a:avLst/>
              <a:gdLst/>
              <a:ahLst/>
              <a:cxnLst/>
              <a:rect l="l" t="t" r="r" b="b"/>
              <a:pathLst>
                <a:path w="5042" h="4830" extrusionOk="0">
                  <a:moveTo>
                    <a:pt x="1828" y="1214"/>
                  </a:moveTo>
                  <a:cubicBezTo>
                    <a:pt x="1915" y="1214"/>
                    <a:pt x="2001" y="1254"/>
                    <a:pt x="2080" y="1333"/>
                  </a:cubicBezTo>
                  <a:cubicBezTo>
                    <a:pt x="2238" y="1490"/>
                    <a:pt x="2238" y="1679"/>
                    <a:pt x="2080" y="1837"/>
                  </a:cubicBezTo>
                  <a:cubicBezTo>
                    <a:pt x="2001" y="1915"/>
                    <a:pt x="1915" y="1955"/>
                    <a:pt x="1828" y="1955"/>
                  </a:cubicBezTo>
                  <a:cubicBezTo>
                    <a:pt x="1742" y="1955"/>
                    <a:pt x="1655" y="1915"/>
                    <a:pt x="1576" y="1837"/>
                  </a:cubicBezTo>
                  <a:cubicBezTo>
                    <a:pt x="1419" y="1679"/>
                    <a:pt x="1419" y="1490"/>
                    <a:pt x="1576" y="1333"/>
                  </a:cubicBezTo>
                  <a:cubicBezTo>
                    <a:pt x="1655" y="1254"/>
                    <a:pt x="1742" y="1214"/>
                    <a:pt x="1828" y="1214"/>
                  </a:cubicBezTo>
                  <a:close/>
                  <a:moveTo>
                    <a:pt x="2301" y="0"/>
                  </a:moveTo>
                  <a:cubicBezTo>
                    <a:pt x="1786" y="0"/>
                    <a:pt x="1193" y="72"/>
                    <a:pt x="599" y="230"/>
                  </a:cubicBezTo>
                  <a:cubicBezTo>
                    <a:pt x="1" y="1427"/>
                    <a:pt x="221" y="2908"/>
                    <a:pt x="1230" y="3884"/>
                  </a:cubicBezTo>
                  <a:cubicBezTo>
                    <a:pt x="1797" y="4483"/>
                    <a:pt x="2647" y="4830"/>
                    <a:pt x="3498" y="4830"/>
                  </a:cubicBezTo>
                  <a:cubicBezTo>
                    <a:pt x="3970" y="4830"/>
                    <a:pt x="4443" y="4704"/>
                    <a:pt x="4884" y="4515"/>
                  </a:cubicBezTo>
                  <a:cubicBezTo>
                    <a:pt x="5042" y="3443"/>
                    <a:pt x="5042" y="2498"/>
                    <a:pt x="4947" y="1931"/>
                  </a:cubicBezTo>
                  <a:cubicBezTo>
                    <a:pt x="4884" y="1522"/>
                    <a:pt x="4601" y="1207"/>
                    <a:pt x="4254" y="1081"/>
                  </a:cubicBezTo>
                  <a:cubicBezTo>
                    <a:pt x="4160" y="1049"/>
                    <a:pt x="4065" y="1049"/>
                    <a:pt x="3970" y="1049"/>
                  </a:cubicBezTo>
                  <a:cubicBezTo>
                    <a:pt x="3970" y="955"/>
                    <a:pt x="3939" y="860"/>
                    <a:pt x="3939" y="765"/>
                  </a:cubicBezTo>
                  <a:cubicBezTo>
                    <a:pt x="3813" y="387"/>
                    <a:pt x="3498" y="104"/>
                    <a:pt x="3120" y="72"/>
                  </a:cubicBezTo>
                  <a:cubicBezTo>
                    <a:pt x="2885" y="25"/>
                    <a:pt x="2607" y="0"/>
                    <a:pt x="23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7" name="Google Shape;9347;p66"/>
            <p:cNvSpPr/>
            <p:nvPr/>
          </p:nvSpPr>
          <p:spPr>
            <a:xfrm>
              <a:off x="-21263225" y="3707725"/>
              <a:ext cx="69325" cy="112650"/>
            </a:xfrm>
            <a:custGeom>
              <a:avLst/>
              <a:gdLst/>
              <a:ahLst/>
              <a:cxnLst/>
              <a:rect l="l" t="t" r="r" b="b"/>
              <a:pathLst>
                <a:path w="2773" h="4506" extrusionOk="0">
                  <a:moveTo>
                    <a:pt x="2773" y="0"/>
                  </a:moveTo>
                  <a:cubicBezTo>
                    <a:pt x="2079" y="0"/>
                    <a:pt x="1418" y="252"/>
                    <a:pt x="945" y="757"/>
                  </a:cubicBezTo>
                  <a:cubicBezTo>
                    <a:pt x="347" y="1355"/>
                    <a:pt x="0" y="2174"/>
                    <a:pt x="0" y="3025"/>
                  </a:cubicBezTo>
                  <a:cubicBezTo>
                    <a:pt x="0" y="3560"/>
                    <a:pt x="126" y="4065"/>
                    <a:pt x="347" y="4506"/>
                  </a:cubicBezTo>
                  <a:cubicBezTo>
                    <a:pt x="630" y="3025"/>
                    <a:pt x="1197" y="1513"/>
                    <a:pt x="2205" y="473"/>
                  </a:cubicBezTo>
                  <a:cubicBezTo>
                    <a:pt x="2363" y="315"/>
                    <a:pt x="2552" y="158"/>
                    <a:pt x="27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9348;p66"/>
            <p:cNvSpPr/>
            <p:nvPr/>
          </p:nvSpPr>
          <p:spPr>
            <a:xfrm>
              <a:off x="-21322300" y="3703775"/>
              <a:ext cx="294600" cy="293700"/>
            </a:xfrm>
            <a:custGeom>
              <a:avLst/>
              <a:gdLst/>
              <a:ahLst/>
              <a:cxnLst/>
              <a:rect l="l" t="t" r="r" b="b"/>
              <a:pathLst>
                <a:path w="11784" h="11748" extrusionOk="0">
                  <a:moveTo>
                    <a:pt x="6604" y="3797"/>
                  </a:moveTo>
                  <a:cubicBezTo>
                    <a:pt x="6773" y="3797"/>
                    <a:pt x="6905" y="3909"/>
                    <a:pt x="6931" y="4065"/>
                  </a:cubicBezTo>
                  <a:cubicBezTo>
                    <a:pt x="7026" y="4254"/>
                    <a:pt x="6900" y="4443"/>
                    <a:pt x="6711" y="4506"/>
                  </a:cubicBezTo>
                  <a:lnTo>
                    <a:pt x="6270" y="4664"/>
                  </a:lnTo>
                  <a:cubicBezTo>
                    <a:pt x="6018" y="4727"/>
                    <a:pt x="5955" y="5042"/>
                    <a:pt x="6112" y="5231"/>
                  </a:cubicBezTo>
                  <a:lnTo>
                    <a:pt x="6490" y="5640"/>
                  </a:lnTo>
                  <a:cubicBezTo>
                    <a:pt x="6575" y="5713"/>
                    <a:pt x="6674" y="5748"/>
                    <a:pt x="6767" y="5748"/>
                  </a:cubicBezTo>
                  <a:cubicBezTo>
                    <a:pt x="6916" y="5748"/>
                    <a:pt x="7050" y="5657"/>
                    <a:pt x="7089" y="5483"/>
                  </a:cubicBezTo>
                  <a:lnTo>
                    <a:pt x="7246" y="5042"/>
                  </a:lnTo>
                  <a:cubicBezTo>
                    <a:pt x="7321" y="4892"/>
                    <a:pt x="7455" y="4802"/>
                    <a:pt x="7586" y="4802"/>
                  </a:cubicBezTo>
                  <a:cubicBezTo>
                    <a:pt x="7620" y="4802"/>
                    <a:pt x="7655" y="4808"/>
                    <a:pt x="7687" y="4821"/>
                  </a:cubicBezTo>
                  <a:cubicBezTo>
                    <a:pt x="7908" y="4884"/>
                    <a:pt x="8002" y="5073"/>
                    <a:pt x="7971" y="5262"/>
                  </a:cubicBezTo>
                  <a:lnTo>
                    <a:pt x="7813" y="5703"/>
                  </a:lnTo>
                  <a:cubicBezTo>
                    <a:pt x="7655" y="6177"/>
                    <a:pt x="7212" y="6453"/>
                    <a:pt x="6764" y="6453"/>
                  </a:cubicBezTo>
                  <a:cubicBezTo>
                    <a:pt x="6498" y="6453"/>
                    <a:pt x="6229" y="6356"/>
                    <a:pt x="6018" y="6144"/>
                  </a:cubicBezTo>
                  <a:lnTo>
                    <a:pt x="5640" y="5766"/>
                  </a:lnTo>
                  <a:cubicBezTo>
                    <a:pt x="5073" y="5199"/>
                    <a:pt x="5293" y="4223"/>
                    <a:pt x="6081" y="3971"/>
                  </a:cubicBezTo>
                  <a:lnTo>
                    <a:pt x="6490" y="3813"/>
                  </a:lnTo>
                  <a:cubicBezTo>
                    <a:pt x="6529" y="3802"/>
                    <a:pt x="6567" y="3797"/>
                    <a:pt x="6604" y="3797"/>
                  </a:cubicBezTo>
                  <a:close/>
                  <a:moveTo>
                    <a:pt x="6900" y="1"/>
                  </a:moveTo>
                  <a:lnTo>
                    <a:pt x="6900" y="1"/>
                  </a:lnTo>
                  <a:cubicBezTo>
                    <a:pt x="6238" y="253"/>
                    <a:pt x="5608" y="600"/>
                    <a:pt x="5136" y="1104"/>
                  </a:cubicBezTo>
                  <a:cubicBezTo>
                    <a:pt x="3434" y="2805"/>
                    <a:pt x="3088" y="6176"/>
                    <a:pt x="3088" y="7657"/>
                  </a:cubicBezTo>
                  <a:cubicBezTo>
                    <a:pt x="2726" y="7476"/>
                    <a:pt x="2328" y="7387"/>
                    <a:pt x="1930" y="7387"/>
                  </a:cubicBezTo>
                  <a:cubicBezTo>
                    <a:pt x="1287" y="7387"/>
                    <a:pt x="644" y="7619"/>
                    <a:pt x="158" y="8066"/>
                  </a:cubicBezTo>
                  <a:cubicBezTo>
                    <a:pt x="0" y="8224"/>
                    <a:pt x="32" y="8539"/>
                    <a:pt x="252" y="8665"/>
                  </a:cubicBezTo>
                  <a:cubicBezTo>
                    <a:pt x="1449" y="9295"/>
                    <a:pt x="2489" y="10334"/>
                    <a:pt x="3119" y="11532"/>
                  </a:cubicBezTo>
                  <a:cubicBezTo>
                    <a:pt x="3191" y="11676"/>
                    <a:pt x="3304" y="11748"/>
                    <a:pt x="3429" y="11748"/>
                  </a:cubicBezTo>
                  <a:cubicBezTo>
                    <a:pt x="3523" y="11748"/>
                    <a:pt x="3623" y="11707"/>
                    <a:pt x="3718" y="11626"/>
                  </a:cubicBezTo>
                  <a:cubicBezTo>
                    <a:pt x="4505" y="10839"/>
                    <a:pt x="4663" y="9641"/>
                    <a:pt x="4127" y="8696"/>
                  </a:cubicBezTo>
                  <a:lnTo>
                    <a:pt x="4190" y="8696"/>
                  </a:lnTo>
                  <a:cubicBezTo>
                    <a:pt x="5640" y="8696"/>
                    <a:pt x="8979" y="8350"/>
                    <a:pt x="10680" y="6648"/>
                  </a:cubicBezTo>
                  <a:cubicBezTo>
                    <a:pt x="11184" y="6144"/>
                    <a:pt x="11531" y="5514"/>
                    <a:pt x="11783" y="4853"/>
                  </a:cubicBezTo>
                  <a:lnTo>
                    <a:pt x="11783" y="4853"/>
                  </a:lnTo>
                  <a:cubicBezTo>
                    <a:pt x="11374" y="4979"/>
                    <a:pt x="11027" y="5042"/>
                    <a:pt x="10649" y="5042"/>
                  </a:cubicBezTo>
                  <a:cubicBezTo>
                    <a:pt x="9578" y="5042"/>
                    <a:pt x="8601" y="4664"/>
                    <a:pt x="7876" y="3908"/>
                  </a:cubicBezTo>
                  <a:cubicBezTo>
                    <a:pt x="6805" y="2836"/>
                    <a:pt x="6490" y="1356"/>
                    <a:pt x="69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49" name="Google Shape;9349;p66"/>
          <p:cNvGrpSpPr/>
          <p:nvPr/>
        </p:nvGrpSpPr>
        <p:grpSpPr>
          <a:xfrm>
            <a:off x="748263" y="2810244"/>
            <a:ext cx="453980" cy="422540"/>
            <a:chOff x="-21322300" y="4077125"/>
            <a:chExt cx="307200" cy="285925"/>
          </a:xfrm>
        </p:grpSpPr>
        <p:sp>
          <p:nvSpPr>
            <p:cNvPr id="9350" name="Google Shape;9350;p66"/>
            <p:cNvSpPr/>
            <p:nvPr/>
          </p:nvSpPr>
          <p:spPr>
            <a:xfrm>
              <a:off x="-21177375" y="4077125"/>
              <a:ext cx="17350" cy="52800"/>
            </a:xfrm>
            <a:custGeom>
              <a:avLst/>
              <a:gdLst/>
              <a:ahLst/>
              <a:cxnLst/>
              <a:rect l="l" t="t" r="r" b="b"/>
              <a:pathLst>
                <a:path w="694" h="211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64"/>
                  </a:lnTo>
                  <a:cubicBezTo>
                    <a:pt x="0" y="1953"/>
                    <a:pt x="158" y="2111"/>
                    <a:pt x="347" y="2111"/>
                  </a:cubicBezTo>
                  <a:cubicBezTo>
                    <a:pt x="536" y="2111"/>
                    <a:pt x="693" y="1953"/>
                    <a:pt x="693" y="1764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66"/>
            <p:cNvSpPr/>
            <p:nvPr/>
          </p:nvSpPr>
          <p:spPr>
            <a:xfrm>
              <a:off x="-21279775" y="4117475"/>
              <a:ext cx="46500" cy="44525"/>
            </a:xfrm>
            <a:custGeom>
              <a:avLst/>
              <a:gdLst/>
              <a:ahLst/>
              <a:cxnLst/>
              <a:rect l="l" t="t" r="r" b="b"/>
              <a:pathLst>
                <a:path w="1860" h="1781" extrusionOk="0">
                  <a:moveTo>
                    <a:pt x="410" y="1"/>
                  </a:moveTo>
                  <a:cubicBezTo>
                    <a:pt x="323" y="1"/>
                    <a:pt x="237" y="40"/>
                    <a:pt x="158" y="119"/>
                  </a:cubicBezTo>
                  <a:cubicBezTo>
                    <a:pt x="0" y="276"/>
                    <a:pt x="0" y="466"/>
                    <a:pt x="158" y="623"/>
                  </a:cubicBezTo>
                  <a:lnTo>
                    <a:pt x="1166" y="1663"/>
                  </a:lnTo>
                  <a:cubicBezTo>
                    <a:pt x="1261" y="1741"/>
                    <a:pt x="1355" y="1781"/>
                    <a:pt x="1446" y="1781"/>
                  </a:cubicBezTo>
                  <a:cubicBezTo>
                    <a:pt x="1536" y="1781"/>
                    <a:pt x="1623" y="1741"/>
                    <a:pt x="1702" y="1663"/>
                  </a:cubicBezTo>
                  <a:cubicBezTo>
                    <a:pt x="1859" y="1505"/>
                    <a:pt x="1859" y="1285"/>
                    <a:pt x="1702" y="1127"/>
                  </a:cubicBezTo>
                  <a:lnTo>
                    <a:pt x="662" y="119"/>
                  </a:lnTo>
                  <a:cubicBezTo>
                    <a:pt x="583" y="40"/>
                    <a:pt x="497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66"/>
            <p:cNvSpPr/>
            <p:nvPr/>
          </p:nvSpPr>
          <p:spPr>
            <a:xfrm>
              <a:off x="-21103350" y="4117475"/>
              <a:ext cx="45700" cy="44525"/>
            </a:xfrm>
            <a:custGeom>
              <a:avLst/>
              <a:gdLst/>
              <a:ahLst/>
              <a:cxnLst/>
              <a:rect l="l" t="t" r="r" b="b"/>
              <a:pathLst>
                <a:path w="1828" h="1781" extrusionOk="0">
                  <a:moveTo>
                    <a:pt x="1418" y="1"/>
                  </a:moveTo>
                  <a:cubicBezTo>
                    <a:pt x="1332" y="1"/>
                    <a:pt x="1245" y="40"/>
                    <a:pt x="1166" y="119"/>
                  </a:cubicBezTo>
                  <a:lnTo>
                    <a:pt x="158" y="1127"/>
                  </a:lnTo>
                  <a:cubicBezTo>
                    <a:pt x="1" y="1285"/>
                    <a:pt x="1" y="1474"/>
                    <a:pt x="158" y="1663"/>
                  </a:cubicBezTo>
                  <a:cubicBezTo>
                    <a:pt x="237" y="1741"/>
                    <a:pt x="331" y="1781"/>
                    <a:pt x="422" y="1781"/>
                  </a:cubicBezTo>
                  <a:cubicBezTo>
                    <a:pt x="513" y="1781"/>
                    <a:pt x="599" y="1741"/>
                    <a:pt x="662" y="1663"/>
                  </a:cubicBezTo>
                  <a:lnTo>
                    <a:pt x="1670" y="623"/>
                  </a:lnTo>
                  <a:cubicBezTo>
                    <a:pt x="1828" y="466"/>
                    <a:pt x="1828" y="276"/>
                    <a:pt x="1670" y="119"/>
                  </a:cubicBezTo>
                  <a:cubicBezTo>
                    <a:pt x="1592" y="40"/>
                    <a:pt x="1505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66"/>
            <p:cNvSpPr/>
            <p:nvPr/>
          </p:nvSpPr>
          <p:spPr>
            <a:xfrm>
              <a:off x="-21137225" y="4103750"/>
              <a:ext cx="27600" cy="34975"/>
            </a:xfrm>
            <a:custGeom>
              <a:avLst/>
              <a:gdLst/>
              <a:ahLst/>
              <a:cxnLst/>
              <a:rect l="l" t="t" r="r" b="b"/>
              <a:pathLst>
                <a:path w="1104" h="1399" extrusionOk="0">
                  <a:moveTo>
                    <a:pt x="670" y="1"/>
                  </a:moveTo>
                  <a:cubicBezTo>
                    <a:pt x="536" y="1"/>
                    <a:pt x="417" y="89"/>
                    <a:pt x="347" y="227"/>
                  </a:cubicBezTo>
                  <a:lnTo>
                    <a:pt x="95" y="888"/>
                  </a:lnTo>
                  <a:cubicBezTo>
                    <a:pt x="1" y="1109"/>
                    <a:pt x="127" y="1298"/>
                    <a:pt x="284" y="1361"/>
                  </a:cubicBezTo>
                  <a:cubicBezTo>
                    <a:pt x="335" y="1386"/>
                    <a:pt x="386" y="1398"/>
                    <a:pt x="435" y="1398"/>
                  </a:cubicBezTo>
                  <a:cubicBezTo>
                    <a:pt x="568" y="1398"/>
                    <a:pt x="688" y="1310"/>
                    <a:pt x="757" y="1172"/>
                  </a:cubicBezTo>
                  <a:lnTo>
                    <a:pt x="1041" y="510"/>
                  </a:lnTo>
                  <a:cubicBezTo>
                    <a:pt x="1104" y="321"/>
                    <a:pt x="1041" y="101"/>
                    <a:pt x="820" y="38"/>
                  </a:cubicBezTo>
                  <a:cubicBezTo>
                    <a:pt x="769" y="13"/>
                    <a:pt x="719" y="1"/>
                    <a:pt x="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66"/>
            <p:cNvSpPr/>
            <p:nvPr/>
          </p:nvSpPr>
          <p:spPr>
            <a:xfrm>
              <a:off x="-21227800" y="4103750"/>
              <a:ext cx="27600" cy="34975"/>
            </a:xfrm>
            <a:custGeom>
              <a:avLst/>
              <a:gdLst/>
              <a:ahLst/>
              <a:cxnLst/>
              <a:rect l="l" t="t" r="r" b="b"/>
              <a:pathLst>
                <a:path w="1104" h="1399" extrusionOk="0">
                  <a:moveTo>
                    <a:pt x="434" y="1"/>
                  </a:moveTo>
                  <a:cubicBezTo>
                    <a:pt x="386" y="1"/>
                    <a:pt x="335" y="13"/>
                    <a:pt x="284" y="38"/>
                  </a:cubicBezTo>
                  <a:cubicBezTo>
                    <a:pt x="95" y="101"/>
                    <a:pt x="1" y="321"/>
                    <a:pt x="95" y="510"/>
                  </a:cubicBezTo>
                  <a:lnTo>
                    <a:pt x="347" y="1172"/>
                  </a:lnTo>
                  <a:cubicBezTo>
                    <a:pt x="417" y="1310"/>
                    <a:pt x="536" y="1398"/>
                    <a:pt x="670" y="1398"/>
                  </a:cubicBezTo>
                  <a:cubicBezTo>
                    <a:pt x="719" y="1398"/>
                    <a:pt x="769" y="1386"/>
                    <a:pt x="820" y="1361"/>
                  </a:cubicBezTo>
                  <a:cubicBezTo>
                    <a:pt x="1040" y="1298"/>
                    <a:pt x="1103" y="1109"/>
                    <a:pt x="1040" y="888"/>
                  </a:cubicBezTo>
                  <a:lnTo>
                    <a:pt x="757" y="227"/>
                  </a:lnTo>
                  <a:cubicBezTo>
                    <a:pt x="688" y="89"/>
                    <a:pt x="568" y="1"/>
                    <a:pt x="4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66"/>
            <p:cNvSpPr/>
            <p:nvPr/>
          </p:nvSpPr>
          <p:spPr>
            <a:xfrm>
              <a:off x="-21319950" y="4219675"/>
              <a:ext cx="53600" cy="18150"/>
            </a:xfrm>
            <a:custGeom>
              <a:avLst/>
              <a:gdLst/>
              <a:ahLst/>
              <a:cxnLst/>
              <a:rect l="l" t="t" r="r" b="b"/>
              <a:pathLst>
                <a:path w="214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8"/>
                    <a:pt x="2143" y="347"/>
                  </a:cubicBezTo>
                  <a:cubicBezTo>
                    <a:pt x="2143" y="158"/>
                    <a:pt x="1986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66"/>
            <p:cNvSpPr/>
            <p:nvPr/>
          </p:nvSpPr>
          <p:spPr>
            <a:xfrm>
              <a:off x="-21070275" y="4219675"/>
              <a:ext cx="54375" cy="18150"/>
            </a:xfrm>
            <a:custGeom>
              <a:avLst/>
              <a:gdLst/>
              <a:ahLst/>
              <a:cxnLst/>
              <a:rect l="l" t="t" r="r" b="b"/>
              <a:pathLst>
                <a:path w="217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828" y="725"/>
                  </a:lnTo>
                  <a:cubicBezTo>
                    <a:pt x="2017" y="725"/>
                    <a:pt x="2175" y="568"/>
                    <a:pt x="2175" y="347"/>
                  </a:cubicBezTo>
                  <a:cubicBezTo>
                    <a:pt x="2175" y="158"/>
                    <a:pt x="2017" y="1"/>
                    <a:pt x="1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66"/>
            <p:cNvSpPr/>
            <p:nvPr/>
          </p:nvSpPr>
          <p:spPr>
            <a:xfrm>
              <a:off x="-21078925" y="4171825"/>
              <a:ext cx="37025" cy="25175"/>
            </a:xfrm>
            <a:custGeom>
              <a:avLst/>
              <a:gdLst/>
              <a:ahLst/>
              <a:cxnLst/>
              <a:rect l="l" t="t" r="r" b="b"/>
              <a:pathLst>
                <a:path w="1481" h="1007" extrusionOk="0">
                  <a:moveTo>
                    <a:pt x="1086" y="1"/>
                  </a:moveTo>
                  <a:cubicBezTo>
                    <a:pt x="1040" y="1"/>
                    <a:pt x="993" y="9"/>
                    <a:pt x="945" y="24"/>
                  </a:cubicBezTo>
                  <a:lnTo>
                    <a:pt x="284" y="308"/>
                  </a:lnTo>
                  <a:cubicBezTo>
                    <a:pt x="63" y="371"/>
                    <a:pt x="0" y="623"/>
                    <a:pt x="63" y="780"/>
                  </a:cubicBezTo>
                  <a:cubicBezTo>
                    <a:pt x="132" y="919"/>
                    <a:pt x="252" y="1006"/>
                    <a:pt x="386" y="1006"/>
                  </a:cubicBezTo>
                  <a:cubicBezTo>
                    <a:pt x="435" y="1006"/>
                    <a:pt x="485" y="995"/>
                    <a:pt x="536" y="969"/>
                  </a:cubicBezTo>
                  <a:lnTo>
                    <a:pt x="1229" y="686"/>
                  </a:lnTo>
                  <a:cubicBezTo>
                    <a:pt x="1418" y="623"/>
                    <a:pt x="1481" y="434"/>
                    <a:pt x="1418" y="213"/>
                  </a:cubicBezTo>
                  <a:cubicBezTo>
                    <a:pt x="1347" y="72"/>
                    <a:pt x="1223" y="1"/>
                    <a:pt x="10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66"/>
            <p:cNvSpPr/>
            <p:nvPr/>
          </p:nvSpPr>
          <p:spPr>
            <a:xfrm>
              <a:off x="-21294750" y="4172625"/>
              <a:ext cx="37850" cy="25150"/>
            </a:xfrm>
            <a:custGeom>
              <a:avLst/>
              <a:gdLst/>
              <a:ahLst/>
              <a:cxnLst/>
              <a:rect l="l" t="t" r="r" b="b"/>
              <a:pathLst>
                <a:path w="1514" h="1006" extrusionOk="0">
                  <a:moveTo>
                    <a:pt x="414" y="1"/>
                  </a:moveTo>
                  <a:cubicBezTo>
                    <a:pt x="263" y="1"/>
                    <a:pt x="143" y="77"/>
                    <a:pt x="95" y="244"/>
                  </a:cubicBezTo>
                  <a:cubicBezTo>
                    <a:pt x="1" y="402"/>
                    <a:pt x="127" y="622"/>
                    <a:pt x="284" y="717"/>
                  </a:cubicBezTo>
                  <a:lnTo>
                    <a:pt x="946" y="969"/>
                  </a:lnTo>
                  <a:cubicBezTo>
                    <a:pt x="997" y="994"/>
                    <a:pt x="1050" y="1006"/>
                    <a:pt x="1101" y="1006"/>
                  </a:cubicBezTo>
                  <a:cubicBezTo>
                    <a:pt x="1242" y="1006"/>
                    <a:pt x="1372" y="918"/>
                    <a:pt x="1419" y="780"/>
                  </a:cubicBezTo>
                  <a:cubicBezTo>
                    <a:pt x="1513" y="591"/>
                    <a:pt x="1419" y="402"/>
                    <a:pt x="1230" y="307"/>
                  </a:cubicBezTo>
                  <a:lnTo>
                    <a:pt x="568" y="24"/>
                  </a:lnTo>
                  <a:cubicBezTo>
                    <a:pt x="514" y="8"/>
                    <a:pt x="46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66"/>
            <p:cNvSpPr/>
            <p:nvPr/>
          </p:nvSpPr>
          <p:spPr>
            <a:xfrm>
              <a:off x="-21321525" y="4328375"/>
              <a:ext cx="306425" cy="34675"/>
            </a:xfrm>
            <a:custGeom>
              <a:avLst/>
              <a:gdLst/>
              <a:ahLst/>
              <a:cxnLst/>
              <a:rect l="l" t="t" r="r" b="b"/>
              <a:pathLst>
                <a:path w="12257" h="1387" extrusionOk="0">
                  <a:moveTo>
                    <a:pt x="1844" y="0"/>
                  </a:moveTo>
                  <a:cubicBezTo>
                    <a:pt x="1403" y="0"/>
                    <a:pt x="962" y="126"/>
                    <a:pt x="568" y="378"/>
                  </a:cubicBezTo>
                  <a:cubicBezTo>
                    <a:pt x="473" y="410"/>
                    <a:pt x="379" y="504"/>
                    <a:pt x="284" y="536"/>
                  </a:cubicBezTo>
                  <a:cubicBezTo>
                    <a:pt x="95" y="630"/>
                    <a:pt x="1" y="819"/>
                    <a:pt x="95" y="1008"/>
                  </a:cubicBezTo>
                  <a:cubicBezTo>
                    <a:pt x="141" y="1147"/>
                    <a:pt x="272" y="1234"/>
                    <a:pt x="413" y="1234"/>
                  </a:cubicBezTo>
                  <a:cubicBezTo>
                    <a:pt x="464" y="1234"/>
                    <a:pt x="517" y="1223"/>
                    <a:pt x="568" y="1197"/>
                  </a:cubicBezTo>
                  <a:cubicBezTo>
                    <a:pt x="725" y="1166"/>
                    <a:pt x="883" y="1103"/>
                    <a:pt x="1009" y="1008"/>
                  </a:cubicBezTo>
                  <a:cubicBezTo>
                    <a:pt x="1261" y="835"/>
                    <a:pt x="1560" y="748"/>
                    <a:pt x="1863" y="748"/>
                  </a:cubicBezTo>
                  <a:cubicBezTo>
                    <a:pt x="2167" y="748"/>
                    <a:pt x="2474" y="835"/>
                    <a:pt x="2742" y="1008"/>
                  </a:cubicBezTo>
                  <a:cubicBezTo>
                    <a:pt x="3135" y="1260"/>
                    <a:pt x="3577" y="1386"/>
                    <a:pt x="4014" y="1386"/>
                  </a:cubicBezTo>
                  <a:cubicBezTo>
                    <a:pt x="4451" y="1386"/>
                    <a:pt x="4884" y="1260"/>
                    <a:pt x="5262" y="1008"/>
                  </a:cubicBezTo>
                  <a:cubicBezTo>
                    <a:pt x="5514" y="835"/>
                    <a:pt x="5813" y="748"/>
                    <a:pt x="6117" y="748"/>
                  </a:cubicBezTo>
                  <a:cubicBezTo>
                    <a:pt x="6420" y="748"/>
                    <a:pt x="6727" y="835"/>
                    <a:pt x="6995" y="1008"/>
                  </a:cubicBezTo>
                  <a:cubicBezTo>
                    <a:pt x="7389" y="1260"/>
                    <a:pt x="7830" y="1386"/>
                    <a:pt x="8267" y="1386"/>
                  </a:cubicBezTo>
                  <a:cubicBezTo>
                    <a:pt x="8704" y="1386"/>
                    <a:pt x="9137" y="1260"/>
                    <a:pt x="9515" y="1008"/>
                  </a:cubicBezTo>
                  <a:cubicBezTo>
                    <a:pt x="9767" y="835"/>
                    <a:pt x="10067" y="748"/>
                    <a:pt x="10374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103"/>
                    <a:pt x="11563" y="1166"/>
                    <a:pt x="11721" y="1260"/>
                  </a:cubicBezTo>
                  <a:cubicBezTo>
                    <a:pt x="11766" y="1276"/>
                    <a:pt x="11812" y="1284"/>
                    <a:pt x="11857" y="1284"/>
                  </a:cubicBezTo>
                  <a:cubicBezTo>
                    <a:pt x="11996" y="1284"/>
                    <a:pt x="12122" y="1207"/>
                    <a:pt x="12193" y="1040"/>
                  </a:cubicBezTo>
                  <a:cubicBezTo>
                    <a:pt x="12256" y="819"/>
                    <a:pt x="12193" y="567"/>
                    <a:pt x="11973" y="536"/>
                  </a:cubicBezTo>
                  <a:cubicBezTo>
                    <a:pt x="11878" y="504"/>
                    <a:pt x="11784" y="473"/>
                    <a:pt x="11658" y="378"/>
                  </a:cubicBezTo>
                  <a:cubicBezTo>
                    <a:pt x="11264" y="126"/>
                    <a:pt x="10823" y="0"/>
                    <a:pt x="10382" y="0"/>
                  </a:cubicBezTo>
                  <a:cubicBezTo>
                    <a:pt x="9941" y="0"/>
                    <a:pt x="9499" y="126"/>
                    <a:pt x="9106" y="378"/>
                  </a:cubicBezTo>
                  <a:cubicBezTo>
                    <a:pt x="8854" y="552"/>
                    <a:pt x="8546" y="638"/>
                    <a:pt x="8239" y="638"/>
                  </a:cubicBezTo>
                  <a:cubicBezTo>
                    <a:pt x="7932" y="638"/>
                    <a:pt x="7625" y="552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4" y="0"/>
                    <a:pt x="5231" y="126"/>
                    <a:pt x="4852" y="378"/>
                  </a:cubicBezTo>
                  <a:cubicBezTo>
                    <a:pt x="4600" y="552"/>
                    <a:pt x="4293" y="638"/>
                    <a:pt x="3986" y="638"/>
                  </a:cubicBezTo>
                  <a:cubicBezTo>
                    <a:pt x="3679" y="638"/>
                    <a:pt x="3372" y="552"/>
                    <a:pt x="3120" y="378"/>
                  </a:cubicBezTo>
                  <a:cubicBezTo>
                    <a:pt x="2726" y="126"/>
                    <a:pt x="2285" y="0"/>
                    <a:pt x="1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66"/>
            <p:cNvSpPr/>
            <p:nvPr/>
          </p:nvSpPr>
          <p:spPr>
            <a:xfrm>
              <a:off x="-21321525" y="4292150"/>
              <a:ext cx="306425" cy="34675"/>
            </a:xfrm>
            <a:custGeom>
              <a:avLst/>
              <a:gdLst/>
              <a:ahLst/>
              <a:cxnLst/>
              <a:rect l="l" t="t" r="r" b="b"/>
              <a:pathLst>
                <a:path w="12257" h="1387" extrusionOk="0">
                  <a:moveTo>
                    <a:pt x="1844" y="0"/>
                  </a:moveTo>
                  <a:cubicBezTo>
                    <a:pt x="1403" y="0"/>
                    <a:pt x="962" y="126"/>
                    <a:pt x="568" y="378"/>
                  </a:cubicBezTo>
                  <a:cubicBezTo>
                    <a:pt x="473" y="410"/>
                    <a:pt x="379" y="504"/>
                    <a:pt x="284" y="536"/>
                  </a:cubicBezTo>
                  <a:cubicBezTo>
                    <a:pt x="95" y="599"/>
                    <a:pt x="1" y="819"/>
                    <a:pt x="95" y="1008"/>
                  </a:cubicBezTo>
                  <a:cubicBezTo>
                    <a:pt x="141" y="1147"/>
                    <a:pt x="272" y="1234"/>
                    <a:pt x="413" y="1234"/>
                  </a:cubicBezTo>
                  <a:cubicBezTo>
                    <a:pt x="464" y="1234"/>
                    <a:pt x="517" y="1223"/>
                    <a:pt x="568" y="1197"/>
                  </a:cubicBezTo>
                  <a:cubicBezTo>
                    <a:pt x="725" y="1166"/>
                    <a:pt x="883" y="1071"/>
                    <a:pt x="1009" y="1008"/>
                  </a:cubicBezTo>
                  <a:cubicBezTo>
                    <a:pt x="1261" y="835"/>
                    <a:pt x="1560" y="748"/>
                    <a:pt x="1863" y="748"/>
                  </a:cubicBezTo>
                  <a:cubicBezTo>
                    <a:pt x="2167" y="748"/>
                    <a:pt x="2474" y="835"/>
                    <a:pt x="2742" y="1008"/>
                  </a:cubicBezTo>
                  <a:cubicBezTo>
                    <a:pt x="3135" y="1260"/>
                    <a:pt x="3577" y="1386"/>
                    <a:pt x="4014" y="1386"/>
                  </a:cubicBezTo>
                  <a:cubicBezTo>
                    <a:pt x="4451" y="1386"/>
                    <a:pt x="4884" y="1260"/>
                    <a:pt x="5262" y="1008"/>
                  </a:cubicBezTo>
                  <a:cubicBezTo>
                    <a:pt x="5514" y="835"/>
                    <a:pt x="5813" y="748"/>
                    <a:pt x="6117" y="748"/>
                  </a:cubicBezTo>
                  <a:cubicBezTo>
                    <a:pt x="6420" y="748"/>
                    <a:pt x="6727" y="835"/>
                    <a:pt x="6995" y="1008"/>
                  </a:cubicBezTo>
                  <a:cubicBezTo>
                    <a:pt x="7389" y="1260"/>
                    <a:pt x="7830" y="1386"/>
                    <a:pt x="8267" y="1386"/>
                  </a:cubicBezTo>
                  <a:cubicBezTo>
                    <a:pt x="8704" y="1386"/>
                    <a:pt x="9137" y="1260"/>
                    <a:pt x="9515" y="1008"/>
                  </a:cubicBezTo>
                  <a:cubicBezTo>
                    <a:pt x="9767" y="835"/>
                    <a:pt x="10067" y="748"/>
                    <a:pt x="10374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071"/>
                    <a:pt x="11563" y="1166"/>
                    <a:pt x="11721" y="1229"/>
                  </a:cubicBezTo>
                  <a:cubicBezTo>
                    <a:pt x="11771" y="1254"/>
                    <a:pt x="11822" y="1266"/>
                    <a:pt x="11871" y="1266"/>
                  </a:cubicBezTo>
                  <a:cubicBezTo>
                    <a:pt x="12004" y="1266"/>
                    <a:pt x="12124" y="1178"/>
                    <a:pt x="12193" y="1040"/>
                  </a:cubicBezTo>
                  <a:cubicBezTo>
                    <a:pt x="12256" y="819"/>
                    <a:pt x="12193" y="599"/>
                    <a:pt x="11973" y="536"/>
                  </a:cubicBezTo>
                  <a:cubicBezTo>
                    <a:pt x="11878" y="504"/>
                    <a:pt x="11784" y="441"/>
                    <a:pt x="11658" y="378"/>
                  </a:cubicBezTo>
                  <a:cubicBezTo>
                    <a:pt x="11264" y="126"/>
                    <a:pt x="10823" y="0"/>
                    <a:pt x="10382" y="0"/>
                  </a:cubicBezTo>
                  <a:cubicBezTo>
                    <a:pt x="9941" y="0"/>
                    <a:pt x="9499" y="126"/>
                    <a:pt x="9106" y="378"/>
                  </a:cubicBezTo>
                  <a:cubicBezTo>
                    <a:pt x="8854" y="551"/>
                    <a:pt x="8546" y="638"/>
                    <a:pt x="8239" y="638"/>
                  </a:cubicBezTo>
                  <a:cubicBezTo>
                    <a:pt x="7932" y="638"/>
                    <a:pt x="7625" y="551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4" y="0"/>
                    <a:pt x="5231" y="126"/>
                    <a:pt x="4852" y="378"/>
                  </a:cubicBezTo>
                  <a:cubicBezTo>
                    <a:pt x="4600" y="551"/>
                    <a:pt x="4293" y="638"/>
                    <a:pt x="3986" y="638"/>
                  </a:cubicBezTo>
                  <a:cubicBezTo>
                    <a:pt x="3679" y="638"/>
                    <a:pt x="3372" y="551"/>
                    <a:pt x="3120" y="378"/>
                  </a:cubicBezTo>
                  <a:cubicBezTo>
                    <a:pt x="2726" y="126"/>
                    <a:pt x="2285" y="0"/>
                    <a:pt x="1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66"/>
            <p:cNvSpPr/>
            <p:nvPr/>
          </p:nvSpPr>
          <p:spPr>
            <a:xfrm>
              <a:off x="-21322300" y="4148000"/>
              <a:ext cx="307200" cy="143375"/>
            </a:xfrm>
            <a:custGeom>
              <a:avLst/>
              <a:gdLst/>
              <a:ahLst/>
              <a:cxnLst/>
              <a:rect l="l" t="t" r="r" b="b"/>
              <a:pathLst>
                <a:path w="12288" h="5735" extrusionOk="0">
                  <a:moveTo>
                    <a:pt x="6175" y="1"/>
                  </a:moveTo>
                  <a:cubicBezTo>
                    <a:pt x="4411" y="1"/>
                    <a:pt x="2962" y="1450"/>
                    <a:pt x="2962" y="3214"/>
                  </a:cubicBezTo>
                  <a:cubicBezTo>
                    <a:pt x="2962" y="3813"/>
                    <a:pt x="3151" y="4380"/>
                    <a:pt x="3434" y="4884"/>
                  </a:cubicBezTo>
                  <a:cubicBezTo>
                    <a:pt x="3308" y="4852"/>
                    <a:pt x="3245" y="4789"/>
                    <a:pt x="3119" y="4726"/>
                  </a:cubicBezTo>
                  <a:cubicBezTo>
                    <a:pt x="2725" y="4474"/>
                    <a:pt x="2284" y="4348"/>
                    <a:pt x="1843" y="4348"/>
                  </a:cubicBezTo>
                  <a:cubicBezTo>
                    <a:pt x="1402" y="4348"/>
                    <a:pt x="961" y="4474"/>
                    <a:pt x="567" y="4726"/>
                  </a:cubicBezTo>
                  <a:cubicBezTo>
                    <a:pt x="473" y="4758"/>
                    <a:pt x="347" y="4852"/>
                    <a:pt x="284" y="4884"/>
                  </a:cubicBezTo>
                  <a:cubicBezTo>
                    <a:pt x="95" y="4947"/>
                    <a:pt x="0" y="5167"/>
                    <a:pt x="95" y="5356"/>
                  </a:cubicBezTo>
                  <a:cubicBezTo>
                    <a:pt x="141" y="5495"/>
                    <a:pt x="255" y="5583"/>
                    <a:pt x="399" y="5583"/>
                  </a:cubicBezTo>
                  <a:cubicBezTo>
                    <a:pt x="451" y="5583"/>
                    <a:pt x="508" y="5571"/>
                    <a:pt x="567" y="5545"/>
                  </a:cubicBezTo>
                  <a:cubicBezTo>
                    <a:pt x="725" y="5514"/>
                    <a:pt x="882" y="5419"/>
                    <a:pt x="977" y="5356"/>
                  </a:cubicBezTo>
                  <a:cubicBezTo>
                    <a:pt x="1245" y="5183"/>
                    <a:pt x="1552" y="5097"/>
                    <a:pt x="1855" y="5097"/>
                  </a:cubicBezTo>
                  <a:cubicBezTo>
                    <a:pt x="2158" y="5097"/>
                    <a:pt x="2458" y="5183"/>
                    <a:pt x="2710" y="5356"/>
                  </a:cubicBezTo>
                  <a:cubicBezTo>
                    <a:pt x="3103" y="5608"/>
                    <a:pt x="3552" y="5735"/>
                    <a:pt x="3993" y="5735"/>
                  </a:cubicBezTo>
                  <a:cubicBezTo>
                    <a:pt x="4435" y="5735"/>
                    <a:pt x="4868" y="5608"/>
                    <a:pt x="5230" y="5356"/>
                  </a:cubicBezTo>
                  <a:cubicBezTo>
                    <a:pt x="5498" y="5183"/>
                    <a:pt x="5805" y="5097"/>
                    <a:pt x="6108" y="5097"/>
                  </a:cubicBezTo>
                  <a:cubicBezTo>
                    <a:pt x="6411" y="5097"/>
                    <a:pt x="6711" y="5183"/>
                    <a:pt x="6963" y="5356"/>
                  </a:cubicBezTo>
                  <a:cubicBezTo>
                    <a:pt x="7341" y="5608"/>
                    <a:pt x="7790" y="5735"/>
                    <a:pt x="8235" y="5735"/>
                  </a:cubicBezTo>
                  <a:cubicBezTo>
                    <a:pt x="8680" y="5735"/>
                    <a:pt x="9121" y="5608"/>
                    <a:pt x="9483" y="5356"/>
                  </a:cubicBezTo>
                  <a:cubicBezTo>
                    <a:pt x="9751" y="5183"/>
                    <a:pt x="10058" y="5097"/>
                    <a:pt x="10369" y="5097"/>
                  </a:cubicBezTo>
                  <a:cubicBezTo>
                    <a:pt x="10680" y="5097"/>
                    <a:pt x="10995" y="5183"/>
                    <a:pt x="11279" y="5356"/>
                  </a:cubicBezTo>
                  <a:cubicBezTo>
                    <a:pt x="11437" y="5419"/>
                    <a:pt x="11531" y="5514"/>
                    <a:pt x="11689" y="5577"/>
                  </a:cubicBezTo>
                  <a:cubicBezTo>
                    <a:pt x="11748" y="5602"/>
                    <a:pt x="11804" y="5614"/>
                    <a:pt x="11857" y="5614"/>
                  </a:cubicBezTo>
                  <a:cubicBezTo>
                    <a:pt x="12001" y="5614"/>
                    <a:pt x="12115" y="5526"/>
                    <a:pt x="12161" y="5388"/>
                  </a:cubicBezTo>
                  <a:cubicBezTo>
                    <a:pt x="12287" y="5167"/>
                    <a:pt x="12224" y="4947"/>
                    <a:pt x="12004" y="4884"/>
                  </a:cubicBezTo>
                  <a:cubicBezTo>
                    <a:pt x="11909" y="4852"/>
                    <a:pt x="11815" y="4789"/>
                    <a:pt x="11689" y="4726"/>
                  </a:cubicBezTo>
                  <a:cubicBezTo>
                    <a:pt x="11295" y="4474"/>
                    <a:pt x="10854" y="4348"/>
                    <a:pt x="10413" y="4348"/>
                  </a:cubicBezTo>
                  <a:cubicBezTo>
                    <a:pt x="9972" y="4348"/>
                    <a:pt x="9530" y="4474"/>
                    <a:pt x="9137" y="4726"/>
                  </a:cubicBezTo>
                  <a:lnTo>
                    <a:pt x="8916" y="4852"/>
                  </a:lnTo>
                  <a:cubicBezTo>
                    <a:pt x="9168" y="4380"/>
                    <a:pt x="9389" y="3781"/>
                    <a:pt x="9389" y="3214"/>
                  </a:cubicBezTo>
                  <a:cubicBezTo>
                    <a:pt x="9389" y="1450"/>
                    <a:pt x="7971" y="1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62" name="Google Shape;9362;p66"/>
          <p:cNvGrpSpPr/>
          <p:nvPr/>
        </p:nvGrpSpPr>
        <p:grpSpPr>
          <a:xfrm>
            <a:off x="3525440" y="1689128"/>
            <a:ext cx="451653" cy="450212"/>
            <a:chOff x="-19394200" y="3333800"/>
            <a:chExt cx="305625" cy="304650"/>
          </a:xfrm>
        </p:grpSpPr>
        <p:sp>
          <p:nvSpPr>
            <p:cNvPr id="9363" name="Google Shape;9363;p66"/>
            <p:cNvSpPr/>
            <p:nvPr/>
          </p:nvSpPr>
          <p:spPr>
            <a:xfrm>
              <a:off x="-19206750" y="3495850"/>
              <a:ext cx="82725" cy="18150"/>
            </a:xfrm>
            <a:custGeom>
              <a:avLst/>
              <a:gdLst/>
              <a:ahLst/>
              <a:cxnLst/>
              <a:rect l="l" t="t" r="r" b="b"/>
              <a:pathLst>
                <a:path w="3309" h="726" extrusionOk="0">
                  <a:moveTo>
                    <a:pt x="1" y="1"/>
                  </a:moveTo>
                  <a:cubicBezTo>
                    <a:pt x="158" y="190"/>
                    <a:pt x="284" y="442"/>
                    <a:pt x="316" y="725"/>
                  </a:cubicBezTo>
                  <a:lnTo>
                    <a:pt x="2836" y="725"/>
                  </a:lnTo>
                  <a:cubicBezTo>
                    <a:pt x="3309" y="725"/>
                    <a:pt x="3309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9364;p66"/>
            <p:cNvSpPr/>
            <p:nvPr/>
          </p:nvSpPr>
          <p:spPr>
            <a:xfrm>
              <a:off x="-19205950" y="3532875"/>
              <a:ext cx="64600" cy="17350"/>
            </a:xfrm>
            <a:custGeom>
              <a:avLst/>
              <a:gdLst/>
              <a:ahLst/>
              <a:cxnLst/>
              <a:rect l="l" t="t" r="r" b="b"/>
              <a:pathLst>
                <a:path w="2584" h="694" extrusionOk="0">
                  <a:moveTo>
                    <a:pt x="315" y="0"/>
                  </a:moveTo>
                  <a:cubicBezTo>
                    <a:pt x="252" y="252"/>
                    <a:pt x="126" y="504"/>
                    <a:pt x="0" y="693"/>
                  </a:cubicBezTo>
                  <a:lnTo>
                    <a:pt x="2111" y="693"/>
                  </a:lnTo>
                  <a:cubicBezTo>
                    <a:pt x="2583" y="693"/>
                    <a:pt x="258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9365;p66"/>
            <p:cNvSpPr/>
            <p:nvPr/>
          </p:nvSpPr>
          <p:spPr>
            <a:xfrm>
              <a:off x="-19323325" y="3568325"/>
              <a:ext cx="163850" cy="17350"/>
            </a:xfrm>
            <a:custGeom>
              <a:avLst/>
              <a:gdLst/>
              <a:ahLst/>
              <a:cxnLst/>
              <a:rect l="l" t="t" r="r" b="b"/>
              <a:pathLst>
                <a:path w="6554" h="694" extrusionOk="0">
                  <a:moveTo>
                    <a:pt x="379" y="0"/>
                  </a:moveTo>
                  <a:cubicBezTo>
                    <a:pt x="221" y="0"/>
                    <a:pt x="95" y="95"/>
                    <a:pt x="32" y="252"/>
                  </a:cubicBezTo>
                  <a:cubicBezTo>
                    <a:pt x="1" y="410"/>
                    <a:pt x="95" y="693"/>
                    <a:pt x="379" y="693"/>
                  </a:cubicBezTo>
                  <a:lnTo>
                    <a:pt x="6081" y="693"/>
                  </a:lnTo>
                  <a:cubicBezTo>
                    <a:pt x="6554" y="693"/>
                    <a:pt x="6554" y="0"/>
                    <a:pt x="60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6" name="Google Shape;9366;p66"/>
            <p:cNvSpPr/>
            <p:nvPr/>
          </p:nvSpPr>
          <p:spPr>
            <a:xfrm>
              <a:off x="-19343000" y="3460400"/>
              <a:ext cx="201650" cy="18150"/>
            </a:xfrm>
            <a:custGeom>
              <a:avLst/>
              <a:gdLst/>
              <a:ahLst/>
              <a:cxnLst/>
              <a:rect l="l" t="t" r="r" b="b"/>
              <a:pathLst>
                <a:path w="8066" h="726" extrusionOk="0">
                  <a:moveTo>
                    <a:pt x="473" y="1"/>
                  </a:moveTo>
                  <a:cubicBezTo>
                    <a:pt x="0" y="1"/>
                    <a:pt x="0" y="726"/>
                    <a:pt x="473" y="726"/>
                  </a:cubicBezTo>
                  <a:lnTo>
                    <a:pt x="7593" y="726"/>
                  </a:lnTo>
                  <a:cubicBezTo>
                    <a:pt x="8065" y="726"/>
                    <a:pt x="8065" y="1"/>
                    <a:pt x="75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7" name="Google Shape;9367;p66"/>
            <p:cNvSpPr/>
            <p:nvPr/>
          </p:nvSpPr>
          <p:spPr>
            <a:xfrm>
              <a:off x="-19361125" y="3495850"/>
              <a:ext cx="82725" cy="18150"/>
            </a:xfrm>
            <a:custGeom>
              <a:avLst/>
              <a:gdLst/>
              <a:ahLst/>
              <a:cxnLst/>
              <a:rect l="l" t="t" r="r" b="b"/>
              <a:pathLst>
                <a:path w="3309" h="726" extrusionOk="0">
                  <a:moveTo>
                    <a:pt x="473" y="1"/>
                  </a:moveTo>
                  <a:cubicBezTo>
                    <a:pt x="1" y="1"/>
                    <a:pt x="1" y="725"/>
                    <a:pt x="473" y="725"/>
                  </a:cubicBezTo>
                  <a:lnTo>
                    <a:pt x="2994" y="725"/>
                  </a:lnTo>
                  <a:cubicBezTo>
                    <a:pt x="3025" y="473"/>
                    <a:pt x="3151" y="253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9368;p66"/>
            <p:cNvSpPr/>
            <p:nvPr/>
          </p:nvSpPr>
          <p:spPr>
            <a:xfrm>
              <a:off x="-19305200" y="3603750"/>
              <a:ext cx="124475" cy="34700"/>
            </a:xfrm>
            <a:custGeom>
              <a:avLst/>
              <a:gdLst/>
              <a:ahLst/>
              <a:cxnLst/>
              <a:rect l="l" t="t" r="r" b="b"/>
              <a:pathLst>
                <a:path w="4979" h="1388" extrusionOk="0">
                  <a:moveTo>
                    <a:pt x="95" y="1"/>
                  </a:moveTo>
                  <a:cubicBezTo>
                    <a:pt x="63" y="95"/>
                    <a:pt x="0" y="221"/>
                    <a:pt x="0" y="347"/>
                  </a:cubicBezTo>
                  <a:cubicBezTo>
                    <a:pt x="0" y="946"/>
                    <a:pt x="473" y="1387"/>
                    <a:pt x="1072" y="1387"/>
                  </a:cubicBezTo>
                  <a:lnTo>
                    <a:pt x="3907" y="1387"/>
                  </a:lnTo>
                  <a:cubicBezTo>
                    <a:pt x="4506" y="1387"/>
                    <a:pt x="4978" y="946"/>
                    <a:pt x="4978" y="347"/>
                  </a:cubicBezTo>
                  <a:cubicBezTo>
                    <a:pt x="4978" y="221"/>
                    <a:pt x="4947" y="95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9369;p66"/>
            <p:cNvSpPr/>
            <p:nvPr/>
          </p:nvSpPr>
          <p:spPr>
            <a:xfrm>
              <a:off x="-19269750" y="3495850"/>
              <a:ext cx="54350" cy="53575"/>
            </a:xfrm>
            <a:custGeom>
              <a:avLst/>
              <a:gdLst/>
              <a:ahLst/>
              <a:cxnLst/>
              <a:rect l="l" t="t" r="r" b="b"/>
              <a:pathLst>
                <a:path w="2174" h="2143" extrusionOk="0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670"/>
                    <a:pt x="473" y="2143"/>
                    <a:pt x="1071" y="2143"/>
                  </a:cubicBezTo>
                  <a:cubicBezTo>
                    <a:pt x="1670" y="2143"/>
                    <a:pt x="2142" y="1670"/>
                    <a:pt x="2142" y="1072"/>
                  </a:cubicBezTo>
                  <a:cubicBezTo>
                    <a:pt x="2174" y="536"/>
                    <a:pt x="167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66"/>
            <p:cNvSpPr/>
            <p:nvPr/>
          </p:nvSpPr>
          <p:spPr>
            <a:xfrm>
              <a:off x="-19394200" y="3333800"/>
              <a:ext cx="305625" cy="107725"/>
            </a:xfrm>
            <a:custGeom>
              <a:avLst/>
              <a:gdLst/>
              <a:ahLst/>
              <a:cxnLst/>
              <a:rect l="l" t="t" r="r" b="b"/>
              <a:pathLst>
                <a:path w="12225" h="4309" extrusionOk="0">
                  <a:moveTo>
                    <a:pt x="8916" y="1"/>
                  </a:moveTo>
                  <a:cubicBezTo>
                    <a:pt x="8830" y="1"/>
                    <a:pt x="8743" y="40"/>
                    <a:pt x="8664" y="119"/>
                  </a:cubicBezTo>
                  <a:cubicBezTo>
                    <a:pt x="8507" y="276"/>
                    <a:pt x="8507" y="465"/>
                    <a:pt x="8664" y="623"/>
                  </a:cubicBezTo>
                  <a:lnTo>
                    <a:pt x="9483" y="1442"/>
                  </a:lnTo>
                  <a:lnTo>
                    <a:pt x="347" y="1442"/>
                  </a:lnTo>
                  <a:cubicBezTo>
                    <a:pt x="158" y="1442"/>
                    <a:pt x="0" y="1599"/>
                    <a:pt x="0" y="1820"/>
                  </a:cubicBezTo>
                  <a:cubicBezTo>
                    <a:pt x="0" y="2009"/>
                    <a:pt x="158" y="2166"/>
                    <a:pt x="347" y="2166"/>
                  </a:cubicBezTo>
                  <a:lnTo>
                    <a:pt x="1639" y="2166"/>
                  </a:lnTo>
                  <a:lnTo>
                    <a:pt x="819" y="2986"/>
                  </a:lnTo>
                  <a:cubicBezTo>
                    <a:pt x="662" y="3143"/>
                    <a:pt x="662" y="3332"/>
                    <a:pt x="819" y="3490"/>
                  </a:cubicBezTo>
                  <a:cubicBezTo>
                    <a:pt x="898" y="3568"/>
                    <a:pt x="985" y="3608"/>
                    <a:pt x="1072" y="3608"/>
                  </a:cubicBezTo>
                  <a:cubicBezTo>
                    <a:pt x="1158" y="3608"/>
                    <a:pt x="1245" y="3568"/>
                    <a:pt x="1324" y="3490"/>
                  </a:cubicBezTo>
                  <a:lnTo>
                    <a:pt x="2678" y="2166"/>
                  </a:lnTo>
                  <a:lnTo>
                    <a:pt x="5734" y="2166"/>
                  </a:lnTo>
                  <a:lnTo>
                    <a:pt x="5734" y="2923"/>
                  </a:lnTo>
                  <a:lnTo>
                    <a:pt x="3970" y="2923"/>
                  </a:lnTo>
                  <a:cubicBezTo>
                    <a:pt x="3371" y="2923"/>
                    <a:pt x="2899" y="3395"/>
                    <a:pt x="2899" y="3962"/>
                  </a:cubicBezTo>
                  <a:cubicBezTo>
                    <a:pt x="2899" y="4088"/>
                    <a:pt x="2930" y="4214"/>
                    <a:pt x="2993" y="4309"/>
                  </a:cubicBezTo>
                  <a:lnTo>
                    <a:pt x="9294" y="4309"/>
                  </a:lnTo>
                  <a:cubicBezTo>
                    <a:pt x="9326" y="4214"/>
                    <a:pt x="9357" y="4088"/>
                    <a:pt x="9357" y="3962"/>
                  </a:cubicBezTo>
                  <a:cubicBezTo>
                    <a:pt x="9357" y="3395"/>
                    <a:pt x="8885" y="2923"/>
                    <a:pt x="8286" y="2923"/>
                  </a:cubicBezTo>
                  <a:lnTo>
                    <a:pt x="6522" y="2923"/>
                  </a:lnTo>
                  <a:lnTo>
                    <a:pt x="6522" y="2166"/>
                  </a:lnTo>
                  <a:lnTo>
                    <a:pt x="11878" y="2166"/>
                  </a:lnTo>
                  <a:cubicBezTo>
                    <a:pt x="12067" y="2166"/>
                    <a:pt x="12224" y="2009"/>
                    <a:pt x="12224" y="1820"/>
                  </a:cubicBezTo>
                  <a:cubicBezTo>
                    <a:pt x="12224" y="1599"/>
                    <a:pt x="12004" y="1442"/>
                    <a:pt x="11815" y="1442"/>
                  </a:cubicBezTo>
                  <a:lnTo>
                    <a:pt x="10492" y="1442"/>
                  </a:lnTo>
                  <a:lnTo>
                    <a:pt x="9168" y="119"/>
                  </a:lnTo>
                  <a:cubicBezTo>
                    <a:pt x="9090" y="40"/>
                    <a:pt x="9003" y="1"/>
                    <a:pt x="89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66"/>
            <p:cNvSpPr/>
            <p:nvPr/>
          </p:nvSpPr>
          <p:spPr>
            <a:xfrm>
              <a:off x="-19341425" y="3532875"/>
              <a:ext cx="63025" cy="17350"/>
            </a:xfrm>
            <a:custGeom>
              <a:avLst/>
              <a:gdLst/>
              <a:ahLst/>
              <a:cxnLst/>
              <a:rect l="l" t="t" r="r" b="b"/>
              <a:pathLst>
                <a:path w="2521" h="694" extrusionOk="0">
                  <a:moveTo>
                    <a:pt x="410" y="0"/>
                  </a:moveTo>
                  <a:cubicBezTo>
                    <a:pt x="221" y="0"/>
                    <a:pt x="32" y="158"/>
                    <a:pt x="32" y="252"/>
                  </a:cubicBezTo>
                  <a:cubicBezTo>
                    <a:pt x="0" y="410"/>
                    <a:pt x="126" y="693"/>
                    <a:pt x="410" y="693"/>
                  </a:cubicBezTo>
                  <a:lnTo>
                    <a:pt x="2521" y="693"/>
                  </a:lnTo>
                  <a:cubicBezTo>
                    <a:pt x="2363" y="473"/>
                    <a:pt x="2237" y="221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72" name="Google Shape;9372;p66"/>
          <p:cNvGrpSpPr/>
          <p:nvPr/>
        </p:nvGrpSpPr>
        <p:grpSpPr>
          <a:xfrm>
            <a:off x="3524276" y="2243580"/>
            <a:ext cx="453980" cy="449325"/>
            <a:chOff x="-19396575" y="3708500"/>
            <a:chExt cx="307200" cy="304050"/>
          </a:xfrm>
        </p:grpSpPr>
        <p:sp>
          <p:nvSpPr>
            <p:cNvPr id="9373" name="Google Shape;9373;p66"/>
            <p:cNvSpPr/>
            <p:nvPr/>
          </p:nvSpPr>
          <p:spPr>
            <a:xfrm>
              <a:off x="-19215425" y="3708500"/>
              <a:ext cx="70925" cy="70925"/>
            </a:xfrm>
            <a:custGeom>
              <a:avLst/>
              <a:gdLst/>
              <a:ahLst/>
              <a:cxnLst/>
              <a:rect l="l" t="t" r="r" b="b"/>
              <a:pathLst>
                <a:path w="2837" h="2837" extrusionOk="0">
                  <a:moveTo>
                    <a:pt x="1419" y="1"/>
                  </a:moveTo>
                  <a:cubicBezTo>
                    <a:pt x="631" y="1"/>
                    <a:pt x="1" y="631"/>
                    <a:pt x="1" y="1419"/>
                  </a:cubicBezTo>
                  <a:cubicBezTo>
                    <a:pt x="1" y="2206"/>
                    <a:pt x="631" y="2836"/>
                    <a:pt x="1419" y="2836"/>
                  </a:cubicBezTo>
                  <a:cubicBezTo>
                    <a:pt x="2206" y="2836"/>
                    <a:pt x="2836" y="2206"/>
                    <a:pt x="2836" y="1419"/>
                  </a:cubicBezTo>
                  <a:cubicBezTo>
                    <a:pt x="2836" y="631"/>
                    <a:pt x="2175" y="1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66"/>
            <p:cNvSpPr/>
            <p:nvPr/>
          </p:nvSpPr>
          <p:spPr>
            <a:xfrm>
              <a:off x="-19396575" y="3773100"/>
              <a:ext cx="277275" cy="239450"/>
            </a:xfrm>
            <a:custGeom>
              <a:avLst/>
              <a:gdLst/>
              <a:ahLst/>
              <a:cxnLst/>
              <a:rect l="l" t="t" r="r" b="b"/>
              <a:pathLst>
                <a:path w="11091" h="9578" extrusionOk="0">
                  <a:moveTo>
                    <a:pt x="5073" y="6207"/>
                  </a:moveTo>
                  <a:lnTo>
                    <a:pt x="5073" y="6774"/>
                  </a:lnTo>
                  <a:lnTo>
                    <a:pt x="4380" y="6774"/>
                  </a:lnTo>
                  <a:lnTo>
                    <a:pt x="5073" y="6207"/>
                  </a:lnTo>
                  <a:close/>
                  <a:moveTo>
                    <a:pt x="6806" y="0"/>
                  </a:moveTo>
                  <a:lnTo>
                    <a:pt x="6806" y="0"/>
                  </a:lnTo>
                  <a:cubicBezTo>
                    <a:pt x="6711" y="662"/>
                    <a:pt x="6900" y="1355"/>
                    <a:pt x="7373" y="1891"/>
                  </a:cubicBezTo>
                  <a:lnTo>
                    <a:pt x="8759" y="3371"/>
                  </a:lnTo>
                  <a:cubicBezTo>
                    <a:pt x="8917" y="3623"/>
                    <a:pt x="8759" y="3938"/>
                    <a:pt x="8444" y="3938"/>
                  </a:cubicBezTo>
                  <a:lnTo>
                    <a:pt x="7814" y="3938"/>
                  </a:lnTo>
                  <a:cubicBezTo>
                    <a:pt x="7499" y="2552"/>
                    <a:pt x="6459" y="1450"/>
                    <a:pt x="5136" y="1166"/>
                  </a:cubicBezTo>
                  <a:cubicBezTo>
                    <a:pt x="4862" y="1101"/>
                    <a:pt x="4592" y="1070"/>
                    <a:pt x="4326" y="1070"/>
                  </a:cubicBezTo>
                  <a:cubicBezTo>
                    <a:pt x="3557" y="1070"/>
                    <a:pt x="2831" y="1335"/>
                    <a:pt x="2175" y="1828"/>
                  </a:cubicBezTo>
                  <a:cubicBezTo>
                    <a:pt x="1419" y="2426"/>
                    <a:pt x="946" y="3245"/>
                    <a:pt x="851" y="4159"/>
                  </a:cubicBezTo>
                  <a:cubicBezTo>
                    <a:pt x="1135" y="4001"/>
                    <a:pt x="1513" y="3907"/>
                    <a:pt x="1860" y="3907"/>
                  </a:cubicBezTo>
                  <a:lnTo>
                    <a:pt x="2238" y="3907"/>
                  </a:lnTo>
                  <a:cubicBezTo>
                    <a:pt x="2427" y="3088"/>
                    <a:pt x="3120" y="2489"/>
                    <a:pt x="4002" y="2489"/>
                  </a:cubicBezTo>
                  <a:lnTo>
                    <a:pt x="4695" y="2489"/>
                  </a:lnTo>
                  <a:cubicBezTo>
                    <a:pt x="4884" y="2489"/>
                    <a:pt x="5042" y="2647"/>
                    <a:pt x="5042" y="2867"/>
                  </a:cubicBezTo>
                  <a:cubicBezTo>
                    <a:pt x="5042" y="3056"/>
                    <a:pt x="4884" y="3214"/>
                    <a:pt x="4695" y="3214"/>
                  </a:cubicBezTo>
                  <a:lnTo>
                    <a:pt x="4002" y="3214"/>
                  </a:lnTo>
                  <a:cubicBezTo>
                    <a:pt x="3498" y="3214"/>
                    <a:pt x="3120" y="3529"/>
                    <a:pt x="2962" y="3907"/>
                  </a:cubicBezTo>
                  <a:lnTo>
                    <a:pt x="5420" y="3907"/>
                  </a:lnTo>
                  <a:cubicBezTo>
                    <a:pt x="5609" y="3907"/>
                    <a:pt x="5766" y="4064"/>
                    <a:pt x="5766" y="4285"/>
                  </a:cubicBezTo>
                  <a:cubicBezTo>
                    <a:pt x="5766" y="4474"/>
                    <a:pt x="5609" y="4632"/>
                    <a:pt x="5420" y="4632"/>
                  </a:cubicBezTo>
                  <a:lnTo>
                    <a:pt x="1828" y="4632"/>
                  </a:lnTo>
                  <a:cubicBezTo>
                    <a:pt x="883" y="4632"/>
                    <a:pt x="1" y="5388"/>
                    <a:pt x="64" y="6427"/>
                  </a:cubicBezTo>
                  <a:cubicBezTo>
                    <a:pt x="84" y="6633"/>
                    <a:pt x="239" y="6745"/>
                    <a:pt x="397" y="6745"/>
                  </a:cubicBezTo>
                  <a:cubicBezTo>
                    <a:pt x="481" y="6745"/>
                    <a:pt x="565" y="6713"/>
                    <a:pt x="631" y="6648"/>
                  </a:cubicBezTo>
                  <a:cubicBezTo>
                    <a:pt x="1041" y="6238"/>
                    <a:pt x="1576" y="6049"/>
                    <a:pt x="2143" y="6049"/>
                  </a:cubicBezTo>
                  <a:lnTo>
                    <a:pt x="4096" y="6049"/>
                  </a:lnTo>
                  <a:lnTo>
                    <a:pt x="3025" y="6837"/>
                  </a:lnTo>
                  <a:cubicBezTo>
                    <a:pt x="2773" y="7026"/>
                    <a:pt x="2931" y="7467"/>
                    <a:pt x="3246" y="7467"/>
                  </a:cubicBezTo>
                  <a:lnTo>
                    <a:pt x="5010" y="7467"/>
                  </a:lnTo>
                  <a:lnTo>
                    <a:pt x="5010" y="9231"/>
                  </a:lnTo>
                  <a:cubicBezTo>
                    <a:pt x="5010" y="9420"/>
                    <a:pt x="5168" y="9578"/>
                    <a:pt x="5357" y="9578"/>
                  </a:cubicBezTo>
                  <a:cubicBezTo>
                    <a:pt x="5577" y="9578"/>
                    <a:pt x="5735" y="9420"/>
                    <a:pt x="5735" y="9231"/>
                  </a:cubicBezTo>
                  <a:lnTo>
                    <a:pt x="5735" y="7467"/>
                  </a:lnTo>
                  <a:lnTo>
                    <a:pt x="6428" y="7467"/>
                  </a:lnTo>
                  <a:lnTo>
                    <a:pt x="6428" y="7814"/>
                  </a:lnTo>
                  <a:cubicBezTo>
                    <a:pt x="6428" y="8003"/>
                    <a:pt x="6585" y="8160"/>
                    <a:pt x="6774" y="8160"/>
                  </a:cubicBezTo>
                  <a:cubicBezTo>
                    <a:pt x="6995" y="8160"/>
                    <a:pt x="7152" y="8003"/>
                    <a:pt x="7152" y="7814"/>
                  </a:cubicBezTo>
                  <a:lnTo>
                    <a:pt x="7152" y="7120"/>
                  </a:lnTo>
                  <a:cubicBezTo>
                    <a:pt x="7152" y="6900"/>
                    <a:pt x="6995" y="6774"/>
                    <a:pt x="6774" y="6774"/>
                  </a:cubicBezTo>
                  <a:lnTo>
                    <a:pt x="5735" y="6774"/>
                  </a:lnTo>
                  <a:lnTo>
                    <a:pt x="5735" y="6049"/>
                  </a:lnTo>
                  <a:lnTo>
                    <a:pt x="8413" y="6049"/>
                  </a:lnTo>
                  <a:cubicBezTo>
                    <a:pt x="9295" y="6049"/>
                    <a:pt x="10177" y="5545"/>
                    <a:pt x="10587" y="4726"/>
                  </a:cubicBezTo>
                  <a:cubicBezTo>
                    <a:pt x="11091" y="3781"/>
                    <a:pt x="10902" y="2584"/>
                    <a:pt x="10208" y="1828"/>
                  </a:cubicBezTo>
                  <a:lnTo>
                    <a:pt x="9389" y="882"/>
                  </a:lnTo>
                  <a:cubicBezTo>
                    <a:pt x="9137" y="977"/>
                    <a:pt x="8917" y="1008"/>
                    <a:pt x="8633" y="1008"/>
                  </a:cubicBezTo>
                  <a:cubicBezTo>
                    <a:pt x="7846" y="1008"/>
                    <a:pt x="7184" y="567"/>
                    <a:pt x="68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9375;p66"/>
            <p:cNvSpPr/>
            <p:nvPr/>
          </p:nvSpPr>
          <p:spPr>
            <a:xfrm>
              <a:off x="-19140600" y="3727425"/>
              <a:ext cx="51225" cy="70550"/>
            </a:xfrm>
            <a:custGeom>
              <a:avLst/>
              <a:gdLst/>
              <a:ahLst/>
              <a:cxnLst/>
              <a:rect l="l" t="t" r="r" b="b"/>
              <a:pathLst>
                <a:path w="2049" h="2822" extrusionOk="0">
                  <a:moveTo>
                    <a:pt x="442" y="0"/>
                  </a:moveTo>
                  <a:lnTo>
                    <a:pt x="442" y="0"/>
                  </a:lnTo>
                  <a:cubicBezTo>
                    <a:pt x="505" y="252"/>
                    <a:pt x="568" y="441"/>
                    <a:pt x="568" y="725"/>
                  </a:cubicBezTo>
                  <a:cubicBezTo>
                    <a:pt x="568" y="1260"/>
                    <a:pt x="316" y="1764"/>
                    <a:pt x="1" y="2142"/>
                  </a:cubicBezTo>
                  <a:cubicBezTo>
                    <a:pt x="505" y="2174"/>
                    <a:pt x="1041" y="2363"/>
                    <a:pt x="1419" y="2709"/>
                  </a:cubicBezTo>
                  <a:cubicBezTo>
                    <a:pt x="1503" y="2793"/>
                    <a:pt x="1601" y="2821"/>
                    <a:pt x="1694" y="2821"/>
                  </a:cubicBezTo>
                  <a:cubicBezTo>
                    <a:pt x="1741" y="2821"/>
                    <a:pt x="1786" y="2814"/>
                    <a:pt x="1828" y="2804"/>
                  </a:cubicBezTo>
                  <a:cubicBezTo>
                    <a:pt x="1923" y="2741"/>
                    <a:pt x="2049" y="2615"/>
                    <a:pt x="2049" y="2489"/>
                  </a:cubicBezTo>
                  <a:lnTo>
                    <a:pt x="2049" y="1764"/>
                  </a:lnTo>
                  <a:cubicBezTo>
                    <a:pt x="2017" y="882"/>
                    <a:pt x="1293" y="126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76" name="Google Shape;9376;p66"/>
          <p:cNvGrpSpPr/>
          <p:nvPr/>
        </p:nvGrpSpPr>
        <p:grpSpPr>
          <a:xfrm>
            <a:off x="3518457" y="2796461"/>
            <a:ext cx="465618" cy="450101"/>
            <a:chOff x="-19394200" y="4084200"/>
            <a:chExt cx="315075" cy="304575"/>
          </a:xfrm>
        </p:grpSpPr>
        <p:sp>
          <p:nvSpPr>
            <p:cNvPr id="9377" name="Google Shape;9377;p66"/>
            <p:cNvSpPr/>
            <p:nvPr/>
          </p:nvSpPr>
          <p:spPr>
            <a:xfrm>
              <a:off x="-19185475" y="4234650"/>
              <a:ext cx="40175" cy="28375"/>
            </a:xfrm>
            <a:custGeom>
              <a:avLst/>
              <a:gdLst/>
              <a:ahLst/>
              <a:cxnLst/>
              <a:rect l="l" t="t" r="r" b="b"/>
              <a:pathLst>
                <a:path w="1607" h="1135" extrusionOk="0">
                  <a:moveTo>
                    <a:pt x="1134" y="0"/>
                  </a:moveTo>
                  <a:lnTo>
                    <a:pt x="0" y="1134"/>
                  </a:lnTo>
                  <a:lnTo>
                    <a:pt x="1607" y="1134"/>
                  </a:lnTo>
                  <a:cubicBezTo>
                    <a:pt x="1575" y="756"/>
                    <a:pt x="1418" y="347"/>
                    <a:pt x="11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9378;p66"/>
            <p:cNvSpPr/>
            <p:nvPr/>
          </p:nvSpPr>
          <p:spPr>
            <a:xfrm>
              <a:off x="-19244550" y="4293725"/>
              <a:ext cx="28375" cy="39400"/>
            </a:xfrm>
            <a:custGeom>
              <a:avLst/>
              <a:gdLst/>
              <a:ahLst/>
              <a:cxnLst/>
              <a:rect l="l" t="t" r="r" b="b"/>
              <a:pathLst>
                <a:path w="1135" h="1576" extrusionOk="0">
                  <a:moveTo>
                    <a:pt x="1134" y="0"/>
                  </a:moveTo>
                  <a:lnTo>
                    <a:pt x="0" y="1134"/>
                  </a:lnTo>
                  <a:cubicBezTo>
                    <a:pt x="315" y="1386"/>
                    <a:pt x="693" y="1512"/>
                    <a:pt x="1134" y="1575"/>
                  </a:cubicBezTo>
                  <a:lnTo>
                    <a:pt x="11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9" name="Google Shape;9379;p66"/>
            <p:cNvSpPr/>
            <p:nvPr/>
          </p:nvSpPr>
          <p:spPr>
            <a:xfrm>
              <a:off x="-19280000" y="4201050"/>
              <a:ext cx="200875" cy="187725"/>
            </a:xfrm>
            <a:custGeom>
              <a:avLst/>
              <a:gdLst/>
              <a:ahLst/>
              <a:cxnLst/>
              <a:rect l="l" t="t" r="r" b="b"/>
              <a:pathLst>
                <a:path w="8035" h="7509" extrusionOk="0">
                  <a:moveTo>
                    <a:pt x="6410" y="1"/>
                  </a:moveTo>
                  <a:cubicBezTo>
                    <a:pt x="6316" y="1"/>
                    <a:pt x="6219" y="40"/>
                    <a:pt x="6144" y="115"/>
                  </a:cubicBezTo>
                  <a:lnTo>
                    <a:pt x="5388" y="872"/>
                  </a:lnTo>
                  <a:cubicBezTo>
                    <a:pt x="6459" y="2195"/>
                    <a:pt x="6302" y="4022"/>
                    <a:pt x="5136" y="5125"/>
                  </a:cubicBezTo>
                  <a:cubicBezTo>
                    <a:pt x="4533" y="5728"/>
                    <a:pt x="3723" y="6057"/>
                    <a:pt x="2891" y="6057"/>
                  </a:cubicBezTo>
                  <a:cubicBezTo>
                    <a:pt x="2201" y="6057"/>
                    <a:pt x="1497" y="5831"/>
                    <a:pt x="883" y="5345"/>
                  </a:cubicBezTo>
                  <a:lnTo>
                    <a:pt x="158" y="6101"/>
                  </a:lnTo>
                  <a:cubicBezTo>
                    <a:pt x="1" y="6259"/>
                    <a:pt x="1" y="6479"/>
                    <a:pt x="190" y="6637"/>
                  </a:cubicBezTo>
                  <a:cubicBezTo>
                    <a:pt x="991" y="7209"/>
                    <a:pt x="1954" y="7509"/>
                    <a:pt x="2924" y="7509"/>
                  </a:cubicBezTo>
                  <a:cubicBezTo>
                    <a:pt x="4090" y="7509"/>
                    <a:pt x="5264" y="7076"/>
                    <a:pt x="6176" y="6164"/>
                  </a:cubicBezTo>
                  <a:cubicBezTo>
                    <a:pt x="7877" y="4463"/>
                    <a:pt x="8034" y="2006"/>
                    <a:pt x="6680" y="147"/>
                  </a:cubicBezTo>
                  <a:cubicBezTo>
                    <a:pt x="6614" y="48"/>
                    <a:pt x="6513" y="1"/>
                    <a:pt x="6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9380;p66"/>
            <p:cNvSpPr/>
            <p:nvPr/>
          </p:nvSpPr>
          <p:spPr>
            <a:xfrm>
              <a:off x="-19197300" y="4293725"/>
              <a:ext cx="28375" cy="39400"/>
            </a:xfrm>
            <a:custGeom>
              <a:avLst/>
              <a:gdLst/>
              <a:ahLst/>
              <a:cxnLst/>
              <a:rect l="l" t="t" r="r" b="b"/>
              <a:pathLst>
                <a:path w="1135" h="1576" extrusionOk="0">
                  <a:moveTo>
                    <a:pt x="1" y="0"/>
                  </a:moveTo>
                  <a:lnTo>
                    <a:pt x="1" y="1575"/>
                  </a:lnTo>
                  <a:cubicBezTo>
                    <a:pt x="379" y="1512"/>
                    <a:pt x="788" y="1386"/>
                    <a:pt x="1135" y="113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9381;p66"/>
            <p:cNvSpPr/>
            <p:nvPr/>
          </p:nvSpPr>
          <p:spPr>
            <a:xfrm>
              <a:off x="-19394200" y="4084200"/>
              <a:ext cx="252850" cy="303275"/>
            </a:xfrm>
            <a:custGeom>
              <a:avLst/>
              <a:gdLst/>
              <a:ahLst/>
              <a:cxnLst/>
              <a:rect l="l" t="t" r="r" b="b"/>
              <a:pathLst>
                <a:path w="10114" h="12131" extrusionOk="0">
                  <a:moveTo>
                    <a:pt x="3938" y="1"/>
                  </a:moveTo>
                  <a:cubicBezTo>
                    <a:pt x="3718" y="1"/>
                    <a:pt x="3560" y="158"/>
                    <a:pt x="3560" y="347"/>
                  </a:cubicBezTo>
                  <a:cubicBezTo>
                    <a:pt x="3560" y="536"/>
                    <a:pt x="3718" y="694"/>
                    <a:pt x="3938" y="694"/>
                  </a:cubicBezTo>
                  <a:cubicBezTo>
                    <a:pt x="4411" y="694"/>
                    <a:pt x="4789" y="1040"/>
                    <a:pt x="4947" y="1481"/>
                  </a:cubicBezTo>
                  <a:cubicBezTo>
                    <a:pt x="2206" y="1670"/>
                    <a:pt x="0" y="4002"/>
                    <a:pt x="0" y="6806"/>
                  </a:cubicBezTo>
                  <a:cubicBezTo>
                    <a:pt x="0" y="9389"/>
                    <a:pt x="1922" y="11815"/>
                    <a:pt x="4758" y="12130"/>
                  </a:cubicBezTo>
                  <a:cubicBezTo>
                    <a:pt x="4411" y="11910"/>
                    <a:pt x="4033" y="11658"/>
                    <a:pt x="3718" y="11342"/>
                  </a:cubicBezTo>
                  <a:cubicBezTo>
                    <a:pt x="3560" y="11185"/>
                    <a:pt x="3560" y="10964"/>
                    <a:pt x="3718" y="10807"/>
                  </a:cubicBezTo>
                  <a:lnTo>
                    <a:pt x="10113" y="4411"/>
                  </a:lnTo>
                  <a:cubicBezTo>
                    <a:pt x="9231" y="2710"/>
                    <a:pt x="7593" y="1607"/>
                    <a:pt x="5671" y="1481"/>
                  </a:cubicBezTo>
                  <a:cubicBezTo>
                    <a:pt x="5514" y="662"/>
                    <a:pt x="4789" y="1"/>
                    <a:pt x="3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66"/>
            <p:cNvSpPr/>
            <p:nvPr/>
          </p:nvSpPr>
          <p:spPr>
            <a:xfrm>
              <a:off x="-19185475" y="4281100"/>
              <a:ext cx="40175" cy="28400"/>
            </a:xfrm>
            <a:custGeom>
              <a:avLst/>
              <a:gdLst/>
              <a:ahLst/>
              <a:cxnLst/>
              <a:rect l="l" t="t" r="r" b="b"/>
              <a:pathLst>
                <a:path w="1607" h="1136" extrusionOk="0">
                  <a:moveTo>
                    <a:pt x="0" y="1"/>
                  </a:moveTo>
                  <a:lnTo>
                    <a:pt x="1134" y="1135"/>
                  </a:lnTo>
                  <a:cubicBezTo>
                    <a:pt x="1418" y="820"/>
                    <a:pt x="1575" y="411"/>
                    <a:pt x="16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83" name="Google Shape;9383;p66"/>
          <p:cNvGrpSpPr/>
          <p:nvPr/>
        </p:nvGrpSpPr>
        <p:grpSpPr>
          <a:xfrm>
            <a:off x="6324167" y="1689001"/>
            <a:ext cx="400447" cy="450470"/>
            <a:chOff x="-17526750" y="3309200"/>
            <a:chExt cx="270975" cy="304825"/>
          </a:xfrm>
        </p:grpSpPr>
        <p:sp>
          <p:nvSpPr>
            <p:cNvPr id="9384" name="Google Shape;9384;p66"/>
            <p:cNvSpPr/>
            <p:nvPr/>
          </p:nvSpPr>
          <p:spPr>
            <a:xfrm>
              <a:off x="-17507050" y="3452525"/>
              <a:ext cx="232375" cy="161500"/>
            </a:xfrm>
            <a:custGeom>
              <a:avLst/>
              <a:gdLst/>
              <a:ahLst/>
              <a:cxnLst/>
              <a:rect l="l" t="t" r="r" b="b"/>
              <a:pathLst>
                <a:path w="9295" h="6460" extrusionOk="0">
                  <a:moveTo>
                    <a:pt x="1765" y="725"/>
                  </a:moveTo>
                  <a:cubicBezTo>
                    <a:pt x="1954" y="725"/>
                    <a:pt x="2111" y="883"/>
                    <a:pt x="2111" y="1072"/>
                  </a:cubicBezTo>
                  <a:cubicBezTo>
                    <a:pt x="2111" y="1261"/>
                    <a:pt x="1954" y="1419"/>
                    <a:pt x="1765" y="1419"/>
                  </a:cubicBezTo>
                  <a:cubicBezTo>
                    <a:pt x="1575" y="1419"/>
                    <a:pt x="1418" y="1261"/>
                    <a:pt x="1418" y="1072"/>
                  </a:cubicBezTo>
                  <a:cubicBezTo>
                    <a:pt x="1418" y="883"/>
                    <a:pt x="1575" y="725"/>
                    <a:pt x="1765" y="725"/>
                  </a:cubicBezTo>
                  <a:close/>
                  <a:moveTo>
                    <a:pt x="3214" y="725"/>
                  </a:moveTo>
                  <a:cubicBezTo>
                    <a:pt x="3434" y="725"/>
                    <a:pt x="3592" y="883"/>
                    <a:pt x="3592" y="1072"/>
                  </a:cubicBezTo>
                  <a:cubicBezTo>
                    <a:pt x="3592" y="1261"/>
                    <a:pt x="3434" y="1419"/>
                    <a:pt x="3214" y="1419"/>
                  </a:cubicBezTo>
                  <a:cubicBezTo>
                    <a:pt x="3025" y="1419"/>
                    <a:pt x="2867" y="1261"/>
                    <a:pt x="2867" y="1072"/>
                  </a:cubicBezTo>
                  <a:cubicBezTo>
                    <a:pt x="2867" y="883"/>
                    <a:pt x="3025" y="725"/>
                    <a:pt x="3214" y="725"/>
                  </a:cubicBezTo>
                  <a:close/>
                  <a:moveTo>
                    <a:pt x="2521" y="1419"/>
                  </a:moveTo>
                  <a:cubicBezTo>
                    <a:pt x="2710" y="1419"/>
                    <a:pt x="2867" y="1576"/>
                    <a:pt x="2867" y="1797"/>
                  </a:cubicBezTo>
                  <a:cubicBezTo>
                    <a:pt x="2867" y="1986"/>
                    <a:pt x="2710" y="2143"/>
                    <a:pt x="2521" y="2143"/>
                  </a:cubicBezTo>
                  <a:cubicBezTo>
                    <a:pt x="2332" y="2143"/>
                    <a:pt x="2174" y="1986"/>
                    <a:pt x="2174" y="1797"/>
                  </a:cubicBezTo>
                  <a:cubicBezTo>
                    <a:pt x="2111" y="1576"/>
                    <a:pt x="2332" y="1419"/>
                    <a:pt x="2521" y="1419"/>
                  </a:cubicBezTo>
                  <a:close/>
                  <a:moveTo>
                    <a:pt x="32" y="1"/>
                  </a:moveTo>
                  <a:lnTo>
                    <a:pt x="32" y="127"/>
                  </a:lnTo>
                  <a:lnTo>
                    <a:pt x="0" y="127"/>
                  </a:lnTo>
                  <a:cubicBezTo>
                    <a:pt x="0" y="2962"/>
                    <a:pt x="1796" y="5514"/>
                    <a:pt x="4537" y="6428"/>
                  </a:cubicBezTo>
                  <a:cubicBezTo>
                    <a:pt x="4568" y="6428"/>
                    <a:pt x="4600" y="6459"/>
                    <a:pt x="4631" y="6459"/>
                  </a:cubicBezTo>
                  <a:cubicBezTo>
                    <a:pt x="4694" y="6459"/>
                    <a:pt x="4726" y="6459"/>
                    <a:pt x="4757" y="6428"/>
                  </a:cubicBezTo>
                  <a:cubicBezTo>
                    <a:pt x="7467" y="5514"/>
                    <a:pt x="9294" y="2962"/>
                    <a:pt x="9294" y="127"/>
                  </a:cubicBezTo>
                  <a:lnTo>
                    <a:pt x="92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66"/>
            <p:cNvSpPr/>
            <p:nvPr/>
          </p:nvSpPr>
          <p:spPr>
            <a:xfrm>
              <a:off x="-17417275" y="3309200"/>
              <a:ext cx="52800" cy="54350"/>
            </a:xfrm>
            <a:custGeom>
              <a:avLst/>
              <a:gdLst/>
              <a:ahLst/>
              <a:cxnLst/>
              <a:rect l="l" t="t" r="r" b="b"/>
              <a:pathLst>
                <a:path w="2112" h="217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103"/>
                  </a:lnTo>
                  <a:cubicBezTo>
                    <a:pt x="1" y="1701"/>
                    <a:pt x="473" y="2174"/>
                    <a:pt x="1040" y="2174"/>
                  </a:cubicBezTo>
                  <a:cubicBezTo>
                    <a:pt x="1639" y="2174"/>
                    <a:pt x="2112" y="1701"/>
                    <a:pt x="2112" y="1103"/>
                  </a:cubicBezTo>
                  <a:lnTo>
                    <a:pt x="2112" y="347"/>
                  </a:lnTo>
                  <a:cubicBezTo>
                    <a:pt x="2112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9386;p66"/>
            <p:cNvSpPr/>
            <p:nvPr/>
          </p:nvSpPr>
          <p:spPr>
            <a:xfrm>
              <a:off x="-17456650" y="3369825"/>
              <a:ext cx="130775" cy="64625"/>
            </a:xfrm>
            <a:custGeom>
              <a:avLst/>
              <a:gdLst/>
              <a:ahLst/>
              <a:cxnLst/>
              <a:rect l="l" t="t" r="r" b="b"/>
              <a:pathLst>
                <a:path w="5231" h="2585" extrusionOk="0">
                  <a:moveTo>
                    <a:pt x="1450" y="1"/>
                  </a:moveTo>
                  <a:cubicBezTo>
                    <a:pt x="631" y="442"/>
                    <a:pt x="1" y="1419"/>
                    <a:pt x="158" y="2584"/>
                  </a:cubicBezTo>
                  <a:lnTo>
                    <a:pt x="5073" y="2584"/>
                  </a:lnTo>
                  <a:cubicBezTo>
                    <a:pt x="5230" y="1513"/>
                    <a:pt x="4663" y="473"/>
                    <a:pt x="3718" y="1"/>
                  </a:cubicBezTo>
                  <a:cubicBezTo>
                    <a:pt x="3403" y="284"/>
                    <a:pt x="3025" y="442"/>
                    <a:pt x="2584" y="442"/>
                  </a:cubicBezTo>
                  <a:cubicBezTo>
                    <a:pt x="2143" y="442"/>
                    <a:pt x="1765" y="284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9387;p66"/>
            <p:cNvSpPr/>
            <p:nvPr/>
          </p:nvSpPr>
          <p:spPr>
            <a:xfrm>
              <a:off x="-17526750" y="3344625"/>
              <a:ext cx="95325" cy="89825"/>
            </a:xfrm>
            <a:custGeom>
              <a:avLst/>
              <a:gdLst/>
              <a:ahLst/>
              <a:cxnLst/>
              <a:rect l="l" t="t" r="r" b="b"/>
              <a:pathLst>
                <a:path w="3813" h="3593" extrusionOk="0">
                  <a:moveTo>
                    <a:pt x="3277" y="1"/>
                  </a:moveTo>
                  <a:cubicBezTo>
                    <a:pt x="1891" y="1"/>
                    <a:pt x="662" y="851"/>
                    <a:pt x="221" y="2175"/>
                  </a:cubicBezTo>
                  <a:cubicBezTo>
                    <a:pt x="1" y="2836"/>
                    <a:pt x="536" y="3529"/>
                    <a:pt x="1261" y="3529"/>
                  </a:cubicBezTo>
                  <a:lnTo>
                    <a:pt x="2231" y="3529"/>
                  </a:lnTo>
                  <a:cubicBezTo>
                    <a:pt x="2102" y="2170"/>
                    <a:pt x="2820" y="1000"/>
                    <a:pt x="3813" y="442"/>
                  </a:cubicBezTo>
                  <a:cubicBezTo>
                    <a:pt x="3750" y="316"/>
                    <a:pt x="3687" y="158"/>
                    <a:pt x="3655" y="1"/>
                  </a:cubicBezTo>
                  <a:close/>
                  <a:moveTo>
                    <a:pt x="2231" y="3529"/>
                  </a:moveTo>
                  <a:lnTo>
                    <a:pt x="2231" y="3529"/>
                  </a:lnTo>
                  <a:cubicBezTo>
                    <a:pt x="2233" y="3550"/>
                    <a:pt x="2235" y="3571"/>
                    <a:pt x="2237" y="3592"/>
                  </a:cubicBezTo>
                  <a:lnTo>
                    <a:pt x="2237" y="3529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66"/>
            <p:cNvSpPr/>
            <p:nvPr/>
          </p:nvSpPr>
          <p:spPr>
            <a:xfrm>
              <a:off x="-17351900" y="3345425"/>
              <a:ext cx="96125" cy="89800"/>
            </a:xfrm>
            <a:custGeom>
              <a:avLst/>
              <a:gdLst/>
              <a:ahLst/>
              <a:cxnLst/>
              <a:rect l="l" t="t" r="r" b="b"/>
              <a:pathLst>
                <a:path w="3845" h="3592" extrusionOk="0">
                  <a:moveTo>
                    <a:pt x="158" y="0"/>
                  </a:moveTo>
                  <a:cubicBezTo>
                    <a:pt x="127" y="158"/>
                    <a:pt x="95" y="315"/>
                    <a:pt x="1" y="441"/>
                  </a:cubicBezTo>
                  <a:cubicBezTo>
                    <a:pt x="1103" y="1071"/>
                    <a:pt x="1734" y="2300"/>
                    <a:pt x="1576" y="3592"/>
                  </a:cubicBezTo>
                  <a:lnTo>
                    <a:pt x="2584" y="3592"/>
                  </a:lnTo>
                  <a:cubicBezTo>
                    <a:pt x="3309" y="3560"/>
                    <a:pt x="3844" y="2867"/>
                    <a:pt x="3592" y="2174"/>
                  </a:cubicBezTo>
                  <a:cubicBezTo>
                    <a:pt x="3151" y="882"/>
                    <a:pt x="1954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89" name="Google Shape;9389;p66"/>
          <p:cNvGrpSpPr/>
          <p:nvPr/>
        </p:nvGrpSpPr>
        <p:grpSpPr>
          <a:xfrm>
            <a:off x="6300319" y="2244173"/>
            <a:ext cx="448143" cy="448143"/>
            <a:chOff x="-17542500" y="3684100"/>
            <a:chExt cx="303250" cy="303250"/>
          </a:xfrm>
        </p:grpSpPr>
        <p:sp>
          <p:nvSpPr>
            <p:cNvPr id="9390" name="Google Shape;9390;p66"/>
            <p:cNvSpPr/>
            <p:nvPr/>
          </p:nvSpPr>
          <p:spPr>
            <a:xfrm>
              <a:off x="-17542500" y="3863675"/>
              <a:ext cx="70900" cy="52800"/>
            </a:xfrm>
            <a:custGeom>
              <a:avLst/>
              <a:gdLst/>
              <a:ahLst/>
              <a:cxnLst/>
              <a:rect l="l" t="t" r="r" b="b"/>
              <a:pathLst>
                <a:path w="2836" h="2112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3"/>
                  </a:lnTo>
                  <a:cubicBezTo>
                    <a:pt x="1" y="1481"/>
                    <a:pt x="631" y="2111"/>
                    <a:pt x="1418" y="2111"/>
                  </a:cubicBezTo>
                  <a:cubicBezTo>
                    <a:pt x="2174" y="2111"/>
                    <a:pt x="2836" y="1481"/>
                    <a:pt x="2836" y="693"/>
                  </a:cubicBezTo>
                  <a:lnTo>
                    <a:pt x="2489" y="693"/>
                  </a:lnTo>
                  <a:cubicBezTo>
                    <a:pt x="2363" y="693"/>
                    <a:pt x="2237" y="693"/>
                    <a:pt x="2111" y="662"/>
                  </a:cubicBezTo>
                  <a:lnTo>
                    <a:pt x="2111" y="693"/>
                  </a:lnTo>
                  <a:cubicBezTo>
                    <a:pt x="2111" y="1103"/>
                    <a:pt x="1796" y="1418"/>
                    <a:pt x="1418" y="1418"/>
                  </a:cubicBezTo>
                  <a:cubicBezTo>
                    <a:pt x="1009" y="1418"/>
                    <a:pt x="694" y="1103"/>
                    <a:pt x="694" y="693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66"/>
            <p:cNvSpPr/>
            <p:nvPr/>
          </p:nvSpPr>
          <p:spPr>
            <a:xfrm>
              <a:off x="-17488150" y="3881000"/>
              <a:ext cx="70900" cy="106350"/>
            </a:xfrm>
            <a:custGeom>
              <a:avLst/>
              <a:gdLst/>
              <a:ahLst/>
              <a:cxnLst/>
              <a:rect l="l" t="t" r="r" b="b"/>
              <a:pathLst>
                <a:path w="2836" h="4254" extrusionOk="0">
                  <a:moveTo>
                    <a:pt x="2111" y="0"/>
                  </a:moveTo>
                  <a:lnTo>
                    <a:pt x="2111" y="2836"/>
                  </a:lnTo>
                  <a:cubicBezTo>
                    <a:pt x="2111" y="3245"/>
                    <a:pt x="1796" y="3561"/>
                    <a:pt x="1418" y="3561"/>
                  </a:cubicBezTo>
                  <a:cubicBezTo>
                    <a:pt x="1009" y="3561"/>
                    <a:pt x="693" y="3245"/>
                    <a:pt x="693" y="2836"/>
                  </a:cubicBezTo>
                  <a:lnTo>
                    <a:pt x="693" y="2489"/>
                  </a:lnTo>
                  <a:cubicBezTo>
                    <a:pt x="693" y="2300"/>
                    <a:pt x="536" y="2143"/>
                    <a:pt x="347" y="2143"/>
                  </a:cubicBezTo>
                  <a:cubicBezTo>
                    <a:pt x="158" y="2143"/>
                    <a:pt x="0" y="2300"/>
                    <a:pt x="0" y="2489"/>
                  </a:cubicBezTo>
                  <a:lnTo>
                    <a:pt x="0" y="2836"/>
                  </a:lnTo>
                  <a:cubicBezTo>
                    <a:pt x="0" y="3624"/>
                    <a:pt x="630" y="4254"/>
                    <a:pt x="1418" y="4254"/>
                  </a:cubicBezTo>
                  <a:cubicBezTo>
                    <a:pt x="2206" y="4254"/>
                    <a:pt x="2836" y="3624"/>
                    <a:pt x="2836" y="2836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66"/>
            <p:cNvSpPr/>
            <p:nvPr/>
          </p:nvSpPr>
          <p:spPr>
            <a:xfrm>
              <a:off x="-17310150" y="3863675"/>
              <a:ext cx="70900" cy="52800"/>
            </a:xfrm>
            <a:custGeom>
              <a:avLst/>
              <a:gdLst/>
              <a:ahLst/>
              <a:cxnLst/>
              <a:rect l="l" t="t" r="r" b="b"/>
              <a:pathLst>
                <a:path w="2836" h="2112" extrusionOk="0">
                  <a:moveTo>
                    <a:pt x="2489" y="0"/>
                  </a:moveTo>
                  <a:cubicBezTo>
                    <a:pt x="2269" y="0"/>
                    <a:pt x="2111" y="126"/>
                    <a:pt x="2111" y="347"/>
                  </a:cubicBezTo>
                  <a:lnTo>
                    <a:pt x="2111" y="693"/>
                  </a:lnTo>
                  <a:cubicBezTo>
                    <a:pt x="2111" y="1072"/>
                    <a:pt x="1796" y="1387"/>
                    <a:pt x="1418" y="1387"/>
                  </a:cubicBezTo>
                  <a:cubicBezTo>
                    <a:pt x="1009" y="1387"/>
                    <a:pt x="694" y="1072"/>
                    <a:pt x="694" y="693"/>
                  </a:cubicBezTo>
                  <a:lnTo>
                    <a:pt x="694" y="662"/>
                  </a:lnTo>
                  <a:cubicBezTo>
                    <a:pt x="599" y="693"/>
                    <a:pt x="473" y="693"/>
                    <a:pt x="347" y="693"/>
                  </a:cubicBezTo>
                  <a:lnTo>
                    <a:pt x="0" y="693"/>
                  </a:lnTo>
                  <a:cubicBezTo>
                    <a:pt x="0" y="1481"/>
                    <a:pt x="631" y="2111"/>
                    <a:pt x="1418" y="2111"/>
                  </a:cubicBezTo>
                  <a:cubicBezTo>
                    <a:pt x="2206" y="2111"/>
                    <a:pt x="2836" y="1481"/>
                    <a:pt x="2836" y="693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66"/>
            <p:cNvSpPr/>
            <p:nvPr/>
          </p:nvSpPr>
          <p:spPr>
            <a:xfrm>
              <a:off x="-17364500" y="3881000"/>
              <a:ext cx="70925" cy="106350"/>
            </a:xfrm>
            <a:custGeom>
              <a:avLst/>
              <a:gdLst/>
              <a:ahLst/>
              <a:cxnLst/>
              <a:rect l="l" t="t" r="r" b="b"/>
              <a:pathLst>
                <a:path w="2837" h="4254" extrusionOk="0">
                  <a:moveTo>
                    <a:pt x="1" y="0"/>
                  </a:moveTo>
                  <a:lnTo>
                    <a:pt x="1" y="2836"/>
                  </a:lnTo>
                  <a:cubicBezTo>
                    <a:pt x="1" y="3624"/>
                    <a:pt x="631" y="4254"/>
                    <a:pt x="1418" y="4254"/>
                  </a:cubicBezTo>
                  <a:cubicBezTo>
                    <a:pt x="2206" y="4254"/>
                    <a:pt x="2836" y="3624"/>
                    <a:pt x="2836" y="2836"/>
                  </a:cubicBezTo>
                  <a:lnTo>
                    <a:pt x="2836" y="2489"/>
                  </a:lnTo>
                  <a:cubicBezTo>
                    <a:pt x="2836" y="2300"/>
                    <a:pt x="2710" y="2111"/>
                    <a:pt x="2490" y="2111"/>
                  </a:cubicBezTo>
                  <a:cubicBezTo>
                    <a:pt x="2301" y="2111"/>
                    <a:pt x="2143" y="2269"/>
                    <a:pt x="2143" y="2489"/>
                  </a:cubicBezTo>
                  <a:lnTo>
                    <a:pt x="2143" y="2836"/>
                  </a:lnTo>
                  <a:cubicBezTo>
                    <a:pt x="2143" y="3214"/>
                    <a:pt x="1828" y="3529"/>
                    <a:pt x="1418" y="3529"/>
                  </a:cubicBezTo>
                  <a:cubicBezTo>
                    <a:pt x="1040" y="3529"/>
                    <a:pt x="725" y="3214"/>
                    <a:pt x="725" y="2836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66"/>
            <p:cNvSpPr/>
            <p:nvPr/>
          </p:nvSpPr>
          <p:spPr>
            <a:xfrm>
              <a:off x="-17505475" y="3845550"/>
              <a:ext cx="228425" cy="18150"/>
            </a:xfrm>
            <a:custGeom>
              <a:avLst/>
              <a:gdLst/>
              <a:ahLst/>
              <a:cxnLst/>
              <a:rect l="l" t="t" r="r" b="b"/>
              <a:pathLst>
                <a:path w="9137" h="726" extrusionOk="0">
                  <a:moveTo>
                    <a:pt x="0" y="1"/>
                  </a:moveTo>
                  <a:cubicBezTo>
                    <a:pt x="158" y="379"/>
                    <a:pt x="536" y="725"/>
                    <a:pt x="1008" y="725"/>
                  </a:cubicBezTo>
                  <a:lnTo>
                    <a:pt x="8129" y="725"/>
                  </a:lnTo>
                  <a:cubicBezTo>
                    <a:pt x="8601" y="725"/>
                    <a:pt x="8979" y="379"/>
                    <a:pt x="91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5" name="Google Shape;9395;p66"/>
            <p:cNvSpPr/>
            <p:nvPr/>
          </p:nvSpPr>
          <p:spPr>
            <a:xfrm>
              <a:off x="-17523600" y="3706925"/>
              <a:ext cx="265450" cy="121325"/>
            </a:xfrm>
            <a:custGeom>
              <a:avLst/>
              <a:gdLst/>
              <a:ahLst/>
              <a:cxnLst/>
              <a:rect l="l" t="t" r="r" b="b"/>
              <a:pathLst>
                <a:path w="10618" h="4853" extrusionOk="0">
                  <a:moveTo>
                    <a:pt x="2364" y="1"/>
                  </a:moveTo>
                  <a:cubicBezTo>
                    <a:pt x="1135" y="789"/>
                    <a:pt x="253" y="2080"/>
                    <a:pt x="32" y="3624"/>
                  </a:cubicBezTo>
                  <a:cubicBezTo>
                    <a:pt x="1" y="3939"/>
                    <a:pt x="64" y="4223"/>
                    <a:pt x="253" y="4443"/>
                  </a:cubicBezTo>
                  <a:cubicBezTo>
                    <a:pt x="473" y="4695"/>
                    <a:pt x="788" y="4853"/>
                    <a:pt x="1103" y="4853"/>
                  </a:cubicBezTo>
                  <a:lnTo>
                    <a:pt x="9515" y="4853"/>
                  </a:lnTo>
                  <a:cubicBezTo>
                    <a:pt x="9830" y="4853"/>
                    <a:pt x="10145" y="4695"/>
                    <a:pt x="10334" y="4443"/>
                  </a:cubicBezTo>
                  <a:cubicBezTo>
                    <a:pt x="10555" y="4223"/>
                    <a:pt x="10618" y="3908"/>
                    <a:pt x="10586" y="3624"/>
                  </a:cubicBezTo>
                  <a:cubicBezTo>
                    <a:pt x="10334" y="2080"/>
                    <a:pt x="9484" y="789"/>
                    <a:pt x="8255" y="1"/>
                  </a:cubicBezTo>
                  <a:cubicBezTo>
                    <a:pt x="7782" y="1135"/>
                    <a:pt x="6648" y="1954"/>
                    <a:pt x="5293" y="1954"/>
                  </a:cubicBezTo>
                  <a:cubicBezTo>
                    <a:pt x="4002" y="1954"/>
                    <a:pt x="2868" y="1167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9396;p66"/>
            <p:cNvSpPr/>
            <p:nvPr/>
          </p:nvSpPr>
          <p:spPr>
            <a:xfrm>
              <a:off x="-17448775" y="3684100"/>
              <a:ext cx="115800" cy="52800"/>
            </a:xfrm>
            <a:custGeom>
              <a:avLst/>
              <a:gdLst/>
              <a:ahLst/>
              <a:cxnLst/>
              <a:rect l="l" t="t" r="r" b="b"/>
              <a:pathLst>
                <a:path w="4632" h="2112" extrusionOk="0">
                  <a:moveTo>
                    <a:pt x="2300" y="0"/>
                  </a:moveTo>
                  <a:cubicBezTo>
                    <a:pt x="1481" y="0"/>
                    <a:pt x="694" y="189"/>
                    <a:pt x="1" y="504"/>
                  </a:cubicBezTo>
                  <a:cubicBezTo>
                    <a:pt x="347" y="1513"/>
                    <a:pt x="1261" y="2111"/>
                    <a:pt x="2300" y="2111"/>
                  </a:cubicBezTo>
                  <a:cubicBezTo>
                    <a:pt x="3372" y="2111"/>
                    <a:pt x="4285" y="1450"/>
                    <a:pt x="4632" y="504"/>
                  </a:cubicBezTo>
                  <a:cubicBezTo>
                    <a:pt x="3939" y="158"/>
                    <a:pt x="3151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97" name="Google Shape;9397;p66"/>
          <p:cNvGrpSpPr/>
          <p:nvPr/>
        </p:nvGrpSpPr>
        <p:grpSpPr>
          <a:xfrm>
            <a:off x="6299728" y="2810817"/>
            <a:ext cx="449325" cy="421395"/>
            <a:chOff x="-17542500" y="4068450"/>
            <a:chExt cx="304050" cy="285150"/>
          </a:xfrm>
        </p:grpSpPr>
        <p:sp>
          <p:nvSpPr>
            <p:cNvPr id="9398" name="Google Shape;9398;p66"/>
            <p:cNvSpPr/>
            <p:nvPr/>
          </p:nvSpPr>
          <p:spPr>
            <a:xfrm>
              <a:off x="-17519650" y="4281900"/>
              <a:ext cx="256000" cy="71700"/>
            </a:xfrm>
            <a:custGeom>
              <a:avLst/>
              <a:gdLst/>
              <a:ahLst/>
              <a:cxnLst/>
              <a:rect l="l" t="t" r="r" b="b"/>
              <a:pathLst>
                <a:path w="10240" h="2868" extrusionOk="0">
                  <a:moveTo>
                    <a:pt x="10239" y="0"/>
                  </a:moveTo>
                  <a:cubicBezTo>
                    <a:pt x="9546" y="32"/>
                    <a:pt x="9042" y="0"/>
                    <a:pt x="8223" y="536"/>
                  </a:cubicBezTo>
                  <a:cubicBezTo>
                    <a:pt x="7341" y="1135"/>
                    <a:pt x="6333" y="1450"/>
                    <a:pt x="5261" y="1450"/>
                  </a:cubicBezTo>
                  <a:lnTo>
                    <a:pt x="4978" y="1450"/>
                  </a:lnTo>
                  <a:cubicBezTo>
                    <a:pt x="3938" y="1450"/>
                    <a:pt x="2899" y="1135"/>
                    <a:pt x="2048" y="536"/>
                  </a:cubicBezTo>
                  <a:cubicBezTo>
                    <a:pt x="1197" y="0"/>
                    <a:pt x="693" y="63"/>
                    <a:pt x="0" y="0"/>
                  </a:cubicBezTo>
                  <a:lnTo>
                    <a:pt x="0" y="0"/>
                  </a:lnTo>
                  <a:cubicBezTo>
                    <a:pt x="1103" y="1733"/>
                    <a:pt x="3025" y="2867"/>
                    <a:pt x="5104" y="2867"/>
                  </a:cubicBezTo>
                  <a:cubicBezTo>
                    <a:pt x="7183" y="2867"/>
                    <a:pt x="9168" y="1765"/>
                    <a:pt x="102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9399;p66"/>
            <p:cNvSpPr/>
            <p:nvPr/>
          </p:nvSpPr>
          <p:spPr>
            <a:xfrm>
              <a:off x="-17542500" y="4166900"/>
              <a:ext cx="304050" cy="133925"/>
            </a:xfrm>
            <a:custGeom>
              <a:avLst/>
              <a:gdLst/>
              <a:ahLst/>
              <a:cxnLst/>
              <a:rect l="l" t="t" r="r" b="b"/>
              <a:pathLst>
                <a:path w="12162" h="5357" extrusionOk="0">
                  <a:moveTo>
                    <a:pt x="4632" y="2458"/>
                  </a:moveTo>
                  <a:cubicBezTo>
                    <a:pt x="4852" y="2458"/>
                    <a:pt x="5010" y="2616"/>
                    <a:pt x="5010" y="2836"/>
                  </a:cubicBezTo>
                  <a:cubicBezTo>
                    <a:pt x="5010" y="3025"/>
                    <a:pt x="4852" y="3183"/>
                    <a:pt x="4632" y="3183"/>
                  </a:cubicBezTo>
                  <a:cubicBezTo>
                    <a:pt x="4443" y="3183"/>
                    <a:pt x="4285" y="3025"/>
                    <a:pt x="4285" y="2836"/>
                  </a:cubicBezTo>
                  <a:cubicBezTo>
                    <a:pt x="4285" y="2616"/>
                    <a:pt x="4443" y="2458"/>
                    <a:pt x="4632" y="2458"/>
                  </a:cubicBezTo>
                  <a:close/>
                  <a:moveTo>
                    <a:pt x="7467" y="2458"/>
                  </a:moveTo>
                  <a:cubicBezTo>
                    <a:pt x="7688" y="2458"/>
                    <a:pt x="7845" y="2616"/>
                    <a:pt x="7845" y="2836"/>
                  </a:cubicBezTo>
                  <a:cubicBezTo>
                    <a:pt x="7845" y="3025"/>
                    <a:pt x="7688" y="3183"/>
                    <a:pt x="7467" y="3183"/>
                  </a:cubicBezTo>
                  <a:cubicBezTo>
                    <a:pt x="7278" y="3183"/>
                    <a:pt x="7121" y="3025"/>
                    <a:pt x="7121" y="2836"/>
                  </a:cubicBezTo>
                  <a:cubicBezTo>
                    <a:pt x="7121" y="2616"/>
                    <a:pt x="7278" y="2458"/>
                    <a:pt x="7467" y="2458"/>
                  </a:cubicBezTo>
                  <a:close/>
                  <a:moveTo>
                    <a:pt x="6049" y="1"/>
                  </a:moveTo>
                  <a:cubicBezTo>
                    <a:pt x="5545" y="1040"/>
                    <a:pt x="4443" y="1765"/>
                    <a:pt x="3214" y="1765"/>
                  </a:cubicBezTo>
                  <a:cubicBezTo>
                    <a:pt x="2174" y="1765"/>
                    <a:pt x="1261" y="1261"/>
                    <a:pt x="662" y="473"/>
                  </a:cubicBezTo>
                  <a:cubicBezTo>
                    <a:pt x="221" y="1166"/>
                    <a:pt x="1" y="1986"/>
                    <a:pt x="1" y="2836"/>
                  </a:cubicBezTo>
                  <a:cubicBezTo>
                    <a:pt x="1" y="3403"/>
                    <a:pt x="473" y="3876"/>
                    <a:pt x="1072" y="3876"/>
                  </a:cubicBezTo>
                  <a:cubicBezTo>
                    <a:pt x="1891" y="3876"/>
                    <a:pt x="2647" y="4033"/>
                    <a:pt x="3372" y="4569"/>
                  </a:cubicBezTo>
                  <a:cubicBezTo>
                    <a:pt x="4128" y="5073"/>
                    <a:pt x="5041" y="5357"/>
                    <a:pt x="5955" y="5357"/>
                  </a:cubicBezTo>
                  <a:lnTo>
                    <a:pt x="6207" y="5357"/>
                  </a:lnTo>
                  <a:cubicBezTo>
                    <a:pt x="7121" y="5357"/>
                    <a:pt x="8034" y="5073"/>
                    <a:pt x="8790" y="4569"/>
                  </a:cubicBezTo>
                  <a:cubicBezTo>
                    <a:pt x="9515" y="4033"/>
                    <a:pt x="10271" y="3876"/>
                    <a:pt x="11090" y="3876"/>
                  </a:cubicBezTo>
                  <a:cubicBezTo>
                    <a:pt x="11689" y="3876"/>
                    <a:pt x="12161" y="3403"/>
                    <a:pt x="12161" y="2836"/>
                  </a:cubicBezTo>
                  <a:cubicBezTo>
                    <a:pt x="12130" y="1954"/>
                    <a:pt x="11878" y="1166"/>
                    <a:pt x="11468" y="473"/>
                  </a:cubicBezTo>
                  <a:cubicBezTo>
                    <a:pt x="10870" y="1261"/>
                    <a:pt x="9956" y="1765"/>
                    <a:pt x="8885" y="1765"/>
                  </a:cubicBezTo>
                  <a:cubicBezTo>
                    <a:pt x="7625" y="1765"/>
                    <a:pt x="6585" y="1040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9400;p66"/>
            <p:cNvSpPr/>
            <p:nvPr/>
          </p:nvSpPr>
          <p:spPr>
            <a:xfrm>
              <a:off x="-17329050" y="41212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66"/>
            <p:cNvSpPr/>
            <p:nvPr/>
          </p:nvSpPr>
          <p:spPr>
            <a:xfrm>
              <a:off x="-17381825" y="4068450"/>
              <a:ext cx="123675" cy="123675"/>
            </a:xfrm>
            <a:custGeom>
              <a:avLst/>
              <a:gdLst/>
              <a:ahLst/>
              <a:cxnLst/>
              <a:rect l="l" t="t" r="r" b="b"/>
              <a:pathLst>
                <a:path w="4947" h="4947" extrusionOk="0">
                  <a:moveTo>
                    <a:pt x="2458" y="1418"/>
                  </a:moveTo>
                  <a:cubicBezTo>
                    <a:pt x="3057" y="1418"/>
                    <a:pt x="3529" y="1891"/>
                    <a:pt x="3529" y="2458"/>
                  </a:cubicBezTo>
                  <a:cubicBezTo>
                    <a:pt x="3529" y="3057"/>
                    <a:pt x="3057" y="3529"/>
                    <a:pt x="2458" y="3529"/>
                  </a:cubicBezTo>
                  <a:cubicBezTo>
                    <a:pt x="1891" y="3529"/>
                    <a:pt x="1418" y="3057"/>
                    <a:pt x="1418" y="2458"/>
                  </a:cubicBezTo>
                  <a:cubicBezTo>
                    <a:pt x="1418" y="1891"/>
                    <a:pt x="1891" y="1418"/>
                    <a:pt x="2458" y="1418"/>
                  </a:cubicBezTo>
                  <a:close/>
                  <a:moveTo>
                    <a:pt x="2458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03" y="4947"/>
                    <a:pt x="2458" y="4947"/>
                  </a:cubicBezTo>
                  <a:cubicBezTo>
                    <a:pt x="3844" y="4947"/>
                    <a:pt x="4947" y="3844"/>
                    <a:pt x="4947" y="2458"/>
                  </a:cubicBezTo>
                  <a:cubicBezTo>
                    <a:pt x="4947" y="1103"/>
                    <a:pt x="384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66"/>
            <p:cNvSpPr/>
            <p:nvPr/>
          </p:nvSpPr>
          <p:spPr>
            <a:xfrm>
              <a:off x="-17471625" y="4121225"/>
              <a:ext cx="17375" cy="18150"/>
            </a:xfrm>
            <a:custGeom>
              <a:avLst/>
              <a:gdLst/>
              <a:ahLst/>
              <a:cxnLst/>
              <a:rect l="l" t="t" r="r" b="b"/>
              <a:pathLst>
                <a:path w="695" h="726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8"/>
                    <a:pt x="158" y="725"/>
                    <a:pt x="348" y="725"/>
                  </a:cubicBezTo>
                  <a:cubicBezTo>
                    <a:pt x="537" y="725"/>
                    <a:pt x="694" y="568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66"/>
            <p:cNvSpPr/>
            <p:nvPr/>
          </p:nvSpPr>
          <p:spPr>
            <a:xfrm>
              <a:off x="-17525175" y="4068450"/>
              <a:ext cx="124475" cy="123675"/>
            </a:xfrm>
            <a:custGeom>
              <a:avLst/>
              <a:gdLst/>
              <a:ahLst/>
              <a:cxnLst/>
              <a:rect l="l" t="t" r="r" b="b"/>
              <a:pathLst>
                <a:path w="4979" h="4947" extrusionOk="0">
                  <a:moveTo>
                    <a:pt x="2490" y="1418"/>
                  </a:moveTo>
                  <a:cubicBezTo>
                    <a:pt x="3088" y="1418"/>
                    <a:pt x="3561" y="1891"/>
                    <a:pt x="3561" y="2458"/>
                  </a:cubicBezTo>
                  <a:cubicBezTo>
                    <a:pt x="3561" y="3057"/>
                    <a:pt x="3088" y="3529"/>
                    <a:pt x="2490" y="3529"/>
                  </a:cubicBezTo>
                  <a:cubicBezTo>
                    <a:pt x="1891" y="3529"/>
                    <a:pt x="1418" y="3057"/>
                    <a:pt x="1418" y="2458"/>
                  </a:cubicBezTo>
                  <a:cubicBezTo>
                    <a:pt x="1418" y="1891"/>
                    <a:pt x="1891" y="1418"/>
                    <a:pt x="2490" y="1418"/>
                  </a:cubicBezTo>
                  <a:close/>
                  <a:moveTo>
                    <a:pt x="2490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03" y="4947"/>
                    <a:pt x="2490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04" name="Google Shape;9404;p66"/>
          <p:cNvGrpSpPr/>
          <p:nvPr/>
        </p:nvGrpSpPr>
        <p:grpSpPr>
          <a:xfrm>
            <a:off x="3530150" y="3342211"/>
            <a:ext cx="343404" cy="449325"/>
            <a:chOff x="-15652200" y="3335975"/>
            <a:chExt cx="232375" cy="304050"/>
          </a:xfrm>
        </p:grpSpPr>
        <p:sp>
          <p:nvSpPr>
            <p:cNvPr id="9405" name="Google Shape;9405;p66"/>
            <p:cNvSpPr/>
            <p:nvPr/>
          </p:nvSpPr>
          <p:spPr>
            <a:xfrm>
              <a:off x="-15652200" y="3403700"/>
              <a:ext cx="36250" cy="168575"/>
            </a:xfrm>
            <a:custGeom>
              <a:avLst/>
              <a:gdLst/>
              <a:ahLst/>
              <a:cxnLst/>
              <a:rect l="l" t="t" r="r" b="b"/>
              <a:pathLst>
                <a:path w="1450" h="6743" extrusionOk="0">
                  <a:moveTo>
                    <a:pt x="0" y="1"/>
                  </a:moveTo>
                  <a:lnTo>
                    <a:pt x="0" y="6743"/>
                  </a:lnTo>
                  <a:lnTo>
                    <a:pt x="1450" y="6018"/>
                  </a:lnTo>
                  <a:lnTo>
                    <a:pt x="1450" y="6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66"/>
            <p:cNvSpPr/>
            <p:nvPr/>
          </p:nvSpPr>
          <p:spPr>
            <a:xfrm>
              <a:off x="-15455300" y="3403700"/>
              <a:ext cx="35475" cy="168575"/>
            </a:xfrm>
            <a:custGeom>
              <a:avLst/>
              <a:gdLst/>
              <a:ahLst/>
              <a:cxnLst/>
              <a:rect l="l" t="t" r="r" b="b"/>
              <a:pathLst>
                <a:path w="1419" h="6743" extrusionOk="0">
                  <a:moveTo>
                    <a:pt x="1418" y="1"/>
                  </a:moveTo>
                  <a:lnTo>
                    <a:pt x="1" y="694"/>
                  </a:lnTo>
                  <a:lnTo>
                    <a:pt x="1" y="6018"/>
                  </a:lnTo>
                  <a:lnTo>
                    <a:pt x="1418" y="6743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66"/>
            <p:cNvSpPr/>
            <p:nvPr/>
          </p:nvSpPr>
          <p:spPr>
            <a:xfrm>
              <a:off x="-15644325" y="35706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418" y="1"/>
                  </a:moveTo>
                  <a:lnTo>
                    <a:pt x="0" y="725"/>
                  </a:lnTo>
                  <a:lnTo>
                    <a:pt x="1765" y="2489"/>
                  </a:lnTo>
                  <a:lnTo>
                    <a:pt x="2489" y="1072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66"/>
            <p:cNvSpPr/>
            <p:nvPr/>
          </p:nvSpPr>
          <p:spPr>
            <a:xfrm>
              <a:off x="-15489950" y="3570675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072" y="1"/>
                  </a:moveTo>
                  <a:lnTo>
                    <a:pt x="0" y="1072"/>
                  </a:lnTo>
                  <a:lnTo>
                    <a:pt x="725" y="2489"/>
                  </a:lnTo>
                  <a:lnTo>
                    <a:pt x="2521" y="725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66"/>
            <p:cNvSpPr/>
            <p:nvPr/>
          </p:nvSpPr>
          <p:spPr>
            <a:xfrm>
              <a:off x="-15644325" y="3342275"/>
              <a:ext cx="62250" cy="63025"/>
            </a:xfrm>
            <a:custGeom>
              <a:avLst/>
              <a:gdLst/>
              <a:ahLst/>
              <a:cxnLst/>
              <a:rect l="l" t="t" r="r" b="b"/>
              <a:pathLst>
                <a:path w="2490" h="2521" extrusionOk="0">
                  <a:moveTo>
                    <a:pt x="1765" y="0"/>
                  </a:moveTo>
                  <a:lnTo>
                    <a:pt x="0" y="1827"/>
                  </a:lnTo>
                  <a:lnTo>
                    <a:pt x="1418" y="2521"/>
                  </a:lnTo>
                  <a:lnTo>
                    <a:pt x="2489" y="1481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66"/>
            <p:cNvSpPr/>
            <p:nvPr/>
          </p:nvSpPr>
          <p:spPr>
            <a:xfrm>
              <a:off x="-15489950" y="3342275"/>
              <a:ext cx="63025" cy="63025"/>
            </a:xfrm>
            <a:custGeom>
              <a:avLst/>
              <a:gdLst/>
              <a:ahLst/>
              <a:cxnLst/>
              <a:rect l="l" t="t" r="r" b="b"/>
              <a:pathLst>
                <a:path w="2521" h="2521" extrusionOk="0">
                  <a:moveTo>
                    <a:pt x="725" y="0"/>
                  </a:moveTo>
                  <a:lnTo>
                    <a:pt x="0" y="1481"/>
                  </a:lnTo>
                  <a:lnTo>
                    <a:pt x="1072" y="2521"/>
                  </a:lnTo>
                  <a:lnTo>
                    <a:pt x="2521" y="1827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66"/>
            <p:cNvSpPr/>
            <p:nvPr/>
          </p:nvSpPr>
          <p:spPr>
            <a:xfrm>
              <a:off x="-15584475" y="3604550"/>
              <a:ext cx="96900" cy="35475"/>
            </a:xfrm>
            <a:custGeom>
              <a:avLst/>
              <a:gdLst/>
              <a:ahLst/>
              <a:cxnLst/>
              <a:rect l="l" t="t" r="r" b="b"/>
              <a:pathLst>
                <a:path w="3876" h="1419" extrusionOk="0">
                  <a:moveTo>
                    <a:pt x="725" y="0"/>
                  </a:moveTo>
                  <a:lnTo>
                    <a:pt x="1" y="1418"/>
                  </a:lnTo>
                  <a:lnTo>
                    <a:pt x="3876" y="1418"/>
                  </a:lnTo>
                  <a:lnTo>
                    <a:pt x="31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66"/>
            <p:cNvSpPr/>
            <p:nvPr/>
          </p:nvSpPr>
          <p:spPr>
            <a:xfrm>
              <a:off x="-15584475" y="3335975"/>
              <a:ext cx="96900" cy="35450"/>
            </a:xfrm>
            <a:custGeom>
              <a:avLst/>
              <a:gdLst/>
              <a:ahLst/>
              <a:cxnLst/>
              <a:rect l="l" t="t" r="r" b="b"/>
              <a:pathLst>
                <a:path w="3876" h="1418" extrusionOk="0">
                  <a:moveTo>
                    <a:pt x="1" y="0"/>
                  </a:moveTo>
                  <a:lnTo>
                    <a:pt x="725" y="1418"/>
                  </a:lnTo>
                  <a:lnTo>
                    <a:pt x="3151" y="1418"/>
                  </a:lnTo>
                  <a:lnTo>
                    <a:pt x="38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66"/>
            <p:cNvSpPr/>
            <p:nvPr/>
          </p:nvSpPr>
          <p:spPr>
            <a:xfrm>
              <a:off x="-15597850" y="3388725"/>
              <a:ext cx="124450" cy="197725"/>
            </a:xfrm>
            <a:custGeom>
              <a:avLst/>
              <a:gdLst/>
              <a:ahLst/>
              <a:cxnLst/>
              <a:rect l="l" t="t" r="r" b="b"/>
              <a:pathLst>
                <a:path w="4978" h="7909" extrusionOk="0">
                  <a:moveTo>
                    <a:pt x="1197" y="1"/>
                  </a:moveTo>
                  <a:lnTo>
                    <a:pt x="1197" y="33"/>
                  </a:lnTo>
                  <a:lnTo>
                    <a:pt x="0" y="1261"/>
                  </a:lnTo>
                  <a:lnTo>
                    <a:pt x="0" y="6712"/>
                  </a:lnTo>
                  <a:lnTo>
                    <a:pt x="1197" y="7909"/>
                  </a:lnTo>
                  <a:lnTo>
                    <a:pt x="3781" y="7909"/>
                  </a:lnTo>
                  <a:lnTo>
                    <a:pt x="4978" y="6712"/>
                  </a:lnTo>
                  <a:lnTo>
                    <a:pt x="4978" y="1230"/>
                  </a:lnTo>
                  <a:lnTo>
                    <a:pt x="37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14" name="Google Shape;9414;p66"/>
          <p:cNvGrpSpPr/>
          <p:nvPr/>
        </p:nvGrpSpPr>
        <p:grpSpPr>
          <a:xfrm>
            <a:off x="1303491" y="1689573"/>
            <a:ext cx="450470" cy="449325"/>
            <a:chOff x="-20946600" y="3317850"/>
            <a:chExt cx="304825" cy="304050"/>
          </a:xfrm>
        </p:grpSpPr>
        <p:sp>
          <p:nvSpPr>
            <p:cNvPr id="9415" name="Google Shape;9415;p66"/>
            <p:cNvSpPr/>
            <p:nvPr/>
          </p:nvSpPr>
          <p:spPr>
            <a:xfrm>
              <a:off x="-20946600" y="3317850"/>
              <a:ext cx="232350" cy="248925"/>
            </a:xfrm>
            <a:custGeom>
              <a:avLst/>
              <a:gdLst/>
              <a:ahLst/>
              <a:cxnLst/>
              <a:rect l="l" t="t" r="r" b="b"/>
              <a:pathLst>
                <a:path w="9294" h="9957" extrusionOk="0">
                  <a:moveTo>
                    <a:pt x="4631" y="1"/>
                  </a:moveTo>
                  <a:cubicBezTo>
                    <a:pt x="3340" y="1"/>
                    <a:pt x="2268" y="977"/>
                    <a:pt x="2142" y="2237"/>
                  </a:cubicBezTo>
                  <a:cubicBezTo>
                    <a:pt x="1292" y="2521"/>
                    <a:pt x="693" y="3340"/>
                    <a:pt x="693" y="4254"/>
                  </a:cubicBezTo>
                  <a:cubicBezTo>
                    <a:pt x="693" y="4695"/>
                    <a:pt x="819" y="5073"/>
                    <a:pt x="1040" y="5451"/>
                  </a:cubicBezTo>
                  <a:cubicBezTo>
                    <a:pt x="378" y="5923"/>
                    <a:pt x="0" y="6648"/>
                    <a:pt x="0" y="7499"/>
                  </a:cubicBezTo>
                  <a:cubicBezTo>
                    <a:pt x="0" y="8853"/>
                    <a:pt x="1134" y="9956"/>
                    <a:pt x="2520" y="9956"/>
                  </a:cubicBezTo>
                  <a:lnTo>
                    <a:pt x="4316" y="9956"/>
                  </a:lnTo>
                  <a:lnTo>
                    <a:pt x="4316" y="8349"/>
                  </a:lnTo>
                  <a:lnTo>
                    <a:pt x="2962" y="7026"/>
                  </a:lnTo>
                  <a:cubicBezTo>
                    <a:pt x="2804" y="6869"/>
                    <a:pt x="2804" y="6648"/>
                    <a:pt x="2962" y="6491"/>
                  </a:cubicBezTo>
                  <a:cubicBezTo>
                    <a:pt x="3040" y="6412"/>
                    <a:pt x="3135" y="6372"/>
                    <a:pt x="3229" y="6372"/>
                  </a:cubicBezTo>
                  <a:cubicBezTo>
                    <a:pt x="3324" y="6372"/>
                    <a:pt x="3418" y="6412"/>
                    <a:pt x="3497" y="6491"/>
                  </a:cubicBezTo>
                  <a:lnTo>
                    <a:pt x="4316" y="7341"/>
                  </a:lnTo>
                  <a:lnTo>
                    <a:pt x="4316" y="5482"/>
                  </a:lnTo>
                  <a:lnTo>
                    <a:pt x="2962" y="4128"/>
                  </a:lnTo>
                  <a:cubicBezTo>
                    <a:pt x="2804" y="3970"/>
                    <a:pt x="2804" y="3781"/>
                    <a:pt x="2962" y="3624"/>
                  </a:cubicBezTo>
                  <a:cubicBezTo>
                    <a:pt x="3040" y="3545"/>
                    <a:pt x="3135" y="3505"/>
                    <a:pt x="3229" y="3505"/>
                  </a:cubicBezTo>
                  <a:cubicBezTo>
                    <a:pt x="3324" y="3505"/>
                    <a:pt x="3418" y="3545"/>
                    <a:pt x="3497" y="3624"/>
                  </a:cubicBezTo>
                  <a:lnTo>
                    <a:pt x="4316" y="4443"/>
                  </a:lnTo>
                  <a:lnTo>
                    <a:pt x="4316" y="2458"/>
                  </a:lnTo>
                  <a:cubicBezTo>
                    <a:pt x="4316" y="2237"/>
                    <a:pt x="4474" y="2080"/>
                    <a:pt x="4663" y="2080"/>
                  </a:cubicBezTo>
                  <a:cubicBezTo>
                    <a:pt x="4852" y="2080"/>
                    <a:pt x="5009" y="2237"/>
                    <a:pt x="5009" y="2458"/>
                  </a:cubicBezTo>
                  <a:lnTo>
                    <a:pt x="5009" y="5860"/>
                  </a:lnTo>
                  <a:lnTo>
                    <a:pt x="5860" y="5041"/>
                  </a:lnTo>
                  <a:cubicBezTo>
                    <a:pt x="5939" y="4963"/>
                    <a:pt x="6025" y="4923"/>
                    <a:pt x="6112" y="4923"/>
                  </a:cubicBezTo>
                  <a:cubicBezTo>
                    <a:pt x="6199" y="4923"/>
                    <a:pt x="6285" y="4963"/>
                    <a:pt x="6364" y="5041"/>
                  </a:cubicBezTo>
                  <a:cubicBezTo>
                    <a:pt x="6522" y="5199"/>
                    <a:pt x="6522" y="5388"/>
                    <a:pt x="6364" y="5545"/>
                  </a:cubicBezTo>
                  <a:lnTo>
                    <a:pt x="5009" y="6900"/>
                  </a:lnTo>
                  <a:lnTo>
                    <a:pt x="5009" y="9956"/>
                  </a:lnTo>
                  <a:lnTo>
                    <a:pt x="6805" y="9956"/>
                  </a:lnTo>
                  <a:cubicBezTo>
                    <a:pt x="8160" y="9956"/>
                    <a:pt x="9294" y="8853"/>
                    <a:pt x="9294" y="7499"/>
                  </a:cubicBezTo>
                  <a:cubicBezTo>
                    <a:pt x="9294" y="6648"/>
                    <a:pt x="8884" y="5923"/>
                    <a:pt x="8223" y="5451"/>
                  </a:cubicBezTo>
                  <a:cubicBezTo>
                    <a:pt x="8443" y="5073"/>
                    <a:pt x="8569" y="4695"/>
                    <a:pt x="8569" y="4254"/>
                  </a:cubicBezTo>
                  <a:cubicBezTo>
                    <a:pt x="8569" y="3340"/>
                    <a:pt x="7971" y="2521"/>
                    <a:pt x="7120" y="2237"/>
                  </a:cubicBezTo>
                  <a:cubicBezTo>
                    <a:pt x="6994" y="977"/>
                    <a:pt x="5923" y="1"/>
                    <a:pt x="4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9416;p66"/>
            <p:cNvSpPr/>
            <p:nvPr/>
          </p:nvSpPr>
          <p:spPr>
            <a:xfrm>
              <a:off x="-20775700" y="3318650"/>
              <a:ext cx="133925" cy="249700"/>
            </a:xfrm>
            <a:custGeom>
              <a:avLst/>
              <a:gdLst/>
              <a:ahLst/>
              <a:cxnLst/>
              <a:rect l="l" t="t" r="r" b="b"/>
              <a:pathLst>
                <a:path w="5357" h="9988" extrusionOk="0">
                  <a:moveTo>
                    <a:pt x="694" y="0"/>
                  </a:moveTo>
                  <a:cubicBezTo>
                    <a:pt x="473" y="0"/>
                    <a:pt x="253" y="32"/>
                    <a:pt x="1" y="126"/>
                  </a:cubicBezTo>
                  <a:cubicBezTo>
                    <a:pt x="473" y="567"/>
                    <a:pt x="820" y="1103"/>
                    <a:pt x="977" y="1764"/>
                  </a:cubicBezTo>
                  <a:cubicBezTo>
                    <a:pt x="1891" y="2300"/>
                    <a:pt x="2490" y="3245"/>
                    <a:pt x="2490" y="4285"/>
                  </a:cubicBezTo>
                  <a:cubicBezTo>
                    <a:pt x="2490" y="4663"/>
                    <a:pt x="2395" y="4978"/>
                    <a:pt x="2269" y="5293"/>
                  </a:cubicBezTo>
                  <a:cubicBezTo>
                    <a:pt x="2836" y="5860"/>
                    <a:pt x="3183" y="6648"/>
                    <a:pt x="3183" y="7498"/>
                  </a:cubicBezTo>
                  <a:cubicBezTo>
                    <a:pt x="3183" y="8506"/>
                    <a:pt x="2710" y="9389"/>
                    <a:pt x="1985" y="9987"/>
                  </a:cubicBezTo>
                  <a:lnTo>
                    <a:pt x="2836" y="9987"/>
                  </a:lnTo>
                  <a:cubicBezTo>
                    <a:pt x="4222" y="9987"/>
                    <a:pt x="5325" y="8853"/>
                    <a:pt x="5325" y="7498"/>
                  </a:cubicBezTo>
                  <a:cubicBezTo>
                    <a:pt x="5357" y="6679"/>
                    <a:pt x="4915" y="5891"/>
                    <a:pt x="4285" y="5450"/>
                  </a:cubicBezTo>
                  <a:cubicBezTo>
                    <a:pt x="4537" y="5104"/>
                    <a:pt x="4632" y="4694"/>
                    <a:pt x="4632" y="4253"/>
                  </a:cubicBezTo>
                  <a:cubicBezTo>
                    <a:pt x="4632" y="3340"/>
                    <a:pt x="4065" y="2520"/>
                    <a:pt x="3183" y="2237"/>
                  </a:cubicBezTo>
                  <a:cubicBezTo>
                    <a:pt x="3057" y="977"/>
                    <a:pt x="2017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66"/>
            <p:cNvSpPr/>
            <p:nvPr/>
          </p:nvSpPr>
          <p:spPr>
            <a:xfrm>
              <a:off x="-20890700" y="3586425"/>
              <a:ext cx="195375" cy="35475"/>
            </a:xfrm>
            <a:custGeom>
              <a:avLst/>
              <a:gdLst/>
              <a:ahLst/>
              <a:cxnLst/>
              <a:rect l="l" t="t" r="r" b="b"/>
              <a:pathLst>
                <a:path w="7815" h="1419" extrusionOk="0">
                  <a:moveTo>
                    <a:pt x="2112" y="1"/>
                  </a:moveTo>
                  <a:lnTo>
                    <a:pt x="2112" y="725"/>
                  </a:lnTo>
                  <a:lnTo>
                    <a:pt x="347" y="725"/>
                  </a:lnTo>
                  <a:cubicBezTo>
                    <a:pt x="158" y="725"/>
                    <a:pt x="1" y="883"/>
                    <a:pt x="1" y="1072"/>
                  </a:cubicBezTo>
                  <a:cubicBezTo>
                    <a:pt x="1" y="1261"/>
                    <a:pt x="158" y="1418"/>
                    <a:pt x="347" y="1418"/>
                  </a:cubicBezTo>
                  <a:lnTo>
                    <a:pt x="7468" y="1418"/>
                  </a:lnTo>
                  <a:cubicBezTo>
                    <a:pt x="7657" y="1418"/>
                    <a:pt x="7814" y="1261"/>
                    <a:pt x="7814" y="1072"/>
                  </a:cubicBezTo>
                  <a:cubicBezTo>
                    <a:pt x="7814" y="883"/>
                    <a:pt x="7625" y="725"/>
                    <a:pt x="7436" y="725"/>
                  </a:cubicBezTo>
                  <a:lnTo>
                    <a:pt x="5672" y="725"/>
                  </a:lnTo>
                  <a:lnTo>
                    <a:pt x="5672" y="1"/>
                  </a:lnTo>
                  <a:lnTo>
                    <a:pt x="4947" y="1"/>
                  </a:lnTo>
                  <a:lnTo>
                    <a:pt x="4947" y="725"/>
                  </a:lnTo>
                  <a:lnTo>
                    <a:pt x="2836" y="725"/>
                  </a:lnTo>
                  <a:lnTo>
                    <a:pt x="28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18" name="Google Shape;9418;p66"/>
          <p:cNvGrpSpPr/>
          <p:nvPr/>
        </p:nvGrpSpPr>
        <p:grpSpPr>
          <a:xfrm>
            <a:off x="1304064" y="2243729"/>
            <a:ext cx="449325" cy="449030"/>
            <a:chOff x="-20945825" y="3692175"/>
            <a:chExt cx="304050" cy="303850"/>
          </a:xfrm>
        </p:grpSpPr>
        <p:sp>
          <p:nvSpPr>
            <p:cNvPr id="9419" name="Google Shape;9419;p66"/>
            <p:cNvSpPr/>
            <p:nvPr/>
          </p:nvSpPr>
          <p:spPr>
            <a:xfrm>
              <a:off x="-20841850" y="3692175"/>
              <a:ext cx="92950" cy="89600"/>
            </a:xfrm>
            <a:custGeom>
              <a:avLst/>
              <a:gdLst/>
              <a:ahLst/>
              <a:cxnLst/>
              <a:rect l="l" t="t" r="r" b="b"/>
              <a:pathLst>
                <a:path w="3718" h="3584" extrusionOk="0">
                  <a:moveTo>
                    <a:pt x="410" y="0"/>
                  </a:moveTo>
                  <a:cubicBezTo>
                    <a:pt x="323" y="0"/>
                    <a:pt x="237" y="40"/>
                    <a:pt x="158" y="118"/>
                  </a:cubicBezTo>
                  <a:cubicBezTo>
                    <a:pt x="0" y="276"/>
                    <a:pt x="0" y="465"/>
                    <a:pt x="158" y="622"/>
                  </a:cubicBezTo>
                  <a:lnTo>
                    <a:pt x="819" y="1221"/>
                  </a:lnTo>
                  <a:cubicBezTo>
                    <a:pt x="630" y="1442"/>
                    <a:pt x="473" y="1788"/>
                    <a:pt x="473" y="2166"/>
                  </a:cubicBezTo>
                  <a:cubicBezTo>
                    <a:pt x="473" y="2954"/>
                    <a:pt x="1103" y="3584"/>
                    <a:pt x="1891" y="3584"/>
                  </a:cubicBezTo>
                  <a:cubicBezTo>
                    <a:pt x="2678" y="3584"/>
                    <a:pt x="3308" y="2954"/>
                    <a:pt x="3308" y="2166"/>
                  </a:cubicBezTo>
                  <a:cubicBezTo>
                    <a:pt x="3308" y="1788"/>
                    <a:pt x="3182" y="1473"/>
                    <a:pt x="2962" y="1221"/>
                  </a:cubicBezTo>
                  <a:lnTo>
                    <a:pt x="3560" y="622"/>
                  </a:lnTo>
                  <a:cubicBezTo>
                    <a:pt x="3718" y="465"/>
                    <a:pt x="3718" y="276"/>
                    <a:pt x="3560" y="118"/>
                  </a:cubicBezTo>
                  <a:cubicBezTo>
                    <a:pt x="3482" y="40"/>
                    <a:pt x="3387" y="0"/>
                    <a:pt x="3293" y="0"/>
                  </a:cubicBezTo>
                  <a:cubicBezTo>
                    <a:pt x="3198" y="0"/>
                    <a:pt x="3103" y="40"/>
                    <a:pt x="3025" y="118"/>
                  </a:cubicBezTo>
                  <a:lnTo>
                    <a:pt x="2332" y="811"/>
                  </a:lnTo>
                  <a:cubicBezTo>
                    <a:pt x="2174" y="780"/>
                    <a:pt x="2017" y="748"/>
                    <a:pt x="1859" y="748"/>
                  </a:cubicBezTo>
                  <a:cubicBezTo>
                    <a:pt x="1702" y="748"/>
                    <a:pt x="1544" y="780"/>
                    <a:pt x="1386" y="811"/>
                  </a:cubicBezTo>
                  <a:lnTo>
                    <a:pt x="662" y="118"/>
                  </a:lnTo>
                  <a:cubicBezTo>
                    <a:pt x="583" y="40"/>
                    <a:pt x="496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9420;p66"/>
            <p:cNvSpPr/>
            <p:nvPr/>
          </p:nvSpPr>
          <p:spPr>
            <a:xfrm>
              <a:off x="-20945825" y="3746325"/>
              <a:ext cx="304050" cy="70900"/>
            </a:xfrm>
            <a:custGeom>
              <a:avLst/>
              <a:gdLst/>
              <a:ahLst/>
              <a:cxnLst/>
              <a:rect l="l" t="t" r="r" b="b"/>
              <a:pathLst>
                <a:path w="12162" h="2836" extrusionOk="0"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1953"/>
                  </a:lnTo>
                  <a:cubicBezTo>
                    <a:pt x="1" y="2426"/>
                    <a:pt x="379" y="2836"/>
                    <a:pt x="851" y="2836"/>
                  </a:cubicBezTo>
                  <a:lnTo>
                    <a:pt x="11311" y="2836"/>
                  </a:lnTo>
                  <a:cubicBezTo>
                    <a:pt x="11783" y="2836"/>
                    <a:pt x="12162" y="2426"/>
                    <a:pt x="12162" y="1953"/>
                  </a:cubicBezTo>
                  <a:lnTo>
                    <a:pt x="12162" y="1071"/>
                  </a:lnTo>
                  <a:cubicBezTo>
                    <a:pt x="12162" y="473"/>
                    <a:pt x="11657" y="0"/>
                    <a:pt x="11059" y="0"/>
                  </a:cubicBezTo>
                  <a:cubicBezTo>
                    <a:pt x="9988" y="0"/>
                    <a:pt x="8916" y="284"/>
                    <a:pt x="8034" y="819"/>
                  </a:cubicBezTo>
                  <a:cubicBezTo>
                    <a:pt x="7719" y="1607"/>
                    <a:pt x="6932" y="2174"/>
                    <a:pt x="6050" y="2174"/>
                  </a:cubicBezTo>
                  <a:cubicBezTo>
                    <a:pt x="5136" y="2174"/>
                    <a:pt x="4411" y="1607"/>
                    <a:pt x="4096" y="819"/>
                  </a:cubicBezTo>
                  <a:cubicBezTo>
                    <a:pt x="3183" y="315"/>
                    <a:pt x="211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9421;p66"/>
            <p:cNvSpPr/>
            <p:nvPr/>
          </p:nvSpPr>
          <p:spPr>
            <a:xfrm>
              <a:off x="-20814300" y="3864450"/>
              <a:ext cx="39425" cy="131575"/>
            </a:xfrm>
            <a:custGeom>
              <a:avLst/>
              <a:gdLst/>
              <a:ahLst/>
              <a:cxnLst/>
              <a:rect l="l" t="t" r="r" b="b"/>
              <a:pathLst>
                <a:path w="1577" h="5263" extrusionOk="0">
                  <a:moveTo>
                    <a:pt x="789" y="1"/>
                  </a:moveTo>
                  <a:cubicBezTo>
                    <a:pt x="568" y="221"/>
                    <a:pt x="284" y="410"/>
                    <a:pt x="1" y="631"/>
                  </a:cubicBezTo>
                  <a:cubicBezTo>
                    <a:pt x="127" y="757"/>
                    <a:pt x="284" y="852"/>
                    <a:pt x="442" y="883"/>
                  </a:cubicBezTo>
                  <a:lnTo>
                    <a:pt x="442" y="4916"/>
                  </a:lnTo>
                  <a:cubicBezTo>
                    <a:pt x="442" y="5105"/>
                    <a:pt x="600" y="5262"/>
                    <a:pt x="789" y="5262"/>
                  </a:cubicBezTo>
                  <a:cubicBezTo>
                    <a:pt x="978" y="5262"/>
                    <a:pt x="1135" y="5105"/>
                    <a:pt x="1135" y="4916"/>
                  </a:cubicBezTo>
                  <a:lnTo>
                    <a:pt x="1135" y="883"/>
                  </a:lnTo>
                  <a:cubicBezTo>
                    <a:pt x="1293" y="852"/>
                    <a:pt x="1450" y="757"/>
                    <a:pt x="1576" y="631"/>
                  </a:cubicBezTo>
                  <a:cubicBezTo>
                    <a:pt x="1293" y="410"/>
                    <a:pt x="1041" y="221"/>
                    <a:pt x="7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66"/>
            <p:cNvSpPr/>
            <p:nvPr/>
          </p:nvSpPr>
          <p:spPr>
            <a:xfrm>
              <a:off x="-20929275" y="3834525"/>
              <a:ext cx="268600" cy="53600"/>
            </a:xfrm>
            <a:custGeom>
              <a:avLst/>
              <a:gdLst/>
              <a:ahLst/>
              <a:cxnLst/>
              <a:rect l="l" t="t" r="r" b="b"/>
              <a:pathLst>
                <a:path w="10744" h="2144" extrusionOk="0">
                  <a:moveTo>
                    <a:pt x="788" y="1"/>
                  </a:moveTo>
                  <a:cubicBezTo>
                    <a:pt x="441" y="1"/>
                    <a:pt x="126" y="284"/>
                    <a:pt x="32" y="631"/>
                  </a:cubicBezTo>
                  <a:cubicBezTo>
                    <a:pt x="0" y="788"/>
                    <a:pt x="0" y="914"/>
                    <a:pt x="0" y="1072"/>
                  </a:cubicBezTo>
                  <a:cubicBezTo>
                    <a:pt x="0" y="1670"/>
                    <a:pt x="473" y="2143"/>
                    <a:pt x="1071" y="2143"/>
                  </a:cubicBezTo>
                  <a:cubicBezTo>
                    <a:pt x="2111" y="2143"/>
                    <a:pt x="3308" y="1828"/>
                    <a:pt x="4253" y="1103"/>
                  </a:cubicBezTo>
                  <a:lnTo>
                    <a:pt x="4285" y="1072"/>
                  </a:lnTo>
                  <a:cubicBezTo>
                    <a:pt x="4537" y="914"/>
                    <a:pt x="4757" y="725"/>
                    <a:pt x="5009" y="473"/>
                  </a:cubicBezTo>
                  <a:lnTo>
                    <a:pt x="5104" y="379"/>
                  </a:lnTo>
                  <a:cubicBezTo>
                    <a:pt x="5167" y="316"/>
                    <a:pt x="5262" y="284"/>
                    <a:pt x="5360" y="284"/>
                  </a:cubicBezTo>
                  <a:cubicBezTo>
                    <a:pt x="5458" y="284"/>
                    <a:pt x="5561" y="316"/>
                    <a:pt x="5640" y="379"/>
                  </a:cubicBezTo>
                  <a:lnTo>
                    <a:pt x="5766" y="473"/>
                  </a:lnTo>
                  <a:cubicBezTo>
                    <a:pt x="5955" y="694"/>
                    <a:pt x="6175" y="914"/>
                    <a:pt x="6459" y="1072"/>
                  </a:cubicBezTo>
                  <a:lnTo>
                    <a:pt x="6490" y="1103"/>
                  </a:lnTo>
                  <a:cubicBezTo>
                    <a:pt x="7341" y="1702"/>
                    <a:pt x="8475" y="2143"/>
                    <a:pt x="9704" y="2143"/>
                  </a:cubicBezTo>
                  <a:cubicBezTo>
                    <a:pt x="10271" y="2143"/>
                    <a:pt x="10743" y="1670"/>
                    <a:pt x="10743" y="1072"/>
                  </a:cubicBezTo>
                  <a:cubicBezTo>
                    <a:pt x="10743" y="914"/>
                    <a:pt x="10743" y="788"/>
                    <a:pt x="10712" y="631"/>
                  </a:cubicBezTo>
                  <a:cubicBezTo>
                    <a:pt x="10712" y="284"/>
                    <a:pt x="10397" y="1"/>
                    <a:pt x="9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23" name="Google Shape;9423;p66"/>
          <p:cNvGrpSpPr/>
          <p:nvPr/>
        </p:nvGrpSpPr>
        <p:grpSpPr>
          <a:xfrm>
            <a:off x="1329667" y="2797442"/>
            <a:ext cx="398119" cy="448143"/>
            <a:chOff x="-20930075" y="4066100"/>
            <a:chExt cx="269400" cy="303250"/>
          </a:xfrm>
        </p:grpSpPr>
        <p:sp>
          <p:nvSpPr>
            <p:cNvPr id="9424" name="Google Shape;9424;p66"/>
            <p:cNvSpPr/>
            <p:nvPr/>
          </p:nvSpPr>
          <p:spPr>
            <a:xfrm>
              <a:off x="-20865475" y="4066100"/>
              <a:ext cx="141775" cy="144150"/>
            </a:xfrm>
            <a:custGeom>
              <a:avLst/>
              <a:gdLst/>
              <a:ahLst/>
              <a:cxnLst/>
              <a:rect l="l" t="t" r="r" b="b"/>
              <a:pathLst>
                <a:path w="5671" h="5766" extrusionOk="0">
                  <a:moveTo>
                    <a:pt x="2836" y="2174"/>
                  </a:moveTo>
                  <a:cubicBezTo>
                    <a:pt x="3245" y="2174"/>
                    <a:pt x="3560" y="2489"/>
                    <a:pt x="3560" y="2867"/>
                  </a:cubicBezTo>
                  <a:cubicBezTo>
                    <a:pt x="3560" y="3277"/>
                    <a:pt x="3245" y="3592"/>
                    <a:pt x="2836" y="3592"/>
                  </a:cubicBezTo>
                  <a:cubicBezTo>
                    <a:pt x="2457" y="3592"/>
                    <a:pt x="2142" y="3277"/>
                    <a:pt x="2142" y="2867"/>
                  </a:cubicBezTo>
                  <a:cubicBezTo>
                    <a:pt x="2142" y="2489"/>
                    <a:pt x="2457" y="2174"/>
                    <a:pt x="2836" y="2174"/>
                  </a:cubicBezTo>
                  <a:close/>
                  <a:moveTo>
                    <a:pt x="2836" y="0"/>
                  </a:moveTo>
                  <a:cubicBezTo>
                    <a:pt x="2457" y="0"/>
                    <a:pt x="2111" y="252"/>
                    <a:pt x="1890" y="599"/>
                  </a:cubicBezTo>
                  <a:cubicBezTo>
                    <a:pt x="1791" y="563"/>
                    <a:pt x="1685" y="545"/>
                    <a:pt x="1577" y="545"/>
                  </a:cubicBezTo>
                  <a:cubicBezTo>
                    <a:pt x="1307" y="545"/>
                    <a:pt x="1031" y="657"/>
                    <a:pt x="851" y="882"/>
                  </a:cubicBezTo>
                  <a:cubicBezTo>
                    <a:pt x="630" y="1071"/>
                    <a:pt x="536" y="1355"/>
                    <a:pt x="536" y="1607"/>
                  </a:cubicBezTo>
                  <a:cubicBezTo>
                    <a:pt x="536" y="1733"/>
                    <a:pt x="536" y="1827"/>
                    <a:pt x="567" y="1922"/>
                  </a:cubicBezTo>
                  <a:cubicBezTo>
                    <a:pt x="189" y="2142"/>
                    <a:pt x="0" y="2489"/>
                    <a:pt x="0" y="2867"/>
                  </a:cubicBezTo>
                  <a:cubicBezTo>
                    <a:pt x="0" y="3308"/>
                    <a:pt x="189" y="3655"/>
                    <a:pt x="567" y="3812"/>
                  </a:cubicBezTo>
                  <a:cubicBezTo>
                    <a:pt x="536" y="3938"/>
                    <a:pt x="536" y="4033"/>
                    <a:pt x="536" y="4127"/>
                  </a:cubicBezTo>
                  <a:cubicBezTo>
                    <a:pt x="536" y="4411"/>
                    <a:pt x="630" y="4694"/>
                    <a:pt x="851" y="4883"/>
                  </a:cubicBezTo>
                  <a:cubicBezTo>
                    <a:pt x="1036" y="5092"/>
                    <a:pt x="1325" y="5216"/>
                    <a:pt x="1603" y="5216"/>
                  </a:cubicBezTo>
                  <a:cubicBezTo>
                    <a:pt x="1702" y="5216"/>
                    <a:pt x="1799" y="5200"/>
                    <a:pt x="1890" y="5167"/>
                  </a:cubicBezTo>
                  <a:cubicBezTo>
                    <a:pt x="2111" y="5513"/>
                    <a:pt x="2457" y="5766"/>
                    <a:pt x="2836" y="5766"/>
                  </a:cubicBezTo>
                  <a:cubicBezTo>
                    <a:pt x="3245" y="5766"/>
                    <a:pt x="3592" y="5513"/>
                    <a:pt x="3781" y="5167"/>
                  </a:cubicBezTo>
                  <a:cubicBezTo>
                    <a:pt x="3889" y="5203"/>
                    <a:pt x="3999" y="5221"/>
                    <a:pt x="4109" y="5221"/>
                  </a:cubicBezTo>
                  <a:cubicBezTo>
                    <a:pt x="4382" y="5221"/>
                    <a:pt x="4649" y="5108"/>
                    <a:pt x="4852" y="4883"/>
                  </a:cubicBezTo>
                  <a:cubicBezTo>
                    <a:pt x="5041" y="4694"/>
                    <a:pt x="5167" y="4411"/>
                    <a:pt x="5167" y="4127"/>
                  </a:cubicBezTo>
                  <a:cubicBezTo>
                    <a:pt x="5167" y="4033"/>
                    <a:pt x="5167" y="3938"/>
                    <a:pt x="5135" y="3812"/>
                  </a:cubicBezTo>
                  <a:cubicBezTo>
                    <a:pt x="5482" y="3623"/>
                    <a:pt x="5671" y="3277"/>
                    <a:pt x="5671" y="2867"/>
                  </a:cubicBezTo>
                  <a:cubicBezTo>
                    <a:pt x="5671" y="2489"/>
                    <a:pt x="5450" y="2142"/>
                    <a:pt x="5135" y="1922"/>
                  </a:cubicBezTo>
                  <a:cubicBezTo>
                    <a:pt x="5167" y="1827"/>
                    <a:pt x="5167" y="1733"/>
                    <a:pt x="5167" y="1607"/>
                  </a:cubicBezTo>
                  <a:cubicBezTo>
                    <a:pt x="5167" y="1355"/>
                    <a:pt x="5041" y="1071"/>
                    <a:pt x="4852" y="882"/>
                  </a:cubicBezTo>
                  <a:cubicBezTo>
                    <a:pt x="4643" y="673"/>
                    <a:pt x="4348" y="550"/>
                    <a:pt x="4069" y="550"/>
                  </a:cubicBezTo>
                  <a:cubicBezTo>
                    <a:pt x="3969" y="550"/>
                    <a:pt x="3872" y="566"/>
                    <a:pt x="3781" y="599"/>
                  </a:cubicBezTo>
                  <a:cubicBezTo>
                    <a:pt x="3592" y="252"/>
                    <a:pt x="3245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66"/>
            <p:cNvSpPr/>
            <p:nvPr/>
          </p:nvSpPr>
          <p:spPr>
            <a:xfrm>
              <a:off x="-20930075" y="4191325"/>
              <a:ext cx="269400" cy="178025"/>
            </a:xfrm>
            <a:custGeom>
              <a:avLst/>
              <a:gdLst/>
              <a:ahLst/>
              <a:cxnLst/>
              <a:rect l="l" t="t" r="r" b="b"/>
              <a:pathLst>
                <a:path w="10776" h="7121" extrusionOk="0">
                  <a:moveTo>
                    <a:pt x="379" y="0"/>
                  </a:moveTo>
                  <a:cubicBezTo>
                    <a:pt x="253" y="0"/>
                    <a:pt x="190" y="32"/>
                    <a:pt x="95" y="95"/>
                  </a:cubicBezTo>
                  <a:cubicBezTo>
                    <a:pt x="32" y="189"/>
                    <a:pt x="1" y="252"/>
                    <a:pt x="1" y="378"/>
                  </a:cubicBezTo>
                  <a:cubicBezTo>
                    <a:pt x="1" y="473"/>
                    <a:pt x="190" y="2710"/>
                    <a:pt x="1103" y="3655"/>
                  </a:cubicBezTo>
                  <a:cubicBezTo>
                    <a:pt x="1513" y="4096"/>
                    <a:pt x="1922" y="4285"/>
                    <a:pt x="2364" y="4285"/>
                  </a:cubicBezTo>
                  <a:cubicBezTo>
                    <a:pt x="2679" y="4285"/>
                    <a:pt x="3025" y="4159"/>
                    <a:pt x="3340" y="3907"/>
                  </a:cubicBezTo>
                  <a:lnTo>
                    <a:pt x="4947" y="5514"/>
                  </a:lnTo>
                  <a:lnTo>
                    <a:pt x="4947" y="6427"/>
                  </a:lnTo>
                  <a:lnTo>
                    <a:pt x="2458" y="6427"/>
                  </a:lnTo>
                  <a:cubicBezTo>
                    <a:pt x="2269" y="6427"/>
                    <a:pt x="2112" y="6585"/>
                    <a:pt x="2112" y="6774"/>
                  </a:cubicBezTo>
                  <a:cubicBezTo>
                    <a:pt x="2112" y="6963"/>
                    <a:pt x="2269" y="7120"/>
                    <a:pt x="2458" y="7120"/>
                  </a:cubicBezTo>
                  <a:lnTo>
                    <a:pt x="8192" y="7120"/>
                  </a:lnTo>
                  <a:cubicBezTo>
                    <a:pt x="8381" y="7120"/>
                    <a:pt x="8539" y="6963"/>
                    <a:pt x="8539" y="6774"/>
                  </a:cubicBezTo>
                  <a:cubicBezTo>
                    <a:pt x="8539" y="6585"/>
                    <a:pt x="8381" y="6427"/>
                    <a:pt x="8192" y="6427"/>
                  </a:cubicBezTo>
                  <a:lnTo>
                    <a:pt x="5672" y="6427"/>
                  </a:lnTo>
                  <a:lnTo>
                    <a:pt x="5672" y="6207"/>
                  </a:lnTo>
                  <a:lnTo>
                    <a:pt x="7278" y="4600"/>
                  </a:lnTo>
                  <a:cubicBezTo>
                    <a:pt x="7751" y="4884"/>
                    <a:pt x="8066" y="5010"/>
                    <a:pt x="8413" y="5010"/>
                  </a:cubicBezTo>
                  <a:cubicBezTo>
                    <a:pt x="8854" y="5010"/>
                    <a:pt x="9232" y="4789"/>
                    <a:pt x="9673" y="4380"/>
                  </a:cubicBezTo>
                  <a:cubicBezTo>
                    <a:pt x="10586" y="3466"/>
                    <a:pt x="10775" y="1229"/>
                    <a:pt x="10775" y="1103"/>
                  </a:cubicBezTo>
                  <a:cubicBezTo>
                    <a:pt x="10775" y="977"/>
                    <a:pt x="10744" y="883"/>
                    <a:pt x="10649" y="820"/>
                  </a:cubicBezTo>
                  <a:cubicBezTo>
                    <a:pt x="10586" y="757"/>
                    <a:pt x="10492" y="693"/>
                    <a:pt x="10397" y="693"/>
                  </a:cubicBezTo>
                  <a:cubicBezTo>
                    <a:pt x="10303" y="693"/>
                    <a:pt x="8066" y="883"/>
                    <a:pt x="7121" y="1796"/>
                  </a:cubicBezTo>
                  <a:cubicBezTo>
                    <a:pt x="6365" y="2552"/>
                    <a:pt x="6302" y="3308"/>
                    <a:pt x="6869" y="4033"/>
                  </a:cubicBezTo>
                  <a:lnTo>
                    <a:pt x="5735" y="5167"/>
                  </a:lnTo>
                  <a:lnTo>
                    <a:pt x="5735" y="1324"/>
                  </a:lnTo>
                  <a:cubicBezTo>
                    <a:pt x="5609" y="1387"/>
                    <a:pt x="5514" y="1387"/>
                    <a:pt x="5388" y="1387"/>
                  </a:cubicBezTo>
                  <a:cubicBezTo>
                    <a:pt x="5262" y="1387"/>
                    <a:pt x="5136" y="1387"/>
                    <a:pt x="5041" y="1324"/>
                  </a:cubicBezTo>
                  <a:lnTo>
                    <a:pt x="5041" y="4443"/>
                  </a:lnTo>
                  <a:lnTo>
                    <a:pt x="3876" y="3340"/>
                  </a:lnTo>
                  <a:cubicBezTo>
                    <a:pt x="4474" y="2584"/>
                    <a:pt x="4411" y="1828"/>
                    <a:pt x="3655" y="1103"/>
                  </a:cubicBezTo>
                  <a:cubicBezTo>
                    <a:pt x="2742" y="189"/>
                    <a:pt x="505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26" name="Google Shape;9426;p66"/>
          <p:cNvGrpSpPr/>
          <p:nvPr/>
        </p:nvGrpSpPr>
        <p:grpSpPr>
          <a:xfrm>
            <a:off x="4110888" y="1689848"/>
            <a:ext cx="372516" cy="448771"/>
            <a:chOff x="-18994100" y="3334775"/>
            <a:chExt cx="252075" cy="303675"/>
          </a:xfrm>
        </p:grpSpPr>
        <p:sp>
          <p:nvSpPr>
            <p:cNvPr id="9427" name="Google Shape;9427;p66"/>
            <p:cNvSpPr/>
            <p:nvPr/>
          </p:nvSpPr>
          <p:spPr>
            <a:xfrm>
              <a:off x="-18967300" y="3424975"/>
              <a:ext cx="198500" cy="207150"/>
            </a:xfrm>
            <a:custGeom>
              <a:avLst/>
              <a:gdLst/>
              <a:ahLst/>
              <a:cxnLst/>
              <a:rect l="l" t="t" r="r" b="b"/>
              <a:pathLst>
                <a:path w="7940" h="8286" extrusionOk="0">
                  <a:moveTo>
                    <a:pt x="2552" y="3592"/>
                  </a:moveTo>
                  <a:cubicBezTo>
                    <a:pt x="2772" y="3592"/>
                    <a:pt x="2930" y="3749"/>
                    <a:pt x="2930" y="3938"/>
                  </a:cubicBezTo>
                  <a:cubicBezTo>
                    <a:pt x="2930" y="4096"/>
                    <a:pt x="2772" y="4316"/>
                    <a:pt x="2552" y="4316"/>
                  </a:cubicBezTo>
                  <a:cubicBezTo>
                    <a:pt x="2363" y="4316"/>
                    <a:pt x="2205" y="4159"/>
                    <a:pt x="2205" y="3938"/>
                  </a:cubicBezTo>
                  <a:cubicBezTo>
                    <a:pt x="2205" y="3749"/>
                    <a:pt x="2363" y="3592"/>
                    <a:pt x="2552" y="3592"/>
                  </a:cubicBezTo>
                  <a:close/>
                  <a:moveTo>
                    <a:pt x="5387" y="3592"/>
                  </a:moveTo>
                  <a:cubicBezTo>
                    <a:pt x="5608" y="3592"/>
                    <a:pt x="5765" y="3749"/>
                    <a:pt x="5765" y="3938"/>
                  </a:cubicBezTo>
                  <a:cubicBezTo>
                    <a:pt x="5765" y="4096"/>
                    <a:pt x="5608" y="4316"/>
                    <a:pt x="5387" y="4316"/>
                  </a:cubicBezTo>
                  <a:cubicBezTo>
                    <a:pt x="5198" y="4316"/>
                    <a:pt x="5041" y="4159"/>
                    <a:pt x="5041" y="3938"/>
                  </a:cubicBezTo>
                  <a:cubicBezTo>
                    <a:pt x="5041" y="3749"/>
                    <a:pt x="5198" y="3592"/>
                    <a:pt x="5387" y="3592"/>
                  </a:cubicBezTo>
                  <a:close/>
                  <a:moveTo>
                    <a:pt x="3623" y="0"/>
                  </a:moveTo>
                  <a:cubicBezTo>
                    <a:pt x="3277" y="63"/>
                    <a:pt x="2930" y="126"/>
                    <a:pt x="2583" y="315"/>
                  </a:cubicBezTo>
                  <a:cubicBezTo>
                    <a:pt x="1733" y="725"/>
                    <a:pt x="1166" y="1418"/>
                    <a:pt x="882" y="2332"/>
                  </a:cubicBezTo>
                  <a:cubicBezTo>
                    <a:pt x="882" y="2363"/>
                    <a:pt x="851" y="2363"/>
                    <a:pt x="851" y="2426"/>
                  </a:cubicBezTo>
                  <a:cubicBezTo>
                    <a:pt x="756" y="2741"/>
                    <a:pt x="725" y="3056"/>
                    <a:pt x="725" y="3371"/>
                  </a:cubicBezTo>
                  <a:lnTo>
                    <a:pt x="725" y="3466"/>
                  </a:lnTo>
                  <a:cubicBezTo>
                    <a:pt x="725" y="3749"/>
                    <a:pt x="599" y="4001"/>
                    <a:pt x="410" y="4253"/>
                  </a:cubicBezTo>
                  <a:cubicBezTo>
                    <a:pt x="126" y="4600"/>
                    <a:pt x="0" y="4978"/>
                    <a:pt x="0" y="5356"/>
                  </a:cubicBezTo>
                  <a:cubicBezTo>
                    <a:pt x="0" y="6144"/>
                    <a:pt x="599" y="6900"/>
                    <a:pt x="1575" y="7372"/>
                  </a:cubicBezTo>
                  <a:cubicBezTo>
                    <a:pt x="1733" y="7782"/>
                    <a:pt x="2111" y="8034"/>
                    <a:pt x="2520" y="8286"/>
                  </a:cubicBezTo>
                  <a:lnTo>
                    <a:pt x="3592" y="6711"/>
                  </a:lnTo>
                  <a:lnTo>
                    <a:pt x="3592" y="6238"/>
                  </a:lnTo>
                  <a:lnTo>
                    <a:pt x="2993" y="5640"/>
                  </a:lnTo>
                  <a:cubicBezTo>
                    <a:pt x="2835" y="5482"/>
                    <a:pt x="2835" y="5293"/>
                    <a:pt x="2993" y="5136"/>
                  </a:cubicBezTo>
                  <a:cubicBezTo>
                    <a:pt x="3072" y="5057"/>
                    <a:pt x="3166" y="5017"/>
                    <a:pt x="3261" y="5017"/>
                  </a:cubicBezTo>
                  <a:cubicBezTo>
                    <a:pt x="3355" y="5017"/>
                    <a:pt x="3450" y="5057"/>
                    <a:pt x="3529" y="5136"/>
                  </a:cubicBezTo>
                  <a:lnTo>
                    <a:pt x="4001" y="5608"/>
                  </a:lnTo>
                  <a:lnTo>
                    <a:pt x="4474" y="5136"/>
                  </a:lnTo>
                  <a:cubicBezTo>
                    <a:pt x="4553" y="5057"/>
                    <a:pt x="4639" y="5017"/>
                    <a:pt x="4726" y="5017"/>
                  </a:cubicBezTo>
                  <a:cubicBezTo>
                    <a:pt x="4812" y="5017"/>
                    <a:pt x="4899" y="5057"/>
                    <a:pt x="4978" y="5136"/>
                  </a:cubicBezTo>
                  <a:cubicBezTo>
                    <a:pt x="5135" y="5293"/>
                    <a:pt x="5135" y="5482"/>
                    <a:pt x="4978" y="5640"/>
                  </a:cubicBezTo>
                  <a:lnTo>
                    <a:pt x="4379" y="6238"/>
                  </a:lnTo>
                  <a:lnTo>
                    <a:pt x="4379" y="6711"/>
                  </a:lnTo>
                  <a:lnTo>
                    <a:pt x="5450" y="8286"/>
                  </a:lnTo>
                  <a:cubicBezTo>
                    <a:pt x="5891" y="8097"/>
                    <a:pt x="6238" y="7782"/>
                    <a:pt x="6396" y="7372"/>
                  </a:cubicBezTo>
                  <a:cubicBezTo>
                    <a:pt x="7372" y="6900"/>
                    <a:pt x="7939" y="6144"/>
                    <a:pt x="7939" y="5356"/>
                  </a:cubicBezTo>
                  <a:cubicBezTo>
                    <a:pt x="7939" y="4978"/>
                    <a:pt x="7813" y="4631"/>
                    <a:pt x="7530" y="4253"/>
                  </a:cubicBezTo>
                  <a:cubicBezTo>
                    <a:pt x="7278" y="4001"/>
                    <a:pt x="7183" y="3718"/>
                    <a:pt x="7183" y="3466"/>
                  </a:cubicBezTo>
                  <a:lnTo>
                    <a:pt x="7183" y="3371"/>
                  </a:lnTo>
                  <a:cubicBezTo>
                    <a:pt x="7183" y="3025"/>
                    <a:pt x="7120" y="2710"/>
                    <a:pt x="7057" y="2426"/>
                  </a:cubicBezTo>
                  <a:cubicBezTo>
                    <a:pt x="7057" y="2363"/>
                    <a:pt x="7057" y="2363"/>
                    <a:pt x="7026" y="2332"/>
                  </a:cubicBezTo>
                  <a:cubicBezTo>
                    <a:pt x="6742" y="1418"/>
                    <a:pt x="6144" y="725"/>
                    <a:pt x="5324" y="315"/>
                  </a:cubicBezTo>
                  <a:cubicBezTo>
                    <a:pt x="5009" y="158"/>
                    <a:pt x="4631" y="63"/>
                    <a:pt x="42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66"/>
            <p:cNvSpPr/>
            <p:nvPr/>
          </p:nvSpPr>
          <p:spPr>
            <a:xfrm>
              <a:off x="-18885400" y="3610050"/>
              <a:ext cx="35475" cy="28400"/>
            </a:xfrm>
            <a:custGeom>
              <a:avLst/>
              <a:gdLst/>
              <a:ahLst/>
              <a:cxnLst/>
              <a:rect l="l" t="t" r="r" b="b"/>
              <a:pathLst>
                <a:path w="1419" h="1136" extrusionOk="0">
                  <a:moveTo>
                    <a:pt x="694" y="1"/>
                  </a:moveTo>
                  <a:lnTo>
                    <a:pt x="1" y="1072"/>
                  </a:lnTo>
                  <a:cubicBezTo>
                    <a:pt x="221" y="1104"/>
                    <a:pt x="473" y="1135"/>
                    <a:pt x="694" y="1135"/>
                  </a:cubicBezTo>
                  <a:cubicBezTo>
                    <a:pt x="946" y="1135"/>
                    <a:pt x="1166" y="1104"/>
                    <a:pt x="1418" y="1072"/>
                  </a:cubicBez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66"/>
            <p:cNvSpPr/>
            <p:nvPr/>
          </p:nvSpPr>
          <p:spPr>
            <a:xfrm>
              <a:off x="-18994100" y="3334775"/>
              <a:ext cx="96900" cy="140625"/>
            </a:xfrm>
            <a:custGeom>
              <a:avLst/>
              <a:gdLst/>
              <a:ahLst/>
              <a:cxnLst/>
              <a:rect l="l" t="t" r="r" b="b"/>
              <a:pathLst>
                <a:path w="3876" h="5625" extrusionOk="0">
                  <a:moveTo>
                    <a:pt x="855" y="1"/>
                  </a:moveTo>
                  <a:cubicBezTo>
                    <a:pt x="804" y="1"/>
                    <a:pt x="757" y="17"/>
                    <a:pt x="725" y="48"/>
                  </a:cubicBezTo>
                  <a:cubicBezTo>
                    <a:pt x="631" y="80"/>
                    <a:pt x="568" y="143"/>
                    <a:pt x="536" y="237"/>
                  </a:cubicBezTo>
                  <a:cubicBezTo>
                    <a:pt x="1" y="1529"/>
                    <a:pt x="1" y="2978"/>
                    <a:pt x="536" y="4301"/>
                  </a:cubicBezTo>
                  <a:cubicBezTo>
                    <a:pt x="725" y="4774"/>
                    <a:pt x="1009" y="5183"/>
                    <a:pt x="1324" y="5625"/>
                  </a:cubicBezTo>
                  <a:cubicBezTo>
                    <a:pt x="1702" y="4553"/>
                    <a:pt x="2427" y="3734"/>
                    <a:pt x="3372" y="3262"/>
                  </a:cubicBezTo>
                  <a:cubicBezTo>
                    <a:pt x="3529" y="3199"/>
                    <a:pt x="3718" y="3104"/>
                    <a:pt x="3876" y="3073"/>
                  </a:cubicBezTo>
                  <a:cubicBezTo>
                    <a:pt x="3876" y="3041"/>
                    <a:pt x="3844" y="2947"/>
                    <a:pt x="3844" y="2915"/>
                  </a:cubicBezTo>
                  <a:cubicBezTo>
                    <a:pt x="3277" y="1623"/>
                    <a:pt x="2301" y="584"/>
                    <a:pt x="1009" y="48"/>
                  </a:cubicBezTo>
                  <a:cubicBezTo>
                    <a:pt x="962" y="17"/>
                    <a:pt x="907" y="1"/>
                    <a:pt x="8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66"/>
            <p:cNvSpPr/>
            <p:nvPr/>
          </p:nvSpPr>
          <p:spPr>
            <a:xfrm>
              <a:off x="-18838150" y="3334775"/>
              <a:ext cx="96125" cy="139850"/>
            </a:xfrm>
            <a:custGeom>
              <a:avLst/>
              <a:gdLst/>
              <a:ahLst/>
              <a:cxnLst/>
              <a:rect l="l" t="t" r="r" b="b"/>
              <a:pathLst>
                <a:path w="3845" h="5594" extrusionOk="0">
                  <a:moveTo>
                    <a:pt x="3010" y="1"/>
                  </a:moveTo>
                  <a:cubicBezTo>
                    <a:pt x="2962" y="1"/>
                    <a:pt x="2915" y="17"/>
                    <a:pt x="2868" y="48"/>
                  </a:cubicBezTo>
                  <a:cubicBezTo>
                    <a:pt x="1576" y="584"/>
                    <a:pt x="536" y="1623"/>
                    <a:pt x="32" y="2915"/>
                  </a:cubicBezTo>
                  <a:cubicBezTo>
                    <a:pt x="1" y="2947"/>
                    <a:pt x="1" y="3041"/>
                    <a:pt x="1" y="3073"/>
                  </a:cubicBezTo>
                  <a:cubicBezTo>
                    <a:pt x="190" y="3104"/>
                    <a:pt x="347" y="3167"/>
                    <a:pt x="568" y="3262"/>
                  </a:cubicBezTo>
                  <a:cubicBezTo>
                    <a:pt x="1513" y="3703"/>
                    <a:pt x="2206" y="4553"/>
                    <a:pt x="2553" y="5593"/>
                  </a:cubicBezTo>
                  <a:cubicBezTo>
                    <a:pt x="2868" y="5183"/>
                    <a:pt x="3151" y="4742"/>
                    <a:pt x="3340" y="4238"/>
                  </a:cubicBezTo>
                  <a:cubicBezTo>
                    <a:pt x="3813" y="3041"/>
                    <a:pt x="3844" y="1497"/>
                    <a:pt x="3340" y="237"/>
                  </a:cubicBezTo>
                  <a:cubicBezTo>
                    <a:pt x="3309" y="143"/>
                    <a:pt x="3214" y="80"/>
                    <a:pt x="3151" y="48"/>
                  </a:cubicBezTo>
                  <a:cubicBezTo>
                    <a:pt x="3104" y="17"/>
                    <a:pt x="3057" y="1"/>
                    <a:pt x="30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31" name="Google Shape;9431;p66"/>
          <p:cNvGrpSpPr/>
          <p:nvPr/>
        </p:nvGrpSpPr>
        <p:grpSpPr>
          <a:xfrm>
            <a:off x="4125445" y="2244743"/>
            <a:ext cx="343404" cy="446998"/>
            <a:chOff x="-18983850" y="3710075"/>
            <a:chExt cx="232375" cy="302475"/>
          </a:xfrm>
        </p:grpSpPr>
        <p:sp>
          <p:nvSpPr>
            <p:cNvPr id="9432" name="Google Shape;9432;p66"/>
            <p:cNvSpPr/>
            <p:nvPr/>
          </p:nvSpPr>
          <p:spPr>
            <a:xfrm>
              <a:off x="-18840500" y="3874700"/>
              <a:ext cx="89025" cy="119750"/>
            </a:xfrm>
            <a:custGeom>
              <a:avLst/>
              <a:gdLst/>
              <a:ahLst/>
              <a:cxnLst/>
              <a:rect l="l" t="t" r="r" b="b"/>
              <a:pathLst>
                <a:path w="3561" h="4790" extrusionOk="0">
                  <a:moveTo>
                    <a:pt x="2300" y="0"/>
                  </a:moveTo>
                  <a:cubicBezTo>
                    <a:pt x="1796" y="883"/>
                    <a:pt x="945" y="1513"/>
                    <a:pt x="0" y="1796"/>
                  </a:cubicBezTo>
                  <a:lnTo>
                    <a:pt x="0" y="1954"/>
                  </a:lnTo>
                  <a:cubicBezTo>
                    <a:pt x="0" y="3529"/>
                    <a:pt x="1324" y="4789"/>
                    <a:pt x="2836" y="4789"/>
                  </a:cubicBezTo>
                  <a:lnTo>
                    <a:pt x="3560" y="4789"/>
                  </a:lnTo>
                  <a:lnTo>
                    <a:pt x="3560" y="4033"/>
                  </a:lnTo>
                  <a:cubicBezTo>
                    <a:pt x="3434" y="4065"/>
                    <a:pt x="3308" y="4065"/>
                    <a:pt x="3214" y="4065"/>
                  </a:cubicBezTo>
                  <a:cubicBezTo>
                    <a:pt x="2993" y="4065"/>
                    <a:pt x="2836" y="4033"/>
                    <a:pt x="2773" y="4033"/>
                  </a:cubicBezTo>
                  <a:cubicBezTo>
                    <a:pt x="1985" y="3844"/>
                    <a:pt x="1418" y="3119"/>
                    <a:pt x="1418" y="2300"/>
                  </a:cubicBezTo>
                  <a:cubicBezTo>
                    <a:pt x="1387" y="2143"/>
                    <a:pt x="1544" y="1985"/>
                    <a:pt x="1733" y="1985"/>
                  </a:cubicBezTo>
                  <a:cubicBezTo>
                    <a:pt x="1954" y="1985"/>
                    <a:pt x="2111" y="2143"/>
                    <a:pt x="2111" y="2332"/>
                  </a:cubicBezTo>
                  <a:cubicBezTo>
                    <a:pt x="2111" y="2804"/>
                    <a:pt x="2426" y="3245"/>
                    <a:pt x="2930" y="3371"/>
                  </a:cubicBezTo>
                  <a:cubicBezTo>
                    <a:pt x="3000" y="3383"/>
                    <a:pt x="3069" y="3390"/>
                    <a:pt x="3141" y="3390"/>
                  </a:cubicBezTo>
                  <a:cubicBezTo>
                    <a:pt x="3266" y="3390"/>
                    <a:pt x="3401" y="3368"/>
                    <a:pt x="3560" y="3308"/>
                  </a:cubicBezTo>
                  <a:lnTo>
                    <a:pt x="3560" y="1954"/>
                  </a:lnTo>
                  <a:cubicBezTo>
                    <a:pt x="3560" y="1072"/>
                    <a:pt x="3056" y="316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3" name="Google Shape;9433;p66"/>
            <p:cNvSpPr/>
            <p:nvPr/>
          </p:nvSpPr>
          <p:spPr>
            <a:xfrm>
              <a:off x="-18983850" y="3901475"/>
              <a:ext cx="208750" cy="111075"/>
            </a:xfrm>
            <a:custGeom>
              <a:avLst/>
              <a:gdLst/>
              <a:ahLst/>
              <a:cxnLst/>
              <a:rect l="l" t="t" r="r" b="b"/>
              <a:pathLst>
                <a:path w="8350" h="4443" extrusionOk="0">
                  <a:moveTo>
                    <a:pt x="2111" y="1"/>
                  </a:moveTo>
                  <a:lnTo>
                    <a:pt x="2111" y="1261"/>
                  </a:lnTo>
                  <a:cubicBezTo>
                    <a:pt x="2111" y="2300"/>
                    <a:pt x="2584" y="3151"/>
                    <a:pt x="3340" y="3750"/>
                  </a:cubicBezTo>
                  <a:lnTo>
                    <a:pt x="2017" y="3750"/>
                  </a:lnTo>
                  <a:lnTo>
                    <a:pt x="1387" y="2521"/>
                  </a:lnTo>
                  <a:cubicBezTo>
                    <a:pt x="1317" y="2404"/>
                    <a:pt x="1177" y="2339"/>
                    <a:pt x="1046" y="2339"/>
                  </a:cubicBezTo>
                  <a:cubicBezTo>
                    <a:pt x="1000" y="2339"/>
                    <a:pt x="955" y="2347"/>
                    <a:pt x="914" y="2363"/>
                  </a:cubicBezTo>
                  <a:cubicBezTo>
                    <a:pt x="757" y="2458"/>
                    <a:pt x="662" y="2679"/>
                    <a:pt x="757" y="2836"/>
                  </a:cubicBezTo>
                  <a:lnTo>
                    <a:pt x="1229" y="3750"/>
                  </a:lnTo>
                  <a:lnTo>
                    <a:pt x="347" y="3750"/>
                  </a:lnTo>
                  <a:cubicBezTo>
                    <a:pt x="158" y="3750"/>
                    <a:pt x="0" y="3907"/>
                    <a:pt x="0" y="4096"/>
                  </a:cubicBezTo>
                  <a:cubicBezTo>
                    <a:pt x="0" y="4285"/>
                    <a:pt x="158" y="4443"/>
                    <a:pt x="347" y="4443"/>
                  </a:cubicBezTo>
                  <a:lnTo>
                    <a:pt x="8223" y="4443"/>
                  </a:lnTo>
                  <a:cubicBezTo>
                    <a:pt x="8255" y="4443"/>
                    <a:pt x="8318" y="4443"/>
                    <a:pt x="8349" y="4411"/>
                  </a:cubicBezTo>
                  <a:cubicBezTo>
                    <a:pt x="6459" y="4348"/>
                    <a:pt x="5010" y="2805"/>
                    <a:pt x="5010" y="914"/>
                  </a:cubicBezTo>
                  <a:lnTo>
                    <a:pt x="4632" y="914"/>
                  </a:lnTo>
                  <a:cubicBezTo>
                    <a:pt x="3970" y="914"/>
                    <a:pt x="3340" y="757"/>
                    <a:pt x="2741" y="442"/>
                  </a:cubicBezTo>
                  <a:cubicBezTo>
                    <a:pt x="2521" y="316"/>
                    <a:pt x="2332" y="158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4" name="Google Shape;9434;p66"/>
            <p:cNvSpPr/>
            <p:nvPr/>
          </p:nvSpPr>
          <p:spPr>
            <a:xfrm>
              <a:off x="-18947625" y="3710075"/>
              <a:ext cx="159925" cy="67775"/>
            </a:xfrm>
            <a:custGeom>
              <a:avLst/>
              <a:gdLst/>
              <a:ahLst/>
              <a:cxnLst/>
              <a:rect l="l" t="t" r="r" b="b"/>
              <a:pathLst>
                <a:path w="6397" h="2711" extrusionOk="0">
                  <a:moveTo>
                    <a:pt x="1765" y="1"/>
                  </a:moveTo>
                  <a:cubicBezTo>
                    <a:pt x="788" y="1"/>
                    <a:pt x="1" y="789"/>
                    <a:pt x="1" y="1765"/>
                  </a:cubicBezTo>
                  <a:lnTo>
                    <a:pt x="1" y="2301"/>
                  </a:lnTo>
                  <a:cubicBezTo>
                    <a:pt x="410" y="1954"/>
                    <a:pt x="883" y="1765"/>
                    <a:pt x="1450" y="1765"/>
                  </a:cubicBezTo>
                  <a:cubicBezTo>
                    <a:pt x="2175" y="1765"/>
                    <a:pt x="2805" y="2143"/>
                    <a:pt x="3183" y="2710"/>
                  </a:cubicBezTo>
                  <a:cubicBezTo>
                    <a:pt x="3592" y="2112"/>
                    <a:pt x="4222" y="1765"/>
                    <a:pt x="4978" y="1765"/>
                  </a:cubicBezTo>
                  <a:cubicBezTo>
                    <a:pt x="5514" y="1765"/>
                    <a:pt x="5987" y="1954"/>
                    <a:pt x="6396" y="2301"/>
                  </a:cubicBezTo>
                  <a:lnTo>
                    <a:pt x="6396" y="1765"/>
                  </a:lnTo>
                  <a:cubicBezTo>
                    <a:pt x="6396" y="789"/>
                    <a:pt x="5609" y="1"/>
                    <a:pt x="4600" y="1"/>
                  </a:cubicBezTo>
                  <a:cubicBezTo>
                    <a:pt x="4411" y="1"/>
                    <a:pt x="4254" y="158"/>
                    <a:pt x="4254" y="348"/>
                  </a:cubicBezTo>
                  <a:cubicBezTo>
                    <a:pt x="4254" y="537"/>
                    <a:pt x="4096" y="694"/>
                    <a:pt x="3907" y="694"/>
                  </a:cubicBezTo>
                  <a:lnTo>
                    <a:pt x="2490" y="694"/>
                  </a:lnTo>
                  <a:cubicBezTo>
                    <a:pt x="2301" y="694"/>
                    <a:pt x="2143" y="537"/>
                    <a:pt x="2143" y="348"/>
                  </a:cubicBezTo>
                  <a:cubicBezTo>
                    <a:pt x="2143" y="158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9435;p66"/>
            <p:cNvSpPr/>
            <p:nvPr/>
          </p:nvSpPr>
          <p:spPr>
            <a:xfrm>
              <a:off x="-18949200" y="3773100"/>
              <a:ext cx="159125" cy="133925"/>
            </a:xfrm>
            <a:custGeom>
              <a:avLst/>
              <a:gdLst/>
              <a:ahLst/>
              <a:cxnLst/>
              <a:rect l="l" t="t" r="r" b="b"/>
              <a:pathLst>
                <a:path w="6365" h="5357" extrusionOk="0">
                  <a:moveTo>
                    <a:pt x="1828" y="1040"/>
                  </a:moveTo>
                  <a:cubicBezTo>
                    <a:pt x="2048" y="1040"/>
                    <a:pt x="2206" y="1198"/>
                    <a:pt x="2206" y="1387"/>
                  </a:cubicBezTo>
                  <a:cubicBezTo>
                    <a:pt x="2206" y="1607"/>
                    <a:pt x="2048" y="1765"/>
                    <a:pt x="1828" y="1765"/>
                  </a:cubicBezTo>
                  <a:cubicBezTo>
                    <a:pt x="1639" y="1765"/>
                    <a:pt x="1481" y="1607"/>
                    <a:pt x="1481" y="1387"/>
                  </a:cubicBezTo>
                  <a:cubicBezTo>
                    <a:pt x="1481" y="1198"/>
                    <a:pt x="1639" y="1040"/>
                    <a:pt x="1828" y="1040"/>
                  </a:cubicBezTo>
                  <a:close/>
                  <a:moveTo>
                    <a:pt x="4663" y="1040"/>
                  </a:moveTo>
                  <a:cubicBezTo>
                    <a:pt x="4884" y="1040"/>
                    <a:pt x="5041" y="1198"/>
                    <a:pt x="5041" y="1387"/>
                  </a:cubicBezTo>
                  <a:cubicBezTo>
                    <a:pt x="5041" y="1607"/>
                    <a:pt x="4884" y="1765"/>
                    <a:pt x="4663" y="1765"/>
                  </a:cubicBezTo>
                  <a:cubicBezTo>
                    <a:pt x="4474" y="1765"/>
                    <a:pt x="4317" y="1607"/>
                    <a:pt x="4317" y="1387"/>
                  </a:cubicBezTo>
                  <a:cubicBezTo>
                    <a:pt x="4317" y="1198"/>
                    <a:pt x="4474" y="1040"/>
                    <a:pt x="4663" y="1040"/>
                  </a:cubicBezTo>
                  <a:close/>
                  <a:moveTo>
                    <a:pt x="2887" y="2126"/>
                  </a:moveTo>
                  <a:cubicBezTo>
                    <a:pt x="3056" y="2126"/>
                    <a:pt x="3188" y="2239"/>
                    <a:pt x="3214" y="2395"/>
                  </a:cubicBezTo>
                  <a:cubicBezTo>
                    <a:pt x="3297" y="2230"/>
                    <a:pt x="3451" y="2137"/>
                    <a:pt x="3594" y="2137"/>
                  </a:cubicBezTo>
                  <a:cubicBezTo>
                    <a:pt x="3615" y="2137"/>
                    <a:pt x="3635" y="2139"/>
                    <a:pt x="3655" y="2143"/>
                  </a:cubicBezTo>
                  <a:cubicBezTo>
                    <a:pt x="3844" y="2237"/>
                    <a:pt x="3939" y="2426"/>
                    <a:pt x="3876" y="2584"/>
                  </a:cubicBezTo>
                  <a:lnTo>
                    <a:pt x="3529" y="3655"/>
                  </a:lnTo>
                  <a:cubicBezTo>
                    <a:pt x="3498" y="3812"/>
                    <a:pt x="3340" y="3875"/>
                    <a:pt x="3183" y="3875"/>
                  </a:cubicBezTo>
                  <a:cubicBezTo>
                    <a:pt x="3025" y="3875"/>
                    <a:pt x="2899" y="3812"/>
                    <a:pt x="2836" y="3655"/>
                  </a:cubicBezTo>
                  <a:lnTo>
                    <a:pt x="2458" y="2584"/>
                  </a:lnTo>
                  <a:cubicBezTo>
                    <a:pt x="2521" y="2426"/>
                    <a:pt x="2584" y="2237"/>
                    <a:pt x="2773" y="2143"/>
                  </a:cubicBezTo>
                  <a:cubicBezTo>
                    <a:pt x="2812" y="2132"/>
                    <a:pt x="2850" y="2126"/>
                    <a:pt x="2887" y="2126"/>
                  </a:cubicBezTo>
                  <a:close/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481"/>
                  </a:lnTo>
                  <a:lnTo>
                    <a:pt x="1" y="2111"/>
                  </a:lnTo>
                  <a:cubicBezTo>
                    <a:pt x="1" y="2269"/>
                    <a:pt x="1" y="2458"/>
                    <a:pt x="32" y="2615"/>
                  </a:cubicBezTo>
                  <a:cubicBezTo>
                    <a:pt x="95" y="2678"/>
                    <a:pt x="95" y="2741"/>
                    <a:pt x="95" y="2773"/>
                  </a:cubicBezTo>
                  <a:cubicBezTo>
                    <a:pt x="158" y="2899"/>
                    <a:pt x="158" y="3025"/>
                    <a:pt x="190" y="3151"/>
                  </a:cubicBezTo>
                  <a:cubicBezTo>
                    <a:pt x="190" y="3182"/>
                    <a:pt x="221" y="3214"/>
                    <a:pt x="221" y="3245"/>
                  </a:cubicBezTo>
                  <a:cubicBezTo>
                    <a:pt x="253" y="3371"/>
                    <a:pt x="347" y="3529"/>
                    <a:pt x="379" y="3655"/>
                  </a:cubicBezTo>
                  <a:cubicBezTo>
                    <a:pt x="379" y="3686"/>
                    <a:pt x="410" y="3686"/>
                    <a:pt x="410" y="3718"/>
                  </a:cubicBezTo>
                  <a:cubicBezTo>
                    <a:pt x="505" y="3875"/>
                    <a:pt x="631" y="4033"/>
                    <a:pt x="694" y="4159"/>
                  </a:cubicBezTo>
                  <a:cubicBezTo>
                    <a:pt x="977" y="4474"/>
                    <a:pt x="1292" y="4758"/>
                    <a:pt x="1639" y="4947"/>
                  </a:cubicBezTo>
                  <a:cubicBezTo>
                    <a:pt x="2111" y="5230"/>
                    <a:pt x="2647" y="5356"/>
                    <a:pt x="3183" y="5356"/>
                  </a:cubicBezTo>
                  <a:cubicBezTo>
                    <a:pt x="4285" y="5356"/>
                    <a:pt x="5262" y="4789"/>
                    <a:pt x="5829" y="3938"/>
                  </a:cubicBezTo>
                  <a:cubicBezTo>
                    <a:pt x="5829" y="3938"/>
                    <a:pt x="5829" y="3875"/>
                    <a:pt x="5861" y="3875"/>
                  </a:cubicBezTo>
                  <a:cubicBezTo>
                    <a:pt x="5955" y="3718"/>
                    <a:pt x="6018" y="3623"/>
                    <a:pt x="6081" y="3434"/>
                  </a:cubicBezTo>
                  <a:cubicBezTo>
                    <a:pt x="6144" y="3403"/>
                    <a:pt x="6144" y="3340"/>
                    <a:pt x="6176" y="3277"/>
                  </a:cubicBezTo>
                  <a:cubicBezTo>
                    <a:pt x="6207" y="3182"/>
                    <a:pt x="6270" y="3025"/>
                    <a:pt x="6302" y="2899"/>
                  </a:cubicBezTo>
                  <a:cubicBezTo>
                    <a:pt x="6302" y="2867"/>
                    <a:pt x="6333" y="2773"/>
                    <a:pt x="6333" y="2741"/>
                  </a:cubicBezTo>
                  <a:cubicBezTo>
                    <a:pt x="6365" y="2552"/>
                    <a:pt x="6365" y="2363"/>
                    <a:pt x="6365" y="2143"/>
                  </a:cubicBezTo>
                  <a:lnTo>
                    <a:pt x="6365" y="1292"/>
                  </a:lnTo>
                  <a:cubicBezTo>
                    <a:pt x="6302" y="567"/>
                    <a:pt x="5703" y="0"/>
                    <a:pt x="4947" y="0"/>
                  </a:cubicBezTo>
                  <a:cubicBezTo>
                    <a:pt x="4159" y="0"/>
                    <a:pt x="3529" y="630"/>
                    <a:pt x="3529" y="1418"/>
                  </a:cubicBezTo>
                  <a:cubicBezTo>
                    <a:pt x="3529" y="1607"/>
                    <a:pt x="3372" y="1765"/>
                    <a:pt x="3183" y="1765"/>
                  </a:cubicBezTo>
                  <a:cubicBezTo>
                    <a:pt x="2994" y="1765"/>
                    <a:pt x="2836" y="1607"/>
                    <a:pt x="2836" y="1418"/>
                  </a:cubicBezTo>
                  <a:cubicBezTo>
                    <a:pt x="2836" y="630"/>
                    <a:pt x="2206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36" name="Google Shape;9436;p66"/>
          <p:cNvGrpSpPr/>
          <p:nvPr/>
        </p:nvGrpSpPr>
        <p:grpSpPr>
          <a:xfrm>
            <a:off x="4071911" y="2797422"/>
            <a:ext cx="450470" cy="448180"/>
            <a:chOff x="-19020075" y="4084200"/>
            <a:chExt cx="304825" cy="303275"/>
          </a:xfrm>
        </p:grpSpPr>
        <p:sp>
          <p:nvSpPr>
            <p:cNvPr id="9437" name="Google Shape;9437;p66"/>
            <p:cNvSpPr/>
            <p:nvPr/>
          </p:nvSpPr>
          <p:spPr>
            <a:xfrm>
              <a:off x="-18962575" y="4274800"/>
              <a:ext cx="103975" cy="94550"/>
            </a:xfrm>
            <a:custGeom>
              <a:avLst/>
              <a:gdLst/>
              <a:ahLst/>
              <a:cxnLst/>
              <a:rect l="l" t="t" r="r" b="b"/>
              <a:pathLst>
                <a:path w="4159" h="3782" extrusionOk="0">
                  <a:moveTo>
                    <a:pt x="3403" y="1"/>
                  </a:moveTo>
                  <a:cubicBezTo>
                    <a:pt x="3151" y="1356"/>
                    <a:pt x="1985" y="2364"/>
                    <a:pt x="599" y="2364"/>
                  </a:cubicBezTo>
                  <a:cubicBezTo>
                    <a:pt x="410" y="2364"/>
                    <a:pt x="221" y="2332"/>
                    <a:pt x="0" y="2301"/>
                  </a:cubicBezTo>
                  <a:lnTo>
                    <a:pt x="0" y="2301"/>
                  </a:lnTo>
                  <a:cubicBezTo>
                    <a:pt x="284" y="3151"/>
                    <a:pt x="1071" y="3781"/>
                    <a:pt x="2048" y="3781"/>
                  </a:cubicBezTo>
                  <a:cubicBezTo>
                    <a:pt x="3214" y="3781"/>
                    <a:pt x="4159" y="2836"/>
                    <a:pt x="4159" y="1671"/>
                  </a:cubicBezTo>
                  <a:cubicBezTo>
                    <a:pt x="4159" y="978"/>
                    <a:pt x="3875" y="410"/>
                    <a:pt x="34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66"/>
            <p:cNvSpPr/>
            <p:nvPr/>
          </p:nvSpPr>
          <p:spPr>
            <a:xfrm>
              <a:off x="-18883025" y="4281900"/>
              <a:ext cx="78000" cy="105575"/>
            </a:xfrm>
            <a:custGeom>
              <a:avLst/>
              <a:gdLst/>
              <a:ahLst/>
              <a:cxnLst/>
              <a:rect l="l" t="t" r="r" b="b"/>
              <a:pathLst>
                <a:path w="3120" h="4223" extrusionOk="0">
                  <a:moveTo>
                    <a:pt x="1323" y="0"/>
                  </a:moveTo>
                  <a:lnTo>
                    <a:pt x="1323" y="0"/>
                  </a:lnTo>
                  <a:cubicBezTo>
                    <a:pt x="1544" y="442"/>
                    <a:pt x="1670" y="914"/>
                    <a:pt x="1670" y="1387"/>
                  </a:cubicBezTo>
                  <a:cubicBezTo>
                    <a:pt x="1670" y="2552"/>
                    <a:pt x="977" y="3529"/>
                    <a:pt x="0" y="3970"/>
                  </a:cubicBezTo>
                  <a:cubicBezTo>
                    <a:pt x="284" y="4128"/>
                    <a:pt x="599" y="4222"/>
                    <a:pt x="977" y="4222"/>
                  </a:cubicBezTo>
                  <a:cubicBezTo>
                    <a:pt x="2142" y="4222"/>
                    <a:pt x="3088" y="3277"/>
                    <a:pt x="3088" y="2080"/>
                  </a:cubicBezTo>
                  <a:cubicBezTo>
                    <a:pt x="3119" y="1072"/>
                    <a:pt x="2331" y="189"/>
                    <a:pt x="1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66"/>
            <p:cNvSpPr/>
            <p:nvPr/>
          </p:nvSpPr>
          <p:spPr>
            <a:xfrm>
              <a:off x="-18809000" y="4281100"/>
              <a:ext cx="57525" cy="88250"/>
            </a:xfrm>
            <a:custGeom>
              <a:avLst/>
              <a:gdLst/>
              <a:ahLst/>
              <a:cxnLst/>
              <a:rect l="l" t="t" r="r" b="b"/>
              <a:pathLst>
                <a:path w="2301" h="3530" extrusionOk="0">
                  <a:moveTo>
                    <a:pt x="536" y="1"/>
                  </a:moveTo>
                  <a:cubicBezTo>
                    <a:pt x="316" y="1"/>
                    <a:pt x="158" y="32"/>
                    <a:pt x="1" y="64"/>
                  </a:cubicBezTo>
                  <a:cubicBezTo>
                    <a:pt x="568" y="568"/>
                    <a:pt x="883" y="1324"/>
                    <a:pt x="883" y="2112"/>
                  </a:cubicBezTo>
                  <a:cubicBezTo>
                    <a:pt x="883" y="2616"/>
                    <a:pt x="725" y="3088"/>
                    <a:pt x="473" y="3529"/>
                  </a:cubicBezTo>
                  <a:lnTo>
                    <a:pt x="536" y="3529"/>
                  </a:lnTo>
                  <a:cubicBezTo>
                    <a:pt x="1513" y="3529"/>
                    <a:pt x="2300" y="2742"/>
                    <a:pt x="2300" y="1765"/>
                  </a:cubicBezTo>
                  <a:cubicBezTo>
                    <a:pt x="2300" y="820"/>
                    <a:pt x="1513" y="1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66"/>
            <p:cNvSpPr/>
            <p:nvPr/>
          </p:nvSpPr>
          <p:spPr>
            <a:xfrm>
              <a:off x="-18770400" y="4263000"/>
              <a:ext cx="55150" cy="66975"/>
            </a:xfrm>
            <a:custGeom>
              <a:avLst/>
              <a:gdLst/>
              <a:ahLst/>
              <a:cxnLst/>
              <a:rect l="l" t="t" r="r" b="b"/>
              <a:pathLst>
                <a:path w="2206" h="2679" extrusionOk="0">
                  <a:moveTo>
                    <a:pt x="756" y="0"/>
                  </a:moveTo>
                  <a:cubicBezTo>
                    <a:pt x="473" y="0"/>
                    <a:pt x="189" y="95"/>
                    <a:pt x="0" y="252"/>
                  </a:cubicBezTo>
                  <a:cubicBezTo>
                    <a:pt x="882" y="630"/>
                    <a:pt x="1450" y="1513"/>
                    <a:pt x="1450" y="2521"/>
                  </a:cubicBezTo>
                  <a:lnTo>
                    <a:pt x="1450" y="2678"/>
                  </a:lnTo>
                  <a:cubicBezTo>
                    <a:pt x="1891" y="2458"/>
                    <a:pt x="2206" y="1985"/>
                    <a:pt x="2206" y="1450"/>
                  </a:cubicBezTo>
                  <a:cubicBezTo>
                    <a:pt x="2174" y="662"/>
                    <a:pt x="1544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9441;p66"/>
            <p:cNvSpPr/>
            <p:nvPr/>
          </p:nvSpPr>
          <p:spPr>
            <a:xfrm>
              <a:off x="-18768050" y="4227550"/>
              <a:ext cx="52025" cy="31525"/>
            </a:xfrm>
            <a:custGeom>
              <a:avLst/>
              <a:gdLst/>
              <a:ahLst/>
              <a:cxnLst/>
              <a:rect l="l" t="t" r="r" b="b"/>
              <a:pathLst>
                <a:path w="2081" h="1261" extrusionOk="0">
                  <a:moveTo>
                    <a:pt x="1009" y="1"/>
                  </a:moveTo>
                  <a:cubicBezTo>
                    <a:pt x="505" y="1"/>
                    <a:pt x="64" y="347"/>
                    <a:pt x="1" y="820"/>
                  </a:cubicBezTo>
                  <a:cubicBezTo>
                    <a:pt x="221" y="757"/>
                    <a:pt x="410" y="725"/>
                    <a:pt x="662" y="725"/>
                  </a:cubicBezTo>
                  <a:cubicBezTo>
                    <a:pt x="1198" y="725"/>
                    <a:pt x="1671" y="946"/>
                    <a:pt x="2080" y="1261"/>
                  </a:cubicBezTo>
                  <a:lnTo>
                    <a:pt x="2080" y="1072"/>
                  </a:lnTo>
                  <a:cubicBezTo>
                    <a:pt x="2080" y="473"/>
                    <a:pt x="1608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9442;p66"/>
            <p:cNvSpPr/>
            <p:nvPr/>
          </p:nvSpPr>
          <p:spPr>
            <a:xfrm>
              <a:off x="-19000400" y="4262200"/>
              <a:ext cx="106350" cy="52800"/>
            </a:xfrm>
            <a:custGeom>
              <a:avLst/>
              <a:gdLst/>
              <a:ahLst/>
              <a:cxnLst/>
              <a:rect l="l" t="t" r="r" b="b"/>
              <a:pathLst>
                <a:path w="4254" h="2112" extrusionOk="0">
                  <a:moveTo>
                    <a:pt x="1" y="1"/>
                  </a:moveTo>
                  <a:cubicBezTo>
                    <a:pt x="1" y="1167"/>
                    <a:pt x="946" y="2112"/>
                    <a:pt x="2112" y="2112"/>
                  </a:cubicBezTo>
                  <a:cubicBezTo>
                    <a:pt x="3309" y="2112"/>
                    <a:pt x="4254" y="1230"/>
                    <a:pt x="4254" y="32"/>
                  </a:cubicBezTo>
                  <a:lnTo>
                    <a:pt x="4254" y="32"/>
                  </a:lnTo>
                  <a:cubicBezTo>
                    <a:pt x="3655" y="473"/>
                    <a:pt x="2899" y="757"/>
                    <a:pt x="2112" y="757"/>
                  </a:cubicBezTo>
                  <a:cubicBezTo>
                    <a:pt x="1324" y="757"/>
                    <a:pt x="568" y="47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66"/>
            <p:cNvSpPr/>
            <p:nvPr/>
          </p:nvSpPr>
          <p:spPr>
            <a:xfrm>
              <a:off x="-18912175" y="4173200"/>
              <a:ext cx="18125" cy="35475"/>
            </a:xfrm>
            <a:custGeom>
              <a:avLst/>
              <a:gdLst/>
              <a:ahLst/>
              <a:cxnLst/>
              <a:rect l="l" t="t" r="r" b="b"/>
              <a:pathLst>
                <a:path w="725" h="1419" extrusionOk="0">
                  <a:moveTo>
                    <a:pt x="378" y="1"/>
                  </a:moveTo>
                  <a:cubicBezTo>
                    <a:pt x="189" y="1"/>
                    <a:pt x="0" y="284"/>
                    <a:pt x="0" y="725"/>
                  </a:cubicBezTo>
                  <a:cubicBezTo>
                    <a:pt x="0" y="1166"/>
                    <a:pt x="189" y="1418"/>
                    <a:pt x="378" y="1418"/>
                  </a:cubicBezTo>
                  <a:cubicBezTo>
                    <a:pt x="536" y="1418"/>
                    <a:pt x="725" y="1166"/>
                    <a:pt x="725" y="725"/>
                  </a:cubicBezTo>
                  <a:cubicBezTo>
                    <a:pt x="725" y="284"/>
                    <a:pt x="536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66"/>
            <p:cNvSpPr/>
            <p:nvPr/>
          </p:nvSpPr>
          <p:spPr>
            <a:xfrm>
              <a:off x="-19001975" y="4173200"/>
              <a:ext cx="18150" cy="35475"/>
            </a:xfrm>
            <a:custGeom>
              <a:avLst/>
              <a:gdLst/>
              <a:ahLst/>
              <a:cxnLst/>
              <a:rect l="l" t="t" r="r" b="b"/>
              <a:pathLst>
                <a:path w="726" h="1419" extrusionOk="0">
                  <a:moveTo>
                    <a:pt x="379" y="1"/>
                  </a:moveTo>
                  <a:cubicBezTo>
                    <a:pt x="221" y="1"/>
                    <a:pt x="1" y="284"/>
                    <a:pt x="1" y="725"/>
                  </a:cubicBezTo>
                  <a:cubicBezTo>
                    <a:pt x="1" y="1166"/>
                    <a:pt x="221" y="1418"/>
                    <a:pt x="379" y="1418"/>
                  </a:cubicBezTo>
                  <a:cubicBezTo>
                    <a:pt x="536" y="1418"/>
                    <a:pt x="725" y="1166"/>
                    <a:pt x="725" y="725"/>
                  </a:cubicBezTo>
                  <a:cubicBezTo>
                    <a:pt x="725" y="284"/>
                    <a:pt x="536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66"/>
            <p:cNvSpPr/>
            <p:nvPr/>
          </p:nvSpPr>
          <p:spPr>
            <a:xfrm>
              <a:off x="-19020075" y="4084200"/>
              <a:ext cx="143375" cy="178025"/>
            </a:xfrm>
            <a:custGeom>
              <a:avLst/>
              <a:gdLst/>
              <a:ahLst/>
              <a:cxnLst/>
              <a:rect l="l" t="t" r="r" b="b"/>
              <a:pathLst>
                <a:path w="5735" h="7121" extrusionOk="0">
                  <a:moveTo>
                    <a:pt x="1418" y="1"/>
                  </a:moveTo>
                  <a:cubicBezTo>
                    <a:pt x="630" y="1"/>
                    <a:pt x="0" y="662"/>
                    <a:pt x="0" y="1450"/>
                  </a:cubicBezTo>
                  <a:cubicBezTo>
                    <a:pt x="0" y="1923"/>
                    <a:pt x="221" y="2301"/>
                    <a:pt x="567" y="2584"/>
                  </a:cubicBezTo>
                  <a:cubicBezTo>
                    <a:pt x="315" y="2962"/>
                    <a:pt x="95" y="3435"/>
                    <a:pt x="32" y="3907"/>
                  </a:cubicBezTo>
                  <a:cubicBezTo>
                    <a:pt x="158" y="3277"/>
                    <a:pt x="536" y="2868"/>
                    <a:pt x="1040" y="2868"/>
                  </a:cubicBezTo>
                  <a:cubicBezTo>
                    <a:pt x="1638" y="2868"/>
                    <a:pt x="2111" y="3498"/>
                    <a:pt x="2111" y="4285"/>
                  </a:cubicBezTo>
                  <a:cubicBezTo>
                    <a:pt x="2111" y="5073"/>
                    <a:pt x="1638" y="5703"/>
                    <a:pt x="1040" y="5703"/>
                  </a:cubicBezTo>
                  <a:cubicBezTo>
                    <a:pt x="567" y="5703"/>
                    <a:pt x="158" y="5262"/>
                    <a:pt x="32" y="4632"/>
                  </a:cubicBezTo>
                  <a:lnTo>
                    <a:pt x="32" y="4632"/>
                  </a:lnTo>
                  <a:cubicBezTo>
                    <a:pt x="189" y="6050"/>
                    <a:pt x="1418" y="7121"/>
                    <a:pt x="2867" y="7121"/>
                  </a:cubicBezTo>
                  <a:cubicBezTo>
                    <a:pt x="4316" y="7121"/>
                    <a:pt x="5514" y="6018"/>
                    <a:pt x="5703" y="4632"/>
                  </a:cubicBezTo>
                  <a:lnTo>
                    <a:pt x="5703" y="4632"/>
                  </a:lnTo>
                  <a:cubicBezTo>
                    <a:pt x="5577" y="5262"/>
                    <a:pt x="5199" y="5703"/>
                    <a:pt x="4694" y="5703"/>
                  </a:cubicBezTo>
                  <a:cubicBezTo>
                    <a:pt x="4096" y="5703"/>
                    <a:pt x="3623" y="5073"/>
                    <a:pt x="3623" y="4285"/>
                  </a:cubicBezTo>
                  <a:cubicBezTo>
                    <a:pt x="3623" y="3498"/>
                    <a:pt x="4096" y="2868"/>
                    <a:pt x="4694" y="2868"/>
                  </a:cubicBezTo>
                  <a:cubicBezTo>
                    <a:pt x="5199" y="2868"/>
                    <a:pt x="5577" y="3277"/>
                    <a:pt x="5703" y="3907"/>
                  </a:cubicBezTo>
                  <a:cubicBezTo>
                    <a:pt x="5608" y="3403"/>
                    <a:pt x="5419" y="2962"/>
                    <a:pt x="5136" y="2584"/>
                  </a:cubicBezTo>
                  <a:cubicBezTo>
                    <a:pt x="5514" y="2301"/>
                    <a:pt x="5734" y="1923"/>
                    <a:pt x="5734" y="1450"/>
                  </a:cubicBezTo>
                  <a:cubicBezTo>
                    <a:pt x="5734" y="662"/>
                    <a:pt x="5104" y="1"/>
                    <a:pt x="4316" y="1"/>
                  </a:cubicBezTo>
                  <a:cubicBezTo>
                    <a:pt x="4127" y="1"/>
                    <a:pt x="3970" y="127"/>
                    <a:pt x="3970" y="347"/>
                  </a:cubicBezTo>
                  <a:cubicBezTo>
                    <a:pt x="3970" y="536"/>
                    <a:pt x="4127" y="694"/>
                    <a:pt x="4316" y="694"/>
                  </a:cubicBezTo>
                  <a:cubicBezTo>
                    <a:pt x="4726" y="694"/>
                    <a:pt x="5041" y="1040"/>
                    <a:pt x="5041" y="1450"/>
                  </a:cubicBezTo>
                  <a:cubicBezTo>
                    <a:pt x="5041" y="1702"/>
                    <a:pt x="4883" y="1954"/>
                    <a:pt x="4631" y="2080"/>
                  </a:cubicBezTo>
                  <a:cubicBezTo>
                    <a:pt x="4159" y="1670"/>
                    <a:pt x="3529" y="1450"/>
                    <a:pt x="2867" y="1450"/>
                  </a:cubicBezTo>
                  <a:cubicBezTo>
                    <a:pt x="2206" y="1450"/>
                    <a:pt x="1607" y="1670"/>
                    <a:pt x="1103" y="2080"/>
                  </a:cubicBezTo>
                  <a:cubicBezTo>
                    <a:pt x="851" y="1954"/>
                    <a:pt x="693" y="1702"/>
                    <a:pt x="693" y="1450"/>
                  </a:cubicBezTo>
                  <a:cubicBezTo>
                    <a:pt x="693" y="1040"/>
                    <a:pt x="1008" y="694"/>
                    <a:pt x="1418" y="694"/>
                  </a:cubicBezTo>
                  <a:cubicBezTo>
                    <a:pt x="1607" y="694"/>
                    <a:pt x="1764" y="536"/>
                    <a:pt x="1764" y="347"/>
                  </a:cubicBezTo>
                  <a:cubicBezTo>
                    <a:pt x="1764" y="127"/>
                    <a:pt x="1607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46" name="Google Shape;9446;p66"/>
          <p:cNvGrpSpPr/>
          <p:nvPr/>
        </p:nvGrpSpPr>
        <p:grpSpPr>
          <a:xfrm>
            <a:off x="6889176" y="1689001"/>
            <a:ext cx="396937" cy="450470"/>
            <a:chOff x="-17149475" y="3309200"/>
            <a:chExt cx="268600" cy="304825"/>
          </a:xfrm>
        </p:grpSpPr>
        <p:sp>
          <p:nvSpPr>
            <p:cNvPr id="9447" name="Google Shape;9447;p66"/>
            <p:cNvSpPr/>
            <p:nvPr/>
          </p:nvSpPr>
          <p:spPr>
            <a:xfrm>
              <a:off x="-17021100" y="3309200"/>
              <a:ext cx="102425" cy="72475"/>
            </a:xfrm>
            <a:custGeom>
              <a:avLst/>
              <a:gdLst/>
              <a:ahLst/>
              <a:cxnLst/>
              <a:rect l="l" t="t" r="r" b="b"/>
              <a:pathLst>
                <a:path w="4097" h="2899" extrusionOk="0">
                  <a:moveTo>
                    <a:pt x="1639" y="0"/>
                  </a:moveTo>
                  <a:cubicBezTo>
                    <a:pt x="914" y="0"/>
                    <a:pt x="284" y="441"/>
                    <a:pt x="1" y="1071"/>
                  </a:cubicBezTo>
                  <a:cubicBezTo>
                    <a:pt x="631" y="1418"/>
                    <a:pt x="1103" y="2111"/>
                    <a:pt x="1230" y="2898"/>
                  </a:cubicBezTo>
                  <a:cubicBezTo>
                    <a:pt x="1356" y="2867"/>
                    <a:pt x="1482" y="2835"/>
                    <a:pt x="1639" y="2835"/>
                  </a:cubicBezTo>
                  <a:cubicBezTo>
                    <a:pt x="2994" y="2835"/>
                    <a:pt x="4096" y="1733"/>
                    <a:pt x="4096" y="347"/>
                  </a:cubicBezTo>
                  <a:cubicBezTo>
                    <a:pt x="4096" y="158"/>
                    <a:pt x="3939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9448;p66"/>
            <p:cNvSpPr/>
            <p:nvPr/>
          </p:nvSpPr>
          <p:spPr>
            <a:xfrm>
              <a:off x="-17149475" y="3346200"/>
              <a:ext cx="268600" cy="267825"/>
            </a:xfrm>
            <a:custGeom>
              <a:avLst/>
              <a:gdLst/>
              <a:ahLst/>
              <a:cxnLst/>
              <a:rect l="l" t="t" r="r" b="b"/>
              <a:pathLst>
                <a:path w="10744" h="10713" extrusionOk="0">
                  <a:moveTo>
                    <a:pt x="3939" y="1"/>
                  </a:moveTo>
                  <a:cubicBezTo>
                    <a:pt x="3718" y="1"/>
                    <a:pt x="3561" y="158"/>
                    <a:pt x="3561" y="379"/>
                  </a:cubicBezTo>
                  <a:cubicBezTo>
                    <a:pt x="3561" y="568"/>
                    <a:pt x="3718" y="725"/>
                    <a:pt x="3939" y="725"/>
                  </a:cubicBezTo>
                  <a:cubicBezTo>
                    <a:pt x="4506" y="725"/>
                    <a:pt x="4978" y="1198"/>
                    <a:pt x="4978" y="1797"/>
                  </a:cubicBezTo>
                  <a:lnTo>
                    <a:pt x="4978" y="2364"/>
                  </a:lnTo>
                  <a:cubicBezTo>
                    <a:pt x="4569" y="2206"/>
                    <a:pt x="4096" y="2143"/>
                    <a:pt x="3592" y="2143"/>
                  </a:cubicBezTo>
                  <a:cubicBezTo>
                    <a:pt x="1418" y="2143"/>
                    <a:pt x="1" y="3561"/>
                    <a:pt x="1" y="5735"/>
                  </a:cubicBezTo>
                  <a:cubicBezTo>
                    <a:pt x="1" y="8034"/>
                    <a:pt x="1576" y="10712"/>
                    <a:pt x="3592" y="10712"/>
                  </a:cubicBezTo>
                  <a:cubicBezTo>
                    <a:pt x="3813" y="10712"/>
                    <a:pt x="4002" y="10681"/>
                    <a:pt x="4254" y="10649"/>
                  </a:cubicBezTo>
                  <a:cubicBezTo>
                    <a:pt x="4632" y="10523"/>
                    <a:pt x="5002" y="10460"/>
                    <a:pt x="5372" y="10460"/>
                  </a:cubicBezTo>
                  <a:cubicBezTo>
                    <a:pt x="5742" y="10460"/>
                    <a:pt x="6112" y="10523"/>
                    <a:pt x="6491" y="10649"/>
                  </a:cubicBezTo>
                  <a:cubicBezTo>
                    <a:pt x="6680" y="10712"/>
                    <a:pt x="6932" y="10712"/>
                    <a:pt x="7152" y="10712"/>
                  </a:cubicBezTo>
                  <a:cubicBezTo>
                    <a:pt x="9168" y="10712"/>
                    <a:pt x="10744" y="8034"/>
                    <a:pt x="10744" y="5735"/>
                  </a:cubicBezTo>
                  <a:cubicBezTo>
                    <a:pt x="10649" y="3529"/>
                    <a:pt x="9294" y="2143"/>
                    <a:pt x="7121" y="2143"/>
                  </a:cubicBezTo>
                  <a:cubicBezTo>
                    <a:pt x="6617" y="2143"/>
                    <a:pt x="6144" y="2206"/>
                    <a:pt x="5703" y="2364"/>
                  </a:cubicBezTo>
                  <a:lnTo>
                    <a:pt x="5703" y="1797"/>
                  </a:lnTo>
                  <a:cubicBezTo>
                    <a:pt x="5703" y="788"/>
                    <a:pt x="4915" y="1"/>
                    <a:pt x="39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49" name="Google Shape;9449;p66"/>
          <p:cNvGrpSpPr/>
          <p:nvPr/>
        </p:nvGrpSpPr>
        <p:grpSpPr>
          <a:xfrm>
            <a:off x="6862982" y="2258120"/>
            <a:ext cx="449325" cy="420249"/>
            <a:chOff x="-17168375" y="3692750"/>
            <a:chExt cx="304050" cy="284375"/>
          </a:xfrm>
        </p:grpSpPr>
        <p:sp>
          <p:nvSpPr>
            <p:cNvPr id="9450" name="Google Shape;9450;p66"/>
            <p:cNvSpPr/>
            <p:nvPr/>
          </p:nvSpPr>
          <p:spPr>
            <a:xfrm>
              <a:off x="-16963600" y="3694325"/>
              <a:ext cx="99275" cy="92175"/>
            </a:xfrm>
            <a:custGeom>
              <a:avLst/>
              <a:gdLst/>
              <a:ahLst/>
              <a:cxnLst/>
              <a:rect l="l" t="t" r="r" b="b"/>
              <a:pathLst>
                <a:path w="3971" h="3687" extrusionOk="0">
                  <a:moveTo>
                    <a:pt x="1859" y="1"/>
                  </a:moveTo>
                  <a:cubicBezTo>
                    <a:pt x="1072" y="1"/>
                    <a:pt x="379" y="410"/>
                    <a:pt x="1" y="1041"/>
                  </a:cubicBezTo>
                  <a:cubicBezTo>
                    <a:pt x="1387" y="1482"/>
                    <a:pt x="2553" y="2458"/>
                    <a:pt x="3277" y="3687"/>
                  </a:cubicBezTo>
                  <a:cubicBezTo>
                    <a:pt x="3687" y="3277"/>
                    <a:pt x="3970" y="2710"/>
                    <a:pt x="3970" y="2112"/>
                  </a:cubicBezTo>
                  <a:cubicBezTo>
                    <a:pt x="3970" y="915"/>
                    <a:pt x="3025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66"/>
            <p:cNvSpPr/>
            <p:nvPr/>
          </p:nvSpPr>
          <p:spPr>
            <a:xfrm>
              <a:off x="-17102225" y="3817525"/>
              <a:ext cx="61475" cy="69650"/>
            </a:xfrm>
            <a:custGeom>
              <a:avLst/>
              <a:gdLst/>
              <a:ahLst/>
              <a:cxnLst/>
              <a:rect l="l" t="t" r="r" b="b"/>
              <a:pathLst>
                <a:path w="2459" h="2786" extrusionOk="0">
                  <a:moveTo>
                    <a:pt x="1293" y="1437"/>
                  </a:moveTo>
                  <a:cubicBezTo>
                    <a:pt x="1482" y="1437"/>
                    <a:pt x="1639" y="1594"/>
                    <a:pt x="1639" y="1783"/>
                  </a:cubicBezTo>
                  <a:cubicBezTo>
                    <a:pt x="1639" y="2004"/>
                    <a:pt x="1482" y="2161"/>
                    <a:pt x="1293" y="2161"/>
                  </a:cubicBezTo>
                  <a:cubicBezTo>
                    <a:pt x="1103" y="2161"/>
                    <a:pt x="946" y="2004"/>
                    <a:pt x="946" y="1783"/>
                  </a:cubicBezTo>
                  <a:cubicBezTo>
                    <a:pt x="946" y="1594"/>
                    <a:pt x="1103" y="1437"/>
                    <a:pt x="1293" y="1437"/>
                  </a:cubicBezTo>
                  <a:close/>
                  <a:moveTo>
                    <a:pt x="1452" y="0"/>
                  </a:moveTo>
                  <a:cubicBezTo>
                    <a:pt x="939" y="0"/>
                    <a:pt x="434" y="473"/>
                    <a:pt x="221" y="1059"/>
                  </a:cubicBezTo>
                  <a:cubicBezTo>
                    <a:pt x="1" y="1720"/>
                    <a:pt x="158" y="2539"/>
                    <a:pt x="725" y="2729"/>
                  </a:cubicBezTo>
                  <a:cubicBezTo>
                    <a:pt x="818" y="2768"/>
                    <a:pt x="916" y="2786"/>
                    <a:pt x="1017" y="2786"/>
                  </a:cubicBezTo>
                  <a:cubicBezTo>
                    <a:pt x="1157" y="2786"/>
                    <a:pt x="1304" y="2752"/>
                    <a:pt x="1450" y="2697"/>
                  </a:cubicBezTo>
                  <a:cubicBezTo>
                    <a:pt x="1576" y="2508"/>
                    <a:pt x="1734" y="2287"/>
                    <a:pt x="1923" y="2098"/>
                  </a:cubicBezTo>
                  <a:cubicBezTo>
                    <a:pt x="1986" y="2004"/>
                    <a:pt x="2112" y="1909"/>
                    <a:pt x="2206" y="1846"/>
                  </a:cubicBezTo>
                  <a:cubicBezTo>
                    <a:pt x="2458" y="1153"/>
                    <a:pt x="2364" y="271"/>
                    <a:pt x="1734" y="51"/>
                  </a:cubicBezTo>
                  <a:cubicBezTo>
                    <a:pt x="1641" y="16"/>
                    <a:pt x="1546" y="0"/>
                    <a:pt x="14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66"/>
            <p:cNvSpPr/>
            <p:nvPr/>
          </p:nvSpPr>
          <p:spPr>
            <a:xfrm>
              <a:off x="-17064400" y="3870925"/>
              <a:ext cx="93750" cy="106200"/>
            </a:xfrm>
            <a:custGeom>
              <a:avLst/>
              <a:gdLst/>
              <a:ahLst/>
              <a:cxnLst/>
              <a:rect l="l" t="t" r="r" b="b"/>
              <a:pathLst>
                <a:path w="3750" h="4248" extrusionOk="0">
                  <a:moveTo>
                    <a:pt x="1992" y="0"/>
                  </a:moveTo>
                  <a:cubicBezTo>
                    <a:pt x="1596" y="0"/>
                    <a:pt x="1195" y="152"/>
                    <a:pt x="945" y="435"/>
                  </a:cubicBezTo>
                  <a:cubicBezTo>
                    <a:pt x="221" y="1286"/>
                    <a:pt x="0" y="1727"/>
                    <a:pt x="284" y="4090"/>
                  </a:cubicBezTo>
                  <a:cubicBezTo>
                    <a:pt x="567" y="4216"/>
                    <a:pt x="914" y="4247"/>
                    <a:pt x="1229" y="4247"/>
                  </a:cubicBezTo>
                  <a:lnTo>
                    <a:pt x="1575" y="4247"/>
                  </a:lnTo>
                  <a:lnTo>
                    <a:pt x="1575" y="2609"/>
                  </a:lnTo>
                  <a:lnTo>
                    <a:pt x="1008" y="2010"/>
                  </a:lnTo>
                  <a:cubicBezTo>
                    <a:pt x="914" y="1947"/>
                    <a:pt x="882" y="1853"/>
                    <a:pt x="882" y="1790"/>
                  </a:cubicBezTo>
                  <a:cubicBezTo>
                    <a:pt x="882" y="1191"/>
                    <a:pt x="1355" y="719"/>
                    <a:pt x="1953" y="719"/>
                  </a:cubicBezTo>
                  <a:cubicBezTo>
                    <a:pt x="2552" y="719"/>
                    <a:pt x="3025" y="1191"/>
                    <a:pt x="3025" y="1790"/>
                  </a:cubicBezTo>
                  <a:cubicBezTo>
                    <a:pt x="3025" y="1853"/>
                    <a:pt x="2962" y="1979"/>
                    <a:pt x="2898" y="2010"/>
                  </a:cubicBezTo>
                  <a:lnTo>
                    <a:pt x="2300" y="2609"/>
                  </a:lnTo>
                  <a:lnTo>
                    <a:pt x="2300" y="4247"/>
                  </a:lnTo>
                  <a:lnTo>
                    <a:pt x="2489" y="4247"/>
                  </a:lnTo>
                  <a:cubicBezTo>
                    <a:pt x="2930" y="4247"/>
                    <a:pt x="3277" y="4216"/>
                    <a:pt x="3655" y="4090"/>
                  </a:cubicBezTo>
                  <a:cubicBezTo>
                    <a:pt x="3749" y="2483"/>
                    <a:pt x="3749" y="1664"/>
                    <a:pt x="3434" y="1065"/>
                  </a:cubicBezTo>
                  <a:cubicBezTo>
                    <a:pt x="3308" y="845"/>
                    <a:pt x="3119" y="593"/>
                    <a:pt x="2930" y="372"/>
                  </a:cubicBezTo>
                  <a:cubicBezTo>
                    <a:pt x="2693" y="120"/>
                    <a:pt x="2344" y="0"/>
                    <a:pt x="1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66"/>
            <p:cNvSpPr/>
            <p:nvPr/>
          </p:nvSpPr>
          <p:spPr>
            <a:xfrm>
              <a:off x="-17025025" y="3907200"/>
              <a:ext cx="15775" cy="13200"/>
            </a:xfrm>
            <a:custGeom>
              <a:avLst/>
              <a:gdLst/>
              <a:ahLst/>
              <a:cxnLst/>
              <a:rect l="l" t="t" r="r" b="b"/>
              <a:pathLst>
                <a:path w="631" h="528" extrusionOk="0">
                  <a:moveTo>
                    <a:pt x="327" y="0"/>
                  </a:moveTo>
                  <a:cubicBezTo>
                    <a:pt x="189" y="0"/>
                    <a:pt x="48" y="71"/>
                    <a:pt x="0" y="213"/>
                  </a:cubicBezTo>
                  <a:lnTo>
                    <a:pt x="315" y="528"/>
                  </a:lnTo>
                  <a:lnTo>
                    <a:pt x="630" y="213"/>
                  </a:lnTo>
                  <a:cubicBezTo>
                    <a:pt x="599" y="71"/>
                    <a:pt x="465" y="0"/>
                    <a:pt x="3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66"/>
            <p:cNvSpPr/>
            <p:nvPr/>
          </p:nvSpPr>
          <p:spPr>
            <a:xfrm>
              <a:off x="-16995100" y="3817825"/>
              <a:ext cx="63025" cy="69900"/>
            </a:xfrm>
            <a:custGeom>
              <a:avLst/>
              <a:gdLst/>
              <a:ahLst/>
              <a:cxnLst/>
              <a:rect l="l" t="t" r="r" b="b"/>
              <a:pathLst>
                <a:path w="2521" h="2796" extrusionOk="0">
                  <a:moveTo>
                    <a:pt x="1292" y="1425"/>
                  </a:moveTo>
                  <a:cubicBezTo>
                    <a:pt x="1481" y="1425"/>
                    <a:pt x="1670" y="1582"/>
                    <a:pt x="1670" y="1771"/>
                  </a:cubicBezTo>
                  <a:cubicBezTo>
                    <a:pt x="1639" y="1992"/>
                    <a:pt x="1481" y="2149"/>
                    <a:pt x="1292" y="2149"/>
                  </a:cubicBezTo>
                  <a:cubicBezTo>
                    <a:pt x="1103" y="2149"/>
                    <a:pt x="946" y="1992"/>
                    <a:pt x="946" y="1771"/>
                  </a:cubicBezTo>
                  <a:cubicBezTo>
                    <a:pt x="946" y="1582"/>
                    <a:pt x="1103" y="1425"/>
                    <a:pt x="1292" y="1425"/>
                  </a:cubicBezTo>
                  <a:close/>
                  <a:moveTo>
                    <a:pt x="1017" y="0"/>
                  </a:moveTo>
                  <a:cubicBezTo>
                    <a:pt x="931" y="0"/>
                    <a:pt x="844" y="12"/>
                    <a:pt x="757" y="39"/>
                  </a:cubicBezTo>
                  <a:cubicBezTo>
                    <a:pt x="158" y="259"/>
                    <a:pt x="0" y="1047"/>
                    <a:pt x="190" y="1708"/>
                  </a:cubicBezTo>
                  <a:cubicBezTo>
                    <a:pt x="347" y="1771"/>
                    <a:pt x="505" y="1897"/>
                    <a:pt x="631" y="2023"/>
                  </a:cubicBezTo>
                  <a:cubicBezTo>
                    <a:pt x="851" y="2244"/>
                    <a:pt x="1072" y="2496"/>
                    <a:pt x="1229" y="2748"/>
                  </a:cubicBezTo>
                  <a:cubicBezTo>
                    <a:pt x="1308" y="2780"/>
                    <a:pt x="1395" y="2795"/>
                    <a:pt x="1481" y="2795"/>
                  </a:cubicBezTo>
                  <a:cubicBezTo>
                    <a:pt x="1568" y="2795"/>
                    <a:pt x="1654" y="2780"/>
                    <a:pt x="1733" y="2748"/>
                  </a:cubicBezTo>
                  <a:cubicBezTo>
                    <a:pt x="2269" y="2527"/>
                    <a:pt x="2521" y="1771"/>
                    <a:pt x="2237" y="1047"/>
                  </a:cubicBezTo>
                  <a:cubicBezTo>
                    <a:pt x="2047" y="477"/>
                    <a:pt x="1553" y="0"/>
                    <a:pt x="10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66"/>
            <p:cNvSpPr/>
            <p:nvPr/>
          </p:nvSpPr>
          <p:spPr>
            <a:xfrm>
              <a:off x="-17150275" y="3728200"/>
              <a:ext cx="267825" cy="236300"/>
            </a:xfrm>
            <a:custGeom>
              <a:avLst/>
              <a:gdLst/>
              <a:ahLst/>
              <a:cxnLst/>
              <a:rect l="l" t="t" r="r" b="b"/>
              <a:pathLst>
                <a:path w="10713" h="9452" extrusionOk="0">
                  <a:moveTo>
                    <a:pt x="5325" y="1"/>
                  </a:moveTo>
                  <a:cubicBezTo>
                    <a:pt x="2395" y="1"/>
                    <a:pt x="1" y="2269"/>
                    <a:pt x="1" y="5010"/>
                  </a:cubicBezTo>
                  <a:cubicBezTo>
                    <a:pt x="1" y="6900"/>
                    <a:pt x="1135" y="8601"/>
                    <a:pt x="2899" y="9452"/>
                  </a:cubicBezTo>
                  <a:cubicBezTo>
                    <a:pt x="2773" y="8412"/>
                    <a:pt x="2773" y="7688"/>
                    <a:pt x="2994" y="7089"/>
                  </a:cubicBezTo>
                  <a:lnTo>
                    <a:pt x="2931" y="7089"/>
                  </a:lnTo>
                  <a:cubicBezTo>
                    <a:pt x="2742" y="7089"/>
                    <a:pt x="2584" y="7058"/>
                    <a:pt x="2427" y="7026"/>
                  </a:cubicBezTo>
                  <a:cubicBezTo>
                    <a:pt x="1482" y="6680"/>
                    <a:pt x="1104" y="5482"/>
                    <a:pt x="1482" y="4380"/>
                  </a:cubicBezTo>
                  <a:cubicBezTo>
                    <a:pt x="1822" y="3490"/>
                    <a:pt x="2596" y="2883"/>
                    <a:pt x="3390" y="2883"/>
                  </a:cubicBezTo>
                  <a:cubicBezTo>
                    <a:pt x="3553" y="2883"/>
                    <a:pt x="3716" y="2909"/>
                    <a:pt x="3876" y="2962"/>
                  </a:cubicBezTo>
                  <a:cubicBezTo>
                    <a:pt x="4601" y="3214"/>
                    <a:pt x="5105" y="4002"/>
                    <a:pt x="4947" y="5041"/>
                  </a:cubicBezTo>
                  <a:cubicBezTo>
                    <a:pt x="5073" y="5010"/>
                    <a:pt x="5231" y="5010"/>
                    <a:pt x="5388" y="5010"/>
                  </a:cubicBezTo>
                  <a:cubicBezTo>
                    <a:pt x="5451" y="5010"/>
                    <a:pt x="5546" y="5010"/>
                    <a:pt x="5672" y="5041"/>
                  </a:cubicBezTo>
                  <a:cubicBezTo>
                    <a:pt x="5546" y="4002"/>
                    <a:pt x="6018" y="3246"/>
                    <a:pt x="6712" y="2962"/>
                  </a:cubicBezTo>
                  <a:cubicBezTo>
                    <a:pt x="6883" y="2899"/>
                    <a:pt x="7058" y="2870"/>
                    <a:pt x="7233" y="2870"/>
                  </a:cubicBezTo>
                  <a:cubicBezTo>
                    <a:pt x="8023" y="2870"/>
                    <a:pt x="8802" y="3477"/>
                    <a:pt x="9137" y="4380"/>
                  </a:cubicBezTo>
                  <a:cubicBezTo>
                    <a:pt x="9515" y="5482"/>
                    <a:pt x="9074" y="6680"/>
                    <a:pt x="8161" y="7026"/>
                  </a:cubicBezTo>
                  <a:cubicBezTo>
                    <a:pt x="8003" y="7058"/>
                    <a:pt x="7877" y="7089"/>
                    <a:pt x="7751" y="7089"/>
                  </a:cubicBezTo>
                  <a:cubicBezTo>
                    <a:pt x="7909" y="7688"/>
                    <a:pt x="7909" y="8444"/>
                    <a:pt x="7783" y="9452"/>
                  </a:cubicBezTo>
                  <a:cubicBezTo>
                    <a:pt x="9547" y="8633"/>
                    <a:pt x="10713" y="6900"/>
                    <a:pt x="10713" y="5010"/>
                  </a:cubicBezTo>
                  <a:cubicBezTo>
                    <a:pt x="10681" y="2269"/>
                    <a:pt x="8287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9456;p66"/>
            <p:cNvSpPr/>
            <p:nvPr/>
          </p:nvSpPr>
          <p:spPr>
            <a:xfrm>
              <a:off x="-17168375" y="3692750"/>
              <a:ext cx="99250" cy="92975"/>
            </a:xfrm>
            <a:custGeom>
              <a:avLst/>
              <a:gdLst/>
              <a:ahLst/>
              <a:cxnLst/>
              <a:rect l="l" t="t" r="r" b="b"/>
              <a:pathLst>
                <a:path w="3970" h="3719" extrusionOk="0">
                  <a:moveTo>
                    <a:pt x="2111" y="1"/>
                  </a:moveTo>
                  <a:cubicBezTo>
                    <a:pt x="946" y="1"/>
                    <a:pt x="0" y="946"/>
                    <a:pt x="0" y="2143"/>
                  </a:cubicBezTo>
                  <a:cubicBezTo>
                    <a:pt x="0" y="2773"/>
                    <a:pt x="284" y="3309"/>
                    <a:pt x="693" y="3718"/>
                  </a:cubicBezTo>
                  <a:cubicBezTo>
                    <a:pt x="1418" y="2521"/>
                    <a:pt x="2552" y="1545"/>
                    <a:pt x="3970" y="1072"/>
                  </a:cubicBezTo>
                  <a:cubicBezTo>
                    <a:pt x="3623" y="442"/>
                    <a:pt x="2899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57" name="Google Shape;9457;p66"/>
          <p:cNvGrpSpPr/>
          <p:nvPr/>
        </p:nvGrpSpPr>
        <p:grpSpPr>
          <a:xfrm>
            <a:off x="6859491" y="2796852"/>
            <a:ext cx="456308" cy="449325"/>
            <a:chOff x="-17170750" y="4058800"/>
            <a:chExt cx="308775" cy="304050"/>
          </a:xfrm>
        </p:grpSpPr>
        <p:sp>
          <p:nvSpPr>
            <p:cNvPr id="9458" name="Google Shape;9458;p66"/>
            <p:cNvSpPr/>
            <p:nvPr/>
          </p:nvSpPr>
          <p:spPr>
            <a:xfrm>
              <a:off x="-17041575" y="4058800"/>
              <a:ext cx="49650" cy="49850"/>
            </a:xfrm>
            <a:custGeom>
              <a:avLst/>
              <a:gdLst/>
              <a:ahLst/>
              <a:cxnLst/>
              <a:rect l="l" t="t" r="r" b="b"/>
              <a:pathLst>
                <a:path w="1986" h="1994" extrusionOk="0">
                  <a:moveTo>
                    <a:pt x="989" y="1"/>
                  </a:moveTo>
                  <a:cubicBezTo>
                    <a:pt x="859" y="1"/>
                    <a:pt x="725" y="56"/>
                    <a:pt x="662" y="166"/>
                  </a:cubicBezTo>
                  <a:lnTo>
                    <a:pt x="1" y="1521"/>
                  </a:lnTo>
                  <a:lnTo>
                    <a:pt x="32" y="1521"/>
                  </a:lnTo>
                  <a:lnTo>
                    <a:pt x="977" y="1993"/>
                  </a:lnTo>
                  <a:lnTo>
                    <a:pt x="1954" y="1521"/>
                  </a:lnTo>
                  <a:lnTo>
                    <a:pt x="1985" y="1521"/>
                  </a:lnTo>
                  <a:lnTo>
                    <a:pt x="1292" y="166"/>
                  </a:lnTo>
                  <a:cubicBezTo>
                    <a:pt x="1245" y="56"/>
                    <a:pt x="1119" y="1"/>
                    <a:pt x="9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9459;p66"/>
            <p:cNvSpPr/>
            <p:nvPr/>
          </p:nvSpPr>
          <p:spPr>
            <a:xfrm>
              <a:off x="-17041575" y="4312625"/>
              <a:ext cx="49650" cy="50225"/>
            </a:xfrm>
            <a:custGeom>
              <a:avLst/>
              <a:gdLst/>
              <a:ahLst/>
              <a:cxnLst/>
              <a:rect l="l" t="t" r="r" b="b"/>
              <a:pathLst>
                <a:path w="1986" h="2009" extrusionOk="0">
                  <a:moveTo>
                    <a:pt x="977" y="0"/>
                  </a:moveTo>
                  <a:lnTo>
                    <a:pt x="32" y="473"/>
                  </a:lnTo>
                  <a:lnTo>
                    <a:pt x="1" y="473"/>
                  </a:lnTo>
                  <a:lnTo>
                    <a:pt x="662" y="1796"/>
                  </a:lnTo>
                  <a:cubicBezTo>
                    <a:pt x="757" y="1938"/>
                    <a:pt x="891" y="2009"/>
                    <a:pt x="1013" y="2009"/>
                  </a:cubicBezTo>
                  <a:cubicBezTo>
                    <a:pt x="1135" y="2009"/>
                    <a:pt x="1245" y="1938"/>
                    <a:pt x="1292" y="1796"/>
                  </a:cubicBezTo>
                  <a:lnTo>
                    <a:pt x="1985" y="473"/>
                  </a:lnTo>
                  <a:lnTo>
                    <a:pt x="1954" y="473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66"/>
            <p:cNvSpPr/>
            <p:nvPr/>
          </p:nvSpPr>
          <p:spPr>
            <a:xfrm>
              <a:off x="-17170750" y="4186600"/>
              <a:ext cx="52800" cy="48075"/>
            </a:xfrm>
            <a:custGeom>
              <a:avLst/>
              <a:gdLst/>
              <a:ahLst/>
              <a:cxnLst/>
              <a:rect l="l" t="t" r="r" b="b"/>
              <a:pathLst>
                <a:path w="2112" h="1923" extrusionOk="0">
                  <a:moveTo>
                    <a:pt x="1639" y="0"/>
                  </a:moveTo>
                  <a:lnTo>
                    <a:pt x="284" y="630"/>
                  </a:lnTo>
                  <a:cubicBezTo>
                    <a:pt x="1" y="788"/>
                    <a:pt x="1" y="1135"/>
                    <a:pt x="284" y="1261"/>
                  </a:cubicBezTo>
                  <a:lnTo>
                    <a:pt x="1639" y="1922"/>
                  </a:lnTo>
                  <a:lnTo>
                    <a:pt x="1639" y="1891"/>
                  </a:lnTo>
                  <a:lnTo>
                    <a:pt x="2112" y="946"/>
                  </a:lnTo>
                  <a:lnTo>
                    <a:pt x="16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66"/>
            <p:cNvSpPr/>
            <p:nvPr/>
          </p:nvSpPr>
          <p:spPr>
            <a:xfrm>
              <a:off x="-16914775" y="4185025"/>
              <a:ext cx="52800" cy="49650"/>
            </a:xfrm>
            <a:custGeom>
              <a:avLst/>
              <a:gdLst/>
              <a:ahLst/>
              <a:cxnLst/>
              <a:rect l="l" t="t" r="r" b="b"/>
              <a:pathLst>
                <a:path w="2112" h="1986" extrusionOk="0">
                  <a:moveTo>
                    <a:pt x="474" y="0"/>
                  </a:moveTo>
                  <a:lnTo>
                    <a:pt x="474" y="63"/>
                  </a:lnTo>
                  <a:lnTo>
                    <a:pt x="1" y="1009"/>
                  </a:lnTo>
                  <a:lnTo>
                    <a:pt x="474" y="1954"/>
                  </a:lnTo>
                  <a:lnTo>
                    <a:pt x="474" y="1985"/>
                  </a:lnTo>
                  <a:lnTo>
                    <a:pt x="1828" y="1324"/>
                  </a:lnTo>
                  <a:cubicBezTo>
                    <a:pt x="2112" y="1198"/>
                    <a:pt x="2112" y="851"/>
                    <a:pt x="1828" y="693"/>
                  </a:cubicBezTo>
                  <a:lnTo>
                    <a:pt x="47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66"/>
            <p:cNvSpPr/>
            <p:nvPr/>
          </p:nvSpPr>
          <p:spPr>
            <a:xfrm>
              <a:off x="-17127800" y="4273225"/>
              <a:ext cx="47650" cy="46500"/>
            </a:xfrm>
            <a:custGeom>
              <a:avLst/>
              <a:gdLst/>
              <a:ahLst/>
              <a:cxnLst/>
              <a:rect l="l" t="t" r="r" b="b"/>
              <a:pathLst>
                <a:path w="1906" h="1860" extrusionOk="0">
                  <a:moveTo>
                    <a:pt x="551" y="1"/>
                  </a:moveTo>
                  <a:lnTo>
                    <a:pt x="79" y="1419"/>
                  </a:lnTo>
                  <a:cubicBezTo>
                    <a:pt x="0" y="1628"/>
                    <a:pt x="183" y="1859"/>
                    <a:pt x="373" y="1859"/>
                  </a:cubicBezTo>
                  <a:cubicBezTo>
                    <a:pt x="412" y="1859"/>
                    <a:pt x="451" y="1850"/>
                    <a:pt x="488" y="1828"/>
                  </a:cubicBezTo>
                  <a:lnTo>
                    <a:pt x="1906" y="1356"/>
                  </a:lnTo>
                  <a:lnTo>
                    <a:pt x="1906" y="1324"/>
                  </a:lnTo>
                  <a:lnTo>
                    <a:pt x="1591" y="347"/>
                  </a:lnTo>
                  <a:lnTo>
                    <a:pt x="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66"/>
            <p:cNvSpPr/>
            <p:nvPr/>
          </p:nvSpPr>
          <p:spPr>
            <a:xfrm>
              <a:off x="-16952575" y="4100775"/>
              <a:ext cx="47675" cy="47250"/>
            </a:xfrm>
            <a:custGeom>
              <a:avLst/>
              <a:gdLst/>
              <a:ahLst/>
              <a:cxnLst/>
              <a:rect l="l" t="t" r="r" b="b"/>
              <a:pathLst>
                <a:path w="1907" h="1890" extrusionOk="0">
                  <a:moveTo>
                    <a:pt x="1544" y="0"/>
                  </a:moveTo>
                  <a:cubicBezTo>
                    <a:pt x="1503" y="0"/>
                    <a:pt x="1461" y="10"/>
                    <a:pt x="1418" y="31"/>
                  </a:cubicBezTo>
                  <a:lnTo>
                    <a:pt x="1" y="503"/>
                  </a:lnTo>
                  <a:lnTo>
                    <a:pt x="1" y="535"/>
                  </a:lnTo>
                  <a:lnTo>
                    <a:pt x="316" y="1543"/>
                  </a:lnTo>
                  <a:lnTo>
                    <a:pt x="1324" y="1890"/>
                  </a:lnTo>
                  <a:lnTo>
                    <a:pt x="1355" y="1890"/>
                  </a:lnTo>
                  <a:lnTo>
                    <a:pt x="1828" y="472"/>
                  </a:lnTo>
                  <a:cubicBezTo>
                    <a:pt x="1907" y="236"/>
                    <a:pt x="1745" y="0"/>
                    <a:pt x="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66"/>
            <p:cNvSpPr/>
            <p:nvPr/>
          </p:nvSpPr>
          <p:spPr>
            <a:xfrm>
              <a:off x="-16954150" y="4273225"/>
              <a:ext cx="49200" cy="47800"/>
            </a:xfrm>
            <a:custGeom>
              <a:avLst/>
              <a:gdLst/>
              <a:ahLst/>
              <a:cxnLst/>
              <a:rect l="l" t="t" r="r" b="b"/>
              <a:pathLst>
                <a:path w="1968" h="1912" extrusionOk="0">
                  <a:moveTo>
                    <a:pt x="1387" y="1"/>
                  </a:moveTo>
                  <a:lnTo>
                    <a:pt x="379" y="347"/>
                  </a:lnTo>
                  <a:lnTo>
                    <a:pt x="1" y="1356"/>
                  </a:lnTo>
                  <a:lnTo>
                    <a:pt x="1" y="1419"/>
                  </a:lnTo>
                  <a:lnTo>
                    <a:pt x="1418" y="1891"/>
                  </a:lnTo>
                  <a:cubicBezTo>
                    <a:pt x="1460" y="1905"/>
                    <a:pt x="1501" y="1911"/>
                    <a:pt x="1541" y="1911"/>
                  </a:cubicBezTo>
                  <a:cubicBezTo>
                    <a:pt x="1776" y="1911"/>
                    <a:pt x="1967" y="1692"/>
                    <a:pt x="1860" y="1450"/>
                  </a:cubicBez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66"/>
            <p:cNvSpPr/>
            <p:nvPr/>
          </p:nvSpPr>
          <p:spPr>
            <a:xfrm>
              <a:off x="-17128625" y="4101275"/>
              <a:ext cx="48475" cy="46750"/>
            </a:xfrm>
            <a:custGeom>
              <a:avLst/>
              <a:gdLst/>
              <a:ahLst/>
              <a:cxnLst/>
              <a:rect l="l" t="t" r="r" b="b"/>
              <a:pathLst>
                <a:path w="1939" h="1870" extrusionOk="0">
                  <a:moveTo>
                    <a:pt x="433" y="0"/>
                  </a:moveTo>
                  <a:cubicBezTo>
                    <a:pt x="209" y="0"/>
                    <a:pt x="0" y="201"/>
                    <a:pt x="112" y="452"/>
                  </a:cubicBezTo>
                  <a:lnTo>
                    <a:pt x="584" y="1870"/>
                  </a:lnTo>
                  <a:lnTo>
                    <a:pt x="1592" y="1523"/>
                  </a:lnTo>
                  <a:lnTo>
                    <a:pt x="1939" y="483"/>
                  </a:lnTo>
                  <a:lnTo>
                    <a:pt x="521" y="11"/>
                  </a:lnTo>
                  <a:cubicBezTo>
                    <a:pt x="492" y="4"/>
                    <a:pt x="462" y="0"/>
                    <a:pt x="4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66"/>
            <p:cNvSpPr/>
            <p:nvPr/>
          </p:nvSpPr>
          <p:spPr>
            <a:xfrm>
              <a:off x="-17043150" y="41834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39"/>
                    <a:pt x="473" y="2111"/>
                    <a:pt x="1040" y="2111"/>
                  </a:cubicBezTo>
                  <a:cubicBezTo>
                    <a:pt x="1639" y="2111"/>
                    <a:pt x="2112" y="1639"/>
                    <a:pt x="2112" y="1072"/>
                  </a:cubicBezTo>
                  <a:cubicBezTo>
                    <a:pt x="2112" y="504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66"/>
            <p:cNvSpPr/>
            <p:nvPr/>
          </p:nvSpPr>
          <p:spPr>
            <a:xfrm>
              <a:off x="-17070725" y="4111975"/>
              <a:ext cx="44925" cy="60475"/>
            </a:xfrm>
            <a:custGeom>
              <a:avLst/>
              <a:gdLst/>
              <a:ahLst/>
              <a:cxnLst/>
              <a:rect l="l" t="t" r="r" b="b"/>
              <a:pathLst>
                <a:path w="1797" h="2419" extrusionOk="0">
                  <a:moveTo>
                    <a:pt x="722" y="0"/>
                  </a:moveTo>
                  <a:cubicBezTo>
                    <a:pt x="663" y="0"/>
                    <a:pt x="600" y="8"/>
                    <a:pt x="537" y="24"/>
                  </a:cubicBezTo>
                  <a:cubicBezTo>
                    <a:pt x="411" y="55"/>
                    <a:pt x="348" y="150"/>
                    <a:pt x="316" y="244"/>
                  </a:cubicBezTo>
                  <a:lnTo>
                    <a:pt x="1" y="1253"/>
                  </a:lnTo>
                  <a:lnTo>
                    <a:pt x="1167" y="2418"/>
                  </a:lnTo>
                  <a:cubicBezTo>
                    <a:pt x="1356" y="2355"/>
                    <a:pt x="1576" y="2229"/>
                    <a:pt x="1797" y="2198"/>
                  </a:cubicBezTo>
                  <a:lnTo>
                    <a:pt x="1797" y="496"/>
                  </a:lnTo>
                  <a:lnTo>
                    <a:pt x="883" y="24"/>
                  </a:lnTo>
                  <a:cubicBezTo>
                    <a:pt x="836" y="8"/>
                    <a:pt x="781" y="0"/>
                    <a:pt x="7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66"/>
            <p:cNvSpPr/>
            <p:nvPr/>
          </p:nvSpPr>
          <p:spPr>
            <a:xfrm>
              <a:off x="-16979350" y="4156675"/>
              <a:ext cx="60675" cy="45700"/>
            </a:xfrm>
            <a:custGeom>
              <a:avLst/>
              <a:gdLst/>
              <a:ahLst/>
              <a:cxnLst/>
              <a:rect l="l" t="t" r="r" b="b"/>
              <a:pathLst>
                <a:path w="2427" h="1828" extrusionOk="0">
                  <a:moveTo>
                    <a:pt x="1166" y="0"/>
                  </a:moveTo>
                  <a:lnTo>
                    <a:pt x="1" y="1166"/>
                  </a:lnTo>
                  <a:cubicBezTo>
                    <a:pt x="127" y="1386"/>
                    <a:pt x="190" y="1575"/>
                    <a:pt x="284" y="1827"/>
                  </a:cubicBezTo>
                  <a:lnTo>
                    <a:pt x="1954" y="1827"/>
                  </a:lnTo>
                  <a:lnTo>
                    <a:pt x="2426" y="914"/>
                  </a:lnTo>
                  <a:cubicBezTo>
                    <a:pt x="2426" y="756"/>
                    <a:pt x="2426" y="630"/>
                    <a:pt x="2395" y="567"/>
                  </a:cubicBezTo>
                  <a:cubicBezTo>
                    <a:pt x="2363" y="441"/>
                    <a:pt x="2269" y="347"/>
                    <a:pt x="2174" y="315"/>
                  </a:cubicBezTo>
                  <a:lnTo>
                    <a:pt x="11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66"/>
            <p:cNvSpPr/>
            <p:nvPr/>
          </p:nvSpPr>
          <p:spPr>
            <a:xfrm>
              <a:off x="-17116400" y="4155875"/>
              <a:ext cx="63050" cy="44125"/>
            </a:xfrm>
            <a:custGeom>
              <a:avLst/>
              <a:gdLst/>
              <a:ahLst/>
              <a:cxnLst/>
              <a:rect l="l" t="t" r="r" b="b"/>
              <a:pathLst>
                <a:path w="2522" h="1765" extrusionOk="0">
                  <a:moveTo>
                    <a:pt x="1292" y="1"/>
                  </a:moveTo>
                  <a:lnTo>
                    <a:pt x="316" y="316"/>
                  </a:lnTo>
                  <a:cubicBezTo>
                    <a:pt x="190" y="347"/>
                    <a:pt x="127" y="442"/>
                    <a:pt x="95" y="536"/>
                  </a:cubicBezTo>
                  <a:cubicBezTo>
                    <a:pt x="32" y="662"/>
                    <a:pt x="1" y="788"/>
                    <a:pt x="95" y="851"/>
                  </a:cubicBezTo>
                  <a:lnTo>
                    <a:pt x="568" y="1765"/>
                  </a:lnTo>
                  <a:lnTo>
                    <a:pt x="2238" y="1765"/>
                  </a:lnTo>
                  <a:cubicBezTo>
                    <a:pt x="2301" y="1544"/>
                    <a:pt x="2364" y="1324"/>
                    <a:pt x="2521" y="1135"/>
                  </a:cubicBezTo>
                  <a:lnTo>
                    <a:pt x="12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66"/>
            <p:cNvSpPr/>
            <p:nvPr/>
          </p:nvSpPr>
          <p:spPr>
            <a:xfrm>
              <a:off x="-17007700" y="4112450"/>
              <a:ext cx="44925" cy="60775"/>
            </a:xfrm>
            <a:custGeom>
              <a:avLst/>
              <a:gdLst/>
              <a:ahLst/>
              <a:cxnLst/>
              <a:rect l="l" t="t" r="r" b="b"/>
              <a:pathLst>
                <a:path w="1797" h="2431" extrusionOk="0">
                  <a:moveTo>
                    <a:pt x="1042" y="0"/>
                  </a:moveTo>
                  <a:cubicBezTo>
                    <a:pt x="989" y="0"/>
                    <a:pt x="936" y="10"/>
                    <a:pt x="883" y="36"/>
                  </a:cubicBezTo>
                  <a:lnTo>
                    <a:pt x="0" y="509"/>
                  </a:lnTo>
                  <a:lnTo>
                    <a:pt x="0" y="2179"/>
                  </a:lnTo>
                  <a:cubicBezTo>
                    <a:pt x="221" y="2210"/>
                    <a:pt x="410" y="2273"/>
                    <a:pt x="630" y="2431"/>
                  </a:cubicBezTo>
                  <a:lnTo>
                    <a:pt x="1796" y="1265"/>
                  </a:lnTo>
                  <a:lnTo>
                    <a:pt x="1481" y="288"/>
                  </a:lnTo>
                  <a:cubicBezTo>
                    <a:pt x="1450" y="162"/>
                    <a:pt x="1355" y="68"/>
                    <a:pt x="1261" y="36"/>
                  </a:cubicBezTo>
                  <a:cubicBezTo>
                    <a:pt x="1188" y="18"/>
                    <a:pt x="1115" y="0"/>
                    <a:pt x="1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66"/>
            <p:cNvSpPr/>
            <p:nvPr/>
          </p:nvSpPr>
          <p:spPr>
            <a:xfrm>
              <a:off x="-17007700" y="4248025"/>
              <a:ext cx="44925" cy="61475"/>
            </a:xfrm>
            <a:custGeom>
              <a:avLst/>
              <a:gdLst/>
              <a:ahLst/>
              <a:cxnLst/>
              <a:rect l="l" t="t" r="r" b="b"/>
              <a:pathLst>
                <a:path w="1797" h="2459" extrusionOk="0">
                  <a:moveTo>
                    <a:pt x="630" y="1"/>
                  </a:moveTo>
                  <a:cubicBezTo>
                    <a:pt x="473" y="95"/>
                    <a:pt x="221" y="221"/>
                    <a:pt x="0" y="253"/>
                  </a:cubicBezTo>
                  <a:lnTo>
                    <a:pt x="0" y="1954"/>
                  </a:lnTo>
                  <a:lnTo>
                    <a:pt x="883" y="2427"/>
                  </a:lnTo>
                  <a:cubicBezTo>
                    <a:pt x="946" y="2458"/>
                    <a:pt x="1009" y="2458"/>
                    <a:pt x="1040" y="2458"/>
                  </a:cubicBezTo>
                  <a:cubicBezTo>
                    <a:pt x="1135" y="2458"/>
                    <a:pt x="1198" y="2427"/>
                    <a:pt x="1261" y="2364"/>
                  </a:cubicBezTo>
                  <a:cubicBezTo>
                    <a:pt x="1324" y="2332"/>
                    <a:pt x="1450" y="2269"/>
                    <a:pt x="1481" y="2175"/>
                  </a:cubicBezTo>
                  <a:lnTo>
                    <a:pt x="1796" y="1198"/>
                  </a:ln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2" name="Google Shape;9472;p66"/>
            <p:cNvSpPr/>
            <p:nvPr/>
          </p:nvSpPr>
          <p:spPr>
            <a:xfrm>
              <a:off x="-16980125" y="4219675"/>
              <a:ext cx="61450" cy="45700"/>
            </a:xfrm>
            <a:custGeom>
              <a:avLst/>
              <a:gdLst/>
              <a:ahLst/>
              <a:cxnLst/>
              <a:rect l="l" t="t" r="r" b="b"/>
              <a:pathLst>
                <a:path w="2458" h="1828" extrusionOk="0">
                  <a:moveTo>
                    <a:pt x="252" y="1"/>
                  </a:moveTo>
                  <a:cubicBezTo>
                    <a:pt x="221" y="253"/>
                    <a:pt x="158" y="442"/>
                    <a:pt x="0" y="631"/>
                  </a:cubicBezTo>
                  <a:lnTo>
                    <a:pt x="1166" y="1828"/>
                  </a:lnTo>
                  <a:lnTo>
                    <a:pt x="2142" y="1513"/>
                  </a:lnTo>
                  <a:cubicBezTo>
                    <a:pt x="2268" y="1450"/>
                    <a:pt x="2363" y="1387"/>
                    <a:pt x="2394" y="1261"/>
                  </a:cubicBezTo>
                  <a:cubicBezTo>
                    <a:pt x="2426" y="1135"/>
                    <a:pt x="2457" y="1009"/>
                    <a:pt x="2394" y="946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9473;p66"/>
            <p:cNvSpPr/>
            <p:nvPr/>
          </p:nvSpPr>
          <p:spPr>
            <a:xfrm>
              <a:off x="-17070725" y="4247250"/>
              <a:ext cx="44925" cy="61300"/>
            </a:xfrm>
            <a:custGeom>
              <a:avLst/>
              <a:gdLst/>
              <a:ahLst/>
              <a:cxnLst/>
              <a:rect l="l" t="t" r="r" b="b"/>
              <a:pathLst>
                <a:path w="1797" h="2452" extrusionOk="0">
                  <a:moveTo>
                    <a:pt x="1167" y="0"/>
                  </a:moveTo>
                  <a:lnTo>
                    <a:pt x="1" y="1197"/>
                  </a:lnTo>
                  <a:lnTo>
                    <a:pt x="316" y="2174"/>
                  </a:lnTo>
                  <a:cubicBezTo>
                    <a:pt x="348" y="2300"/>
                    <a:pt x="411" y="2332"/>
                    <a:pt x="505" y="2363"/>
                  </a:cubicBezTo>
                  <a:cubicBezTo>
                    <a:pt x="578" y="2418"/>
                    <a:pt x="641" y="2452"/>
                    <a:pt x="711" y="2452"/>
                  </a:cubicBezTo>
                  <a:cubicBezTo>
                    <a:pt x="762" y="2452"/>
                    <a:pt x="817" y="2434"/>
                    <a:pt x="883" y="2395"/>
                  </a:cubicBezTo>
                  <a:lnTo>
                    <a:pt x="1797" y="1922"/>
                  </a:lnTo>
                  <a:lnTo>
                    <a:pt x="1797" y="284"/>
                  </a:lnTo>
                  <a:cubicBezTo>
                    <a:pt x="1576" y="221"/>
                    <a:pt x="1356" y="158"/>
                    <a:pt x="11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66"/>
            <p:cNvSpPr/>
            <p:nvPr/>
          </p:nvSpPr>
          <p:spPr>
            <a:xfrm>
              <a:off x="-17115600" y="4218900"/>
              <a:ext cx="61450" cy="44900"/>
            </a:xfrm>
            <a:custGeom>
              <a:avLst/>
              <a:gdLst/>
              <a:ahLst/>
              <a:cxnLst/>
              <a:rect l="l" t="t" r="r" b="b"/>
              <a:pathLst>
                <a:path w="2458" h="1796" extrusionOk="0">
                  <a:moveTo>
                    <a:pt x="536" y="0"/>
                  </a:moveTo>
                  <a:lnTo>
                    <a:pt x="536" y="32"/>
                  </a:lnTo>
                  <a:lnTo>
                    <a:pt x="63" y="945"/>
                  </a:lnTo>
                  <a:cubicBezTo>
                    <a:pt x="0" y="1071"/>
                    <a:pt x="0" y="1166"/>
                    <a:pt x="63" y="1260"/>
                  </a:cubicBezTo>
                  <a:cubicBezTo>
                    <a:pt x="95" y="1386"/>
                    <a:pt x="158" y="1449"/>
                    <a:pt x="284" y="1481"/>
                  </a:cubicBezTo>
                  <a:lnTo>
                    <a:pt x="1260" y="1796"/>
                  </a:lnTo>
                  <a:lnTo>
                    <a:pt x="2458" y="630"/>
                  </a:lnTo>
                  <a:cubicBezTo>
                    <a:pt x="2332" y="441"/>
                    <a:pt x="2269" y="221"/>
                    <a:pt x="21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75" name="Google Shape;9475;p66"/>
          <p:cNvGrpSpPr/>
          <p:nvPr/>
        </p:nvGrpSpPr>
        <p:grpSpPr>
          <a:xfrm>
            <a:off x="5721388" y="3343358"/>
            <a:ext cx="450470" cy="446998"/>
            <a:chOff x="-15688425" y="3707725"/>
            <a:chExt cx="304825" cy="302475"/>
          </a:xfrm>
        </p:grpSpPr>
        <p:sp>
          <p:nvSpPr>
            <p:cNvPr id="9476" name="Google Shape;9476;p66"/>
            <p:cNvSpPr/>
            <p:nvPr/>
          </p:nvSpPr>
          <p:spPr>
            <a:xfrm>
              <a:off x="-15687650" y="3884950"/>
              <a:ext cx="304050" cy="125250"/>
            </a:xfrm>
            <a:custGeom>
              <a:avLst/>
              <a:gdLst/>
              <a:ahLst/>
              <a:cxnLst/>
              <a:rect l="l" t="t" r="r" b="b"/>
              <a:pathLst>
                <a:path w="12162" h="5010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851" y="725"/>
                  </a:lnTo>
                  <a:lnTo>
                    <a:pt x="1481" y="1922"/>
                  </a:lnTo>
                  <a:cubicBezTo>
                    <a:pt x="1576" y="2048"/>
                    <a:pt x="1702" y="2142"/>
                    <a:pt x="1796" y="2142"/>
                  </a:cubicBezTo>
                  <a:lnTo>
                    <a:pt x="3057" y="2142"/>
                  </a:lnTo>
                  <a:lnTo>
                    <a:pt x="3624" y="2835"/>
                  </a:lnTo>
                  <a:lnTo>
                    <a:pt x="6113" y="2835"/>
                  </a:lnTo>
                  <a:cubicBezTo>
                    <a:pt x="6302" y="2835"/>
                    <a:pt x="6459" y="2993"/>
                    <a:pt x="6459" y="3182"/>
                  </a:cubicBezTo>
                  <a:cubicBezTo>
                    <a:pt x="6459" y="3403"/>
                    <a:pt x="6302" y="3560"/>
                    <a:pt x="6113" y="3560"/>
                  </a:cubicBezTo>
                  <a:lnTo>
                    <a:pt x="4128" y="3560"/>
                  </a:lnTo>
                  <a:lnTo>
                    <a:pt x="5073" y="4852"/>
                  </a:lnTo>
                  <a:cubicBezTo>
                    <a:pt x="5168" y="4915"/>
                    <a:pt x="5231" y="5009"/>
                    <a:pt x="5357" y="5009"/>
                  </a:cubicBezTo>
                  <a:lnTo>
                    <a:pt x="6774" y="5009"/>
                  </a:lnTo>
                  <a:cubicBezTo>
                    <a:pt x="6900" y="5009"/>
                    <a:pt x="7058" y="4915"/>
                    <a:pt x="7089" y="4820"/>
                  </a:cubicBezTo>
                  <a:lnTo>
                    <a:pt x="7719" y="3560"/>
                  </a:lnTo>
                  <a:lnTo>
                    <a:pt x="8948" y="3560"/>
                  </a:lnTo>
                  <a:cubicBezTo>
                    <a:pt x="9043" y="3560"/>
                    <a:pt x="9169" y="3497"/>
                    <a:pt x="9200" y="3403"/>
                  </a:cubicBezTo>
                  <a:lnTo>
                    <a:pt x="10145" y="2079"/>
                  </a:lnTo>
                  <a:lnTo>
                    <a:pt x="8948" y="2079"/>
                  </a:lnTo>
                  <a:lnTo>
                    <a:pt x="8948" y="2142"/>
                  </a:lnTo>
                  <a:cubicBezTo>
                    <a:pt x="8728" y="2142"/>
                    <a:pt x="8570" y="1985"/>
                    <a:pt x="8570" y="1764"/>
                  </a:cubicBezTo>
                  <a:cubicBezTo>
                    <a:pt x="8570" y="1575"/>
                    <a:pt x="8728" y="1418"/>
                    <a:pt x="8948" y="1418"/>
                  </a:cubicBezTo>
                  <a:lnTo>
                    <a:pt x="10712" y="1418"/>
                  </a:lnTo>
                  <a:lnTo>
                    <a:pt x="11248" y="725"/>
                  </a:lnTo>
                  <a:lnTo>
                    <a:pt x="11815" y="725"/>
                  </a:lnTo>
                  <a:cubicBezTo>
                    <a:pt x="12004" y="725"/>
                    <a:pt x="12162" y="567"/>
                    <a:pt x="12162" y="347"/>
                  </a:cubicBezTo>
                  <a:cubicBezTo>
                    <a:pt x="12162" y="158"/>
                    <a:pt x="12004" y="0"/>
                    <a:pt x="118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66"/>
            <p:cNvSpPr/>
            <p:nvPr/>
          </p:nvSpPr>
          <p:spPr>
            <a:xfrm>
              <a:off x="-15634875" y="3956600"/>
              <a:ext cx="49650" cy="18150"/>
            </a:xfrm>
            <a:custGeom>
              <a:avLst/>
              <a:gdLst/>
              <a:ahLst/>
              <a:cxnLst/>
              <a:rect l="l" t="t" r="r" b="b"/>
              <a:pathLst>
                <a:path w="198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8"/>
                  </a:cubicBezTo>
                  <a:cubicBezTo>
                    <a:pt x="1" y="568"/>
                    <a:pt x="158" y="726"/>
                    <a:pt x="379" y="726"/>
                  </a:cubicBezTo>
                  <a:lnTo>
                    <a:pt x="1985" y="726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66"/>
            <p:cNvSpPr/>
            <p:nvPr/>
          </p:nvSpPr>
          <p:spPr>
            <a:xfrm>
              <a:off x="-15434025" y="3920375"/>
              <a:ext cx="31525" cy="18150"/>
            </a:xfrm>
            <a:custGeom>
              <a:avLst/>
              <a:gdLst/>
              <a:ahLst/>
              <a:cxnLst/>
              <a:rect l="l" t="t" r="r" b="b"/>
              <a:pathLst>
                <a:path w="1261" h="726" extrusionOk="0">
                  <a:moveTo>
                    <a:pt x="567" y="1"/>
                  </a:moveTo>
                  <a:lnTo>
                    <a:pt x="0" y="725"/>
                  </a:lnTo>
                  <a:lnTo>
                    <a:pt x="914" y="725"/>
                  </a:lnTo>
                  <a:cubicBezTo>
                    <a:pt x="1103" y="725"/>
                    <a:pt x="1261" y="568"/>
                    <a:pt x="1261" y="347"/>
                  </a:cubicBezTo>
                  <a:cubicBezTo>
                    <a:pt x="1261" y="158"/>
                    <a:pt x="1103" y="1"/>
                    <a:pt x="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66"/>
            <p:cNvSpPr/>
            <p:nvPr/>
          </p:nvSpPr>
          <p:spPr>
            <a:xfrm>
              <a:off x="-15436400" y="3974725"/>
              <a:ext cx="52800" cy="17350"/>
            </a:xfrm>
            <a:custGeom>
              <a:avLst/>
              <a:gdLst/>
              <a:ahLst/>
              <a:cxnLst/>
              <a:rect l="l" t="t" r="r" b="b"/>
              <a:pathLst>
                <a:path w="2112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765" y="694"/>
                  </a:lnTo>
                  <a:cubicBezTo>
                    <a:pt x="1954" y="694"/>
                    <a:pt x="2112" y="536"/>
                    <a:pt x="2112" y="347"/>
                  </a:cubicBezTo>
                  <a:cubicBezTo>
                    <a:pt x="2112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66"/>
            <p:cNvSpPr/>
            <p:nvPr/>
          </p:nvSpPr>
          <p:spPr>
            <a:xfrm>
              <a:off x="-15688425" y="3992050"/>
              <a:ext cx="54350" cy="18150"/>
            </a:xfrm>
            <a:custGeom>
              <a:avLst/>
              <a:gdLst/>
              <a:ahLst/>
              <a:cxnLst/>
              <a:rect l="l" t="t" r="r" b="b"/>
              <a:pathLst>
                <a:path w="217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796" y="725"/>
                  </a:lnTo>
                  <a:cubicBezTo>
                    <a:pt x="1985" y="725"/>
                    <a:pt x="2174" y="568"/>
                    <a:pt x="2174" y="379"/>
                  </a:cubicBezTo>
                  <a:cubicBezTo>
                    <a:pt x="2174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66"/>
            <p:cNvSpPr/>
            <p:nvPr/>
          </p:nvSpPr>
          <p:spPr>
            <a:xfrm>
              <a:off x="-15664800" y="3707725"/>
              <a:ext cx="252850" cy="161475"/>
            </a:xfrm>
            <a:custGeom>
              <a:avLst/>
              <a:gdLst/>
              <a:ahLst/>
              <a:cxnLst/>
              <a:rect l="l" t="t" r="r" b="b"/>
              <a:pathLst>
                <a:path w="10114" h="6459" extrusionOk="0">
                  <a:moveTo>
                    <a:pt x="4443" y="0"/>
                  </a:moveTo>
                  <a:cubicBezTo>
                    <a:pt x="4285" y="0"/>
                    <a:pt x="4159" y="95"/>
                    <a:pt x="4096" y="252"/>
                  </a:cubicBezTo>
                  <a:lnTo>
                    <a:pt x="3686" y="1450"/>
                  </a:lnTo>
                  <a:lnTo>
                    <a:pt x="5136" y="1450"/>
                  </a:lnTo>
                  <a:cubicBezTo>
                    <a:pt x="5356" y="1450"/>
                    <a:pt x="5514" y="1607"/>
                    <a:pt x="5514" y="1828"/>
                  </a:cubicBezTo>
                  <a:cubicBezTo>
                    <a:pt x="5514" y="2017"/>
                    <a:pt x="5356" y="2174"/>
                    <a:pt x="5136" y="2174"/>
                  </a:cubicBezTo>
                  <a:lnTo>
                    <a:pt x="2993" y="2174"/>
                  </a:lnTo>
                  <a:cubicBezTo>
                    <a:pt x="2867" y="2174"/>
                    <a:pt x="2710" y="2237"/>
                    <a:pt x="2678" y="2363"/>
                  </a:cubicBezTo>
                  <a:lnTo>
                    <a:pt x="1985" y="3718"/>
                  </a:lnTo>
                  <a:lnTo>
                    <a:pt x="662" y="4380"/>
                  </a:lnTo>
                  <a:cubicBezTo>
                    <a:pt x="567" y="4411"/>
                    <a:pt x="504" y="4506"/>
                    <a:pt x="473" y="4600"/>
                  </a:cubicBezTo>
                  <a:lnTo>
                    <a:pt x="0" y="6459"/>
                  </a:lnTo>
                  <a:lnTo>
                    <a:pt x="3497" y="6459"/>
                  </a:lnTo>
                  <a:lnTo>
                    <a:pt x="4096" y="3813"/>
                  </a:lnTo>
                  <a:cubicBezTo>
                    <a:pt x="4122" y="3657"/>
                    <a:pt x="4255" y="3544"/>
                    <a:pt x="4406" y="3544"/>
                  </a:cubicBezTo>
                  <a:cubicBezTo>
                    <a:pt x="4439" y="3544"/>
                    <a:pt x="4472" y="3549"/>
                    <a:pt x="4506" y="3560"/>
                  </a:cubicBezTo>
                  <a:cubicBezTo>
                    <a:pt x="4726" y="3592"/>
                    <a:pt x="4821" y="3781"/>
                    <a:pt x="4789" y="3970"/>
                  </a:cubicBezTo>
                  <a:lnTo>
                    <a:pt x="4317" y="6427"/>
                  </a:lnTo>
                  <a:lnTo>
                    <a:pt x="5860" y="6427"/>
                  </a:lnTo>
                  <a:lnTo>
                    <a:pt x="5545" y="5482"/>
                  </a:lnTo>
                  <a:cubicBezTo>
                    <a:pt x="5451" y="5293"/>
                    <a:pt x="5577" y="5073"/>
                    <a:pt x="5766" y="5041"/>
                  </a:cubicBezTo>
                  <a:cubicBezTo>
                    <a:pt x="5811" y="5028"/>
                    <a:pt x="5855" y="5022"/>
                    <a:pt x="5896" y="5022"/>
                  </a:cubicBezTo>
                  <a:cubicBezTo>
                    <a:pt x="6057" y="5022"/>
                    <a:pt x="6182" y="5118"/>
                    <a:pt x="6207" y="5293"/>
                  </a:cubicBezTo>
                  <a:lnTo>
                    <a:pt x="6616" y="6459"/>
                  </a:lnTo>
                  <a:lnTo>
                    <a:pt x="10113" y="6459"/>
                  </a:lnTo>
                  <a:lnTo>
                    <a:pt x="9042" y="3813"/>
                  </a:lnTo>
                  <a:cubicBezTo>
                    <a:pt x="9011" y="3750"/>
                    <a:pt x="8979" y="3655"/>
                    <a:pt x="8885" y="3623"/>
                  </a:cubicBezTo>
                  <a:lnTo>
                    <a:pt x="7562" y="2962"/>
                  </a:lnTo>
                  <a:lnTo>
                    <a:pt x="6175" y="189"/>
                  </a:lnTo>
                  <a:cubicBezTo>
                    <a:pt x="6081" y="95"/>
                    <a:pt x="5986" y="0"/>
                    <a:pt x="58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82" name="Google Shape;9482;p66"/>
          <p:cNvGrpSpPr/>
          <p:nvPr/>
        </p:nvGrpSpPr>
        <p:grpSpPr>
          <a:xfrm>
            <a:off x="1865544" y="1690441"/>
            <a:ext cx="451653" cy="447589"/>
            <a:chOff x="-20572500" y="3319025"/>
            <a:chExt cx="305625" cy="302875"/>
          </a:xfrm>
        </p:grpSpPr>
        <p:sp>
          <p:nvSpPr>
            <p:cNvPr id="9483" name="Google Shape;9483;p66"/>
            <p:cNvSpPr/>
            <p:nvPr/>
          </p:nvSpPr>
          <p:spPr>
            <a:xfrm>
              <a:off x="-20429150" y="3569900"/>
              <a:ext cx="18150" cy="52000"/>
            </a:xfrm>
            <a:custGeom>
              <a:avLst/>
              <a:gdLst/>
              <a:ahLst/>
              <a:cxnLst/>
              <a:rect l="l" t="t" r="r" b="b"/>
              <a:pathLst>
                <a:path w="726" h="2080" extrusionOk="0">
                  <a:moveTo>
                    <a:pt x="347" y="0"/>
                  </a:moveTo>
                  <a:lnTo>
                    <a:pt x="1" y="126"/>
                  </a:ln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68" y="2079"/>
                    <a:pt x="725" y="1922"/>
                    <a:pt x="725" y="1733"/>
                  </a:cubicBezTo>
                  <a:lnTo>
                    <a:pt x="725" y="126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66"/>
            <p:cNvSpPr/>
            <p:nvPr/>
          </p:nvSpPr>
          <p:spPr>
            <a:xfrm>
              <a:off x="-20572500" y="3319025"/>
              <a:ext cx="305625" cy="267350"/>
            </a:xfrm>
            <a:custGeom>
              <a:avLst/>
              <a:gdLst/>
              <a:ahLst/>
              <a:cxnLst/>
              <a:rect l="l" t="t" r="r" b="b"/>
              <a:pathLst>
                <a:path w="12225" h="10694" extrusionOk="0">
                  <a:moveTo>
                    <a:pt x="6097" y="1"/>
                  </a:moveTo>
                  <a:cubicBezTo>
                    <a:pt x="5979" y="1"/>
                    <a:pt x="5861" y="48"/>
                    <a:pt x="5798" y="143"/>
                  </a:cubicBezTo>
                  <a:lnTo>
                    <a:pt x="5168" y="1119"/>
                  </a:lnTo>
                  <a:cubicBezTo>
                    <a:pt x="4758" y="1749"/>
                    <a:pt x="4034" y="2159"/>
                    <a:pt x="3246" y="2159"/>
                  </a:cubicBezTo>
                  <a:cubicBezTo>
                    <a:pt x="2931" y="2159"/>
                    <a:pt x="2773" y="2537"/>
                    <a:pt x="3025" y="2757"/>
                  </a:cubicBezTo>
                  <a:cubicBezTo>
                    <a:pt x="3593" y="3388"/>
                    <a:pt x="3813" y="4900"/>
                    <a:pt x="3403" y="5813"/>
                  </a:cubicBezTo>
                  <a:cubicBezTo>
                    <a:pt x="2931" y="5656"/>
                    <a:pt x="2490" y="5372"/>
                    <a:pt x="2143" y="5057"/>
                  </a:cubicBezTo>
                  <a:cubicBezTo>
                    <a:pt x="2080" y="4994"/>
                    <a:pt x="2006" y="4966"/>
                    <a:pt x="1932" y="4966"/>
                  </a:cubicBezTo>
                  <a:cubicBezTo>
                    <a:pt x="1823" y="4966"/>
                    <a:pt x="1714" y="5026"/>
                    <a:pt x="1639" y="5120"/>
                  </a:cubicBezTo>
                  <a:cubicBezTo>
                    <a:pt x="1293" y="5624"/>
                    <a:pt x="789" y="6034"/>
                    <a:pt x="221" y="6286"/>
                  </a:cubicBezTo>
                  <a:cubicBezTo>
                    <a:pt x="64" y="6381"/>
                    <a:pt x="1" y="6570"/>
                    <a:pt x="64" y="6759"/>
                  </a:cubicBezTo>
                  <a:cubicBezTo>
                    <a:pt x="284" y="7326"/>
                    <a:pt x="411" y="7956"/>
                    <a:pt x="379" y="8523"/>
                  </a:cubicBezTo>
                  <a:cubicBezTo>
                    <a:pt x="379" y="8743"/>
                    <a:pt x="537" y="8932"/>
                    <a:pt x="726" y="8932"/>
                  </a:cubicBezTo>
                  <a:lnTo>
                    <a:pt x="883" y="8932"/>
                  </a:lnTo>
                  <a:cubicBezTo>
                    <a:pt x="1293" y="8932"/>
                    <a:pt x="1671" y="8964"/>
                    <a:pt x="2049" y="9121"/>
                  </a:cubicBezTo>
                  <a:lnTo>
                    <a:pt x="1482" y="10193"/>
                  </a:lnTo>
                  <a:cubicBezTo>
                    <a:pt x="1349" y="10432"/>
                    <a:pt x="1530" y="10694"/>
                    <a:pt x="1779" y="10694"/>
                  </a:cubicBezTo>
                  <a:cubicBezTo>
                    <a:pt x="1825" y="10694"/>
                    <a:pt x="1874" y="10685"/>
                    <a:pt x="1923" y="10665"/>
                  </a:cubicBezTo>
                  <a:lnTo>
                    <a:pt x="5735" y="9405"/>
                  </a:lnTo>
                  <a:lnTo>
                    <a:pt x="5735" y="9153"/>
                  </a:lnTo>
                  <a:lnTo>
                    <a:pt x="2395" y="7830"/>
                  </a:lnTo>
                  <a:cubicBezTo>
                    <a:pt x="2206" y="7735"/>
                    <a:pt x="2112" y="7546"/>
                    <a:pt x="2206" y="7357"/>
                  </a:cubicBezTo>
                  <a:cubicBezTo>
                    <a:pt x="2252" y="7219"/>
                    <a:pt x="2366" y="7131"/>
                    <a:pt x="2498" y="7131"/>
                  </a:cubicBezTo>
                  <a:cubicBezTo>
                    <a:pt x="2546" y="7131"/>
                    <a:pt x="2597" y="7143"/>
                    <a:pt x="2647" y="7168"/>
                  </a:cubicBezTo>
                  <a:lnTo>
                    <a:pt x="5735" y="8397"/>
                  </a:lnTo>
                  <a:lnTo>
                    <a:pt x="5735" y="3923"/>
                  </a:lnTo>
                  <a:cubicBezTo>
                    <a:pt x="5735" y="3734"/>
                    <a:pt x="5892" y="3577"/>
                    <a:pt x="6081" y="3577"/>
                  </a:cubicBezTo>
                  <a:cubicBezTo>
                    <a:pt x="6302" y="3577"/>
                    <a:pt x="6459" y="3734"/>
                    <a:pt x="6459" y="3923"/>
                  </a:cubicBezTo>
                  <a:lnTo>
                    <a:pt x="6459" y="8397"/>
                  </a:lnTo>
                  <a:lnTo>
                    <a:pt x="9515" y="7168"/>
                  </a:lnTo>
                  <a:cubicBezTo>
                    <a:pt x="9566" y="7143"/>
                    <a:pt x="9619" y="7131"/>
                    <a:pt x="9671" y="7131"/>
                  </a:cubicBezTo>
                  <a:cubicBezTo>
                    <a:pt x="9811" y="7131"/>
                    <a:pt x="9942" y="7219"/>
                    <a:pt x="9988" y="7357"/>
                  </a:cubicBezTo>
                  <a:cubicBezTo>
                    <a:pt x="10083" y="7546"/>
                    <a:pt x="9988" y="7735"/>
                    <a:pt x="9799" y="7830"/>
                  </a:cubicBezTo>
                  <a:lnTo>
                    <a:pt x="6459" y="9153"/>
                  </a:lnTo>
                  <a:lnTo>
                    <a:pt x="6459" y="9405"/>
                  </a:lnTo>
                  <a:lnTo>
                    <a:pt x="10272" y="10665"/>
                  </a:lnTo>
                  <a:cubicBezTo>
                    <a:pt x="10311" y="10685"/>
                    <a:pt x="10352" y="10694"/>
                    <a:pt x="10394" y="10694"/>
                  </a:cubicBezTo>
                  <a:cubicBezTo>
                    <a:pt x="10619" y="10694"/>
                    <a:pt x="10841" y="10432"/>
                    <a:pt x="10681" y="10193"/>
                  </a:cubicBezTo>
                  <a:lnTo>
                    <a:pt x="10146" y="9121"/>
                  </a:lnTo>
                  <a:cubicBezTo>
                    <a:pt x="10492" y="8995"/>
                    <a:pt x="10902" y="8932"/>
                    <a:pt x="11280" y="8932"/>
                  </a:cubicBezTo>
                  <a:lnTo>
                    <a:pt x="11437" y="8932"/>
                  </a:lnTo>
                  <a:cubicBezTo>
                    <a:pt x="11658" y="8932"/>
                    <a:pt x="11847" y="8806"/>
                    <a:pt x="11847" y="8523"/>
                  </a:cubicBezTo>
                  <a:cubicBezTo>
                    <a:pt x="11815" y="7956"/>
                    <a:pt x="11910" y="7326"/>
                    <a:pt x="12162" y="6759"/>
                  </a:cubicBezTo>
                  <a:cubicBezTo>
                    <a:pt x="12225" y="6570"/>
                    <a:pt x="12162" y="6381"/>
                    <a:pt x="12004" y="6286"/>
                  </a:cubicBezTo>
                  <a:cubicBezTo>
                    <a:pt x="11437" y="6034"/>
                    <a:pt x="10933" y="5624"/>
                    <a:pt x="10587" y="5120"/>
                  </a:cubicBezTo>
                  <a:cubicBezTo>
                    <a:pt x="10518" y="5001"/>
                    <a:pt x="10404" y="4946"/>
                    <a:pt x="10293" y="4946"/>
                  </a:cubicBezTo>
                  <a:cubicBezTo>
                    <a:pt x="10200" y="4946"/>
                    <a:pt x="10109" y="4985"/>
                    <a:pt x="10051" y="5057"/>
                  </a:cubicBezTo>
                  <a:cubicBezTo>
                    <a:pt x="9704" y="5372"/>
                    <a:pt x="9263" y="5656"/>
                    <a:pt x="8791" y="5813"/>
                  </a:cubicBezTo>
                  <a:cubicBezTo>
                    <a:pt x="8413" y="4900"/>
                    <a:pt x="8602" y="3325"/>
                    <a:pt x="9200" y="2757"/>
                  </a:cubicBezTo>
                  <a:cubicBezTo>
                    <a:pt x="9421" y="2537"/>
                    <a:pt x="9263" y="2159"/>
                    <a:pt x="8948" y="2159"/>
                  </a:cubicBezTo>
                  <a:cubicBezTo>
                    <a:pt x="8161" y="2159"/>
                    <a:pt x="7468" y="1749"/>
                    <a:pt x="7027" y="1119"/>
                  </a:cubicBezTo>
                  <a:lnTo>
                    <a:pt x="6396" y="143"/>
                  </a:lnTo>
                  <a:cubicBezTo>
                    <a:pt x="6333" y="48"/>
                    <a:pt x="6215" y="1"/>
                    <a:pt x="60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85" name="Google Shape;9485;p66"/>
          <p:cNvGrpSpPr/>
          <p:nvPr/>
        </p:nvGrpSpPr>
        <p:grpSpPr>
          <a:xfrm>
            <a:off x="1866708" y="2305410"/>
            <a:ext cx="449325" cy="325670"/>
            <a:chOff x="-20571700" y="3722875"/>
            <a:chExt cx="304050" cy="220375"/>
          </a:xfrm>
        </p:grpSpPr>
        <p:sp>
          <p:nvSpPr>
            <p:cNvPr id="9486" name="Google Shape;9486;p66"/>
            <p:cNvSpPr/>
            <p:nvPr/>
          </p:nvSpPr>
          <p:spPr>
            <a:xfrm>
              <a:off x="-20333850" y="3728200"/>
              <a:ext cx="66200" cy="35475"/>
            </a:xfrm>
            <a:custGeom>
              <a:avLst/>
              <a:gdLst/>
              <a:ahLst/>
              <a:cxnLst/>
              <a:rect l="l" t="t" r="r" b="b"/>
              <a:pathLst>
                <a:path w="2648" h="1419" extrusionOk="0">
                  <a:moveTo>
                    <a:pt x="2301" y="1"/>
                  </a:moveTo>
                  <a:cubicBezTo>
                    <a:pt x="1324" y="1"/>
                    <a:pt x="411" y="599"/>
                    <a:pt x="1" y="1418"/>
                  </a:cubicBezTo>
                  <a:lnTo>
                    <a:pt x="820" y="1418"/>
                  </a:lnTo>
                  <a:cubicBezTo>
                    <a:pt x="1135" y="1040"/>
                    <a:pt x="1702" y="725"/>
                    <a:pt x="2301" y="725"/>
                  </a:cubicBezTo>
                  <a:cubicBezTo>
                    <a:pt x="2490" y="725"/>
                    <a:pt x="2647" y="568"/>
                    <a:pt x="2647" y="379"/>
                  </a:cubicBezTo>
                  <a:cubicBezTo>
                    <a:pt x="2647" y="158"/>
                    <a:pt x="2490" y="1"/>
                    <a:pt x="23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66"/>
            <p:cNvSpPr/>
            <p:nvPr/>
          </p:nvSpPr>
          <p:spPr>
            <a:xfrm>
              <a:off x="-20571700" y="3782550"/>
              <a:ext cx="49650" cy="51225"/>
            </a:xfrm>
            <a:custGeom>
              <a:avLst/>
              <a:gdLst/>
              <a:ahLst/>
              <a:cxnLst/>
              <a:rect l="l" t="t" r="r" b="b"/>
              <a:pathLst>
                <a:path w="1986" h="2049" extrusionOk="0">
                  <a:moveTo>
                    <a:pt x="379" y="0"/>
                  </a:moveTo>
                  <a:cubicBezTo>
                    <a:pt x="189" y="0"/>
                    <a:pt x="32" y="158"/>
                    <a:pt x="32" y="347"/>
                  </a:cubicBezTo>
                  <a:cubicBezTo>
                    <a:pt x="0" y="473"/>
                    <a:pt x="0" y="599"/>
                    <a:pt x="32" y="725"/>
                  </a:cubicBezTo>
                  <a:cubicBezTo>
                    <a:pt x="158" y="1355"/>
                    <a:pt x="662" y="1891"/>
                    <a:pt x="1292" y="2048"/>
                  </a:cubicBezTo>
                  <a:lnTo>
                    <a:pt x="198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66"/>
            <p:cNvSpPr/>
            <p:nvPr/>
          </p:nvSpPr>
          <p:spPr>
            <a:xfrm>
              <a:off x="-20320450" y="37825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0"/>
                  </a:moveTo>
                  <a:cubicBezTo>
                    <a:pt x="442" y="0"/>
                    <a:pt x="1" y="473"/>
                    <a:pt x="1" y="1072"/>
                  </a:cubicBezTo>
                  <a:cubicBezTo>
                    <a:pt x="1" y="1670"/>
                    <a:pt x="442" y="2111"/>
                    <a:pt x="1040" y="2111"/>
                  </a:cubicBezTo>
                  <a:cubicBezTo>
                    <a:pt x="1639" y="2111"/>
                    <a:pt x="2111" y="1670"/>
                    <a:pt x="2111" y="1072"/>
                  </a:cubicBezTo>
                  <a:cubicBezTo>
                    <a:pt x="2111" y="473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66"/>
            <p:cNvSpPr/>
            <p:nvPr/>
          </p:nvSpPr>
          <p:spPr>
            <a:xfrm>
              <a:off x="-20571700" y="3722875"/>
              <a:ext cx="178025" cy="220375"/>
            </a:xfrm>
            <a:custGeom>
              <a:avLst/>
              <a:gdLst/>
              <a:ahLst/>
              <a:cxnLst/>
              <a:rect l="l" t="t" r="r" b="b"/>
              <a:pathLst>
                <a:path w="7121" h="8815" extrusionOk="0">
                  <a:moveTo>
                    <a:pt x="4017" y="1"/>
                  </a:moveTo>
                  <a:cubicBezTo>
                    <a:pt x="3729" y="1"/>
                    <a:pt x="3444" y="168"/>
                    <a:pt x="3340" y="497"/>
                  </a:cubicBezTo>
                  <a:lnTo>
                    <a:pt x="820" y="8090"/>
                  </a:lnTo>
                  <a:lnTo>
                    <a:pt x="347" y="8090"/>
                  </a:lnTo>
                  <a:cubicBezTo>
                    <a:pt x="158" y="8090"/>
                    <a:pt x="0" y="8247"/>
                    <a:pt x="0" y="8436"/>
                  </a:cubicBezTo>
                  <a:cubicBezTo>
                    <a:pt x="0" y="8657"/>
                    <a:pt x="158" y="8814"/>
                    <a:pt x="347" y="8814"/>
                  </a:cubicBezTo>
                  <a:lnTo>
                    <a:pt x="1040" y="8814"/>
                  </a:lnTo>
                  <a:cubicBezTo>
                    <a:pt x="1198" y="8814"/>
                    <a:pt x="1324" y="8720"/>
                    <a:pt x="1418" y="8562"/>
                  </a:cubicBezTo>
                  <a:lnTo>
                    <a:pt x="3781" y="1442"/>
                  </a:lnTo>
                  <a:lnTo>
                    <a:pt x="4285" y="5002"/>
                  </a:lnTo>
                  <a:cubicBezTo>
                    <a:pt x="4348" y="5664"/>
                    <a:pt x="4884" y="6199"/>
                    <a:pt x="5545" y="6294"/>
                  </a:cubicBezTo>
                  <a:cubicBezTo>
                    <a:pt x="5583" y="6297"/>
                    <a:pt x="5620" y="6298"/>
                    <a:pt x="5657" y="6298"/>
                  </a:cubicBezTo>
                  <a:cubicBezTo>
                    <a:pt x="6459" y="6298"/>
                    <a:pt x="7121" y="5659"/>
                    <a:pt x="7121" y="4876"/>
                  </a:cubicBezTo>
                  <a:cubicBezTo>
                    <a:pt x="7121" y="4593"/>
                    <a:pt x="7026" y="4372"/>
                    <a:pt x="6932" y="4120"/>
                  </a:cubicBezTo>
                  <a:lnTo>
                    <a:pt x="4632" y="340"/>
                  </a:lnTo>
                  <a:cubicBezTo>
                    <a:pt x="4490" y="113"/>
                    <a:pt x="4252" y="1"/>
                    <a:pt x="40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66"/>
            <p:cNvSpPr/>
            <p:nvPr/>
          </p:nvSpPr>
          <p:spPr>
            <a:xfrm>
              <a:off x="-20404725" y="3782550"/>
              <a:ext cx="28375" cy="41775"/>
            </a:xfrm>
            <a:custGeom>
              <a:avLst/>
              <a:gdLst/>
              <a:ahLst/>
              <a:cxnLst/>
              <a:rect l="l" t="t" r="r" b="b"/>
              <a:pathLst>
                <a:path w="1135" h="1671" extrusionOk="0">
                  <a:moveTo>
                    <a:pt x="0" y="0"/>
                  </a:moveTo>
                  <a:lnTo>
                    <a:pt x="820" y="1387"/>
                  </a:lnTo>
                  <a:cubicBezTo>
                    <a:pt x="914" y="1450"/>
                    <a:pt x="914" y="1576"/>
                    <a:pt x="946" y="1670"/>
                  </a:cubicBezTo>
                  <a:cubicBezTo>
                    <a:pt x="1072" y="1513"/>
                    <a:pt x="1135" y="1292"/>
                    <a:pt x="1135" y="1072"/>
                  </a:cubicBezTo>
                  <a:lnTo>
                    <a:pt x="11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66"/>
            <p:cNvSpPr/>
            <p:nvPr/>
          </p:nvSpPr>
          <p:spPr>
            <a:xfrm>
              <a:off x="-20502400" y="3887300"/>
              <a:ext cx="1600" cy="25"/>
            </a:xfrm>
            <a:custGeom>
              <a:avLst/>
              <a:gdLst/>
              <a:ahLst/>
              <a:cxnLst/>
              <a:rect l="l" t="t" r="r" b="b"/>
              <a:pathLst>
                <a:path w="64" h="1" extrusionOk="0">
                  <a:moveTo>
                    <a:pt x="64" y="1"/>
                  </a:moveTo>
                  <a:cubicBezTo>
                    <a:pt x="1" y="1"/>
                    <a:pt x="1" y="1"/>
                    <a:pt x="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66"/>
            <p:cNvSpPr/>
            <p:nvPr/>
          </p:nvSpPr>
          <p:spPr>
            <a:xfrm>
              <a:off x="-20500825" y="3782550"/>
              <a:ext cx="220575" cy="159125"/>
            </a:xfrm>
            <a:custGeom>
              <a:avLst/>
              <a:gdLst/>
              <a:ahLst/>
              <a:cxnLst/>
              <a:rect l="l" t="t" r="r" b="b"/>
              <a:pathLst>
                <a:path w="8823" h="6365" extrusionOk="0">
                  <a:moveTo>
                    <a:pt x="5703" y="0"/>
                  </a:moveTo>
                  <a:lnTo>
                    <a:pt x="5703" y="1072"/>
                  </a:lnTo>
                  <a:cubicBezTo>
                    <a:pt x="5703" y="1670"/>
                    <a:pt x="5420" y="2174"/>
                    <a:pt x="4979" y="2489"/>
                  </a:cubicBezTo>
                  <a:cubicBezTo>
                    <a:pt x="4979" y="3655"/>
                    <a:pt x="4034" y="4600"/>
                    <a:pt x="2868" y="4600"/>
                  </a:cubicBezTo>
                  <a:cubicBezTo>
                    <a:pt x="1828" y="4600"/>
                    <a:pt x="946" y="3875"/>
                    <a:pt x="789" y="2836"/>
                  </a:cubicBezTo>
                  <a:cubicBezTo>
                    <a:pt x="694" y="2489"/>
                    <a:pt x="694" y="2395"/>
                    <a:pt x="662" y="2111"/>
                  </a:cubicBezTo>
                  <a:cubicBezTo>
                    <a:pt x="631" y="2206"/>
                    <a:pt x="32" y="4065"/>
                    <a:pt x="1" y="4159"/>
                  </a:cubicBezTo>
                  <a:cubicBezTo>
                    <a:pt x="473" y="4632"/>
                    <a:pt x="1104" y="4947"/>
                    <a:pt x="1797" y="4947"/>
                  </a:cubicBezTo>
                  <a:lnTo>
                    <a:pt x="3971" y="4947"/>
                  </a:lnTo>
                  <a:lnTo>
                    <a:pt x="3687" y="5671"/>
                  </a:lnTo>
                  <a:lnTo>
                    <a:pt x="3214" y="5671"/>
                  </a:lnTo>
                  <a:cubicBezTo>
                    <a:pt x="3025" y="5671"/>
                    <a:pt x="2868" y="5829"/>
                    <a:pt x="2868" y="6018"/>
                  </a:cubicBezTo>
                  <a:cubicBezTo>
                    <a:pt x="2868" y="6207"/>
                    <a:pt x="3025" y="6364"/>
                    <a:pt x="3214" y="6364"/>
                  </a:cubicBezTo>
                  <a:lnTo>
                    <a:pt x="3939" y="6364"/>
                  </a:lnTo>
                  <a:cubicBezTo>
                    <a:pt x="4097" y="6364"/>
                    <a:pt x="4191" y="6301"/>
                    <a:pt x="4254" y="6144"/>
                  </a:cubicBezTo>
                  <a:lnTo>
                    <a:pt x="4727" y="4915"/>
                  </a:lnTo>
                  <a:lnTo>
                    <a:pt x="5924" y="4915"/>
                  </a:lnTo>
                  <a:lnTo>
                    <a:pt x="6396" y="6144"/>
                  </a:lnTo>
                  <a:cubicBezTo>
                    <a:pt x="6459" y="6270"/>
                    <a:pt x="6617" y="6364"/>
                    <a:pt x="6711" y="6364"/>
                  </a:cubicBezTo>
                  <a:lnTo>
                    <a:pt x="7436" y="6364"/>
                  </a:lnTo>
                  <a:cubicBezTo>
                    <a:pt x="7625" y="6364"/>
                    <a:pt x="7783" y="6207"/>
                    <a:pt x="7783" y="6018"/>
                  </a:cubicBezTo>
                  <a:cubicBezTo>
                    <a:pt x="7783" y="5829"/>
                    <a:pt x="7625" y="5671"/>
                    <a:pt x="7436" y="5671"/>
                  </a:cubicBezTo>
                  <a:lnTo>
                    <a:pt x="6963" y="5671"/>
                  </a:lnTo>
                  <a:lnTo>
                    <a:pt x="6680" y="4947"/>
                  </a:lnTo>
                  <a:lnTo>
                    <a:pt x="6743" y="4947"/>
                  </a:lnTo>
                  <a:cubicBezTo>
                    <a:pt x="7310" y="4947"/>
                    <a:pt x="7846" y="4632"/>
                    <a:pt x="8066" y="4128"/>
                  </a:cubicBezTo>
                  <a:lnTo>
                    <a:pt x="8822" y="2710"/>
                  </a:lnTo>
                  <a:lnTo>
                    <a:pt x="8822" y="2710"/>
                  </a:lnTo>
                  <a:cubicBezTo>
                    <a:pt x="8633" y="2804"/>
                    <a:pt x="8381" y="2836"/>
                    <a:pt x="8192" y="2836"/>
                  </a:cubicBezTo>
                  <a:cubicBezTo>
                    <a:pt x="7279" y="2836"/>
                    <a:pt x="6491" y="2048"/>
                    <a:pt x="6491" y="1072"/>
                  </a:cubicBezTo>
                  <a:cubicBezTo>
                    <a:pt x="6491" y="662"/>
                    <a:pt x="6648" y="284"/>
                    <a:pt x="68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93" name="Google Shape;9493;p66"/>
          <p:cNvGrpSpPr/>
          <p:nvPr/>
        </p:nvGrpSpPr>
        <p:grpSpPr>
          <a:xfrm>
            <a:off x="1866135" y="2796278"/>
            <a:ext cx="450470" cy="450470"/>
            <a:chOff x="-20571700" y="4066875"/>
            <a:chExt cx="304825" cy="304825"/>
          </a:xfrm>
        </p:grpSpPr>
        <p:sp>
          <p:nvSpPr>
            <p:cNvPr id="9494" name="Google Shape;9494;p66"/>
            <p:cNvSpPr/>
            <p:nvPr/>
          </p:nvSpPr>
          <p:spPr>
            <a:xfrm>
              <a:off x="-20385825" y="4211025"/>
              <a:ext cx="118950" cy="160675"/>
            </a:xfrm>
            <a:custGeom>
              <a:avLst/>
              <a:gdLst/>
              <a:ahLst/>
              <a:cxnLst/>
              <a:rect l="l" t="t" r="r" b="b"/>
              <a:pathLst>
                <a:path w="4758" h="6427" extrusionOk="0">
                  <a:moveTo>
                    <a:pt x="757" y="0"/>
                  </a:moveTo>
                  <a:cubicBezTo>
                    <a:pt x="473" y="0"/>
                    <a:pt x="221" y="63"/>
                    <a:pt x="1" y="189"/>
                  </a:cubicBezTo>
                  <a:lnTo>
                    <a:pt x="2836" y="6427"/>
                  </a:lnTo>
                  <a:lnTo>
                    <a:pt x="4380" y="6427"/>
                  </a:lnTo>
                  <a:cubicBezTo>
                    <a:pt x="4474" y="6427"/>
                    <a:pt x="4600" y="6332"/>
                    <a:pt x="4695" y="6269"/>
                  </a:cubicBezTo>
                  <a:cubicBezTo>
                    <a:pt x="4758" y="6143"/>
                    <a:pt x="4758" y="6017"/>
                    <a:pt x="4695" y="5891"/>
                  </a:cubicBezTo>
                  <a:lnTo>
                    <a:pt x="2111" y="819"/>
                  </a:lnTo>
                  <a:cubicBezTo>
                    <a:pt x="1891" y="315"/>
                    <a:pt x="138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66"/>
            <p:cNvSpPr/>
            <p:nvPr/>
          </p:nvSpPr>
          <p:spPr>
            <a:xfrm>
              <a:off x="-20412600" y="4084875"/>
              <a:ext cx="109500" cy="89925"/>
            </a:xfrm>
            <a:custGeom>
              <a:avLst/>
              <a:gdLst/>
              <a:ahLst/>
              <a:cxnLst/>
              <a:rect l="l" t="t" r="r" b="b"/>
              <a:pathLst>
                <a:path w="4380" h="3597" extrusionOk="0">
                  <a:moveTo>
                    <a:pt x="2203" y="0"/>
                  </a:moveTo>
                  <a:cubicBezTo>
                    <a:pt x="2118" y="0"/>
                    <a:pt x="2029" y="10"/>
                    <a:pt x="1922" y="37"/>
                  </a:cubicBezTo>
                  <a:cubicBezTo>
                    <a:pt x="1261" y="194"/>
                    <a:pt x="788" y="824"/>
                    <a:pt x="788" y="1486"/>
                  </a:cubicBezTo>
                  <a:cubicBezTo>
                    <a:pt x="284" y="1707"/>
                    <a:pt x="0" y="2211"/>
                    <a:pt x="126" y="2715"/>
                  </a:cubicBezTo>
                  <a:cubicBezTo>
                    <a:pt x="252" y="3219"/>
                    <a:pt x="694" y="3597"/>
                    <a:pt x="1198" y="3597"/>
                  </a:cubicBezTo>
                  <a:lnTo>
                    <a:pt x="3308" y="3597"/>
                  </a:lnTo>
                  <a:cubicBezTo>
                    <a:pt x="3876" y="3597"/>
                    <a:pt x="4380" y="3124"/>
                    <a:pt x="4380" y="2526"/>
                  </a:cubicBezTo>
                  <a:cubicBezTo>
                    <a:pt x="4380" y="2179"/>
                    <a:pt x="4222" y="1801"/>
                    <a:pt x="3813" y="1580"/>
                  </a:cubicBezTo>
                  <a:cubicBezTo>
                    <a:pt x="3718" y="1549"/>
                    <a:pt x="3655" y="1423"/>
                    <a:pt x="3624" y="1297"/>
                  </a:cubicBezTo>
                  <a:cubicBezTo>
                    <a:pt x="3561" y="635"/>
                    <a:pt x="3119" y="194"/>
                    <a:pt x="2552" y="37"/>
                  </a:cubicBezTo>
                  <a:cubicBezTo>
                    <a:pt x="2425" y="19"/>
                    <a:pt x="2319" y="0"/>
                    <a:pt x="22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66"/>
            <p:cNvSpPr/>
            <p:nvPr/>
          </p:nvSpPr>
          <p:spPr>
            <a:xfrm>
              <a:off x="-20332275" y="4066875"/>
              <a:ext cx="64625" cy="80375"/>
            </a:xfrm>
            <a:custGeom>
              <a:avLst/>
              <a:gdLst/>
              <a:ahLst/>
              <a:cxnLst/>
              <a:rect l="l" t="t" r="r" b="b"/>
              <a:pathLst>
                <a:path w="2585" h="3215" extrusionOk="0">
                  <a:moveTo>
                    <a:pt x="820" y="1"/>
                  </a:moveTo>
                  <a:cubicBezTo>
                    <a:pt x="505" y="1"/>
                    <a:pt x="221" y="95"/>
                    <a:pt x="1" y="253"/>
                  </a:cubicBezTo>
                  <a:cubicBezTo>
                    <a:pt x="253" y="379"/>
                    <a:pt x="505" y="568"/>
                    <a:pt x="726" y="851"/>
                  </a:cubicBezTo>
                  <a:cubicBezTo>
                    <a:pt x="915" y="1103"/>
                    <a:pt x="1072" y="1418"/>
                    <a:pt x="1135" y="1733"/>
                  </a:cubicBezTo>
                  <a:cubicBezTo>
                    <a:pt x="1356" y="1891"/>
                    <a:pt x="1608" y="2174"/>
                    <a:pt x="1702" y="2490"/>
                  </a:cubicBezTo>
                  <a:cubicBezTo>
                    <a:pt x="1797" y="2679"/>
                    <a:pt x="1860" y="2962"/>
                    <a:pt x="1860" y="3214"/>
                  </a:cubicBezTo>
                  <a:cubicBezTo>
                    <a:pt x="2301" y="2899"/>
                    <a:pt x="2584" y="2363"/>
                    <a:pt x="2584" y="1796"/>
                  </a:cubicBezTo>
                  <a:cubicBezTo>
                    <a:pt x="2584" y="788"/>
                    <a:pt x="1797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66"/>
            <p:cNvSpPr/>
            <p:nvPr/>
          </p:nvSpPr>
          <p:spPr>
            <a:xfrm>
              <a:off x="-20553575" y="4103900"/>
              <a:ext cx="107925" cy="89025"/>
            </a:xfrm>
            <a:custGeom>
              <a:avLst/>
              <a:gdLst/>
              <a:ahLst/>
              <a:cxnLst/>
              <a:rect l="l" t="t" r="r" b="b"/>
              <a:pathLst>
                <a:path w="4317" h="3561" extrusionOk="0">
                  <a:moveTo>
                    <a:pt x="2174" y="0"/>
                  </a:moveTo>
                  <a:cubicBezTo>
                    <a:pt x="1386" y="0"/>
                    <a:pt x="756" y="630"/>
                    <a:pt x="756" y="1418"/>
                  </a:cubicBezTo>
                  <a:lnTo>
                    <a:pt x="756" y="1481"/>
                  </a:lnTo>
                  <a:cubicBezTo>
                    <a:pt x="284" y="1639"/>
                    <a:pt x="63" y="2048"/>
                    <a:pt x="63" y="2458"/>
                  </a:cubicBezTo>
                  <a:cubicBezTo>
                    <a:pt x="0" y="3088"/>
                    <a:pt x="473" y="3560"/>
                    <a:pt x="1071" y="3560"/>
                  </a:cubicBezTo>
                  <a:lnTo>
                    <a:pt x="3214" y="3560"/>
                  </a:lnTo>
                  <a:cubicBezTo>
                    <a:pt x="3686" y="3560"/>
                    <a:pt x="4159" y="3214"/>
                    <a:pt x="4253" y="2710"/>
                  </a:cubicBezTo>
                  <a:cubicBezTo>
                    <a:pt x="4253" y="2615"/>
                    <a:pt x="4316" y="2552"/>
                    <a:pt x="4316" y="2521"/>
                  </a:cubicBezTo>
                  <a:cubicBezTo>
                    <a:pt x="4316" y="2080"/>
                    <a:pt x="4033" y="1670"/>
                    <a:pt x="3592" y="1481"/>
                  </a:cubicBezTo>
                  <a:cubicBezTo>
                    <a:pt x="3592" y="1135"/>
                    <a:pt x="3529" y="819"/>
                    <a:pt x="3308" y="536"/>
                  </a:cubicBezTo>
                  <a:cubicBezTo>
                    <a:pt x="3056" y="189"/>
                    <a:pt x="2646" y="0"/>
                    <a:pt x="21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66"/>
            <p:cNvSpPr/>
            <p:nvPr/>
          </p:nvSpPr>
          <p:spPr>
            <a:xfrm>
              <a:off x="-20515000" y="4168475"/>
              <a:ext cx="119750" cy="91400"/>
            </a:xfrm>
            <a:custGeom>
              <a:avLst/>
              <a:gdLst/>
              <a:ahLst/>
              <a:cxnLst/>
              <a:rect l="l" t="t" r="r" b="b"/>
              <a:pathLst>
                <a:path w="4790" h="3656" extrusionOk="0">
                  <a:moveTo>
                    <a:pt x="3435" y="1"/>
                  </a:moveTo>
                  <a:cubicBezTo>
                    <a:pt x="3435" y="316"/>
                    <a:pt x="3372" y="599"/>
                    <a:pt x="3151" y="914"/>
                  </a:cubicBezTo>
                  <a:cubicBezTo>
                    <a:pt x="2773" y="1450"/>
                    <a:pt x="2206" y="1702"/>
                    <a:pt x="1671" y="1702"/>
                  </a:cubicBezTo>
                  <a:lnTo>
                    <a:pt x="473" y="1702"/>
                  </a:lnTo>
                  <a:lnTo>
                    <a:pt x="1" y="2710"/>
                  </a:lnTo>
                  <a:lnTo>
                    <a:pt x="946" y="3655"/>
                  </a:lnTo>
                  <a:lnTo>
                    <a:pt x="2143" y="2490"/>
                  </a:lnTo>
                  <a:cubicBezTo>
                    <a:pt x="2222" y="2411"/>
                    <a:pt x="2309" y="2371"/>
                    <a:pt x="2395" y="2371"/>
                  </a:cubicBezTo>
                  <a:cubicBezTo>
                    <a:pt x="2482" y="2371"/>
                    <a:pt x="2568" y="2411"/>
                    <a:pt x="2647" y="2490"/>
                  </a:cubicBezTo>
                  <a:lnTo>
                    <a:pt x="3844" y="3655"/>
                  </a:lnTo>
                  <a:lnTo>
                    <a:pt x="4790" y="2710"/>
                  </a:lnTo>
                  <a:lnTo>
                    <a:pt x="3718" y="410"/>
                  </a:lnTo>
                  <a:cubicBezTo>
                    <a:pt x="3624" y="253"/>
                    <a:pt x="3561" y="127"/>
                    <a:pt x="34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66"/>
            <p:cNvSpPr/>
            <p:nvPr/>
          </p:nvSpPr>
          <p:spPr>
            <a:xfrm>
              <a:off x="-20571700" y="4250400"/>
              <a:ext cx="233950" cy="120525"/>
            </a:xfrm>
            <a:custGeom>
              <a:avLst/>
              <a:gdLst/>
              <a:ahLst/>
              <a:cxnLst/>
              <a:rect l="l" t="t" r="r" b="b"/>
              <a:pathLst>
                <a:path w="9358" h="4821" extrusionOk="0">
                  <a:moveTo>
                    <a:pt x="4695" y="0"/>
                  </a:moveTo>
                  <a:lnTo>
                    <a:pt x="3497" y="1166"/>
                  </a:lnTo>
                  <a:cubicBezTo>
                    <a:pt x="3419" y="1245"/>
                    <a:pt x="3332" y="1284"/>
                    <a:pt x="3245" y="1284"/>
                  </a:cubicBezTo>
                  <a:cubicBezTo>
                    <a:pt x="3159" y="1284"/>
                    <a:pt x="3072" y="1245"/>
                    <a:pt x="2993" y="1166"/>
                  </a:cubicBezTo>
                  <a:lnTo>
                    <a:pt x="1954" y="158"/>
                  </a:lnTo>
                  <a:lnTo>
                    <a:pt x="32" y="4316"/>
                  </a:lnTo>
                  <a:cubicBezTo>
                    <a:pt x="0" y="4442"/>
                    <a:pt x="0" y="4568"/>
                    <a:pt x="63" y="4694"/>
                  </a:cubicBezTo>
                  <a:cubicBezTo>
                    <a:pt x="158" y="4789"/>
                    <a:pt x="252" y="4820"/>
                    <a:pt x="379" y="4820"/>
                  </a:cubicBezTo>
                  <a:lnTo>
                    <a:pt x="8979" y="4820"/>
                  </a:lnTo>
                  <a:cubicBezTo>
                    <a:pt x="9105" y="4820"/>
                    <a:pt x="9200" y="4757"/>
                    <a:pt x="9294" y="4694"/>
                  </a:cubicBezTo>
                  <a:cubicBezTo>
                    <a:pt x="9357" y="4568"/>
                    <a:pt x="9357" y="4442"/>
                    <a:pt x="9326" y="4316"/>
                  </a:cubicBezTo>
                  <a:lnTo>
                    <a:pt x="7341" y="158"/>
                  </a:lnTo>
                  <a:lnTo>
                    <a:pt x="6333" y="1166"/>
                  </a:lnTo>
                  <a:cubicBezTo>
                    <a:pt x="6270" y="1260"/>
                    <a:pt x="6175" y="1292"/>
                    <a:pt x="6112" y="1292"/>
                  </a:cubicBezTo>
                  <a:cubicBezTo>
                    <a:pt x="6018" y="1292"/>
                    <a:pt x="5892" y="1260"/>
                    <a:pt x="5860" y="1166"/>
                  </a:cubicBezTo>
                  <a:lnTo>
                    <a:pt x="4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00" name="Google Shape;9500;p66"/>
          <p:cNvGrpSpPr/>
          <p:nvPr/>
        </p:nvGrpSpPr>
        <p:grpSpPr>
          <a:xfrm>
            <a:off x="4632837" y="1688259"/>
            <a:ext cx="453980" cy="451948"/>
            <a:chOff x="-18645175" y="3334200"/>
            <a:chExt cx="307200" cy="305825"/>
          </a:xfrm>
        </p:grpSpPr>
        <p:sp>
          <p:nvSpPr>
            <p:cNvPr id="9501" name="Google Shape;9501;p66"/>
            <p:cNvSpPr/>
            <p:nvPr/>
          </p:nvSpPr>
          <p:spPr>
            <a:xfrm>
              <a:off x="-18627850" y="3424975"/>
              <a:ext cx="289875" cy="215050"/>
            </a:xfrm>
            <a:custGeom>
              <a:avLst/>
              <a:gdLst/>
              <a:ahLst/>
              <a:cxnLst/>
              <a:rect l="l" t="t" r="r" b="b"/>
              <a:pathLst>
                <a:path w="11595" h="8602" extrusionOk="0">
                  <a:moveTo>
                    <a:pt x="7530" y="2111"/>
                  </a:moveTo>
                  <a:cubicBezTo>
                    <a:pt x="7719" y="2111"/>
                    <a:pt x="7877" y="2269"/>
                    <a:pt x="7877" y="2458"/>
                  </a:cubicBezTo>
                  <a:lnTo>
                    <a:pt x="7877" y="4568"/>
                  </a:lnTo>
                  <a:cubicBezTo>
                    <a:pt x="7877" y="4789"/>
                    <a:pt x="7719" y="4946"/>
                    <a:pt x="7530" y="4946"/>
                  </a:cubicBezTo>
                  <a:cubicBezTo>
                    <a:pt x="7341" y="4946"/>
                    <a:pt x="7184" y="4789"/>
                    <a:pt x="7184" y="4568"/>
                  </a:cubicBezTo>
                  <a:lnTo>
                    <a:pt x="7184" y="2458"/>
                  </a:lnTo>
                  <a:cubicBezTo>
                    <a:pt x="7184" y="2269"/>
                    <a:pt x="7341" y="2111"/>
                    <a:pt x="7530" y="2111"/>
                  </a:cubicBezTo>
                  <a:close/>
                  <a:moveTo>
                    <a:pt x="2584" y="0"/>
                  </a:moveTo>
                  <a:cubicBezTo>
                    <a:pt x="2364" y="0"/>
                    <a:pt x="2206" y="158"/>
                    <a:pt x="2206" y="347"/>
                  </a:cubicBezTo>
                  <a:lnTo>
                    <a:pt x="2206" y="1764"/>
                  </a:lnTo>
                  <a:lnTo>
                    <a:pt x="2206" y="2489"/>
                  </a:lnTo>
                  <a:cubicBezTo>
                    <a:pt x="2206" y="2678"/>
                    <a:pt x="2364" y="2836"/>
                    <a:pt x="2584" y="2836"/>
                  </a:cubicBezTo>
                  <a:lnTo>
                    <a:pt x="3624" y="2836"/>
                  </a:lnTo>
                  <a:cubicBezTo>
                    <a:pt x="4821" y="2836"/>
                    <a:pt x="5766" y="3781"/>
                    <a:pt x="5766" y="4978"/>
                  </a:cubicBezTo>
                  <a:cubicBezTo>
                    <a:pt x="5766" y="6144"/>
                    <a:pt x="4821" y="7089"/>
                    <a:pt x="3624" y="7089"/>
                  </a:cubicBezTo>
                  <a:lnTo>
                    <a:pt x="3277" y="7089"/>
                  </a:lnTo>
                  <a:cubicBezTo>
                    <a:pt x="2616" y="7089"/>
                    <a:pt x="1986" y="6931"/>
                    <a:pt x="1387" y="6711"/>
                  </a:cubicBezTo>
                  <a:cubicBezTo>
                    <a:pt x="1072" y="7183"/>
                    <a:pt x="694" y="7593"/>
                    <a:pt x="221" y="7908"/>
                  </a:cubicBezTo>
                  <a:cubicBezTo>
                    <a:pt x="95" y="8002"/>
                    <a:pt x="1" y="8160"/>
                    <a:pt x="64" y="8317"/>
                  </a:cubicBezTo>
                  <a:cubicBezTo>
                    <a:pt x="95" y="8475"/>
                    <a:pt x="253" y="8538"/>
                    <a:pt x="410" y="8538"/>
                  </a:cubicBezTo>
                  <a:lnTo>
                    <a:pt x="3624" y="8538"/>
                  </a:lnTo>
                  <a:lnTo>
                    <a:pt x="3624" y="8191"/>
                  </a:lnTo>
                  <a:cubicBezTo>
                    <a:pt x="3624" y="8002"/>
                    <a:pt x="3781" y="7845"/>
                    <a:pt x="4002" y="7845"/>
                  </a:cubicBezTo>
                  <a:cubicBezTo>
                    <a:pt x="4191" y="7845"/>
                    <a:pt x="4348" y="8002"/>
                    <a:pt x="4348" y="8191"/>
                  </a:cubicBezTo>
                  <a:lnTo>
                    <a:pt x="4348" y="8538"/>
                  </a:lnTo>
                  <a:lnTo>
                    <a:pt x="6522" y="8538"/>
                  </a:lnTo>
                  <a:lnTo>
                    <a:pt x="6522" y="6049"/>
                  </a:lnTo>
                  <a:cubicBezTo>
                    <a:pt x="6522" y="5829"/>
                    <a:pt x="6680" y="5671"/>
                    <a:pt x="6869" y="5671"/>
                  </a:cubicBezTo>
                  <a:cubicBezTo>
                    <a:pt x="7058" y="5671"/>
                    <a:pt x="7215" y="5829"/>
                    <a:pt x="7215" y="6049"/>
                  </a:cubicBezTo>
                  <a:lnTo>
                    <a:pt x="7215" y="8601"/>
                  </a:lnTo>
                  <a:lnTo>
                    <a:pt x="11153" y="8601"/>
                  </a:lnTo>
                  <a:cubicBezTo>
                    <a:pt x="11468" y="8538"/>
                    <a:pt x="11595" y="8128"/>
                    <a:pt x="11311" y="7939"/>
                  </a:cubicBezTo>
                  <a:cubicBezTo>
                    <a:pt x="10208" y="7215"/>
                    <a:pt x="9547" y="5986"/>
                    <a:pt x="9389" y="4726"/>
                  </a:cubicBezTo>
                  <a:lnTo>
                    <a:pt x="10681" y="3434"/>
                  </a:lnTo>
                  <a:cubicBezTo>
                    <a:pt x="10775" y="3371"/>
                    <a:pt x="10807" y="3277"/>
                    <a:pt x="10807" y="3182"/>
                  </a:cubicBezTo>
                  <a:lnTo>
                    <a:pt x="10807" y="1764"/>
                  </a:lnTo>
                  <a:cubicBezTo>
                    <a:pt x="10807" y="1563"/>
                    <a:pt x="10625" y="1422"/>
                    <a:pt x="10440" y="1422"/>
                  </a:cubicBezTo>
                  <a:cubicBezTo>
                    <a:pt x="10394" y="1422"/>
                    <a:pt x="10347" y="1431"/>
                    <a:pt x="10303" y="1449"/>
                  </a:cubicBezTo>
                  <a:lnTo>
                    <a:pt x="9389" y="1922"/>
                  </a:lnTo>
                  <a:lnTo>
                    <a:pt x="9389" y="347"/>
                  </a:lnTo>
                  <a:cubicBezTo>
                    <a:pt x="9389" y="158"/>
                    <a:pt x="9232" y="0"/>
                    <a:pt x="9043" y="0"/>
                  </a:cubicBezTo>
                  <a:lnTo>
                    <a:pt x="6522" y="0"/>
                  </a:lnTo>
                  <a:lnTo>
                    <a:pt x="6522" y="3245"/>
                  </a:lnTo>
                  <a:cubicBezTo>
                    <a:pt x="6522" y="3434"/>
                    <a:pt x="6365" y="3592"/>
                    <a:pt x="6144" y="3592"/>
                  </a:cubicBezTo>
                  <a:cubicBezTo>
                    <a:pt x="5955" y="3592"/>
                    <a:pt x="5798" y="3434"/>
                    <a:pt x="5798" y="3245"/>
                  </a:cubicBezTo>
                  <a:lnTo>
                    <a:pt x="5798" y="0"/>
                  </a:lnTo>
                  <a:lnTo>
                    <a:pt x="4348" y="0"/>
                  </a:lnTo>
                  <a:lnTo>
                    <a:pt x="4348" y="1764"/>
                  </a:lnTo>
                  <a:cubicBezTo>
                    <a:pt x="4348" y="1985"/>
                    <a:pt x="4191" y="2143"/>
                    <a:pt x="4002" y="2143"/>
                  </a:cubicBezTo>
                  <a:cubicBezTo>
                    <a:pt x="3781" y="2143"/>
                    <a:pt x="3624" y="1985"/>
                    <a:pt x="3624" y="1764"/>
                  </a:cubicBezTo>
                  <a:lnTo>
                    <a:pt x="36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66"/>
            <p:cNvSpPr/>
            <p:nvPr/>
          </p:nvSpPr>
          <p:spPr>
            <a:xfrm>
              <a:off x="-18645175" y="3424975"/>
              <a:ext cx="141800" cy="159900"/>
            </a:xfrm>
            <a:custGeom>
              <a:avLst/>
              <a:gdLst/>
              <a:ahLst/>
              <a:cxnLst/>
              <a:rect l="l" t="t" r="r" b="b"/>
              <a:pathLst>
                <a:path w="5672" h="6396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2489"/>
                  </a:lnTo>
                  <a:cubicBezTo>
                    <a:pt x="1" y="4600"/>
                    <a:pt x="1733" y="6396"/>
                    <a:pt x="3907" y="6396"/>
                  </a:cubicBezTo>
                  <a:lnTo>
                    <a:pt x="4254" y="6396"/>
                  </a:lnTo>
                  <a:cubicBezTo>
                    <a:pt x="5041" y="6396"/>
                    <a:pt x="5671" y="5766"/>
                    <a:pt x="5671" y="4978"/>
                  </a:cubicBezTo>
                  <a:cubicBezTo>
                    <a:pt x="5671" y="4190"/>
                    <a:pt x="5041" y="3560"/>
                    <a:pt x="4254" y="3560"/>
                  </a:cubicBezTo>
                  <a:lnTo>
                    <a:pt x="3183" y="3560"/>
                  </a:lnTo>
                  <a:cubicBezTo>
                    <a:pt x="2584" y="3560"/>
                    <a:pt x="2111" y="3088"/>
                    <a:pt x="2111" y="2489"/>
                  </a:cubicBezTo>
                  <a:lnTo>
                    <a:pt x="2111" y="1764"/>
                  </a:lnTo>
                  <a:cubicBezTo>
                    <a:pt x="2111" y="788"/>
                    <a:pt x="132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66"/>
            <p:cNvSpPr/>
            <p:nvPr/>
          </p:nvSpPr>
          <p:spPr>
            <a:xfrm>
              <a:off x="-18466375" y="3334200"/>
              <a:ext cx="54350" cy="71100"/>
            </a:xfrm>
            <a:custGeom>
              <a:avLst/>
              <a:gdLst/>
              <a:ahLst/>
              <a:cxnLst/>
              <a:rect l="l" t="t" r="r" b="b"/>
              <a:pathLst>
                <a:path w="2174" h="2844" extrusionOk="0">
                  <a:moveTo>
                    <a:pt x="1449" y="0"/>
                  </a:moveTo>
                  <a:cubicBezTo>
                    <a:pt x="1371" y="0"/>
                    <a:pt x="1292" y="24"/>
                    <a:pt x="1229" y="71"/>
                  </a:cubicBezTo>
                  <a:cubicBezTo>
                    <a:pt x="1197" y="103"/>
                    <a:pt x="0" y="953"/>
                    <a:pt x="0" y="2150"/>
                  </a:cubicBezTo>
                  <a:cubicBezTo>
                    <a:pt x="0" y="2403"/>
                    <a:pt x="95" y="2623"/>
                    <a:pt x="158" y="2844"/>
                  </a:cubicBezTo>
                  <a:lnTo>
                    <a:pt x="756" y="2844"/>
                  </a:lnTo>
                  <a:cubicBezTo>
                    <a:pt x="882" y="1898"/>
                    <a:pt x="1386" y="1048"/>
                    <a:pt x="2174" y="544"/>
                  </a:cubicBezTo>
                  <a:cubicBezTo>
                    <a:pt x="1954" y="260"/>
                    <a:pt x="1701" y="71"/>
                    <a:pt x="1670" y="71"/>
                  </a:cubicBezTo>
                  <a:cubicBezTo>
                    <a:pt x="1607" y="24"/>
                    <a:pt x="1528" y="0"/>
                    <a:pt x="14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66"/>
            <p:cNvSpPr/>
            <p:nvPr/>
          </p:nvSpPr>
          <p:spPr>
            <a:xfrm>
              <a:off x="-18428575" y="3352500"/>
              <a:ext cx="87450" cy="82725"/>
            </a:xfrm>
            <a:custGeom>
              <a:avLst/>
              <a:gdLst/>
              <a:ahLst/>
              <a:cxnLst/>
              <a:rect l="l" t="t" r="r" b="b"/>
              <a:pathLst>
                <a:path w="3498" h="3309" extrusionOk="0">
                  <a:moveTo>
                    <a:pt x="2426" y="1"/>
                  </a:moveTo>
                  <a:cubicBezTo>
                    <a:pt x="1166" y="1"/>
                    <a:pt x="158" y="946"/>
                    <a:pt x="0" y="2112"/>
                  </a:cubicBezTo>
                  <a:lnTo>
                    <a:pt x="1009" y="2112"/>
                  </a:lnTo>
                  <a:cubicBezTo>
                    <a:pt x="1607" y="2112"/>
                    <a:pt x="2080" y="2584"/>
                    <a:pt x="2080" y="3183"/>
                  </a:cubicBezTo>
                  <a:lnTo>
                    <a:pt x="2080" y="3309"/>
                  </a:lnTo>
                  <a:cubicBezTo>
                    <a:pt x="2899" y="2899"/>
                    <a:pt x="3497" y="2049"/>
                    <a:pt x="3497" y="1072"/>
                  </a:cubicBezTo>
                  <a:lnTo>
                    <a:pt x="3497" y="347"/>
                  </a:lnTo>
                  <a:cubicBezTo>
                    <a:pt x="3497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66"/>
            <p:cNvSpPr/>
            <p:nvPr/>
          </p:nvSpPr>
          <p:spPr>
            <a:xfrm>
              <a:off x="-18645175" y="3334400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765" y="0"/>
                  </a:moveTo>
                  <a:cubicBezTo>
                    <a:pt x="788" y="0"/>
                    <a:pt x="1" y="788"/>
                    <a:pt x="1" y="1796"/>
                  </a:cubicBezTo>
                  <a:lnTo>
                    <a:pt x="1" y="2489"/>
                  </a:lnTo>
                  <a:cubicBezTo>
                    <a:pt x="1" y="2678"/>
                    <a:pt x="158" y="2836"/>
                    <a:pt x="347" y="2836"/>
                  </a:cubicBezTo>
                  <a:lnTo>
                    <a:pt x="1072" y="2836"/>
                  </a:lnTo>
                  <a:cubicBezTo>
                    <a:pt x="2048" y="2836"/>
                    <a:pt x="2836" y="2048"/>
                    <a:pt x="2836" y="1071"/>
                  </a:cubicBezTo>
                  <a:lnTo>
                    <a:pt x="2836" y="347"/>
                  </a:lnTo>
                  <a:cubicBezTo>
                    <a:pt x="2836" y="158"/>
                    <a:pt x="2679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06" name="Google Shape;9506;p66"/>
          <p:cNvGrpSpPr/>
          <p:nvPr/>
        </p:nvGrpSpPr>
        <p:grpSpPr>
          <a:xfrm>
            <a:off x="4633429" y="2242989"/>
            <a:ext cx="452798" cy="450507"/>
            <a:chOff x="-18645175" y="3708500"/>
            <a:chExt cx="306400" cy="304850"/>
          </a:xfrm>
        </p:grpSpPr>
        <p:sp>
          <p:nvSpPr>
            <p:cNvPr id="9507" name="Google Shape;9507;p66"/>
            <p:cNvSpPr/>
            <p:nvPr/>
          </p:nvSpPr>
          <p:spPr>
            <a:xfrm>
              <a:off x="-18555375" y="38172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66"/>
            <p:cNvSpPr/>
            <p:nvPr/>
          </p:nvSpPr>
          <p:spPr>
            <a:xfrm>
              <a:off x="-18501825" y="3894000"/>
              <a:ext cx="18150" cy="16950"/>
            </a:xfrm>
            <a:custGeom>
              <a:avLst/>
              <a:gdLst/>
              <a:ahLst/>
              <a:cxnLst/>
              <a:rect l="l" t="t" r="r" b="b"/>
              <a:pathLst>
                <a:path w="726" h="678" extrusionOk="0">
                  <a:moveTo>
                    <a:pt x="351" y="0"/>
                  </a:moveTo>
                  <a:cubicBezTo>
                    <a:pt x="197" y="0"/>
                    <a:pt x="48" y="79"/>
                    <a:pt x="0" y="237"/>
                  </a:cubicBezTo>
                  <a:lnTo>
                    <a:pt x="379" y="678"/>
                  </a:lnTo>
                  <a:lnTo>
                    <a:pt x="725" y="237"/>
                  </a:lnTo>
                  <a:cubicBezTo>
                    <a:pt x="662" y="79"/>
                    <a:pt x="505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66"/>
            <p:cNvSpPr/>
            <p:nvPr/>
          </p:nvSpPr>
          <p:spPr>
            <a:xfrm>
              <a:off x="-18546725" y="3835325"/>
              <a:ext cx="108725" cy="124450"/>
            </a:xfrm>
            <a:custGeom>
              <a:avLst/>
              <a:gdLst/>
              <a:ahLst/>
              <a:cxnLst/>
              <a:rect l="l" t="t" r="r" b="b"/>
              <a:pathLst>
                <a:path w="4349" h="4978" extrusionOk="0">
                  <a:moveTo>
                    <a:pt x="2175" y="0"/>
                  </a:moveTo>
                  <a:cubicBezTo>
                    <a:pt x="1481" y="0"/>
                    <a:pt x="914" y="473"/>
                    <a:pt x="757" y="1134"/>
                  </a:cubicBezTo>
                  <a:lnTo>
                    <a:pt x="221" y="3151"/>
                  </a:lnTo>
                  <a:cubicBezTo>
                    <a:pt x="1" y="4096"/>
                    <a:pt x="725" y="4978"/>
                    <a:pt x="1639" y="4978"/>
                  </a:cubicBezTo>
                  <a:lnTo>
                    <a:pt x="1796" y="4978"/>
                  </a:lnTo>
                  <a:lnTo>
                    <a:pt x="1796" y="3686"/>
                  </a:lnTo>
                  <a:lnTo>
                    <a:pt x="1198" y="2899"/>
                  </a:lnTo>
                  <a:cubicBezTo>
                    <a:pt x="1135" y="2804"/>
                    <a:pt x="1103" y="2741"/>
                    <a:pt x="1103" y="2647"/>
                  </a:cubicBezTo>
                  <a:cubicBezTo>
                    <a:pt x="1103" y="2048"/>
                    <a:pt x="1576" y="1575"/>
                    <a:pt x="2175" y="1575"/>
                  </a:cubicBezTo>
                  <a:cubicBezTo>
                    <a:pt x="2773" y="1575"/>
                    <a:pt x="3246" y="2048"/>
                    <a:pt x="3246" y="2647"/>
                  </a:cubicBezTo>
                  <a:cubicBezTo>
                    <a:pt x="3246" y="2741"/>
                    <a:pt x="3183" y="2804"/>
                    <a:pt x="3151" y="2899"/>
                  </a:cubicBezTo>
                  <a:lnTo>
                    <a:pt x="2521" y="3686"/>
                  </a:lnTo>
                  <a:lnTo>
                    <a:pt x="2521" y="4978"/>
                  </a:lnTo>
                  <a:lnTo>
                    <a:pt x="2679" y="4978"/>
                  </a:lnTo>
                  <a:cubicBezTo>
                    <a:pt x="3624" y="4978"/>
                    <a:pt x="4348" y="4064"/>
                    <a:pt x="4096" y="3151"/>
                  </a:cubicBezTo>
                  <a:lnTo>
                    <a:pt x="3592" y="1134"/>
                  </a:lnTo>
                  <a:cubicBezTo>
                    <a:pt x="3435" y="441"/>
                    <a:pt x="2836" y="0"/>
                    <a:pt x="21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66"/>
            <p:cNvSpPr/>
            <p:nvPr/>
          </p:nvSpPr>
          <p:spPr>
            <a:xfrm>
              <a:off x="-18644375" y="3728200"/>
              <a:ext cx="305600" cy="285150"/>
            </a:xfrm>
            <a:custGeom>
              <a:avLst/>
              <a:gdLst/>
              <a:ahLst/>
              <a:cxnLst/>
              <a:rect l="l" t="t" r="r" b="b"/>
              <a:pathLst>
                <a:path w="12224" h="11406" extrusionOk="0">
                  <a:moveTo>
                    <a:pt x="8128" y="2836"/>
                  </a:moveTo>
                  <a:cubicBezTo>
                    <a:pt x="8695" y="2836"/>
                    <a:pt x="9168" y="3309"/>
                    <a:pt x="9168" y="3907"/>
                  </a:cubicBezTo>
                  <a:cubicBezTo>
                    <a:pt x="9257" y="4501"/>
                    <a:pt x="8814" y="4984"/>
                    <a:pt x="8182" y="4984"/>
                  </a:cubicBezTo>
                  <a:cubicBezTo>
                    <a:pt x="8143" y="4984"/>
                    <a:pt x="8105" y="4982"/>
                    <a:pt x="8065" y="4978"/>
                  </a:cubicBezTo>
                  <a:lnTo>
                    <a:pt x="8065" y="4978"/>
                  </a:lnTo>
                  <a:cubicBezTo>
                    <a:pt x="8128" y="5041"/>
                    <a:pt x="8160" y="5136"/>
                    <a:pt x="8160" y="5199"/>
                  </a:cubicBezTo>
                  <a:lnTo>
                    <a:pt x="8664" y="7247"/>
                  </a:lnTo>
                  <a:cubicBezTo>
                    <a:pt x="9011" y="8633"/>
                    <a:pt x="7971" y="9988"/>
                    <a:pt x="6553" y="9988"/>
                  </a:cubicBezTo>
                  <a:lnTo>
                    <a:pt x="5513" y="9988"/>
                  </a:lnTo>
                  <a:cubicBezTo>
                    <a:pt x="4096" y="9988"/>
                    <a:pt x="3025" y="8633"/>
                    <a:pt x="3403" y="7247"/>
                  </a:cubicBezTo>
                  <a:lnTo>
                    <a:pt x="3907" y="5199"/>
                  </a:lnTo>
                  <a:cubicBezTo>
                    <a:pt x="3938" y="5136"/>
                    <a:pt x="3938" y="5041"/>
                    <a:pt x="3970" y="4978"/>
                  </a:cubicBezTo>
                  <a:lnTo>
                    <a:pt x="3970" y="4978"/>
                  </a:lnTo>
                  <a:cubicBezTo>
                    <a:pt x="3934" y="4982"/>
                    <a:pt x="3899" y="4983"/>
                    <a:pt x="3864" y="4983"/>
                  </a:cubicBezTo>
                  <a:cubicBezTo>
                    <a:pt x="3255" y="4983"/>
                    <a:pt x="2804" y="4473"/>
                    <a:pt x="2804" y="3907"/>
                  </a:cubicBezTo>
                  <a:cubicBezTo>
                    <a:pt x="2804" y="3309"/>
                    <a:pt x="3277" y="2836"/>
                    <a:pt x="3875" y="2836"/>
                  </a:cubicBezTo>
                  <a:cubicBezTo>
                    <a:pt x="4411" y="2836"/>
                    <a:pt x="4883" y="3277"/>
                    <a:pt x="4915" y="3844"/>
                  </a:cubicBezTo>
                  <a:cubicBezTo>
                    <a:pt x="5230" y="3624"/>
                    <a:pt x="5608" y="3561"/>
                    <a:pt x="5986" y="3561"/>
                  </a:cubicBezTo>
                  <a:cubicBezTo>
                    <a:pt x="6396" y="3561"/>
                    <a:pt x="6742" y="3687"/>
                    <a:pt x="7057" y="3844"/>
                  </a:cubicBezTo>
                  <a:cubicBezTo>
                    <a:pt x="7089" y="3277"/>
                    <a:pt x="7561" y="2836"/>
                    <a:pt x="8128" y="2836"/>
                  </a:cubicBezTo>
                  <a:close/>
                  <a:moveTo>
                    <a:pt x="4285" y="1"/>
                  </a:moveTo>
                  <a:cubicBezTo>
                    <a:pt x="2710" y="1"/>
                    <a:pt x="1449" y="946"/>
                    <a:pt x="1449" y="2143"/>
                  </a:cubicBezTo>
                  <a:lnTo>
                    <a:pt x="1449" y="2773"/>
                  </a:lnTo>
                  <a:cubicBezTo>
                    <a:pt x="1449" y="4380"/>
                    <a:pt x="945" y="5955"/>
                    <a:pt x="95" y="7310"/>
                  </a:cubicBezTo>
                  <a:cubicBezTo>
                    <a:pt x="0" y="7373"/>
                    <a:pt x="0" y="7530"/>
                    <a:pt x="32" y="7625"/>
                  </a:cubicBezTo>
                  <a:cubicBezTo>
                    <a:pt x="945" y="9893"/>
                    <a:pt x="3182" y="11405"/>
                    <a:pt x="5671" y="11405"/>
                  </a:cubicBezTo>
                  <a:lnTo>
                    <a:pt x="6553" y="11405"/>
                  </a:lnTo>
                  <a:cubicBezTo>
                    <a:pt x="9011" y="11405"/>
                    <a:pt x="11216" y="9893"/>
                    <a:pt x="12161" y="7625"/>
                  </a:cubicBezTo>
                  <a:cubicBezTo>
                    <a:pt x="12224" y="7499"/>
                    <a:pt x="12224" y="7373"/>
                    <a:pt x="12129" y="7310"/>
                  </a:cubicBezTo>
                  <a:cubicBezTo>
                    <a:pt x="11184" y="5955"/>
                    <a:pt x="10680" y="4380"/>
                    <a:pt x="10680" y="2773"/>
                  </a:cubicBezTo>
                  <a:lnTo>
                    <a:pt x="10680" y="2143"/>
                  </a:lnTo>
                  <a:cubicBezTo>
                    <a:pt x="10680" y="946"/>
                    <a:pt x="9420" y="1"/>
                    <a:pt x="7845" y="1"/>
                  </a:cubicBezTo>
                  <a:cubicBezTo>
                    <a:pt x="7183" y="1"/>
                    <a:pt x="6553" y="158"/>
                    <a:pt x="6081" y="473"/>
                  </a:cubicBezTo>
                  <a:cubicBezTo>
                    <a:pt x="5545" y="158"/>
                    <a:pt x="4915" y="1"/>
                    <a:pt x="4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66"/>
            <p:cNvSpPr/>
            <p:nvPr/>
          </p:nvSpPr>
          <p:spPr>
            <a:xfrm>
              <a:off x="-18448275" y="38172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66"/>
            <p:cNvSpPr/>
            <p:nvPr/>
          </p:nvSpPr>
          <p:spPr>
            <a:xfrm>
              <a:off x="-18645175" y="3708500"/>
              <a:ext cx="74050" cy="91400"/>
            </a:xfrm>
            <a:custGeom>
              <a:avLst/>
              <a:gdLst/>
              <a:ahLst/>
              <a:cxnLst/>
              <a:rect l="l" t="t" r="r" b="b"/>
              <a:pathLst>
                <a:path w="2962" h="3656" extrusionOk="0">
                  <a:moveTo>
                    <a:pt x="2111" y="1"/>
                  </a:moveTo>
                  <a:cubicBezTo>
                    <a:pt x="946" y="1"/>
                    <a:pt x="1" y="946"/>
                    <a:pt x="1" y="2143"/>
                  </a:cubicBezTo>
                  <a:cubicBezTo>
                    <a:pt x="1" y="2710"/>
                    <a:pt x="221" y="3277"/>
                    <a:pt x="631" y="3656"/>
                  </a:cubicBezTo>
                  <a:lnTo>
                    <a:pt x="631" y="3498"/>
                  </a:lnTo>
                  <a:lnTo>
                    <a:pt x="631" y="2868"/>
                  </a:lnTo>
                  <a:cubicBezTo>
                    <a:pt x="631" y="1608"/>
                    <a:pt x="1576" y="600"/>
                    <a:pt x="2962" y="190"/>
                  </a:cubicBezTo>
                  <a:cubicBezTo>
                    <a:pt x="2679" y="95"/>
                    <a:pt x="239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66"/>
            <p:cNvSpPr/>
            <p:nvPr/>
          </p:nvSpPr>
          <p:spPr>
            <a:xfrm>
              <a:off x="-18415975" y="3710075"/>
              <a:ext cx="74850" cy="92975"/>
            </a:xfrm>
            <a:custGeom>
              <a:avLst/>
              <a:gdLst/>
              <a:ahLst/>
              <a:cxnLst/>
              <a:rect l="l" t="t" r="r" b="b"/>
              <a:pathLst>
                <a:path w="2994" h="3719" extrusionOk="0">
                  <a:moveTo>
                    <a:pt x="883" y="1"/>
                  </a:moveTo>
                  <a:cubicBezTo>
                    <a:pt x="568" y="1"/>
                    <a:pt x="284" y="64"/>
                    <a:pt x="1" y="190"/>
                  </a:cubicBezTo>
                  <a:cubicBezTo>
                    <a:pt x="1292" y="568"/>
                    <a:pt x="2206" y="1608"/>
                    <a:pt x="2206" y="2836"/>
                  </a:cubicBezTo>
                  <a:lnTo>
                    <a:pt x="2206" y="3466"/>
                  </a:lnTo>
                  <a:cubicBezTo>
                    <a:pt x="2206" y="3529"/>
                    <a:pt x="2206" y="3656"/>
                    <a:pt x="2237" y="3719"/>
                  </a:cubicBezTo>
                  <a:cubicBezTo>
                    <a:pt x="2710" y="3340"/>
                    <a:pt x="2993" y="2742"/>
                    <a:pt x="2993" y="2112"/>
                  </a:cubicBezTo>
                  <a:cubicBezTo>
                    <a:pt x="2993" y="946"/>
                    <a:pt x="2048" y="1"/>
                    <a:pt x="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14" name="Google Shape;9514;p66"/>
          <p:cNvGrpSpPr/>
          <p:nvPr/>
        </p:nvGrpSpPr>
        <p:grpSpPr>
          <a:xfrm>
            <a:off x="4631101" y="2795630"/>
            <a:ext cx="457453" cy="451763"/>
            <a:chOff x="-18647525" y="4082625"/>
            <a:chExt cx="309550" cy="305700"/>
          </a:xfrm>
        </p:grpSpPr>
        <p:sp>
          <p:nvSpPr>
            <p:cNvPr id="9515" name="Google Shape;9515;p66"/>
            <p:cNvSpPr/>
            <p:nvPr/>
          </p:nvSpPr>
          <p:spPr>
            <a:xfrm>
              <a:off x="-18609725" y="4082625"/>
              <a:ext cx="123675" cy="61475"/>
            </a:xfrm>
            <a:custGeom>
              <a:avLst/>
              <a:gdLst/>
              <a:ahLst/>
              <a:cxnLst/>
              <a:rect l="l" t="t" r="r" b="b"/>
              <a:pathLst>
                <a:path w="4947" h="2459" extrusionOk="0">
                  <a:moveTo>
                    <a:pt x="2473" y="1"/>
                  </a:moveTo>
                  <a:cubicBezTo>
                    <a:pt x="2387" y="1"/>
                    <a:pt x="2300" y="32"/>
                    <a:pt x="2237" y="95"/>
                  </a:cubicBezTo>
                  <a:cubicBezTo>
                    <a:pt x="2206" y="127"/>
                    <a:pt x="1576" y="694"/>
                    <a:pt x="1450" y="1481"/>
                  </a:cubicBezTo>
                  <a:cubicBezTo>
                    <a:pt x="1324" y="1418"/>
                    <a:pt x="1166" y="1418"/>
                    <a:pt x="1071" y="1418"/>
                  </a:cubicBezTo>
                  <a:lnTo>
                    <a:pt x="347" y="1418"/>
                  </a:lnTo>
                  <a:cubicBezTo>
                    <a:pt x="158" y="1418"/>
                    <a:pt x="0" y="1576"/>
                    <a:pt x="0" y="1797"/>
                  </a:cubicBezTo>
                  <a:cubicBezTo>
                    <a:pt x="0" y="2017"/>
                    <a:pt x="32" y="2206"/>
                    <a:pt x="126" y="2427"/>
                  </a:cubicBezTo>
                  <a:cubicBezTo>
                    <a:pt x="1008" y="2175"/>
                    <a:pt x="1922" y="2175"/>
                    <a:pt x="2489" y="2175"/>
                  </a:cubicBezTo>
                  <a:cubicBezTo>
                    <a:pt x="3277" y="2175"/>
                    <a:pt x="4096" y="2206"/>
                    <a:pt x="4852" y="2458"/>
                  </a:cubicBezTo>
                  <a:cubicBezTo>
                    <a:pt x="4915" y="2269"/>
                    <a:pt x="4947" y="2017"/>
                    <a:pt x="4947" y="1797"/>
                  </a:cubicBezTo>
                  <a:cubicBezTo>
                    <a:pt x="4947" y="1576"/>
                    <a:pt x="4789" y="1418"/>
                    <a:pt x="4600" y="1418"/>
                  </a:cubicBezTo>
                  <a:lnTo>
                    <a:pt x="3907" y="1418"/>
                  </a:lnTo>
                  <a:cubicBezTo>
                    <a:pt x="3781" y="1418"/>
                    <a:pt x="3623" y="1418"/>
                    <a:pt x="3497" y="1481"/>
                  </a:cubicBezTo>
                  <a:cubicBezTo>
                    <a:pt x="3340" y="694"/>
                    <a:pt x="2710" y="127"/>
                    <a:pt x="2710" y="95"/>
                  </a:cubicBezTo>
                  <a:cubicBezTo>
                    <a:pt x="2647" y="32"/>
                    <a:pt x="2560" y="1"/>
                    <a:pt x="24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9516;p66"/>
            <p:cNvSpPr/>
            <p:nvPr/>
          </p:nvSpPr>
          <p:spPr>
            <a:xfrm>
              <a:off x="-18647525" y="4155875"/>
              <a:ext cx="148075" cy="195350"/>
            </a:xfrm>
            <a:custGeom>
              <a:avLst/>
              <a:gdLst/>
              <a:ahLst/>
              <a:cxnLst/>
              <a:rect l="l" t="t" r="r" b="b"/>
              <a:pathLst>
                <a:path w="5923" h="7814" extrusionOk="0">
                  <a:moveTo>
                    <a:pt x="1859" y="2836"/>
                  </a:moveTo>
                  <a:cubicBezTo>
                    <a:pt x="2048" y="2836"/>
                    <a:pt x="2205" y="2994"/>
                    <a:pt x="2205" y="3183"/>
                  </a:cubicBezTo>
                  <a:lnTo>
                    <a:pt x="2205" y="3907"/>
                  </a:lnTo>
                  <a:cubicBezTo>
                    <a:pt x="2205" y="4096"/>
                    <a:pt x="2048" y="4254"/>
                    <a:pt x="1859" y="4254"/>
                  </a:cubicBezTo>
                  <a:cubicBezTo>
                    <a:pt x="1670" y="4254"/>
                    <a:pt x="1512" y="4096"/>
                    <a:pt x="1512" y="3907"/>
                  </a:cubicBezTo>
                  <a:lnTo>
                    <a:pt x="1512" y="3183"/>
                  </a:lnTo>
                  <a:cubicBezTo>
                    <a:pt x="1512" y="2994"/>
                    <a:pt x="1670" y="2836"/>
                    <a:pt x="1859" y="2836"/>
                  </a:cubicBezTo>
                  <a:close/>
                  <a:moveTo>
                    <a:pt x="3938" y="1"/>
                  </a:moveTo>
                  <a:cubicBezTo>
                    <a:pt x="2678" y="1"/>
                    <a:pt x="0" y="1"/>
                    <a:pt x="0" y="2836"/>
                  </a:cubicBezTo>
                  <a:cubicBezTo>
                    <a:pt x="0" y="4569"/>
                    <a:pt x="914" y="6774"/>
                    <a:pt x="2205" y="7814"/>
                  </a:cubicBezTo>
                  <a:cubicBezTo>
                    <a:pt x="2016" y="6995"/>
                    <a:pt x="1985" y="6018"/>
                    <a:pt x="2268" y="4915"/>
                  </a:cubicBezTo>
                  <a:cubicBezTo>
                    <a:pt x="2457" y="4222"/>
                    <a:pt x="2741" y="3466"/>
                    <a:pt x="3088" y="2805"/>
                  </a:cubicBezTo>
                  <a:cubicBezTo>
                    <a:pt x="2962" y="2710"/>
                    <a:pt x="2899" y="2647"/>
                    <a:pt x="2899" y="2490"/>
                  </a:cubicBezTo>
                  <a:lnTo>
                    <a:pt x="2899" y="1765"/>
                  </a:lnTo>
                  <a:cubicBezTo>
                    <a:pt x="2899" y="1576"/>
                    <a:pt x="3056" y="1418"/>
                    <a:pt x="3245" y="1418"/>
                  </a:cubicBezTo>
                  <a:cubicBezTo>
                    <a:pt x="3434" y="1418"/>
                    <a:pt x="3592" y="1576"/>
                    <a:pt x="3592" y="1765"/>
                  </a:cubicBezTo>
                  <a:lnTo>
                    <a:pt x="3592" y="1954"/>
                  </a:lnTo>
                  <a:cubicBezTo>
                    <a:pt x="3781" y="1702"/>
                    <a:pt x="4033" y="1450"/>
                    <a:pt x="4222" y="1229"/>
                  </a:cubicBezTo>
                  <a:cubicBezTo>
                    <a:pt x="4726" y="694"/>
                    <a:pt x="5324" y="347"/>
                    <a:pt x="5923" y="190"/>
                  </a:cubicBezTo>
                  <a:cubicBezTo>
                    <a:pt x="5293" y="32"/>
                    <a:pt x="4631" y="1"/>
                    <a:pt x="3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66"/>
            <p:cNvSpPr/>
            <p:nvPr/>
          </p:nvSpPr>
          <p:spPr>
            <a:xfrm>
              <a:off x="-18442750" y="4150575"/>
              <a:ext cx="102400" cy="100625"/>
            </a:xfrm>
            <a:custGeom>
              <a:avLst/>
              <a:gdLst/>
              <a:ahLst/>
              <a:cxnLst/>
              <a:rect l="l" t="t" r="r" b="b"/>
              <a:pathLst>
                <a:path w="4096" h="4025" extrusionOk="0">
                  <a:moveTo>
                    <a:pt x="630" y="0"/>
                  </a:moveTo>
                  <a:cubicBezTo>
                    <a:pt x="544" y="0"/>
                    <a:pt x="457" y="39"/>
                    <a:pt x="378" y="118"/>
                  </a:cubicBezTo>
                  <a:cubicBezTo>
                    <a:pt x="221" y="276"/>
                    <a:pt x="95" y="496"/>
                    <a:pt x="0" y="685"/>
                  </a:cubicBezTo>
                  <a:cubicBezTo>
                    <a:pt x="851" y="1063"/>
                    <a:pt x="1481" y="1725"/>
                    <a:pt x="1891" y="2134"/>
                  </a:cubicBezTo>
                  <a:cubicBezTo>
                    <a:pt x="2300" y="2513"/>
                    <a:pt x="2962" y="3206"/>
                    <a:pt x="3371" y="4025"/>
                  </a:cubicBezTo>
                  <a:cubicBezTo>
                    <a:pt x="3560" y="3962"/>
                    <a:pt x="3749" y="3836"/>
                    <a:pt x="3907" y="3647"/>
                  </a:cubicBezTo>
                  <a:cubicBezTo>
                    <a:pt x="4096" y="3552"/>
                    <a:pt x="4096" y="3332"/>
                    <a:pt x="3938" y="3206"/>
                  </a:cubicBezTo>
                  <a:lnTo>
                    <a:pt x="3434" y="2702"/>
                  </a:lnTo>
                  <a:cubicBezTo>
                    <a:pt x="3371" y="2607"/>
                    <a:pt x="3245" y="2544"/>
                    <a:pt x="3119" y="2450"/>
                  </a:cubicBezTo>
                  <a:cubicBezTo>
                    <a:pt x="3560" y="1788"/>
                    <a:pt x="3529" y="937"/>
                    <a:pt x="3529" y="906"/>
                  </a:cubicBezTo>
                  <a:cubicBezTo>
                    <a:pt x="3529" y="717"/>
                    <a:pt x="3371" y="591"/>
                    <a:pt x="3151" y="559"/>
                  </a:cubicBezTo>
                  <a:cubicBezTo>
                    <a:pt x="3147" y="559"/>
                    <a:pt x="3130" y="559"/>
                    <a:pt x="3103" y="559"/>
                  </a:cubicBezTo>
                  <a:cubicBezTo>
                    <a:pt x="2910" y="559"/>
                    <a:pt x="2190" y="583"/>
                    <a:pt x="1639" y="969"/>
                  </a:cubicBezTo>
                  <a:cubicBezTo>
                    <a:pt x="1544" y="843"/>
                    <a:pt x="1481" y="748"/>
                    <a:pt x="1387" y="654"/>
                  </a:cubicBezTo>
                  <a:lnTo>
                    <a:pt x="882" y="118"/>
                  </a:lnTo>
                  <a:cubicBezTo>
                    <a:pt x="804" y="39"/>
                    <a:pt x="717" y="0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66"/>
            <p:cNvSpPr/>
            <p:nvPr/>
          </p:nvSpPr>
          <p:spPr>
            <a:xfrm>
              <a:off x="-18581375" y="4176775"/>
              <a:ext cx="243400" cy="211550"/>
            </a:xfrm>
            <a:custGeom>
              <a:avLst/>
              <a:gdLst/>
              <a:ahLst/>
              <a:cxnLst/>
              <a:rect l="l" t="t" r="r" b="b"/>
              <a:pathLst>
                <a:path w="9736" h="8462" extrusionOk="0">
                  <a:moveTo>
                    <a:pt x="4191" y="1000"/>
                  </a:moveTo>
                  <a:cubicBezTo>
                    <a:pt x="4277" y="1000"/>
                    <a:pt x="4364" y="1039"/>
                    <a:pt x="4443" y="1118"/>
                  </a:cubicBezTo>
                  <a:cubicBezTo>
                    <a:pt x="4600" y="1275"/>
                    <a:pt x="4600" y="1465"/>
                    <a:pt x="4443" y="1654"/>
                  </a:cubicBezTo>
                  <a:lnTo>
                    <a:pt x="3939" y="2158"/>
                  </a:lnTo>
                  <a:cubicBezTo>
                    <a:pt x="3860" y="2236"/>
                    <a:pt x="3765" y="2276"/>
                    <a:pt x="3675" y="2276"/>
                  </a:cubicBezTo>
                  <a:cubicBezTo>
                    <a:pt x="3584" y="2276"/>
                    <a:pt x="3498" y="2236"/>
                    <a:pt x="3435" y="2158"/>
                  </a:cubicBezTo>
                  <a:cubicBezTo>
                    <a:pt x="3277" y="2000"/>
                    <a:pt x="3277" y="1811"/>
                    <a:pt x="3435" y="1654"/>
                  </a:cubicBezTo>
                  <a:lnTo>
                    <a:pt x="3939" y="1118"/>
                  </a:lnTo>
                  <a:cubicBezTo>
                    <a:pt x="4017" y="1039"/>
                    <a:pt x="4104" y="1000"/>
                    <a:pt x="4191" y="1000"/>
                  </a:cubicBezTo>
                  <a:close/>
                  <a:moveTo>
                    <a:pt x="5230" y="3048"/>
                  </a:moveTo>
                  <a:cubicBezTo>
                    <a:pt x="5317" y="3048"/>
                    <a:pt x="5404" y="3087"/>
                    <a:pt x="5482" y="3166"/>
                  </a:cubicBezTo>
                  <a:cubicBezTo>
                    <a:pt x="5640" y="3323"/>
                    <a:pt x="5640" y="3512"/>
                    <a:pt x="5482" y="3701"/>
                  </a:cubicBezTo>
                  <a:lnTo>
                    <a:pt x="4978" y="4205"/>
                  </a:lnTo>
                  <a:cubicBezTo>
                    <a:pt x="4900" y="4284"/>
                    <a:pt x="4805" y="4324"/>
                    <a:pt x="4710" y="4324"/>
                  </a:cubicBezTo>
                  <a:cubicBezTo>
                    <a:pt x="4616" y="4324"/>
                    <a:pt x="4521" y="4284"/>
                    <a:pt x="4443" y="4205"/>
                  </a:cubicBezTo>
                  <a:cubicBezTo>
                    <a:pt x="4285" y="4048"/>
                    <a:pt x="4285" y="3796"/>
                    <a:pt x="4443" y="3701"/>
                  </a:cubicBezTo>
                  <a:lnTo>
                    <a:pt x="4978" y="3166"/>
                  </a:lnTo>
                  <a:cubicBezTo>
                    <a:pt x="5057" y="3087"/>
                    <a:pt x="5144" y="3048"/>
                    <a:pt x="5230" y="3048"/>
                  </a:cubicBezTo>
                  <a:close/>
                  <a:moveTo>
                    <a:pt x="2674" y="3583"/>
                  </a:moveTo>
                  <a:cubicBezTo>
                    <a:pt x="2765" y="3583"/>
                    <a:pt x="2852" y="3623"/>
                    <a:pt x="2930" y="3701"/>
                  </a:cubicBezTo>
                  <a:cubicBezTo>
                    <a:pt x="3088" y="3796"/>
                    <a:pt x="3088" y="4048"/>
                    <a:pt x="2930" y="4205"/>
                  </a:cubicBezTo>
                  <a:lnTo>
                    <a:pt x="2395" y="4710"/>
                  </a:lnTo>
                  <a:cubicBezTo>
                    <a:pt x="2316" y="4788"/>
                    <a:pt x="2229" y="4828"/>
                    <a:pt x="2143" y="4828"/>
                  </a:cubicBezTo>
                  <a:cubicBezTo>
                    <a:pt x="2056" y="4828"/>
                    <a:pt x="1970" y="4788"/>
                    <a:pt x="1891" y="4710"/>
                  </a:cubicBezTo>
                  <a:cubicBezTo>
                    <a:pt x="1733" y="4552"/>
                    <a:pt x="1733" y="4363"/>
                    <a:pt x="1891" y="4205"/>
                  </a:cubicBezTo>
                  <a:lnTo>
                    <a:pt x="2395" y="3701"/>
                  </a:lnTo>
                  <a:cubicBezTo>
                    <a:pt x="2489" y="3623"/>
                    <a:pt x="2584" y="3583"/>
                    <a:pt x="2674" y="3583"/>
                  </a:cubicBezTo>
                  <a:close/>
                  <a:moveTo>
                    <a:pt x="7207" y="4087"/>
                  </a:moveTo>
                  <a:cubicBezTo>
                    <a:pt x="7302" y="4087"/>
                    <a:pt x="7388" y="4127"/>
                    <a:pt x="7436" y="4205"/>
                  </a:cubicBezTo>
                  <a:cubicBezTo>
                    <a:pt x="7625" y="4363"/>
                    <a:pt x="7625" y="4552"/>
                    <a:pt x="7436" y="4710"/>
                  </a:cubicBezTo>
                  <a:lnTo>
                    <a:pt x="6932" y="5214"/>
                  </a:lnTo>
                  <a:cubicBezTo>
                    <a:pt x="6853" y="5292"/>
                    <a:pt x="6766" y="5332"/>
                    <a:pt x="6680" y="5332"/>
                  </a:cubicBezTo>
                  <a:cubicBezTo>
                    <a:pt x="6593" y="5332"/>
                    <a:pt x="6506" y="5292"/>
                    <a:pt x="6427" y="5214"/>
                  </a:cubicBezTo>
                  <a:cubicBezTo>
                    <a:pt x="6270" y="5056"/>
                    <a:pt x="6270" y="4867"/>
                    <a:pt x="6427" y="4710"/>
                  </a:cubicBezTo>
                  <a:lnTo>
                    <a:pt x="6932" y="4205"/>
                  </a:lnTo>
                  <a:cubicBezTo>
                    <a:pt x="7010" y="4127"/>
                    <a:pt x="7113" y="4087"/>
                    <a:pt x="7207" y="4087"/>
                  </a:cubicBezTo>
                  <a:close/>
                  <a:moveTo>
                    <a:pt x="5388" y="4875"/>
                  </a:moveTo>
                  <a:cubicBezTo>
                    <a:pt x="5474" y="4875"/>
                    <a:pt x="5561" y="4914"/>
                    <a:pt x="5640" y="4993"/>
                  </a:cubicBezTo>
                  <a:cubicBezTo>
                    <a:pt x="5797" y="5151"/>
                    <a:pt x="5797" y="5340"/>
                    <a:pt x="5640" y="5497"/>
                  </a:cubicBezTo>
                  <a:lnTo>
                    <a:pt x="5136" y="6001"/>
                  </a:lnTo>
                  <a:cubicBezTo>
                    <a:pt x="5057" y="6080"/>
                    <a:pt x="4963" y="6119"/>
                    <a:pt x="4868" y="6119"/>
                  </a:cubicBezTo>
                  <a:cubicBezTo>
                    <a:pt x="4773" y="6119"/>
                    <a:pt x="4679" y="6080"/>
                    <a:pt x="4600" y="6001"/>
                  </a:cubicBezTo>
                  <a:cubicBezTo>
                    <a:pt x="4443" y="5844"/>
                    <a:pt x="4443" y="5655"/>
                    <a:pt x="4600" y="5497"/>
                  </a:cubicBezTo>
                  <a:lnTo>
                    <a:pt x="5136" y="4993"/>
                  </a:lnTo>
                  <a:cubicBezTo>
                    <a:pt x="5215" y="4914"/>
                    <a:pt x="5301" y="4875"/>
                    <a:pt x="5388" y="4875"/>
                  </a:cubicBezTo>
                  <a:close/>
                  <a:moveTo>
                    <a:pt x="2674" y="5568"/>
                  </a:moveTo>
                  <a:cubicBezTo>
                    <a:pt x="2765" y="5568"/>
                    <a:pt x="2852" y="5607"/>
                    <a:pt x="2930" y="5686"/>
                  </a:cubicBezTo>
                  <a:cubicBezTo>
                    <a:pt x="3088" y="5844"/>
                    <a:pt x="3088" y="6064"/>
                    <a:pt x="2930" y="6222"/>
                  </a:cubicBezTo>
                  <a:lnTo>
                    <a:pt x="2395" y="6726"/>
                  </a:lnTo>
                  <a:cubicBezTo>
                    <a:pt x="2316" y="6805"/>
                    <a:pt x="2229" y="6844"/>
                    <a:pt x="2143" y="6844"/>
                  </a:cubicBezTo>
                  <a:cubicBezTo>
                    <a:pt x="2056" y="6844"/>
                    <a:pt x="1970" y="6805"/>
                    <a:pt x="1891" y="6726"/>
                  </a:cubicBezTo>
                  <a:cubicBezTo>
                    <a:pt x="1733" y="6568"/>
                    <a:pt x="1733" y="6379"/>
                    <a:pt x="1891" y="6222"/>
                  </a:cubicBezTo>
                  <a:lnTo>
                    <a:pt x="2395" y="5686"/>
                  </a:lnTo>
                  <a:cubicBezTo>
                    <a:pt x="2489" y="5607"/>
                    <a:pt x="2584" y="5568"/>
                    <a:pt x="2674" y="5568"/>
                  </a:cubicBezTo>
                  <a:close/>
                  <a:moveTo>
                    <a:pt x="4065" y="1"/>
                  </a:moveTo>
                  <a:cubicBezTo>
                    <a:pt x="3468" y="1"/>
                    <a:pt x="2828" y="244"/>
                    <a:pt x="2174" y="897"/>
                  </a:cubicBezTo>
                  <a:cubicBezTo>
                    <a:pt x="1355" y="1717"/>
                    <a:pt x="662" y="2977"/>
                    <a:pt x="347" y="4268"/>
                  </a:cubicBezTo>
                  <a:cubicBezTo>
                    <a:pt x="0" y="5781"/>
                    <a:pt x="190" y="7009"/>
                    <a:pt x="914" y="7702"/>
                  </a:cubicBezTo>
                  <a:cubicBezTo>
                    <a:pt x="1466" y="8255"/>
                    <a:pt x="2204" y="8461"/>
                    <a:pt x="2972" y="8461"/>
                  </a:cubicBezTo>
                  <a:cubicBezTo>
                    <a:pt x="3430" y="8461"/>
                    <a:pt x="3900" y="8387"/>
                    <a:pt x="4348" y="8270"/>
                  </a:cubicBezTo>
                  <a:cubicBezTo>
                    <a:pt x="5608" y="7955"/>
                    <a:pt x="6900" y="7230"/>
                    <a:pt x="7719" y="6442"/>
                  </a:cubicBezTo>
                  <a:cubicBezTo>
                    <a:pt x="9736" y="4426"/>
                    <a:pt x="7845" y="2536"/>
                    <a:pt x="6963" y="1654"/>
                  </a:cubicBezTo>
                  <a:cubicBezTo>
                    <a:pt x="6367" y="1057"/>
                    <a:pt x="5310" y="1"/>
                    <a:pt x="40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19" name="Google Shape;9519;p66"/>
          <p:cNvGrpSpPr/>
          <p:nvPr/>
        </p:nvGrpSpPr>
        <p:grpSpPr>
          <a:xfrm>
            <a:off x="7441485" y="1689592"/>
            <a:ext cx="395755" cy="449288"/>
            <a:chOff x="-16775350" y="3309200"/>
            <a:chExt cx="267800" cy="304025"/>
          </a:xfrm>
        </p:grpSpPr>
        <p:sp>
          <p:nvSpPr>
            <p:cNvPr id="9520" name="Google Shape;9520;p66"/>
            <p:cNvSpPr/>
            <p:nvPr/>
          </p:nvSpPr>
          <p:spPr>
            <a:xfrm>
              <a:off x="-16775350" y="3309200"/>
              <a:ext cx="267800" cy="160675"/>
            </a:xfrm>
            <a:custGeom>
              <a:avLst/>
              <a:gdLst/>
              <a:ahLst/>
              <a:cxnLst/>
              <a:rect l="l" t="t" r="r" b="b"/>
              <a:pathLst>
                <a:path w="10712" h="6427" extrusionOk="0">
                  <a:moveTo>
                    <a:pt x="4978" y="1418"/>
                  </a:moveTo>
                  <a:cubicBezTo>
                    <a:pt x="5388" y="1418"/>
                    <a:pt x="5703" y="1733"/>
                    <a:pt x="5703" y="2111"/>
                  </a:cubicBezTo>
                  <a:cubicBezTo>
                    <a:pt x="5703" y="2520"/>
                    <a:pt x="5388" y="2835"/>
                    <a:pt x="4978" y="2835"/>
                  </a:cubicBezTo>
                  <a:cubicBezTo>
                    <a:pt x="4600" y="2835"/>
                    <a:pt x="4285" y="2520"/>
                    <a:pt x="4285" y="2111"/>
                  </a:cubicBezTo>
                  <a:cubicBezTo>
                    <a:pt x="4285" y="1733"/>
                    <a:pt x="4600" y="1418"/>
                    <a:pt x="4978" y="1418"/>
                  </a:cubicBezTo>
                  <a:close/>
                  <a:moveTo>
                    <a:pt x="3182" y="2867"/>
                  </a:moveTo>
                  <a:cubicBezTo>
                    <a:pt x="3781" y="2867"/>
                    <a:pt x="4254" y="3340"/>
                    <a:pt x="4254" y="3938"/>
                  </a:cubicBezTo>
                  <a:cubicBezTo>
                    <a:pt x="4285" y="4505"/>
                    <a:pt x="3781" y="5009"/>
                    <a:pt x="3182" y="5009"/>
                  </a:cubicBezTo>
                  <a:cubicBezTo>
                    <a:pt x="2584" y="5009"/>
                    <a:pt x="2111" y="4537"/>
                    <a:pt x="2111" y="3938"/>
                  </a:cubicBezTo>
                  <a:cubicBezTo>
                    <a:pt x="2111" y="3340"/>
                    <a:pt x="2584" y="2867"/>
                    <a:pt x="3182" y="2867"/>
                  </a:cubicBezTo>
                  <a:close/>
                  <a:moveTo>
                    <a:pt x="5356" y="0"/>
                  </a:moveTo>
                  <a:cubicBezTo>
                    <a:pt x="2395" y="0"/>
                    <a:pt x="0" y="2394"/>
                    <a:pt x="0" y="5356"/>
                  </a:cubicBezTo>
                  <a:cubicBezTo>
                    <a:pt x="0" y="5954"/>
                    <a:pt x="473" y="6427"/>
                    <a:pt x="1040" y="6427"/>
                  </a:cubicBezTo>
                  <a:lnTo>
                    <a:pt x="9609" y="6427"/>
                  </a:lnTo>
                  <a:cubicBezTo>
                    <a:pt x="10208" y="6427"/>
                    <a:pt x="10681" y="5954"/>
                    <a:pt x="10681" y="5356"/>
                  </a:cubicBezTo>
                  <a:cubicBezTo>
                    <a:pt x="10712" y="2394"/>
                    <a:pt x="8286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66"/>
            <p:cNvSpPr/>
            <p:nvPr/>
          </p:nvSpPr>
          <p:spPr>
            <a:xfrm>
              <a:off x="-16704475" y="33989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27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66"/>
            <p:cNvSpPr/>
            <p:nvPr/>
          </p:nvSpPr>
          <p:spPr>
            <a:xfrm>
              <a:off x="-16707625" y="3487200"/>
              <a:ext cx="129200" cy="126025"/>
            </a:xfrm>
            <a:custGeom>
              <a:avLst/>
              <a:gdLst/>
              <a:ahLst/>
              <a:cxnLst/>
              <a:rect l="l" t="t" r="r" b="b"/>
              <a:pathLst>
                <a:path w="5168" h="5041" extrusionOk="0">
                  <a:moveTo>
                    <a:pt x="1135" y="0"/>
                  </a:moveTo>
                  <a:cubicBezTo>
                    <a:pt x="1072" y="725"/>
                    <a:pt x="914" y="1449"/>
                    <a:pt x="631" y="2079"/>
                  </a:cubicBezTo>
                  <a:cubicBezTo>
                    <a:pt x="1" y="3592"/>
                    <a:pt x="1103" y="5041"/>
                    <a:pt x="2584" y="5041"/>
                  </a:cubicBezTo>
                  <a:cubicBezTo>
                    <a:pt x="3939" y="5041"/>
                    <a:pt x="5168" y="3875"/>
                    <a:pt x="4632" y="2237"/>
                  </a:cubicBezTo>
                  <a:cubicBezTo>
                    <a:pt x="4411" y="1449"/>
                    <a:pt x="4222" y="725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23" name="Google Shape;9523;p66"/>
          <p:cNvGrpSpPr/>
          <p:nvPr/>
        </p:nvGrpSpPr>
        <p:grpSpPr>
          <a:xfrm>
            <a:off x="7441485" y="2241827"/>
            <a:ext cx="395755" cy="452835"/>
            <a:chOff x="-16775350" y="3683300"/>
            <a:chExt cx="267800" cy="306425"/>
          </a:xfrm>
        </p:grpSpPr>
        <p:sp>
          <p:nvSpPr>
            <p:cNvPr id="9524" name="Google Shape;9524;p66"/>
            <p:cNvSpPr/>
            <p:nvPr/>
          </p:nvSpPr>
          <p:spPr>
            <a:xfrm>
              <a:off x="-16775350" y="3683300"/>
              <a:ext cx="267800" cy="306425"/>
            </a:xfrm>
            <a:custGeom>
              <a:avLst/>
              <a:gdLst/>
              <a:ahLst/>
              <a:cxnLst/>
              <a:rect l="l" t="t" r="r" b="b"/>
              <a:pathLst>
                <a:path w="10712" h="12257" extrusionOk="0">
                  <a:moveTo>
                    <a:pt x="5356" y="1"/>
                  </a:moveTo>
                  <a:cubicBezTo>
                    <a:pt x="2395" y="1"/>
                    <a:pt x="0" y="2395"/>
                    <a:pt x="0" y="5357"/>
                  </a:cubicBezTo>
                  <a:lnTo>
                    <a:pt x="0" y="11847"/>
                  </a:lnTo>
                  <a:cubicBezTo>
                    <a:pt x="0" y="12036"/>
                    <a:pt x="158" y="12193"/>
                    <a:pt x="347" y="12193"/>
                  </a:cubicBezTo>
                  <a:lnTo>
                    <a:pt x="1418" y="12193"/>
                  </a:lnTo>
                  <a:lnTo>
                    <a:pt x="1418" y="11153"/>
                  </a:lnTo>
                  <a:cubicBezTo>
                    <a:pt x="1418" y="10303"/>
                    <a:pt x="1702" y="9578"/>
                    <a:pt x="2206" y="8917"/>
                  </a:cubicBezTo>
                  <a:lnTo>
                    <a:pt x="2741" y="8224"/>
                  </a:lnTo>
                  <a:lnTo>
                    <a:pt x="2017" y="7121"/>
                  </a:lnTo>
                  <a:cubicBezTo>
                    <a:pt x="1607" y="6522"/>
                    <a:pt x="1418" y="5829"/>
                    <a:pt x="1418" y="5136"/>
                  </a:cubicBezTo>
                  <a:cubicBezTo>
                    <a:pt x="1418" y="4128"/>
                    <a:pt x="2080" y="3183"/>
                    <a:pt x="3025" y="2994"/>
                  </a:cubicBezTo>
                  <a:cubicBezTo>
                    <a:pt x="3197" y="2953"/>
                    <a:pt x="3371" y="2933"/>
                    <a:pt x="3544" y="2933"/>
                  </a:cubicBezTo>
                  <a:cubicBezTo>
                    <a:pt x="4034" y="2933"/>
                    <a:pt x="4511" y="3092"/>
                    <a:pt x="4884" y="3372"/>
                  </a:cubicBezTo>
                  <a:cubicBezTo>
                    <a:pt x="5041" y="3529"/>
                    <a:pt x="5199" y="3687"/>
                    <a:pt x="5293" y="3844"/>
                  </a:cubicBezTo>
                  <a:cubicBezTo>
                    <a:pt x="5388" y="3687"/>
                    <a:pt x="5514" y="3561"/>
                    <a:pt x="5671" y="3466"/>
                  </a:cubicBezTo>
                  <a:cubicBezTo>
                    <a:pt x="6052" y="3086"/>
                    <a:pt x="6649" y="2896"/>
                    <a:pt x="7187" y="2896"/>
                  </a:cubicBezTo>
                  <a:cubicBezTo>
                    <a:pt x="7228" y="2896"/>
                    <a:pt x="7269" y="2897"/>
                    <a:pt x="7310" y="2899"/>
                  </a:cubicBezTo>
                  <a:cubicBezTo>
                    <a:pt x="8412" y="3025"/>
                    <a:pt x="9263" y="4002"/>
                    <a:pt x="9263" y="5136"/>
                  </a:cubicBezTo>
                  <a:cubicBezTo>
                    <a:pt x="9263" y="5735"/>
                    <a:pt x="9137" y="6302"/>
                    <a:pt x="8885" y="6837"/>
                  </a:cubicBezTo>
                  <a:cubicBezTo>
                    <a:pt x="8664" y="7404"/>
                    <a:pt x="8349" y="7877"/>
                    <a:pt x="7940" y="8255"/>
                  </a:cubicBezTo>
                  <a:cubicBezTo>
                    <a:pt x="8349" y="8665"/>
                    <a:pt x="8664" y="9137"/>
                    <a:pt x="8885" y="9673"/>
                  </a:cubicBezTo>
                  <a:cubicBezTo>
                    <a:pt x="9137" y="10240"/>
                    <a:pt x="9263" y="10775"/>
                    <a:pt x="9263" y="11374"/>
                  </a:cubicBezTo>
                  <a:lnTo>
                    <a:pt x="9263" y="12256"/>
                  </a:lnTo>
                  <a:lnTo>
                    <a:pt x="10302" y="12256"/>
                  </a:lnTo>
                  <a:cubicBezTo>
                    <a:pt x="10523" y="12256"/>
                    <a:pt x="10681" y="12099"/>
                    <a:pt x="10681" y="11878"/>
                  </a:cubicBezTo>
                  <a:lnTo>
                    <a:pt x="10681" y="5420"/>
                  </a:lnTo>
                  <a:cubicBezTo>
                    <a:pt x="10712" y="2395"/>
                    <a:pt x="8286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66"/>
            <p:cNvSpPr/>
            <p:nvPr/>
          </p:nvSpPr>
          <p:spPr>
            <a:xfrm>
              <a:off x="-16648550" y="3847925"/>
              <a:ext cx="13425" cy="21275"/>
            </a:xfrm>
            <a:custGeom>
              <a:avLst/>
              <a:gdLst/>
              <a:ahLst/>
              <a:cxnLst/>
              <a:rect l="l" t="t" r="r" b="b"/>
              <a:pathLst>
                <a:path w="537" h="851" extrusionOk="0">
                  <a:moveTo>
                    <a:pt x="284" y="0"/>
                  </a:moveTo>
                  <a:lnTo>
                    <a:pt x="1" y="252"/>
                  </a:lnTo>
                  <a:lnTo>
                    <a:pt x="284" y="851"/>
                  </a:lnTo>
                  <a:lnTo>
                    <a:pt x="536" y="25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66"/>
            <p:cNvSpPr/>
            <p:nvPr/>
          </p:nvSpPr>
          <p:spPr>
            <a:xfrm>
              <a:off x="-16722575" y="3771400"/>
              <a:ext cx="161475" cy="215950"/>
            </a:xfrm>
            <a:custGeom>
              <a:avLst/>
              <a:gdLst/>
              <a:ahLst/>
              <a:cxnLst/>
              <a:rect l="l" t="t" r="r" b="b"/>
              <a:pathLst>
                <a:path w="6459" h="8638" extrusionOk="0">
                  <a:moveTo>
                    <a:pt x="1827" y="1486"/>
                  </a:moveTo>
                  <a:cubicBezTo>
                    <a:pt x="2017" y="1486"/>
                    <a:pt x="2174" y="1644"/>
                    <a:pt x="2174" y="1833"/>
                  </a:cubicBezTo>
                  <a:cubicBezTo>
                    <a:pt x="2174" y="2022"/>
                    <a:pt x="2017" y="2179"/>
                    <a:pt x="1827" y="2179"/>
                  </a:cubicBezTo>
                  <a:cubicBezTo>
                    <a:pt x="1607" y="2179"/>
                    <a:pt x="1449" y="2022"/>
                    <a:pt x="1449" y="1833"/>
                  </a:cubicBezTo>
                  <a:cubicBezTo>
                    <a:pt x="1449" y="1644"/>
                    <a:pt x="1607" y="1486"/>
                    <a:pt x="1827" y="1486"/>
                  </a:cubicBezTo>
                  <a:close/>
                  <a:moveTo>
                    <a:pt x="4663" y="1486"/>
                  </a:moveTo>
                  <a:cubicBezTo>
                    <a:pt x="4852" y="1486"/>
                    <a:pt x="5009" y="1644"/>
                    <a:pt x="5009" y="1833"/>
                  </a:cubicBezTo>
                  <a:cubicBezTo>
                    <a:pt x="5009" y="2022"/>
                    <a:pt x="4852" y="2179"/>
                    <a:pt x="4663" y="2179"/>
                  </a:cubicBezTo>
                  <a:cubicBezTo>
                    <a:pt x="4442" y="2179"/>
                    <a:pt x="4285" y="2022"/>
                    <a:pt x="4285" y="1833"/>
                  </a:cubicBezTo>
                  <a:cubicBezTo>
                    <a:pt x="4285" y="1644"/>
                    <a:pt x="4442" y="1486"/>
                    <a:pt x="4663" y="1486"/>
                  </a:cubicBezTo>
                  <a:close/>
                  <a:moveTo>
                    <a:pt x="3257" y="2219"/>
                  </a:moveTo>
                  <a:cubicBezTo>
                    <a:pt x="3348" y="2219"/>
                    <a:pt x="3434" y="2258"/>
                    <a:pt x="3497" y="2337"/>
                  </a:cubicBezTo>
                  <a:lnTo>
                    <a:pt x="4222" y="3061"/>
                  </a:lnTo>
                  <a:cubicBezTo>
                    <a:pt x="4285" y="3124"/>
                    <a:pt x="4348" y="3282"/>
                    <a:pt x="4253" y="3439"/>
                  </a:cubicBezTo>
                  <a:lnTo>
                    <a:pt x="3560" y="4857"/>
                  </a:lnTo>
                  <a:cubicBezTo>
                    <a:pt x="3466" y="4983"/>
                    <a:pt x="3340" y="5046"/>
                    <a:pt x="3245" y="5046"/>
                  </a:cubicBezTo>
                  <a:cubicBezTo>
                    <a:pt x="3119" y="5046"/>
                    <a:pt x="2962" y="4983"/>
                    <a:pt x="2930" y="4857"/>
                  </a:cubicBezTo>
                  <a:lnTo>
                    <a:pt x="2206" y="3439"/>
                  </a:lnTo>
                  <a:cubicBezTo>
                    <a:pt x="2143" y="3313"/>
                    <a:pt x="2174" y="3124"/>
                    <a:pt x="2300" y="3061"/>
                  </a:cubicBezTo>
                  <a:lnTo>
                    <a:pt x="2993" y="2337"/>
                  </a:lnTo>
                  <a:cubicBezTo>
                    <a:pt x="3072" y="2258"/>
                    <a:pt x="3166" y="2219"/>
                    <a:pt x="3257" y="2219"/>
                  </a:cubicBezTo>
                  <a:close/>
                  <a:moveTo>
                    <a:pt x="5044" y="1"/>
                  </a:moveTo>
                  <a:cubicBezTo>
                    <a:pt x="4682" y="1"/>
                    <a:pt x="4348" y="125"/>
                    <a:pt x="4064" y="352"/>
                  </a:cubicBezTo>
                  <a:cubicBezTo>
                    <a:pt x="3749" y="635"/>
                    <a:pt x="3592" y="1045"/>
                    <a:pt x="3592" y="1423"/>
                  </a:cubicBezTo>
                  <a:cubicBezTo>
                    <a:pt x="3592" y="1612"/>
                    <a:pt x="3434" y="1770"/>
                    <a:pt x="3245" y="1770"/>
                  </a:cubicBezTo>
                  <a:cubicBezTo>
                    <a:pt x="3025" y="1770"/>
                    <a:pt x="2867" y="1612"/>
                    <a:pt x="2867" y="1423"/>
                  </a:cubicBezTo>
                  <a:cubicBezTo>
                    <a:pt x="2867" y="982"/>
                    <a:pt x="2678" y="604"/>
                    <a:pt x="2332" y="320"/>
                  </a:cubicBezTo>
                  <a:cubicBezTo>
                    <a:pt x="2072" y="108"/>
                    <a:pt x="1759" y="1"/>
                    <a:pt x="1419" y="1"/>
                  </a:cubicBezTo>
                  <a:cubicBezTo>
                    <a:pt x="1306" y="1"/>
                    <a:pt x="1190" y="13"/>
                    <a:pt x="1071" y="37"/>
                  </a:cubicBezTo>
                  <a:cubicBezTo>
                    <a:pt x="410" y="194"/>
                    <a:pt x="0" y="887"/>
                    <a:pt x="0" y="1549"/>
                  </a:cubicBezTo>
                  <a:cubicBezTo>
                    <a:pt x="0" y="2085"/>
                    <a:pt x="158" y="2652"/>
                    <a:pt x="473" y="3124"/>
                  </a:cubicBezTo>
                  <a:lnTo>
                    <a:pt x="1386" y="4448"/>
                  </a:lnTo>
                  <a:cubicBezTo>
                    <a:pt x="1449" y="4574"/>
                    <a:pt x="1449" y="4763"/>
                    <a:pt x="1386" y="4889"/>
                  </a:cubicBezTo>
                  <a:lnTo>
                    <a:pt x="662" y="5802"/>
                  </a:lnTo>
                  <a:cubicBezTo>
                    <a:pt x="284" y="6275"/>
                    <a:pt x="32" y="6905"/>
                    <a:pt x="32" y="7566"/>
                  </a:cubicBezTo>
                  <a:lnTo>
                    <a:pt x="32" y="8638"/>
                  </a:lnTo>
                  <a:lnTo>
                    <a:pt x="6459" y="8638"/>
                  </a:lnTo>
                  <a:lnTo>
                    <a:pt x="6459" y="7756"/>
                  </a:lnTo>
                  <a:cubicBezTo>
                    <a:pt x="6459" y="7283"/>
                    <a:pt x="6396" y="6779"/>
                    <a:pt x="6175" y="6338"/>
                  </a:cubicBezTo>
                  <a:cubicBezTo>
                    <a:pt x="5860" y="5708"/>
                    <a:pt x="5545" y="5424"/>
                    <a:pt x="5136" y="4920"/>
                  </a:cubicBezTo>
                  <a:cubicBezTo>
                    <a:pt x="4978" y="4794"/>
                    <a:pt x="4978" y="4574"/>
                    <a:pt x="5136" y="4416"/>
                  </a:cubicBezTo>
                  <a:cubicBezTo>
                    <a:pt x="5608" y="3943"/>
                    <a:pt x="5860" y="3691"/>
                    <a:pt x="6144" y="2967"/>
                  </a:cubicBezTo>
                  <a:cubicBezTo>
                    <a:pt x="6333" y="2526"/>
                    <a:pt x="6427" y="2022"/>
                    <a:pt x="6427" y="1549"/>
                  </a:cubicBezTo>
                  <a:cubicBezTo>
                    <a:pt x="6427" y="793"/>
                    <a:pt x="5860" y="100"/>
                    <a:pt x="5167" y="5"/>
                  </a:cubicBezTo>
                  <a:cubicBezTo>
                    <a:pt x="5126" y="2"/>
                    <a:pt x="5085" y="1"/>
                    <a:pt x="50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27" name="Google Shape;9527;p66"/>
          <p:cNvGrpSpPr/>
          <p:nvPr/>
        </p:nvGrpSpPr>
        <p:grpSpPr>
          <a:xfrm>
            <a:off x="7413536" y="2796870"/>
            <a:ext cx="451653" cy="449288"/>
            <a:chOff x="-16794250" y="4058225"/>
            <a:chExt cx="305625" cy="304025"/>
          </a:xfrm>
        </p:grpSpPr>
        <p:sp>
          <p:nvSpPr>
            <p:cNvPr id="9528" name="Google Shape;9528;p66"/>
            <p:cNvSpPr/>
            <p:nvPr/>
          </p:nvSpPr>
          <p:spPr>
            <a:xfrm>
              <a:off x="-16793475" y="4309475"/>
              <a:ext cx="70925" cy="17350"/>
            </a:xfrm>
            <a:custGeom>
              <a:avLst/>
              <a:gdLst/>
              <a:ahLst/>
              <a:cxnLst/>
              <a:rect l="l" t="t" r="r" b="b"/>
              <a:pathLst>
                <a:path w="2837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2490" y="693"/>
                  </a:lnTo>
                  <a:cubicBezTo>
                    <a:pt x="2679" y="693"/>
                    <a:pt x="2836" y="536"/>
                    <a:pt x="2836" y="347"/>
                  </a:cubicBezTo>
                  <a:cubicBezTo>
                    <a:pt x="2836" y="158"/>
                    <a:pt x="2679" y="0"/>
                    <a:pt x="24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66"/>
            <p:cNvSpPr/>
            <p:nvPr/>
          </p:nvSpPr>
          <p:spPr>
            <a:xfrm>
              <a:off x="-16758025" y="4344900"/>
              <a:ext cx="89800" cy="17350"/>
            </a:xfrm>
            <a:custGeom>
              <a:avLst/>
              <a:gdLst/>
              <a:ahLst/>
              <a:cxnLst/>
              <a:rect l="l" t="t" r="r" b="b"/>
              <a:pathLst>
                <a:path w="3592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3245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9530;p66"/>
            <p:cNvSpPr/>
            <p:nvPr/>
          </p:nvSpPr>
          <p:spPr>
            <a:xfrm>
              <a:off x="-16615475" y="4344900"/>
              <a:ext cx="89825" cy="17350"/>
            </a:xfrm>
            <a:custGeom>
              <a:avLst/>
              <a:gdLst/>
              <a:ahLst/>
              <a:cxnLst/>
              <a:rect l="l" t="t" r="r" b="b"/>
              <a:pathLst>
                <a:path w="3593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3246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66"/>
            <p:cNvSpPr/>
            <p:nvPr/>
          </p:nvSpPr>
          <p:spPr>
            <a:xfrm>
              <a:off x="-16561900" y="4309475"/>
              <a:ext cx="71700" cy="17350"/>
            </a:xfrm>
            <a:custGeom>
              <a:avLst/>
              <a:gdLst/>
              <a:ahLst/>
              <a:cxnLst/>
              <a:rect l="l" t="t" r="r" b="b"/>
              <a:pathLst>
                <a:path w="286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2521" y="693"/>
                  </a:lnTo>
                  <a:cubicBezTo>
                    <a:pt x="2710" y="693"/>
                    <a:pt x="2867" y="536"/>
                    <a:pt x="2867" y="347"/>
                  </a:cubicBezTo>
                  <a:cubicBezTo>
                    <a:pt x="2867" y="158"/>
                    <a:pt x="2710" y="0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66"/>
            <p:cNvSpPr/>
            <p:nvPr/>
          </p:nvSpPr>
          <p:spPr>
            <a:xfrm>
              <a:off x="-16704475" y="4309475"/>
              <a:ext cx="125275" cy="17350"/>
            </a:xfrm>
            <a:custGeom>
              <a:avLst/>
              <a:gdLst/>
              <a:ahLst/>
              <a:cxnLst/>
              <a:rect l="l" t="t" r="r" b="b"/>
              <a:pathLst>
                <a:path w="5011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632" y="693"/>
                  </a:lnTo>
                  <a:cubicBezTo>
                    <a:pt x="4821" y="693"/>
                    <a:pt x="5010" y="536"/>
                    <a:pt x="5010" y="347"/>
                  </a:cubicBezTo>
                  <a:cubicBezTo>
                    <a:pt x="5010" y="158"/>
                    <a:pt x="4821" y="0"/>
                    <a:pt x="4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66"/>
            <p:cNvSpPr/>
            <p:nvPr/>
          </p:nvSpPr>
          <p:spPr>
            <a:xfrm>
              <a:off x="-16704475" y="4074750"/>
              <a:ext cx="126050" cy="165425"/>
            </a:xfrm>
            <a:custGeom>
              <a:avLst/>
              <a:gdLst/>
              <a:ahLst/>
              <a:cxnLst/>
              <a:rect l="l" t="t" r="r" b="b"/>
              <a:pathLst>
                <a:path w="5042" h="6617" extrusionOk="0">
                  <a:moveTo>
                    <a:pt x="1072" y="2931"/>
                  </a:moveTo>
                  <a:cubicBezTo>
                    <a:pt x="1261" y="2931"/>
                    <a:pt x="1419" y="3088"/>
                    <a:pt x="1419" y="3277"/>
                  </a:cubicBezTo>
                  <a:lnTo>
                    <a:pt x="1419" y="5483"/>
                  </a:lnTo>
                  <a:cubicBezTo>
                    <a:pt x="1419" y="5672"/>
                    <a:pt x="1261" y="5829"/>
                    <a:pt x="1072" y="5829"/>
                  </a:cubicBezTo>
                  <a:cubicBezTo>
                    <a:pt x="851" y="5829"/>
                    <a:pt x="694" y="5672"/>
                    <a:pt x="694" y="5483"/>
                  </a:cubicBezTo>
                  <a:lnTo>
                    <a:pt x="694" y="3277"/>
                  </a:lnTo>
                  <a:cubicBezTo>
                    <a:pt x="694" y="3088"/>
                    <a:pt x="851" y="2931"/>
                    <a:pt x="1072" y="2931"/>
                  </a:cubicBezTo>
                  <a:close/>
                  <a:moveTo>
                    <a:pt x="3939" y="2931"/>
                  </a:moveTo>
                  <a:cubicBezTo>
                    <a:pt x="4128" y="2931"/>
                    <a:pt x="4285" y="3088"/>
                    <a:pt x="4285" y="3277"/>
                  </a:cubicBezTo>
                  <a:lnTo>
                    <a:pt x="4285" y="5483"/>
                  </a:lnTo>
                  <a:cubicBezTo>
                    <a:pt x="4285" y="5672"/>
                    <a:pt x="4128" y="5829"/>
                    <a:pt x="3939" y="5829"/>
                  </a:cubicBezTo>
                  <a:cubicBezTo>
                    <a:pt x="3718" y="5829"/>
                    <a:pt x="3561" y="5672"/>
                    <a:pt x="3561" y="5483"/>
                  </a:cubicBezTo>
                  <a:lnTo>
                    <a:pt x="3561" y="3277"/>
                  </a:lnTo>
                  <a:cubicBezTo>
                    <a:pt x="3561" y="3088"/>
                    <a:pt x="3718" y="2931"/>
                    <a:pt x="3939" y="2931"/>
                  </a:cubicBezTo>
                  <a:close/>
                  <a:moveTo>
                    <a:pt x="1" y="1"/>
                  </a:moveTo>
                  <a:lnTo>
                    <a:pt x="1" y="6554"/>
                  </a:lnTo>
                  <a:cubicBezTo>
                    <a:pt x="116" y="6542"/>
                    <a:pt x="240" y="6535"/>
                    <a:pt x="366" y="6535"/>
                  </a:cubicBezTo>
                  <a:cubicBezTo>
                    <a:pt x="584" y="6535"/>
                    <a:pt x="809" y="6557"/>
                    <a:pt x="1009" y="6617"/>
                  </a:cubicBezTo>
                  <a:cubicBezTo>
                    <a:pt x="1293" y="6207"/>
                    <a:pt x="1671" y="5924"/>
                    <a:pt x="2143" y="5829"/>
                  </a:cubicBezTo>
                  <a:lnTo>
                    <a:pt x="2143" y="3939"/>
                  </a:lnTo>
                  <a:cubicBezTo>
                    <a:pt x="2143" y="3750"/>
                    <a:pt x="2332" y="3592"/>
                    <a:pt x="2521" y="3592"/>
                  </a:cubicBezTo>
                  <a:cubicBezTo>
                    <a:pt x="2710" y="3592"/>
                    <a:pt x="2868" y="3750"/>
                    <a:pt x="2868" y="3939"/>
                  </a:cubicBezTo>
                  <a:lnTo>
                    <a:pt x="2868" y="5829"/>
                  </a:lnTo>
                  <a:cubicBezTo>
                    <a:pt x="3340" y="5955"/>
                    <a:pt x="3750" y="6239"/>
                    <a:pt x="4002" y="6617"/>
                  </a:cubicBezTo>
                  <a:cubicBezTo>
                    <a:pt x="4207" y="6555"/>
                    <a:pt x="4439" y="6507"/>
                    <a:pt x="4672" y="6507"/>
                  </a:cubicBezTo>
                  <a:cubicBezTo>
                    <a:pt x="4796" y="6507"/>
                    <a:pt x="4921" y="6521"/>
                    <a:pt x="5042" y="6554"/>
                  </a:cubicBezTo>
                  <a:lnTo>
                    <a:pt x="5042" y="1"/>
                  </a:lnTo>
                  <a:lnTo>
                    <a:pt x="4285" y="1"/>
                  </a:lnTo>
                  <a:lnTo>
                    <a:pt x="4285" y="1796"/>
                  </a:lnTo>
                  <a:cubicBezTo>
                    <a:pt x="4285" y="1985"/>
                    <a:pt x="4128" y="2143"/>
                    <a:pt x="3939" y="2143"/>
                  </a:cubicBezTo>
                  <a:cubicBezTo>
                    <a:pt x="3718" y="2143"/>
                    <a:pt x="3561" y="1985"/>
                    <a:pt x="3561" y="1796"/>
                  </a:cubicBezTo>
                  <a:lnTo>
                    <a:pt x="3561" y="1"/>
                  </a:lnTo>
                  <a:lnTo>
                    <a:pt x="2868" y="1"/>
                  </a:lnTo>
                  <a:lnTo>
                    <a:pt x="2868" y="2490"/>
                  </a:lnTo>
                  <a:cubicBezTo>
                    <a:pt x="2868" y="2679"/>
                    <a:pt x="2710" y="2836"/>
                    <a:pt x="2521" y="2836"/>
                  </a:cubicBezTo>
                  <a:cubicBezTo>
                    <a:pt x="2301" y="2836"/>
                    <a:pt x="2143" y="2679"/>
                    <a:pt x="2143" y="2490"/>
                  </a:cubicBezTo>
                  <a:lnTo>
                    <a:pt x="2143" y="1"/>
                  </a:lnTo>
                  <a:lnTo>
                    <a:pt x="1450" y="1"/>
                  </a:lnTo>
                  <a:lnTo>
                    <a:pt x="1450" y="1796"/>
                  </a:lnTo>
                  <a:cubicBezTo>
                    <a:pt x="1450" y="1985"/>
                    <a:pt x="1293" y="2143"/>
                    <a:pt x="1103" y="2143"/>
                  </a:cubicBezTo>
                  <a:cubicBezTo>
                    <a:pt x="883" y="2143"/>
                    <a:pt x="725" y="1985"/>
                    <a:pt x="725" y="1796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66"/>
            <p:cNvSpPr/>
            <p:nvPr/>
          </p:nvSpPr>
          <p:spPr>
            <a:xfrm>
              <a:off x="-16725725" y="4237800"/>
              <a:ext cx="164625" cy="53575"/>
            </a:xfrm>
            <a:custGeom>
              <a:avLst/>
              <a:gdLst/>
              <a:ahLst/>
              <a:cxnLst/>
              <a:rect l="l" t="t" r="r" b="b"/>
              <a:pathLst>
                <a:path w="6585" h="2143" extrusionOk="0">
                  <a:moveTo>
                    <a:pt x="3308" y="0"/>
                  </a:moveTo>
                  <a:cubicBezTo>
                    <a:pt x="2867" y="0"/>
                    <a:pt x="2458" y="252"/>
                    <a:pt x="2300" y="693"/>
                  </a:cubicBezTo>
                  <a:cubicBezTo>
                    <a:pt x="2232" y="830"/>
                    <a:pt x="2082" y="933"/>
                    <a:pt x="1921" y="933"/>
                  </a:cubicBezTo>
                  <a:cubicBezTo>
                    <a:pt x="1859" y="933"/>
                    <a:pt x="1795" y="917"/>
                    <a:pt x="1733" y="882"/>
                  </a:cubicBezTo>
                  <a:cubicBezTo>
                    <a:pt x="1570" y="774"/>
                    <a:pt x="1377" y="721"/>
                    <a:pt x="1181" y="721"/>
                  </a:cubicBezTo>
                  <a:cubicBezTo>
                    <a:pt x="809" y="721"/>
                    <a:pt x="427" y="910"/>
                    <a:pt x="221" y="1260"/>
                  </a:cubicBezTo>
                  <a:cubicBezTo>
                    <a:pt x="63" y="1512"/>
                    <a:pt x="0" y="1827"/>
                    <a:pt x="126" y="2143"/>
                  </a:cubicBezTo>
                  <a:lnTo>
                    <a:pt x="6522" y="2143"/>
                  </a:lnTo>
                  <a:cubicBezTo>
                    <a:pt x="6585" y="1890"/>
                    <a:pt x="6585" y="1575"/>
                    <a:pt x="6459" y="1292"/>
                  </a:cubicBezTo>
                  <a:cubicBezTo>
                    <a:pt x="6292" y="918"/>
                    <a:pt x="5893" y="708"/>
                    <a:pt x="5487" y="708"/>
                  </a:cubicBezTo>
                  <a:cubicBezTo>
                    <a:pt x="5278" y="708"/>
                    <a:pt x="5066" y="764"/>
                    <a:pt x="4883" y="882"/>
                  </a:cubicBezTo>
                  <a:cubicBezTo>
                    <a:pt x="4820" y="924"/>
                    <a:pt x="4747" y="945"/>
                    <a:pt x="4675" y="945"/>
                  </a:cubicBezTo>
                  <a:cubicBezTo>
                    <a:pt x="4530" y="945"/>
                    <a:pt x="4390" y="861"/>
                    <a:pt x="4348" y="693"/>
                  </a:cubicBezTo>
                  <a:cubicBezTo>
                    <a:pt x="4190" y="252"/>
                    <a:pt x="378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66"/>
            <p:cNvSpPr/>
            <p:nvPr/>
          </p:nvSpPr>
          <p:spPr>
            <a:xfrm>
              <a:off x="-16559550" y="4058225"/>
              <a:ext cx="70925" cy="233150"/>
            </a:xfrm>
            <a:custGeom>
              <a:avLst/>
              <a:gdLst/>
              <a:ahLst/>
              <a:cxnLst/>
              <a:rect l="l" t="t" r="r" b="b"/>
              <a:pathLst>
                <a:path w="2837" h="9326" extrusionOk="0">
                  <a:moveTo>
                    <a:pt x="694" y="0"/>
                  </a:moveTo>
                  <a:cubicBezTo>
                    <a:pt x="284" y="0"/>
                    <a:pt x="1" y="315"/>
                    <a:pt x="1" y="725"/>
                  </a:cubicBezTo>
                  <a:lnTo>
                    <a:pt x="1" y="7530"/>
                  </a:lnTo>
                  <a:cubicBezTo>
                    <a:pt x="127" y="7719"/>
                    <a:pt x="347" y="7908"/>
                    <a:pt x="442" y="8160"/>
                  </a:cubicBezTo>
                  <a:cubicBezTo>
                    <a:pt x="662" y="8506"/>
                    <a:pt x="694" y="8947"/>
                    <a:pt x="599" y="9326"/>
                  </a:cubicBezTo>
                  <a:lnTo>
                    <a:pt x="2458" y="9326"/>
                  </a:lnTo>
                  <a:cubicBezTo>
                    <a:pt x="2647" y="9326"/>
                    <a:pt x="2836" y="9168"/>
                    <a:pt x="2836" y="8979"/>
                  </a:cubicBezTo>
                  <a:lnTo>
                    <a:pt x="2836" y="2520"/>
                  </a:lnTo>
                  <a:cubicBezTo>
                    <a:pt x="2836" y="2048"/>
                    <a:pt x="2521" y="1670"/>
                    <a:pt x="2112" y="1512"/>
                  </a:cubicBezTo>
                  <a:lnTo>
                    <a:pt x="2112" y="6112"/>
                  </a:lnTo>
                  <a:cubicBezTo>
                    <a:pt x="2112" y="6301"/>
                    <a:pt x="1954" y="6459"/>
                    <a:pt x="1765" y="6459"/>
                  </a:cubicBezTo>
                  <a:cubicBezTo>
                    <a:pt x="1576" y="6459"/>
                    <a:pt x="1387" y="6301"/>
                    <a:pt x="1387" y="6112"/>
                  </a:cubicBezTo>
                  <a:lnTo>
                    <a:pt x="1387" y="725"/>
                  </a:lnTo>
                  <a:cubicBezTo>
                    <a:pt x="1387" y="315"/>
                    <a:pt x="1040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66"/>
            <p:cNvSpPr/>
            <p:nvPr/>
          </p:nvSpPr>
          <p:spPr>
            <a:xfrm>
              <a:off x="-16794250" y="4059000"/>
              <a:ext cx="70900" cy="232375"/>
            </a:xfrm>
            <a:custGeom>
              <a:avLst/>
              <a:gdLst/>
              <a:ahLst/>
              <a:cxnLst/>
              <a:rect l="l" t="t" r="r" b="b"/>
              <a:pathLst>
                <a:path w="2836" h="9295" extrusionOk="0">
                  <a:moveTo>
                    <a:pt x="2111" y="1"/>
                  </a:moveTo>
                  <a:cubicBezTo>
                    <a:pt x="1733" y="1"/>
                    <a:pt x="1418" y="316"/>
                    <a:pt x="1418" y="725"/>
                  </a:cubicBezTo>
                  <a:lnTo>
                    <a:pt x="1418" y="6113"/>
                  </a:lnTo>
                  <a:cubicBezTo>
                    <a:pt x="1418" y="6302"/>
                    <a:pt x="1260" y="6459"/>
                    <a:pt x="1071" y="6459"/>
                  </a:cubicBezTo>
                  <a:cubicBezTo>
                    <a:pt x="851" y="6459"/>
                    <a:pt x="693" y="6302"/>
                    <a:pt x="693" y="6113"/>
                  </a:cubicBezTo>
                  <a:lnTo>
                    <a:pt x="693" y="1513"/>
                  </a:lnTo>
                  <a:cubicBezTo>
                    <a:pt x="284" y="1670"/>
                    <a:pt x="0" y="2048"/>
                    <a:pt x="0" y="2521"/>
                  </a:cubicBezTo>
                  <a:lnTo>
                    <a:pt x="0" y="8979"/>
                  </a:lnTo>
                  <a:cubicBezTo>
                    <a:pt x="0" y="9137"/>
                    <a:pt x="158" y="9295"/>
                    <a:pt x="347" y="9295"/>
                  </a:cubicBezTo>
                  <a:lnTo>
                    <a:pt x="2174" y="9295"/>
                  </a:lnTo>
                  <a:cubicBezTo>
                    <a:pt x="2080" y="8885"/>
                    <a:pt x="2111" y="8444"/>
                    <a:pt x="2363" y="8034"/>
                  </a:cubicBezTo>
                  <a:cubicBezTo>
                    <a:pt x="2489" y="7845"/>
                    <a:pt x="2647" y="7688"/>
                    <a:pt x="2836" y="7530"/>
                  </a:cubicBezTo>
                  <a:lnTo>
                    <a:pt x="2836" y="725"/>
                  </a:lnTo>
                  <a:cubicBezTo>
                    <a:pt x="2836" y="316"/>
                    <a:pt x="2489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37" name="Google Shape;9537;p66"/>
          <p:cNvSpPr/>
          <p:nvPr/>
        </p:nvSpPr>
        <p:spPr>
          <a:xfrm>
            <a:off x="7992205" y="1689084"/>
            <a:ext cx="452798" cy="450470"/>
          </a:xfrm>
          <a:custGeom>
            <a:avLst/>
            <a:gdLst/>
            <a:ahLst/>
            <a:cxnLst/>
            <a:rect l="l" t="t" r="r" b="b"/>
            <a:pathLst>
              <a:path w="12256" h="12193" extrusionOk="0">
                <a:moveTo>
                  <a:pt x="5324" y="2899"/>
                </a:moveTo>
                <a:cubicBezTo>
                  <a:pt x="5513" y="2899"/>
                  <a:pt x="5671" y="3056"/>
                  <a:pt x="5671" y="3245"/>
                </a:cubicBezTo>
                <a:lnTo>
                  <a:pt x="5671" y="3970"/>
                </a:lnTo>
                <a:cubicBezTo>
                  <a:pt x="5671" y="4159"/>
                  <a:pt x="5513" y="4316"/>
                  <a:pt x="5324" y="4316"/>
                </a:cubicBezTo>
                <a:cubicBezTo>
                  <a:pt x="5104" y="4316"/>
                  <a:pt x="4946" y="4159"/>
                  <a:pt x="4946" y="3970"/>
                </a:cubicBezTo>
                <a:lnTo>
                  <a:pt x="4946" y="3245"/>
                </a:lnTo>
                <a:cubicBezTo>
                  <a:pt x="4946" y="3056"/>
                  <a:pt x="5104" y="2899"/>
                  <a:pt x="5324" y="2899"/>
                </a:cubicBezTo>
                <a:close/>
                <a:moveTo>
                  <a:pt x="6742" y="2899"/>
                </a:moveTo>
                <a:cubicBezTo>
                  <a:pt x="6931" y="2899"/>
                  <a:pt x="7089" y="3056"/>
                  <a:pt x="7089" y="3245"/>
                </a:cubicBezTo>
                <a:lnTo>
                  <a:pt x="7089" y="3970"/>
                </a:lnTo>
                <a:cubicBezTo>
                  <a:pt x="7089" y="4159"/>
                  <a:pt x="6931" y="4316"/>
                  <a:pt x="6742" y="4316"/>
                </a:cubicBezTo>
                <a:cubicBezTo>
                  <a:pt x="6522" y="4316"/>
                  <a:pt x="6364" y="4159"/>
                  <a:pt x="6364" y="3970"/>
                </a:cubicBezTo>
                <a:lnTo>
                  <a:pt x="6364" y="3245"/>
                </a:lnTo>
                <a:cubicBezTo>
                  <a:pt x="6364" y="3056"/>
                  <a:pt x="6522" y="2899"/>
                  <a:pt x="6742" y="2899"/>
                </a:cubicBezTo>
                <a:close/>
                <a:moveTo>
                  <a:pt x="6017" y="5041"/>
                </a:moveTo>
                <a:cubicBezTo>
                  <a:pt x="6206" y="5041"/>
                  <a:pt x="6364" y="5198"/>
                  <a:pt x="6364" y="5387"/>
                </a:cubicBezTo>
                <a:lnTo>
                  <a:pt x="6364" y="6081"/>
                </a:lnTo>
                <a:cubicBezTo>
                  <a:pt x="6364" y="6301"/>
                  <a:pt x="6206" y="6427"/>
                  <a:pt x="6017" y="6427"/>
                </a:cubicBezTo>
                <a:cubicBezTo>
                  <a:pt x="5828" y="6427"/>
                  <a:pt x="5671" y="6301"/>
                  <a:pt x="5671" y="6081"/>
                </a:cubicBezTo>
                <a:lnTo>
                  <a:pt x="5671" y="5387"/>
                </a:lnTo>
                <a:cubicBezTo>
                  <a:pt x="5671" y="5198"/>
                  <a:pt x="5828" y="5041"/>
                  <a:pt x="6017" y="5041"/>
                </a:cubicBezTo>
                <a:close/>
                <a:moveTo>
                  <a:pt x="5324" y="7183"/>
                </a:moveTo>
                <a:cubicBezTo>
                  <a:pt x="5513" y="7183"/>
                  <a:pt x="5671" y="7341"/>
                  <a:pt x="5671" y="7561"/>
                </a:cubicBezTo>
                <a:lnTo>
                  <a:pt x="5671" y="8254"/>
                </a:lnTo>
                <a:cubicBezTo>
                  <a:pt x="5671" y="8443"/>
                  <a:pt x="5513" y="8601"/>
                  <a:pt x="5324" y="8601"/>
                </a:cubicBezTo>
                <a:cubicBezTo>
                  <a:pt x="5104" y="8601"/>
                  <a:pt x="4946" y="8443"/>
                  <a:pt x="4946" y="8254"/>
                </a:cubicBezTo>
                <a:lnTo>
                  <a:pt x="4946" y="7561"/>
                </a:lnTo>
                <a:cubicBezTo>
                  <a:pt x="4946" y="7341"/>
                  <a:pt x="5104" y="7183"/>
                  <a:pt x="5324" y="7183"/>
                </a:cubicBezTo>
                <a:close/>
                <a:moveTo>
                  <a:pt x="6742" y="7183"/>
                </a:moveTo>
                <a:cubicBezTo>
                  <a:pt x="6931" y="7183"/>
                  <a:pt x="7089" y="7341"/>
                  <a:pt x="7089" y="7561"/>
                </a:cubicBezTo>
                <a:lnTo>
                  <a:pt x="7089" y="8254"/>
                </a:lnTo>
                <a:cubicBezTo>
                  <a:pt x="7089" y="8443"/>
                  <a:pt x="6931" y="8601"/>
                  <a:pt x="6742" y="8601"/>
                </a:cubicBezTo>
                <a:cubicBezTo>
                  <a:pt x="6522" y="8601"/>
                  <a:pt x="6364" y="8443"/>
                  <a:pt x="6364" y="8254"/>
                </a:cubicBezTo>
                <a:lnTo>
                  <a:pt x="6364" y="7561"/>
                </a:lnTo>
                <a:cubicBezTo>
                  <a:pt x="6364" y="7341"/>
                  <a:pt x="6522" y="7183"/>
                  <a:pt x="6742" y="7183"/>
                </a:cubicBezTo>
                <a:close/>
                <a:moveTo>
                  <a:pt x="6017" y="9326"/>
                </a:moveTo>
                <a:cubicBezTo>
                  <a:pt x="6206" y="9326"/>
                  <a:pt x="6364" y="9483"/>
                  <a:pt x="6364" y="9672"/>
                </a:cubicBezTo>
                <a:lnTo>
                  <a:pt x="6364" y="10397"/>
                </a:lnTo>
                <a:cubicBezTo>
                  <a:pt x="6364" y="10586"/>
                  <a:pt x="6206" y="10743"/>
                  <a:pt x="6017" y="10743"/>
                </a:cubicBezTo>
                <a:cubicBezTo>
                  <a:pt x="5828" y="10743"/>
                  <a:pt x="5671" y="10586"/>
                  <a:pt x="5671" y="10397"/>
                </a:cubicBezTo>
                <a:lnTo>
                  <a:pt x="5671" y="9672"/>
                </a:lnTo>
                <a:cubicBezTo>
                  <a:pt x="5671" y="9483"/>
                  <a:pt x="5828" y="9326"/>
                  <a:pt x="6017" y="9326"/>
                </a:cubicBezTo>
                <a:close/>
                <a:moveTo>
                  <a:pt x="1418" y="0"/>
                </a:moveTo>
                <a:cubicBezTo>
                  <a:pt x="630" y="0"/>
                  <a:pt x="0" y="630"/>
                  <a:pt x="0" y="1418"/>
                </a:cubicBezTo>
                <a:lnTo>
                  <a:pt x="0" y="4631"/>
                </a:lnTo>
                <a:cubicBezTo>
                  <a:pt x="0" y="6396"/>
                  <a:pt x="1449" y="7876"/>
                  <a:pt x="3245" y="7876"/>
                </a:cubicBezTo>
                <a:lnTo>
                  <a:pt x="3623" y="7876"/>
                </a:lnTo>
                <a:lnTo>
                  <a:pt x="3623" y="11499"/>
                </a:lnTo>
                <a:lnTo>
                  <a:pt x="2552" y="11499"/>
                </a:lnTo>
                <a:cubicBezTo>
                  <a:pt x="2363" y="11499"/>
                  <a:pt x="2205" y="11657"/>
                  <a:pt x="2205" y="11846"/>
                </a:cubicBezTo>
                <a:cubicBezTo>
                  <a:pt x="2205" y="12035"/>
                  <a:pt x="2363" y="12193"/>
                  <a:pt x="2552" y="12193"/>
                </a:cubicBezTo>
                <a:lnTo>
                  <a:pt x="9704" y="12193"/>
                </a:lnTo>
                <a:cubicBezTo>
                  <a:pt x="9893" y="12193"/>
                  <a:pt x="10050" y="12035"/>
                  <a:pt x="10050" y="11846"/>
                </a:cubicBezTo>
                <a:cubicBezTo>
                  <a:pt x="10050" y="11657"/>
                  <a:pt x="9893" y="11499"/>
                  <a:pt x="9704" y="11499"/>
                </a:cubicBezTo>
                <a:lnTo>
                  <a:pt x="8632" y="11499"/>
                </a:lnTo>
                <a:lnTo>
                  <a:pt x="8632" y="10743"/>
                </a:lnTo>
                <a:lnTo>
                  <a:pt x="9010" y="10743"/>
                </a:lnTo>
                <a:cubicBezTo>
                  <a:pt x="10775" y="10743"/>
                  <a:pt x="12255" y="9294"/>
                  <a:pt x="12255" y="7498"/>
                </a:cubicBezTo>
                <a:lnTo>
                  <a:pt x="12255" y="5041"/>
                </a:lnTo>
                <a:cubicBezTo>
                  <a:pt x="12129" y="4253"/>
                  <a:pt x="11499" y="3623"/>
                  <a:pt x="10712" y="3623"/>
                </a:cubicBezTo>
                <a:cubicBezTo>
                  <a:pt x="9924" y="3623"/>
                  <a:pt x="9294" y="4253"/>
                  <a:pt x="9294" y="5041"/>
                </a:cubicBezTo>
                <a:lnTo>
                  <a:pt x="9294" y="7498"/>
                </a:lnTo>
                <a:cubicBezTo>
                  <a:pt x="9294" y="7719"/>
                  <a:pt x="9136" y="7876"/>
                  <a:pt x="8947" y="7876"/>
                </a:cubicBezTo>
                <a:lnTo>
                  <a:pt x="8538" y="7876"/>
                </a:lnTo>
                <a:lnTo>
                  <a:pt x="8538" y="3214"/>
                </a:lnTo>
                <a:cubicBezTo>
                  <a:pt x="8538" y="1827"/>
                  <a:pt x="7435" y="725"/>
                  <a:pt x="6049" y="725"/>
                </a:cubicBezTo>
                <a:cubicBezTo>
                  <a:pt x="4694" y="725"/>
                  <a:pt x="3592" y="1827"/>
                  <a:pt x="3592" y="3214"/>
                </a:cubicBezTo>
                <a:lnTo>
                  <a:pt x="3592" y="4978"/>
                </a:lnTo>
                <a:lnTo>
                  <a:pt x="3182" y="4978"/>
                </a:lnTo>
                <a:cubicBezTo>
                  <a:pt x="2993" y="4978"/>
                  <a:pt x="2835" y="4820"/>
                  <a:pt x="2835" y="4631"/>
                </a:cubicBezTo>
                <a:lnTo>
                  <a:pt x="2835" y="1418"/>
                </a:lnTo>
                <a:cubicBezTo>
                  <a:pt x="2835" y="630"/>
                  <a:pt x="2205" y="0"/>
                  <a:pt x="141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38" name="Google Shape;9538;p66"/>
          <p:cNvGrpSpPr/>
          <p:nvPr/>
        </p:nvGrpSpPr>
        <p:grpSpPr>
          <a:xfrm>
            <a:off x="2414953" y="1689573"/>
            <a:ext cx="457453" cy="449325"/>
            <a:chOff x="-20199150" y="3317850"/>
            <a:chExt cx="309550" cy="304050"/>
          </a:xfrm>
        </p:grpSpPr>
        <p:sp>
          <p:nvSpPr>
            <p:cNvPr id="9539" name="Google Shape;9539;p66"/>
            <p:cNvSpPr/>
            <p:nvPr/>
          </p:nvSpPr>
          <p:spPr>
            <a:xfrm>
              <a:off x="-20161350" y="3507675"/>
              <a:ext cx="68550" cy="43325"/>
            </a:xfrm>
            <a:custGeom>
              <a:avLst/>
              <a:gdLst/>
              <a:ahLst/>
              <a:cxnLst/>
              <a:rect l="l" t="t" r="r" b="b"/>
              <a:pathLst>
                <a:path w="2742" h="1733" extrusionOk="0">
                  <a:moveTo>
                    <a:pt x="2647" y="0"/>
                  </a:moveTo>
                  <a:cubicBezTo>
                    <a:pt x="2174" y="158"/>
                    <a:pt x="1639" y="284"/>
                    <a:pt x="1072" y="284"/>
                  </a:cubicBezTo>
                  <a:cubicBezTo>
                    <a:pt x="788" y="284"/>
                    <a:pt x="505" y="252"/>
                    <a:pt x="221" y="221"/>
                  </a:cubicBezTo>
                  <a:cubicBezTo>
                    <a:pt x="64" y="567"/>
                    <a:pt x="1" y="945"/>
                    <a:pt x="1" y="1386"/>
                  </a:cubicBezTo>
                  <a:cubicBezTo>
                    <a:pt x="1" y="1575"/>
                    <a:pt x="158" y="1733"/>
                    <a:pt x="347" y="1733"/>
                  </a:cubicBezTo>
                  <a:cubicBezTo>
                    <a:pt x="1292" y="1733"/>
                    <a:pt x="2174" y="1292"/>
                    <a:pt x="2741" y="630"/>
                  </a:cubicBezTo>
                  <a:cubicBezTo>
                    <a:pt x="2710" y="441"/>
                    <a:pt x="2678" y="189"/>
                    <a:pt x="2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66"/>
            <p:cNvSpPr/>
            <p:nvPr/>
          </p:nvSpPr>
          <p:spPr>
            <a:xfrm>
              <a:off x="-20161350" y="3389525"/>
              <a:ext cx="68550" cy="43350"/>
            </a:xfrm>
            <a:custGeom>
              <a:avLst/>
              <a:gdLst/>
              <a:ahLst/>
              <a:cxnLst/>
              <a:rect l="l" t="t" r="r" b="b"/>
              <a:pathLst>
                <a:path w="2742" h="1734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757"/>
                    <a:pt x="64" y="1166"/>
                    <a:pt x="221" y="1544"/>
                  </a:cubicBezTo>
                  <a:cubicBezTo>
                    <a:pt x="505" y="1513"/>
                    <a:pt x="788" y="1481"/>
                    <a:pt x="1072" y="1481"/>
                  </a:cubicBezTo>
                  <a:cubicBezTo>
                    <a:pt x="1639" y="1481"/>
                    <a:pt x="2174" y="1576"/>
                    <a:pt x="2647" y="1733"/>
                  </a:cubicBezTo>
                  <a:cubicBezTo>
                    <a:pt x="2678" y="1544"/>
                    <a:pt x="2741" y="1292"/>
                    <a:pt x="2741" y="1103"/>
                  </a:cubicBezTo>
                  <a:cubicBezTo>
                    <a:pt x="2174" y="442"/>
                    <a:pt x="1292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66"/>
            <p:cNvSpPr/>
            <p:nvPr/>
          </p:nvSpPr>
          <p:spPr>
            <a:xfrm>
              <a:off x="-20199150" y="3443075"/>
              <a:ext cx="97675" cy="53225"/>
            </a:xfrm>
            <a:custGeom>
              <a:avLst/>
              <a:gdLst/>
              <a:ahLst/>
              <a:cxnLst/>
              <a:rect l="l" t="t" r="r" b="b"/>
              <a:pathLst>
                <a:path w="3907" h="2129" extrusionOk="0">
                  <a:moveTo>
                    <a:pt x="2584" y="1"/>
                  </a:moveTo>
                  <a:cubicBezTo>
                    <a:pt x="1260" y="1"/>
                    <a:pt x="252" y="725"/>
                    <a:pt x="221" y="788"/>
                  </a:cubicBezTo>
                  <a:cubicBezTo>
                    <a:pt x="0" y="914"/>
                    <a:pt x="0" y="1230"/>
                    <a:pt x="221" y="1324"/>
                  </a:cubicBezTo>
                  <a:cubicBezTo>
                    <a:pt x="252" y="1387"/>
                    <a:pt x="1260" y="2112"/>
                    <a:pt x="2584" y="2112"/>
                  </a:cubicBezTo>
                  <a:cubicBezTo>
                    <a:pt x="2669" y="2123"/>
                    <a:pt x="2754" y="2128"/>
                    <a:pt x="2839" y="2128"/>
                  </a:cubicBezTo>
                  <a:cubicBezTo>
                    <a:pt x="3224" y="2128"/>
                    <a:pt x="3597" y="2020"/>
                    <a:pt x="3907" y="1891"/>
                  </a:cubicBezTo>
                  <a:cubicBezTo>
                    <a:pt x="3844" y="1639"/>
                    <a:pt x="3718" y="1450"/>
                    <a:pt x="3592" y="1230"/>
                  </a:cubicBezTo>
                  <a:cubicBezTo>
                    <a:pt x="3560" y="1103"/>
                    <a:pt x="3560" y="1009"/>
                    <a:pt x="3592" y="914"/>
                  </a:cubicBezTo>
                  <a:cubicBezTo>
                    <a:pt x="3718" y="662"/>
                    <a:pt x="3844" y="473"/>
                    <a:pt x="3907" y="221"/>
                  </a:cubicBezTo>
                  <a:cubicBezTo>
                    <a:pt x="3529" y="127"/>
                    <a:pt x="3088" y="1"/>
                    <a:pt x="25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66"/>
            <p:cNvSpPr/>
            <p:nvPr/>
          </p:nvSpPr>
          <p:spPr>
            <a:xfrm>
              <a:off x="-20091250" y="3479325"/>
              <a:ext cx="92175" cy="142575"/>
            </a:xfrm>
            <a:custGeom>
              <a:avLst/>
              <a:gdLst/>
              <a:ahLst/>
              <a:cxnLst/>
              <a:rect l="l" t="t" r="r" b="b"/>
              <a:pathLst>
                <a:path w="3687" h="5703" extrusionOk="0">
                  <a:moveTo>
                    <a:pt x="190" y="0"/>
                  </a:moveTo>
                  <a:cubicBezTo>
                    <a:pt x="946" y="1638"/>
                    <a:pt x="883" y="3592"/>
                    <a:pt x="95" y="5198"/>
                  </a:cubicBezTo>
                  <a:cubicBezTo>
                    <a:pt x="0" y="5450"/>
                    <a:pt x="158" y="5702"/>
                    <a:pt x="442" y="5702"/>
                  </a:cubicBezTo>
                  <a:lnTo>
                    <a:pt x="3245" y="5702"/>
                  </a:lnTo>
                  <a:cubicBezTo>
                    <a:pt x="3529" y="5702"/>
                    <a:pt x="3687" y="5450"/>
                    <a:pt x="3592" y="5198"/>
                  </a:cubicBezTo>
                  <a:cubicBezTo>
                    <a:pt x="2741" y="3592"/>
                    <a:pt x="2741" y="1607"/>
                    <a:pt x="34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66"/>
            <p:cNvSpPr/>
            <p:nvPr/>
          </p:nvSpPr>
          <p:spPr>
            <a:xfrm>
              <a:off x="-20090475" y="3317850"/>
              <a:ext cx="91400" cy="142575"/>
            </a:xfrm>
            <a:custGeom>
              <a:avLst/>
              <a:gdLst/>
              <a:ahLst/>
              <a:cxnLst/>
              <a:rect l="l" t="t" r="r" b="b"/>
              <a:pathLst>
                <a:path w="3656" h="5703" extrusionOk="0">
                  <a:moveTo>
                    <a:pt x="411" y="1"/>
                  </a:moveTo>
                  <a:cubicBezTo>
                    <a:pt x="285" y="1"/>
                    <a:pt x="159" y="95"/>
                    <a:pt x="64" y="158"/>
                  </a:cubicBezTo>
                  <a:cubicBezTo>
                    <a:pt x="1" y="284"/>
                    <a:pt x="1" y="410"/>
                    <a:pt x="64" y="505"/>
                  </a:cubicBezTo>
                  <a:cubicBezTo>
                    <a:pt x="915" y="2143"/>
                    <a:pt x="915" y="4096"/>
                    <a:pt x="159" y="5703"/>
                  </a:cubicBezTo>
                  <a:lnTo>
                    <a:pt x="3467" y="5703"/>
                  </a:lnTo>
                  <a:cubicBezTo>
                    <a:pt x="2710" y="4065"/>
                    <a:pt x="2710" y="2143"/>
                    <a:pt x="3530" y="505"/>
                  </a:cubicBezTo>
                  <a:cubicBezTo>
                    <a:pt x="3656" y="284"/>
                    <a:pt x="3467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9544;p66"/>
            <p:cNvSpPr/>
            <p:nvPr/>
          </p:nvSpPr>
          <p:spPr>
            <a:xfrm>
              <a:off x="-19984925" y="3389525"/>
              <a:ext cx="94550" cy="107925"/>
            </a:xfrm>
            <a:custGeom>
              <a:avLst/>
              <a:gdLst/>
              <a:ahLst/>
              <a:cxnLst/>
              <a:rect l="l" t="t" r="r" b="b"/>
              <a:pathLst>
                <a:path w="3782" h="4317" extrusionOk="0">
                  <a:moveTo>
                    <a:pt x="473" y="1"/>
                  </a:moveTo>
                  <a:cubicBezTo>
                    <a:pt x="190" y="1"/>
                    <a:pt x="1" y="316"/>
                    <a:pt x="158" y="568"/>
                  </a:cubicBezTo>
                  <a:cubicBezTo>
                    <a:pt x="946" y="1702"/>
                    <a:pt x="946" y="3119"/>
                    <a:pt x="253" y="4317"/>
                  </a:cubicBezTo>
                  <a:lnTo>
                    <a:pt x="3529" y="4317"/>
                  </a:lnTo>
                  <a:cubicBezTo>
                    <a:pt x="2868" y="3151"/>
                    <a:pt x="2868" y="1702"/>
                    <a:pt x="3624" y="568"/>
                  </a:cubicBezTo>
                  <a:cubicBezTo>
                    <a:pt x="3781" y="316"/>
                    <a:pt x="3624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5" name="Google Shape;9545;p66"/>
            <p:cNvSpPr/>
            <p:nvPr/>
          </p:nvSpPr>
          <p:spPr>
            <a:xfrm>
              <a:off x="-19984125" y="3514750"/>
              <a:ext cx="94525" cy="107150"/>
            </a:xfrm>
            <a:custGeom>
              <a:avLst/>
              <a:gdLst/>
              <a:ahLst/>
              <a:cxnLst/>
              <a:rect l="l" t="t" r="r" b="b"/>
              <a:pathLst>
                <a:path w="3781" h="4286" extrusionOk="0">
                  <a:moveTo>
                    <a:pt x="221" y="1"/>
                  </a:moveTo>
                  <a:cubicBezTo>
                    <a:pt x="914" y="1135"/>
                    <a:pt x="914" y="2647"/>
                    <a:pt x="158" y="3750"/>
                  </a:cubicBezTo>
                  <a:cubicBezTo>
                    <a:pt x="0" y="3970"/>
                    <a:pt x="158" y="4285"/>
                    <a:pt x="473" y="4285"/>
                  </a:cubicBezTo>
                  <a:lnTo>
                    <a:pt x="3308" y="4285"/>
                  </a:lnTo>
                  <a:cubicBezTo>
                    <a:pt x="3592" y="4285"/>
                    <a:pt x="3781" y="3970"/>
                    <a:pt x="3623" y="3750"/>
                  </a:cubicBezTo>
                  <a:cubicBezTo>
                    <a:pt x="2836" y="2584"/>
                    <a:pt x="2804" y="1135"/>
                    <a:pt x="34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46" name="Google Shape;9546;p66"/>
          <p:cNvGrpSpPr/>
          <p:nvPr/>
        </p:nvGrpSpPr>
        <p:grpSpPr>
          <a:xfrm>
            <a:off x="2417281" y="2242861"/>
            <a:ext cx="452798" cy="450766"/>
            <a:chOff x="-20199150" y="3693150"/>
            <a:chExt cx="306400" cy="305025"/>
          </a:xfrm>
        </p:grpSpPr>
        <p:sp>
          <p:nvSpPr>
            <p:cNvPr id="9547" name="Google Shape;9547;p66"/>
            <p:cNvSpPr/>
            <p:nvPr/>
          </p:nvSpPr>
          <p:spPr>
            <a:xfrm>
              <a:off x="-20182625" y="3762250"/>
              <a:ext cx="227650" cy="212650"/>
            </a:xfrm>
            <a:custGeom>
              <a:avLst/>
              <a:gdLst/>
              <a:ahLst/>
              <a:cxnLst/>
              <a:rect l="l" t="t" r="r" b="b"/>
              <a:pathLst>
                <a:path w="9106" h="8506" extrusionOk="0">
                  <a:moveTo>
                    <a:pt x="1862" y="1"/>
                  </a:moveTo>
                  <a:cubicBezTo>
                    <a:pt x="1462" y="1"/>
                    <a:pt x="1056" y="148"/>
                    <a:pt x="726" y="466"/>
                  </a:cubicBezTo>
                  <a:cubicBezTo>
                    <a:pt x="1" y="1222"/>
                    <a:pt x="158" y="2514"/>
                    <a:pt x="1104" y="3018"/>
                  </a:cubicBezTo>
                  <a:lnTo>
                    <a:pt x="4097" y="4687"/>
                  </a:lnTo>
                  <a:lnTo>
                    <a:pt x="5735" y="7680"/>
                  </a:lnTo>
                  <a:cubicBezTo>
                    <a:pt x="6024" y="8223"/>
                    <a:pt x="6562" y="8506"/>
                    <a:pt x="7117" y="8506"/>
                  </a:cubicBezTo>
                  <a:cubicBezTo>
                    <a:pt x="7529" y="8506"/>
                    <a:pt x="7951" y="8349"/>
                    <a:pt x="8287" y="8027"/>
                  </a:cubicBezTo>
                  <a:cubicBezTo>
                    <a:pt x="9106" y="7239"/>
                    <a:pt x="8854" y="5853"/>
                    <a:pt x="7783" y="5412"/>
                  </a:cubicBezTo>
                  <a:lnTo>
                    <a:pt x="4632" y="4152"/>
                  </a:lnTo>
                  <a:lnTo>
                    <a:pt x="3372" y="1001"/>
                  </a:lnTo>
                  <a:cubicBezTo>
                    <a:pt x="3102" y="366"/>
                    <a:pt x="2491" y="1"/>
                    <a:pt x="18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66"/>
            <p:cNvSpPr/>
            <p:nvPr/>
          </p:nvSpPr>
          <p:spPr>
            <a:xfrm>
              <a:off x="-20077075" y="3785225"/>
              <a:ext cx="97700" cy="91075"/>
            </a:xfrm>
            <a:custGeom>
              <a:avLst/>
              <a:gdLst/>
              <a:ahLst/>
              <a:cxnLst/>
              <a:rect l="l" t="t" r="r" b="b"/>
              <a:pathLst>
                <a:path w="3908" h="3643" extrusionOk="0">
                  <a:moveTo>
                    <a:pt x="1187" y="1"/>
                  </a:moveTo>
                  <a:cubicBezTo>
                    <a:pt x="799" y="1"/>
                    <a:pt x="395" y="94"/>
                    <a:pt x="1" y="303"/>
                  </a:cubicBezTo>
                  <a:lnTo>
                    <a:pt x="946" y="2697"/>
                  </a:lnTo>
                  <a:lnTo>
                    <a:pt x="3372" y="3642"/>
                  </a:lnTo>
                  <a:cubicBezTo>
                    <a:pt x="3907" y="2571"/>
                    <a:pt x="3624" y="1469"/>
                    <a:pt x="2931" y="713"/>
                  </a:cubicBezTo>
                  <a:cubicBezTo>
                    <a:pt x="2473" y="275"/>
                    <a:pt x="1852" y="1"/>
                    <a:pt x="11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66"/>
            <p:cNvSpPr/>
            <p:nvPr/>
          </p:nvSpPr>
          <p:spPr>
            <a:xfrm>
              <a:off x="-20051875" y="3693150"/>
              <a:ext cx="159125" cy="176850"/>
            </a:xfrm>
            <a:custGeom>
              <a:avLst/>
              <a:gdLst/>
              <a:ahLst/>
              <a:cxnLst/>
              <a:rect l="l" t="t" r="r" b="b"/>
              <a:pathLst>
                <a:path w="6365" h="7074" extrusionOk="0">
                  <a:moveTo>
                    <a:pt x="3159" y="1"/>
                  </a:moveTo>
                  <a:cubicBezTo>
                    <a:pt x="3104" y="1"/>
                    <a:pt x="3057" y="16"/>
                    <a:pt x="3025" y="48"/>
                  </a:cubicBezTo>
                  <a:lnTo>
                    <a:pt x="190" y="1466"/>
                  </a:lnTo>
                  <a:cubicBezTo>
                    <a:pt x="64" y="1529"/>
                    <a:pt x="1" y="1655"/>
                    <a:pt x="1" y="1781"/>
                  </a:cubicBezTo>
                  <a:lnTo>
                    <a:pt x="1" y="2978"/>
                  </a:lnTo>
                  <a:cubicBezTo>
                    <a:pt x="54" y="2975"/>
                    <a:pt x="107" y="2974"/>
                    <a:pt x="159" y="2974"/>
                  </a:cubicBezTo>
                  <a:cubicBezTo>
                    <a:pt x="727" y="2974"/>
                    <a:pt x="1246" y="3128"/>
                    <a:pt x="1765" y="3387"/>
                  </a:cubicBezTo>
                  <a:lnTo>
                    <a:pt x="2206" y="2631"/>
                  </a:lnTo>
                  <a:cubicBezTo>
                    <a:pt x="2249" y="2524"/>
                    <a:pt x="2379" y="2461"/>
                    <a:pt x="2507" y="2461"/>
                  </a:cubicBezTo>
                  <a:cubicBezTo>
                    <a:pt x="2568" y="2461"/>
                    <a:pt x="2628" y="2475"/>
                    <a:pt x="2679" y="2505"/>
                  </a:cubicBezTo>
                  <a:cubicBezTo>
                    <a:pt x="2836" y="2600"/>
                    <a:pt x="2899" y="2820"/>
                    <a:pt x="2773" y="2978"/>
                  </a:cubicBezTo>
                  <a:lnTo>
                    <a:pt x="2301" y="3828"/>
                  </a:lnTo>
                  <a:cubicBezTo>
                    <a:pt x="2553" y="4017"/>
                    <a:pt x="2679" y="4080"/>
                    <a:pt x="2899" y="4490"/>
                  </a:cubicBezTo>
                  <a:lnTo>
                    <a:pt x="3813" y="4238"/>
                  </a:lnTo>
                  <a:cubicBezTo>
                    <a:pt x="3832" y="4235"/>
                    <a:pt x="3852" y="4233"/>
                    <a:pt x="3872" y="4233"/>
                  </a:cubicBezTo>
                  <a:cubicBezTo>
                    <a:pt x="4045" y="4233"/>
                    <a:pt x="4226" y="4352"/>
                    <a:pt x="4254" y="4522"/>
                  </a:cubicBezTo>
                  <a:cubicBezTo>
                    <a:pt x="4285" y="4711"/>
                    <a:pt x="4159" y="4931"/>
                    <a:pt x="3970" y="4963"/>
                  </a:cubicBezTo>
                  <a:lnTo>
                    <a:pt x="3183" y="5152"/>
                  </a:lnTo>
                  <a:cubicBezTo>
                    <a:pt x="3372" y="5750"/>
                    <a:pt x="3435" y="6412"/>
                    <a:pt x="3214" y="7073"/>
                  </a:cubicBezTo>
                  <a:cubicBezTo>
                    <a:pt x="3340" y="7042"/>
                    <a:pt x="6050" y="5719"/>
                    <a:pt x="6176" y="5624"/>
                  </a:cubicBezTo>
                  <a:cubicBezTo>
                    <a:pt x="6302" y="5561"/>
                    <a:pt x="6365" y="5435"/>
                    <a:pt x="6365" y="5309"/>
                  </a:cubicBezTo>
                  <a:lnTo>
                    <a:pt x="6365" y="1718"/>
                  </a:lnTo>
                  <a:cubicBezTo>
                    <a:pt x="6365" y="1623"/>
                    <a:pt x="6302" y="1497"/>
                    <a:pt x="6176" y="1466"/>
                  </a:cubicBezTo>
                  <a:lnTo>
                    <a:pt x="3340" y="48"/>
                  </a:lnTo>
                  <a:cubicBezTo>
                    <a:pt x="3277" y="16"/>
                    <a:pt x="3214" y="1"/>
                    <a:pt x="3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66"/>
            <p:cNvSpPr/>
            <p:nvPr/>
          </p:nvSpPr>
          <p:spPr>
            <a:xfrm>
              <a:off x="-20155825" y="3861300"/>
              <a:ext cx="92950" cy="92175"/>
            </a:xfrm>
            <a:custGeom>
              <a:avLst/>
              <a:gdLst/>
              <a:ahLst/>
              <a:cxnLst/>
              <a:rect l="l" t="t" r="r" b="b"/>
              <a:pathLst>
                <a:path w="3718" h="3687" extrusionOk="0">
                  <a:moveTo>
                    <a:pt x="221" y="1"/>
                  </a:moveTo>
                  <a:lnTo>
                    <a:pt x="63" y="158"/>
                  </a:lnTo>
                  <a:lnTo>
                    <a:pt x="0" y="190"/>
                  </a:lnTo>
                  <a:lnTo>
                    <a:pt x="3529" y="3687"/>
                  </a:lnTo>
                  <a:lnTo>
                    <a:pt x="3560" y="3655"/>
                  </a:lnTo>
                  <a:lnTo>
                    <a:pt x="3718" y="3498"/>
                  </a:lnTo>
                  <a:lnTo>
                    <a:pt x="2457" y="1230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66"/>
            <p:cNvSpPr/>
            <p:nvPr/>
          </p:nvSpPr>
          <p:spPr>
            <a:xfrm>
              <a:off x="-20199150" y="3918025"/>
              <a:ext cx="81150" cy="80150"/>
            </a:xfrm>
            <a:custGeom>
              <a:avLst/>
              <a:gdLst/>
              <a:ahLst/>
              <a:cxnLst/>
              <a:rect l="l" t="t" r="r" b="b"/>
              <a:pathLst>
                <a:path w="3246" h="3206" extrusionOk="0">
                  <a:moveTo>
                    <a:pt x="851" y="0"/>
                  </a:moveTo>
                  <a:lnTo>
                    <a:pt x="851" y="0"/>
                  </a:lnTo>
                  <a:cubicBezTo>
                    <a:pt x="756" y="536"/>
                    <a:pt x="851" y="1134"/>
                    <a:pt x="1071" y="1670"/>
                  </a:cubicBezTo>
                  <a:lnTo>
                    <a:pt x="158" y="2584"/>
                  </a:lnTo>
                  <a:cubicBezTo>
                    <a:pt x="0" y="2741"/>
                    <a:pt x="0" y="2930"/>
                    <a:pt x="158" y="3088"/>
                  </a:cubicBezTo>
                  <a:cubicBezTo>
                    <a:pt x="237" y="3166"/>
                    <a:pt x="331" y="3206"/>
                    <a:pt x="426" y="3206"/>
                  </a:cubicBezTo>
                  <a:cubicBezTo>
                    <a:pt x="520" y="3206"/>
                    <a:pt x="615" y="3166"/>
                    <a:pt x="693" y="3088"/>
                  </a:cubicBezTo>
                  <a:lnTo>
                    <a:pt x="1607" y="2174"/>
                  </a:lnTo>
                  <a:cubicBezTo>
                    <a:pt x="2017" y="2332"/>
                    <a:pt x="2458" y="2458"/>
                    <a:pt x="2899" y="2458"/>
                  </a:cubicBezTo>
                  <a:cubicBezTo>
                    <a:pt x="3025" y="2458"/>
                    <a:pt x="3119" y="2426"/>
                    <a:pt x="3245" y="2426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66"/>
            <p:cNvSpPr/>
            <p:nvPr/>
          </p:nvSpPr>
          <p:spPr>
            <a:xfrm>
              <a:off x="-20173950" y="3880200"/>
              <a:ext cx="92175" cy="92200"/>
            </a:xfrm>
            <a:custGeom>
              <a:avLst/>
              <a:gdLst/>
              <a:ahLst/>
              <a:cxnLst/>
              <a:rect l="l" t="t" r="r" b="b"/>
              <a:pathLst>
                <a:path w="3687" h="3688" extrusionOk="0">
                  <a:moveTo>
                    <a:pt x="316" y="1"/>
                  </a:moveTo>
                  <a:cubicBezTo>
                    <a:pt x="189" y="222"/>
                    <a:pt x="63" y="442"/>
                    <a:pt x="0" y="663"/>
                  </a:cubicBezTo>
                  <a:lnTo>
                    <a:pt x="3025" y="3687"/>
                  </a:lnTo>
                  <a:cubicBezTo>
                    <a:pt x="3245" y="3624"/>
                    <a:pt x="3498" y="3498"/>
                    <a:pt x="3687" y="3372"/>
                  </a:cubicBezTo>
                  <a:lnTo>
                    <a:pt x="3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53" name="Google Shape;9553;p66"/>
          <p:cNvGrpSpPr/>
          <p:nvPr/>
        </p:nvGrpSpPr>
        <p:grpSpPr>
          <a:xfrm>
            <a:off x="2417854" y="2795687"/>
            <a:ext cx="451653" cy="451653"/>
            <a:chOff x="-20197575" y="4066875"/>
            <a:chExt cx="305625" cy="305625"/>
          </a:xfrm>
        </p:grpSpPr>
        <p:sp>
          <p:nvSpPr>
            <p:cNvPr id="9554" name="Google Shape;9554;p66"/>
            <p:cNvSpPr/>
            <p:nvPr/>
          </p:nvSpPr>
          <p:spPr>
            <a:xfrm>
              <a:off x="-20089675" y="4066875"/>
              <a:ext cx="89025" cy="92175"/>
            </a:xfrm>
            <a:custGeom>
              <a:avLst/>
              <a:gdLst/>
              <a:ahLst/>
              <a:cxnLst/>
              <a:rect l="l" t="t" r="r" b="b"/>
              <a:pathLst>
                <a:path w="3561" h="3687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946" y="725"/>
                    <a:pt x="1418" y="1229"/>
                    <a:pt x="1418" y="1828"/>
                  </a:cubicBezTo>
                  <a:lnTo>
                    <a:pt x="1418" y="3687"/>
                  </a:lnTo>
                  <a:cubicBezTo>
                    <a:pt x="1544" y="3624"/>
                    <a:pt x="1670" y="3592"/>
                    <a:pt x="1765" y="3592"/>
                  </a:cubicBezTo>
                  <a:cubicBezTo>
                    <a:pt x="1891" y="3592"/>
                    <a:pt x="2017" y="3624"/>
                    <a:pt x="2143" y="3687"/>
                  </a:cubicBezTo>
                  <a:lnTo>
                    <a:pt x="2143" y="1828"/>
                  </a:lnTo>
                  <a:cubicBezTo>
                    <a:pt x="2143" y="1229"/>
                    <a:pt x="2615" y="725"/>
                    <a:pt x="3182" y="725"/>
                  </a:cubicBezTo>
                  <a:cubicBezTo>
                    <a:pt x="3403" y="725"/>
                    <a:pt x="3561" y="568"/>
                    <a:pt x="3561" y="379"/>
                  </a:cubicBezTo>
                  <a:cubicBezTo>
                    <a:pt x="3561" y="158"/>
                    <a:pt x="3403" y="1"/>
                    <a:pt x="3182" y="1"/>
                  </a:cubicBezTo>
                  <a:cubicBezTo>
                    <a:pt x="2615" y="1"/>
                    <a:pt x="2080" y="284"/>
                    <a:pt x="1765" y="725"/>
                  </a:cubicBezTo>
                  <a:cubicBezTo>
                    <a:pt x="1450" y="284"/>
                    <a:pt x="94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66"/>
            <p:cNvSpPr/>
            <p:nvPr/>
          </p:nvSpPr>
          <p:spPr>
            <a:xfrm>
              <a:off x="-20024300" y="4085775"/>
              <a:ext cx="132350" cy="125250"/>
            </a:xfrm>
            <a:custGeom>
              <a:avLst/>
              <a:gdLst/>
              <a:ahLst/>
              <a:cxnLst/>
              <a:rect l="l" t="t" r="r" b="b"/>
              <a:pathLst>
                <a:path w="5294" h="5010" extrusionOk="0">
                  <a:moveTo>
                    <a:pt x="2741" y="2175"/>
                  </a:moveTo>
                  <a:cubicBezTo>
                    <a:pt x="2930" y="2175"/>
                    <a:pt x="3119" y="2332"/>
                    <a:pt x="3119" y="2521"/>
                  </a:cubicBezTo>
                  <a:cubicBezTo>
                    <a:pt x="3119" y="2710"/>
                    <a:pt x="2930" y="2868"/>
                    <a:pt x="2741" y="2868"/>
                  </a:cubicBezTo>
                  <a:cubicBezTo>
                    <a:pt x="2552" y="2868"/>
                    <a:pt x="2395" y="2710"/>
                    <a:pt x="2395" y="2521"/>
                  </a:cubicBezTo>
                  <a:cubicBezTo>
                    <a:pt x="2395" y="2332"/>
                    <a:pt x="2552" y="2175"/>
                    <a:pt x="2741" y="2175"/>
                  </a:cubicBezTo>
                  <a:close/>
                  <a:moveTo>
                    <a:pt x="1985" y="3592"/>
                  </a:moveTo>
                  <a:cubicBezTo>
                    <a:pt x="2206" y="3592"/>
                    <a:pt x="2363" y="3750"/>
                    <a:pt x="2363" y="3939"/>
                  </a:cubicBezTo>
                  <a:cubicBezTo>
                    <a:pt x="2395" y="4128"/>
                    <a:pt x="2206" y="4285"/>
                    <a:pt x="1985" y="4285"/>
                  </a:cubicBezTo>
                  <a:cubicBezTo>
                    <a:pt x="1796" y="4285"/>
                    <a:pt x="1639" y="4128"/>
                    <a:pt x="1639" y="3939"/>
                  </a:cubicBezTo>
                  <a:cubicBezTo>
                    <a:pt x="1639" y="3750"/>
                    <a:pt x="1796" y="3592"/>
                    <a:pt x="1985" y="3592"/>
                  </a:cubicBezTo>
                  <a:close/>
                  <a:moveTo>
                    <a:pt x="4915" y="1"/>
                  </a:moveTo>
                  <a:cubicBezTo>
                    <a:pt x="2710" y="1"/>
                    <a:pt x="820" y="1355"/>
                    <a:pt x="0" y="3246"/>
                  </a:cubicBezTo>
                  <a:cubicBezTo>
                    <a:pt x="158" y="3435"/>
                    <a:pt x="252" y="3655"/>
                    <a:pt x="252" y="3939"/>
                  </a:cubicBezTo>
                  <a:lnTo>
                    <a:pt x="252" y="5010"/>
                  </a:lnTo>
                  <a:lnTo>
                    <a:pt x="2899" y="5010"/>
                  </a:lnTo>
                  <a:cubicBezTo>
                    <a:pt x="3340" y="5010"/>
                    <a:pt x="3718" y="4695"/>
                    <a:pt x="3812" y="4254"/>
                  </a:cubicBezTo>
                  <a:cubicBezTo>
                    <a:pt x="4632" y="4096"/>
                    <a:pt x="5293" y="3403"/>
                    <a:pt x="5293" y="2490"/>
                  </a:cubicBezTo>
                  <a:lnTo>
                    <a:pt x="5293" y="347"/>
                  </a:lnTo>
                  <a:cubicBezTo>
                    <a:pt x="5262" y="158"/>
                    <a:pt x="5104" y="1"/>
                    <a:pt x="4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6" name="Google Shape;9556;p66"/>
            <p:cNvSpPr/>
            <p:nvPr/>
          </p:nvSpPr>
          <p:spPr>
            <a:xfrm>
              <a:off x="-19983350" y="4263775"/>
              <a:ext cx="18925" cy="18150"/>
            </a:xfrm>
            <a:custGeom>
              <a:avLst/>
              <a:gdLst/>
              <a:ahLst/>
              <a:cxnLst/>
              <a:rect l="l" t="t" r="r" b="b"/>
              <a:pathLst>
                <a:path w="757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57" y="221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9557;p66"/>
            <p:cNvSpPr/>
            <p:nvPr/>
          </p:nvSpPr>
          <p:spPr>
            <a:xfrm>
              <a:off x="-20035325" y="4228350"/>
              <a:ext cx="125250" cy="143350"/>
            </a:xfrm>
            <a:custGeom>
              <a:avLst/>
              <a:gdLst/>
              <a:ahLst/>
              <a:cxnLst/>
              <a:rect l="l" t="t" r="r" b="b"/>
              <a:pathLst>
                <a:path w="5010" h="5734" extrusionOk="0">
                  <a:moveTo>
                    <a:pt x="2426" y="756"/>
                  </a:moveTo>
                  <a:cubicBezTo>
                    <a:pt x="3025" y="756"/>
                    <a:pt x="3497" y="1229"/>
                    <a:pt x="3497" y="1827"/>
                  </a:cubicBezTo>
                  <a:cubicBezTo>
                    <a:pt x="3560" y="2363"/>
                    <a:pt x="3025" y="2899"/>
                    <a:pt x="2426" y="2899"/>
                  </a:cubicBezTo>
                  <a:cubicBezTo>
                    <a:pt x="1859" y="2899"/>
                    <a:pt x="1387" y="2426"/>
                    <a:pt x="1387" y="1827"/>
                  </a:cubicBezTo>
                  <a:cubicBezTo>
                    <a:pt x="1387" y="1229"/>
                    <a:pt x="1859" y="756"/>
                    <a:pt x="2426" y="756"/>
                  </a:cubicBezTo>
                  <a:close/>
                  <a:moveTo>
                    <a:pt x="693" y="0"/>
                  </a:moveTo>
                  <a:lnTo>
                    <a:pt x="693" y="2489"/>
                  </a:lnTo>
                  <a:cubicBezTo>
                    <a:pt x="693" y="2962"/>
                    <a:pt x="378" y="3371"/>
                    <a:pt x="0" y="3529"/>
                  </a:cubicBezTo>
                  <a:lnTo>
                    <a:pt x="0" y="4663"/>
                  </a:lnTo>
                  <a:cubicBezTo>
                    <a:pt x="0" y="5261"/>
                    <a:pt x="473" y="5734"/>
                    <a:pt x="1071" y="5734"/>
                  </a:cubicBezTo>
                  <a:cubicBezTo>
                    <a:pt x="1639" y="5734"/>
                    <a:pt x="2111" y="5261"/>
                    <a:pt x="2111" y="4663"/>
                  </a:cubicBezTo>
                  <a:cubicBezTo>
                    <a:pt x="2111" y="4474"/>
                    <a:pt x="2269" y="4316"/>
                    <a:pt x="2489" y="4316"/>
                  </a:cubicBezTo>
                  <a:cubicBezTo>
                    <a:pt x="3182" y="4316"/>
                    <a:pt x="3812" y="4033"/>
                    <a:pt x="4285" y="3529"/>
                  </a:cubicBezTo>
                  <a:cubicBezTo>
                    <a:pt x="4758" y="2993"/>
                    <a:pt x="5010" y="2331"/>
                    <a:pt x="4947" y="1670"/>
                  </a:cubicBezTo>
                  <a:cubicBezTo>
                    <a:pt x="4884" y="725"/>
                    <a:pt x="4127" y="0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66"/>
            <p:cNvSpPr/>
            <p:nvPr/>
          </p:nvSpPr>
          <p:spPr>
            <a:xfrm>
              <a:off x="-20054225" y="4175575"/>
              <a:ext cx="18125" cy="125250"/>
            </a:xfrm>
            <a:custGeom>
              <a:avLst/>
              <a:gdLst/>
              <a:ahLst/>
              <a:cxnLst/>
              <a:rect l="l" t="t" r="r" b="b"/>
              <a:pathLst>
                <a:path w="725" h="501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4632"/>
                  </a:lnTo>
                  <a:cubicBezTo>
                    <a:pt x="0" y="4852"/>
                    <a:pt x="158" y="5010"/>
                    <a:pt x="347" y="5010"/>
                  </a:cubicBezTo>
                  <a:cubicBezTo>
                    <a:pt x="567" y="5010"/>
                    <a:pt x="725" y="4852"/>
                    <a:pt x="725" y="4632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66"/>
            <p:cNvSpPr/>
            <p:nvPr/>
          </p:nvSpPr>
          <p:spPr>
            <a:xfrm>
              <a:off x="-20197575" y="4085775"/>
              <a:ext cx="132350" cy="125250"/>
            </a:xfrm>
            <a:custGeom>
              <a:avLst/>
              <a:gdLst/>
              <a:ahLst/>
              <a:cxnLst/>
              <a:rect l="l" t="t" r="r" b="b"/>
              <a:pathLst>
                <a:path w="5294" h="5010" extrusionOk="0">
                  <a:moveTo>
                    <a:pt x="2521" y="2175"/>
                  </a:moveTo>
                  <a:cubicBezTo>
                    <a:pt x="2710" y="2175"/>
                    <a:pt x="2867" y="2332"/>
                    <a:pt x="2867" y="2521"/>
                  </a:cubicBezTo>
                  <a:cubicBezTo>
                    <a:pt x="2867" y="2710"/>
                    <a:pt x="2710" y="2868"/>
                    <a:pt x="2521" y="2868"/>
                  </a:cubicBezTo>
                  <a:cubicBezTo>
                    <a:pt x="2300" y="2868"/>
                    <a:pt x="2143" y="2710"/>
                    <a:pt x="2143" y="2521"/>
                  </a:cubicBezTo>
                  <a:cubicBezTo>
                    <a:pt x="2174" y="2332"/>
                    <a:pt x="2300" y="2175"/>
                    <a:pt x="2521" y="2175"/>
                  </a:cubicBezTo>
                  <a:close/>
                  <a:moveTo>
                    <a:pt x="3245" y="3592"/>
                  </a:moveTo>
                  <a:cubicBezTo>
                    <a:pt x="3466" y="3592"/>
                    <a:pt x="3623" y="3750"/>
                    <a:pt x="3623" y="3939"/>
                  </a:cubicBezTo>
                  <a:cubicBezTo>
                    <a:pt x="3623" y="4128"/>
                    <a:pt x="3466" y="4285"/>
                    <a:pt x="3245" y="4285"/>
                  </a:cubicBezTo>
                  <a:cubicBezTo>
                    <a:pt x="3056" y="4285"/>
                    <a:pt x="2899" y="4128"/>
                    <a:pt x="2899" y="3939"/>
                  </a:cubicBezTo>
                  <a:cubicBezTo>
                    <a:pt x="2867" y="3750"/>
                    <a:pt x="3056" y="3592"/>
                    <a:pt x="3245" y="3592"/>
                  </a:cubicBezTo>
                  <a:close/>
                  <a:moveTo>
                    <a:pt x="378" y="1"/>
                  </a:moveTo>
                  <a:cubicBezTo>
                    <a:pt x="189" y="1"/>
                    <a:pt x="32" y="158"/>
                    <a:pt x="32" y="347"/>
                  </a:cubicBezTo>
                  <a:lnTo>
                    <a:pt x="32" y="2490"/>
                  </a:lnTo>
                  <a:cubicBezTo>
                    <a:pt x="0" y="3403"/>
                    <a:pt x="662" y="4096"/>
                    <a:pt x="1481" y="4254"/>
                  </a:cubicBezTo>
                  <a:cubicBezTo>
                    <a:pt x="1576" y="4695"/>
                    <a:pt x="1954" y="5010"/>
                    <a:pt x="2395" y="5010"/>
                  </a:cubicBezTo>
                  <a:lnTo>
                    <a:pt x="5041" y="5010"/>
                  </a:lnTo>
                  <a:lnTo>
                    <a:pt x="5041" y="3939"/>
                  </a:lnTo>
                  <a:cubicBezTo>
                    <a:pt x="5041" y="3655"/>
                    <a:pt x="5136" y="3435"/>
                    <a:pt x="5293" y="3246"/>
                  </a:cubicBezTo>
                  <a:cubicBezTo>
                    <a:pt x="4474" y="1355"/>
                    <a:pt x="2584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66"/>
            <p:cNvSpPr/>
            <p:nvPr/>
          </p:nvSpPr>
          <p:spPr>
            <a:xfrm>
              <a:off x="-20179475" y="4229925"/>
              <a:ext cx="125275" cy="142575"/>
            </a:xfrm>
            <a:custGeom>
              <a:avLst/>
              <a:gdLst/>
              <a:ahLst/>
              <a:cxnLst/>
              <a:rect l="l" t="t" r="r" b="b"/>
              <a:pathLst>
                <a:path w="5011" h="5703" extrusionOk="0">
                  <a:moveTo>
                    <a:pt x="2521" y="693"/>
                  </a:moveTo>
                  <a:cubicBezTo>
                    <a:pt x="3120" y="693"/>
                    <a:pt x="3592" y="1166"/>
                    <a:pt x="3592" y="1764"/>
                  </a:cubicBezTo>
                  <a:cubicBezTo>
                    <a:pt x="3592" y="2300"/>
                    <a:pt x="3120" y="2836"/>
                    <a:pt x="2521" y="2836"/>
                  </a:cubicBezTo>
                  <a:cubicBezTo>
                    <a:pt x="1954" y="2836"/>
                    <a:pt x="1482" y="2363"/>
                    <a:pt x="1482" y="1764"/>
                  </a:cubicBezTo>
                  <a:cubicBezTo>
                    <a:pt x="1482" y="1166"/>
                    <a:pt x="1954" y="693"/>
                    <a:pt x="2521" y="693"/>
                  </a:cubicBezTo>
                  <a:close/>
                  <a:moveTo>
                    <a:pt x="1797" y="0"/>
                  </a:moveTo>
                  <a:cubicBezTo>
                    <a:pt x="883" y="0"/>
                    <a:pt x="95" y="693"/>
                    <a:pt x="64" y="1638"/>
                  </a:cubicBezTo>
                  <a:cubicBezTo>
                    <a:pt x="1" y="2363"/>
                    <a:pt x="253" y="2962"/>
                    <a:pt x="726" y="3497"/>
                  </a:cubicBezTo>
                  <a:cubicBezTo>
                    <a:pt x="1198" y="4001"/>
                    <a:pt x="1828" y="4285"/>
                    <a:pt x="2521" y="4285"/>
                  </a:cubicBezTo>
                  <a:cubicBezTo>
                    <a:pt x="2742" y="4285"/>
                    <a:pt x="2899" y="4442"/>
                    <a:pt x="2899" y="4631"/>
                  </a:cubicBezTo>
                  <a:cubicBezTo>
                    <a:pt x="2899" y="5230"/>
                    <a:pt x="3372" y="5702"/>
                    <a:pt x="3939" y="5702"/>
                  </a:cubicBezTo>
                  <a:cubicBezTo>
                    <a:pt x="4538" y="5702"/>
                    <a:pt x="5010" y="5230"/>
                    <a:pt x="5010" y="4631"/>
                  </a:cubicBezTo>
                  <a:lnTo>
                    <a:pt x="5010" y="3497"/>
                  </a:lnTo>
                  <a:cubicBezTo>
                    <a:pt x="4601" y="3340"/>
                    <a:pt x="4317" y="2899"/>
                    <a:pt x="4317" y="2458"/>
                  </a:cubicBezTo>
                  <a:lnTo>
                    <a:pt x="43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66"/>
            <p:cNvSpPr/>
            <p:nvPr/>
          </p:nvSpPr>
          <p:spPr>
            <a:xfrm>
              <a:off x="-20125125" y="426377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25" y="221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62" name="Google Shape;9562;p66"/>
          <p:cNvGrpSpPr/>
          <p:nvPr/>
        </p:nvGrpSpPr>
        <p:grpSpPr>
          <a:xfrm>
            <a:off x="5200071" y="1687520"/>
            <a:ext cx="449325" cy="453426"/>
            <a:chOff x="-18271050" y="3333200"/>
            <a:chExt cx="304050" cy="306825"/>
          </a:xfrm>
        </p:grpSpPr>
        <p:sp>
          <p:nvSpPr>
            <p:cNvPr id="9563" name="Google Shape;9563;p66"/>
            <p:cNvSpPr/>
            <p:nvPr/>
          </p:nvSpPr>
          <p:spPr>
            <a:xfrm>
              <a:off x="-18271050" y="3407650"/>
              <a:ext cx="63025" cy="79575"/>
            </a:xfrm>
            <a:custGeom>
              <a:avLst/>
              <a:gdLst/>
              <a:ahLst/>
              <a:cxnLst/>
              <a:rect l="l" t="t" r="r" b="b"/>
              <a:pathLst>
                <a:path w="2521" h="3183" extrusionOk="0">
                  <a:moveTo>
                    <a:pt x="1765" y="0"/>
                  </a:moveTo>
                  <a:cubicBezTo>
                    <a:pt x="788" y="0"/>
                    <a:pt x="0" y="788"/>
                    <a:pt x="0" y="1764"/>
                  </a:cubicBezTo>
                  <a:cubicBezTo>
                    <a:pt x="0" y="2363"/>
                    <a:pt x="284" y="2867"/>
                    <a:pt x="694" y="3182"/>
                  </a:cubicBezTo>
                  <a:cubicBezTo>
                    <a:pt x="694" y="1733"/>
                    <a:pt x="1544" y="567"/>
                    <a:pt x="2521" y="158"/>
                  </a:cubicBezTo>
                  <a:cubicBezTo>
                    <a:pt x="2300" y="32"/>
                    <a:pt x="2048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9564;p66"/>
            <p:cNvSpPr/>
            <p:nvPr/>
          </p:nvSpPr>
          <p:spPr>
            <a:xfrm>
              <a:off x="-18030050" y="3406850"/>
              <a:ext cx="63050" cy="79575"/>
            </a:xfrm>
            <a:custGeom>
              <a:avLst/>
              <a:gdLst/>
              <a:ahLst/>
              <a:cxnLst/>
              <a:rect l="l" t="t" r="r" b="b"/>
              <a:pathLst>
                <a:path w="2522" h="3183" extrusionOk="0">
                  <a:moveTo>
                    <a:pt x="757" y="1"/>
                  </a:moveTo>
                  <a:cubicBezTo>
                    <a:pt x="474" y="1"/>
                    <a:pt x="253" y="64"/>
                    <a:pt x="1" y="158"/>
                  </a:cubicBezTo>
                  <a:cubicBezTo>
                    <a:pt x="978" y="568"/>
                    <a:pt x="1828" y="1733"/>
                    <a:pt x="1828" y="3183"/>
                  </a:cubicBezTo>
                  <a:cubicBezTo>
                    <a:pt x="2238" y="2868"/>
                    <a:pt x="2521" y="2332"/>
                    <a:pt x="2521" y="1765"/>
                  </a:cubicBezTo>
                  <a:cubicBezTo>
                    <a:pt x="2521" y="788"/>
                    <a:pt x="1734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5" name="Google Shape;9565;p66"/>
            <p:cNvSpPr/>
            <p:nvPr/>
          </p:nvSpPr>
          <p:spPr>
            <a:xfrm>
              <a:off x="-18136375" y="3549400"/>
              <a:ext cx="35475" cy="32325"/>
            </a:xfrm>
            <a:custGeom>
              <a:avLst/>
              <a:gdLst/>
              <a:ahLst/>
              <a:cxnLst/>
              <a:rect l="l" t="t" r="r" b="b"/>
              <a:pathLst>
                <a:path w="1419" h="1293" extrusionOk="0">
                  <a:moveTo>
                    <a:pt x="725" y="1"/>
                  </a:moveTo>
                  <a:cubicBezTo>
                    <a:pt x="347" y="1"/>
                    <a:pt x="95" y="222"/>
                    <a:pt x="1" y="600"/>
                  </a:cubicBezTo>
                  <a:lnTo>
                    <a:pt x="725" y="1293"/>
                  </a:lnTo>
                  <a:lnTo>
                    <a:pt x="1419" y="600"/>
                  </a:lnTo>
                  <a:cubicBezTo>
                    <a:pt x="1355" y="285"/>
                    <a:pt x="1072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6" name="Google Shape;9566;p66"/>
            <p:cNvSpPr/>
            <p:nvPr/>
          </p:nvSpPr>
          <p:spPr>
            <a:xfrm>
              <a:off x="-18233250" y="3423625"/>
              <a:ext cx="230800" cy="216400"/>
            </a:xfrm>
            <a:custGeom>
              <a:avLst/>
              <a:gdLst/>
              <a:ahLst/>
              <a:cxnLst/>
              <a:rect l="l" t="t" r="r" b="b"/>
              <a:pathLst>
                <a:path w="9232" h="8656" extrusionOk="0">
                  <a:moveTo>
                    <a:pt x="2427" y="2890"/>
                  </a:moveTo>
                  <a:cubicBezTo>
                    <a:pt x="2616" y="2890"/>
                    <a:pt x="2773" y="3047"/>
                    <a:pt x="2773" y="3268"/>
                  </a:cubicBezTo>
                  <a:cubicBezTo>
                    <a:pt x="2773" y="3457"/>
                    <a:pt x="2616" y="3614"/>
                    <a:pt x="2427" y="3614"/>
                  </a:cubicBezTo>
                  <a:cubicBezTo>
                    <a:pt x="2238" y="3614"/>
                    <a:pt x="2080" y="3457"/>
                    <a:pt x="2080" y="3268"/>
                  </a:cubicBezTo>
                  <a:cubicBezTo>
                    <a:pt x="2080" y="3047"/>
                    <a:pt x="2238" y="2890"/>
                    <a:pt x="2427" y="2890"/>
                  </a:cubicBezTo>
                  <a:close/>
                  <a:moveTo>
                    <a:pt x="6711" y="2890"/>
                  </a:moveTo>
                  <a:cubicBezTo>
                    <a:pt x="6900" y="2890"/>
                    <a:pt x="7089" y="3047"/>
                    <a:pt x="7089" y="3268"/>
                  </a:cubicBezTo>
                  <a:cubicBezTo>
                    <a:pt x="7058" y="3457"/>
                    <a:pt x="6900" y="3614"/>
                    <a:pt x="6711" y="3614"/>
                  </a:cubicBezTo>
                  <a:cubicBezTo>
                    <a:pt x="6522" y="3614"/>
                    <a:pt x="6365" y="3457"/>
                    <a:pt x="6365" y="3268"/>
                  </a:cubicBezTo>
                  <a:cubicBezTo>
                    <a:pt x="6365" y="3047"/>
                    <a:pt x="6522" y="2890"/>
                    <a:pt x="6711" y="2890"/>
                  </a:cubicBezTo>
                  <a:close/>
                  <a:moveTo>
                    <a:pt x="2066" y="0"/>
                  </a:moveTo>
                  <a:cubicBezTo>
                    <a:pt x="1647" y="0"/>
                    <a:pt x="1224" y="147"/>
                    <a:pt x="883" y="464"/>
                  </a:cubicBezTo>
                  <a:cubicBezTo>
                    <a:pt x="316" y="999"/>
                    <a:pt x="1" y="1724"/>
                    <a:pt x="1" y="2543"/>
                  </a:cubicBezTo>
                  <a:cubicBezTo>
                    <a:pt x="1" y="4528"/>
                    <a:pt x="1765" y="8308"/>
                    <a:pt x="4285" y="8655"/>
                  </a:cubicBezTo>
                  <a:lnTo>
                    <a:pt x="4285" y="6985"/>
                  </a:lnTo>
                  <a:lnTo>
                    <a:pt x="3372" y="6103"/>
                  </a:lnTo>
                  <a:lnTo>
                    <a:pt x="3340" y="6040"/>
                  </a:lnTo>
                  <a:cubicBezTo>
                    <a:pt x="3246" y="5977"/>
                    <a:pt x="3214" y="5883"/>
                    <a:pt x="3214" y="5820"/>
                  </a:cubicBezTo>
                  <a:cubicBezTo>
                    <a:pt x="3214" y="5032"/>
                    <a:pt x="3844" y="4402"/>
                    <a:pt x="4632" y="4402"/>
                  </a:cubicBezTo>
                  <a:cubicBezTo>
                    <a:pt x="5420" y="4402"/>
                    <a:pt x="6050" y="5032"/>
                    <a:pt x="6050" y="5820"/>
                  </a:cubicBezTo>
                  <a:cubicBezTo>
                    <a:pt x="6050" y="5883"/>
                    <a:pt x="6018" y="6009"/>
                    <a:pt x="5924" y="6040"/>
                  </a:cubicBezTo>
                  <a:lnTo>
                    <a:pt x="4947" y="6985"/>
                  </a:lnTo>
                  <a:lnTo>
                    <a:pt x="4947" y="8655"/>
                  </a:lnTo>
                  <a:cubicBezTo>
                    <a:pt x="7436" y="8340"/>
                    <a:pt x="9232" y="4559"/>
                    <a:pt x="9232" y="2543"/>
                  </a:cubicBezTo>
                  <a:cubicBezTo>
                    <a:pt x="9232" y="1724"/>
                    <a:pt x="8917" y="999"/>
                    <a:pt x="8349" y="464"/>
                  </a:cubicBezTo>
                  <a:cubicBezTo>
                    <a:pt x="7984" y="157"/>
                    <a:pt x="7553" y="14"/>
                    <a:pt x="7131" y="14"/>
                  </a:cubicBezTo>
                  <a:cubicBezTo>
                    <a:pt x="6425" y="14"/>
                    <a:pt x="5747" y="415"/>
                    <a:pt x="5451" y="1125"/>
                  </a:cubicBezTo>
                  <a:lnTo>
                    <a:pt x="5230" y="1755"/>
                  </a:lnTo>
                  <a:cubicBezTo>
                    <a:pt x="5104" y="2039"/>
                    <a:pt x="4852" y="2197"/>
                    <a:pt x="4600" y="2197"/>
                  </a:cubicBezTo>
                  <a:cubicBezTo>
                    <a:pt x="4317" y="2197"/>
                    <a:pt x="4033" y="2039"/>
                    <a:pt x="3970" y="1755"/>
                  </a:cubicBezTo>
                  <a:lnTo>
                    <a:pt x="3718" y="1125"/>
                  </a:lnTo>
                  <a:cubicBezTo>
                    <a:pt x="3461" y="414"/>
                    <a:pt x="2771" y="0"/>
                    <a:pt x="2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7" name="Google Shape;9567;p66"/>
            <p:cNvSpPr/>
            <p:nvPr/>
          </p:nvSpPr>
          <p:spPr>
            <a:xfrm>
              <a:off x="-18231675" y="3333200"/>
              <a:ext cx="220575" cy="125650"/>
            </a:xfrm>
            <a:custGeom>
              <a:avLst/>
              <a:gdLst/>
              <a:ahLst/>
              <a:cxnLst/>
              <a:rect l="l" t="t" r="r" b="b"/>
              <a:pathLst>
                <a:path w="8823" h="5026" extrusionOk="0">
                  <a:moveTo>
                    <a:pt x="3088" y="1088"/>
                  </a:moveTo>
                  <a:cubicBezTo>
                    <a:pt x="3277" y="1088"/>
                    <a:pt x="3435" y="1245"/>
                    <a:pt x="3435" y="1434"/>
                  </a:cubicBezTo>
                  <a:lnTo>
                    <a:pt x="3435" y="2159"/>
                  </a:lnTo>
                  <a:cubicBezTo>
                    <a:pt x="3435" y="2348"/>
                    <a:pt x="3277" y="2506"/>
                    <a:pt x="3088" y="2506"/>
                  </a:cubicBezTo>
                  <a:cubicBezTo>
                    <a:pt x="2868" y="2506"/>
                    <a:pt x="2710" y="2348"/>
                    <a:pt x="2710" y="2159"/>
                  </a:cubicBezTo>
                  <a:lnTo>
                    <a:pt x="2710" y="1434"/>
                  </a:lnTo>
                  <a:cubicBezTo>
                    <a:pt x="2710" y="1245"/>
                    <a:pt x="2868" y="1088"/>
                    <a:pt x="3088" y="1088"/>
                  </a:cubicBezTo>
                  <a:close/>
                  <a:moveTo>
                    <a:pt x="5955" y="1088"/>
                  </a:moveTo>
                  <a:cubicBezTo>
                    <a:pt x="6144" y="1088"/>
                    <a:pt x="6302" y="1245"/>
                    <a:pt x="6302" y="1434"/>
                  </a:cubicBezTo>
                  <a:lnTo>
                    <a:pt x="6302" y="2159"/>
                  </a:lnTo>
                  <a:cubicBezTo>
                    <a:pt x="6302" y="2348"/>
                    <a:pt x="6144" y="2506"/>
                    <a:pt x="5955" y="2506"/>
                  </a:cubicBezTo>
                  <a:cubicBezTo>
                    <a:pt x="5735" y="2506"/>
                    <a:pt x="5577" y="2348"/>
                    <a:pt x="5577" y="2159"/>
                  </a:cubicBezTo>
                  <a:lnTo>
                    <a:pt x="5577" y="1434"/>
                  </a:lnTo>
                  <a:cubicBezTo>
                    <a:pt x="5577" y="1245"/>
                    <a:pt x="5735" y="1088"/>
                    <a:pt x="5955" y="1088"/>
                  </a:cubicBezTo>
                  <a:close/>
                  <a:moveTo>
                    <a:pt x="4537" y="1781"/>
                  </a:moveTo>
                  <a:cubicBezTo>
                    <a:pt x="4726" y="1781"/>
                    <a:pt x="4884" y="1938"/>
                    <a:pt x="4884" y="2159"/>
                  </a:cubicBezTo>
                  <a:lnTo>
                    <a:pt x="4884" y="2852"/>
                  </a:lnTo>
                  <a:cubicBezTo>
                    <a:pt x="4884" y="3041"/>
                    <a:pt x="4726" y="3199"/>
                    <a:pt x="4537" y="3199"/>
                  </a:cubicBezTo>
                  <a:cubicBezTo>
                    <a:pt x="4317" y="3199"/>
                    <a:pt x="4159" y="3041"/>
                    <a:pt x="4159" y="2852"/>
                  </a:cubicBezTo>
                  <a:lnTo>
                    <a:pt x="4159" y="2159"/>
                  </a:lnTo>
                  <a:cubicBezTo>
                    <a:pt x="4159" y="1938"/>
                    <a:pt x="4317" y="1781"/>
                    <a:pt x="4537" y="1781"/>
                  </a:cubicBezTo>
                  <a:close/>
                  <a:moveTo>
                    <a:pt x="4427" y="1"/>
                  </a:moveTo>
                  <a:cubicBezTo>
                    <a:pt x="4372" y="1"/>
                    <a:pt x="4317" y="17"/>
                    <a:pt x="4254" y="48"/>
                  </a:cubicBezTo>
                  <a:lnTo>
                    <a:pt x="3655" y="395"/>
                  </a:lnTo>
                  <a:lnTo>
                    <a:pt x="2994" y="237"/>
                  </a:lnTo>
                  <a:cubicBezTo>
                    <a:pt x="2964" y="230"/>
                    <a:pt x="2934" y="226"/>
                    <a:pt x="2905" y="226"/>
                  </a:cubicBezTo>
                  <a:cubicBezTo>
                    <a:pt x="2810" y="226"/>
                    <a:pt x="2719" y="267"/>
                    <a:pt x="2647" y="363"/>
                  </a:cubicBezTo>
                  <a:lnTo>
                    <a:pt x="2175" y="836"/>
                  </a:lnTo>
                  <a:lnTo>
                    <a:pt x="1481" y="867"/>
                  </a:lnTo>
                  <a:cubicBezTo>
                    <a:pt x="1387" y="867"/>
                    <a:pt x="1261" y="962"/>
                    <a:pt x="1166" y="1088"/>
                  </a:cubicBezTo>
                  <a:lnTo>
                    <a:pt x="851" y="1655"/>
                  </a:lnTo>
                  <a:cubicBezTo>
                    <a:pt x="599" y="1749"/>
                    <a:pt x="127" y="1875"/>
                    <a:pt x="1" y="2096"/>
                  </a:cubicBezTo>
                  <a:cubicBezTo>
                    <a:pt x="851" y="2159"/>
                    <a:pt x="1450" y="2380"/>
                    <a:pt x="1922" y="2821"/>
                  </a:cubicBezTo>
                  <a:cubicBezTo>
                    <a:pt x="2994" y="2821"/>
                    <a:pt x="3907" y="3451"/>
                    <a:pt x="4285" y="4396"/>
                  </a:cubicBezTo>
                  <a:lnTo>
                    <a:pt x="4537" y="5026"/>
                  </a:lnTo>
                  <a:lnTo>
                    <a:pt x="4726" y="4396"/>
                  </a:lnTo>
                  <a:cubicBezTo>
                    <a:pt x="5104" y="3451"/>
                    <a:pt x="6018" y="2821"/>
                    <a:pt x="7058" y="2821"/>
                  </a:cubicBezTo>
                  <a:cubicBezTo>
                    <a:pt x="7486" y="2421"/>
                    <a:pt x="7992" y="2150"/>
                    <a:pt x="8623" y="2150"/>
                  </a:cubicBezTo>
                  <a:cubicBezTo>
                    <a:pt x="8688" y="2150"/>
                    <a:pt x="8754" y="2153"/>
                    <a:pt x="8822" y="2159"/>
                  </a:cubicBezTo>
                  <a:cubicBezTo>
                    <a:pt x="8791" y="2033"/>
                    <a:pt x="8696" y="1938"/>
                    <a:pt x="8633" y="1907"/>
                  </a:cubicBezTo>
                  <a:lnTo>
                    <a:pt x="8003" y="1655"/>
                  </a:lnTo>
                  <a:lnTo>
                    <a:pt x="7688" y="1088"/>
                  </a:lnTo>
                  <a:cubicBezTo>
                    <a:pt x="7656" y="962"/>
                    <a:pt x="7530" y="867"/>
                    <a:pt x="7373" y="867"/>
                  </a:cubicBezTo>
                  <a:lnTo>
                    <a:pt x="6711" y="836"/>
                  </a:lnTo>
                  <a:lnTo>
                    <a:pt x="6239" y="363"/>
                  </a:lnTo>
                  <a:cubicBezTo>
                    <a:pt x="6144" y="300"/>
                    <a:pt x="5987" y="237"/>
                    <a:pt x="5861" y="237"/>
                  </a:cubicBezTo>
                  <a:lnTo>
                    <a:pt x="5199" y="395"/>
                  </a:lnTo>
                  <a:lnTo>
                    <a:pt x="4600" y="48"/>
                  </a:lnTo>
                  <a:cubicBezTo>
                    <a:pt x="4537" y="17"/>
                    <a:pt x="4482" y="1"/>
                    <a:pt x="4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68" name="Google Shape;9568;p66"/>
          <p:cNvGrpSpPr/>
          <p:nvPr/>
        </p:nvGrpSpPr>
        <p:grpSpPr>
          <a:xfrm>
            <a:off x="5200644" y="2244171"/>
            <a:ext cx="448180" cy="448143"/>
            <a:chOff x="-18270275" y="3710875"/>
            <a:chExt cx="303275" cy="303250"/>
          </a:xfrm>
        </p:grpSpPr>
        <p:sp>
          <p:nvSpPr>
            <p:cNvPr id="9569" name="Google Shape;9569;p66"/>
            <p:cNvSpPr/>
            <p:nvPr/>
          </p:nvSpPr>
          <p:spPr>
            <a:xfrm>
              <a:off x="-18240325" y="3896975"/>
              <a:ext cx="59875" cy="71475"/>
            </a:xfrm>
            <a:custGeom>
              <a:avLst/>
              <a:gdLst/>
              <a:ahLst/>
              <a:cxnLst/>
              <a:rect l="l" t="t" r="r" b="b"/>
              <a:pathLst>
                <a:path w="2395" h="2859" extrusionOk="0">
                  <a:moveTo>
                    <a:pt x="1520" y="0"/>
                  </a:moveTo>
                  <a:cubicBezTo>
                    <a:pt x="1300" y="0"/>
                    <a:pt x="1085" y="84"/>
                    <a:pt x="945" y="244"/>
                  </a:cubicBezTo>
                  <a:lnTo>
                    <a:pt x="0" y="1189"/>
                  </a:lnTo>
                  <a:cubicBezTo>
                    <a:pt x="725" y="1220"/>
                    <a:pt x="1418" y="1567"/>
                    <a:pt x="1827" y="2165"/>
                  </a:cubicBezTo>
                  <a:cubicBezTo>
                    <a:pt x="1827" y="2165"/>
                    <a:pt x="2048" y="2386"/>
                    <a:pt x="2395" y="2859"/>
                  </a:cubicBezTo>
                  <a:cubicBezTo>
                    <a:pt x="2395" y="2670"/>
                    <a:pt x="2363" y="2512"/>
                    <a:pt x="2363" y="2354"/>
                  </a:cubicBezTo>
                  <a:lnTo>
                    <a:pt x="2363" y="811"/>
                  </a:lnTo>
                  <a:cubicBezTo>
                    <a:pt x="2363" y="496"/>
                    <a:pt x="2205" y="244"/>
                    <a:pt x="1890" y="86"/>
                  </a:cubicBezTo>
                  <a:cubicBezTo>
                    <a:pt x="1775" y="28"/>
                    <a:pt x="1647" y="0"/>
                    <a:pt x="1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66"/>
            <p:cNvSpPr/>
            <p:nvPr/>
          </p:nvSpPr>
          <p:spPr>
            <a:xfrm>
              <a:off x="-18254500" y="3765100"/>
              <a:ext cx="267800" cy="249025"/>
            </a:xfrm>
            <a:custGeom>
              <a:avLst/>
              <a:gdLst/>
              <a:ahLst/>
              <a:cxnLst/>
              <a:rect l="l" t="t" r="r" b="b"/>
              <a:pathLst>
                <a:path w="10712" h="9961" extrusionOk="0">
                  <a:moveTo>
                    <a:pt x="2583" y="2880"/>
                  </a:moveTo>
                  <a:cubicBezTo>
                    <a:pt x="2670" y="2880"/>
                    <a:pt x="2757" y="2919"/>
                    <a:pt x="2835" y="2998"/>
                  </a:cubicBezTo>
                  <a:lnTo>
                    <a:pt x="3560" y="3691"/>
                  </a:lnTo>
                  <a:cubicBezTo>
                    <a:pt x="3718" y="3849"/>
                    <a:pt x="3718" y="4038"/>
                    <a:pt x="3560" y="4195"/>
                  </a:cubicBezTo>
                  <a:cubicBezTo>
                    <a:pt x="3466" y="4290"/>
                    <a:pt x="3403" y="4321"/>
                    <a:pt x="3308" y="4321"/>
                  </a:cubicBezTo>
                  <a:cubicBezTo>
                    <a:pt x="3245" y="4321"/>
                    <a:pt x="3119" y="4290"/>
                    <a:pt x="3088" y="4195"/>
                  </a:cubicBezTo>
                  <a:lnTo>
                    <a:pt x="2363" y="3502"/>
                  </a:lnTo>
                  <a:cubicBezTo>
                    <a:pt x="2174" y="3345"/>
                    <a:pt x="2174" y="3093"/>
                    <a:pt x="2331" y="2998"/>
                  </a:cubicBezTo>
                  <a:cubicBezTo>
                    <a:pt x="2410" y="2919"/>
                    <a:pt x="2497" y="2880"/>
                    <a:pt x="2583" y="2880"/>
                  </a:cubicBezTo>
                  <a:close/>
                  <a:moveTo>
                    <a:pt x="8286" y="2880"/>
                  </a:moveTo>
                  <a:cubicBezTo>
                    <a:pt x="8372" y="2880"/>
                    <a:pt x="8459" y="2919"/>
                    <a:pt x="8538" y="2998"/>
                  </a:cubicBezTo>
                  <a:cubicBezTo>
                    <a:pt x="8695" y="3156"/>
                    <a:pt x="8695" y="3345"/>
                    <a:pt x="8538" y="3502"/>
                  </a:cubicBezTo>
                  <a:lnTo>
                    <a:pt x="7845" y="4195"/>
                  </a:lnTo>
                  <a:cubicBezTo>
                    <a:pt x="7750" y="4290"/>
                    <a:pt x="7687" y="4321"/>
                    <a:pt x="7593" y="4321"/>
                  </a:cubicBezTo>
                  <a:cubicBezTo>
                    <a:pt x="7530" y="4321"/>
                    <a:pt x="7404" y="4290"/>
                    <a:pt x="7372" y="4195"/>
                  </a:cubicBezTo>
                  <a:cubicBezTo>
                    <a:pt x="7183" y="4038"/>
                    <a:pt x="7183" y="3817"/>
                    <a:pt x="7341" y="3691"/>
                  </a:cubicBezTo>
                  <a:lnTo>
                    <a:pt x="8034" y="2998"/>
                  </a:lnTo>
                  <a:cubicBezTo>
                    <a:pt x="8113" y="2919"/>
                    <a:pt x="8199" y="2880"/>
                    <a:pt x="8286" y="2880"/>
                  </a:cubicBezTo>
                  <a:close/>
                  <a:moveTo>
                    <a:pt x="5272" y="0"/>
                  </a:moveTo>
                  <a:cubicBezTo>
                    <a:pt x="3911" y="0"/>
                    <a:pt x="2618" y="504"/>
                    <a:pt x="1607" y="1486"/>
                  </a:cubicBezTo>
                  <a:cubicBezTo>
                    <a:pt x="567" y="2526"/>
                    <a:pt x="0" y="3849"/>
                    <a:pt x="0" y="5361"/>
                  </a:cubicBezTo>
                  <a:lnTo>
                    <a:pt x="0" y="5897"/>
                  </a:lnTo>
                  <a:lnTo>
                    <a:pt x="977" y="4983"/>
                  </a:lnTo>
                  <a:cubicBezTo>
                    <a:pt x="1267" y="4693"/>
                    <a:pt x="1651" y="4534"/>
                    <a:pt x="2044" y="4534"/>
                  </a:cubicBezTo>
                  <a:cubicBezTo>
                    <a:pt x="2291" y="4534"/>
                    <a:pt x="2541" y="4597"/>
                    <a:pt x="2772" y="4731"/>
                  </a:cubicBezTo>
                  <a:cubicBezTo>
                    <a:pt x="3277" y="4983"/>
                    <a:pt x="3623" y="5519"/>
                    <a:pt x="3623" y="6086"/>
                  </a:cubicBezTo>
                  <a:lnTo>
                    <a:pt x="3623" y="7629"/>
                  </a:lnTo>
                  <a:cubicBezTo>
                    <a:pt x="3623" y="8575"/>
                    <a:pt x="4190" y="9709"/>
                    <a:pt x="5041" y="9961"/>
                  </a:cubicBezTo>
                  <a:lnTo>
                    <a:pt x="5041" y="8701"/>
                  </a:lnTo>
                  <a:lnTo>
                    <a:pt x="4411" y="7913"/>
                  </a:lnTo>
                  <a:cubicBezTo>
                    <a:pt x="4379" y="7818"/>
                    <a:pt x="4348" y="7755"/>
                    <a:pt x="4348" y="7661"/>
                  </a:cubicBezTo>
                  <a:cubicBezTo>
                    <a:pt x="4348" y="7062"/>
                    <a:pt x="4820" y="6590"/>
                    <a:pt x="5387" y="6590"/>
                  </a:cubicBezTo>
                  <a:cubicBezTo>
                    <a:pt x="5986" y="6590"/>
                    <a:pt x="6459" y="7062"/>
                    <a:pt x="6459" y="7661"/>
                  </a:cubicBezTo>
                  <a:cubicBezTo>
                    <a:pt x="6459" y="7755"/>
                    <a:pt x="6427" y="7818"/>
                    <a:pt x="6396" y="7913"/>
                  </a:cubicBezTo>
                  <a:lnTo>
                    <a:pt x="5765" y="8701"/>
                  </a:lnTo>
                  <a:lnTo>
                    <a:pt x="5765" y="9961"/>
                  </a:lnTo>
                  <a:cubicBezTo>
                    <a:pt x="6616" y="9709"/>
                    <a:pt x="7183" y="8575"/>
                    <a:pt x="7183" y="7629"/>
                  </a:cubicBezTo>
                  <a:lnTo>
                    <a:pt x="7183" y="6086"/>
                  </a:lnTo>
                  <a:cubicBezTo>
                    <a:pt x="7183" y="5519"/>
                    <a:pt x="7498" y="4983"/>
                    <a:pt x="8034" y="4731"/>
                  </a:cubicBezTo>
                  <a:cubicBezTo>
                    <a:pt x="8265" y="4597"/>
                    <a:pt x="8511" y="4534"/>
                    <a:pt x="8752" y="4534"/>
                  </a:cubicBezTo>
                  <a:cubicBezTo>
                    <a:pt x="9135" y="4534"/>
                    <a:pt x="9508" y="4693"/>
                    <a:pt x="9798" y="4983"/>
                  </a:cubicBezTo>
                  <a:lnTo>
                    <a:pt x="10712" y="5897"/>
                  </a:lnTo>
                  <a:lnTo>
                    <a:pt x="10712" y="5550"/>
                  </a:lnTo>
                  <a:cubicBezTo>
                    <a:pt x="10712" y="2557"/>
                    <a:pt x="8380" y="68"/>
                    <a:pt x="5513" y="5"/>
                  </a:cubicBezTo>
                  <a:cubicBezTo>
                    <a:pt x="5433" y="2"/>
                    <a:pt x="5352" y="0"/>
                    <a:pt x="52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66"/>
            <p:cNvSpPr/>
            <p:nvPr/>
          </p:nvSpPr>
          <p:spPr>
            <a:xfrm>
              <a:off x="-18057600" y="3896625"/>
              <a:ext cx="61450" cy="71825"/>
            </a:xfrm>
            <a:custGeom>
              <a:avLst/>
              <a:gdLst/>
              <a:ahLst/>
              <a:cxnLst/>
              <a:rect l="l" t="t" r="r" b="b"/>
              <a:pathLst>
                <a:path w="2458" h="2873" extrusionOk="0">
                  <a:moveTo>
                    <a:pt x="885" y="0"/>
                  </a:moveTo>
                  <a:cubicBezTo>
                    <a:pt x="760" y="0"/>
                    <a:pt x="630" y="32"/>
                    <a:pt x="504" y="100"/>
                  </a:cubicBezTo>
                  <a:cubicBezTo>
                    <a:pt x="252" y="258"/>
                    <a:pt x="32" y="510"/>
                    <a:pt x="32" y="825"/>
                  </a:cubicBezTo>
                  <a:lnTo>
                    <a:pt x="32" y="2368"/>
                  </a:lnTo>
                  <a:cubicBezTo>
                    <a:pt x="32" y="2526"/>
                    <a:pt x="32" y="2684"/>
                    <a:pt x="0" y="2873"/>
                  </a:cubicBezTo>
                  <a:lnTo>
                    <a:pt x="32" y="2841"/>
                  </a:lnTo>
                  <a:lnTo>
                    <a:pt x="567" y="2179"/>
                  </a:lnTo>
                  <a:cubicBezTo>
                    <a:pt x="630" y="2053"/>
                    <a:pt x="725" y="1959"/>
                    <a:pt x="819" y="1864"/>
                  </a:cubicBezTo>
                  <a:cubicBezTo>
                    <a:pt x="1260" y="1455"/>
                    <a:pt x="1828" y="1171"/>
                    <a:pt x="2458" y="1171"/>
                  </a:cubicBezTo>
                  <a:lnTo>
                    <a:pt x="1450" y="258"/>
                  </a:lnTo>
                  <a:cubicBezTo>
                    <a:pt x="1309" y="97"/>
                    <a:pt x="1104" y="0"/>
                    <a:pt x="8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66"/>
            <p:cNvSpPr/>
            <p:nvPr/>
          </p:nvSpPr>
          <p:spPr>
            <a:xfrm>
              <a:off x="-18127700" y="3949125"/>
              <a:ext cx="18125" cy="16975"/>
            </a:xfrm>
            <a:custGeom>
              <a:avLst/>
              <a:gdLst/>
              <a:ahLst/>
              <a:cxnLst/>
              <a:rect l="l" t="t" r="r" b="b"/>
              <a:pathLst>
                <a:path w="725" h="679" extrusionOk="0">
                  <a:moveTo>
                    <a:pt x="351" y="1"/>
                  </a:moveTo>
                  <a:cubicBezTo>
                    <a:pt x="197" y="1"/>
                    <a:pt x="48" y="79"/>
                    <a:pt x="0" y="237"/>
                  </a:cubicBezTo>
                  <a:lnTo>
                    <a:pt x="378" y="678"/>
                  </a:lnTo>
                  <a:lnTo>
                    <a:pt x="725" y="237"/>
                  </a:lnTo>
                  <a:cubicBezTo>
                    <a:pt x="662" y="79"/>
                    <a:pt x="504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9573;p66"/>
            <p:cNvSpPr/>
            <p:nvPr/>
          </p:nvSpPr>
          <p:spPr>
            <a:xfrm>
              <a:off x="-18270275" y="3710875"/>
              <a:ext cx="107150" cy="98475"/>
            </a:xfrm>
            <a:custGeom>
              <a:avLst/>
              <a:gdLst/>
              <a:ahLst/>
              <a:cxnLst/>
              <a:rect l="l" t="t" r="r" b="b"/>
              <a:pathLst>
                <a:path w="4286" h="3939" extrusionOk="0">
                  <a:moveTo>
                    <a:pt x="347" y="0"/>
                  </a:moveTo>
                  <a:cubicBezTo>
                    <a:pt x="158" y="0"/>
                    <a:pt x="32" y="189"/>
                    <a:pt x="32" y="379"/>
                  </a:cubicBezTo>
                  <a:lnTo>
                    <a:pt x="1" y="1103"/>
                  </a:lnTo>
                  <a:cubicBezTo>
                    <a:pt x="1" y="2174"/>
                    <a:pt x="474" y="3214"/>
                    <a:pt x="1230" y="3939"/>
                  </a:cubicBezTo>
                  <a:cubicBezTo>
                    <a:pt x="1387" y="3655"/>
                    <a:pt x="1576" y="3403"/>
                    <a:pt x="1860" y="3182"/>
                  </a:cubicBezTo>
                  <a:cubicBezTo>
                    <a:pt x="2553" y="2521"/>
                    <a:pt x="3403" y="2017"/>
                    <a:pt x="4286" y="1733"/>
                  </a:cubicBezTo>
                  <a:cubicBezTo>
                    <a:pt x="3593" y="694"/>
                    <a:pt x="2364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66"/>
            <p:cNvSpPr/>
            <p:nvPr/>
          </p:nvSpPr>
          <p:spPr>
            <a:xfrm>
              <a:off x="-18074925" y="3710875"/>
              <a:ext cx="107925" cy="99275"/>
            </a:xfrm>
            <a:custGeom>
              <a:avLst/>
              <a:gdLst/>
              <a:ahLst/>
              <a:cxnLst/>
              <a:rect l="l" t="t" r="r" b="b"/>
              <a:pathLst>
                <a:path w="4317" h="3971" extrusionOk="0">
                  <a:moveTo>
                    <a:pt x="3245" y="0"/>
                  </a:moveTo>
                  <a:cubicBezTo>
                    <a:pt x="1953" y="0"/>
                    <a:pt x="725" y="662"/>
                    <a:pt x="0" y="1733"/>
                  </a:cubicBezTo>
                  <a:cubicBezTo>
                    <a:pt x="1197" y="2111"/>
                    <a:pt x="2269" y="2899"/>
                    <a:pt x="3056" y="3970"/>
                  </a:cubicBezTo>
                  <a:cubicBezTo>
                    <a:pt x="3844" y="3214"/>
                    <a:pt x="4316" y="2206"/>
                    <a:pt x="4316" y="1103"/>
                  </a:cubicBezTo>
                  <a:lnTo>
                    <a:pt x="4316" y="379"/>
                  </a:lnTo>
                  <a:cubicBezTo>
                    <a:pt x="4316" y="189"/>
                    <a:pt x="4159" y="0"/>
                    <a:pt x="39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75" name="Google Shape;9575;p66"/>
          <p:cNvGrpSpPr/>
          <p:nvPr/>
        </p:nvGrpSpPr>
        <p:grpSpPr>
          <a:xfrm>
            <a:off x="5254196" y="2797422"/>
            <a:ext cx="341076" cy="448180"/>
            <a:chOff x="-18234025" y="4084200"/>
            <a:chExt cx="230800" cy="303275"/>
          </a:xfrm>
        </p:grpSpPr>
        <p:sp>
          <p:nvSpPr>
            <p:cNvPr id="9576" name="Google Shape;9576;p66"/>
            <p:cNvSpPr/>
            <p:nvPr/>
          </p:nvSpPr>
          <p:spPr>
            <a:xfrm>
              <a:off x="-18234025" y="4246450"/>
              <a:ext cx="230800" cy="141025"/>
            </a:xfrm>
            <a:custGeom>
              <a:avLst/>
              <a:gdLst/>
              <a:ahLst/>
              <a:cxnLst/>
              <a:rect l="l" t="t" r="r" b="b"/>
              <a:pathLst>
                <a:path w="9232" h="5641" extrusionOk="0">
                  <a:moveTo>
                    <a:pt x="1796" y="1"/>
                  </a:moveTo>
                  <a:lnTo>
                    <a:pt x="0" y="851"/>
                  </a:lnTo>
                  <a:cubicBezTo>
                    <a:pt x="221" y="3687"/>
                    <a:pt x="2048" y="5640"/>
                    <a:pt x="4631" y="5640"/>
                  </a:cubicBezTo>
                  <a:cubicBezTo>
                    <a:pt x="7183" y="5640"/>
                    <a:pt x="9042" y="3687"/>
                    <a:pt x="9231" y="851"/>
                  </a:cubicBezTo>
                  <a:lnTo>
                    <a:pt x="7467" y="1"/>
                  </a:lnTo>
                  <a:lnTo>
                    <a:pt x="6207" y="631"/>
                  </a:lnTo>
                  <a:cubicBezTo>
                    <a:pt x="6144" y="647"/>
                    <a:pt x="6081" y="654"/>
                    <a:pt x="6025" y="654"/>
                  </a:cubicBezTo>
                  <a:cubicBezTo>
                    <a:pt x="5970" y="654"/>
                    <a:pt x="5923" y="647"/>
                    <a:pt x="5892" y="631"/>
                  </a:cubicBezTo>
                  <a:lnTo>
                    <a:pt x="4631" y="1"/>
                  </a:lnTo>
                  <a:lnTo>
                    <a:pt x="3371" y="631"/>
                  </a:lnTo>
                  <a:cubicBezTo>
                    <a:pt x="3308" y="647"/>
                    <a:pt x="3245" y="654"/>
                    <a:pt x="3190" y="654"/>
                  </a:cubicBezTo>
                  <a:cubicBezTo>
                    <a:pt x="3135" y="654"/>
                    <a:pt x="3088" y="647"/>
                    <a:pt x="3056" y="631"/>
                  </a:cubicBezTo>
                  <a:lnTo>
                    <a:pt x="17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66"/>
            <p:cNvSpPr/>
            <p:nvPr/>
          </p:nvSpPr>
          <p:spPr>
            <a:xfrm>
              <a:off x="-18200175" y="4156675"/>
              <a:ext cx="161500" cy="87450"/>
            </a:xfrm>
            <a:custGeom>
              <a:avLst/>
              <a:gdLst/>
              <a:ahLst/>
              <a:cxnLst/>
              <a:rect l="l" t="t" r="r" b="b"/>
              <a:pathLst>
                <a:path w="6460" h="3498" extrusionOk="0">
                  <a:moveTo>
                    <a:pt x="2206" y="1040"/>
                  </a:moveTo>
                  <a:cubicBezTo>
                    <a:pt x="2395" y="1040"/>
                    <a:pt x="2553" y="1197"/>
                    <a:pt x="2553" y="1386"/>
                  </a:cubicBezTo>
                  <a:cubicBezTo>
                    <a:pt x="2553" y="1575"/>
                    <a:pt x="2395" y="1733"/>
                    <a:pt x="2206" y="1733"/>
                  </a:cubicBezTo>
                  <a:cubicBezTo>
                    <a:pt x="2017" y="1733"/>
                    <a:pt x="1860" y="1575"/>
                    <a:pt x="1860" y="1386"/>
                  </a:cubicBezTo>
                  <a:cubicBezTo>
                    <a:pt x="1860" y="1197"/>
                    <a:pt x="2017" y="1040"/>
                    <a:pt x="2206" y="1040"/>
                  </a:cubicBezTo>
                  <a:close/>
                  <a:moveTo>
                    <a:pt x="4317" y="1040"/>
                  </a:moveTo>
                  <a:cubicBezTo>
                    <a:pt x="4538" y="1040"/>
                    <a:pt x="4695" y="1197"/>
                    <a:pt x="4695" y="1386"/>
                  </a:cubicBezTo>
                  <a:cubicBezTo>
                    <a:pt x="4695" y="1575"/>
                    <a:pt x="4538" y="1733"/>
                    <a:pt x="4317" y="1733"/>
                  </a:cubicBezTo>
                  <a:cubicBezTo>
                    <a:pt x="4128" y="1733"/>
                    <a:pt x="3971" y="1575"/>
                    <a:pt x="3971" y="1386"/>
                  </a:cubicBezTo>
                  <a:cubicBezTo>
                    <a:pt x="3971" y="1197"/>
                    <a:pt x="4128" y="1040"/>
                    <a:pt x="4317" y="1040"/>
                  </a:cubicBezTo>
                  <a:close/>
                  <a:moveTo>
                    <a:pt x="1765" y="0"/>
                  </a:moveTo>
                  <a:lnTo>
                    <a:pt x="284" y="504"/>
                  </a:lnTo>
                  <a:cubicBezTo>
                    <a:pt x="127" y="914"/>
                    <a:pt x="1" y="1355"/>
                    <a:pt x="1" y="1764"/>
                  </a:cubicBezTo>
                  <a:cubicBezTo>
                    <a:pt x="1" y="2174"/>
                    <a:pt x="64" y="2521"/>
                    <a:pt x="190" y="2867"/>
                  </a:cubicBezTo>
                  <a:cubicBezTo>
                    <a:pt x="253" y="2851"/>
                    <a:pt x="300" y="2843"/>
                    <a:pt x="347" y="2843"/>
                  </a:cubicBezTo>
                  <a:cubicBezTo>
                    <a:pt x="395" y="2843"/>
                    <a:pt x="442" y="2851"/>
                    <a:pt x="505" y="2867"/>
                  </a:cubicBezTo>
                  <a:lnTo>
                    <a:pt x="1765" y="3497"/>
                  </a:lnTo>
                  <a:lnTo>
                    <a:pt x="2836" y="2962"/>
                  </a:lnTo>
                  <a:lnTo>
                    <a:pt x="2836" y="2458"/>
                  </a:lnTo>
                  <a:cubicBezTo>
                    <a:pt x="2836" y="2237"/>
                    <a:pt x="2994" y="2079"/>
                    <a:pt x="3183" y="2079"/>
                  </a:cubicBezTo>
                  <a:cubicBezTo>
                    <a:pt x="3403" y="2079"/>
                    <a:pt x="3561" y="2237"/>
                    <a:pt x="3561" y="2458"/>
                  </a:cubicBezTo>
                  <a:lnTo>
                    <a:pt x="3561" y="2962"/>
                  </a:lnTo>
                  <a:lnTo>
                    <a:pt x="4695" y="3497"/>
                  </a:lnTo>
                  <a:lnTo>
                    <a:pt x="5955" y="2867"/>
                  </a:lnTo>
                  <a:cubicBezTo>
                    <a:pt x="6003" y="2851"/>
                    <a:pt x="6050" y="2843"/>
                    <a:pt x="6101" y="2843"/>
                  </a:cubicBezTo>
                  <a:cubicBezTo>
                    <a:pt x="6152" y="2843"/>
                    <a:pt x="6207" y="2851"/>
                    <a:pt x="6270" y="2867"/>
                  </a:cubicBezTo>
                  <a:cubicBezTo>
                    <a:pt x="6365" y="2521"/>
                    <a:pt x="6459" y="2174"/>
                    <a:pt x="6459" y="1764"/>
                  </a:cubicBezTo>
                  <a:cubicBezTo>
                    <a:pt x="6459" y="1323"/>
                    <a:pt x="6365" y="914"/>
                    <a:pt x="6176" y="504"/>
                  </a:cubicBezTo>
                  <a:lnTo>
                    <a:pt x="4695" y="0"/>
                  </a:lnTo>
                  <a:lnTo>
                    <a:pt x="3372" y="630"/>
                  </a:lnTo>
                  <a:cubicBezTo>
                    <a:pt x="3325" y="646"/>
                    <a:pt x="3270" y="654"/>
                    <a:pt x="3214" y="654"/>
                  </a:cubicBezTo>
                  <a:cubicBezTo>
                    <a:pt x="3159" y="654"/>
                    <a:pt x="3104" y="646"/>
                    <a:pt x="3057" y="630"/>
                  </a:cubicBez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66"/>
            <p:cNvSpPr/>
            <p:nvPr/>
          </p:nvSpPr>
          <p:spPr>
            <a:xfrm>
              <a:off x="-18211200" y="4084200"/>
              <a:ext cx="185125" cy="71700"/>
            </a:xfrm>
            <a:custGeom>
              <a:avLst/>
              <a:gdLst/>
              <a:ahLst/>
              <a:cxnLst/>
              <a:rect l="l" t="t" r="r" b="b"/>
              <a:pathLst>
                <a:path w="7405" h="2868" extrusionOk="0">
                  <a:moveTo>
                    <a:pt x="3718" y="1"/>
                  </a:moveTo>
                  <a:cubicBezTo>
                    <a:pt x="2301" y="1"/>
                    <a:pt x="914" y="1040"/>
                    <a:pt x="1" y="2868"/>
                  </a:cubicBezTo>
                  <a:lnTo>
                    <a:pt x="2175" y="2143"/>
                  </a:lnTo>
                  <a:cubicBezTo>
                    <a:pt x="2206" y="2127"/>
                    <a:pt x="2246" y="2119"/>
                    <a:pt x="2293" y="2119"/>
                  </a:cubicBezTo>
                  <a:cubicBezTo>
                    <a:pt x="2340" y="2119"/>
                    <a:pt x="2395" y="2127"/>
                    <a:pt x="2458" y="2143"/>
                  </a:cubicBezTo>
                  <a:lnTo>
                    <a:pt x="3718" y="2773"/>
                  </a:lnTo>
                  <a:lnTo>
                    <a:pt x="4979" y="2143"/>
                  </a:lnTo>
                  <a:cubicBezTo>
                    <a:pt x="5010" y="2127"/>
                    <a:pt x="5057" y="2119"/>
                    <a:pt x="5105" y="2119"/>
                  </a:cubicBezTo>
                  <a:cubicBezTo>
                    <a:pt x="5152" y="2119"/>
                    <a:pt x="5199" y="2127"/>
                    <a:pt x="5231" y="2143"/>
                  </a:cubicBezTo>
                  <a:lnTo>
                    <a:pt x="7404" y="2868"/>
                  </a:lnTo>
                  <a:cubicBezTo>
                    <a:pt x="6491" y="1040"/>
                    <a:pt x="5136" y="1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79" name="Google Shape;9579;p66"/>
          <p:cNvGrpSpPr/>
          <p:nvPr/>
        </p:nvGrpSpPr>
        <p:grpSpPr>
          <a:xfrm>
            <a:off x="2366751" y="3341641"/>
            <a:ext cx="449325" cy="450470"/>
            <a:chOff x="-16419350" y="3308400"/>
            <a:chExt cx="304050" cy="304825"/>
          </a:xfrm>
        </p:grpSpPr>
        <p:sp>
          <p:nvSpPr>
            <p:cNvPr id="9580" name="Google Shape;9580;p66"/>
            <p:cNvSpPr/>
            <p:nvPr/>
          </p:nvSpPr>
          <p:spPr>
            <a:xfrm>
              <a:off x="-16222450" y="3344625"/>
              <a:ext cx="53600" cy="67775"/>
            </a:xfrm>
            <a:custGeom>
              <a:avLst/>
              <a:gdLst/>
              <a:ahLst/>
              <a:cxnLst/>
              <a:rect l="l" t="t" r="r" b="b"/>
              <a:pathLst>
                <a:path w="2144" h="2711" extrusionOk="0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576"/>
                    <a:pt x="284" y="1954"/>
                    <a:pt x="725" y="2112"/>
                  </a:cubicBezTo>
                  <a:lnTo>
                    <a:pt x="725" y="2710"/>
                  </a:lnTo>
                  <a:cubicBezTo>
                    <a:pt x="946" y="2584"/>
                    <a:pt x="1198" y="2521"/>
                    <a:pt x="1419" y="2427"/>
                  </a:cubicBezTo>
                  <a:lnTo>
                    <a:pt x="1419" y="2080"/>
                  </a:lnTo>
                  <a:cubicBezTo>
                    <a:pt x="1860" y="1923"/>
                    <a:pt x="2143" y="1544"/>
                    <a:pt x="2143" y="1072"/>
                  </a:cubicBezTo>
                  <a:cubicBezTo>
                    <a:pt x="2143" y="473"/>
                    <a:pt x="167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66"/>
            <p:cNvSpPr/>
            <p:nvPr/>
          </p:nvSpPr>
          <p:spPr>
            <a:xfrm>
              <a:off x="-16365000" y="3346200"/>
              <a:ext cx="52800" cy="66975"/>
            </a:xfrm>
            <a:custGeom>
              <a:avLst/>
              <a:gdLst/>
              <a:ahLst/>
              <a:cxnLst/>
              <a:rect l="l" t="t" r="r" b="b"/>
              <a:pathLst>
                <a:path w="2112" h="2679" extrusionOk="0">
                  <a:moveTo>
                    <a:pt x="1072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513"/>
                    <a:pt x="284" y="1891"/>
                    <a:pt x="694" y="2049"/>
                  </a:cubicBezTo>
                  <a:lnTo>
                    <a:pt x="694" y="2395"/>
                  </a:lnTo>
                  <a:cubicBezTo>
                    <a:pt x="946" y="2490"/>
                    <a:pt x="1166" y="2553"/>
                    <a:pt x="1418" y="2679"/>
                  </a:cubicBezTo>
                  <a:lnTo>
                    <a:pt x="1418" y="2080"/>
                  </a:lnTo>
                  <a:cubicBezTo>
                    <a:pt x="1859" y="1923"/>
                    <a:pt x="2111" y="1544"/>
                    <a:pt x="2111" y="1072"/>
                  </a:cubicBezTo>
                  <a:cubicBezTo>
                    <a:pt x="2111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66"/>
            <p:cNvSpPr/>
            <p:nvPr/>
          </p:nvSpPr>
          <p:spPr>
            <a:xfrm>
              <a:off x="-16419350" y="3417100"/>
              <a:ext cx="142575" cy="160700"/>
            </a:xfrm>
            <a:custGeom>
              <a:avLst/>
              <a:gdLst/>
              <a:ahLst/>
              <a:cxnLst/>
              <a:rect l="l" t="t" r="r" b="b"/>
              <a:pathLst>
                <a:path w="5703" h="642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71"/>
                  </a:lnTo>
                  <a:cubicBezTo>
                    <a:pt x="1" y="4033"/>
                    <a:pt x="2395" y="6427"/>
                    <a:pt x="5356" y="6427"/>
                  </a:cubicBezTo>
                  <a:lnTo>
                    <a:pt x="5703" y="6427"/>
                  </a:lnTo>
                  <a:lnTo>
                    <a:pt x="5703" y="4001"/>
                  </a:lnTo>
                  <a:cubicBezTo>
                    <a:pt x="5703" y="2773"/>
                    <a:pt x="5073" y="1575"/>
                    <a:pt x="4065" y="914"/>
                  </a:cubicBezTo>
                  <a:cubicBezTo>
                    <a:pt x="3277" y="378"/>
                    <a:pt x="2206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66"/>
            <p:cNvSpPr/>
            <p:nvPr/>
          </p:nvSpPr>
          <p:spPr>
            <a:xfrm>
              <a:off x="-16258675" y="3417100"/>
              <a:ext cx="143375" cy="161475"/>
            </a:xfrm>
            <a:custGeom>
              <a:avLst/>
              <a:gdLst/>
              <a:ahLst/>
              <a:cxnLst/>
              <a:rect l="l" t="t" r="r" b="b"/>
              <a:pathLst>
                <a:path w="5735" h="6459" extrusionOk="0">
                  <a:moveTo>
                    <a:pt x="4632" y="0"/>
                  </a:moveTo>
                  <a:cubicBezTo>
                    <a:pt x="3529" y="0"/>
                    <a:pt x="2521" y="347"/>
                    <a:pt x="1702" y="914"/>
                  </a:cubicBezTo>
                  <a:cubicBezTo>
                    <a:pt x="631" y="1575"/>
                    <a:pt x="1" y="2773"/>
                    <a:pt x="1" y="4033"/>
                  </a:cubicBezTo>
                  <a:lnTo>
                    <a:pt x="1" y="6459"/>
                  </a:lnTo>
                  <a:lnTo>
                    <a:pt x="347" y="6459"/>
                  </a:lnTo>
                  <a:cubicBezTo>
                    <a:pt x="3309" y="6459"/>
                    <a:pt x="5703" y="4064"/>
                    <a:pt x="5703" y="1103"/>
                  </a:cubicBezTo>
                  <a:lnTo>
                    <a:pt x="5703" y="410"/>
                  </a:lnTo>
                  <a:cubicBezTo>
                    <a:pt x="5735" y="158"/>
                    <a:pt x="5577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66"/>
            <p:cNvSpPr/>
            <p:nvPr/>
          </p:nvSpPr>
          <p:spPr>
            <a:xfrm>
              <a:off x="-16310650" y="3308400"/>
              <a:ext cx="86650" cy="155975"/>
            </a:xfrm>
            <a:custGeom>
              <a:avLst/>
              <a:gdLst/>
              <a:ahLst/>
              <a:cxnLst/>
              <a:rect l="l" t="t" r="r" b="b"/>
              <a:pathLst>
                <a:path w="3466" h="6239" extrusionOk="0">
                  <a:moveTo>
                    <a:pt x="1733" y="1"/>
                  </a:moveTo>
                  <a:cubicBezTo>
                    <a:pt x="1134" y="1"/>
                    <a:pt x="662" y="473"/>
                    <a:pt x="662" y="1040"/>
                  </a:cubicBezTo>
                  <a:cubicBezTo>
                    <a:pt x="662" y="1513"/>
                    <a:pt x="977" y="1922"/>
                    <a:pt x="1355" y="2080"/>
                  </a:cubicBezTo>
                  <a:lnTo>
                    <a:pt x="1355" y="3088"/>
                  </a:lnTo>
                  <a:cubicBezTo>
                    <a:pt x="1103" y="3340"/>
                    <a:pt x="504" y="3844"/>
                    <a:pt x="0" y="4600"/>
                  </a:cubicBezTo>
                  <a:cubicBezTo>
                    <a:pt x="662" y="5041"/>
                    <a:pt x="1260" y="5577"/>
                    <a:pt x="1733" y="6238"/>
                  </a:cubicBezTo>
                  <a:cubicBezTo>
                    <a:pt x="2206" y="5577"/>
                    <a:pt x="2773" y="5041"/>
                    <a:pt x="3466" y="4600"/>
                  </a:cubicBezTo>
                  <a:cubicBezTo>
                    <a:pt x="2930" y="3844"/>
                    <a:pt x="2363" y="3340"/>
                    <a:pt x="2080" y="3088"/>
                  </a:cubicBezTo>
                  <a:lnTo>
                    <a:pt x="2080" y="2080"/>
                  </a:lnTo>
                  <a:cubicBezTo>
                    <a:pt x="2521" y="1922"/>
                    <a:pt x="2773" y="1513"/>
                    <a:pt x="2773" y="1040"/>
                  </a:cubicBezTo>
                  <a:cubicBezTo>
                    <a:pt x="2773" y="473"/>
                    <a:pt x="2300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66"/>
            <p:cNvSpPr/>
            <p:nvPr/>
          </p:nvSpPr>
          <p:spPr>
            <a:xfrm>
              <a:off x="-16327975" y="3589575"/>
              <a:ext cx="51200" cy="23650"/>
            </a:xfrm>
            <a:custGeom>
              <a:avLst/>
              <a:gdLst/>
              <a:ahLst/>
              <a:cxnLst/>
              <a:rect l="l" t="t" r="r" b="b"/>
              <a:pathLst>
                <a:path w="2048" h="946" extrusionOk="0">
                  <a:moveTo>
                    <a:pt x="0" y="1"/>
                  </a:moveTo>
                  <a:lnTo>
                    <a:pt x="0" y="1"/>
                  </a:lnTo>
                  <a:cubicBezTo>
                    <a:pt x="221" y="536"/>
                    <a:pt x="725" y="946"/>
                    <a:pt x="1355" y="946"/>
                  </a:cubicBezTo>
                  <a:lnTo>
                    <a:pt x="1481" y="946"/>
                  </a:lnTo>
                  <a:cubicBezTo>
                    <a:pt x="1827" y="914"/>
                    <a:pt x="2048" y="631"/>
                    <a:pt x="2048" y="316"/>
                  </a:cubicBezTo>
                  <a:lnTo>
                    <a:pt x="2048" y="253"/>
                  </a:lnTo>
                  <a:lnTo>
                    <a:pt x="1701" y="253"/>
                  </a:lnTo>
                  <a:cubicBezTo>
                    <a:pt x="1103" y="253"/>
                    <a:pt x="567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66"/>
            <p:cNvSpPr/>
            <p:nvPr/>
          </p:nvSpPr>
          <p:spPr>
            <a:xfrm>
              <a:off x="-16258675" y="3589575"/>
              <a:ext cx="51225" cy="23650"/>
            </a:xfrm>
            <a:custGeom>
              <a:avLst/>
              <a:gdLst/>
              <a:ahLst/>
              <a:cxnLst/>
              <a:rect l="l" t="t" r="r" b="b"/>
              <a:pathLst>
                <a:path w="2049" h="946" extrusionOk="0">
                  <a:moveTo>
                    <a:pt x="2048" y="1"/>
                  </a:moveTo>
                  <a:lnTo>
                    <a:pt x="2048" y="1"/>
                  </a:lnTo>
                  <a:cubicBezTo>
                    <a:pt x="1481" y="158"/>
                    <a:pt x="946" y="253"/>
                    <a:pt x="347" y="253"/>
                  </a:cubicBezTo>
                  <a:lnTo>
                    <a:pt x="1" y="253"/>
                  </a:lnTo>
                  <a:cubicBezTo>
                    <a:pt x="1" y="631"/>
                    <a:pt x="284" y="946"/>
                    <a:pt x="662" y="946"/>
                  </a:cubicBezTo>
                  <a:lnTo>
                    <a:pt x="694" y="946"/>
                  </a:lnTo>
                  <a:cubicBezTo>
                    <a:pt x="1324" y="946"/>
                    <a:pt x="1859" y="568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87" name="Google Shape;9587;p66"/>
          <p:cNvGrpSpPr/>
          <p:nvPr/>
        </p:nvGrpSpPr>
        <p:grpSpPr>
          <a:xfrm>
            <a:off x="4638306" y="3340423"/>
            <a:ext cx="395755" cy="452872"/>
            <a:chOff x="-16401225" y="3683275"/>
            <a:chExt cx="267800" cy="306450"/>
          </a:xfrm>
        </p:grpSpPr>
        <p:sp>
          <p:nvSpPr>
            <p:cNvPr id="9588" name="Google Shape;9588;p66"/>
            <p:cNvSpPr/>
            <p:nvPr/>
          </p:nvSpPr>
          <p:spPr>
            <a:xfrm>
              <a:off x="-16257875" y="3826650"/>
              <a:ext cx="70900" cy="72500"/>
            </a:xfrm>
            <a:custGeom>
              <a:avLst/>
              <a:gdLst/>
              <a:ahLst/>
              <a:cxnLst/>
              <a:rect l="l" t="t" r="r" b="b"/>
              <a:pathLst>
                <a:path w="2836" h="2900" extrusionOk="0">
                  <a:moveTo>
                    <a:pt x="567" y="1"/>
                  </a:moveTo>
                  <a:cubicBezTo>
                    <a:pt x="630" y="158"/>
                    <a:pt x="725" y="347"/>
                    <a:pt x="725" y="568"/>
                  </a:cubicBezTo>
                  <a:cubicBezTo>
                    <a:pt x="725" y="631"/>
                    <a:pt x="662" y="725"/>
                    <a:pt x="630" y="788"/>
                  </a:cubicBezTo>
                  <a:lnTo>
                    <a:pt x="0" y="1576"/>
                  </a:lnTo>
                  <a:cubicBezTo>
                    <a:pt x="32" y="2332"/>
                    <a:pt x="662" y="2899"/>
                    <a:pt x="1418" y="2899"/>
                  </a:cubicBezTo>
                  <a:cubicBezTo>
                    <a:pt x="2205" y="2899"/>
                    <a:pt x="2836" y="2269"/>
                    <a:pt x="2836" y="1481"/>
                  </a:cubicBezTo>
                  <a:cubicBezTo>
                    <a:pt x="2836" y="631"/>
                    <a:pt x="2205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66"/>
            <p:cNvSpPr/>
            <p:nvPr/>
          </p:nvSpPr>
          <p:spPr>
            <a:xfrm>
              <a:off x="-16275200" y="3832375"/>
              <a:ext cx="16550" cy="16350"/>
            </a:xfrm>
            <a:custGeom>
              <a:avLst/>
              <a:gdLst/>
              <a:ahLst/>
              <a:cxnLst/>
              <a:rect l="l" t="t" r="r" b="b"/>
              <a:pathLst>
                <a:path w="662" h="654" extrusionOk="0">
                  <a:moveTo>
                    <a:pt x="319" y="0"/>
                  </a:moveTo>
                  <a:cubicBezTo>
                    <a:pt x="173" y="0"/>
                    <a:pt x="32" y="71"/>
                    <a:pt x="0" y="213"/>
                  </a:cubicBezTo>
                  <a:lnTo>
                    <a:pt x="347" y="654"/>
                  </a:lnTo>
                  <a:lnTo>
                    <a:pt x="662" y="213"/>
                  </a:lnTo>
                  <a:cubicBezTo>
                    <a:pt x="614" y="71"/>
                    <a:pt x="465" y="0"/>
                    <a:pt x="3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66"/>
            <p:cNvSpPr/>
            <p:nvPr/>
          </p:nvSpPr>
          <p:spPr>
            <a:xfrm>
              <a:off x="-16347675" y="3825875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cubicBezTo>
                    <a:pt x="1" y="2205"/>
                    <a:pt x="631" y="2836"/>
                    <a:pt x="1418" y="2836"/>
                  </a:cubicBezTo>
                  <a:cubicBezTo>
                    <a:pt x="2174" y="2836"/>
                    <a:pt x="2773" y="2237"/>
                    <a:pt x="2836" y="1544"/>
                  </a:cubicBezTo>
                  <a:lnTo>
                    <a:pt x="2206" y="788"/>
                  </a:lnTo>
                  <a:cubicBezTo>
                    <a:pt x="2174" y="725"/>
                    <a:pt x="2143" y="630"/>
                    <a:pt x="2143" y="536"/>
                  </a:cubicBezTo>
                  <a:cubicBezTo>
                    <a:pt x="2143" y="347"/>
                    <a:pt x="2174" y="158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66"/>
            <p:cNvSpPr/>
            <p:nvPr/>
          </p:nvSpPr>
          <p:spPr>
            <a:xfrm>
              <a:off x="-16338225" y="3907775"/>
              <a:ext cx="35475" cy="81950"/>
            </a:xfrm>
            <a:custGeom>
              <a:avLst/>
              <a:gdLst/>
              <a:ahLst/>
              <a:cxnLst/>
              <a:rect l="l" t="t" r="r" b="b"/>
              <a:pathLst>
                <a:path w="1419" h="3278" extrusionOk="0">
                  <a:moveTo>
                    <a:pt x="1" y="1"/>
                  </a:moveTo>
                  <a:lnTo>
                    <a:pt x="1" y="1796"/>
                  </a:lnTo>
                  <a:cubicBezTo>
                    <a:pt x="1" y="2206"/>
                    <a:pt x="158" y="2553"/>
                    <a:pt x="410" y="2836"/>
                  </a:cubicBezTo>
                  <a:cubicBezTo>
                    <a:pt x="694" y="3120"/>
                    <a:pt x="1040" y="3277"/>
                    <a:pt x="1418" y="3277"/>
                  </a:cubicBezTo>
                  <a:lnTo>
                    <a:pt x="1418" y="347"/>
                  </a:lnTo>
                  <a:cubicBezTo>
                    <a:pt x="1292" y="379"/>
                    <a:pt x="1166" y="379"/>
                    <a:pt x="1103" y="379"/>
                  </a:cubicBezTo>
                  <a:cubicBezTo>
                    <a:pt x="662" y="316"/>
                    <a:pt x="253" y="19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66"/>
            <p:cNvSpPr/>
            <p:nvPr/>
          </p:nvSpPr>
          <p:spPr>
            <a:xfrm>
              <a:off x="-16231900" y="3906200"/>
              <a:ext cx="35475" cy="81150"/>
            </a:xfrm>
            <a:custGeom>
              <a:avLst/>
              <a:gdLst/>
              <a:ahLst/>
              <a:cxnLst/>
              <a:rect l="l" t="t" r="r" b="b"/>
              <a:pathLst>
                <a:path w="1419" h="3246" extrusionOk="0">
                  <a:moveTo>
                    <a:pt x="1419" y="1"/>
                  </a:moveTo>
                  <a:cubicBezTo>
                    <a:pt x="1135" y="253"/>
                    <a:pt x="725" y="379"/>
                    <a:pt x="347" y="379"/>
                  </a:cubicBezTo>
                  <a:cubicBezTo>
                    <a:pt x="221" y="379"/>
                    <a:pt x="95" y="379"/>
                    <a:pt x="1" y="316"/>
                  </a:cubicBezTo>
                  <a:lnTo>
                    <a:pt x="1" y="3246"/>
                  </a:lnTo>
                  <a:cubicBezTo>
                    <a:pt x="788" y="3246"/>
                    <a:pt x="1419" y="2584"/>
                    <a:pt x="1419" y="1796"/>
                  </a:cubicBezTo>
                  <a:lnTo>
                    <a:pt x="14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66"/>
            <p:cNvSpPr/>
            <p:nvPr/>
          </p:nvSpPr>
          <p:spPr>
            <a:xfrm>
              <a:off x="-16285450" y="3891250"/>
              <a:ext cx="35475" cy="59875"/>
            </a:xfrm>
            <a:custGeom>
              <a:avLst/>
              <a:gdLst/>
              <a:ahLst/>
              <a:cxnLst/>
              <a:rect l="l" t="t" r="r" b="b"/>
              <a:pathLst>
                <a:path w="1419" h="2395" extrusionOk="0">
                  <a:moveTo>
                    <a:pt x="725" y="0"/>
                  </a:moveTo>
                  <a:cubicBezTo>
                    <a:pt x="505" y="252"/>
                    <a:pt x="284" y="504"/>
                    <a:pt x="0" y="662"/>
                  </a:cubicBezTo>
                  <a:lnTo>
                    <a:pt x="0" y="2268"/>
                  </a:lnTo>
                  <a:cubicBezTo>
                    <a:pt x="252" y="2363"/>
                    <a:pt x="473" y="2394"/>
                    <a:pt x="725" y="2394"/>
                  </a:cubicBezTo>
                  <a:cubicBezTo>
                    <a:pt x="946" y="2394"/>
                    <a:pt x="1198" y="2363"/>
                    <a:pt x="1418" y="2268"/>
                  </a:cubicBezTo>
                  <a:lnTo>
                    <a:pt x="1418" y="662"/>
                  </a:lnTo>
                  <a:cubicBezTo>
                    <a:pt x="1135" y="504"/>
                    <a:pt x="914" y="315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66"/>
            <p:cNvSpPr/>
            <p:nvPr/>
          </p:nvSpPr>
          <p:spPr>
            <a:xfrm>
              <a:off x="-16401225" y="3683275"/>
              <a:ext cx="267800" cy="249725"/>
            </a:xfrm>
            <a:custGeom>
              <a:avLst/>
              <a:gdLst/>
              <a:ahLst/>
              <a:cxnLst/>
              <a:rect l="l" t="t" r="r" b="b"/>
              <a:pathLst>
                <a:path w="10712" h="9989" extrusionOk="0">
                  <a:moveTo>
                    <a:pt x="3214" y="2900"/>
                  </a:moveTo>
                  <a:cubicBezTo>
                    <a:pt x="3403" y="2900"/>
                    <a:pt x="3560" y="3058"/>
                    <a:pt x="3560" y="3278"/>
                  </a:cubicBezTo>
                  <a:cubicBezTo>
                    <a:pt x="3560" y="3467"/>
                    <a:pt x="3403" y="3625"/>
                    <a:pt x="3214" y="3625"/>
                  </a:cubicBezTo>
                  <a:cubicBezTo>
                    <a:pt x="3025" y="3625"/>
                    <a:pt x="2867" y="3467"/>
                    <a:pt x="2867" y="3278"/>
                  </a:cubicBezTo>
                  <a:cubicBezTo>
                    <a:pt x="2867" y="3058"/>
                    <a:pt x="3025" y="2900"/>
                    <a:pt x="3214" y="2900"/>
                  </a:cubicBezTo>
                  <a:close/>
                  <a:moveTo>
                    <a:pt x="7498" y="2900"/>
                  </a:moveTo>
                  <a:cubicBezTo>
                    <a:pt x="7719" y="2900"/>
                    <a:pt x="7876" y="3058"/>
                    <a:pt x="7876" y="3278"/>
                  </a:cubicBezTo>
                  <a:cubicBezTo>
                    <a:pt x="7876" y="3467"/>
                    <a:pt x="7719" y="3625"/>
                    <a:pt x="7498" y="3625"/>
                  </a:cubicBezTo>
                  <a:cubicBezTo>
                    <a:pt x="7309" y="3625"/>
                    <a:pt x="7152" y="3467"/>
                    <a:pt x="7152" y="3278"/>
                  </a:cubicBezTo>
                  <a:cubicBezTo>
                    <a:pt x="7152" y="3058"/>
                    <a:pt x="7309" y="2900"/>
                    <a:pt x="7498" y="2900"/>
                  </a:cubicBezTo>
                  <a:close/>
                  <a:moveTo>
                    <a:pt x="5322" y="0"/>
                  </a:moveTo>
                  <a:cubicBezTo>
                    <a:pt x="5281" y="0"/>
                    <a:pt x="5240" y="1"/>
                    <a:pt x="5199" y="2"/>
                  </a:cubicBezTo>
                  <a:cubicBezTo>
                    <a:pt x="2300" y="65"/>
                    <a:pt x="0" y="2585"/>
                    <a:pt x="0" y="5578"/>
                  </a:cubicBezTo>
                  <a:lnTo>
                    <a:pt x="0" y="8225"/>
                  </a:lnTo>
                  <a:cubicBezTo>
                    <a:pt x="0" y="9201"/>
                    <a:pt x="788" y="9989"/>
                    <a:pt x="1764" y="9989"/>
                  </a:cubicBezTo>
                  <a:lnTo>
                    <a:pt x="1764" y="8319"/>
                  </a:lnTo>
                  <a:cubicBezTo>
                    <a:pt x="1512" y="7941"/>
                    <a:pt x="1418" y="7563"/>
                    <a:pt x="1418" y="7122"/>
                  </a:cubicBezTo>
                  <a:cubicBezTo>
                    <a:pt x="1418" y="5956"/>
                    <a:pt x="2363" y="5011"/>
                    <a:pt x="3529" y="5011"/>
                  </a:cubicBezTo>
                  <a:lnTo>
                    <a:pt x="7089" y="5011"/>
                  </a:lnTo>
                  <a:cubicBezTo>
                    <a:pt x="8255" y="5011"/>
                    <a:pt x="9200" y="5956"/>
                    <a:pt x="9200" y="7122"/>
                  </a:cubicBezTo>
                  <a:cubicBezTo>
                    <a:pt x="9200" y="7563"/>
                    <a:pt x="9074" y="7941"/>
                    <a:pt x="8853" y="8319"/>
                  </a:cubicBezTo>
                  <a:lnTo>
                    <a:pt x="8853" y="9989"/>
                  </a:lnTo>
                  <a:cubicBezTo>
                    <a:pt x="9830" y="9989"/>
                    <a:pt x="10617" y="9201"/>
                    <a:pt x="10617" y="8225"/>
                  </a:cubicBezTo>
                  <a:lnTo>
                    <a:pt x="10617" y="5389"/>
                  </a:lnTo>
                  <a:cubicBezTo>
                    <a:pt x="10712" y="3940"/>
                    <a:pt x="10113" y="2554"/>
                    <a:pt x="9074" y="1546"/>
                  </a:cubicBezTo>
                  <a:cubicBezTo>
                    <a:pt x="8063" y="535"/>
                    <a:pt x="6754" y="0"/>
                    <a:pt x="53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95" name="Google Shape;9595;p66"/>
          <p:cNvGrpSpPr/>
          <p:nvPr/>
        </p:nvGrpSpPr>
        <p:grpSpPr>
          <a:xfrm>
            <a:off x="8003755" y="2797062"/>
            <a:ext cx="450470" cy="448180"/>
            <a:chOff x="-16419350" y="4058200"/>
            <a:chExt cx="304825" cy="303275"/>
          </a:xfrm>
        </p:grpSpPr>
        <p:sp>
          <p:nvSpPr>
            <p:cNvPr id="9596" name="Google Shape;9596;p66"/>
            <p:cNvSpPr/>
            <p:nvPr/>
          </p:nvSpPr>
          <p:spPr>
            <a:xfrm>
              <a:off x="-16347675" y="42023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66"/>
            <p:cNvSpPr/>
            <p:nvPr/>
          </p:nvSpPr>
          <p:spPr>
            <a:xfrm>
              <a:off x="-16400450" y="4166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66"/>
            <p:cNvSpPr/>
            <p:nvPr/>
          </p:nvSpPr>
          <p:spPr>
            <a:xfrm>
              <a:off x="-16389425" y="4058200"/>
              <a:ext cx="220575" cy="106950"/>
            </a:xfrm>
            <a:custGeom>
              <a:avLst/>
              <a:gdLst/>
              <a:ahLst/>
              <a:cxnLst/>
              <a:rect l="l" t="t" r="r" b="b"/>
              <a:pathLst>
                <a:path w="8823" h="4278" extrusionOk="0">
                  <a:moveTo>
                    <a:pt x="6621" y="0"/>
                  </a:moveTo>
                  <a:cubicBezTo>
                    <a:pt x="6312" y="0"/>
                    <a:pt x="6008" y="97"/>
                    <a:pt x="5766" y="285"/>
                  </a:cubicBezTo>
                  <a:cubicBezTo>
                    <a:pt x="5703" y="348"/>
                    <a:pt x="5609" y="411"/>
                    <a:pt x="5546" y="474"/>
                  </a:cubicBezTo>
                  <a:cubicBezTo>
                    <a:pt x="5451" y="411"/>
                    <a:pt x="5388" y="316"/>
                    <a:pt x="5294" y="285"/>
                  </a:cubicBezTo>
                  <a:cubicBezTo>
                    <a:pt x="5057" y="111"/>
                    <a:pt x="4758" y="25"/>
                    <a:pt x="4459" y="25"/>
                  </a:cubicBezTo>
                  <a:cubicBezTo>
                    <a:pt x="4159" y="25"/>
                    <a:pt x="3860" y="111"/>
                    <a:pt x="3624" y="285"/>
                  </a:cubicBezTo>
                  <a:cubicBezTo>
                    <a:pt x="3529" y="348"/>
                    <a:pt x="3466" y="411"/>
                    <a:pt x="3372" y="474"/>
                  </a:cubicBezTo>
                  <a:cubicBezTo>
                    <a:pt x="3309" y="411"/>
                    <a:pt x="3214" y="316"/>
                    <a:pt x="3151" y="285"/>
                  </a:cubicBezTo>
                  <a:cubicBezTo>
                    <a:pt x="2915" y="101"/>
                    <a:pt x="2618" y="10"/>
                    <a:pt x="2316" y="10"/>
                  </a:cubicBezTo>
                  <a:cubicBezTo>
                    <a:pt x="1894" y="10"/>
                    <a:pt x="1460" y="188"/>
                    <a:pt x="1166" y="537"/>
                  </a:cubicBezTo>
                  <a:cubicBezTo>
                    <a:pt x="1103" y="631"/>
                    <a:pt x="1072" y="757"/>
                    <a:pt x="977" y="820"/>
                  </a:cubicBezTo>
                  <a:cubicBezTo>
                    <a:pt x="1" y="1356"/>
                    <a:pt x="1" y="2931"/>
                    <a:pt x="1103" y="3435"/>
                  </a:cubicBezTo>
                  <a:cubicBezTo>
                    <a:pt x="1166" y="3624"/>
                    <a:pt x="1356" y="3876"/>
                    <a:pt x="1513" y="3971"/>
                  </a:cubicBezTo>
                  <a:cubicBezTo>
                    <a:pt x="1781" y="4144"/>
                    <a:pt x="2088" y="4231"/>
                    <a:pt x="2387" y="4231"/>
                  </a:cubicBezTo>
                  <a:cubicBezTo>
                    <a:pt x="2687" y="4231"/>
                    <a:pt x="2978" y="4144"/>
                    <a:pt x="3214" y="3971"/>
                  </a:cubicBezTo>
                  <a:cubicBezTo>
                    <a:pt x="3277" y="3939"/>
                    <a:pt x="3356" y="3923"/>
                    <a:pt x="3435" y="3923"/>
                  </a:cubicBezTo>
                  <a:cubicBezTo>
                    <a:pt x="3514" y="3923"/>
                    <a:pt x="3592" y="3939"/>
                    <a:pt x="3655" y="3971"/>
                  </a:cubicBezTo>
                  <a:cubicBezTo>
                    <a:pt x="3907" y="4175"/>
                    <a:pt x="4215" y="4278"/>
                    <a:pt x="4518" y="4278"/>
                  </a:cubicBezTo>
                  <a:cubicBezTo>
                    <a:pt x="4821" y="4278"/>
                    <a:pt x="5120" y="4175"/>
                    <a:pt x="5357" y="3971"/>
                  </a:cubicBezTo>
                  <a:cubicBezTo>
                    <a:pt x="5404" y="3939"/>
                    <a:pt x="5483" y="3923"/>
                    <a:pt x="5561" y="3923"/>
                  </a:cubicBezTo>
                  <a:cubicBezTo>
                    <a:pt x="5640" y="3923"/>
                    <a:pt x="5719" y="3939"/>
                    <a:pt x="5766" y="3971"/>
                  </a:cubicBezTo>
                  <a:cubicBezTo>
                    <a:pt x="6018" y="4166"/>
                    <a:pt x="6312" y="4256"/>
                    <a:pt x="6604" y="4256"/>
                  </a:cubicBezTo>
                  <a:cubicBezTo>
                    <a:pt x="7114" y="4256"/>
                    <a:pt x="7616" y="3979"/>
                    <a:pt x="7877" y="3498"/>
                  </a:cubicBezTo>
                  <a:cubicBezTo>
                    <a:pt x="7909" y="3435"/>
                    <a:pt x="7940" y="3404"/>
                    <a:pt x="8035" y="3341"/>
                  </a:cubicBezTo>
                  <a:cubicBezTo>
                    <a:pt x="8507" y="3120"/>
                    <a:pt x="8822" y="2616"/>
                    <a:pt x="8728" y="1986"/>
                  </a:cubicBezTo>
                  <a:cubicBezTo>
                    <a:pt x="8696" y="1576"/>
                    <a:pt x="8507" y="1198"/>
                    <a:pt x="8129" y="946"/>
                  </a:cubicBezTo>
                  <a:cubicBezTo>
                    <a:pt x="8066" y="915"/>
                    <a:pt x="8035" y="883"/>
                    <a:pt x="7940" y="820"/>
                  </a:cubicBezTo>
                  <a:cubicBezTo>
                    <a:pt x="7909" y="694"/>
                    <a:pt x="7814" y="631"/>
                    <a:pt x="7751" y="537"/>
                  </a:cubicBezTo>
                  <a:cubicBezTo>
                    <a:pt x="7462" y="175"/>
                    <a:pt x="7038" y="0"/>
                    <a:pt x="6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66"/>
            <p:cNvSpPr/>
            <p:nvPr/>
          </p:nvSpPr>
          <p:spPr>
            <a:xfrm>
              <a:off x="-16298850" y="4178725"/>
              <a:ext cx="41000" cy="47275"/>
            </a:xfrm>
            <a:custGeom>
              <a:avLst/>
              <a:gdLst/>
              <a:ahLst/>
              <a:cxnLst/>
              <a:rect l="l" t="t" r="r" b="b"/>
              <a:pathLst>
                <a:path w="1640" h="1891" extrusionOk="0">
                  <a:moveTo>
                    <a:pt x="1" y="0"/>
                  </a:moveTo>
                  <a:cubicBezTo>
                    <a:pt x="158" y="252"/>
                    <a:pt x="221" y="630"/>
                    <a:pt x="221" y="945"/>
                  </a:cubicBezTo>
                  <a:cubicBezTo>
                    <a:pt x="221" y="1292"/>
                    <a:pt x="158" y="1607"/>
                    <a:pt x="1" y="1891"/>
                  </a:cubicBezTo>
                  <a:cubicBezTo>
                    <a:pt x="473" y="1733"/>
                    <a:pt x="946" y="1670"/>
                    <a:pt x="1419" y="1670"/>
                  </a:cubicBezTo>
                  <a:cubicBezTo>
                    <a:pt x="1576" y="1450"/>
                    <a:pt x="1639" y="1197"/>
                    <a:pt x="1639" y="945"/>
                  </a:cubicBezTo>
                  <a:cubicBezTo>
                    <a:pt x="1639" y="662"/>
                    <a:pt x="1576" y="378"/>
                    <a:pt x="1419" y="158"/>
                  </a:cubicBezTo>
                  <a:cubicBezTo>
                    <a:pt x="1272" y="187"/>
                    <a:pt x="1120" y="201"/>
                    <a:pt x="967" y="201"/>
                  </a:cubicBezTo>
                  <a:cubicBezTo>
                    <a:pt x="626" y="201"/>
                    <a:pt x="284" y="13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66"/>
            <p:cNvSpPr/>
            <p:nvPr/>
          </p:nvSpPr>
          <p:spPr>
            <a:xfrm>
              <a:off x="-16246075" y="4178725"/>
              <a:ext cx="41775" cy="55150"/>
            </a:xfrm>
            <a:custGeom>
              <a:avLst/>
              <a:gdLst/>
              <a:ahLst/>
              <a:cxnLst/>
              <a:rect l="l" t="t" r="r" b="b"/>
              <a:pathLst>
                <a:path w="1671" h="2206" extrusionOk="0">
                  <a:moveTo>
                    <a:pt x="1" y="0"/>
                  </a:moveTo>
                  <a:lnTo>
                    <a:pt x="1" y="0"/>
                  </a:lnTo>
                  <a:cubicBezTo>
                    <a:pt x="158" y="252"/>
                    <a:pt x="253" y="630"/>
                    <a:pt x="253" y="945"/>
                  </a:cubicBezTo>
                  <a:cubicBezTo>
                    <a:pt x="253" y="1197"/>
                    <a:pt x="190" y="1481"/>
                    <a:pt x="95" y="1765"/>
                  </a:cubicBezTo>
                  <a:cubicBezTo>
                    <a:pt x="505" y="1828"/>
                    <a:pt x="914" y="1954"/>
                    <a:pt x="1292" y="2206"/>
                  </a:cubicBezTo>
                  <a:cubicBezTo>
                    <a:pt x="1576" y="1891"/>
                    <a:pt x="1670" y="1355"/>
                    <a:pt x="1670" y="945"/>
                  </a:cubicBezTo>
                  <a:cubicBezTo>
                    <a:pt x="1670" y="662"/>
                    <a:pt x="1576" y="378"/>
                    <a:pt x="1418" y="158"/>
                  </a:cubicBezTo>
                  <a:cubicBezTo>
                    <a:pt x="1261" y="189"/>
                    <a:pt x="1103" y="221"/>
                    <a:pt x="946" y="221"/>
                  </a:cubicBezTo>
                  <a:cubicBezTo>
                    <a:pt x="631" y="221"/>
                    <a:pt x="316" y="158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66"/>
            <p:cNvSpPr/>
            <p:nvPr/>
          </p:nvSpPr>
          <p:spPr>
            <a:xfrm>
              <a:off x="-16419350" y="4122000"/>
              <a:ext cx="304050" cy="188725"/>
            </a:xfrm>
            <a:custGeom>
              <a:avLst/>
              <a:gdLst/>
              <a:ahLst/>
              <a:cxnLst/>
              <a:rect l="l" t="t" r="r" b="b"/>
              <a:pathLst>
                <a:path w="12162" h="7549" extrusionOk="0">
                  <a:moveTo>
                    <a:pt x="10712" y="1"/>
                  </a:moveTo>
                  <a:cubicBezTo>
                    <a:pt x="10586" y="600"/>
                    <a:pt x="10271" y="1135"/>
                    <a:pt x="9736" y="1450"/>
                  </a:cubicBezTo>
                  <a:cubicBezTo>
                    <a:pt x="9578" y="1734"/>
                    <a:pt x="9326" y="1986"/>
                    <a:pt x="9074" y="2143"/>
                  </a:cubicBezTo>
                  <a:cubicBezTo>
                    <a:pt x="9263" y="2458"/>
                    <a:pt x="9326" y="2805"/>
                    <a:pt x="9326" y="3183"/>
                  </a:cubicBezTo>
                  <a:cubicBezTo>
                    <a:pt x="9326" y="4065"/>
                    <a:pt x="9011" y="4821"/>
                    <a:pt x="8507" y="5168"/>
                  </a:cubicBezTo>
                  <a:cubicBezTo>
                    <a:pt x="8444" y="5199"/>
                    <a:pt x="8373" y="5215"/>
                    <a:pt x="8306" y="5215"/>
                  </a:cubicBezTo>
                  <a:cubicBezTo>
                    <a:pt x="8239" y="5215"/>
                    <a:pt x="8176" y="5199"/>
                    <a:pt x="8129" y="5168"/>
                  </a:cubicBezTo>
                  <a:cubicBezTo>
                    <a:pt x="7515" y="4805"/>
                    <a:pt x="6814" y="4624"/>
                    <a:pt x="6124" y="4624"/>
                  </a:cubicBezTo>
                  <a:cubicBezTo>
                    <a:pt x="5435" y="4624"/>
                    <a:pt x="4758" y="4805"/>
                    <a:pt x="4191" y="5168"/>
                  </a:cubicBezTo>
                  <a:cubicBezTo>
                    <a:pt x="4134" y="5213"/>
                    <a:pt x="4077" y="5230"/>
                    <a:pt x="4022" y="5230"/>
                  </a:cubicBezTo>
                  <a:cubicBezTo>
                    <a:pt x="3924" y="5230"/>
                    <a:pt x="3830" y="5177"/>
                    <a:pt x="3750" y="5136"/>
                  </a:cubicBezTo>
                  <a:cubicBezTo>
                    <a:pt x="3163" y="4757"/>
                    <a:pt x="2501" y="4557"/>
                    <a:pt x="1831" y="4557"/>
                  </a:cubicBezTo>
                  <a:cubicBezTo>
                    <a:pt x="1277" y="4557"/>
                    <a:pt x="717" y="4694"/>
                    <a:pt x="190" y="4979"/>
                  </a:cubicBezTo>
                  <a:cubicBezTo>
                    <a:pt x="95" y="5042"/>
                    <a:pt x="1" y="5168"/>
                    <a:pt x="1" y="5294"/>
                  </a:cubicBezTo>
                  <a:lnTo>
                    <a:pt x="1" y="7436"/>
                  </a:lnTo>
                  <a:cubicBezTo>
                    <a:pt x="316" y="7405"/>
                    <a:pt x="725" y="7247"/>
                    <a:pt x="977" y="7027"/>
                  </a:cubicBezTo>
                  <a:cubicBezTo>
                    <a:pt x="1240" y="6826"/>
                    <a:pt x="1533" y="6723"/>
                    <a:pt x="1823" y="6723"/>
                  </a:cubicBezTo>
                  <a:cubicBezTo>
                    <a:pt x="2124" y="6723"/>
                    <a:pt x="2422" y="6833"/>
                    <a:pt x="2679" y="7058"/>
                  </a:cubicBezTo>
                  <a:cubicBezTo>
                    <a:pt x="3072" y="7373"/>
                    <a:pt x="3529" y="7531"/>
                    <a:pt x="3986" y="7531"/>
                  </a:cubicBezTo>
                  <a:cubicBezTo>
                    <a:pt x="4443" y="7531"/>
                    <a:pt x="4900" y="7373"/>
                    <a:pt x="5293" y="7058"/>
                  </a:cubicBezTo>
                  <a:cubicBezTo>
                    <a:pt x="5545" y="6869"/>
                    <a:pt x="5837" y="6775"/>
                    <a:pt x="6128" y="6775"/>
                  </a:cubicBezTo>
                  <a:cubicBezTo>
                    <a:pt x="6420" y="6775"/>
                    <a:pt x="6711" y="6869"/>
                    <a:pt x="6963" y="7058"/>
                  </a:cubicBezTo>
                  <a:cubicBezTo>
                    <a:pt x="7474" y="7358"/>
                    <a:pt x="7985" y="7549"/>
                    <a:pt x="8524" y="7549"/>
                  </a:cubicBezTo>
                  <a:cubicBezTo>
                    <a:pt x="8948" y="7549"/>
                    <a:pt x="9390" y="7430"/>
                    <a:pt x="9862" y="7153"/>
                  </a:cubicBezTo>
                  <a:cubicBezTo>
                    <a:pt x="11153" y="6428"/>
                    <a:pt x="12162" y="4821"/>
                    <a:pt x="12162" y="3151"/>
                  </a:cubicBezTo>
                  <a:cubicBezTo>
                    <a:pt x="12162" y="1923"/>
                    <a:pt x="11626" y="789"/>
                    <a:pt x="107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66"/>
            <p:cNvSpPr/>
            <p:nvPr/>
          </p:nvSpPr>
          <p:spPr>
            <a:xfrm>
              <a:off x="-16419350" y="4263775"/>
              <a:ext cx="304825" cy="97700"/>
            </a:xfrm>
            <a:custGeom>
              <a:avLst/>
              <a:gdLst/>
              <a:ahLst/>
              <a:cxnLst/>
              <a:rect l="l" t="t" r="r" b="b"/>
              <a:pathLst>
                <a:path w="12193" h="3908" extrusionOk="0">
                  <a:moveTo>
                    <a:pt x="12193" y="1"/>
                  </a:moveTo>
                  <a:cubicBezTo>
                    <a:pt x="11689" y="914"/>
                    <a:pt x="10996" y="1639"/>
                    <a:pt x="10208" y="2112"/>
                  </a:cubicBezTo>
                  <a:cubicBezTo>
                    <a:pt x="9626" y="2424"/>
                    <a:pt x="9064" y="2570"/>
                    <a:pt x="8515" y="2570"/>
                  </a:cubicBezTo>
                  <a:cubicBezTo>
                    <a:pt x="7845" y="2570"/>
                    <a:pt x="7194" y="2352"/>
                    <a:pt x="6554" y="1954"/>
                  </a:cubicBezTo>
                  <a:cubicBezTo>
                    <a:pt x="6402" y="1819"/>
                    <a:pt x="6241" y="1756"/>
                    <a:pt x="6085" y="1756"/>
                  </a:cubicBezTo>
                  <a:cubicBezTo>
                    <a:pt x="5951" y="1756"/>
                    <a:pt x="5820" y="1803"/>
                    <a:pt x="5703" y="1891"/>
                  </a:cubicBezTo>
                  <a:cubicBezTo>
                    <a:pt x="5199" y="2316"/>
                    <a:pt x="4592" y="2529"/>
                    <a:pt x="3986" y="2529"/>
                  </a:cubicBezTo>
                  <a:cubicBezTo>
                    <a:pt x="3380" y="2529"/>
                    <a:pt x="2773" y="2316"/>
                    <a:pt x="2269" y="1891"/>
                  </a:cubicBezTo>
                  <a:cubicBezTo>
                    <a:pt x="2143" y="1797"/>
                    <a:pt x="2001" y="1749"/>
                    <a:pt x="1863" y="1749"/>
                  </a:cubicBezTo>
                  <a:cubicBezTo>
                    <a:pt x="1725" y="1749"/>
                    <a:pt x="1592" y="1797"/>
                    <a:pt x="1481" y="1891"/>
                  </a:cubicBezTo>
                  <a:cubicBezTo>
                    <a:pt x="1040" y="2269"/>
                    <a:pt x="505" y="2427"/>
                    <a:pt x="1" y="2490"/>
                  </a:cubicBezTo>
                  <a:lnTo>
                    <a:pt x="1" y="3561"/>
                  </a:lnTo>
                  <a:cubicBezTo>
                    <a:pt x="1" y="3750"/>
                    <a:pt x="158" y="3907"/>
                    <a:pt x="379" y="3907"/>
                  </a:cubicBezTo>
                  <a:lnTo>
                    <a:pt x="11815" y="3907"/>
                  </a:lnTo>
                  <a:cubicBezTo>
                    <a:pt x="12004" y="3907"/>
                    <a:pt x="12193" y="3750"/>
                    <a:pt x="12193" y="3561"/>
                  </a:cubicBezTo>
                  <a:lnTo>
                    <a:pt x="12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03" name="Google Shape;9603;p66"/>
          <p:cNvGrpSpPr/>
          <p:nvPr/>
        </p:nvGrpSpPr>
        <p:grpSpPr>
          <a:xfrm>
            <a:off x="4030643" y="3343080"/>
            <a:ext cx="450507" cy="447589"/>
            <a:chOff x="-15296200" y="3326900"/>
            <a:chExt cx="304850" cy="302875"/>
          </a:xfrm>
        </p:grpSpPr>
        <p:sp>
          <p:nvSpPr>
            <p:cNvPr id="9604" name="Google Shape;9604;p66"/>
            <p:cNvSpPr/>
            <p:nvPr/>
          </p:nvSpPr>
          <p:spPr>
            <a:xfrm>
              <a:off x="-15182775" y="3326900"/>
              <a:ext cx="77200" cy="157175"/>
            </a:xfrm>
            <a:custGeom>
              <a:avLst/>
              <a:gdLst/>
              <a:ahLst/>
              <a:cxnLst/>
              <a:rect l="l" t="t" r="r" b="b"/>
              <a:pathLst>
                <a:path w="3088" h="6287" extrusionOk="0">
                  <a:moveTo>
                    <a:pt x="1556" y="1"/>
                  </a:moveTo>
                  <a:cubicBezTo>
                    <a:pt x="1434" y="1"/>
                    <a:pt x="1308" y="48"/>
                    <a:pt x="1229" y="143"/>
                  </a:cubicBezTo>
                  <a:cubicBezTo>
                    <a:pt x="1198" y="237"/>
                    <a:pt x="410" y="1560"/>
                    <a:pt x="0" y="3451"/>
                  </a:cubicBezTo>
                  <a:cubicBezTo>
                    <a:pt x="630" y="4333"/>
                    <a:pt x="1166" y="5278"/>
                    <a:pt x="1544" y="6286"/>
                  </a:cubicBezTo>
                  <a:cubicBezTo>
                    <a:pt x="1954" y="5309"/>
                    <a:pt x="2458" y="4364"/>
                    <a:pt x="3088" y="3451"/>
                  </a:cubicBezTo>
                  <a:cubicBezTo>
                    <a:pt x="2678" y="1529"/>
                    <a:pt x="1891" y="237"/>
                    <a:pt x="1859" y="143"/>
                  </a:cubicBezTo>
                  <a:cubicBezTo>
                    <a:pt x="1796" y="48"/>
                    <a:pt x="1678" y="1"/>
                    <a:pt x="15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66"/>
            <p:cNvSpPr/>
            <p:nvPr/>
          </p:nvSpPr>
          <p:spPr>
            <a:xfrm>
              <a:off x="-15260825" y="3363175"/>
              <a:ext cx="108800" cy="199650"/>
            </a:xfrm>
            <a:custGeom>
              <a:avLst/>
              <a:gdLst/>
              <a:ahLst/>
              <a:cxnLst/>
              <a:rect l="l" t="t" r="r" b="b"/>
              <a:pathLst>
                <a:path w="4352" h="7986" extrusionOk="0">
                  <a:moveTo>
                    <a:pt x="432" y="1"/>
                  </a:moveTo>
                  <a:cubicBezTo>
                    <a:pt x="212" y="1"/>
                    <a:pt x="0" y="182"/>
                    <a:pt x="66" y="424"/>
                  </a:cubicBezTo>
                  <a:lnTo>
                    <a:pt x="949" y="3638"/>
                  </a:lnTo>
                  <a:cubicBezTo>
                    <a:pt x="1075" y="4047"/>
                    <a:pt x="1201" y="4520"/>
                    <a:pt x="1264" y="4961"/>
                  </a:cubicBezTo>
                  <a:cubicBezTo>
                    <a:pt x="1642" y="5497"/>
                    <a:pt x="2051" y="6001"/>
                    <a:pt x="2587" y="6410"/>
                  </a:cubicBezTo>
                  <a:cubicBezTo>
                    <a:pt x="3406" y="7072"/>
                    <a:pt x="3721" y="7292"/>
                    <a:pt x="4351" y="7986"/>
                  </a:cubicBezTo>
                  <a:lnTo>
                    <a:pt x="4351" y="6064"/>
                  </a:lnTo>
                  <a:cubicBezTo>
                    <a:pt x="4351" y="6001"/>
                    <a:pt x="4351" y="5938"/>
                    <a:pt x="4320" y="5906"/>
                  </a:cubicBezTo>
                  <a:cubicBezTo>
                    <a:pt x="3721" y="4205"/>
                    <a:pt x="2839" y="2693"/>
                    <a:pt x="1705" y="1338"/>
                  </a:cubicBezTo>
                  <a:lnTo>
                    <a:pt x="697" y="109"/>
                  </a:lnTo>
                  <a:cubicBezTo>
                    <a:pt x="621" y="34"/>
                    <a:pt x="526" y="1"/>
                    <a:pt x="4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66"/>
            <p:cNvSpPr/>
            <p:nvPr/>
          </p:nvSpPr>
          <p:spPr>
            <a:xfrm>
              <a:off x="-15135525" y="3362475"/>
              <a:ext cx="109325" cy="200350"/>
            </a:xfrm>
            <a:custGeom>
              <a:avLst/>
              <a:gdLst/>
              <a:ahLst/>
              <a:cxnLst/>
              <a:rect l="l" t="t" r="r" b="b"/>
              <a:pathLst>
                <a:path w="4373" h="8014" extrusionOk="0">
                  <a:moveTo>
                    <a:pt x="3945" y="1"/>
                  </a:moveTo>
                  <a:cubicBezTo>
                    <a:pt x="3846" y="1"/>
                    <a:pt x="3742" y="41"/>
                    <a:pt x="3655" y="137"/>
                  </a:cubicBezTo>
                  <a:lnTo>
                    <a:pt x="2647" y="1366"/>
                  </a:lnTo>
                  <a:cubicBezTo>
                    <a:pt x="1513" y="2721"/>
                    <a:pt x="599" y="4296"/>
                    <a:pt x="32" y="5934"/>
                  </a:cubicBezTo>
                  <a:cubicBezTo>
                    <a:pt x="32" y="5966"/>
                    <a:pt x="1" y="6060"/>
                    <a:pt x="1" y="6092"/>
                  </a:cubicBezTo>
                  <a:lnTo>
                    <a:pt x="1" y="8014"/>
                  </a:lnTo>
                  <a:cubicBezTo>
                    <a:pt x="631" y="7320"/>
                    <a:pt x="914" y="7163"/>
                    <a:pt x="1765" y="6438"/>
                  </a:cubicBezTo>
                  <a:cubicBezTo>
                    <a:pt x="2301" y="6060"/>
                    <a:pt x="2710" y="5525"/>
                    <a:pt x="3088" y="4989"/>
                  </a:cubicBezTo>
                  <a:cubicBezTo>
                    <a:pt x="3151" y="4517"/>
                    <a:pt x="3246" y="4075"/>
                    <a:pt x="3403" y="3666"/>
                  </a:cubicBezTo>
                  <a:lnTo>
                    <a:pt x="4285" y="452"/>
                  </a:lnTo>
                  <a:cubicBezTo>
                    <a:pt x="4373" y="211"/>
                    <a:pt x="4171" y="1"/>
                    <a:pt x="39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66"/>
            <p:cNvSpPr/>
            <p:nvPr/>
          </p:nvSpPr>
          <p:spPr>
            <a:xfrm>
              <a:off x="-15296200" y="3416600"/>
              <a:ext cx="143375" cy="213175"/>
            </a:xfrm>
            <a:custGeom>
              <a:avLst/>
              <a:gdLst/>
              <a:ahLst/>
              <a:cxnLst/>
              <a:rect l="l" t="t" r="r" b="b"/>
              <a:pathLst>
                <a:path w="5735" h="8527" extrusionOk="0">
                  <a:moveTo>
                    <a:pt x="346" y="0"/>
                  </a:moveTo>
                  <a:cubicBezTo>
                    <a:pt x="170" y="0"/>
                    <a:pt x="1" y="123"/>
                    <a:pt x="1" y="335"/>
                  </a:cubicBezTo>
                  <a:lnTo>
                    <a:pt x="1" y="3171"/>
                  </a:lnTo>
                  <a:cubicBezTo>
                    <a:pt x="1" y="6132"/>
                    <a:pt x="2458" y="8526"/>
                    <a:pt x="5357" y="8526"/>
                  </a:cubicBezTo>
                  <a:lnTo>
                    <a:pt x="5735" y="8526"/>
                  </a:lnTo>
                  <a:lnTo>
                    <a:pt x="5735" y="7581"/>
                  </a:lnTo>
                  <a:cubicBezTo>
                    <a:pt x="5735" y="7172"/>
                    <a:pt x="5577" y="6731"/>
                    <a:pt x="5262" y="6384"/>
                  </a:cubicBezTo>
                  <a:cubicBezTo>
                    <a:pt x="4695" y="5723"/>
                    <a:pt x="4254" y="5471"/>
                    <a:pt x="3529" y="4840"/>
                  </a:cubicBezTo>
                  <a:cubicBezTo>
                    <a:pt x="2584" y="4084"/>
                    <a:pt x="1828" y="3108"/>
                    <a:pt x="1387" y="2005"/>
                  </a:cubicBezTo>
                  <a:lnTo>
                    <a:pt x="694" y="241"/>
                  </a:lnTo>
                  <a:cubicBezTo>
                    <a:pt x="625" y="75"/>
                    <a:pt x="483" y="0"/>
                    <a:pt x="3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66"/>
            <p:cNvSpPr/>
            <p:nvPr/>
          </p:nvSpPr>
          <p:spPr>
            <a:xfrm>
              <a:off x="-15134725" y="3416100"/>
              <a:ext cx="143375" cy="213675"/>
            </a:xfrm>
            <a:custGeom>
              <a:avLst/>
              <a:gdLst/>
              <a:ahLst/>
              <a:cxnLst/>
              <a:rect l="l" t="t" r="r" b="b"/>
              <a:pathLst>
                <a:path w="5735" h="8547" extrusionOk="0">
                  <a:moveTo>
                    <a:pt x="5357" y="1"/>
                  </a:moveTo>
                  <a:cubicBezTo>
                    <a:pt x="5224" y="1"/>
                    <a:pt x="5094" y="71"/>
                    <a:pt x="5041" y="229"/>
                  </a:cubicBezTo>
                  <a:lnTo>
                    <a:pt x="4348" y="2025"/>
                  </a:lnTo>
                  <a:cubicBezTo>
                    <a:pt x="3907" y="3128"/>
                    <a:pt x="3151" y="4104"/>
                    <a:pt x="2206" y="4860"/>
                  </a:cubicBezTo>
                  <a:cubicBezTo>
                    <a:pt x="1481" y="5427"/>
                    <a:pt x="1040" y="5743"/>
                    <a:pt x="473" y="6341"/>
                  </a:cubicBezTo>
                  <a:cubicBezTo>
                    <a:pt x="158" y="6688"/>
                    <a:pt x="0" y="7129"/>
                    <a:pt x="0" y="7601"/>
                  </a:cubicBezTo>
                  <a:lnTo>
                    <a:pt x="0" y="8546"/>
                  </a:lnTo>
                  <a:lnTo>
                    <a:pt x="378" y="8546"/>
                  </a:lnTo>
                  <a:cubicBezTo>
                    <a:pt x="3308" y="8546"/>
                    <a:pt x="5734" y="6152"/>
                    <a:pt x="5734" y="3191"/>
                  </a:cubicBezTo>
                  <a:lnTo>
                    <a:pt x="5734" y="355"/>
                  </a:lnTo>
                  <a:cubicBezTo>
                    <a:pt x="5734" y="136"/>
                    <a:pt x="5543" y="1"/>
                    <a:pt x="5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09" name="Google Shape;9609;p66"/>
          <p:cNvGrpSpPr/>
          <p:nvPr/>
        </p:nvGrpSpPr>
        <p:grpSpPr>
          <a:xfrm>
            <a:off x="2946296" y="1706881"/>
            <a:ext cx="486566" cy="414708"/>
            <a:chOff x="-19835275" y="3330250"/>
            <a:chExt cx="329250" cy="280625"/>
          </a:xfrm>
        </p:grpSpPr>
        <p:sp>
          <p:nvSpPr>
            <p:cNvPr id="9610" name="Google Shape;9610;p66"/>
            <p:cNvSpPr/>
            <p:nvPr/>
          </p:nvSpPr>
          <p:spPr>
            <a:xfrm>
              <a:off x="-19768325" y="3361750"/>
              <a:ext cx="197725" cy="249125"/>
            </a:xfrm>
            <a:custGeom>
              <a:avLst/>
              <a:gdLst/>
              <a:ahLst/>
              <a:cxnLst/>
              <a:rect l="l" t="t" r="r" b="b"/>
              <a:pathLst>
                <a:path w="7909" h="9965" extrusionOk="0">
                  <a:moveTo>
                    <a:pt x="3927" y="1"/>
                  </a:moveTo>
                  <a:cubicBezTo>
                    <a:pt x="3797" y="1"/>
                    <a:pt x="3671" y="56"/>
                    <a:pt x="3624" y="166"/>
                  </a:cubicBezTo>
                  <a:lnTo>
                    <a:pt x="1103" y="5302"/>
                  </a:lnTo>
                  <a:cubicBezTo>
                    <a:pt x="1" y="7412"/>
                    <a:pt x="1607" y="9964"/>
                    <a:pt x="3970" y="9964"/>
                  </a:cubicBezTo>
                  <a:cubicBezTo>
                    <a:pt x="6333" y="9964"/>
                    <a:pt x="7908" y="7412"/>
                    <a:pt x="6837" y="5302"/>
                  </a:cubicBezTo>
                  <a:lnTo>
                    <a:pt x="4254" y="166"/>
                  </a:lnTo>
                  <a:cubicBezTo>
                    <a:pt x="4191" y="56"/>
                    <a:pt x="4057" y="1"/>
                    <a:pt x="3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66"/>
            <p:cNvSpPr/>
            <p:nvPr/>
          </p:nvSpPr>
          <p:spPr>
            <a:xfrm>
              <a:off x="-19622625" y="3330250"/>
              <a:ext cx="116600" cy="189250"/>
            </a:xfrm>
            <a:custGeom>
              <a:avLst/>
              <a:gdLst/>
              <a:ahLst/>
              <a:cxnLst/>
              <a:rect l="l" t="t" r="r" b="b"/>
              <a:pathLst>
                <a:path w="4664" h="7570" extrusionOk="0">
                  <a:moveTo>
                    <a:pt x="1683" y="1"/>
                  </a:moveTo>
                  <a:cubicBezTo>
                    <a:pt x="1553" y="1"/>
                    <a:pt x="1419" y="56"/>
                    <a:pt x="1356" y="166"/>
                  </a:cubicBezTo>
                  <a:lnTo>
                    <a:pt x="1" y="2939"/>
                  </a:lnTo>
                  <a:lnTo>
                    <a:pt x="1608" y="6215"/>
                  </a:lnTo>
                  <a:cubicBezTo>
                    <a:pt x="1828" y="6625"/>
                    <a:pt x="1954" y="7097"/>
                    <a:pt x="1986" y="7570"/>
                  </a:cubicBezTo>
                  <a:cubicBezTo>
                    <a:pt x="3687" y="7381"/>
                    <a:pt x="4664" y="5585"/>
                    <a:pt x="3876" y="4010"/>
                  </a:cubicBezTo>
                  <a:lnTo>
                    <a:pt x="1986" y="166"/>
                  </a:lnTo>
                  <a:cubicBezTo>
                    <a:pt x="1938" y="56"/>
                    <a:pt x="1812" y="1"/>
                    <a:pt x="16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66"/>
            <p:cNvSpPr/>
            <p:nvPr/>
          </p:nvSpPr>
          <p:spPr>
            <a:xfrm>
              <a:off x="-19835275" y="3330250"/>
              <a:ext cx="116600" cy="189250"/>
            </a:xfrm>
            <a:custGeom>
              <a:avLst/>
              <a:gdLst/>
              <a:ahLst/>
              <a:cxnLst/>
              <a:rect l="l" t="t" r="r" b="b"/>
              <a:pathLst>
                <a:path w="4664" h="7570" extrusionOk="0">
                  <a:moveTo>
                    <a:pt x="2982" y="1"/>
                  </a:moveTo>
                  <a:cubicBezTo>
                    <a:pt x="2852" y="1"/>
                    <a:pt x="2726" y="56"/>
                    <a:pt x="2679" y="166"/>
                  </a:cubicBezTo>
                  <a:lnTo>
                    <a:pt x="788" y="4010"/>
                  </a:lnTo>
                  <a:cubicBezTo>
                    <a:pt x="1" y="5522"/>
                    <a:pt x="977" y="7381"/>
                    <a:pt x="2679" y="7570"/>
                  </a:cubicBezTo>
                  <a:cubicBezTo>
                    <a:pt x="2710" y="7097"/>
                    <a:pt x="2868" y="6593"/>
                    <a:pt x="3057" y="6152"/>
                  </a:cubicBezTo>
                  <a:lnTo>
                    <a:pt x="4663" y="2876"/>
                  </a:lnTo>
                  <a:lnTo>
                    <a:pt x="3309" y="166"/>
                  </a:lnTo>
                  <a:cubicBezTo>
                    <a:pt x="3246" y="56"/>
                    <a:pt x="3112" y="1"/>
                    <a:pt x="29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13" name="Google Shape;9613;p66"/>
          <p:cNvGrpSpPr/>
          <p:nvPr/>
        </p:nvGrpSpPr>
        <p:grpSpPr>
          <a:xfrm>
            <a:off x="2964325" y="2243470"/>
            <a:ext cx="450507" cy="449547"/>
            <a:chOff x="-19822675" y="3692750"/>
            <a:chExt cx="304850" cy="304200"/>
          </a:xfrm>
        </p:grpSpPr>
        <p:sp>
          <p:nvSpPr>
            <p:cNvPr id="9614" name="Google Shape;9614;p66"/>
            <p:cNvSpPr/>
            <p:nvPr/>
          </p:nvSpPr>
          <p:spPr>
            <a:xfrm>
              <a:off x="-19715550" y="3692750"/>
              <a:ext cx="90600" cy="60675"/>
            </a:xfrm>
            <a:custGeom>
              <a:avLst/>
              <a:gdLst/>
              <a:ahLst/>
              <a:cxnLst/>
              <a:rect l="l" t="t" r="r" b="b"/>
              <a:pathLst>
                <a:path w="3624" h="2427" extrusionOk="0">
                  <a:moveTo>
                    <a:pt x="441" y="1"/>
                  </a:moveTo>
                  <a:cubicBezTo>
                    <a:pt x="252" y="1"/>
                    <a:pt x="95" y="158"/>
                    <a:pt x="95" y="379"/>
                  </a:cubicBezTo>
                  <a:cubicBezTo>
                    <a:pt x="0" y="946"/>
                    <a:pt x="315" y="1482"/>
                    <a:pt x="756" y="1828"/>
                  </a:cubicBezTo>
                  <a:cubicBezTo>
                    <a:pt x="567" y="1986"/>
                    <a:pt x="347" y="2175"/>
                    <a:pt x="252" y="2427"/>
                  </a:cubicBezTo>
                  <a:cubicBezTo>
                    <a:pt x="756" y="2269"/>
                    <a:pt x="1261" y="2175"/>
                    <a:pt x="1828" y="2175"/>
                  </a:cubicBezTo>
                  <a:cubicBezTo>
                    <a:pt x="2363" y="2175"/>
                    <a:pt x="2867" y="2238"/>
                    <a:pt x="3403" y="2427"/>
                  </a:cubicBezTo>
                  <a:cubicBezTo>
                    <a:pt x="3277" y="2175"/>
                    <a:pt x="3088" y="1986"/>
                    <a:pt x="2867" y="1828"/>
                  </a:cubicBezTo>
                  <a:cubicBezTo>
                    <a:pt x="3308" y="1513"/>
                    <a:pt x="3623" y="946"/>
                    <a:pt x="3623" y="379"/>
                  </a:cubicBezTo>
                  <a:cubicBezTo>
                    <a:pt x="3623" y="158"/>
                    <a:pt x="3466" y="1"/>
                    <a:pt x="3277" y="1"/>
                  </a:cubicBezTo>
                  <a:cubicBezTo>
                    <a:pt x="3088" y="1"/>
                    <a:pt x="2930" y="158"/>
                    <a:pt x="2930" y="379"/>
                  </a:cubicBezTo>
                  <a:cubicBezTo>
                    <a:pt x="2930" y="946"/>
                    <a:pt x="2458" y="1482"/>
                    <a:pt x="1859" y="1482"/>
                  </a:cubicBezTo>
                  <a:cubicBezTo>
                    <a:pt x="1261" y="1482"/>
                    <a:pt x="788" y="946"/>
                    <a:pt x="788" y="379"/>
                  </a:cubicBezTo>
                  <a:cubicBezTo>
                    <a:pt x="788" y="158"/>
                    <a:pt x="630" y="1"/>
                    <a:pt x="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66"/>
            <p:cNvSpPr/>
            <p:nvPr/>
          </p:nvSpPr>
          <p:spPr>
            <a:xfrm>
              <a:off x="-19660425" y="3766200"/>
              <a:ext cx="142600" cy="230750"/>
            </a:xfrm>
            <a:custGeom>
              <a:avLst/>
              <a:gdLst/>
              <a:ahLst/>
              <a:cxnLst/>
              <a:rect l="l" t="t" r="r" b="b"/>
              <a:pathLst>
                <a:path w="5704" h="9230" extrusionOk="0">
                  <a:moveTo>
                    <a:pt x="1733" y="3521"/>
                  </a:moveTo>
                  <a:cubicBezTo>
                    <a:pt x="1922" y="3521"/>
                    <a:pt x="2080" y="3679"/>
                    <a:pt x="2080" y="3899"/>
                  </a:cubicBezTo>
                  <a:cubicBezTo>
                    <a:pt x="2080" y="4088"/>
                    <a:pt x="1922" y="4246"/>
                    <a:pt x="1733" y="4246"/>
                  </a:cubicBezTo>
                  <a:cubicBezTo>
                    <a:pt x="1544" y="4246"/>
                    <a:pt x="1387" y="4088"/>
                    <a:pt x="1387" y="3899"/>
                  </a:cubicBezTo>
                  <a:cubicBezTo>
                    <a:pt x="1387" y="3679"/>
                    <a:pt x="1544" y="3521"/>
                    <a:pt x="1733" y="3521"/>
                  </a:cubicBezTo>
                  <a:close/>
                  <a:moveTo>
                    <a:pt x="2080" y="4939"/>
                  </a:moveTo>
                  <a:cubicBezTo>
                    <a:pt x="2490" y="4939"/>
                    <a:pt x="2805" y="5254"/>
                    <a:pt x="2805" y="5664"/>
                  </a:cubicBezTo>
                  <a:cubicBezTo>
                    <a:pt x="2805" y="6042"/>
                    <a:pt x="2490" y="6357"/>
                    <a:pt x="2080" y="6357"/>
                  </a:cubicBezTo>
                  <a:cubicBezTo>
                    <a:pt x="1702" y="6357"/>
                    <a:pt x="1387" y="6042"/>
                    <a:pt x="1387" y="5664"/>
                  </a:cubicBezTo>
                  <a:cubicBezTo>
                    <a:pt x="1387" y="5254"/>
                    <a:pt x="1702" y="4939"/>
                    <a:pt x="2080" y="4939"/>
                  </a:cubicBezTo>
                  <a:close/>
                  <a:moveTo>
                    <a:pt x="5346" y="0"/>
                  </a:moveTo>
                  <a:cubicBezTo>
                    <a:pt x="5207" y="0"/>
                    <a:pt x="5057" y="65"/>
                    <a:pt x="5010" y="182"/>
                  </a:cubicBezTo>
                  <a:lnTo>
                    <a:pt x="4348" y="1474"/>
                  </a:lnTo>
                  <a:lnTo>
                    <a:pt x="3309" y="1883"/>
                  </a:lnTo>
                  <a:cubicBezTo>
                    <a:pt x="3088" y="1568"/>
                    <a:pt x="2805" y="1253"/>
                    <a:pt x="2490" y="1001"/>
                  </a:cubicBezTo>
                  <a:cubicBezTo>
                    <a:pt x="2017" y="1946"/>
                    <a:pt x="1103" y="2671"/>
                    <a:pt x="1" y="2797"/>
                  </a:cubicBezTo>
                  <a:lnTo>
                    <a:pt x="1387" y="8877"/>
                  </a:lnTo>
                  <a:cubicBezTo>
                    <a:pt x="2175" y="8562"/>
                    <a:pt x="2805" y="8027"/>
                    <a:pt x="3309" y="7365"/>
                  </a:cubicBezTo>
                  <a:lnTo>
                    <a:pt x="4348" y="7743"/>
                  </a:lnTo>
                  <a:lnTo>
                    <a:pt x="5010" y="9035"/>
                  </a:lnTo>
                  <a:cubicBezTo>
                    <a:pt x="5078" y="9149"/>
                    <a:pt x="5213" y="9230"/>
                    <a:pt x="5342" y="9230"/>
                  </a:cubicBezTo>
                  <a:cubicBezTo>
                    <a:pt x="5391" y="9230"/>
                    <a:pt x="5439" y="9218"/>
                    <a:pt x="5483" y="9192"/>
                  </a:cubicBezTo>
                  <a:cubicBezTo>
                    <a:pt x="5640" y="9129"/>
                    <a:pt x="5703" y="8877"/>
                    <a:pt x="5640" y="8720"/>
                  </a:cubicBezTo>
                  <a:lnTo>
                    <a:pt x="4915" y="7270"/>
                  </a:lnTo>
                  <a:cubicBezTo>
                    <a:pt x="4884" y="7207"/>
                    <a:pt x="4821" y="7113"/>
                    <a:pt x="4726" y="7113"/>
                  </a:cubicBezTo>
                  <a:lnTo>
                    <a:pt x="3718" y="6735"/>
                  </a:lnTo>
                  <a:cubicBezTo>
                    <a:pt x="4002" y="6168"/>
                    <a:pt x="4128" y="5569"/>
                    <a:pt x="4222" y="4939"/>
                  </a:cubicBezTo>
                  <a:lnTo>
                    <a:pt x="5325" y="4939"/>
                  </a:lnTo>
                  <a:cubicBezTo>
                    <a:pt x="5514" y="4939"/>
                    <a:pt x="5672" y="4782"/>
                    <a:pt x="5672" y="4592"/>
                  </a:cubicBezTo>
                  <a:cubicBezTo>
                    <a:pt x="5672" y="4403"/>
                    <a:pt x="5514" y="4246"/>
                    <a:pt x="5325" y="4246"/>
                  </a:cubicBezTo>
                  <a:lnTo>
                    <a:pt x="4222" y="4246"/>
                  </a:lnTo>
                  <a:cubicBezTo>
                    <a:pt x="4191" y="3616"/>
                    <a:pt x="4002" y="2986"/>
                    <a:pt x="3718" y="2482"/>
                  </a:cubicBezTo>
                  <a:lnTo>
                    <a:pt x="4726" y="2072"/>
                  </a:lnTo>
                  <a:cubicBezTo>
                    <a:pt x="4821" y="2041"/>
                    <a:pt x="4884" y="2009"/>
                    <a:pt x="4915" y="1915"/>
                  </a:cubicBezTo>
                  <a:lnTo>
                    <a:pt x="5640" y="497"/>
                  </a:lnTo>
                  <a:cubicBezTo>
                    <a:pt x="5703" y="339"/>
                    <a:pt x="5640" y="119"/>
                    <a:pt x="5483" y="24"/>
                  </a:cubicBezTo>
                  <a:cubicBezTo>
                    <a:pt x="5442" y="8"/>
                    <a:pt x="5395" y="0"/>
                    <a:pt x="53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66"/>
            <p:cNvSpPr/>
            <p:nvPr/>
          </p:nvSpPr>
          <p:spPr>
            <a:xfrm>
              <a:off x="-19728150" y="3763650"/>
              <a:ext cx="114225" cy="54375"/>
            </a:xfrm>
            <a:custGeom>
              <a:avLst/>
              <a:gdLst/>
              <a:ahLst/>
              <a:cxnLst/>
              <a:rect l="l" t="t" r="r" b="b"/>
              <a:pathLst>
                <a:path w="4569" h="2175" extrusionOk="0">
                  <a:moveTo>
                    <a:pt x="2269" y="0"/>
                  </a:moveTo>
                  <a:cubicBezTo>
                    <a:pt x="1449" y="0"/>
                    <a:pt x="662" y="252"/>
                    <a:pt x="0" y="630"/>
                  </a:cubicBezTo>
                  <a:cubicBezTo>
                    <a:pt x="126" y="914"/>
                    <a:pt x="315" y="1197"/>
                    <a:pt x="504" y="1418"/>
                  </a:cubicBezTo>
                  <a:cubicBezTo>
                    <a:pt x="977" y="1891"/>
                    <a:pt x="1607" y="2174"/>
                    <a:pt x="2269" y="2174"/>
                  </a:cubicBezTo>
                  <a:cubicBezTo>
                    <a:pt x="3308" y="2174"/>
                    <a:pt x="4222" y="1544"/>
                    <a:pt x="4568" y="630"/>
                  </a:cubicBezTo>
                  <a:cubicBezTo>
                    <a:pt x="3907" y="252"/>
                    <a:pt x="3119" y="0"/>
                    <a:pt x="2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66"/>
            <p:cNvSpPr/>
            <p:nvPr/>
          </p:nvSpPr>
          <p:spPr>
            <a:xfrm>
              <a:off x="-19695075" y="3868400"/>
              <a:ext cx="48075" cy="110300"/>
            </a:xfrm>
            <a:custGeom>
              <a:avLst/>
              <a:gdLst/>
              <a:ahLst/>
              <a:cxnLst/>
              <a:rect l="l" t="t" r="r" b="b"/>
              <a:pathLst>
                <a:path w="1923" h="4412" extrusionOk="0">
                  <a:moveTo>
                    <a:pt x="977" y="0"/>
                  </a:moveTo>
                  <a:lnTo>
                    <a:pt x="0" y="4285"/>
                  </a:lnTo>
                  <a:cubicBezTo>
                    <a:pt x="316" y="4380"/>
                    <a:pt x="631" y="4411"/>
                    <a:pt x="977" y="4411"/>
                  </a:cubicBezTo>
                  <a:cubicBezTo>
                    <a:pt x="1261" y="4411"/>
                    <a:pt x="1576" y="4380"/>
                    <a:pt x="1922" y="4285"/>
                  </a:cubicBez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66"/>
            <p:cNvSpPr/>
            <p:nvPr/>
          </p:nvSpPr>
          <p:spPr>
            <a:xfrm>
              <a:off x="-19822675" y="3764250"/>
              <a:ext cx="142575" cy="229550"/>
            </a:xfrm>
            <a:custGeom>
              <a:avLst/>
              <a:gdLst/>
              <a:ahLst/>
              <a:cxnLst/>
              <a:rect l="l" t="t" r="r" b="b"/>
              <a:pathLst>
                <a:path w="5703" h="9182" extrusionOk="0">
                  <a:moveTo>
                    <a:pt x="3939" y="3599"/>
                  </a:moveTo>
                  <a:cubicBezTo>
                    <a:pt x="4128" y="3599"/>
                    <a:pt x="4285" y="3757"/>
                    <a:pt x="4285" y="3977"/>
                  </a:cubicBezTo>
                  <a:cubicBezTo>
                    <a:pt x="4285" y="4166"/>
                    <a:pt x="4128" y="4324"/>
                    <a:pt x="3939" y="4324"/>
                  </a:cubicBezTo>
                  <a:cubicBezTo>
                    <a:pt x="3750" y="4324"/>
                    <a:pt x="3592" y="4166"/>
                    <a:pt x="3592" y="3977"/>
                  </a:cubicBezTo>
                  <a:cubicBezTo>
                    <a:pt x="3592" y="3757"/>
                    <a:pt x="3750" y="3599"/>
                    <a:pt x="3939" y="3599"/>
                  </a:cubicBezTo>
                  <a:close/>
                  <a:moveTo>
                    <a:pt x="3592" y="5017"/>
                  </a:moveTo>
                  <a:cubicBezTo>
                    <a:pt x="3970" y="5017"/>
                    <a:pt x="4285" y="5332"/>
                    <a:pt x="4285" y="5742"/>
                  </a:cubicBezTo>
                  <a:cubicBezTo>
                    <a:pt x="4285" y="6120"/>
                    <a:pt x="3970" y="6435"/>
                    <a:pt x="3592" y="6435"/>
                  </a:cubicBezTo>
                  <a:cubicBezTo>
                    <a:pt x="3183" y="6435"/>
                    <a:pt x="2868" y="6120"/>
                    <a:pt x="2868" y="5742"/>
                  </a:cubicBezTo>
                  <a:cubicBezTo>
                    <a:pt x="2868" y="5332"/>
                    <a:pt x="3183" y="5017"/>
                    <a:pt x="3592" y="5017"/>
                  </a:cubicBezTo>
                  <a:close/>
                  <a:moveTo>
                    <a:pt x="371" y="1"/>
                  </a:moveTo>
                  <a:cubicBezTo>
                    <a:pt x="318" y="1"/>
                    <a:pt x="266" y="12"/>
                    <a:pt x="221" y="39"/>
                  </a:cubicBezTo>
                  <a:cubicBezTo>
                    <a:pt x="64" y="102"/>
                    <a:pt x="1" y="354"/>
                    <a:pt x="64" y="480"/>
                  </a:cubicBezTo>
                  <a:lnTo>
                    <a:pt x="788" y="1930"/>
                  </a:lnTo>
                  <a:cubicBezTo>
                    <a:pt x="820" y="1993"/>
                    <a:pt x="914" y="2056"/>
                    <a:pt x="977" y="2056"/>
                  </a:cubicBezTo>
                  <a:lnTo>
                    <a:pt x="2017" y="2465"/>
                  </a:lnTo>
                  <a:cubicBezTo>
                    <a:pt x="1733" y="3001"/>
                    <a:pt x="1576" y="3599"/>
                    <a:pt x="1481" y="4229"/>
                  </a:cubicBezTo>
                  <a:lnTo>
                    <a:pt x="379" y="4229"/>
                  </a:lnTo>
                  <a:cubicBezTo>
                    <a:pt x="190" y="4229"/>
                    <a:pt x="32" y="4387"/>
                    <a:pt x="32" y="4576"/>
                  </a:cubicBezTo>
                  <a:cubicBezTo>
                    <a:pt x="32" y="4797"/>
                    <a:pt x="190" y="4954"/>
                    <a:pt x="379" y="4954"/>
                  </a:cubicBezTo>
                  <a:lnTo>
                    <a:pt x="1481" y="4954"/>
                  </a:lnTo>
                  <a:cubicBezTo>
                    <a:pt x="1544" y="5584"/>
                    <a:pt x="1733" y="6151"/>
                    <a:pt x="2017" y="6718"/>
                  </a:cubicBezTo>
                  <a:lnTo>
                    <a:pt x="977" y="7096"/>
                  </a:lnTo>
                  <a:cubicBezTo>
                    <a:pt x="914" y="7159"/>
                    <a:pt x="820" y="7191"/>
                    <a:pt x="788" y="7254"/>
                  </a:cubicBezTo>
                  <a:lnTo>
                    <a:pt x="64" y="8672"/>
                  </a:lnTo>
                  <a:cubicBezTo>
                    <a:pt x="1" y="8829"/>
                    <a:pt x="64" y="9081"/>
                    <a:pt x="221" y="9144"/>
                  </a:cubicBezTo>
                  <a:cubicBezTo>
                    <a:pt x="282" y="9170"/>
                    <a:pt x="340" y="9182"/>
                    <a:pt x="394" y="9182"/>
                  </a:cubicBezTo>
                  <a:cubicBezTo>
                    <a:pt x="536" y="9182"/>
                    <a:pt x="648" y="9101"/>
                    <a:pt x="694" y="8987"/>
                  </a:cubicBezTo>
                  <a:lnTo>
                    <a:pt x="1387" y="7695"/>
                  </a:lnTo>
                  <a:lnTo>
                    <a:pt x="2395" y="7317"/>
                  </a:lnTo>
                  <a:cubicBezTo>
                    <a:pt x="2868" y="7979"/>
                    <a:pt x="3529" y="8483"/>
                    <a:pt x="4317" y="8829"/>
                  </a:cubicBezTo>
                  <a:lnTo>
                    <a:pt x="5703" y="2749"/>
                  </a:lnTo>
                  <a:cubicBezTo>
                    <a:pt x="4947" y="2749"/>
                    <a:pt x="4285" y="2434"/>
                    <a:pt x="3813" y="1930"/>
                  </a:cubicBezTo>
                  <a:cubicBezTo>
                    <a:pt x="3529" y="1646"/>
                    <a:pt x="3340" y="1362"/>
                    <a:pt x="3214" y="1016"/>
                  </a:cubicBezTo>
                  <a:cubicBezTo>
                    <a:pt x="2899" y="1236"/>
                    <a:pt x="2647" y="1552"/>
                    <a:pt x="2395" y="1867"/>
                  </a:cubicBezTo>
                  <a:lnTo>
                    <a:pt x="1387" y="1489"/>
                  </a:lnTo>
                  <a:lnTo>
                    <a:pt x="694" y="165"/>
                  </a:lnTo>
                  <a:cubicBezTo>
                    <a:pt x="649" y="75"/>
                    <a:pt x="506" y="1"/>
                    <a:pt x="3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19" name="Google Shape;9619;p66"/>
          <p:cNvGrpSpPr/>
          <p:nvPr/>
        </p:nvGrpSpPr>
        <p:grpSpPr>
          <a:xfrm>
            <a:off x="2964916" y="2796278"/>
            <a:ext cx="449325" cy="450470"/>
            <a:chOff x="-19822675" y="4066875"/>
            <a:chExt cx="304050" cy="304825"/>
          </a:xfrm>
        </p:grpSpPr>
        <p:sp>
          <p:nvSpPr>
            <p:cNvPr id="9620" name="Google Shape;9620;p66"/>
            <p:cNvSpPr/>
            <p:nvPr/>
          </p:nvSpPr>
          <p:spPr>
            <a:xfrm>
              <a:off x="-19803775" y="4086925"/>
              <a:ext cx="71700" cy="68975"/>
            </a:xfrm>
            <a:custGeom>
              <a:avLst/>
              <a:gdLst/>
              <a:ahLst/>
              <a:cxnLst/>
              <a:rect l="l" t="t" r="r" b="b"/>
              <a:pathLst>
                <a:path w="2868" h="2759" extrusionOk="0">
                  <a:moveTo>
                    <a:pt x="1829" y="1"/>
                  </a:moveTo>
                  <a:cubicBezTo>
                    <a:pt x="1712" y="1"/>
                    <a:pt x="1595" y="17"/>
                    <a:pt x="1482" y="49"/>
                  </a:cubicBezTo>
                  <a:cubicBezTo>
                    <a:pt x="536" y="270"/>
                    <a:pt x="64" y="1467"/>
                    <a:pt x="1" y="2759"/>
                  </a:cubicBezTo>
                  <a:lnTo>
                    <a:pt x="2143" y="2759"/>
                  </a:lnTo>
                  <a:cubicBezTo>
                    <a:pt x="2238" y="1971"/>
                    <a:pt x="2458" y="1089"/>
                    <a:pt x="2868" y="364"/>
                  </a:cubicBezTo>
                  <a:cubicBezTo>
                    <a:pt x="2517" y="131"/>
                    <a:pt x="2167" y="1"/>
                    <a:pt x="1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66"/>
            <p:cNvSpPr/>
            <p:nvPr/>
          </p:nvSpPr>
          <p:spPr>
            <a:xfrm>
              <a:off x="-19822675" y="4174775"/>
              <a:ext cx="304050" cy="124475"/>
            </a:xfrm>
            <a:custGeom>
              <a:avLst/>
              <a:gdLst/>
              <a:ahLst/>
              <a:cxnLst/>
              <a:rect l="l" t="t" r="r" b="b"/>
              <a:pathLst>
                <a:path w="12162" h="4979" extrusionOk="0">
                  <a:moveTo>
                    <a:pt x="3939" y="1450"/>
                  </a:moveTo>
                  <a:cubicBezTo>
                    <a:pt x="4128" y="1450"/>
                    <a:pt x="4285" y="1608"/>
                    <a:pt x="4285" y="1797"/>
                  </a:cubicBezTo>
                  <a:cubicBezTo>
                    <a:pt x="4285" y="1986"/>
                    <a:pt x="4128" y="2143"/>
                    <a:pt x="3939" y="2143"/>
                  </a:cubicBezTo>
                  <a:lnTo>
                    <a:pt x="2521" y="2143"/>
                  </a:lnTo>
                  <a:cubicBezTo>
                    <a:pt x="2332" y="2143"/>
                    <a:pt x="2175" y="1986"/>
                    <a:pt x="2175" y="1797"/>
                  </a:cubicBezTo>
                  <a:cubicBezTo>
                    <a:pt x="2175" y="1608"/>
                    <a:pt x="2332" y="1450"/>
                    <a:pt x="2521" y="1450"/>
                  </a:cubicBezTo>
                  <a:close/>
                  <a:moveTo>
                    <a:pt x="6774" y="1450"/>
                  </a:moveTo>
                  <a:cubicBezTo>
                    <a:pt x="6963" y="1450"/>
                    <a:pt x="7121" y="1608"/>
                    <a:pt x="7121" y="1797"/>
                  </a:cubicBezTo>
                  <a:cubicBezTo>
                    <a:pt x="7121" y="1986"/>
                    <a:pt x="6963" y="2143"/>
                    <a:pt x="6774" y="2143"/>
                  </a:cubicBezTo>
                  <a:lnTo>
                    <a:pt x="5357" y="2143"/>
                  </a:lnTo>
                  <a:cubicBezTo>
                    <a:pt x="5167" y="2143"/>
                    <a:pt x="5010" y="1986"/>
                    <a:pt x="5010" y="1797"/>
                  </a:cubicBezTo>
                  <a:cubicBezTo>
                    <a:pt x="5010" y="1608"/>
                    <a:pt x="5167" y="1450"/>
                    <a:pt x="5357" y="1450"/>
                  </a:cubicBezTo>
                  <a:close/>
                  <a:moveTo>
                    <a:pt x="9641" y="1450"/>
                  </a:moveTo>
                  <a:cubicBezTo>
                    <a:pt x="9830" y="1450"/>
                    <a:pt x="9988" y="1608"/>
                    <a:pt x="9988" y="1797"/>
                  </a:cubicBezTo>
                  <a:cubicBezTo>
                    <a:pt x="9988" y="1986"/>
                    <a:pt x="9830" y="2143"/>
                    <a:pt x="9641" y="2143"/>
                  </a:cubicBezTo>
                  <a:lnTo>
                    <a:pt x="8223" y="2143"/>
                  </a:lnTo>
                  <a:cubicBezTo>
                    <a:pt x="8034" y="2143"/>
                    <a:pt x="7877" y="1986"/>
                    <a:pt x="7877" y="1797"/>
                  </a:cubicBezTo>
                  <a:cubicBezTo>
                    <a:pt x="7877" y="1608"/>
                    <a:pt x="8034" y="1450"/>
                    <a:pt x="8223" y="1450"/>
                  </a:cubicBezTo>
                  <a:close/>
                  <a:moveTo>
                    <a:pt x="5357" y="2868"/>
                  </a:moveTo>
                  <a:cubicBezTo>
                    <a:pt x="5546" y="2868"/>
                    <a:pt x="5703" y="3025"/>
                    <a:pt x="5703" y="3214"/>
                  </a:cubicBezTo>
                  <a:cubicBezTo>
                    <a:pt x="5703" y="3403"/>
                    <a:pt x="5546" y="3561"/>
                    <a:pt x="5357" y="3561"/>
                  </a:cubicBezTo>
                  <a:lnTo>
                    <a:pt x="3939" y="3561"/>
                  </a:lnTo>
                  <a:cubicBezTo>
                    <a:pt x="3750" y="3561"/>
                    <a:pt x="3592" y="3403"/>
                    <a:pt x="3592" y="3214"/>
                  </a:cubicBezTo>
                  <a:cubicBezTo>
                    <a:pt x="3592" y="3025"/>
                    <a:pt x="3750" y="2868"/>
                    <a:pt x="3939" y="2868"/>
                  </a:cubicBezTo>
                  <a:close/>
                  <a:moveTo>
                    <a:pt x="8223" y="2868"/>
                  </a:moveTo>
                  <a:cubicBezTo>
                    <a:pt x="8412" y="2868"/>
                    <a:pt x="8570" y="3025"/>
                    <a:pt x="8570" y="3214"/>
                  </a:cubicBezTo>
                  <a:cubicBezTo>
                    <a:pt x="8570" y="3403"/>
                    <a:pt x="8412" y="3561"/>
                    <a:pt x="8223" y="3561"/>
                  </a:cubicBezTo>
                  <a:lnTo>
                    <a:pt x="6806" y="3561"/>
                  </a:lnTo>
                  <a:cubicBezTo>
                    <a:pt x="6617" y="3561"/>
                    <a:pt x="6459" y="3403"/>
                    <a:pt x="6459" y="3214"/>
                  </a:cubicBezTo>
                  <a:cubicBezTo>
                    <a:pt x="6459" y="3025"/>
                    <a:pt x="6617" y="2868"/>
                    <a:pt x="6806" y="2868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3214"/>
                    <a:pt x="1765" y="4979"/>
                    <a:pt x="3939" y="4979"/>
                  </a:cubicBezTo>
                  <a:lnTo>
                    <a:pt x="8223" y="4979"/>
                  </a:lnTo>
                  <a:cubicBezTo>
                    <a:pt x="10397" y="4979"/>
                    <a:pt x="12162" y="3214"/>
                    <a:pt x="12162" y="1040"/>
                  </a:cubicBezTo>
                  <a:cubicBezTo>
                    <a:pt x="12162" y="473"/>
                    <a:pt x="11689" y="1"/>
                    <a:pt x="11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66"/>
            <p:cNvSpPr/>
            <p:nvPr/>
          </p:nvSpPr>
          <p:spPr>
            <a:xfrm>
              <a:off x="-19732100" y="4066875"/>
              <a:ext cx="122100" cy="89825"/>
            </a:xfrm>
            <a:custGeom>
              <a:avLst/>
              <a:gdLst/>
              <a:ahLst/>
              <a:cxnLst/>
              <a:rect l="l" t="t" r="r" b="b"/>
              <a:pathLst>
                <a:path w="4884" h="3593" extrusionOk="0">
                  <a:moveTo>
                    <a:pt x="2427" y="1"/>
                  </a:moveTo>
                  <a:cubicBezTo>
                    <a:pt x="1229" y="1"/>
                    <a:pt x="190" y="1796"/>
                    <a:pt x="1" y="3592"/>
                  </a:cubicBezTo>
                  <a:lnTo>
                    <a:pt x="4884" y="3592"/>
                  </a:lnTo>
                  <a:cubicBezTo>
                    <a:pt x="4695" y="1796"/>
                    <a:pt x="3687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66"/>
            <p:cNvSpPr/>
            <p:nvPr/>
          </p:nvSpPr>
          <p:spPr>
            <a:xfrm>
              <a:off x="-19609225" y="4087725"/>
              <a:ext cx="71700" cy="69750"/>
            </a:xfrm>
            <a:custGeom>
              <a:avLst/>
              <a:gdLst/>
              <a:ahLst/>
              <a:cxnLst/>
              <a:rect l="l" t="t" r="r" b="b"/>
              <a:pathLst>
                <a:path w="2868" h="2790" extrusionOk="0">
                  <a:moveTo>
                    <a:pt x="1039" y="0"/>
                  </a:moveTo>
                  <a:cubicBezTo>
                    <a:pt x="701" y="0"/>
                    <a:pt x="351" y="130"/>
                    <a:pt x="1" y="364"/>
                  </a:cubicBezTo>
                  <a:cubicBezTo>
                    <a:pt x="410" y="1120"/>
                    <a:pt x="631" y="1971"/>
                    <a:pt x="725" y="2790"/>
                  </a:cubicBezTo>
                  <a:lnTo>
                    <a:pt x="2867" y="2790"/>
                  </a:lnTo>
                  <a:lnTo>
                    <a:pt x="2867" y="2758"/>
                  </a:lnTo>
                  <a:cubicBezTo>
                    <a:pt x="2804" y="1466"/>
                    <a:pt x="2332" y="269"/>
                    <a:pt x="1387" y="49"/>
                  </a:cubicBezTo>
                  <a:cubicBezTo>
                    <a:pt x="1273" y="16"/>
                    <a:pt x="1157" y="0"/>
                    <a:pt x="10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66"/>
            <p:cNvSpPr/>
            <p:nvPr/>
          </p:nvSpPr>
          <p:spPr>
            <a:xfrm>
              <a:off x="-19643875" y="4308675"/>
              <a:ext cx="70900" cy="44125"/>
            </a:xfrm>
            <a:custGeom>
              <a:avLst/>
              <a:gdLst/>
              <a:ahLst/>
              <a:cxnLst/>
              <a:rect l="l" t="t" r="r" b="b"/>
              <a:pathLst>
                <a:path w="2836" h="1765" extrusionOk="0">
                  <a:moveTo>
                    <a:pt x="2836" y="1"/>
                  </a:moveTo>
                  <a:cubicBezTo>
                    <a:pt x="2300" y="221"/>
                    <a:pt x="1702" y="347"/>
                    <a:pt x="1071" y="347"/>
                  </a:cubicBezTo>
                  <a:lnTo>
                    <a:pt x="63" y="347"/>
                  </a:lnTo>
                  <a:cubicBezTo>
                    <a:pt x="0" y="473"/>
                    <a:pt x="0" y="568"/>
                    <a:pt x="0" y="694"/>
                  </a:cubicBezTo>
                  <a:lnTo>
                    <a:pt x="0" y="1387"/>
                  </a:lnTo>
                  <a:cubicBezTo>
                    <a:pt x="0" y="1607"/>
                    <a:pt x="189" y="1765"/>
                    <a:pt x="378" y="1765"/>
                  </a:cubicBezTo>
                  <a:lnTo>
                    <a:pt x="1071" y="1765"/>
                  </a:lnTo>
                  <a:cubicBezTo>
                    <a:pt x="2048" y="1765"/>
                    <a:pt x="2836" y="977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66"/>
            <p:cNvSpPr/>
            <p:nvPr/>
          </p:nvSpPr>
          <p:spPr>
            <a:xfrm>
              <a:off x="-19581650" y="4292925"/>
              <a:ext cx="63025" cy="78775"/>
            </a:xfrm>
            <a:custGeom>
              <a:avLst/>
              <a:gdLst/>
              <a:ahLst/>
              <a:cxnLst/>
              <a:rect l="l" t="t" r="r" b="b"/>
              <a:pathLst>
                <a:path w="2521" h="3151" extrusionOk="0">
                  <a:moveTo>
                    <a:pt x="1418" y="1"/>
                  </a:moveTo>
                  <a:lnTo>
                    <a:pt x="1071" y="221"/>
                  </a:lnTo>
                  <a:lnTo>
                    <a:pt x="1071" y="631"/>
                  </a:lnTo>
                  <a:cubicBezTo>
                    <a:pt x="1071" y="1450"/>
                    <a:pt x="630" y="2206"/>
                    <a:pt x="0" y="2678"/>
                  </a:cubicBezTo>
                  <a:cubicBezTo>
                    <a:pt x="410" y="2930"/>
                    <a:pt x="945" y="3151"/>
                    <a:pt x="1449" y="3151"/>
                  </a:cubicBezTo>
                  <a:lnTo>
                    <a:pt x="2174" y="3151"/>
                  </a:lnTo>
                  <a:cubicBezTo>
                    <a:pt x="2363" y="3151"/>
                    <a:pt x="2521" y="2993"/>
                    <a:pt x="2521" y="2773"/>
                  </a:cubicBezTo>
                  <a:lnTo>
                    <a:pt x="2521" y="2080"/>
                  </a:lnTo>
                  <a:cubicBezTo>
                    <a:pt x="2521" y="1198"/>
                    <a:pt x="2048" y="473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26" name="Google Shape;9626;p66"/>
          <p:cNvGrpSpPr/>
          <p:nvPr/>
        </p:nvGrpSpPr>
        <p:grpSpPr>
          <a:xfrm>
            <a:off x="5773985" y="1689571"/>
            <a:ext cx="399302" cy="449325"/>
            <a:chOff x="-17878825" y="3334400"/>
            <a:chExt cx="270200" cy="304050"/>
          </a:xfrm>
        </p:grpSpPr>
        <p:sp>
          <p:nvSpPr>
            <p:cNvPr id="9627" name="Google Shape;9627;p66"/>
            <p:cNvSpPr/>
            <p:nvPr/>
          </p:nvSpPr>
          <p:spPr>
            <a:xfrm>
              <a:off x="-17683475" y="3334400"/>
              <a:ext cx="74850" cy="74050"/>
            </a:xfrm>
            <a:custGeom>
              <a:avLst/>
              <a:gdLst/>
              <a:ahLst/>
              <a:cxnLst/>
              <a:rect l="l" t="t" r="r" b="b"/>
              <a:pathLst>
                <a:path w="2994" h="2962" extrusionOk="0">
                  <a:moveTo>
                    <a:pt x="1985" y="0"/>
                  </a:moveTo>
                  <a:cubicBezTo>
                    <a:pt x="1197" y="0"/>
                    <a:pt x="473" y="378"/>
                    <a:pt x="0" y="945"/>
                  </a:cubicBezTo>
                  <a:cubicBezTo>
                    <a:pt x="630" y="1481"/>
                    <a:pt x="1229" y="2174"/>
                    <a:pt x="1670" y="2962"/>
                  </a:cubicBezTo>
                  <a:lnTo>
                    <a:pt x="2867" y="473"/>
                  </a:lnTo>
                  <a:cubicBezTo>
                    <a:pt x="2993" y="252"/>
                    <a:pt x="2836" y="0"/>
                    <a:pt x="25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66"/>
            <p:cNvSpPr/>
            <p:nvPr/>
          </p:nvSpPr>
          <p:spPr>
            <a:xfrm>
              <a:off x="-17752000" y="3513975"/>
              <a:ext cx="16550" cy="16550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441"/>
                    <a:pt x="158" y="536"/>
                    <a:pt x="347" y="662"/>
                  </a:cubicBezTo>
                  <a:cubicBezTo>
                    <a:pt x="504" y="599"/>
                    <a:pt x="630" y="473"/>
                    <a:pt x="662" y="378"/>
                  </a:cubicBezTo>
                  <a:lnTo>
                    <a:pt x="662" y="284"/>
                  </a:lnTo>
                  <a:cubicBezTo>
                    <a:pt x="630" y="126"/>
                    <a:pt x="50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66"/>
            <p:cNvSpPr/>
            <p:nvPr/>
          </p:nvSpPr>
          <p:spPr>
            <a:xfrm>
              <a:off x="-17860700" y="3405275"/>
              <a:ext cx="107150" cy="206225"/>
            </a:xfrm>
            <a:custGeom>
              <a:avLst/>
              <a:gdLst/>
              <a:ahLst/>
              <a:cxnLst/>
              <a:rect l="l" t="t" r="r" b="b"/>
              <a:pathLst>
                <a:path w="4286" h="8249" extrusionOk="0">
                  <a:moveTo>
                    <a:pt x="2521" y="2931"/>
                  </a:moveTo>
                  <a:cubicBezTo>
                    <a:pt x="2710" y="2931"/>
                    <a:pt x="2867" y="3088"/>
                    <a:pt x="2867" y="3277"/>
                  </a:cubicBezTo>
                  <a:cubicBezTo>
                    <a:pt x="2867" y="3466"/>
                    <a:pt x="2710" y="3624"/>
                    <a:pt x="2521" y="3624"/>
                  </a:cubicBezTo>
                  <a:cubicBezTo>
                    <a:pt x="2332" y="3624"/>
                    <a:pt x="2174" y="3466"/>
                    <a:pt x="2174" y="3277"/>
                  </a:cubicBezTo>
                  <a:cubicBezTo>
                    <a:pt x="2174" y="3088"/>
                    <a:pt x="2332" y="2931"/>
                    <a:pt x="2521" y="2931"/>
                  </a:cubicBezTo>
                  <a:close/>
                  <a:moveTo>
                    <a:pt x="1513" y="1"/>
                  </a:moveTo>
                  <a:cubicBezTo>
                    <a:pt x="568" y="1387"/>
                    <a:pt x="1" y="3246"/>
                    <a:pt x="1" y="4695"/>
                  </a:cubicBezTo>
                  <a:cubicBezTo>
                    <a:pt x="1" y="6113"/>
                    <a:pt x="473" y="7184"/>
                    <a:pt x="1450" y="7845"/>
                  </a:cubicBezTo>
                  <a:cubicBezTo>
                    <a:pt x="1859" y="8112"/>
                    <a:pt x="2328" y="8248"/>
                    <a:pt x="2801" y="8248"/>
                  </a:cubicBezTo>
                  <a:cubicBezTo>
                    <a:pt x="3166" y="8248"/>
                    <a:pt x="3533" y="8167"/>
                    <a:pt x="3876" y="8003"/>
                  </a:cubicBezTo>
                  <a:cubicBezTo>
                    <a:pt x="4128" y="7845"/>
                    <a:pt x="4285" y="7562"/>
                    <a:pt x="4285" y="7310"/>
                  </a:cubicBezTo>
                  <a:lnTo>
                    <a:pt x="4285" y="5608"/>
                  </a:lnTo>
                  <a:cubicBezTo>
                    <a:pt x="4065" y="5451"/>
                    <a:pt x="3718" y="5199"/>
                    <a:pt x="3624" y="4852"/>
                  </a:cubicBezTo>
                  <a:cubicBezTo>
                    <a:pt x="3592" y="4821"/>
                    <a:pt x="3592" y="4726"/>
                    <a:pt x="3592" y="4695"/>
                  </a:cubicBezTo>
                  <a:lnTo>
                    <a:pt x="3592" y="2300"/>
                  </a:lnTo>
                  <a:cubicBezTo>
                    <a:pt x="3592" y="1670"/>
                    <a:pt x="3277" y="1103"/>
                    <a:pt x="2773" y="788"/>
                  </a:cubicBez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66"/>
            <p:cNvSpPr/>
            <p:nvPr/>
          </p:nvSpPr>
          <p:spPr>
            <a:xfrm>
              <a:off x="-17735475" y="3405275"/>
              <a:ext cx="107150" cy="206475"/>
            </a:xfrm>
            <a:custGeom>
              <a:avLst/>
              <a:gdLst/>
              <a:ahLst/>
              <a:cxnLst/>
              <a:rect l="l" t="t" r="r" b="b"/>
              <a:pathLst>
                <a:path w="4286" h="8259" extrusionOk="0">
                  <a:moveTo>
                    <a:pt x="1797" y="2931"/>
                  </a:moveTo>
                  <a:cubicBezTo>
                    <a:pt x="2017" y="2931"/>
                    <a:pt x="2175" y="3088"/>
                    <a:pt x="2175" y="3277"/>
                  </a:cubicBezTo>
                  <a:cubicBezTo>
                    <a:pt x="2175" y="3466"/>
                    <a:pt x="2017" y="3624"/>
                    <a:pt x="1797" y="3624"/>
                  </a:cubicBezTo>
                  <a:cubicBezTo>
                    <a:pt x="1608" y="3624"/>
                    <a:pt x="1450" y="3466"/>
                    <a:pt x="1450" y="3277"/>
                  </a:cubicBezTo>
                  <a:cubicBezTo>
                    <a:pt x="1450" y="3088"/>
                    <a:pt x="1608" y="2931"/>
                    <a:pt x="1797" y="2931"/>
                  </a:cubicBezTo>
                  <a:close/>
                  <a:moveTo>
                    <a:pt x="2805" y="1"/>
                  </a:moveTo>
                  <a:lnTo>
                    <a:pt x="1545" y="788"/>
                  </a:lnTo>
                  <a:cubicBezTo>
                    <a:pt x="1009" y="1103"/>
                    <a:pt x="694" y="1702"/>
                    <a:pt x="694" y="2300"/>
                  </a:cubicBezTo>
                  <a:lnTo>
                    <a:pt x="694" y="4506"/>
                  </a:lnTo>
                  <a:lnTo>
                    <a:pt x="694" y="4695"/>
                  </a:lnTo>
                  <a:cubicBezTo>
                    <a:pt x="694" y="4789"/>
                    <a:pt x="694" y="4852"/>
                    <a:pt x="662" y="4947"/>
                  </a:cubicBezTo>
                  <a:lnTo>
                    <a:pt x="662" y="4978"/>
                  </a:lnTo>
                  <a:cubicBezTo>
                    <a:pt x="568" y="5293"/>
                    <a:pt x="253" y="5514"/>
                    <a:pt x="1" y="5640"/>
                  </a:cubicBezTo>
                  <a:lnTo>
                    <a:pt x="1" y="7310"/>
                  </a:lnTo>
                  <a:cubicBezTo>
                    <a:pt x="1" y="7562"/>
                    <a:pt x="158" y="7845"/>
                    <a:pt x="442" y="8003"/>
                  </a:cubicBezTo>
                  <a:cubicBezTo>
                    <a:pt x="777" y="8174"/>
                    <a:pt x="1139" y="8258"/>
                    <a:pt x="1503" y="8258"/>
                  </a:cubicBezTo>
                  <a:cubicBezTo>
                    <a:pt x="2884" y="8258"/>
                    <a:pt x="4285" y="7039"/>
                    <a:pt x="4285" y="4695"/>
                  </a:cubicBezTo>
                  <a:cubicBezTo>
                    <a:pt x="4285" y="3246"/>
                    <a:pt x="3750" y="1418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66"/>
            <p:cNvSpPr/>
            <p:nvPr/>
          </p:nvSpPr>
          <p:spPr>
            <a:xfrm>
              <a:off x="-17812650" y="3353300"/>
              <a:ext cx="136275" cy="144150"/>
            </a:xfrm>
            <a:custGeom>
              <a:avLst/>
              <a:gdLst/>
              <a:ahLst/>
              <a:cxnLst/>
              <a:rect l="l" t="t" r="r" b="b"/>
              <a:pathLst>
                <a:path w="5451" h="5766" extrusionOk="0">
                  <a:moveTo>
                    <a:pt x="2741" y="0"/>
                  </a:moveTo>
                  <a:cubicBezTo>
                    <a:pt x="1702" y="0"/>
                    <a:pt x="756" y="599"/>
                    <a:pt x="0" y="1513"/>
                  </a:cubicBezTo>
                  <a:lnTo>
                    <a:pt x="1229" y="2300"/>
                  </a:lnTo>
                  <a:cubicBezTo>
                    <a:pt x="1954" y="2741"/>
                    <a:pt x="2363" y="3529"/>
                    <a:pt x="2363" y="4379"/>
                  </a:cubicBezTo>
                  <a:lnTo>
                    <a:pt x="2363" y="5766"/>
                  </a:lnTo>
                  <a:cubicBezTo>
                    <a:pt x="2489" y="5703"/>
                    <a:pt x="2615" y="5671"/>
                    <a:pt x="2773" y="5671"/>
                  </a:cubicBezTo>
                  <a:cubicBezTo>
                    <a:pt x="2899" y="5671"/>
                    <a:pt x="2993" y="5703"/>
                    <a:pt x="3088" y="5766"/>
                  </a:cubicBezTo>
                  <a:lnTo>
                    <a:pt x="3088" y="4379"/>
                  </a:lnTo>
                  <a:cubicBezTo>
                    <a:pt x="3088" y="3497"/>
                    <a:pt x="3529" y="2710"/>
                    <a:pt x="4222" y="2300"/>
                  </a:cubicBezTo>
                  <a:lnTo>
                    <a:pt x="5451" y="1513"/>
                  </a:lnTo>
                  <a:cubicBezTo>
                    <a:pt x="4695" y="599"/>
                    <a:pt x="3749" y="0"/>
                    <a:pt x="27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66"/>
            <p:cNvSpPr/>
            <p:nvPr/>
          </p:nvSpPr>
          <p:spPr>
            <a:xfrm>
              <a:off x="-17770900" y="3614000"/>
              <a:ext cx="52775" cy="24450"/>
            </a:xfrm>
            <a:custGeom>
              <a:avLst/>
              <a:gdLst/>
              <a:ahLst/>
              <a:cxnLst/>
              <a:rect l="l" t="t" r="r" b="b"/>
              <a:pathLst>
                <a:path w="2111" h="978" extrusionOk="0">
                  <a:moveTo>
                    <a:pt x="1071" y="0"/>
                  </a:moveTo>
                  <a:cubicBezTo>
                    <a:pt x="756" y="252"/>
                    <a:pt x="378" y="410"/>
                    <a:pt x="0" y="536"/>
                  </a:cubicBezTo>
                  <a:lnTo>
                    <a:pt x="0" y="630"/>
                  </a:lnTo>
                  <a:cubicBezTo>
                    <a:pt x="0" y="851"/>
                    <a:pt x="158" y="977"/>
                    <a:pt x="347" y="977"/>
                  </a:cubicBezTo>
                  <a:lnTo>
                    <a:pt x="1764" y="977"/>
                  </a:lnTo>
                  <a:cubicBezTo>
                    <a:pt x="1953" y="977"/>
                    <a:pt x="2111" y="851"/>
                    <a:pt x="2111" y="630"/>
                  </a:cubicBezTo>
                  <a:lnTo>
                    <a:pt x="2111" y="536"/>
                  </a:lnTo>
                  <a:cubicBezTo>
                    <a:pt x="1733" y="410"/>
                    <a:pt x="1386" y="252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66"/>
            <p:cNvSpPr/>
            <p:nvPr/>
          </p:nvSpPr>
          <p:spPr>
            <a:xfrm>
              <a:off x="-17878825" y="3334400"/>
              <a:ext cx="74075" cy="74050"/>
            </a:xfrm>
            <a:custGeom>
              <a:avLst/>
              <a:gdLst/>
              <a:ahLst/>
              <a:cxnLst/>
              <a:rect l="l" t="t" r="r" b="b"/>
              <a:pathLst>
                <a:path w="2963" h="2962" extrusionOk="0">
                  <a:moveTo>
                    <a:pt x="410" y="0"/>
                  </a:moveTo>
                  <a:cubicBezTo>
                    <a:pt x="127" y="0"/>
                    <a:pt x="1" y="284"/>
                    <a:pt x="95" y="536"/>
                  </a:cubicBezTo>
                  <a:lnTo>
                    <a:pt x="1324" y="2962"/>
                  </a:lnTo>
                  <a:cubicBezTo>
                    <a:pt x="1765" y="2174"/>
                    <a:pt x="2301" y="1512"/>
                    <a:pt x="2962" y="945"/>
                  </a:cubicBezTo>
                  <a:cubicBezTo>
                    <a:pt x="2490" y="378"/>
                    <a:pt x="179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34" name="Google Shape;9634;p66"/>
          <p:cNvGrpSpPr/>
          <p:nvPr/>
        </p:nvGrpSpPr>
        <p:grpSpPr>
          <a:xfrm>
            <a:off x="5747809" y="2242416"/>
            <a:ext cx="451653" cy="451653"/>
            <a:chOff x="-17896150" y="3709300"/>
            <a:chExt cx="305625" cy="305625"/>
          </a:xfrm>
        </p:grpSpPr>
        <p:sp>
          <p:nvSpPr>
            <p:cNvPr id="9635" name="Google Shape;9635;p66"/>
            <p:cNvSpPr/>
            <p:nvPr/>
          </p:nvSpPr>
          <p:spPr>
            <a:xfrm>
              <a:off x="-17896150" y="3709300"/>
              <a:ext cx="54375" cy="77200"/>
            </a:xfrm>
            <a:custGeom>
              <a:avLst/>
              <a:gdLst/>
              <a:ahLst/>
              <a:cxnLst/>
              <a:rect l="l" t="t" r="r" b="b"/>
              <a:pathLst>
                <a:path w="2175" h="3088" extrusionOk="0"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lnTo>
                    <a:pt x="1103" y="2143"/>
                  </a:lnTo>
                  <a:lnTo>
                    <a:pt x="1513" y="3088"/>
                  </a:lnTo>
                  <a:cubicBezTo>
                    <a:pt x="1702" y="3025"/>
                    <a:pt x="1891" y="2930"/>
                    <a:pt x="2080" y="2899"/>
                  </a:cubicBezTo>
                  <a:lnTo>
                    <a:pt x="2175" y="2899"/>
                  </a:lnTo>
                  <a:lnTo>
                    <a:pt x="1765" y="1859"/>
                  </a:lnTo>
                  <a:cubicBezTo>
                    <a:pt x="2017" y="1670"/>
                    <a:pt x="2143" y="1387"/>
                    <a:pt x="2143" y="1072"/>
                  </a:cubicBezTo>
                  <a:cubicBezTo>
                    <a:pt x="2143" y="473"/>
                    <a:pt x="167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66"/>
            <p:cNvSpPr/>
            <p:nvPr/>
          </p:nvSpPr>
          <p:spPr>
            <a:xfrm>
              <a:off x="-17877250" y="3801075"/>
              <a:ext cx="286725" cy="213850"/>
            </a:xfrm>
            <a:custGeom>
              <a:avLst/>
              <a:gdLst/>
              <a:ahLst/>
              <a:cxnLst/>
              <a:rect l="l" t="t" r="r" b="b"/>
              <a:pathLst>
                <a:path w="11469" h="8554" extrusionOk="0">
                  <a:moveTo>
                    <a:pt x="1765" y="1339"/>
                  </a:moveTo>
                  <a:cubicBezTo>
                    <a:pt x="1954" y="1339"/>
                    <a:pt x="2112" y="1496"/>
                    <a:pt x="2112" y="1717"/>
                  </a:cubicBezTo>
                  <a:cubicBezTo>
                    <a:pt x="2112" y="1906"/>
                    <a:pt x="1954" y="2063"/>
                    <a:pt x="1765" y="2063"/>
                  </a:cubicBezTo>
                  <a:cubicBezTo>
                    <a:pt x="1576" y="2063"/>
                    <a:pt x="1419" y="1906"/>
                    <a:pt x="1419" y="1717"/>
                  </a:cubicBezTo>
                  <a:cubicBezTo>
                    <a:pt x="1419" y="1496"/>
                    <a:pt x="1576" y="1339"/>
                    <a:pt x="1765" y="1339"/>
                  </a:cubicBezTo>
                  <a:close/>
                  <a:moveTo>
                    <a:pt x="1829" y="0"/>
                  </a:moveTo>
                  <a:cubicBezTo>
                    <a:pt x="913" y="0"/>
                    <a:pt x="1" y="710"/>
                    <a:pt x="1" y="1811"/>
                  </a:cubicBezTo>
                  <a:lnTo>
                    <a:pt x="1" y="5308"/>
                  </a:lnTo>
                  <a:cubicBezTo>
                    <a:pt x="1" y="7104"/>
                    <a:pt x="1450" y="8553"/>
                    <a:pt x="3214" y="8553"/>
                  </a:cubicBezTo>
                  <a:lnTo>
                    <a:pt x="11091" y="8553"/>
                  </a:lnTo>
                  <a:cubicBezTo>
                    <a:pt x="11311" y="8553"/>
                    <a:pt x="11469" y="8396"/>
                    <a:pt x="11469" y="8207"/>
                  </a:cubicBezTo>
                  <a:cubicBezTo>
                    <a:pt x="11411" y="8061"/>
                    <a:pt x="11325" y="7566"/>
                    <a:pt x="11338" y="7566"/>
                  </a:cubicBezTo>
                  <a:lnTo>
                    <a:pt x="11338" y="7566"/>
                  </a:lnTo>
                  <a:cubicBezTo>
                    <a:pt x="11338" y="7566"/>
                    <a:pt x="11338" y="7566"/>
                    <a:pt x="11338" y="7566"/>
                  </a:cubicBezTo>
                  <a:lnTo>
                    <a:pt x="11338" y="7566"/>
                  </a:lnTo>
                  <a:cubicBezTo>
                    <a:pt x="11340" y="7574"/>
                    <a:pt x="11341" y="7580"/>
                    <a:pt x="11342" y="7580"/>
                  </a:cubicBezTo>
                  <a:cubicBezTo>
                    <a:pt x="11343" y="7580"/>
                    <a:pt x="11343" y="7579"/>
                    <a:pt x="11343" y="7577"/>
                  </a:cubicBezTo>
                  <a:cubicBezTo>
                    <a:pt x="11333" y="7529"/>
                    <a:pt x="11329" y="7513"/>
                    <a:pt x="11329" y="7513"/>
                  </a:cubicBezTo>
                  <a:lnTo>
                    <a:pt x="11329" y="7513"/>
                  </a:lnTo>
                  <a:cubicBezTo>
                    <a:pt x="11328" y="7513"/>
                    <a:pt x="11330" y="7523"/>
                    <a:pt x="11332" y="7534"/>
                  </a:cubicBezTo>
                  <a:lnTo>
                    <a:pt x="11332" y="7534"/>
                  </a:lnTo>
                  <a:cubicBezTo>
                    <a:pt x="11201" y="7046"/>
                    <a:pt x="10923" y="6591"/>
                    <a:pt x="10555" y="6285"/>
                  </a:cubicBezTo>
                  <a:cubicBezTo>
                    <a:pt x="9893" y="6789"/>
                    <a:pt x="9043" y="7073"/>
                    <a:pt x="8192" y="7073"/>
                  </a:cubicBezTo>
                  <a:cubicBezTo>
                    <a:pt x="7090" y="7073"/>
                    <a:pt x="6050" y="6506"/>
                    <a:pt x="5514" y="5655"/>
                  </a:cubicBezTo>
                  <a:lnTo>
                    <a:pt x="5514" y="5592"/>
                  </a:lnTo>
                  <a:cubicBezTo>
                    <a:pt x="5483" y="5592"/>
                    <a:pt x="5420" y="5655"/>
                    <a:pt x="5388" y="5655"/>
                  </a:cubicBezTo>
                  <a:lnTo>
                    <a:pt x="4632" y="5655"/>
                  </a:lnTo>
                  <a:cubicBezTo>
                    <a:pt x="4065" y="5655"/>
                    <a:pt x="3592" y="5182"/>
                    <a:pt x="3592" y="4584"/>
                  </a:cubicBezTo>
                  <a:lnTo>
                    <a:pt x="3592" y="1748"/>
                  </a:lnTo>
                  <a:cubicBezTo>
                    <a:pt x="3592" y="1433"/>
                    <a:pt x="3498" y="1150"/>
                    <a:pt x="3340" y="929"/>
                  </a:cubicBezTo>
                  <a:cubicBezTo>
                    <a:pt x="2987" y="283"/>
                    <a:pt x="2407" y="0"/>
                    <a:pt x="1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66"/>
            <p:cNvSpPr/>
            <p:nvPr/>
          </p:nvSpPr>
          <p:spPr>
            <a:xfrm>
              <a:off x="-17783500" y="3763075"/>
              <a:ext cx="191400" cy="194350"/>
            </a:xfrm>
            <a:custGeom>
              <a:avLst/>
              <a:gdLst/>
              <a:ahLst/>
              <a:cxnLst/>
              <a:rect l="l" t="t" r="r" b="b"/>
              <a:pathLst>
                <a:path w="7656" h="7774" extrusionOk="0">
                  <a:moveTo>
                    <a:pt x="3368" y="1"/>
                  </a:moveTo>
                  <a:cubicBezTo>
                    <a:pt x="3223" y="1"/>
                    <a:pt x="3077" y="8"/>
                    <a:pt x="2930" y="23"/>
                  </a:cubicBezTo>
                  <a:cubicBezTo>
                    <a:pt x="1764" y="149"/>
                    <a:pt x="693" y="779"/>
                    <a:pt x="0" y="1725"/>
                  </a:cubicBezTo>
                  <a:cubicBezTo>
                    <a:pt x="315" y="2166"/>
                    <a:pt x="504" y="2670"/>
                    <a:pt x="504" y="3237"/>
                  </a:cubicBezTo>
                  <a:lnTo>
                    <a:pt x="504" y="6041"/>
                  </a:lnTo>
                  <a:cubicBezTo>
                    <a:pt x="504" y="6261"/>
                    <a:pt x="662" y="6419"/>
                    <a:pt x="851" y="6419"/>
                  </a:cubicBezTo>
                  <a:lnTo>
                    <a:pt x="1418" y="6419"/>
                  </a:lnTo>
                  <a:cubicBezTo>
                    <a:pt x="1418" y="6419"/>
                    <a:pt x="1418" y="6356"/>
                    <a:pt x="1386" y="6356"/>
                  </a:cubicBezTo>
                  <a:cubicBezTo>
                    <a:pt x="1260" y="6041"/>
                    <a:pt x="1197" y="5694"/>
                    <a:pt x="1197" y="5348"/>
                  </a:cubicBezTo>
                  <a:lnTo>
                    <a:pt x="1197" y="4749"/>
                  </a:lnTo>
                  <a:cubicBezTo>
                    <a:pt x="1197" y="3363"/>
                    <a:pt x="2268" y="2197"/>
                    <a:pt x="3560" y="2166"/>
                  </a:cubicBezTo>
                  <a:cubicBezTo>
                    <a:pt x="3634" y="2159"/>
                    <a:pt x="3707" y="2156"/>
                    <a:pt x="3779" y="2156"/>
                  </a:cubicBezTo>
                  <a:cubicBezTo>
                    <a:pt x="4417" y="2156"/>
                    <a:pt x="4997" y="2403"/>
                    <a:pt x="5450" y="2827"/>
                  </a:cubicBezTo>
                  <a:cubicBezTo>
                    <a:pt x="5986" y="3300"/>
                    <a:pt x="6238" y="3930"/>
                    <a:pt x="6238" y="4623"/>
                  </a:cubicBezTo>
                  <a:lnTo>
                    <a:pt x="6238" y="5001"/>
                  </a:lnTo>
                  <a:cubicBezTo>
                    <a:pt x="6238" y="5789"/>
                    <a:pt x="5639" y="6419"/>
                    <a:pt x="4852" y="6419"/>
                  </a:cubicBezTo>
                  <a:cubicBezTo>
                    <a:pt x="4064" y="6419"/>
                    <a:pt x="3371" y="5789"/>
                    <a:pt x="3371" y="5001"/>
                  </a:cubicBezTo>
                  <a:lnTo>
                    <a:pt x="3371" y="4623"/>
                  </a:lnTo>
                  <a:cubicBezTo>
                    <a:pt x="3371" y="4434"/>
                    <a:pt x="3529" y="4276"/>
                    <a:pt x="3749" y="4276"/>
                  </a:cubicBezTo>
                  <a:cubicBezTo>
                    <a:pt x="3938" y="4276"/>
                    <a:pt x="4096" y="4434"/>
                    <a:pt x="4096" y="4623"/>
                  </a:cubicBezTo>
                  <a:lnTo>
                    <a:pt x="4096" y="5001"/>
                  </a:lnTo>
                  <a:cubicBezTo>
                    <a:pt x="4096" y="5379"/>
                    <a:pt x="4442" y="5694"/>
                    <a:pt x="4852" y="5694"/>
                  </a:cubicBezTo>
                  <a:cubicBezTo>
                    <a:pt x="5230" y="5694"/>
                    <a:pt x="5545" y="5379"/>
                    <a:pt x="5545" y="5001"/>
                  </a:cubicBezTo>
                  <a:lnTo>
                    <a:pt x="5545" y="4623"/>
                  </a:lnTo>
                  <a:cubicBezTo>
                    <a:pt x="5545" y="4119"/>
                    <a:pt x="5356" y="3678"/>
                    <a:pt x="5009" y="3331"/>
                  </a:cubicBezTo>
                  <a:cubicBezTo>
                    <a:pt x="4631" y="2985"/>
                    <a:pt x="4127" y="2827"/>
                    <a:pt x="3655" y="2827"/>
                  </a:cubicBezTo>
                  <a:cubicBezTo>
                    <a:pt x="2709" y="2859"/>
                    <a:pt x="1953" y="3741"/>
                    <a:pt x="1953" y="4717"/>
                  </a:cubicBezTo>
                  <a:lnTo>
                    <a:pt x="1953" y="5316"/>
                  </a:lnTo>
                  <a:cubicBezTo>
                    <a:pt x="1953" y="5946"/>
                    <a:pt x="2205" y="6576"/>
                    <a:pt x="2583" y="6954"/>
                  </a:cubicBezTo>
                  <a:cubicBezTo>
                    <a:pt x="3056" y="7458"/>
                    <a:pt x="3749" y="7773"/>
                    <a:pt x="4474" y="7773"/>
                  </a:cubicBezTo>
                  <a:cubicBezTo>
                    <a:pt x="5104" y="7773"/>
                    <a:pt x="5702" y="7584"/>
                    <a:pt x="6175" y="7269"/>
                  </a:cubicBezTo>
                  <a:cubicBezTo>
                    <a:pt x="7089" y="6734"/>
                    <a:pt x="7656" y="5726"/>
                    <a:pt x="7656" y="4560"/>
                  </a:cubicBezTo>
                  <a:lnTo>
                    <a:pt x="7656" y="4213"/>
                  </a:lnTo>
                  <a:cubicBezTo>
                    <a:pt x="7656" y="3111"/>
                    <a:pt x="7152" y="1914"/>
                    <a:pt x="6238" y="1126"/>
                  </a:cubicBezTo>
                  <a:cubicBezTo>
                    <a:pt x="5461" y="405"/>
                    <a:pt x="4440" y="1"/>
                    <a:pt x="33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66"/>
            <p:cNvSpPr/>
            <p:nvPr/>
          </p:nvSpPr>
          <p:spPr>
            <a:xfrm>
              <a:off x="-17825250" y="3710075"/>
              <a:ext cx="54375" cy="76425"/>
            </a:xfrm>
            <a:custGeom>
              <a:avLst/>
              <a:gdLst/>
              <a:ahLst/>
              <a:cxnLst/>
              <a:rect l="l" t="t" r="r" b="b"/>
              <a:pathLst>
                <a:path w="2175" h="3057" extrusionOk="0">
                  <a:moveTo>
                    <a:pt x="1103" y="1"/>
                  </a:moveTo>
                  <a:cubicBezTo>
                    <a:pt x="504" y="1"/>
                    <a:pt x="32" y="474"/>
                    <a:pt x="32" y="1041"/>
                  </a:cubicBezTo>
                  <a:cubicBezTo>
                    <a:pt x="32" y="1356"/>
                    <a:pt x="189" y="1639"/>
                    <a:pt x="410" y="1828"/>
                  </a:cubicBezTo>
                  <a:lnTo>
                    <a:pt x="0" y="2868"/>
                  </a:lnTo>
                  <a:cubicBezTo>
                    <a:pt x="252" y="2899"/>
                    <a:pt x="473" y="2931"/>
                    <a:pt x="662" y="3057"/>
                  </a:cubicBezTo>
                  <a:lnTo>
                    <a:pt x="1071" y="2112"/>
                  </a:lnTo>
                  <a:lnTo>
                    <a:pt x="1103" y="2112"/>
                  </a:lnTo>
                  <a:cubicBezTo>
                    <a:pt x="1702" y="2112"/>
                    <a:pt x="2174" y="1639"/>
                    <a:pt x="2174" y="1041"/>
                  </a:cubicBezTo>
                  <a:cubicBezTo>
                    <a:pt x="2174" y="474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39" name="Google Shape;9639;p66"/>
          <p:cNvGrpSpPr/>
          <p:nvPr/>
        </p:nvGrpSpPr>
        <p:grpSpPr>
          <a:xfrm>
            <a:off x="5775740" y="2795686"/>
            <a:ext cx="395792" cy="451653"/>
            <a:chOff x="-17878025" y="4082625"/>
            <a:chExt cx="267825" cy="305625"/>
          </a:xfrm>
        </p:grpSpPr>
        <p:sp>
          <p:nvSpPr>
            <p:cNvPr id="9640" name="Google Shape;9640;p66"/>
            <p:cNvSpPr/>
            <p:nvPr/>
          </p:nvSpPr>
          <p:spPr>
            <a:xfrm>
              <a:off x="-17660650" y="4191325"/>
              <a:ext cx="50450" cy="52000"/>
            </a:xfrm>
            <a:custGeom>
              <a:avLst/>
              <a:gdLst/>
              <a:ahLst/>
              <a:cxnLst/>
              <a:rect l="l" t="t" r="r" b="b"/>
              <a:pathLst>
                <a:path w="2018" h="2080" extrusionOk="0">
                  <a:moveTo>
                    <a:pt x="946" y="0"/>
                  </a:moveTo>
                  <a:cubicBezTo>
                    <a:pt x="599" y="0"/>
                    <a:pt x="284" y="126"/>
                    <a:pt x="1" y="284"/>
                  </a:cubicBezTo>
                  <a:cubicBezTo>
                    <a:pt x="316" y="788"/>
                    <a:pt x="505" y="1418"/>
                    <a:pt x="536" y="2080"/>
                  </a:cubicBezTo>
                  <a:cubicBezTo>
                    <a:pt x="1387" y="1922"/>
                    <a:pt x="2017" y="1229"/>
                    <a:pt x="2017" y="347"/>
                  </a:cubicBezTo>
                  <a:cubicBezTo>
                    <a:pt x="2017" y="158"/>
                    <a:pt x="1860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66"/>
            <p:cNvSpPr/>
            <p:nvPr/>
          </p:nvSpPr>
          <p:spPr>
            <a:xfrm>
              <a:off x="-17716575" y="4084200"/>
              <a:ext cx="88250" cy="103200"/>
            </a:xfrm>
            <a:custGeom>
              <a:avLst/>
              <a:gdLst/>
              <a:ahLst/>
              <a:cxnLst/>
              <a:rect l="l" t="t" r="r" b="b"/>
              <a:pathLst>
                <a:path w="3530" h="4128" extrusionOk="0"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040"/>
                  </a:lnTo>
                  <a:cubicBezTo>
                    <a:pt x="2836" y="1261"/>
                    <a:pt x="2679" y="1418"/>
                    <a:pt x="2458" y="1418"/>
                  </a:cubicBezTo>
                  <a:lnTo>
                    <a:pt x="2112" y="1418"/>
                  </a:lnTo>
                  <a:lnTo>
                    <a:pt x="2112" y="1040"/>
                  </a:lnTo>
                  <a:cubicBezTo>
                    <a:pt x="2112" y="851"/>
                    <a:pt x="1954" y="694"/>
                    <a:pt x="1765" y="694"/>
                  </a:cubicBezTo>
                  <a:cubicBezTo>
                    <a:pt x="1576" y="694"/>
                    <a:pt x="1419" y="851"/>
                    <a:pt x="1419" y="1040"/>
                  </a:cubicBezTo>
                  <a:lnTo>
                    <a:pt x="1419" y="2112"/>
                  </a:lnTo>
                  <a:lnTo>
                    <a:pt x="1041" y="2112"/>
                  </a:lnTo>
                  <a:cubicBezTo>
                    <a:pt x="852" y="2112"/>
                    <a:pt x="694" y="1954"/>
                    <a:pt x="694" y="1765"/>
                  </a:cubicBezTo>
                  <a:lnTo>
                    <a:pt x="694" y="1040"/>
                  </a:lnTo>
                  <a:cubicBezTo>
                    <a:pt x="694" y="851"/>
                    <a:pt x="537" y="694"/>
                    <a:pt x="347" y="694"/>
                  </a:cubicBezTo>
                  <a:cubicBezTo>
                    <a:pt x="158" y="694"/>
                    <a:pt x="1" y="851"/>
                    <a:pt x="1" y="1040"/>
                  </a:cubicBezTo>
                  <a:lnTo>
                    <a:pt x="1" y="1765"/>
                  </a:lnTo>
                  <a:cubicBezTo>
                    <a:pt x="1" y="2364"/>
                    <a:pt x="474" y="2836"/>
                    <a:pt x="1041" y="2836"/>
                  </a:cubicBezTo>
                  <a:lnTo>
                    <a:pt x="1419" y="2836"/>
                  </a:lnTo>
                  <a:lnTo>
                    <a:pt x="1419" y="3466"/>
                  </a:lnTo>
                  <a:cubicBezTo>
                    <a:pt x="1419" y="3498"/>
                    <a:pt x="1356" y="3529"/>
                    <a:pt x="1356" y="3624"/>
                  </a:cubicBezTo>
                  <a:cubicBezTo>
                    <a:pt x="1576" y="3781"/>
                    <a:pt x="1734" y="3939"/>
                    <a:pt x="1923" y="4128"/>
                  </a:cubicBezTo>
                  <a:cubicBezTo>
                    <a:pt x="2049" y="3939"/>
                    <a:pt x="2143" y="3718"/>
                    <a:pt x="2143" y="3498"/>
                  </a:cubicBezTo>
                  <a:lnTo>
                    <a:pt x="2143" y="2112"/>
                  </a:lnTo>
                  <a:lnTo>
                    <a:pt x="2521" y="2112"/>
                  </a:lnTo>
                  <a:cubicBezTo>
                    <a:pt x="3057" y="2112"/>
                    <a:pt x="3529" y="1639"/>
                    <a:pt x="3529" y="1040"/>
                  </a:cubicBez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66"/>
            <p:cNvSpPr/>
            <p:nvPr/>
          </p:nvSpPr>
          <p:spPr>
            <a:xfrm>
              <a:off x="-17860700" y="4082625"/>
              <a:ext cx="90600" cy="104000"/>
            </a:xfrm>
            <a:custGeom>
              <a:avLst/>
              <a:gdLst/>
              <a:ahLst/>
              <a:cxnLst/>
              <a:rect l="l" t="t" r="r" b="b"/>
              <a:pathLst>
                <a:path w="3624" h="4160" extrusionOk="0">
                  <a:moveTo>
                    <a:pt x="442" y="1"/>
                  </a:moveTo>
                  <a:cubicBezTo>
                    <a:pt x="253" y="1"/>
                    <a:pt x="95" y="158"/>
                    <a:pt x="95" y="379"/>
                  </a:cubicBezTo>
                  <a:lnTo>
                    <a:pt x="95" y="1072"/>
                  </a:lnTo>
                  <a:cubicBezTo>
                    <a:pt x="1" y="1702"/>
                    <a:pt x="505" y="2175"/>
                    <a:pt x="1103" y="2175"/>
                  </a:cubicBezTo>
                  <a:lnTo>
                    <a:pt x="1450" y="2175"/>
                  </a:lnTo>
                  <a:lnTo>
                    <a:pt x="1450" y="3529"/>
                  </a:lnTo>
                  <a:cubicBezTo>
                    <a:pt x="1450" y="3750"/>
                    <a:pt x="1544" y="4002"/>
                    <a:pt x="1702" y="4159"/>
                  </a:cubicBezTo>
                  <a:cubicBezTo>
                    <a:pt x="1859" y="3939"/>
                    <a:pt x="2048" y="3781"/>
                    <a:pt x="2237" y="3624"/>
                  </a:cubicBezTo>
                  <a:cubicBezTo>
                    <a:pt x="2206" y="3592"/>
                    <a:pt x="2206" y="3561"/>
                    <a:pt x="2206" y="3466"/>
                  </a:cubicBezTo>
                  <a:lnTo>
                    <a:pt x="2206" y="2836"/>
                  </a:lnTo>
                  <a:lnTo>
                    <a:pt x="2584" y="2836"/>
                  </a:lnTo>
                  <a:cubicBezTo>
                    <a:pt x="3151" y="2836"/>
                    <a:pt x="3624" y="2364"/>
                    <a:pt x="3624" y="1797"/>
                  </a:cubicBezTo>
                  <a:lnTo>
                    <a:pt x="3624" y="1072"/>
                  </a:lnTo>
                  <a:cubicBezTo>
                    <a:pt x="3624" y="883"/>
                    <a:pt x="3466" y="725"/>
                    <a:pt x="3277" y="725"/>
                  </a:cubicBezTo>
                  <a:cubicBezTo>
                    <a:pt x="3088" y="725"/>
                    <a:pt x="2930" y="883"/>
                    <a:pt x="2930" y="1072"/>
                  </a:cubicBezTo>
                  <a:lnTo>
                    <a:pt x="2930" y="1797"/>
                  </a:lnTo>
                  <a:cubicBezTo>
                    <a:pt x="2930" y="1986"/>
                    <a:pt x="2773" y="2143"/>
                    <a:pt x="2552" y="2143"/>
                  </a:cubicBezTo>
                  <a:lnTo>
                    <a:pt x="2206" y="2143"/>
                  </a:lnTo>
                  <a:lnTo>
                    <a:pt x="2206" y="1072"/>
                  </a:lnTo>
                  <a:cubicBezTo>
                    <a:pt x="2206" y="883"/>
                    <a:pt x="2048" y="725"/>
                    <a:pt x="1859" y="725"/>
                  </a:cubicBezTo>
                  <a:cubicBezTo>
                    <a:pt x="1670" y="725"/>
                    <a:pt x="1513" y="883"/>
                    <a:pt x="1513" y="1072"/>
                  </a:cubicBezTo>
                  <a:lnTo>
                    <a:pt x="1513" y="1418"/>
                  </a:lnTo>
                  <a:lnTo>
                    <a:pt x="1135" y="1418"/>
                  </a:lnTo>
                  <a:cubicBezTo>
                    <a:pt x="946" y="1418"/>
                    <a:pt x="788" y="1261"/>
                    <a:pt x="788" y="1072"/>
                  </a:cubicBezTo>
                  <a:lnTo>
                    <a:pt x="788" y="379"/>
                  </a:lnTo>
                  <a:cubicBezTo>
                    <a:pt x="788" y="158"/>
                    <a:pt x="631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66"/>
            <p:cNvSpPr/>
            <p:nvPr/>
          </p:nvSpPr>
          <p:spPr>
            <a:xfrm>
              <a:off x="-17752000" y="4281300"/>
              <a:ext cx="16550" cy="16375"/>
            </a:xfrm>
            <a:custGeom>
              <a:avLst/>
              <a:gdLst/>
              <a:ahLst/>
              <a:cxnLst/>
              <a:rect l="l" t="t" r="r" b="b"/>
              <a:pathLst>
                <a:path w="662" h="655" extrusionOk="0">
                  <a:moveTo>
                    <a:pt x="319" y="1"/>
                  </a:moveTo>
                  <a:cubicBezTo>
                    <a:pt x="173" y="1"/>
                    <a:pt x="32" y="72"/>
                    <a:pt x="0" y="213"/>
                  </a:cubicBezTo>
                  <a:lnTo>
                    <a:pt x="347" y="655"/>
                  </a:lnTo>
                  <a:lnTo>
                    <a:pt x="662" y="213"/>
                  </a:lnTo>
                  <a:cubicBezTo>
                    <a:pt x="615" y="72"/>
                    <a:pt x="465" y="1"/>
                    <a:pt x="3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66"/>
            <p:cNvSpPr/>
            <p:nvPr/>
          </p:nvSpPr>
          <p:spPr>
            <a:xfrm>
              <a:off x="-17825250" y="4173200"/>
              <a:ext cx="161475" cy="161500"/>
            </a:xfrm>
            <a:custGeom>
              <a:avLst/>
              <a:gdLst/>
              <a:ahLst/>
              <a:cxnLst/>
              <a:rect l="l" t="t" r="r" b="b"/>
              <a:pathLst>
                <a:path w="6459" h="6460" extrusionOk="0">
                  <a:moveTo>
                    <a:pt x="1828" y="2175"/>
                  </a:moveTo>
                  <a:cubicBezTo>
                    <a:pt x="2017" y="2175"/>
                    <a:pt x="2174" y="2332"/>
                    <a:pt x="2174" y="2521"/>
                  </a:cubicBezTo>
                  <a:cubicBezTo>
                    <a:pt x="2174" y="2742"/>
                    <a:pt x="2017" y="2899"/>
                    <a:pt x="1828" y="2899"/>
                  </a:cubicBezTo>
                  <a:cubicBezTo>
                    <a:pt x="1607" y="2899"/>
                    <a:pt x="1449" y="2742"/>
                    <a:pt x="1449" y="2521"/>
                  </a:cubicBezTo>
                  <a:cubicBezTo>
                    <a:pt x="1449" y="2332"/>
                    <a:pt x="1607" y="2175"/>
                    <a:pt x="1828" y="2175"/>
                  </a:cubicBezTo>
                  <a:close/>
                  <a:moveTo>
                    <a:pt x="4663" y="2175"/>
                  </a:moveTo>
                  <a:cubicBezTo>
                    <a:pt x="4852" y="2175"/>
                    <a:pt x="5010" y="2332"/>
                    <a:pt x="5010" y="2521"/>
                  </a:cubicBezTo>
                  <a:cubicBezTo>
                    <a:pt x="5041" y="2742"/>
                    <a:pt x="4852" y="2899"/>
                    <a:pt x="4663" y="2899"/>
                  </a:cubicBezTo>
                  <a:cubicBezTo>
                    <a:pt x="4442" y="2899"/>
                    <a:pt x="4285" y="2742"/>
                    <a:pt x="4285" y="2521"/>
                  </a:cubicBezTo>
                  <a:cubicBezTo>
                    <a:pt x="4285" y="2332"/>
                    <a:pt x="4442" y="2175"/>
                    <a:pt x="4663" y="2175"/>
                  </a:cubicBezTo>
                  <a:close/>
                  <a:moveTo>
                    <a:pt x="3245" y="1"/>
                  </a:moveTo>
                  <a:cubicBezTo>
                    <a:pt x="1260" y="1"/>
                    <a:pt x="0" y="1229"/>
                    <a:pt x="0" y="3246"/>
                  </a:cubicBezTo>
                  <a:cubicBezTo>
                    <a:pt x="0" y="4348"/>
                    <a:pt x="410" y="5546"/>
                    <a:pt x="1040" y="6459"/>
                  </a:cubicBezTo>
                  <a:lnTo>
                    <a:pt x="1229" y="5325"/>
                  </a:lnTo>
                  <a:cubicBezTo>
                    <a:pt x="1386" y="4348"/>
                    <a:pt x="2237" y="3624"/>
                    <a:pt x="3245" y="3624"/>
                  </a:cubicBezTo>
                  <a:cubicBezTo>
                    <a:pt x="4222" y="3624"/>
                    <a:pt x="5073" y="4348"/>
                    <a:pt x="5230" y="5325"/>
                  </a:cubicBezTo>
                  <a:lnTo>
                    <a:pt x="5451" y="6459"/>
                  </a:lnTo>
                  <a:cubicBezTo>
                    <a:pt x="6081" y="5546"/>
                    <a:pt x="6459" y="4348"/>
                    <a:pt x="6459" y="3246"/>
                  </a:cubicBezTo>
                  <a:cubicBezTo>
                    <a:pt x="6459" y="1229"/>
                    <a:pt x="5230" y="1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66"/>
            <p:cNvSpPr/>
            <p:nvPr/>
          </p:nvSpPr>
          <p:spPr>
            <a:xfrm>
              <a:off x="-17787450" y="4293725"/>
              <a:ext cx="84300" cy="94525"/>
            </a:xfrm>
            <a:custGeom>
              <a:avLst/>
              <a:gdLst/>
              <a:ahLst/>
              <a:cxnLst/>
              <a:rect l="l" t="t" r="r" b="b"/>
              <a:pathLst>
                <a:path w="3372" h="3781" extrusionOk="0">
                  <a:moveTo>
                    <a:pt x="662" y="0"/>
                  </a:moveTo>
                  <a:cubicBezTo>
                    <a:pt x="536" y="158"/>
                    <a:pt x="442" y="378"/>
                    <a:pt x="379" y="599"/>
                  </a:cubicBezTo>
                  <a:lnTo>
                    <a:pt x="32" y="2741"/>
                  </a:lnTo>
                  <a:cubicBezTo>
                    <a:pt x="0" y="2961"/>
                    <a:pt x="63" y="3182"/>
                    <a:pt x="221" y="3308"/>
                  </a:cubicBezTo>
                  <a:cubicBezTo>
                    <a:pt x="631" y="3623"/>
                    <a:pt x="1072" y="3781"/>
                    <a:pt x="1544" y="3781"/>
                  </a:cubicBezTo>
                  <a:lnTo>
                    <a:pt x="1859" y="3781"/>
                  </a:lnTo>
                  <a:cubicBezTo>
                    <a:pt x="2332" y="3781"/>
                    <a:pt x="2804" y="3623"/>
                    <a:pt x="3182" y="3308"/>
                  </a:cubicBezTo>
                  <a:cubicBezTo>
                    <a:pt x="3340" y="3182"/>
                    <a:pt x="3372" y="2993"/>
                    <a:pt x="3372" y="2772"/>
                  </a:cubicBezTo>
                  <a:lnTo>
                    <a:pt x="3025" y="630"/>
                  </a:lnTo>
                  <a:cubicBezTo>
                    <a:pt x="3025" y="347"/>
                    <a:pt x="2899" y="158"/>
                    <a:pt x="2773" y="0"/>
                  </a:cubicBezTo>
                  <a:cubicBezTo>
                    <a:pt x="2773" y="32"/>
                    <a:pt x="2741" y="32"/>
                    <a:pt x="2741" y="63"/>
                  </a:cubicBezTo>
                  <a:lnTo>
                    <a:pt x="2111" y="851"/>
                  </a:lnTo>
                  <a:lnTo>
                    <a:pt x="2111" y="1134"/>
                  </a:lnTo>
                  <a:lnTo>
                    <a:pt x="2710" y="1733"/>
                  </a:lnTo>
                  <a:cubicBezTo>
                    <a:pt x="2867" y="1890"/>
                    <a:pt x="2867" y="2079"/>
                    <a:pt x="2710" y="2237"/>
                  </a:cubicBezTo>
                  <a:cubicBezTo>
                    <a:pt x="2631" y="2316"/>
                    <a:pt x="2545" y="2355"/>
                    <a:pt x="2458" y="2355"/>
                  </a:cubicBezTo>
                  <a:cubicBezTo>
                    <a:pt x="2371" y="2355"/>
                    <a:pt x="2285" y="2316"/>
                    <a:pt x="2206" y="2237"/>
                  </a:cubicBezTo>
                  <a:lnTo>
                    <a:pt x="1733" y="1764"/>
                  </a:lnTo>
                  <a:lnTo>
                    <a:pt x="1261" y="2237"/>
                  </a:lnTo>
                  <a:cubicBezTo>
                    <a:pt x="1182" y="2316"/>
                    <a:pt x="1087" y="2355"/>
                    <a:pt x="997" y="2355"/>
                  </a:cubicBezTo>
                  <a:cubicBezTo>
                    <a:pt x="906" y="2355"/>
                    <a:pt x="820" y="2316"/>
                    <a:pt x="757" y="2237"/>
                  </a:cubicBezTo>
                  <a:cubicBezTo>
                    <a:pt x="568" y="2079"/>
                    <a:pt x="568" y="1890"/>
                    <a:pt x="757" y="1733"/>
                  </a:cubicBezTo>
                  <a:lnTo>
                    <a:pt x="1324" y="1134"/>
                  </a:lnTo>
                  <a:lnTo>
                    <a:pt x="1324" y="851"/>
                  </a:lnTo>
                  <a:lnTo>
                    <a:pt x="694" y="63"/>
                  </a:lnTo>
                  <a:cubicBezTo>
                    <a:pt x="694" y="32"/>
                    <a:pt x="662" y="32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66"/>
            <p:cNvSpPr/>
            <p:nvPr/>
          </p:nvSpPr>
          <p:spPr>
            <a:xfrm>
              <a:off x="-17878025" y="4191325"/>
              <a:ext cx="49650" cy="52000"/>
            </a:xfrm>
            <a:custGeom>
              <a:avLst/>
              <a:gdLst/>
              <a:ahLst/>
              <a:cxnLst/>
              <a:rect l="l" t="t" r="r" b="b"/>
              <a:pathLst>
                <a:path w="1986" h="208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1229"/>
                    <a:pt x="631" y="1954"/>
                    <a:pt x="1450" y="2080"/>
                  </a:cubicBezTo>
                  <a:cubicBezTo>
                    <a:pt x="1481" y="1355"/>
                    <a:pt x="1670" y="788"/>
                    <a:pt x="1985" y="252"/>
                  </a:cubicBezTo>
                  <a:cubicBezTo>
                    <a:pt x="1733" y="95"/>
                    <a:pt x="141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47" name="Google Shape;9647;p66"/>
          <p:cNvGrpSpPr/>
          <p:nvPr/>
        </p:nvGrpSpPr>
        <p:grpSpPr>
          <a:xfrm>
            <a:off x="2919632" y="3355015"/>
            <a:ext cx="450507" cy="423722"/>
            <a:chOff x="-16044450" y="3317850"/>
            <a:chExt cx="304850" cy="286725"/>
          </a:xfrm>
        </p:grpSpPr>
        <p:sp>
          <p:nvSpPr>
            <p:cNvPr id="9648" name="Google Shape;9648;p66"/>
            <p:cNvSpPr/>
            <p:nvPr/>
          </p:nvSpPr>
          <p:spPr>
            <a:xfrm>
              <a:off x="-15873525" y="3317850"/>
              <a:ext cx="133925" cy="115025"/>
            </a:xfrm>
            <a:custGeom>
              <a:avLst/>
              <a:gdLst/>
              <a:ahLst/>
              <a:cxnLst/>
              <a:rect l="l" t="t" r="r" b="b"/>
              <a:pathLst>
                <a:path w="5357" h="4601" extrusionOk="0">
                  <a:moveTo>
                    <a:pt x="2458" y="1"/>
                  </a:moveTo>
                  <a:cubicBezTo>
                    <a:pt x="1418" y="1"/>
                    <a:pt x="473" y="599"/>
                    <a:pt x="1" y="1513"/>
                  </a:cubicBezTo>
                  <a:cubicBezTo>
                    <a:pt x="1670" y="1765"/>
                    <a:pt x="3088" y="3025"/>
                    <a:pt x="3876" y="4600"/>
                  </a:cubicBezTo>
                  <a:cubicBezTo>
                    <a:pt x="3939" y="4159"/>
                    <a:pt x="3876" y="3718"/>
                    <a:pt x="3718" y="3277"/>
                  </a:cubicBezTo>
                  <a:lnTo>
                    <a:pt x="3718" y="3277"/>
                  </a:lnTo>
                  <a:cubicBezTo>
                    <a:pt x="4002" y="3466"/>
                    <a:pt x="4254" y="3750"/>
                    <a:pt x="4443" y="4096"/>
                  </a:cubicBezTo>
                  <a:cubicBezTo>
                    <a:pt x="4506" y="4222"/>
                    <a:pt x="4632" y="4285"/>
                    <a:pt x="4758" y="4285"/>
                  </a:cubicBezTo>
                  <a:cubicBezTo>
                    <a:pt x="4884" y="4285"/>
                    <a:pt x="5010" y="4222"/>
                    <a:pt x="5073" y="4096"/>
                  </a:cubicBezTo>
                  <a:cubicBezTo>
                    <a:pt x="5262" y="3718"/>
                    <a:pt x="5356" y="3309"/>
                    <a:pt x="5356" y="2868"/>
                  </a:cubicBezTo>
                  <a:cubicBezTo>
                    <a:pt x="5293" y="1292"/>
                    <a:pt x="4033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66"/>
            <p:cNvSpPr/>
            <p:nvPr/>
          </p:nvSpPr>
          <p:spPr>
            <a:xfrm>
              <a:off x="-15915275" y="3459625"/>
              <a:ext cx="44125" cy="54375"/>
            </a:xfrm>
            <a:custGeom>
              <a:avLst/>
              <a:gdLst/>
              <a:ahLst/>
              <a:cxnLst/>
              <a:rect l="l" t="t" r="r" b="b"/>
              <a:pathLst>
                <a:path w="1765" h="2175" extrusionOk="0">
                  <a:moveTo>
                    <a:pt x="883" y="0"/>
                  </a:moveTo>
                  <a:cubicBezTo>
                    <a:pt x="631" y="0"/>
                    <a:pt x="410" y="158"/>
                    <a:pt x="316" y="441"/>
                  </a:cubicBezTo>
                  <a:lnTo>
                    <a:pt x="32" y="1450"/>
                  </a:lnTo>
                  <a:cubicBezTo>
                    <a:pt x="1" y="1859"/>
                    <a:pt x="284" y="2174"/>
                    <a:pt x="631" y="2174"/>
                  </a:cubicBezTo>
                  <a:lnTo>
                    <a:pt x="1135" y="2174"/>
                  </a:lnTo>
                  <a:cubicBezTo>
                    <a:pt x="1513" y="2174"/>
                    <a:pt x="1765" y="1828"/>
                    <a:pt x="1702" y="1450"/>
                  </a:cubicBezTo>
                  <a:lnTo>
                    <a:pt x="1419" y="441"/>
                  </a:lnTo>
                  <a:cubicBezTo>
                    <a:pt x="1355" y="189"/>
                    <a:pt x="1135" y="0"/>
                    <a:pt x="8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66"/>
            <p:cNvSpPr/>
            <p:nvPr/>
          </p:nvSpPr>
          <p:spPr>
            <a:xfrm>
              <a:off x="-16009000" y="3372200"/>
              <a:ext cx="232375" cy="232375"/>
            </a:xfrm>
            <a:custGeom>
              <a:avLst/>
              <a:gdLst/>
              <a:ahLst/>
              <a:cxnLst/>
              <a:rect l="l" t="t" r="r" b="b"/>
              <a:pathLst>
                <a:path w="9295" h="9295" extrusionOk="0">
                  <a:moveTo>
                    <a:pt x="2490" y="3592"/>
                  </a:moveTo>
                  <a:cubicBezTo>
                    <a:pt x="2679" y="3592"/>
                    <a:pt x="2836" y="3749"/>
                    <a:pt x="2836" y="3938"/>
                  </a:cubicBezTo>
                  <a:cubicBezTo>
                    <a:pt x="2836" y="4128"/>
                    <a:pt x="2679" y="4285"/>
                    <a:pt x="2490" y="4285"/>
                  </a:cubicBezTo>
                  <a:cubicBezTo>
                    <a:pt x="2301" y="4285"/>
                    <a:pt x="2143" y="4128"/>
                    <a:pt x="2143" y="3938"/>
                  </a:cubicBezTo>
                  <a:cubicBezTo>
                    <a:pt x="2143" y="3749"/>
                    <a:pt x="2301" y="3592"/>
                    <a:pt x="2490" y="3592"/>
                  </a:cubicBezTo>
                  <a:close/>
                  <a:moveTo>
                    <a:pt x="6774" y="3592"/>
                  </a:moveTo>
                  <a:cubicBezTo>
                    <a:pt x="6995" y="3592"/>
                    <a:pt x="7152" y="3749"/>
                    <a:pt x="7152" y="3938"/>
                  </a:cubicBezTo>
                  <a:cubicBezTo>
                    <a:pt x="7152" y="4128"/>
                    <a:pt x="6995" y="4285"/>
                    <a:pt x="6774" y="4285"/>
                  </a:cubicBezTo>
                  <a:cubicBezTo>
                    <a:pt x="6585" y="4285"/>
                    <a:pt x="6428" y="4128"/>
                    <a:pt x="6428" y="3938"/>
                  </a:cubicBezTo>
                  <a:cubicBezTo>
                    <a:pt x="6428" y="3749"/>
                    <a:pt x="6585" y="3592"/>
                    <a:pt x="6774" y="3592"/>
                  </a:cubicBezTo>
                  <a:close/>
                  <a:moveTo>
                    <a:pt x="4663" y="2867"/>
                  </a:moveTo>
                  <a:cubicBezTo>
                    <a:pt x="5262" y="2867"/>
                    <a:pt x="5766" y="3277"/>
                    <a:pt x="5892" y="3812"/>
                  </a:cubicBezTo>
                  <a:lnTo>
                    <a:pt x="6144" y="4852"/>
                  </a:lnTo>
                  <a:cubicBezTo>
                    <a:pt x="6365" y="5640"/>
                    <a:pt x="5766" y="6427"/>
                    <a:pt x="4947" y="6427"/>
                  </a:cubicBezTo>
                  <a:lnTo>
                    <a:pt x="4411" y="6427"/>
                  </a:lnTo>
                  <a:cubicBezTo>
                    <a:pt x="3561" y="6427"/>
                    <a:pt x="2962" y="5640"/>
                    <a:pt x="3151" y="4852"/>
                  </a:cubicBezTo>
                  <a:lnTo>
                    <a:pt x="3435" y="3812"/>
                  </a:lnTo>
                  <a:cubicBezTo>
                    <a:pt x="3592" y="3277"/>
                    <a:pt x="4065" y="2867"/>
                    <a:pt x="4663" y="2867"/>
                  </a:cubicBezTo>
                  <a:close/>
                  <a:moveTo>
                    <a:pt x="6090" y="6899"/>
                  </a:moveTo>
                  <a:cubicBezTo>
                    <a:pt x="6239" y="6899"/>
                    <a:pt x="6379" y="7007"/>
                    <a:pt x="6428" y="7152"/>
                  </a:cubicBezTo>
                  <a:cubicBezTo>
                    <a:pt x="6459" y="7373"/>
                    <a:pt x="6396" y="7562"/>
                    <a:pt x="6207" y="7593"/>
                  </a:cubicBezTo>
                  <a:cubicBezTo>
                    <a:pt x="5640" y="7782"/>
                    <a:pt x="5041" y="7845"/>
                    <a:pt x="4663" y="7845"/>
                  </a:cubicBezTo>
                  <a:cubicBezTo>
                    <a:pt x="4254" y="7845"/>
                    <a:pt x="3687" y="7782"/>
                    <a:pt x="3120" y="7593"/>
                  </a:cubicBezTo>
                  <a:cubicBezTo>
                    <a:pt x="2931" y="7530"/>
                    <a:pt x="2836" y="7310"/>
                    <a:pt x="2899" y="7152"/>
                  </a:cubicBezTo>
                  <a:cubicBezTo>
                    <a:pt x="2952" y="6994"/>
                    <a:pt x="3093" y="6924"/>
                    <a:pt x="3267" y="6924"/>
                  </a:cubicBezTo>
                  <a:cubicBezTo>
                    <a:pt x="3301" y="6924"/>
                    <a:pt x="3336" y="6926"/>
                    <a:pt x="3372" y="6931"/>
                  </a:cubicBezTo>
                  <a:cubicBezTo>
                    <a:pt x="3844" y="7089"/>
                    <a:pt x="4348" y="7120"/>
                    <a:pt x="4663" y="7120"/>
                  </a:cubicBezTo>
                  <a:cubicBezTo>
                    <a:pt x="4978" y="7120"/>
                    <a:pt x="5483" y="7089"/>
                    <a:pt x="5955" y="6931"/>
                  </a:cubicBezTo>
                  <a:cubicBezTo>
                    <a:pt x="5999" y="6909"/>
                    <a:pt x="6045" y="6899"/>
                    <a:pt x="6090" y="6899"/>
                  </a:cubicBezTo>
                  <a:close/>
                  <a:moveTo>
                    <a:pt x="4663" y="0"/>
                  </a:moveTo>
                  <a:cubicBezTo>
                    <a:pt x="2049" y="0"/>
                    <a:pt x="1" y="2867"/>
                    <a:pt x="1" y="5356"/>
                  </a:cubicBezTo>
                  <a:cubicBezTo>
                    <a:pt x="1" y="7751"/>
                    <a:pt x="1828" y="9294"/>
                    <a:pt x="4663" y="9294"/>
                  </a:cubicBezTo>
                  <a:cubicBezTo>
                    <a:pt x="7499" y="9294"/>
                    <a:pt x="9295" y="7751"/>
                    <a:pt x="9295" y="5356"/>
                  </a:cubicBezTo>
                  <a:cubicBezTo>
                    <a:pt x="9263" y="2867"/>
                    <a:pt x="7247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66"/>
            <p:cNvSpPr/>
            <p:nvPr/>
          </p:nvSpPr>
          <p:spPr>
            <a:xfrm>
              <a:off x="-16044450" y="3317850"/>
              <a:ext cx="133150" cy="115025"/>
            </a:xfrm>
            <a:custGeom>
              <a:avLst/>
              <a:gdLst/>
              <a:ahLst/>
              <a:cxnLst/>
              <a:rect l="l" t="t" r="r" b="b"/>
              <a:pathLst>
                <a:path w="5326" h="4601" extrusionOk="0">
                  <a:moveTo>
                    <a:pt x="2836" y="1"/>
                  </a:moveTo>
                  <a:cubicBezTo>
                    <a:pt x="1261" y="1"/>
                    <a:pt x="1" y="1292"/>
                    <a:pt x="1" y="2836"/>
                  </a:cubicBezTo>
                  <a:cubicBezTo>
                    <a:pt x="1" y="3277"/>
                    <a:pt x="95" y="3655"/>
                    <a:pt x="285" y="4065"/>
                  </a:cubicBezTo>
                  <a:cubicBezTo>
                    <a:pt x="348" y="4206"/>
                    <a:pt x="474" y="4277"/>
                    <a:pt x="600" y="4277"/>
                  </a:cubicBezTo>
                  <a:cubicBezTo>
                    <a:pt x="726" y="4277"/>
                    <a:pt x="852" y="4206"/>
                    <a:pt x="915" y="4065"/>
                  </a:cubicBezTo>
                  <a:cubicBezTo>
                    <a:pt x="1072" y="3718"/>
                    <a:pt x="1324" y="3435"/>
                    <a:pt x="1639" y="3246"/>
                  </a:cubicBezTo>
                  <a:lnTo>
                    <a:pt x="1639" y="3246"/>
                  </a:lnTo>
                  <a:cubicBezTo>
                    <a:pt x="1419" y="3718"/>
                    <a:pt x="1387" y="4128"/>
                    <a:pt x="1419" y="4600"/>
                  </a:cubicBezTo>
                  <a:cubicBezTo>
                    <a:pt x="2206" y="3025"/>
                    <a:pt x="3624" y="1765"/>
                    <a:pt x="5325" y="1513"/>
                  </a:cubicBezTo>
                  <a:cubicBezTo>
                    <a:pt x="4853" y="599"/>
                    <a:pt x="3908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52" name="Google Shape;9652;p66"/>
          <p:cNvSpPr/>
          <p:nvPr/>
        </p:nvSpPr>
        <p:spPr>
          <a:xfrm>
            <a:off x="5164353" y="3341975"/>
            <a:ext cx="448180" cy="450507"/>
          </a:xfrm>
          <a:custGeom>
            <a:avLst/>
            <a:gdLst/>
            <a:ahLst/>
            <a:cxnLst/>
            <a:rect l="l" t="t" r="r" b="b"/>
            <a:pathLst>
              <a:path w="12131" h="12194" extrusionOk="0">
                <a:moveTo>
                  <a:pt x="5798" y="1639"/>
                </a:moveTo>
                <a:lnTo>
                  <a:pt x="5798" y="2395"/>
                </a:lnTo>
                <a:lnTo>
                  <a:pt x="3782" y="3214"/>
                </a:lnTo>
                <a:lnTo>
                  <a:pt x="3214" y="2679"/>
                </a:lnTo>
                <a:lnTo>
                  <a:pt x="5798" y="1639"/>
                </a:lnTo>
                <a:close/>
                <a:moveTo>
                  <a:pt x="6491" y="1639"/>
                </a:moveTo>
                <a:lnTo>
                  <a:pt x="9043" y="2679"/>
                </a:lnTo>
                <a:lnTo>
                  <a:pt x="8507" y="3214"/>
                </a:lnTo>
                <a:lnTo>
                  <a:pt x="6491" y="2395"/>
                </a:lnTo>
                <a:lnTo>
                  <a:pt x="6491" y="1639"/>
                </a:lnTo>
                <a:close/>
                <a:moveTo>
                  <a:pt x="5798" y="3151"/>
                </a:moveTo>
                <a:lnTo>
                  <a:pt x="5798" y="3939"/>
                </a:lnTo>
                <a:lnTo>
                  <a:pt x="4853" y="4285"/>
                </a:lnTo>
                <a:lnTo>
                  <a:pt x="4286" y="3718"/>
                </a:lnTo>
                <a:lnTo>
                  <a:pt x="5798" y="3151"/>
                </a:lnTo>
                <a:close/>
                <a:moveTo>
                  <a:pt x="6491" y="3183"/>
                </a:moveTo>
                <a:lnTo>
                  <a:pt x="8003" y="3781"/>
                </a:lnTo>
                <a:lnTo>
                  <a:pt x="7436" y="4317"/>
                </a:lnTo>
                <a:lnTo>
                  <a:pt x="6491" y="3970"/>
                </a:lnTo>
                <a:lnTo>
                  <a:pt x="6491" y="3183"/>
                </a:lnTo>
                <a:close/>
                <a:moveTo>
                  <a:pt x="5798" y="4695"/>
                </a:moveTo>
                <a:lnTo>
                  <a:pt x="5798" y="5231"/>
                </a:lnTo>
                <a:lnTo>
                  <a:pt x="5388" y="4853"/>
                </a:lnTo>
                <a:lnTo>
                  <a:pt x="5798" y="4695"/>
                </a:lnTo>
                <a:close/>
                <a:moveTo>
                  <a:pt x="6491" y="4727"/>
                </a:moveTo>
                <a:lnTo>
                  <a:pt x="6901" y="4884"/>
                </a:lnTo>
                <a:lnTo>
                  <a:pt x="6491" y="5262"/>
                </a:lnTo>
                <a:lnTo>
                  <a:pt x="6491" y="4727"/>
                </a:lnTo>
                <a:close/>
                <a:moveTo>
                  <a:pt x="2679" y="3183"/>
                </a:moveTo>
                <a:lnTo>
                  <a:pt x="3214" y="3718"/>
                </a:lnTo>
                <a:lnTo>
                  <a:pt x="2395" y="5735"/>
                </a:lnTo>
                <a:lnTo>
                  <a:pt x="1608" y="5735"/>
                </a:lnTo>
                <a:lnTo>
                  <a:pt x="2679" y="3183"/>
                </a:lnTo>
                <a:close/>
                <a:moveTo>
                  <a:pt x="3782" y="4254"/>
                </a:moveTo>
                <a:lnTo>
                  <a:pt x="4317" y="4790"/>
                </a:lnTo>
                <a:lnTo>
                  <a:pt x="3971" y="5735"/>
                </a:lnTo>
                <a:lnTo>
                  <a:pt x="3183" y="5735"/>
                </a:lnTo>
                <a:lnTo>
                  <a:pt x="3782" y="4254"/>
                </a:lnTo>
                <a:close/>
                <a:moveTo>
                  <a:pt x="4884" y="5357"/>
                </a:moveTo>
                <a:lnTo>
                  <a:pt x="5262" y="5735"/>
                </a:lnTo>
                <a:lnTo>
                  <a:pt x="4727" y="5735"/>
                </a:lnTo>
                <a:lnTo>
                  <a:pt x="4884" y="5357"/>
                </a:lnTo>
                <a:close/>
                <a:moveTo>
                  <a:pt x="7405" y="5357"/>
                </a:moveTo>
                <a:lnTo>
                  <a:pt x="7562" y="5735"/>
                </a:lnTo>
                <a:lnTo>
                  <a:pt x="6995" y="5735"/>
                </a:lnTo>
                <a:lnTo>
                  <a:pt x="7405" y="5357"/>
                </a:lnTo>
                <a:close/>
                <a:moveTo>
                  <a:pt x="8507" y="4254"/>
                </a:moveTo>
                <a:lnTo>
                  <a:pt x="9106" y="5735"/>
                </a:lnTo>
                <a:lnTo>
                  <a:pt x="8318" y="5735"/>
                </a:lnTo>
                <a:lnTo>
                  <a:pt x="7940" y="4790"/>
                </a:lnTo>
                <a:lnTo>
                  <a:pt x="8507" y="4254"/>
                </a:lnTo>
                <a:close/>
                <a:moveTo>
                  <a:pt x="9578" y="3183"/>
                </a:moveTo>
                <a:lnTo>
                  <a:pt x="10587" y="5735"/>
                </a:lnTo>
                <a:lnTo>
                  <a:pt x="9831" y="5735"/>
                </a:lnTo>
                <a:lnTo>
                  <a:pt x="9011" y="3718"/>
                </a:lnTo>
                <a:lnTo>
                  <a:pt x="9578" y="3183"/>
                </a:lnTo>
                <a:close/>
                <a:moveTo>
                  <a:pt x="5262" y="6459"/>
                </a:moveTo>
                <a:lnTo>
                  <a:pt x="4884" y="6837"/>
                </a:lnTo>
                <a:lnTo>
                  <a:pt x="4727" y="6459"/>
                </a:lnTo>
                <a:close/>
                <a:moveTo>
                  <a:pt x="7531" y="6459"/>
                </a:moveTo>
                <a:lnTo>
                  <a:pt x="7373" y="6837"/>
                </a:lnTo>
                <a:lnTo>
                  <a:pt x="6964" y="6459"/>
                </a:lnTo>
                <a:close/>
                <a:moveTo>
                  <a:pt x="5798" y="6932"/>
                </a:moveTo>
                <a:lnTo>
                  <a:pt x="5798" y="7467"/>
                </a:lnTo>
                <a:lnTo>
                  <a:pt x="5388" y="7310"/>
                </a:lnTo>
                <a:lnTo>
                  <a:pt x="5798" y="6932"/>
                </a:lnTo>
                <a:close/>
                <a:moveTo>
                  <a:pt x="6491" y="6963"/>
                </a:moveTo>
                <a:lnTo>
                  <a:pt x="6901" y="7373"/>
                </a:lnTo>
                <a:lnTo>
                  <a:pt x="6491" y="7530"/>
                </a:lnTo>
                <a:lnTo>
                  <a:pt x="6491" y="6963"/>
                </a:lnTo>
                <a:close/>
                <a:moveTo>
                  <a:pt x="3971" y="6459"/>
                </a:moveTo>
                <a:lnTo>
                  <a:pt x="4317" y="7404"/>
                </a:lnTo>
                <a:lnTo>
                  <a:pt x="3782" y="7940"/>
                </a:lnTo>
                <a:lnTo>
                  <a:pt x="3183" y="6459"/>
                </a:lnTo>
                <a:close/>
                <a:moveTo>
                  <a:pt x="9043" y="6459"/>
                </a:moveTo>
                <a:lnTo>
                  <a:pt x="8476" y="7940"/>
                </a:lnTo>
                <a:lnTo>
                  <a:pt x="7909" y="7404"/>
                </a:lnTo>
                <a:lnTo>
                  <a:pt x="8255" y="6459"/>
                </a:lnTo>
                <a:close/>
                <a:moveTo>
                  <a:pt x="2427" y="6459"/>
                </a:moveTo>
                <a:lnTo>
                  <a:pt x="3277" y="8476"/>
                </a:lnTo>
                <a:lnTo>
                  <a:pt x="2710" y="9011"/>
                </a:lnTo>
                <a:lnTo>
                  <a:pt x="1639" y="6459"/>
                </a:lnTo>
                <a:close/>
                <a:moveTo>
                  <a:pt x="4853" y="7877"/>
                </a:moveTo>
                <a:lnTo>
                  <a:pt x="5798" y="8224"/>
                </a:lnTo>
                <a:lnTo>
                  <a:pt x="5798" y="9011"/>
                </a:lnTo>
                <a:lnTo>
                  <a:pt x="4286" y="8413"/>
                </a:lnTo>
                <a:lnTo>
                  <a:pt x="4853" y="7877"/>
                </a:lnTo>
                <a:close/>
                <a:moveTo>
                  <a:pt x="7436" y="7908"/>
                </a:moveTo>
                <a:lnTo>
                  <a:pt x="8003" y="8444"/>
                </a:lnTo>
                <a:lnTo>
                  <a:pt x="6491" y="9043"/>
                </a:lnTo>
                <a:lnTo>
                  <a:pt x="6491" y="8255"/>
                </a:lnTo>
                <a:lnTo>
                  <a:pt x="7436" y="7908"/>
                </a:lnTo>
                <a:close/>
                <a:moveTo>
                  <a:pt x="10618" y="6491"/>
                </a:moveTo>
                <a:lnTo>
                  <a:pt x="9578" y="9043"/>
                </a:lnTo>
                <a:lnTo>
                  <a:pt x="9011" y="8507"/>
                </a:lnTo>
                <a:lnTo>
                  <a:pt x="9831" y="6491"/>
                </a:lnTo>
                <a:close/>
                <a:moveTo>
                  <a:pt x="3782" y="8980"/>
                </a:moveTo>
                <a:lnTo>
                  <a:pt x="5798" y="9799"/>
                </a:lnTo>
                <a:lnTo>
                  <a:pt x="5798" y="10555"/>
                </a:lnTo>
                <a:lnTo>
                  <a:pt x="3214" y="9515"/>
                </a:lnTo>
                <a:lnTo>
                  <a:pt x="3782" y="8980"/>
                </a:lnTo>
                <a:close/>
                <a:moveTo>
                  <a:pt x="8507" y="8917"/>
                </a:moveTo>
                <a:lnTo>
                  <a:pt x="9043" y="9484"/>
                </a:lnTo>
                <a:lnTo>
                  <a:pt x="6491" y="10555"/>
                </a:lnTo>
                <a:lnTo>
                  <a:pt x="6491" y="9767"/>
                </a:lnTo>
                <a:lnTo>
                  <a:pt x="8507" y="8917"/>
                </a:lnTo>
                <a:close/>
                <a:moveTo>
                  <a:pt x="6113" y="1"/>
                </a:moveTo>
                <a:cubicBezTo>
                  <a:pt x="5892" y="1"/>
                  <a:pt x="5735" y="158"/>
                  <a:pt x="5735" y="347"/>
                </a:cubicBezTo>
                <a:lnTo>
                  <a:pt x="5735" y="851"/>
                </a:lnTo>
                <a:lnTo>
                  <a:pt x="2647" y="2112"/>
                </a:lnTo>
                <a:lnTo>
                  <a:pt x="2332" y="1797"/>
                </a:lnTo>
                <a:cubicBezTo>
                  <a:pt x="2254" y="1718"/>
                  <a:pt x="2159" y="1678"/>
                  <a:pt x="2065" y="1678"/>
                </a:cubicBezTo>
                <a:cubicBezTo>
                  <a:pt x="1970" y="1678"/>
                  <a:pt x="1875" y="1718"/>
                  <a:pt x="1797" y="1797"/>
                </a:cubicBezTo>
                <a:cubicBezTo>
                  <a:pt x="1639" y="1954"/>
                  <a:pt x="1639" y="2143"/>
                  <a:pt x="1797" y="2332"/>
                </a:cubicBezTo>
                <a:lnTo>
                  <a:pt x="2112" y="2647"/>
                </a:lnTo>
                <a:lnTo>
                  <a:pt x="852" y="5735"/>
                </a:lnTo>
                <a:lnTo>
                  <a:pt x="348" y="5735"/>
                </a:lnTo>
                <a:cubicBezTo>
                  <a:pt x="158" y="5735"/>
                  <a:pt x="1" y="5892"/>
                  <a:pt x="1" y="6081"/>
                </a:cubicBezTo>
                <a:cubicBezTo>
                  <a:pt x="1" y="6302"/>
                  <a:pt x="158" y="6459"/>
                  <a:pt x="348" y="6459"/>
                </a:cubicBezTo>
                <a:lnTo>
                  <a:pt x="852" y="6459"/>
                </a:lnTo>
                <a:lnTo>
                  <a:pt x="2112" y="9547"/>
                </a:lnTo>
                <a:lnTo>
                  <a:pt x="1797" y="9862"/>
                </a:lnTo>
                <a:cubicBezTo>
                  <a:pt x="1639" y="10019"/>
                  <a:pt x="1639" y="10240"/>
                  <a:pt x="1797" y="10397"/>
                </a:cubicBezTo>
                <a:cubicBezTo>
                  <a:pt x="1891" y="10460"/>
                  <a:pt x="1954" y="10492"/>
                  <a:pt x="2049" y="10492"/>
                </a:cubicBezTo>
                <a:cubicBezTo>
                  <a:pt x="2112" y="10492"/>
                  <a:pt x="2238" y="10460"/>
                  <a:pt x="2269" y="10397"/>
                </a:cubicBezTo>
                <a:lnTo>
                  <a:pt x="2584" y="10082"/>
                </a:lnTo>
                <a:lnTo>
                  <a:pt x="5703" y="11343"/>
                </a:lnTo>
                <a:lnTo>
                  <a:pt x="5703" y="11847"/>
                </a:lnTo>
                <a:cubicBezTo>
                  <a:pt x="5703" y="12036"/>
                  <a:pt x="5861" y="12193"/>
                  <a:pt x="6050" y="12193"/>
                </a:cubicBezTo>
                <a:cubicBezTo>
                  <a:pt x="6270" y="12193"/>
                  <a:pt x="6428" y="12036"/>
                  <a:pt x="6428" y="11847"/>
                </a:cubicBezTo>
                <a:lnTo>
                  <a:pt x="6428" y="11343"/>
                </a:lnTo>
                <a:lnTo>
                  <a:pt x="9515" y="10082"/>
                </a:lnTo>
                <a:lnTo>
                  <a:pt x="9831" y="10397"/>
                </a:lnTo>
                <a:cubicBezTo>
                  <a:pt x="9925" y="10460"/>
                  <a:pt x="9988" y="10492"/>
                  <a:pt x="10083" y="10492"/>
                </a:cubicBezTo>
                <a:cubicBezTo>
                  <a:pt x="10146" y="10492"/>
                  <a:pt x="10272" y="10460"/>
                  <a:pt x="10303" y="10397"/>
                </a:cubicBezTo>
                <a:cubicBezTo>
                  <a:pt x="10461" y="10240"/>
                  <a:pt x="10461" y="10019"/>
                  <a:pt x="10303" y="9862"/>
                </a:cubicBezTo>
                <a:lnTo>
                  <a:pt x="9988" y="9547"/>
                </a:lnTo>
                <a:lnTo>
                  <a:pt x="11248" y="6459"/>
                </a:lnTo>
                <a:lnTo>
                  <a:pt x="11784" y="6459"/>
                </a:lnTo>
                <a:cubicBezTo>
                  <a:pt x="11973" y="6459"/>
                  <a:pt x="12130" y="6302"/>
                  <a:pt x="12130" y="6081"/>
                </a:cubicBezTo>
                <a:cubicBezTo>
                  <a:pt x="12130" y="5892"/>
                  <a:pt x="12036" y="5735"/>
                  <a:pt x="11847" y="5735"/>
                </a:cubicBezTo>
                <a:lnTo>
                  <a:pt x="11343" y="5735"/>
                </a:lnTo>
                <a:lnTo>
                  <a:pt x="10083" y="2647"/>
                </a:lnTo>
                <a:lnTo>
                  <a:pt x="10398" y="2332"/>
                </a:lnTo>
                <a:cubicBezTo>
                  <a:pt x="10555" y="2175"/>
                  <a:pt x="10555" y="1954"/>
                  <a:pt x="10398" y="1797"/>
                </a:cubicBezTo>
                <a:cubicBezTo>
                  <a:pt x="10319" y="1718"/>
                  <a:pt x="10232" y="1678"/>
                  <a:pt x="10146" y="1678"/>
                </a:cubicBezTo>
                <a:cubicBezTo>
                  <a:pt x="10059" y="1678"/>
                  <a:pt x="9972" y="1718"/>
                  <a:pt x="9894" y="1797"/>
                </a:cubicBezTo>
                <a:lnTo>
                  <a:pt x="9578" y="2112"/>
                </a:lnTo>
                <a:lnTo>
                  <a:pt x="6459" y="851"/>
                </a:lnTo>
                <a:lnTo>
                  <a:pt x="6459" y="347"/>
                </a:lnTo>
                <a:cubicBezTo>
                  <a:pt x="6459" y="158"/>
                  <a:pt x="6302" y="1"/>
                  <a:pt x="611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653" name="Google Shape;9653;p66"/>
          <p:cNvGrpSpPr/>
          <p:nvPr/>
        </p:nvGrpSpPr>
        <p:grpSpPr>
          <a:xfrm>
            <a:off x="8042149" y="2243724"/>
            <a:ext cx="373662" cy="449030"/>
            <a:chOff x="-16018450" y="4058400"/>
            <a:chExt cx="252850" cy="303850"/>
          </a:xfrm>
        </p:grpSpPr>
        <p:sp>
          <p:nvSpPr>
            <p:cNvPr id="9654" name="Google Shape;9654;p66"/>
            <p:cNvSpPr/>
            <p:nvPr/>
          </p:nvSpPr>
          <p:spPr>
            <a:xfrm>
              <a:off x="-15927875" y="4129900"/>
              <a:ext cx="88250" cy="89025"/>
            </a:xfrm>
            <a:custGeom>
              <a:avLst/>
              <a:gdLst/>
              <a:ahLst/>
              <a:cxnLst/>
              <a:rect l="l" t="t" r="r" b="b"/>
              <a:pathLst>
                <a:path w="3530" h="3561" extrusionOk="0">
                  <a:moveTo>
                    <a:pt x="1765" y="0"/>
                  </a:moveTo>
                  <a:cubicBezTo>
                    <a:pt x="788" y="0"/>
                    <a:pt x="1" y="788"/>
                    <a:pt x="1" y="1764"/>
                  </a:cubicBezTo>
                  <a:cubicBezTo>
                    <a:pt x="1" y="2772"/>
                    <a:pt x="788" y="3560"/>
                    <a:pt x="1765" y="3560"/>
                  </a:cubicBezTo>
                  <a:cubicBezTo>
                    <a:pt x="2742" y="3560"/>
                    <a:pt x="3529" y="2772"/>
                    <a:pt x="3529" y="1764"/>
                  </a:cubicBezTo>
                  <a:cubicBezTo>
                    <a:pt x="3529" y="788"/>
                    <a:pt x="2742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66"/>
            <p:cNvSpPr/>
            <p:nvPr/>
          </p:nvSpPr>
          <p:spPr>
            <a:xfrm>
              <a:off x="-16002700" y="4058400"/>
              <a:ext cx="237100" cy="233575"/>
            </a:xfrm>
            <a:custGeom>
              <a:avLst/>
              <a:gdLst/>
              <a:ahLst/>
              <a:cxnLst/>
              <a:rect l="l" t="t" r="r" b="b"/>
              <a:pathLst>
                <a:path w="9484" h="9343" extrusionOk="0">
                  <a:moveTo>
                    <a:pt x="4758" y="2167"/>
                  </a:moveTo>
                  <a:cubicBezTo>
                    <a:pt x="6144" y="2167"/>
                    <a:pt x="7247" y="3270"/>
                    <a:pt x="7247" y="4656"/>
                  </a:cubicBezTo>
                  <a:cubicBezTo>
                    <a:pt x="7247" y="6010"/>
                    <a:pt x="6144" y="7113"/>
                    <a:pt x="4758" y="7113"/>
                  </a:cubicBezTo>
                  <a:cubicBezTo>
                    <a:pt x="3372" y="7113"/>
                    <a:pt x="2269" y="6010"/>
                    <a:pt x="2269" y="4656"/>
                  </a:cubicBezTo>
                  <a:cubicBezTo>
                    <a:pt x="2269" y="3270"/>
                    <a:pt x="3372" y="2167"/>
                    <a:pt x="4758" y="2167"/>
                  </a:cubicBezTo>
                  <a:close/>
                  <a:moveTo>
                    <a:pt x="4742" y="1"/>
                  </a:moveTo>
                  <a:cubicBezTo>
                    <a:pt x="4648" y="1"/>
                    <a:pt x="4553" y="40"/>
                    <a:pt x="4474" y="119"/>
                  </a:cubicBezTo>
                  <a:cubicBezTo>
                    <a:pt x="4159" y="434"/>
                    <a:pt x="3939" y="781"/>
                    <a:pt x="3813" y="1222"/>
                  </a:cubicBezTo>
                  <a:cubicBezTo>
                    <a:pt x="3498" y="938"/>
                    <a:pt x="3120" y="686"/>
                    <a:pt x="2679" y="623"/>
                  </a:cubicBezTo>
                  <a:cubicBezTo>
                    <a:pt x="2655" y="619"/>
                    <a:pt x="2630" y="617"/>
                    <a:pt x="2606" y="617"/>
                  </a:cubicBezTo>
                  <a:cubicBezTo>
                    <a:pt x="2437" y="617"/>
                    <a:pt x="2265" y="710"/>
                    <a:pt x="2238" y="875"/>
                  </a:cubicBezTo>
                  <a:cubicBezTo>
                    <a:pt x="2112" y="1285"/>
                    <a:pt x="2112" y="1726"/>
                    <a:pt x="2206" y="2135"/>
                  </a:cubicBezTo>
                  <a:cubicBezTo>
                    <a:pt x="2001" y="2092"/>
                    <a:pt x="1797" y="2068"/>
                    <a:pt x="1595" y="2068"/>
                  </a:cubicBezTo>
                  <a:cubicBezTo>
                    <a:pt x="1362" y="2068"/>
                    <a:pt x="1134" y="2099"/>
                    <a:pt x="914" y="2167"/>
                  </a:cubicBezTo>
                  <a:cubicBezTo>
                    <a:pt x="694" y="2198"/>
                    <a:pt x="599" y="2387"/>
                    <a:pt x="662" y="2608"/>
                  </a:cubicBezTo>
                  <a:cubicBezTo>
                    <a:pt x="788" y="3018"/>
                    <a:pt x="977" y="3396"/>
                    <a:pt x="1261" y="3742"/>
                  </a:cubicBezTo>
                  <a:cubicBezTo>
                    <a:pt x="851" y="3868"/>
                    <a:pt x="473" y="4089"/>
                    <a:pt x="158" y="4404"/>
                  </a:cubicBezTo>
                  <a:cubicBezTo>
                    <a:pt x="1" y="4561"/>
                    <a:pt x="1" y="4750"/>
                    <a:pt x="158" y="4908"/>
                  </a:cubicBezTo>
                  <a:cubicBezTo>
                    <a:pt x="473" y="5223"/>
                    <a:pt x="820" y="5475"/>
                    <a:pt x="1261" y="5601"/>
                  </a:cubicBezTo>
                  <a:cubicBezTo>
                    <a:pt x="977" y="5916"/>
                    <a:pt x="757" y="6294"/>
                    <a:pt x="662" y="6735"/>
                  </a:cubicBezTo>
                  <a:cubicBezTo>
                    <a:pt x="631" y="6924"/>
                    <a:pt x="757" y="7113"/>
                    <a:pt x="914" y="7176"/>
                  </a:cubicBezTo>
                  <a:cubicBezTo>
                    <a:pt x="1140" y="7228"/>
                    <a:pt x="1375" y="7252"/>
                    <a:pt x="1614" y="7252"/>
                  </a:cubicBezTo>
                  <a:cubicBezTo>
                    <a:pt x="1810" y="7252"/>
                    <a:pt x="2008" y="7236"/>
                    <a:pt x="2206" y="7208"/>
                  </a:cubicBezTo>
                  <a:lnTo>
                    <a:pt x="2206" y="7208"/>
                  </a:lnTo>
                  <a:cubicBezTo>
                    <a:pt x="2112" y="7649"/>
                    <a:pt x="2112" y="8058"/>
                    <a:pt x="2238" y="8468"/>
                  </a:cubicBezTo>
                  <a:cubicBezTo>
                    <a:pt x="2262" y="8613"/>
                    <a:pt x="2397" y="8721"/>
                    <a:pt x="2544" y="8721"/>
                  </a:cubicBezTo>
                  <a:cubicBezTo>
                    <a:pt x="2589" y="8721"/>
                    <a:pt x="2634" y="8711"/>
                    <a:pt x="2679" y="8688"/>
                  </a:cubicBezTo>
                  <a:cubicBezTo>
                    <a:pt x="3120" y="8594"/>
                    <a:pt x="3466" y="8373"/>
                    <a:pt x="3813" y="8121"/>
                  </a:cubicBezTo>
                  <a:cubicBezTo>
                    <a:pt x="3939" y="8499"/>
                    <a:pt x="4159" y="8909"/>
                    <a:pt x="4474" y="9224"/>
                  </a:cubicBezTo>
                  <a:cubicBezTo>
                    <a:pt x="4553" y="9303"/>
                    <a:pt x="4648" y="9342"/>
                    <a:pt x="4742" y="9342"/>
                  </a:cubicBezTo>
                  <a:cubicBezTo>
                    <a:pt x="4837" y="9342"/>
                    <a:pt x="4931" y="9303"/>
                    <a:pt x="5010" y="9224"/>
                  </a:cubicBezTo>
                  <a:cubicBezTo>
                    <a:pt x="5325" y="8909"/>
                    <a:pt x="5546" y="8531"/>
                    <a:pt x="5672" y="8121"/>
                  </a:cubicBezTo>
                  <a:cubicBezTo>
                    <a:pt x="5987" y="8342"/>
                    <a:pt x="6365" y="8594"/>
                    <a:pt x="6806" y="8688"/>
                  </a:cubicBezTo>
                  <a:cubicBezTo>
                    <a:pt x="6840" y="8700"/>
                    <a:pt x="6875" y="8705"/>
                    <a:pt x="6910" y="8705"/>
                  </a:cubicBezTo>
                  <a:cubicBezTo>
                    <a:pt x="7068" y="8705"/>
                    <a:pt x="7221" y="8597"/>
                    <a:pt x="7247" y="8468"/>
                  </a:cubicBezTo>
                  <a:cubicBezTo>
                    <a:pt x="7373" y="8027"/>
                    <a:pt x="7373" y="7586"/>
                    <a:pt x="7278" y="7208"/>
                  </a:cubicBezTo>
                  <a:lnTo>
                    <a:pt x="7278" y="7208"/>
                  </a:lnTo>
                  <a:cubicBezTo>
                    <a:pt x="7477" y="7236"/>
                    <a:pt x="7675" y="7252"/>
                    <a:pt x="7870" y="7252"/>
                  </a:cubicBezTo>
                  <a:cubicBezTo>
                    <a:pt x="8110" y="7252"/>
                    <a:pt x="8345" y="7228"/>
                    <a:pt x="8570" y="7176"/>
                  </a:cubicBezTo>
                  <a:cubicBezTo>
                    <a:pt x="8791" y="7113"/>
                    <a:pt x="8885" y="6924"/>
                    <a:pt x="8822" y="6735"/>
                  </a:cubicBezTo>
                  <a:cubicBezTo>
                    <a:pt x="8696" y="6294"/>
                    <a:pt x="8507" y="5947"/>
                    <a:pt x="8224" y="5601"/>
                  </a:cubicBezTo>
                  <a:cubicBezTo>
                    <a:pt x="8633" y="5475"/>
                    <a:pt x="9011" y="5223"/>
                    <a:pt x="9326" y="4908"/>
                  </a:cubicBezTo>
                  <a:cubicBezTo>
                    <a:pt x="9484" y="4750"/>
                    <a:pt x="9484" y="4561"/>
                    <a:pt x="9326" y="4404"/>
                  </a:cubicBezTo>
                  <a:cubicBezTo>
                    <a:pt x="9011" y="4089"/>
                    <a:pt x="8665" y="3868"/>
                    <a:pt x="8224" y="3742"/>
                  </a:cubicBezTo>
                  <a:cubicBezTo>
                    <a:pt x="8507" y="3427"/>
                    <a:pt x="8728" y="3018"/>
                    <a:pt x="8822" y="2608"/>
                  </a:cubicBezTo>
                  <a:cubicBezTo>
                    <a:pt x="8854" y="2387"/>
                    <a:pt x="8728" y="2198"/>
                    <a:pt x="8570" y="2167"/>
                  </a:cubicBezTo>
                  <a:cubicBezTo>
                    <a:pt x="8351" y="2099"/>
                    <a:pt x="8122" y="2068"/>
                    <a:pt x="7889" y="2068"/>
                  </a:cubicBezTo>
                  <a:cubicBezTo>
                    <a:pt x="7688" y="2068"/>
                    <a:pt x="7483" y="2092"/>
                    <a:pt x="7278" y="2135"/>
                  </a:cubicBezTo>
                  <a:cubicBezTo>
                    <a:pt x="7373" y="1694"/>
                    <a:pt x="7373" y="1253"/>
                    <a:pt x="7247" y="875"/>
                  </a:cubicBezTo>
                  <a:cubicBezTo>
                    <a:pt x="7223" y="705"/>
                    <a:pt x="7086" y="591"/>
                    <a:pt x="6938" y="591"/>
                  </a:cubicBezTo>
                  <a:cubicBezTo>
                    <a:pt x="6894" y="591"/>
                    <a:pt x="6849" y="602"/>
                    <a:pt x="6806" y="623"/>
                  </a:cubicBezTo>
                  <a:cubicBezTo>
                    <a:pt x="6365" y="749"/>
                    <a:pt x="6018" y="938"/>
                    <a:pt x="5672" y="1222"/>
                  </a:cubicBezTo>
                  <a:cubicBezTo>
                    <a:pt x="5546" y="812"/>
                    <a:pt x="5325" y="434"/>
                    <a:pt x="5010" y="119"/>
                  </a:cubicBezTo>
                  <a:cubicBezTo>
                    <a:pt x="4931" y="40"/>
                    <a:pt x="4837" y="1"/>
                    <a:pt x="47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66"/>
            <p:cNvSpPr/>
            <p:nvPr/>
          </p:nvSpPr>
          <p:spPr>
            <a:xfrm>
              <a:off x="-16018450" y="4253550"/>
              <a:ext cx="129200" cy="108700"/>
            </a:xfrm>
            <a:custGeom>
              <a:avLst/>
              <a:gdLst/>
              <a:ahLst/>
              <a:cxnLst/>
              <a:rect l="l" t="t" r="r" b="b"/>
              <a:pathLst>
                <a:path w="5168" h="4348" extrusionOk="0">
                  <a:moveTo>
                    <a:pt x="1009" y="0"/>
                  </a:moveTo>
                  <a:cubicBezTo>
                    <a:pt x="410" y="693"/>
                    <a:pt x="1" y="1607"/>
                    <a:pt x="1" y="2615"/>
                  </a:cubicBezTo>
                  <a:lnTo>
                    <a:pt x="1" y="4001"/>
                  </a:lnTo>
                  <a:lnTo>
                    <a:pt x="32" y="4001"/>
                  </a:lnTo>
                  <a:cubicBezTo>
                    <a:pt x="32" y="4190"/>
                    <a:pt x="190" y="4348"/>
                    <a:pt x="410" y="4348"/>
                  </a:cubicBezTo>
                  <a:lnTo>
                    <a:pt x="1796" y="4348"/>
                  </a:lnTo>
                  <a:cubicBezTo>
                    <a:pt x="3214" y="4348"/>
                    <a:pt x="4443" y="3560"/>
                    <a:pt x="5167" y="2426"/>
                  </a:cubicBezTo>
                  <a:cubicBezTo>
                    <a:pt x="4915" y="2237"/>
                    <a:pt x="4411" y="1733"/>
                    <a:pt x="4159" y="1355"/>
                  </a:cubicBezTo>
                  <a:cubicBezTo>
                    <a:pt x="3750" y="1576"/>
                    <a:pt x="3309" y="1670"/>
                    <a:pt x="2836" y="1796"/>
                  </a:cubicBezTo>
                  <a:cubicBezTo>
                    <a:pt x="2805" y="1801"/>
                    <a:pt x="2774" y="1804"/>
                    <a:pt x="2743" y="1804"/>
                  </a:cubicBezTo>
                  <a:cubicBezTo>
                    <a:pt x="2580" y="1804"/>
                    <a:pt x="2421" y="1734"/>
                    <a:pt x="2395" y="1576"/>
                  </a:cubicBezTo>
                  <a:cubicBezTo>
                    <a:pt x="2269" y="1040"/>
                    <a:pt x="2111" y="662"/>
                    <a:pt x="2080" y="189"/>
                  </a:cubicBezTo>
                  <a:cubicBezTo>
                    <a:pt x="1702" y="158"/>
                    <a:pt x="1418" y="63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66"/>
            <p:cNvSpPr/>
            <p:nvPr/>
          </p:nvSpPr>
          <p:spPr>
            <a:xfrm>
              <a:off x="-15876675" y="4254325"/>
              <a:ext cx="107925" cy="90600"/>
            </a:xfrm>
            <a:custGeom>
              <a:avLst/>
              <a:gdLst/>
              <a:ahLst/>
              <a:cxnLst/>
              <a:rect l="l" t="t" r="r" b="b"/>
              <a:pathLst>
                <a:path w="4317" h="3624" extrusionOk="0">
                  <a:moveTo>
                    <a:pt x="3750" y="1"/>
                  </a:moveTo>
                  <a:cubicBezTo>
                    <a:pt x="3466" y="64"/>
                    <a:pt x="3277" y="127"/>
                    <a:pt x="2993" y="127"/>
                  </a:cubicBezTo>
                  <a:cubicBezTo>
                    <a:pt x="2962" y="599"/>
                    <a:pt x="2836" y="977"/>
                    <a:pt x="2678" y="1482"/>
                  </a:cubicBezTo>
                  <a:cubicBezTo>
                    <a:pt x="2653" y="1657"/>
                    <a:pt x="2509" y="1753"/>
                    <a:pt x="2355" y="1753"/>
                  </a:cubicBezTo>
                  <a:cubicBezTo>
                    <a:pt x="2316" y="1753"/>
                    <a:pt x="2276" y="1746"/>
                    <a:pt x="2237" y="1734"/>
                  </a:cubicBezTo>
                  <a:cubicBezTo>
                    <a:pt x="1733" y="1608"/>
                    <a:pt x="1292" y="1482"/>
                    <a:pt x="914" y="1292"/>
                  </a:cubicBezTo>
                  <a:cubicBezTo>
                    <a:pt x="631" y="1702"/>
                    <a:pt x="347" y="1923"/>
                    <a:pt x="1" y="2269"/>
                  </a:cubicBezTo>
                  <a:cubicBezTo>
                    <a:pt x="599" y="3057"/>
                    <a:pt x="1481" y="3592"/>
                    <a:pt x="2552" y="3592"/>
                  </a:cubicBezTo>
                  <a:lnTo>
                    <a:pt x="3970" y="3592"/>
                  </a:lnTo>
                  <a:lnTo>
                    <a:pt x="3970" y="3624"/>
                  </a:lnTo>
                  <a:cubicBezTo>
                    <a:pt x="4159" y="3624"/>
                    <a:pt x="4317" y="3466"/>
                    <a:pt x="4317" y="3277"/>
                  </a:cubicBezTo>
                  <a:lnTo>
                    <a:pt x="4317" y="1860"/>
                  </a:lnTo>
                  <a:cubicBezTo>
                    <a:pt x="4317" y="1166"/>
                    <a:pt x="4096" y="536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58" name="Google Shape;9658;p66"/>
          <p:cNvSpPr/>
          <p:nvPr/>
        </p:nvSpPr>
        <p:spPr>
          <a:xfrm>
            <a:off x="6274865" y="3343157"/>
            <a:ext cx="449288" cy="448143"/>
          </a:xfrm>
          <a:custGeom>
            <a:avLst/>
            <a:gdLst/>
            <a:ahLst/>
            <a:cxnLst/>
            <a:rect l="l" t="t" r="r" b="b"/>
            <a:pathLst>
              <a:path w="12161" h="12130" extrusionOk="0">
                <a:moveTo>
                  <a:pt x="3245" y="0"/>
                </a:moveTo>
                <a:cubicBezTo>
                  <a:pt x="3245" y="0"/>
                  <a:pt x="2174" y="820"/>
                  <a:pt x="2174" y="1765"/>
                </a:cubicBezTo>
                <a:cubicBezTo>
                  <a:pt x="2174" y="2363"/>
                  <a:pt x="2552" y="2930"/>
                  <a:pt x="2867" y="3245"/>
                </a:cubicBezTo>
                <a:lnTo>
                  <a:pt x="2867" y="4254"/>
                </a:lnTo>
                <a:cubicBezTo>
                  <a:pt x="2867" y="3466"/>
                  <a:pt x="2237" y="2836"/>
                  <a:pt x="1449" y="2836"/>
                </a:cubicBezTo>
                <a:lnTo>
                  <a:pt x="756" y="2836"/>
                </a:lnTo>
                <a:lnTo>
                  <a:pt x="756" y="3560"/>
                </a:lnTo>
                <a:cubicBezTo>
                  <a:pt x="756" y="4348"/>
                  <a:pt x="1386" y="4978"/>
                  <a:pt x="2174" y="4978"/>
                </a:cubicBezTo>
                <a:lnTo>
                  <a:pt x="2867" y="4978"/>
                </a:lnTo>
                <a:lnTo>
                  <a:pt x="2867" y="6742"/>
                </a:lnTo>
                <a:cubicBezTo>
                  <a:pt x="2867" y="5955"/>
                  <a:pt x="2237" y="5325"/>
                  <a:pt x="1449" y="5325"/>
                </a:cubicBezTo>
                <a:lnTo>
                  <a:pt x="756" y="5325"/>
                </a:lnTo>
                <a:lnTo>
                  <a:pt x="756" y="6018"/>
                </a:lnTo>
                <a:cubicBezTo>
                  <a:pt x="756" y="6805"/>
                  <a:pt x="1386" y="7467"/>
                  <a:pt x="2174" y="7467"/>
                </a:cubicBezTo>
                <a:lnTo>
                  <a:pt x="2867" y="7467"/>
                </a:lnTo>
                <a:lnTo>
                  <a:pt x="2867" y="9263"/>
                </a:lnTo>
                <a:cubicBezTo>
                  <a:pt x="2867" y="8475"/>
                  <a:pt x="2237" y="7845"/>
                  <a:pt x="1449" y="7845"/>
                </a:cubicBezTo>
                <a:lnTo>
                  <a:pt x="756" y="7845"/>
                </a:lnTo>
                <a:lnTo>
                  <a:pt x="756" y="8570"/>
                </a:lnTo>
                <a:cubicBezTo>
                  <a:pt x="756" y="9357"/>
                  <a:pt x="1386" y="9987"/>
                  <a:pt x="2174" y="9987"/>
                </a:cubicBezTo>
                <a:lnTo>
                  <a:pt x="2867" y="9987"/>
                </a:lnTo>
                <a:lnTo>
                  <a:pt x="2867" y="11437"/>
                </a:lnTo>
                <a:lnTo>
                  <a:pt x="347" y="11437"/>
                </a:lnTo>
                <a:cubicBezTo>
                  <a:pt x="158" y="11437"/>
                  <a:pt x="0" y="11594"/>
                  <a:pt x="0" y="11783"/>
                </a:cubicBezTo>
                <a:cubicBezTo>
                  <a:pt x="0" y="11972"/>
                  <a:pt x="158" y="12130"/>
                  <a:pt x="347" y="12130"/>
                </a:cubicBezTo>
                <a:lnTo>
                  <a:pt x="11814" y="12130"/>
                </a:lnTo>
                <a:cubicBezTo>
                  <a:pt x="12004" y="12130"/>
                  <a:pt x="12161" y="11972"/>
                  <a:pt x="12161" y="11783"/>
                </a:cubicBezTo>
                <a:cubicBezTo>
                  <a:pt x="12161" y="11594"/>
                  <a:pt x="12004" y="11437"/>
                  <a:pt x="11814" y="11437"/>
                </a:cubicBezTo>
                <a:lnTo>
                  <a:pt x="9294" y="11437"/>
                </a:lnTo>
                <a:lnTo>
                  <a:pt x="9294" y="9987"/>
                </a:lnTo>
                <a:lnTo>
                  <a:pt x="10019" y="9987"/>
                </a:lnTo>
                <a:cubicBezTo>
                  <a:pt x="10806" y="9987"/>
                  <a:pt x="11436" y="9357"/>
                  <a:pt x="11436" y="8570"/>
                </a:cubicBezTo>
                <a:lnTo>
                  <a:pt x="11436" y="7845"/>
                </a:lnTo>
                <a:lnTo>
                  <a:pt x="10712" y="7845"/>
                </a:lnTo>
                <a:cubicBezTo>
                  <a:pt x="9924" y="7845"/>
                  <a:pt x="9294" y="8475"/>
                  <a:pt x="9294" y="9263"/>
                </a:cubicBezTo>
                <a:lnTo>
                  <a:pt x="9294" y="7467"/>
                </a:lnTo>
                <a:lnTo>
                  <a:pt x="10019" y="7467"/>
                </a:lnTo>
                <a:cubicBezTo>
                  <a:pt x="10806" y="7467"/>
                  <a:pt x="11436" y="6805"/>
                  <a:pt x="11436" y="6018"/>
                </a:cubicBezTo>
                <a:lnTo>
                  <a:pt x="11436" y="5325"/>
                </a:lnTo>
                <a:lnTo>
                  <a:pt x="10712" y="5325"/>
                </a:lnTo>
                <a:cubicBezTo>
                  <a:pt x="9924" y="5325"/>
                  <a:pt x="9294" y="5955"/>
                  <a:pt x="9294" y="6742"/>
                </a:cubicBezTo>
                <a:lnTo>
                  <a:pt x="9294" y="4978"/>
                </a:lnTo>
                <a:lnTo>
                  <a:pt x="10019" y="4978"/>
                </a:lnTo>
                <a:cubicBezTo>
                  <a:pt x="10806" y="4978"/>
                  <a:pt x="11436" y="4348"/>
                  <a:pt x="11436" y="3560"/>
                </a:cubicBezTo>
                <a:lnTo>
                  <a:pt x="11436" y="2836"/>
                </a:lnTo>
                <a:lnTo>
                  <a:pt x="10712" y="2836"/>
                </a:lnTo>
                <a:cubicBezTo>
                  <a:pt x="9924" y="2836"/>
                  <a:pt x="9294" y="3466"/>
                  <a:pt x="9294" y="4254"/>
                </a:cubicBezTo>
                <a:lnTo>
                  <a:pt x="9294" y="3245"/>
                </a:lnTo>
                <a:cubicBezTo>
                  <a:pt x="9609" y="2930"/>
                  <a:pt x="10019" y="2363"/>
                  <a:pt x="10019" y="1765"/>
                </a:cubicBezTo>
                <a:cubicBezTo>
                  <a:pt x="10019" y="788"/>
                  <a:pt x="8948" y="0"/>
                  <a:pt x="8948" y="0"/>
                </a:cubicBezTo>
                <a:cubicBezTo>
                  <a:pt x="8948" y="0"/>
                  <a:pt x="7876" y="820"/>
                  <a:pt x="7876" y="1765"/>
                </a:cubicBezTo>
                <a:cubicBezTo>
                  <a:pt x="7876" y="2363"/>
                  <a:pt x="8286" y="2930"/>
                  <a:pt x="8601" y="3245"/>
                </a:cubicBezTo>
                <a:lnTo>
                  <a:pt x="8601" y="4254"/>
                </a:lnTo>
                <a:cubicBezTo>
                  <a:pt x="8601" y="3466"/>
                  <a:pt x="7971" y="2836"/>
                  <a:pt x="7183" y="2836"/>
                </a:cubicBezTo>
                <a:lnTo>
                  <a:pt x="6459" y="2836"/>
                </a:lnTo>
                <a:lnTo>
                  <a:pt x="6459" y="3560"/>
                </a:lnTo>
                <a:cubicBezTo>
                  <a:pt x="6459" y="4348"/>
                  <a:pt x="7089" y="4978"/>
                  <a:pt x="7876" y="4978"/>
                </a:cubicBezTo>
                <a:lnTo>
                  <a:pt x="8601" y="4978"/>
                </a:lnTo>
                <a:lnTo>
                  <a:pt x="8601" y="6742"/>
                </a:lnTo>
                <a:cubicBezTo>
                  <a:pt x="8601" y="5955"/>
                  <a:pt x="7971" y="5325"/>
                  <a:pt x="7183" y="5325"/>
                </a:cubicBezTo>
                <a:lnTo>
                  <a:pt x="6459" y="5325"/>
                </a:lnTo>
                <a:lnTo>
                  <a:pt x="6459" y="6018"/>
                </a:lnTo>
                <a:cubicBezTo>
                  <a:pt x="6459" y="6805"/>
                  <a:pt x="7089" y="7467"/>
                  <a:pt x="7876" y="7467"/>
                </a:cubicBezTo>
                <a:lnTo>
                  <a:pt x="8601" y="7467"/>
                </a:lnTo>
                <a:lnTo>
                  <a:pt x="8601" y="9263"/>
                </a:lnTo>
                <a:cubicBezTo>
                  <a:pt x="8601" y="8475"/>
                  <a:pt x="7971" y="7845"/>
                  <a:pt x="7183" y="7845"/>
                </a:cubicBezTo>
                <a:lnTo>
                  <a:pt x="6459" y="7845"/>
                </a:lnTo>
                <a:lnTo>
                  <a:pt x="6459" y="8570"/>
                </a:lnTo>
                <a:cubicBezTo>
                  <a:pt x="6459" y="9357"/>
                  <a:pt x="7089" y="9987"/>
                  <a:pt x="7876" y="9987"/>
                </a:cubicBezTo>
                <a:lnTo>
                  <a:pt x="8601" y="9987"/>
                </a:lnTo>
                <a:lnTo>
                  <a:pt x="8601" y="11437"/>
                </a:lnTo>
                <a:lnTo>
                  <a:pt x="3592" y="11437"/>
                </a:lnTo>
                <a:lnTo>
                  <a:pt x="3592" y="9987"/>
                </a:lnTo>
                <a:lnTo>
                  <a:pt x="4285" y="9987"/>
                </a:lnTo>
                <a:cubicBezTo>
                  <a:pt x="5072" y="9987"/>
                  <a:pt x="5703" y="9357"/>
                  <a:pt x="5703" y="8570"/>
                </a:cubicBezTo>
                <a:lnTo>
                  <a:pt x="5703" y="7845"/>
                </a:lnTo>
                <a:lnTo>
                  <a:pt x="5009" y="7845"/>
                </a:lnTo>
                <a:cubicBezTo>
                  <a:pt x="4222" y="7845"/>
                  <a:pt x="3592" y="8475"/>
                  <a:pt x="3592" y="9263"/>
                </a:cubicBezTo>
                <a:lnTo>
                  <a:pt x="3592" y="7467"/>
                </a:lnTo>
                <a:lnTo>
                  <a:pt x="4285" y="7467"/>
                </a:lnTo>
                <a:cubicBezTo>
                  <a:pt x="5072" y="7467"/>
                  <a:pt x="5703" y="6805"/>
                  <a:pt x="5703" y="6018"/>
                </a:cubicBezTo>
                <a:lnTo>
                  <a:pt x="5703" y="5325"/>
                </a:lnTo>
                <a:lnTo>
                  <a:pt x="5009" y="5325"/>
                </a:lnTo>
                <a:cubicBezTo>
                  <a:pt x="4222" y="5325"/>
                  <a:pt x="3592" y="5955"/>
                  <a:pt x="3592" y="6742"/>
                </a:cubicBezTo>
                <a:lnTo>
                  <a:pt x="3592" y="4978"/>
                </a:lnTo>
                <a:lnTo>
                  <a:pt x="4285" y="4978"/>
                </a:lnTo>
                <a:cubicBezTo>
                  <a:pt x="5072" y="4978"/>
                  <a:pt x="5703" y="4348"/>
                  <a:pt x="5703" y="3560"/>
                </a:cubicBezTo>
                <a:lnTo>
                  <a:pt x="5703" y="2836"/>
                </a:lnTo>
                <a:lnTo>
                  <a:pt x="5009" y="2836"/>
                </a:lnTo>
                <a:cubicBezTo>
                  <a:pt x="4222" y="2836"/>
                  <a:pt x="3592" y="3466"/>
                  <a:pt x="3592" y="4254"/>
                </a:cubicBezTo>
                <a:lnTo>
                  <a:pt x="3592" y="3245"/>
                </a:lnTo>
                <a:cubicBezTo>
                  <a:pt x="3907" y="2930"/>
                  <a:pt x="4285" y="2363"/>
                  <a:pt x="4285" y="1765"/>
                </a:cubicBezTo>
                <a:cubicBezTo>
                  <a:pt x="4285" y="788"/>
                  <a:pt x="3245" y="0"/>
                  <a:pt x="324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96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63" name="Google Shape;9663;p67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SEO &amp; Marketing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664" name="Google Shape;9664;p67"/>
          <p:cNvGrpSpPr/>
          <p:nvPr/>
        </p:nvGrpSpPr>
        <p:grpSpPr>
          <a:xfrm>
            <a:off x="845901" y="1689241"/>
            <a:ext cx="442337" cy="419623"/>
            <a:chOff x="-6696925" y="3272575"/>
            <a:chExt cx="307200" cy="291425"/>
          </a:xfrm>
        </p:grpSpPr>
        <p:sp>
          <p:nvSpPr>
            <p:cNvPr id="9665" name="Google Shape;9665;p67"/>
            <p:cNvSpPr/>
            <p:nvPr/>
          </p:nvSpPr>
          <p:spPr>
            <a:xfrm>
              <a:off x="-6696925" y="3371400"/>
              <a:ext cx="220575" cy="192600"/>
            </a:xfrm>
            <a:custGeom>
              <a:avLst/>
              <a:gdLst/>
              <a:ahLst/>
              <a:cxnLst/>
              <a:rect l="l" t="t" r="r" b="b"/>
              <a:pathLst>
                <a:path w="8823" h="7704" extrusionOk="0">
                  <a:moveTo>
                    <a:pt x="7531" y="1"/>
                  </a:moveTo>
                  <a:lnTo>
                    <a:pt x="6333" y="1167"/>
                  </a:lnTo>
                  <a:cubicBezTo>
                    <a:pt x="6207" y="1293"/>
                    <a:pt x="6207" y="1513"/>
                    <a:pt x="6333" y="1639"/>
                  </a:cubicBezTo>
                  <a:cubicBezTo>
                    <a:pt x="6743" y="2017"/>
                    <a:pt x="6743" y="2710"/>
                    <a:pt x="6333" y="3088"/>
                  </a:cubicBezTo>
                  <a:lnTo>
                    <a:pt x="4096" y="5325"/>
                  </a:lnTo>
                  <a:cubicBezTo>
                    <a:pt x="3892" y="5530"/>
                    <a:pt x="3624" y="5632"/>
                    <a:pt x="3360" y="5632"/>
                  </a:cubicBezTo>
                  <a:cubicBezTo>
                    <a:pt x="3096" y="5632"/>
                    <a:pt x="2836" y="5530"/>
                    <a:pt x="2647" y="5325"/>
                  </a:cubicBezTo>
                  <a:cubicBezTo>
                    <a:pt x="2238" y="4947"/>
                    <a:pt x="2238" y="4286"/>
                    <a:pt x="2647" y="3876"/>
                  </a:cubicBezTo>
                  <a:lnTo>
                    <a:pt x="3309" y="3214"/>
                  </a:lnTo>
                  <a:cubicBezTo>
                    <a:pt x="2994" y="2679"/>
                    <a:pt x="2836" y="2017"/>
                    <a:pt x="2836" y="1387"/>
                  </a:cubicBezTo>
                  <a:cubicBezTo>
                    <a:pt x="2836" y="1167"/>
                    <a:pt x="2868" y="978"/>
                    <a:pt x="2899" y="726"/>
                  </a:cubicBezTo>
                  <a:lnTo>
                    <a:pt x="2899" y="726"/>
                  </a:lnTo>
                  <a:lnTo>
                    <a:pt x="1230" y="2427"/>
                  </a:lnTo>
                  <a:cubicBezTo>
                    <a:pt x="1" y="3592"/>
                    <a:pt x="1" y="5577"/>
                    <a:pt x="1230" y="6806"/>
                  </a:cubicBezTo>
                  <a:cubicBezTo>
                    <a:pt x="1820" y="7396"/>
                    <a:pt x="2621" y="7704"/>
                    <a:pt x="3423" y="7704"/>
                  </a:cubicBezTo>
                  <a:cubicBezTo>
                    <a:pt x="4204" y="7704"/>
                    <a:pt x="4986" y="7412"/>
                    <a:pt x="5577" y="6806"/>
                  </a:cubicBezTo>
                  <a:cubicBezTo>
                    <a:pt x="7531" y="4884"/>
                    <a:pt x="8003" y="4506"/>
                    <a:pt x="8350" y="3813"/>
                  </a:cubicBezTo>
                  <a:cubicBezTo>
                    <a:pt x="8822" y="2994"/>
                    <a:pt x="8822" y="1986"/>
                    <a:pt x="8381" y="1104"/>
                  </a:cubicBezTo>
                  <a:cubicBezTo>
                    <a:pt x="8161" y="568"/>
                    <a:pt x="7877" y="253"/>
                    <a:pt x="75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67"/>
            <p:cNvSpPr/>
            <p:nvPr/>
          </p:nvSpPr>
          <p:spPr>
            <a:xfrm>
              <a:off x="-6621300" y="3272575"/>
              <a:ext cx="231575" cy="194950"/>
            </a:xfrm>
            <a:custGeom>
              <a:avLst/>
              <a:gdLst/>
              <a:ahLst/>
              <a:cxnLst/>
              <a:rect l="l" t="t" r="r" b="b"/>
              <a:pathLst>
                <a:path w="9263" h="7798" extrusionOk="0">
                  <a:moveTo>
                    <a:pt x="5868" y="0"/>
                  </a:moveTo>
                  <a:cubicBezTo>
                    <a:pt x="5073" y="0"/>
                    <a:pt x="4269" y="299"/>
                    <a:pt x="3655" y="898"/>
                  </a:cubicBezTo>
                  <a:lnTo>
                    <a:pt x="1387" y="3229"/>
                  </a:lnTo>
                  <a:cubicBezTo>
                    <a:pt x="0" y="4615"/>
                    <a:pt x="315" y="6852"/>
                    <a:pt x="1670" y="7797"/>
                  </a:cubicBezTo>
                  <a:lnTo>
                    <a:pt x="2836" y="6632"/>
                  </a:lnTo>
                  <a:cubicBezTo>
                    <a:pt x="2962" y="6506"/>
                    <a:pt x="2962" y="6317"/>
                    <a:pt x="2836" y="6159"/>
                  </a:cubicBezTo>
                  <a:cubicBezTo>
                    <a:pt x="2552" y="5907"/>
                    <a:pt x="2489" y="5466"/>
                    <a:pt x="2552" y="5372"/>
                  </a:cubicBezTo>
                  <a:cubicBezTo>
                    <a:pt x="2552" y="4742"/>
                    <a:pt x="3214" y="4332"/>
                    <a:pt x="5167" y="2379"/>
                  </a:cubicBezTo>
                  <a:cubicBezTo>
                    <a:pt x="5384" y="2162"/>
                    <a:pt x="5630" y="2071"/>
                    <a:pt x="5869" y="2071"/>
                  </a:cubicBezTo>
                  <a:cubicBezTo>
                    <a:pt x="6673" y="2071"/>
                    <a:pt x="7393" y="3099"/>
                    <a:pt x="6616" y="3828"/>
                  </a:cubicBezTo>
                  <a:lnTo>
                    <a:pt x="5923" y="4521"/>
                  </a:lnTo>
                  <a:cubicBezTo>
                    <a:pt x="6364" y="5372"/>
                    <a:pt x="6522" y="6159"/>
                    <a:pt x="6364" y="7010"/>
                  </a:cubicBezTo>
                  <a:lnTo>
                    <a:pt x="8097" y="5277"/>
                  </a:lnTo>
                  <a:cubicBezTo>
                    <a:pt x="9263" y="4048"/>
                    <a:pt x="9263" y="2127"/>
                    <a:pt x="8034" y="898"/>
                  </a:cubicBezTo>
                  <a:cubicBezTo>
                    <a:pt x="7451" y="299"/>
                    <a:pt x="6664" y="0"/>
                    <a:pt x="5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67" name="Google Shape;9667;p67"/>
          <p:cNvGrpSpPr/>
          <p:nvPr/>
        </p:nvGrpSpPr>
        <p:grpSpPr>
          <a:xfrm>
            <a:off x="845884" y="2204636"/>
            <a:ext cx="442373" cy="420775"/>
            <a:chOff x="-6690625" y="3631325"/>
            <a:chExt cx="307225" cy="292225"/>
          </a:xfrm>
        </p:grpSpPr>
        <p:sp>
          <p:nvSpPr>
            <p:cNvPr id="9668" name="Google Shape;9668;p67"/>
            <p:cNvSpPr/>
            <p:nvPr/>
          </p:nvSpPr>
          <p:spPr>
            <a:xfrm>
              <a:off x="-6690625" y="3631325"/>
              <a:ext cx="222925" cy="292225"/>
            </a:xfrm>
            <a:custGeom>
              <a:avLst/>
              <a:gdLst/>
              <a:ahLst/>
              <a:cxnLst/>
              <a:rect l="l" t="t" r="r" b="b"/>
              <a:pathLst>
                <a:path w="8917" h="11689" extrusionOk="0">
                  <a:moveTo>
                    <a:pt x="5861" y="2773"/>
                  </a:moveTo>
                  <a:cubicBezTo>
                    <a:pt x="6270" y="2773"/>
                    <a:pt x="6333" y="3435"/>
                    <a:pt x="5861" y="3435"/>
                  </a:cubicBezTo>
                  <a:lnTo>
                    <a:pt x="3813" y="3435"/>
                  </a:lnTo>
                  <a:cubicBezTo>
                    <a:pt x="3372" y="3435"/>
                    <a:pt x="3340" y="2773"/>
                    <a:pt x="3813" y="2773"/>
                  </a:cubicBezTo>
                  <a:close/>
                  <a:moveTo>
                    <a:pt x="2742" y="0"/>
                  </a:move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lnTo>
                    <a:pt x="1" y="2741"/>
                  </a:lnTo>
                  <a:lnTo>
                    <a:pt x="1" y="10649"/>
                  </a:lnTo>
                  <a:cubicBezTo>
                    <a:pt x="1" y="11216"/>
                    <a:pt x="473" y="11689"/>
                    <a:pt x="1009" y="11689"/>
                  </a:cubicBezTo>
                  <a:lnTo>
                    <a:pt x="7909" y="11689"/>
                  </a:lnTo>
                  <a:cubicBezTo>
                    <a:pt x="8444" y="11689"/>
                    <a:pt x="8917" y="11248"/>
                    <a:pt x="8917" y="10649"/>
                  </a:cubicBezTo>
                  <a:lnTo>
                    <a:pt x="8917" y="7751"/>
                  </a:lnTo>
                  <a:lnTo>
                    <a:pt x="6491" y="10177"/>
                  </a:lnTo>
                  <a:cubicBezTo>
                    <a:pt x="6491" y="10271"/>
                    <a:pt x="6428" y="10303"/>
                    <a:pt x="6365" y="10303"/>
                  </a:cubicBezTo>
                  <a:lnTo>
                    <a:pt x="4317" y="10901"/>
                  </a:lnTo>
                  <a:cubicBezTo>
                    <a:pt x="4198" y="10938"/>
                    <a:pt x="4080" y="10955"/>
                    <a:pt x="3967" y="10955"/>
                  </a:cubicBezTo>
                  <a:cubicBezTo>
                    <a:pt x="3209" y="10955"/>
                    <a:pt x="2625" y="10192"/>
                    <a:pt x="2899" y="9452"/>
                  </a:cubicBezTo>
                  <a:lnTo>
                    <a:pt x="3057" y="8979"/>
                  </a:lnTo>
                  <a:lnTo>
                    <a:pt x="1765" y="8979"/>
                  </a:lnTo>
                  <a:cubicBezTo>
                    <a:pt x="1324" y="8979"/>
                    <a:pt x="1293" y="8255"/>
                    <a:pt x="1765" y="8255"/>
                  </a:cubicBezTo>
                  <a:lnTo>
                    <a:pt x="3277" y="8255"/>
                  </a:lnTo>
                  <a:lnTo>
                    <a:pt x="3529" y="7593"/>
                  </a:lnTo>
                  <a:lnTo>
                    <a:pt x="1797" y="7593"/>
                  </a:lnTo>
                  <a:cubicBezTo>
                    <a:pt x="1356" y="7593"/>
                    <a:pt x="1324" y="6869"/>
                    <a:pt x="1797" y="6869"/>
                  </a:cubicBezTo>
                  <a:lnTo>
                    <a:pt x="4034" y="6869"/>
                  </a:lnTo>
                  <a:lnTo>
                    <a:pt x="4695" y="6207"/>
                  </a:lnTo>
                  <a:lnTo>
                    <a:pt x="1765" y="6207"/>
                  </a:lnTo>
                  <a:cubicBezTo>
                    <a:pt x="1324" y="6207"/>
                    <a:pt x="1293" y="5514"/>
                    <a:pt x="1765" y="5514"/>
                  </a:cubicBezTo>
                  <a:lnTo>
                    <a:pt x="5388" y="5514"/>
                  </a:lnTo>
                  <a:lnTo>
                    <a:pt x="6050" y="4821"/>
                  </a:lnTo>
                  <a:lnTo>
                    <a:pt x="1734" y="4821"/>
                  </a:lnTo>
                  <a:cubicBezTo>
                    <a:pt x="1293" y="4821"/>
                    <a:pt x="1261" y="4128"/>
                    <a:pt x="1734" y="4128"/>
                  </a:cubicBezTo>
                  <a:lnTo>
                    <a:pt x="6711" y="4128"/>
                  </a:lnTo>
                  <a:cubicBezTo>
                    <a:pt x="6963" y="3876"/>
                    <a:pt x="8696" y="2080"/>
                    <a:pt x="8917" y="1891"/>
                  </a:cubicBezTo>
                  <a:lnTo>
                    <a:pt x="8917" y="1009"/>
                  </a:lnTo>
                  <a:cubicBezTo>
                    <a:pt x="8917" y="473"/>
                    <a:pt x="8507" y="0"/>
                    <a:pt x="7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67"/>
            <p:cNvSpPr/>
            <p:nvPr/>
          </p:nvSpPr>
          <p:spPr>
            <a:xfrm>
              <a:off x="-6604350" y="3832175"/>
              <a:ext cx="58675" cy="56550"/>
            </a:xfrm>
            <a:custGeom>
              <a:avLst/>
              <a:gdLst/>
              <a:ahLst/>
              <a:cxnLst/>
              <a:rect l="l" t="t" r="r" b="b"/>
              <a:pathLst>
                <a:path w="2347" h="2262" extrusionOk="0">
                  <a:moveTo>
                    <a:pt x="614" y="0"/>
                  </a:moveTo>
                  <a:lnTo>
                    <a:pt x="110" y="1607"/>
                  </a:lnTo>
                  <a:cubicBezTo>
                    <a:pt x="1" y="1934"/>
                    <a:pt x="222" y="2262"/>
                    <a:pt x="550" y="2262"/>
                  </a:cubicBezTo>
                  <a:cubicBezTo>
                    <a:pt x="600" y="2262"/>
                    <a:pt x="654" y="2254"/>
                    <a:pt x="709" y="2237"/>
                  </a:cubicBezTo>
                  <a:lnTo>
                    <a:pt x="2347" y="1701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67"/>
            <p:cNvSpPr/>
            <p:nvPr/>
          </p:nvSpPr>
          <p:spPr>
            <a:xfrm>
              <a:off x="-6470875" y="3684775"/>
              <a:ext cx="87475" cy="71800"/>
            </a:xfrm>
            <a:custGeom>
              <a:avLst/>
              <a:gdLst/>
              <a:ahLst/>
              <a:cxnLst/>
              <a:rect l="l" t="t" r="r" b="b"/>
              <a:pathLst>
                <a:path w="3499" h="2872" extrusionOk="0">
                  <a:moveTo>
                    <a:pt x="1479" y="1"/>
                  </a:moveTo>
                  <a:cubicBezTo>
                    <a:pt x="1176" y="1"/>
                    <a:pt x="868" y="114"/>
                    <a:pt x="599" y="383"/>
                  </a:cubicBezTo>
                  <a:lnTo>
                    <a:pt x="1" y="950"/>
                  </a:lnTo>
                  <a:lnTo>
                    <a:pt x="1954" y="2872"/>
                  </a:lnTo>
                  <a:lnTo>
                    <a:pt x="2521" y="2305"/>
                  </a:lnTo>
                  <a:cubicBezTo>
                    <a:pt x="3498" y="1352"/>
                    <a:pt x="2524" y="1"/>
                    <a:pt x="14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67"/>
            <p:cNvSpPr/>
            <p:nvPr/>
          </p:nvSpPr>
          <p:spPr>
            <a:xfrm>
              <a:off x="-6578775" y="3721900"/>
              <a:ext cx="143375" cy="143375"/>
            </a:xfrm>
            <a:custGeom>
              <a:avLst/>
              <a:gdLst/>
              <a:ahLst/>
              <a:cxnLst/>
              <a:rect l="l" t="t" r="r" b="b"/>
              <a:pathLst>
                <a:path w="5735" h="5735" extrusionOk="0">
                  <a:moveTo>
                    <a:pt x="3813" y="1"/>
                  </a:moveTo>
                  <a:lnTo>
                    <a:pt x="1" y="3813"/>
                  </a:lnTo>
                  <a:lnTo>
                    <a:pt x="1922" y="5734"/>
                  </a:lnTo>
                  <a:lnTo>
                    <a:pt x="4474" y="3183"/>
                  </a:lnTo>
                  <a:lnTo>
                    <a:pt x="5734" y="1922"/>
                  </a:lnTo>
                  <a:lnTo>
                    <a:pt x="38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67"/>
            <p:cNvSpPr/>
            <p:nvPr/>
          </p:nvSpPr>
          <p:spPr>
            <a:xfrm>
              <a:off x="-6685100" y="3636850"/>
              <a:ext cx="47275" cy="46475"/>
            </a:xfrm>
            <a:custGeom>
              <a:avLst/>
              <a:gdLst/>
              <a:ahLst/>
              <a:cxnLst/>
              <a:rect l="l" t="t" r="r" b="b"/>
              <a:pathLst>
                <a:path w="1891" h="1859" extrusionOk="0">
                  <a:moveTo>
                    <a:pt x="1891" y="0"/>
                  </a:moveTo>
                  <a:lnTo>
                    <a:pt x="0" y="1859"/>
                  </a:lnTo>
                  <a:lnTo>
                    <a:pt x="1891" y="1859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73" name="Google Shape;9673;p67"/>
          <p:cNvGrpSpPr/>
          <p:nvPr/>
        </p:nvGrpSpPr>
        <p:grpSpPr>
          <a:xfrm>
            <a:off x="868005" y="2756972"/>
            <a:ext cx="421927" cy="419371"/>
            <a:chOff x="-6689825" y="3992050"/>
            <a:chExt cx="293025" cy="291250"/>
          </a:xfrm>
        </p:grpSpPr>
        <p:sp>
          <p:nvSpPr>
            <p:cNvPr id="9674" name="Google Shape;9674;p67"/>
            <p:cNvSpPr/>
            <p:nvPr/>
          </p:nvSpPr>
          <p:spPr>
            <a:xfrm>
              <a:off x="-6547275" y="3992050"/>
              <a:ext cx="30750" cy="65400"/>
            </a:xfrm>
            <a:custGeom>
              <a:avLst/>
              <a:gdLst/>
              <a:ahLst/>
              <a:cxnLst/>
              <a:rect l="l" t="t" r="r" b="b"/>
              <a:pathLst>
                <a:path w="1230" h="2616" extrusionOk="0">
                  <a:moveTo>
                    <a:pt x="1229" y="1"/>
                  </a:moveTo>
                  <a:cubicBezTo>
                    <a:pt x="757" y="379"/>
                    <a:pt x="284" y="1355"/>
                    <a:pt x="1" y="2616"/>
                  </a:cubicBezTo>
                  <a:lnTo>
                    <a:pt x="1229" y="2616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67"/>
            <p:cNvSpPr/>
            <p:nvPr/>
          </p:nvSpPr>
          <p:spPr>
            <a:xfrm>
              <a:off x="-6547275" y="4143275"/>
              <a:ext cx="30750" cy="64600"/>
            </a:xfrm>
            <a:custGeom>
              <a:avLst/>
              <a:gdLst/>
              <a:ahLst/>
              <a:cxnLst/>
              <a:rect l="l" t="t" r="r" b="b"/>
              <a:pathLst>
                <a:path w="1230" h="2584" extrusionOk="0">
                  <a:moveTo>
                    <a:pt x="1" y="1"/>
                  </a:moveTo>
                  <a:cubicBezTo>
                    <a:pt x="284" y="1261"/>
                    <a:pt x="757" y="2237"/>
                    <a:pt x="1229" y="2584"/>
                  </a:cubicBez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67"/>
            <p:cNvSpPr/>
            <p:nvPr/>
          </p:nvSpPr>
          <p:spPr>
            <a:xfrm>
              <a:off x="-6551200" y="4073975"/>
              <a:ext cx="34675" cy="51200"/>
            </a:xfrm>
            <a:custGeom>
              <a:avLst/>
              <a:gdLst/>
              <a:ahLst/>
              <a:cxnLst/>
              <a:rect l="l" t="t" r="r" b="b"/>
              <a:pathLst>
                <a:path w="1387" h="2048" extrusionOk="0">
                  <a:moveTo>
                    <a:pt x="63" y="0"/>
                  </a:moveTo>
                  <a:cubicBezTo>
                    <a:pt x="0" y="725"/>
                    <a:pt x="0" y="1355"/>
                    <a:pt x="63" y="2048"/>
                  </a:cubicBezTo>
                  <a:lnTo>
                    <a:pt x="1386" y="2048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67"/>
            <p:cNvSpPr/>
            <p:nvPr/>
          </p:nvSpPr>
          <p:spPr>
            <a:xfrm>
              <a:off x="-6475600" y="3994425"/>
              <a:ext cx="70125" cy="63025"/>
            </a:xfrm>
            <a:custGeom>
              <a:avLst/>
              <a:gdLst/>
              <a:ahLst/>
              <a:cxnLst/>
              <a:rect l="l" t="t" r="r" b="b"/>
              <a:pathLst>
                <a:path w="2805" h="2521" extrusionOk="0">
                  <a:moveTo>
                    <a:pt x="1" y="0"/>
                  </a:moveTo>
                  <a:cubicBezTo>
                    <a:pt x="442" y="630"/>
                    <a:pt x="757" y="1512"/>
                    <a:pt x="946" y="2521"/>
                  </a:cubicBezTo>
                  <a:lnTo>
                    <a:pt x="2805" y="2521"/>
                  </a:lnTo>
                  <a:cubicBezTo>
                    <a:pt x="2301" y="1292"/>
                    <a:pt x="1261" y="347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67"/>
            <p:cNvSpPr/>
            <p:nvPr/>
          </p:nvSpPr>
          <p:spPr>
            <a:xfrm>
              <a:off x="-6449600" y="4073975"/>
              <a:ext cx="52800" cy="51200"/>
            </a:xfrm>
            <a:custGeom>
              <a:avLst/>
              <a:gdLst/>
              <a:ahLst/>
              <a:cxnLst/>
              <a:rect l="l" t="t" r="r" b="b"/>
              <a:pathLst>
                <a:path w="2112" h="2048" extrusionOk="0">
                  <a:moveTo>
                    <a:pt x="0" y="0"/>
                  </a:moveTo>
                  <a:cubicBezTo>
                    <a:pt x="63" y="725"/>
                    <a:pt x="63" y="1355"/>
                    <a:pt x="0" y="2048"/>
                  </a:cubicBezTo>
                  <a:lnTo>
                    <a:pt x="1954" y="2048"/>
                  </a:lnTo>
                  <a:cubicBezTo>
                    <a:pt x="2048" y="1733"/>
                    <a:pt x="2080" y="1386"/>
                    <a:pt x="2080" y="1040"/>
                  </a:cubicBezTo>
                  <a:cubicBezTo>
                    <a:pt x="2111" y="662"/>
                    <a:pt x="2048" y="347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67"/>
            <p:cNvSpPr/>
            <p:nvPr/>
          </p:nvSpPr>
          <p:spPr>
            <a:xfrm>
              <a:off x="-6500000" y="3992050"/>
              <a:ext cx="30725" cy="65400"/>
            </a:xfrm>
            <a:custGeom>
              <a:avLst/>
              <a:gdLst/>
              <a:ahLst/>
              <a:cxnLst/>
              <a:rect l="l" t="t" r="r" b="b"/>
              <a:pathLst>
                <a:path w="1229" h="2616" extrusionOk="0">
                  <a:moveTo>
                    <a:pt x="0" y="1"/>
                  </a:moveTo>
                  <a:lnTo>
                    <a:pt x="0" y="2616"/>
                  </a:lnTo>
                  <a:lnTo>
                    <a:pt x="1229" y="2616"/>
                  </a:lnTo>
                  <a:cubicBezTo>
                    <a:pt x="977" y="1355"/>
                    <a:pt x="473" y="37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67"/>
            <p:cNvSpPr/>
            <p:nvPr/>
          </p:nvSpPr>
          <p:spPr>
            <a:xfrm>
              <a:off x="-6500000" y="4143275"/>
              <a:ext cx="30725" cy="64600"/>
            </a:xfrm>
            <a:custGeom>
              <a:avLst/>
              <a:gdLst/>
              <a:ahLst/>
              <a:cxnLst/>
              <a:rect l="l" t="t" r="r" b="b"/>
              <a:pathLst>
                <a:path w="1229" h="2584" extrusionOk="0">
                  <a:moveTo>
                    <a:pt x="0" y="1"/>
                  </a:moveTo>
                  <a:lnTo>
                    <a:pt x="0" y="2584"/>
                  </a:lnTo>
                  <a:cubicBezTo>
                    <a:pt x="473" y="2237"/>
                    <a:pt x="945" y="126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67"/>
            <p:cNvSpPr/>
            <p:nvPr/>
          </p:nvSpPr>
          <p:spPr>
            <a:xfrm>
              <a:off x="-6689825" y="4141700"/>
              <a:ext cx="149675" cy="141600"/>
            </a:xfrm>
            <a:custGeom>
              <a:avLst/>
              <a:gdLst/>
              <a:ahLst/>
              <a:cxnLst/>
              <a:rect l="l" t="t" r="r" b="b"/>
              <a:pathLst>
                <a:path w="5987" h="5664" extrusionOk="0">
                  <a:moveTo>
                    <a:pt x="3182" y="1"/>
                  </a:moveTo>
                  <a:cubicBezTo>
                    <a:pt x="3371" y="442"/>
                    <a:pt x="3623" y="851"/>
                    <a:pt x="3938" y="1198"/>
                  </a:cubicBezTo>
                  <a:lnTo>
                    <a:pt x="3088" y="2017"/>
                  </a:lnTo>
                  <a:cubicBezTo>
                    <a:pt x="2946" y="1946"/>
                    <a:pt x="2791" y="1911"/>
                    <a:pt x="2638" y="1911"/>
                  </a:cubicBezTo>
                  <a:cubicBezTo>
                    <a:pt x="2382" y="1911"/>
                    <a:pt x="2131" y="2009"/>
                    <a:pt x="1954" y="2206"/>
                  </a:cubicBezTo>
                  <a:lnTo>
                    <a:pt x="378" y="3907"/>
                  </a:lnTo>
                  <a:cubicBezTo>
                    <a:pt x="0" y="4317"/>
                    <a:pt x="0" y="4978"/>
                    <a:pt x="378" y="5356"/>
                  </a:cubicBezTo>
                  <a:cubicBezTo>
                    <a:pt x="583" y="5561"/>
                    <a:pt x="851" y="5664"/>
                    <a:pt x="1115" y="5664"/>
                  </a:cubicBezTo>
                  <a:cubicBezTo>
                    <a:pt x="1379" y="5664"/>
                    <a:pt x="1639" y="5561"/>
                    <a:pt x="1828" y="5356"/>
                  </a:cubicBezTo>
                  <a:lnTo>
                    <a:pt x="3403" y="3687"/>
                  </a:lnTo>
                  <a:cubicBezTo>
                    <a:pt x="3718" y="3372"/>
                    <a:pt x="3781" y="2899"/>
                    <a:pt x="3623" y="2521"/>
                  </a:cubicBezTo>
                  <a:lnTo>
                    <a:pt x="4443" y="1702"/>
                  </a:lnTo>
                  <a:cubicBezTo>
                    <a:pt x="4821" y="2111"/>
                    <a:pt x="5388" y="2426"/>
                    <a:pt x="5986" y="2584"/>
                  </a:cubicBezTo>
                  <a:cubicBezTo>
                    <a:pt x="5545" y="1954"/>
                    <a:pt x="5230" y="1040"/>
                    <a:pt x="5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67"/>
            <p:cNvSpPr/>
            <p:nvPr/>
          </p:nvSpPr>
          <p:spPr>
            <a:xfrm>
              <a:off x="-6475600" y="4141700"/>
              <a:ext cx="70125" cy="64600"/>
            </a:xfrm>
            <a:custGeom>
              <a:avLst/>
              <a:gdLst/>
              <a:ahLst/>
              <a:cxnLst/>
              <a:rect l="l" t="t" r="r" b="b"/>
              <a:pathLst>
                <a:path w="2805" h="2584" extrusionOk="0">
                  <a:moveTo>
                    <a:pt x="946" y="1"/>
                  </a:moveTo>
                  <a:cubicBezTo>
                    <a:pt x="757" y="1040"/>
                    <a:pt x="442" y="1954"/>
                    <a:pt x="1" y="2584"/>
                  </a:cubicBezTo>
                  <a:cubicBezTo>
                    <a:pt x="1261" y="2174"/>
                    <a:pt x="2301" y="1229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67"/>
            <p:cNvSpPr/>
            <p:nvPr/>
          </p:nvSpPr>
          <p:spPr>
            <a:xfrm>
              <a:off x="-6618950" y="4073975"/>
              <a:ext cx="52025" cy="51200"/>
            </a:xfrm>
            <a:custGeom>
              <a:avLst/>
              <a:gdLst/>
              <a:ahLst/>
              <a:cxnLst/>
              <a:rect l="l" t="t" r="r" b="b"/>
              <a:pathLst>
                <a:path w="2081" h="2048" extrusionOk="0">
                  <a:moveTo>
                    <a:pt x="95" y="0"/>
                  </a:moveTo>
                  <a:cubicBezTo>
                    <a:pt x="32" y="315"/>
                    <a:pt x="1" y="662"/>
                    <a:pt x="1" y="1040"/>
                  </a:cubicBezTo>
                  <a:cubicBezTo>
                    <a:pt x="1" y="1386"/>
                    <a:pt x="32" y="1733"/>
                    <a:pt x="95" y="2048"/>
                  </a:cubicBezTo>
                  <a:lnTo>
                    <a:pt x="2080" y="2048"/>
                  </a:lnTo>
                  <a:cubicBezTo>
                    <a:pt x="1986" y="1355"/>
                    <a:pt x="1986" y="725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67"/>
            <p:cNvSpPr/>
            <p:nvPr/>
          </p:nvSpPr>
          <p:spPr>
            <a:xfrm>
              <a:off x="-6610275" y="3992850"/>
              <a:ext cx="70125" cy="63025"/>
            </a:xfrm>
            <a:custGeom>
              <a:avLst/>
              <a:gdLst/>
              <a:ahLst/>
              <a:cxnLst/>
              <a:rect l="l" t="t" r="r" b="b"/>
              <a:pathLst>
                <a:path w="2805" h="2521" extrusionOk="0">
                  <a:moveTo>
                    <a:pt x="2804" y="0"/>
                  </a:moveTo>
                  <a:lnTo>
                    <a:pt x="2804" y="0"/>
                  </a:lnTo>
                  <a:cubicBezTo>
                    <a:pt x="1544" y="410"/>
                    <a:pt x="504" y="1355"/>
                    <a:pt x="0" y="2521"/>
                  </a:cubicBezTo>
                  <a:lnTo>
                    <a:pt x="1859" y="2521"/>
                  </a:lnTo>
                  <a:cubicBezTo>
                    <a:pt x="2017" y="1575"/>
                    <a:pt x="2363" y="693"/>
                    <a:pt x="28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67"/>
            <p:cNvSpPr/>
            <p:nvPr/>
          </p:nvSpPr>
          <p:spPr>
            <a:xfrm>
              <a:off x="-6500000" y="4073975"/>
              <a:ext cx="35450" cy="51200"/>
            </a:xfrm>
            <a:custGeom>
              <a:avLst/>
              <a:gdLst/>
              <a:ahLst/>
              <a:cxnLst/>
              <a:rect l="l" t="t" r="r" b="b"/>
              <a:pathLst>
                <a:path w="1418" h="2048" extrusionOk="0">
                  <a:moveTo>
                    <a:pt x="0" y="0"/>
                  </a:moveTo>
                  <a:lnTo>
                    <a:pt x="0" y="2048"/>
                  </a:lnTo>
                  <a:lnTo>
                    <a:pt x="1292" y="2048"/>
                  </a:lnTo>
                  <a:cubicBezTo>
                    <a:pt x="1418" y="1355"/>
                    <a:pt x="1418" y="725"/>
                    <a:pt x="12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86" name="Google Shape;9686;p67"/>
          <p:cNvSpPr/>
          <p:nvPr/>
        </p:nvSpPr>
        <p:spPr>
          <a:xfrm>
            <a:off x="3545854" y="1689199"/>
            <a:ext cx="434634" cy="419227"/>
          </a:xfrm>
          <a:custGeom>
            <a:avLst/>
            <a:gdLst/>
            <a:ahLst/>
            <a:cxnLst/>
            <a:rect l="l" t="t" r="r" b="b"/>
            <a:pathLst>
              <a:path w="12074" h="11646" extrusionOk="0">
                <a:moveTo>
                  <a:pt x="10001" y="2714"/>
                </a:moveTo>
                <a:cubicBezTo>
                  <a:pt x="10213" y="2714"/>
                  <a:pt x="10440" y="2904"/>
                  <a:pt x="10341" y="3182"/>
                </a:cubicBezTo>
                <a:lnTo>
                  <a:pt x="9332" y="5923"/>
                </a:lnTo>
                <a:cubicBezTo>
                  <a:pt x="9269" y="6065"/>
                  <a:pt x="9143" y="6136"/>
                  <a:pt x="9017" y="6136"/>
                </a:cubicBezTo>
                <a:cubicBezTo>
                  <a:pt x="8891" y="6136"/>
                  <a:pt x="8765" y="6065"/>
                  <a:pt x="8702" y="5923"/>
                </a:cubicBezTo>
                <a:lnTo>
                  <a:pt x="7978" y="4033"/>
                </a:lnTo>
                <a:lnTo>
                  <a:pt x="7285" y="5923"/>
                </a:lnTo>
                <a:cubicBezTo>
                  <a:pt x="7222" y="6065"/>
                  <a:pt x="7080" y="6136"/>
                  <a:pt x="6946" y="6136"/>
                </a:cubicBezTo>
                <a:cubicBezTo>
                  <a:pt x="6812" y="6136"/>
                  <a:pt x="6686" y="6065"/>
                  <a:pt x="6655" y="5923"/>
                </a:cubicBezTo>
                <a:lnTo>
                  <a:pt x="5615" y="3182"/>
                </a:lnTo>
                <a:cubicBezTo>
                  <a:pt x="5516" y="2904"/>
                  <a:pt x="5729" y="2714"/>
                  <a:pt x="5941" y="2714"/>
                </a:cubicBezTo>
                <a:cubicBezTo>
                  <a:pt x="6064" y="2714"/>
                  <a:pt x="6187" y="2779"/>
                  <a:pt x="6245" y="2930"/>
                </a:cubicBezTo>
                <a:lnTo>
                  <a:pt x="6970" y="4820"/>
                </a:lnTo>
                <a:lnTo>
                  <a:pt x="7663" y="2930"/>
                </a:lnTo>
                <a:cubicBezTo>
                  <a:pt x="7726" y="2804"/>
                  <a:pt x="7867" y="2741"/>
                  <a:pt x="8001" y="2741"/>
                </a:cubicBezTo>
                <a:cubicBezTo>
                  <a:pt x="8135" y="2741"/>
                  <a:pt x="8261" y="2804"/>
                  <a:pt x="8293" y="2930"/>
                </a:cubicBezTo>
                <a:lnTo>
                  <a:pt x="9017" y="4820"/>
                </a:lnTo>
                <a:lnTo>
                  <a:pt x="9711" y="2930"/>
                </a:lnTo>
                <a:cubicBezTo>
                  <a:pt x="9757" y="2779"/>
                  <a:pt x="9877" y="2714"/>
                  <a:pt x="10001" y="2714"/>
                </a:cubicBezTo>
                <a:close/>
                <a:moveTo>
                  <a:pt x="7946" y="0"/>
                </a:moveTo>
                <a:cubicBezTo>
                  <a:pt x="5678" y="0"/>
                  <a:pt x="3851" y="1827"/>
                  <a:pt x="3851" y="4096"/>
                </a:cubicBezTo>
                <a:cubicBezTo>
                  <a:pt x="3851" y="5104"/>
                  <a:pt x="4197" y="6018"/>
                  <a:pt x="4827" y="6711"/>
                </a:cubicBezTo>
                <a:lnTo>
                  <a:pt x="4134" y="7435"/>
                </a:lnTo>
                <a:cubicBezTo>
                  <a:pt x="3981" y="7364"/>
                  <a:pt x="3827" y="7329"/>
                  <a:pt x="3678" y="7329"/>
                </a:cubicBezTo>
                <a:cubicBezTo>
                  <a:pt x="3431" y="7329"/>
                  <a:pt x="3197" y="7427"/>
                  <a:pt x="3000" y="7624"/>
                </a:cubicBezTo>
                <a:lnTo>
                  <a:pt x="732" y="9861"/>
                </a:lnTo>
                <a:cubicBezTo>
                  <a:pt x="0" y="10593"/>
                  <a:pt x="722" y="11645"/>
                  <a:pt x="1524" y="11645"/>
                </a:cubicBezTo>
                <a:cubicBezTo>
                  <a:pt x="1758" y="11645"/>
                  <a:pt x="1999" y="11555"/>
                  <a:pt x="2212" y="11342"/>
                </a:cubicBezTo>
                <a:lnTo>
                  <a:pt x="4449" y="9074"/>
                </a:lnTo>
                <a:cubicBezTo>
                  <a:pt x="4764" y="8759"/>
                  <a:pt x="4796" y="8286"/>
                  <a:pt x="4638" y="7939"/>
                </a:cubicBezTo>
                <a:lnTo>
                  <a:pt x="5363" y="7246"/>
                </a:lnTo>
                <a:cubicBezTo>
                  <a:pt x="6056" y="7813"/>
                  <a:pt x="7001" y="8223"/>
                  <a:pt x="7978" y="8223"/>
                </a:cubicBezTo>
                <a:cubicBezTo>
                  <a:pt x="10278" y="8223"/>
                  <a:pt x="12073" y="6364"/>
                  <a:pt x="12073" y="4127"/>
                </a:cubicBezTo>
                <a:cubicBezTo>
                  <a:pt x="12073" y="1796"/>
                  <a:pt x="10246" y="0"/>
                  <a:pt x="794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687" name="Google Shape;9687;p67"/>
          <p:cNvGrpSpPr/>
          <p:nvPr/>
        </p:nvGrpSpPr>
        <p:grpSpPr>
          <a:xfrm>
            <a:off x="3551317" y="2205192"/>
            <a:ext cx="423043" cy="419659"/>
            <a:chOff x="-4837325" y="3612425"/>
            <a:chExt cx="293800" cy="291450"/>
          </a:xfrm>
        </p:grpSpPr>
        <p:sp>
          <p:nvSpPr>
            <p:cNvPr id="9688" name="Google Shape;9688;p67"/>
            <p:cNvSpPr/>
            <p:nvPr/>
          </p:nvSpPr>
          <p:spPr>
            <a:xfrm>
              <a:off x="-4836550" y="3612425"/>
              <a:ext cx="293025" cy="170925"/>
            </a:xfrm>
            <a:custGeom>
              <a:avLst/>
              <a:gdLst/>
              <a:ahLst/>
              <a:cxnLst/>
              <a:rect l="l" t="t" r="r" b="b"/>
              <a:pathLst>
                <a:path w="11721" h="6837" extrusionOk="0">
                  <a:moveTo>
                    <a:pt x="6837" y="2017"/>
                  </a:moveTo>
                  <a:lnTo>
                    <a:pt x="6837" y="2741"/>
                  </a:lnTo>
                  <a:lnTo>
                    <a:pt x="4789" y="2741"/>
                  </a:lnTo>
                  <a:lnTo>
                    <a:pt x="4789" y="2017"/>
                  </a:lnTo>
                  <a:close/>
                  <a:moveTo>
                    <a:pt x="4411" y="0"/>
                  </a:moveTo>
                  <a:cubicBezTo>
                    <a:pt x="3466" y="0"/>
                    <a:pt x="2741" y="725"/>
                    <a:pt x="2741" y="1702"/>
                  </a:cubicBezTo>
                  <a:lnTo>
                    <a:pt x="2741" y="2741"/>
                  </a:lnTo>
                  <a:lnTo>
                    <a:pt x="1166" y="2741"/>
                  </a:lnTo>
                  <a:cubicBezTo>
                    <a:pt x="536" y="2741"/>
                    <a:pt x="1" y="3277"/>
                    <a:pt x="1" y="3875"/>
                  </a:cubicBezTo>
                  <a:lnTo>
                    <a:pt x="1" y="4254"/>
                  </a:lnTo>
                  <a:cubicBezTo>
                    <a:pt x="1513" y="5860"/>
                    <a:pt x="3592" y="6837"/>
                    <a:pt x="5829" y="6837"/>
                  </a:cubicBezTo>
                  <a:cubicBezTo>
                    <a:pt x="8097" y="6837"/>
                    <a:pt x="10208" y="5892"/>
                    <a:pt x="11720" y="4254"/>
                  </a:cubicBezTo>
                  <a:lnTo>
                    <a:pt x="11720" y="3718"/>
                  </a:lnTo>
                  <a:cubicBezTo>
                    <a:pt x="11657" y="3214"/>
                    <a:pt x="11185" y="2741"/>
                    <a:pt x="10649" y="2741"/>
                  </a:cubicBezTo>
                  <a:lnTo>
                    <a:pt x="8885" y="2741"/>
                  </a:lnTo>
                  <a:lnTo>
                    <a:pt x="8885" y="1702"/>
                  </a:lnTo>
                  <a:cubicBezTo>
                    <a:pt x="8885" y="756"/>
                    <a:pt x="8129" y="0"/>
                    <a:pt x="71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9689;p67"/>
            <p:cNvSpPr/>
            <p:nvPr/>
          </p:nvSpPr>
          <p:spPr>
            <a:xfrm>
              <a:off x="-4837325" y="3743950"/>
              <a:ext cx="291425" cy="159925"/>
            </a:xfrm>
            <a:custGeom>
              <a:avLst/>
              <a:gdLst/>
              <a:ahLst/>
              <a:cxnLst/>
              <a:rect l="l" t="t" r="r" b="b"/>
              <a:pathLst>
                <a:path w="11657" h="6397" extrusionOk="0">
                  <a:moveTo>
                    <a:pt x="11657" y="1"/>
                  </a:moveTo>
                  <a:cubicBezTo>
                    <a:pt x="10523" y="1072"/>
                    <a:pt x="9073" y="1828"/>
                    <a:pt x="7530" y="2143"/>
                  </a:cubicBezTo>
                  <a:lnTo>
                    <a:pt x="7530" y="2647"/>
                  </a:lnTo>
                  <a:cubicBezTo>
                    <a:pt x="7530" y="3214"/>
                    <a:pt x="7057" y="3687"/>
                    <a:pt x="6490" y="3687"/>
                  </a:cubicBezTo>
                  <a:lnTo>
                    <a:pt x="5135" y="3687"/>
                  </a:lnTo>
                  <a:cubicBezTo>
                    <a:pt x="4568" y="3687"/>
                    <a:pt x="4096" y="3214"/>
                    <a:pt x="4096" y="2647"/>
                  </a:cubicBezTo>
                  <a:lnTo>
                    <a:pt x="4096" y="2143"/>
                  </a:lnTo>
                  <a:cubicBezTo>
                    <a:pt x="2552" y="1828"/>
                    <a:pt x="1134" y="1103"/>
                    <a:pt x="0" y="64"/>
                  </a:cubicBezTo>
                  <a:lnTo>
                    <a:pt x="0" y="4695"/>
                  </a:lnTo>
                  <a:cubicBezTo>
                    <a:pt x="0" y="5640"/>
                    <a:pt x="756" y="6396"/>
                    <a:pt x="1701" y="6396"/>
                  </a:cubicBezTo>
                  <a:lnTo>
                    <a:pt x="9956" y="6396"/>
                  </a:lnTo>
                  <a:cubicBezTo>
                    <a:pt x="10901" y="6396"/>
                    <a:pt x="11657" y="5640"/>
                    <a:pt x="11657" y="4695"/>
                  </a:cubicBezTo>
                  <a:lnTo>
                    <a:pt x="116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9690;p67"/>
            <p:cNvSpPr/>
            <p:nvPr/>
          </p:nvSpPr>
          <p:spPr>
            <a:xfrm>
              <a:off x="-4716825" y="3799075"/>
              <a:ext cx="51225" cy="18950"/>
            </a:xfrm>
            <a:custGeom>
              <a:avLst/>
              <a:gdLst/>
              <a:ahLst/>
              <a:cxnLst/>
              <a:rect l="l" t="t" r="r" b="b"/>
              <a:pathLst>
                <a:path w="2049" h="758" extrusionOk="0">
                  <a:moveTo>
                    <a:pt x="0" y="1"/>
                  </a:moveTo>
                  <a:lnTo>
                    <a:pt x="0" y="411"/>
                  </a:lnTo>
                  <a:cubicBezTo>
                    <a:pt x="0" y="600"/>
                    <a:pt x="158" y="757"/>
                    <a:pt x="347" y="757"/>
                  </a:cubicBezTo>
                  <a:lnTo>
                    <a:pt x="1670" y="757"/>
                  </a:lnTo>
                  <a:cubicBezTo>
                    <a:pt x="1891" y="757"/>
                    <a:pt x="2048" y="600"/>
                    <a:pt x="2048" y="411"/>
                  </a:cubicBezTo>
                  <a:lnTo>
                    <a:pt x="2048" y="1"/>
                  </a:lnTo>
                  <a:cubicBezTo>
                    <a:pt x="1686" y="48"/>
                    <a:pt x="1347" y="72"/>
                    <a:pt x="1012" y="72"/>
                  </a:cubicBezTo>
                  <a:cubicBezTo>
                    <a:pt x="678" y="72"/>
                    <a:pt x="347" y="4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91" name="Google Shape;9691;p67"/>
          <p:cNvGrpSpPr/>
          <p:nvPr/>
        </p:nvGrpSpPr>
        <p:grpSpPr>
          <a:xfrm>
            <a:off x="3564349" y="2756826"/>
            <a:ext cx="420775" cy="419659"/>
            <a:chOff x="-4837325" y="3971575"/>
            <a:chExt cx="292225" cy="291450"/>
          </a:xfrm>
        </p:grpSpPr>
        <p:sp>
          <p:nvSpPr>
            <p:cNvPr id="9692" name="Google Shape;9692;p67"/>
            <p:cNvSpPr/>
            <p:nvPr/>
          </p:nvSpPr>
          <p:spPr>
            <a:xfrm>
              <a:off x="-4734150" y="4073975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701" y="725"/>
                  </a:moveTo>
                  <a:cubicBezTo>
                    <a:pt x="2269" y="725"/>
                    <a:pt x="2773" y="1197"/>
                    <a:pt x="2773" y="1733"/>
                  </a:cubicBezTo>
                  <a:cubicBezTo>
                    <a:pt x="2773" y="2300"/>
                    <a:pt x="2300" y="2804"/>
                    <a:pt x="1733" y="2804"/>
                  </a:cubicBezTo>
                  <a:cubicBezTo>
                    <a:pt x="1197" y="2804"/>
                    <a:pt x="693" y="2300"/>
                    <a:pt x="693" y="1733"/>
                  </a:cubicBezTo>
                  <a:cubicBezTo>
                    <a:pt x="693" y="1197"/>
                    <a:pt x="1166" y="725"/>
                    <a:pt x="1701" y="725"/>
                  </a:cubicBezTo>
                  <a:close/>
                  <a:moveTo>
                    <a:pt x="1701" y="0"/>
                  </a:moveTo>
                  <a:cubicBezTo>
                    <a:pt x="756" y="0"/>
                    <a:pt x="0" y="756"/>
                    <a:pt x="0" y="1701"/>
                  </a:cubicBezTo>
                  <a:cubicBezTo>
                    <a:pt x="0" y="2647"/>
                    <a:pt x="851" y="3466"/>
                    <a:pt x="1796" y="3466"/>
                  </a:cubicBezTo>
                  <a:cubicBezTo>
                    <a:pt x="2741" y="3466"/>
                    <a:pt x="3466" y="2647"/>
                    <a:pt x="3466" y="1701"/>
                  </a:cubicBezTo>
                  <a:cubicBezTo>
                    <a:pt x="3434" y="756"/>
                    <a:pt x="2647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67"/>
            <p:cNvSpPr/>
            <p:nvPr/>
          </p:nvSpPr>
          <p:spPr>
            <a:xfrm>
              <a:off x="-4700300" y="4108625"/>
              <a:ext cx="18950" cy="17350"/>
            </a:xfrm>
            <a:custGeom>
              <a:avLst/>
              <a:gdLst/>
              <a:ahLst/>
              <a:cxnLst/>
              <a:rect l="l" t="t" r="r" b="b"/>
              <a:pathLst>
                <a:path w="75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757" y="536"/>
                    <a:pt x="757" y="347"/>
                  </a:cubicBezTo>
                  <a:cubicBezTo>
                    <a:pt x="757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67"/>
            <p:cNvSpPr/>
            <p:nvPr/>
          </p:nvSpPr>
          <p:spPr>
            <a:xfrm>
              <a:off x="-4748325" y="3971575"/>
              <a:ext cx="203225" cy="204025"/>
            </a:xfrm>
            <a:custGeom>
              <a:avLst/>
              <a:gdLst/>
              <a:ahLst/>
              <a:cxnLst/>
              <a:rect l="l" t="t" r="r" b="b"/>
              <a:pathLst>
                <a:path w="8129" h="8161" extrusionOk="0">
                  <a:moveTo>
                    <a:pt x="2268" y="1"/>
                  </a:moveTo>
                  <a:cubicBezTo>
                    <a:pt x="1449" y="1"/>
                    <a:pt x="693" y="158"/>
                    <a:pt x="0" y="473"/>
                  </a:cubicBezTo>
                  <a:lnTo>
                    <a:pt x="1512" y="3561"/>
                  </a:lnTo>
                  <a:cubicBezTo>
                    <a:pt x="1764" y="3466"/>
                    <a:pt x="1985" y="3435"/>
                    <a:pt x="2268" y="3435"/>
                  </a:cubicBezTo>
                  <a:cubicBezTo>
                    <a:pt x="3623" y="3435"/>
                    <a:pt x="4726" y="4506"/>
                    <a:pt x="4726" y="5829"/>
                  </a:cubicBezTo>
                  <a:cubicBezTo>
                    <a:pt x="4726" y="6112"/>
                    <a:pt x="4663" y="6396"/>
                    <a:pt x="4600" y="6617"/>
                  </a:cubicBezTo>
                  <a:lnTo>
                    <a:pt x="7656" y="8160"/>
                  </a:lnTo>
                  <a:cubicBezTo>
                    <a:pt x="7971" y="7436"/>
                    <a:pt x="8128" y="6617"/>
                    <a:pt x="8128" y="5829"/>
                  </a:cubicBezTo>
                  <a:cubicBezTo>
                    <a:pt x="8128" y="2647"/>
                    <a:pt x="5513" y="1"/>
                    <a:pt x="22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67"/>
            <p:cNvSpPr/>
            <p:nvPr/>
          </p:nvSpPr>
          <p:spPr>
            <a:xfrm>
              <a:off x="-4656175" y="4151950"/>
              <a:ext cx="91375" cy="91375"/>
            </a:xfrm>
            <a:custGeom>
              <a:avLst/>
              <a:gdLst/>
              <a:ahLst/>
              <a:cxnLst/>
              <a:rect l="l" t="t" r="r" b="b"/>
              <a:pathLst>
                <a:path w="3655" h="3655" extrusionOk="0">
                  <a:moveTo>
                    <a:pt x="599" y="0"/>
                  </a:moveTo>
                  <a:cubicBezTo>
                    <a:pt x="441" y="221"/>
                    <a:pt x="252" y="441"/>
                    <a:pt x="0" y="599"/>
                  </a:cubicBezTo>
                  <a:lnTo>
                    <a:pt x="1544" y="3655"/>
                  </a:lnTo>
                  <a:cubicBezTo>
                    <a:pt x="2395" y="3151"/>
                    <a:pt x="3151" y="2395"/>
                    <a:pt x="3655" y="1544"/>
                  </a:cubicBezTo>
                  <a:lnTo>
                    <a:pt x="59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67"/>
            <p:cNvSpPr/>
            <p:nvPr/>
          </p:nvSpPr>
          <p:spPr>
            <a:xfrm>
              <a:off x="-4817650" y="3991275"/>
              <a:ext cx="91400" cy="91375"/>
            </a:xfrm>
            <a:custGeom>
              <a:avLst/>
              <a:gdLst/>
              <a:ahLst/>
              <a:cxnLst/>
              <a:rect l="l" t="t" r="r" b="b"/>
              <a:pathLst>
                <a:path w="3656" h="3655" extrusionOk="0">
                  <a:moveTo>
                    <a:pt x="2143" y="0"/>
                  </a:moveTo>
                  <a:cubicBezTo>
                    <a:pt x="1261" y="504"/>
                    <a:pt x="536" y="1260"/>
                    <a:pt x="1" y="2111"/>
                  </a:cubicBezTo>
                  <a:lnTo>
                    <a:pt x="3088" y="3655"/>
                  </a:lnTo>
                  <a:cubicBezTo>
                    <a:pt x="3246" y="3434"/>
                    <a:pt x="3435" y="3214"/>
                    <a:pt x="3655" y="3088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67"/>
            <p:cNvSpPr/>
            <p:nvPr/>
          </p:nvSpPr>
          <p:spPr>
            <a:xfrm>
              <a:off x="-4837325" y="4059000"/>
              <a:ext cx="204000" cy="204025"/>
            </a:xfrm>
            <a:custGeom>
              <a:avLst/>
              <a:gdLst/>
              <a:ahLst/>
              <a:cxnLst/>
              <a:rect l="l" t="t" r="r" b="b"/>
              <a:pathLst>
                <a:path w="8160" h="8161" extrusionOk="0">
                  <a:moveTo>
                    <a:pt x="473" y="1"/>
                  </a:moveTo>
                  <a:cubicBezTo>
                    <a:pt x="158" y="725"/>
                    <a:pt x="0" y="1513"/>
                    <a:pt x="0" y="2300"/>
                  </a:cubicBezTo>
                  <a:cubicBezTo>
                    <a:pt x="0" y="5482"/>
                    <a:pt x="2615" y="8160"/>
                    <a:pt x="5828" y="8160"/>
                  </a:cubicBezTo>
                  <a:cubicBezTo>
                    <a:pt x="6648" y="8160"/>
                    <a:pt x="7435" y="8003"/>
                    <a:pt x="8160" y="7688"/>
                  </a:cubicBezTo>
                  <a:lnTo>
                    <a:pt x="6616" y="4632"/>
                  </a:lnTo>
                  <a:cubicBezTo>
                    <a:pt x="6396" y="4695"/>
                    <a:pt x="6144" y="4726"/>
                    <a:pt x="5860" y="4726"/>
                  </a:cubicBezTo>
                  <a:cubicBezTo>
                    <a:pt x="4537" y="4726"/>
                    <a:pt x="3434" y="3624"/>
                    <a:pt x="3434" y="2300"/>
                  </a:cubicBezTo>
                  <a:cubicBezTo>
                    <a:pt x="3434" y="2017"/>
                    <a:pt x="3466" y="1796"/>
                    <a:pt x="3560" y="1544"/>
                  </a:cubicBezTo>
                  <a:lnTo>
                    <a:pt x="4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98" name="Google Shape;9698;p67"/>
          <p:cNvGrpSpPr/>
          <p:nvPr/>
        </p:nvGrpSpPr>
        <p:grpSpPr>
          <a:xfrm>
            <a:off x="6256364" y="1714185"/>
            <a:ext cx="430998" cy="369730"/>
            <a:chOff x="-3037625" y="3254850"/>
            <a:chExt cx="299325" cy="256775"/>
          </a:xfrm>
        </p:grpSpPr>
        <p:sp>
          <p:nvSpPr>
            <p:cNvPr id="9699" name="Google Shape;9699;p67"/>
            <p:cNvSpPr/>
            <p:nvPr/>
          </p:nvSpPr>
          <p:spPr>
            <a:xfrm>
              <a:off x="-3037625" y="3460400"/>
              <a:ext cx="152825" cy="51225"/>
            </a:xfrm>
            <a:custGeom>
              <a:avLst/>
              <a:gdLst/>
              <a:ahLst/>
              <a:cxnLst/>
              <a:rect l="l" t="t" r="r" b="b"/>
              <a:pathLst>
                <a:path w="6113" h="2049" extrusionOk="0">
                  <a:moveTo>
                    <a:pt x="1356" y="1"/>
                  </a:moveTo>
                  <a:cubicBezTo>
                    <a:pt x="1" y="1"/>
                    <a:pt x="1" y="2049"/>
                    <a:pt x="1356" y="2049"/>
                  </a:cubicBezTo>
                  <a:lnTo>
                    <a:pt x="4758" y="2049"/>
                  </a:lnTo>
                  <a:cubicBezTo>
                    <a:pt x="6113" y="2049"/>
                    <a:pt x="6113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67"/>
            <p:cNvSpPr/>
            <p:nvPr/>
          </p:nvSpPr>
          <p:spPr>
            <a:xfrm>
              <a:off x="-2884825" y="3460400"/>
              <a:ext cx="146525" cy="51225"/>
            </a:xfrm>
            <a:custGeom>
              <a:avLst/>
              <a:gdLst/>
              <a:ahLst/>
              <a:cxnLst/>
              <a:rect l="l" t="t" r="r" b="b"/>
              <a:pathLst>
                <a:path w="5861" h="2049" extrusionOk="0">
                  <a:moveTo>
                    <a:pt x="1" y="1"/>
                  </a:moveTo>
                  <a:cubicBezTo>
                    <a:pt x="473" y="631"/>
                    <a:pt x="473" y="1419"/>
                    <a:pt x="1" y="2049"/>
                  </a:cubicBezTo>
                  <a:lnTo>
                    <a:pt x="4853" y="2049"/>
                  </a:lnTo>
                  <a:cubicBezTo>
                    <a:pt x="5388" y="2049"/>
                    <a:pt x="5861" y="1576"/>
                    <a:pt x="5861" y="1041"/>
                  </a:cubicBezTo>
                  <a:cubicBezTo>
                    <a:pt x="5861" y="442"/>
                    <a:pt x="5451" y="1"/>
                    <a:pt x="48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67"/>
            <p:cNvSpPr/>
            <p:nvPr/>
          </p:nvSpPr>
          <p:spPr>
            <a:xfrm>
              <a:off x="-2909225" y="3313125"/>
              <a:ext cx="59875" cy="72475"/>
            </a:xfrm>
            <a:custGeom>
              <a:avLst/>
              <a:gdLst/>
              <a:ahLst/>
              <a:cxnLst/>
              <a:rect l="l" t="t" r="r" b="b"/>
              <a:pathLst>
                <a:path w="2395" h="2899" extrusionOk="0">
                  <a:moveTo>
                    <a:pt x="0" y="1"/>
                  </a:moveTo>
                  <a:lnTo>
                    <a:pt x="0" y="2899"/>
                  </a:lnTo>
                  <a:lnTo>
                    <a:pt x="2395" y="145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67"/>
            <p:cNvSpPr/>
            <p:nvPr/>
          </p:nvSpPr>
          <p:spPr>
            <a:xfrm>
              <a:off x="-3029750" y="3254850"/>
              <a:ext cx="291450" cy="188250"/>
            </a:xfrm>
            <a:custGeom>
              <a:avLst/>
              <a:gdLst/>
              <a:ahLst/>
              <a:cxnLst/>
              <a:rect l="l" t="t" r="r" b="b"/>
              <a:pathLst>
                <a:path w="11658" h="7530" extrusionOk="0">
                  <a:moveTo>
                    <a:pt x="4414" y="1387"/>
                  </a:moveTo>
                  <a:cubicBezTo>
                    <a:pt x="4476" y="1387"/>
                    <a:pt x="4541" y="1407"/>
                    <a:pt x="4601" y="1449"/>
                  </a:cubicBezTo>
                  <a:lnTo>
                    <a:pt x="8035" y="3497"/>
                  </a:lnTo>
                  <a:cubicBezTo>
                    <a:pt x="8287" y="3623"/>
                    <a:pt x="8287" y="3938"/>
                    <a:pt x="8035" y="4064"/>
                  </a:cubicBezTo>
                  <a:lnTo>
                    <a:pt x="4601" y="6112"/>
                  </a:lnTo>
                  <a:cubicBezTo>
                    <a:pt x="4552" y="6140"/>
                    <a:pt x="4500" y="6153"/>
                    <a:pt x="4448" y="6153"/>
                  </a:cubicBezTo>
                  <a:cubicBezTo>
                    <a:pt x="4268" y="6153"/>
                    <a:pt x="4097" y="6000"/>
                    <a:pt x="4097" y="5829"/>
                  </a:cubicBezTo>
                  <a:lnTo>
                    <a:pt x="4097" y="1733"/>
                  </a:lnTo>
                  <a:cubicBezTo>
                    <a:pt x="4097" y="1527"/>
                    <a:pt x="4247" y="1387"/>
                    <a:pt x="4414" y="1387"/>
                  </a:cubicBezTo>
                  <a:close/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6490"/>
                  </a:lnTo>
                  <a:cubicBezTo>
                    <a:pt x="1" y="7057"/>
                    <a:pt x="473" y="7530"/>
                    <a:pt x="1041" y="7530"/>
                  </a:cubicBezTo>
                  <a:lnTo>
                    <a:pt x="10650" y="7530"/>
                  </a:lnTo>
                  <a:cubicBezTo>
                    <a:pt x="11185" y="7530"/>
                    <a:pt x="11658" y="7057"/>
                    <a:pt x="11658" y="6490"/>
                  </a:cubicBezTo>
                  <a:lnTo>
                    <a:pt x="11658" y="1040"/>
                  </a:lnTo>
                  <a:cubicBezTo>
                    <a:pt x="11658" y="473"/>
                    <a:pt x="11248" y="0"/>
                    <a:pt x="106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03" name="Google Shape;9703;p67"/>
          <p:cNvGrpSpPr/>
          <p:nvPr/>
        </p:nvGrpSpPr>
        <p:grpSpPr>
          <a:xfrm>
            <a:off x="6260324" y="2204615"/>
            <a:ext cx="423079" cy="420811"/>
            <a:chOff x="-3031325" y="3597450"/>
            <a:chExt cx="293825" cy="292250"/>
          </a:xfrm>
        </p:grpSpPr>
        <p:sp>
          <p:nvSpPr>
            <p:cNvPr id="9704" name="Google Shape;9704;p67"/>
            <p:cNvSpPr/>
            <p:nvPr/>
          </p:nvSpPr>
          <p:spPr>
            <a:xfrm>
              <a:off x="-3029750" y="3597450"/>
              <a:ext cx="292250" cy="67775"/>
            </a:xfrm>
            <a:custGeom>
              <a:avLst/>
              <a:gdLst/>
              <a:ahLst/>
              <a:cxnLst/>
              <a:rect l="l" t="t" r="r" b="b"/>
              <a:pathLst>
                <a:path w="11690" h="2711" extrusionOk="0">
                  <a:moveTo>
                    <a:pt x="1702" y="1387"/>
                  </a:moveTo>
                  <a:cubicBezTo>
                    <a:pt x="1891" y="1387"/>
                    <a:pt x="2049" y="1545"/>
                    <a:pt x="2049" y="1734"/>
                  </a:cubicBezTo>
                  <a:cubicBezTo>
                    <a:pt x="2049" y="1923"/>
                    <a:pt x="1891" y="2080"/>
                    <a:pt x="1702" y="2080"/>
                  </a:cubicBezTo>
                  <a:cubicBezTo>
                    <a:pt x="1513" y="2080"/>
                    <a:pt x="1356" y="1923"/>
                    <a:pt x="1356" y="1734"/>
                  </a:cubicBezTo>
                  <a:cubicBezTo>
                    <a:pt x="1356" y="1545"/>
                    <a:pt x="1513" y="1387"/>
                    <a:pt x="1702" y="1387"/>
                  </a:cubicBezTo>
                  <a:close/>
                  <a:moveTo>
                    <a:pt x="3120" y="1387"/>
                  </a:moveTo>
                  <a:cubicBezTo>
                    <a:pt x="3309" y="1387"/>
                    <a:pt x="3466" y="1545"/>
                    <a:pt x="3466" y="1734"/>
                  </a:cubicBezTo>
                  <a:cubicBezTo>
                    <a:pt x="3466" y="1923"/>
                    <a:pt x="3309" y="2080"/>
                    <a:pt x="3120" y="2080"/>
                  </a:cubicBezTo>
                  <a:cubicBezTo>
                    <a:pt x="2931" y="2080"/>
                    <a:pt x="2773" y="1923"/>
                    <a:pt x="2773" y="1734"/>
                  </a:cubicBezTo>
                  <a:cubicBezTo>
                    <a:pt x="2773" y="1545"/>
                    <a:pt x="2931" y="1387"/>
                    <a:pt x="3120" y="1387"/>
                  </a:cubicBezTo>
                  <a:close/>
                  <a:moveTo>
                    <a:pt x="9985" y="1417"/>
                  </a:moveTo>
                  <a:cubicBezTo>
                    <a:pt x="10400" y="1417"/>
                    <a:pt x="10449" y="2080"/>
                    <a:pt x="9956" y="2080"/>
                  </a:cubicBezTo>
                  <a:lnTo>
                    <a:pt x="5861" y="2080"/>
                  </a:lnTo>
                  <a:cubicBezTo>
                    <a:pt x="5451" y="2080"/>
                    <a:pt x="5388" y="1418"/>
                    <a:pt x="5861" y="1418"/>
                  </a:cubicBezTo>
                  <a:lnTo>
                    <a:pt x="9956" y="1418"/>
                  </a:lnTo>
                  <a:cubicBezTo>
                    <a:pt x="9966" y="1418"/>
                    <a:pt x="9976" y="1417"/>
                    <a:pt x="9985" y="141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10"/>
                  </a:lnTo>
                  <a:lnTo>
                    <a:pt x="11689" y="2710"/>
                  </a:lnTo>
                  <a:lnTo>
                    <a:pt x="11689" y="1040"/>
                  </a:lnTo>
                  <a:cubicBezTo>
                    <a:pt x="11658" y="473"/>
                    <a:pt x="11248" y="1"/>
                    <a:pt x="106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67"/>
            <p:cNvSpPr/>
            <p:nvPr/>
          </p:nvSpPr>
          <p:spPr>
            <a:xfrm>
              <a:off x="-3031325" y="3687250"/>
              <a:ext cx="292250" cy="153600"/>
            </a:xfrm>
            <a:custGeom>
              <a:avLst/>
              <a:gdLst/>
              <a:ahLst/>
              <a:cxnLst/>
              <a:rect l="l" t="t" r="r" b="b"/>
              <a:pathLst>
                <a:path w="11690" h="6144" extrusionOk="0">
                  <a:moveTo>
                    <a:pt x="1" y="0"/>
                  </a:moveTo>
                  <a:lnTo>
                    <a:pt x="1" y="5104"/>
                  </a:lnTo>
                  <a:lnTo>
                    <a:pt x="64" y="5104"/>
                  </a:lnTo>
                  <a:cubicBezTo>
                    <a:pt x="64" y="5671"/>
                    <a:pt x="536" y="6144"/>
                    <a:pt x="1104" y="6144"/>
                  </a:cubicBezTo>
                  <a:lnTo>
                    <a:pt x="4475" y="6144"/>
                  </a:lnTo>
                  <a:cubicBezTo>
                    <a:pt x="4317" y="5671"/>
                    <a:pt x="4223" y="5199"/>
                    <a:pt x="4223" y="4695"/>
                  </a:cubicBezTo>
                  <a:lnTo>
                    <a:pt x="4223" y="2395"/>
                  </a:lnTo>
                  <a:cubicBezTo>
                    <a:pt x="4223" y="1790"/>
                    <a:pt x="4686" y="1366"/>
                    <a:pt x="5227" y="1366"/>
                  </a:cubicBezTo>
                  <a:cubicBezTo>
                    <a:pt x="5362" y="1366"/>
                    <a:pt x="5502" y="1393"/>
                    <a:pt x="5640" y="1450"/>
                  </a:cubicBezTo>
                  <a:cubicBezTo>
                    <a:pt x="5735" y="1481"/>
                    <a:pt x="5861" y="1544"/>
                    <a:pt x="5987" y="1544"/>
                  </a:cubicBezTo>
                  <a:cubicBezTo>
                    <a:pt x="6144" y="1544"/>
                    <a:pt x="6365" y="1450"/>
                    <a:pt x="6900" y="977"/>
                  </a:cubicBezTo>
                  <a:cubicBezTo>
                    <a:pt x="7090" y="788"/>
                    <a:pt x="7349" y="693"/>
                    <a:pt x="7613" y="693"/>
                  </a:cubicBezTo>
                  <a:cubicBezTo>
                    <a:pt x="7877" y="693"/>
                    <a:pt x="8145" y="788"/>
                    <a:pt x="8350" y="977"/>
                  </a:cubicBezTo>
                  <a:cubicBezTo>
                    <a:pt x="8822" y="1450"/>
                    <a:pt x="9106" y="1544"/>
                    <a:pt x="9263" y="1544"/>
                  </a:cubicBezTo>
                  <a:cubicBezTo>
                    <a:pt x="9358" y="1544"/>
                    <a:pt x="9484" y="1481"/>
                    <a:pt x="9610" y="1450"/>
                  </a:cubicBezTo>
                  <a:cubicBezTo>
                    <a:pt x="9742" y="1393"/>
                    <a:pt x="9878" y="1366"/>
                    <a:pt x="10011" y="1366"/>
                  </a:cubicBezTo>
                  <a:cubicBezTo>
                    <a:pt x="10544" y="1366"/>
                    <a:pt x="11028" y="1790"/>
                    <a:pt x="11028" y="2395"/>
                  </a:cubicBezTo>
                  <a:lnTo>
                    <a:pt x="11028" y="4695"/>
                  </a:lnTo>
                  <a:cubicBezTo>
                    <a:pt x="11028" y="5199"/>
                    <a:pt x="10933" y="5671"/>
                    <a:pt x="10744" y="6144"/>
                  </a:cubicBezTo>
                  <a:cubicBezTo>
                    <a:pt x="11248" y="6112"/>
                    <a:pt x="11689" y="5671"/>
                    <a:pt x="11689" y="5104"/>
                  </a:cubicBezTo>
                  <a:lnTo>
                    <a:pt x="116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67"/>
            <p:cNvSpPr/>
            <p:nvPr/>
          </p:nvSpPr>
          <p:spPr>
            <a:xfrm>
              <a:off x="-2908450" y="3724275"/>
              <a:ext cx="59900" cy="164625"/>
            </a:xfrm>
            <a:custGeom>
              <a:avLst/>
              <a:gdLst/>
              <a:ahLst/>
              <a:cxnLst/>
              <a:rect l="l" t="t" r="r" b="b"/>
              <a:pathLst>
                <a:path w="2396" h="6585" extrusionOk="0">
                  <a:moveTo>
                    <a:pt x="2395" y="0"/>
                  </a:moveTo>
                  <a:cubicBezTo>
                    <a:pt x="1904" y="491"/>
                    <a:pt x="1500" y="721"/>
                    <a:pt x="1085" y="721"/>
                  </a:cubicBezTo>
                  <a:cubicBezTo>
                    <a:pt x="887" y="721"/>
                    <a:pt x="687" y="669"/>
                    <a:pt x="473" y="567"/>
                  </a:cubicBezTo>
                  <a:cubicBezTo>
                    <a:pt x="423" y="548"/>
                    <a:pt x="374" y="539"/>
                    <a:pt x="327" y="539"/>
                  </a:cubicBezTo>
                  <a:cubicBezTo>
                    <a:pt x="142" y="539"/>
                    <a:pt x="1" y="681"/>
                    <a:pt x="1" y="882"/>
                  </a:cubicBezTo>
                  <a:lnTo>
                    <a:pt x="1" y="3214"/>
                  </a:lnTo>
                  <a:cubicBezTo>
                    <a:pt x="1" y="3718"/>
                    <a:pt x="127" y="4222"/>
                    <a:pt x="316" y="4663"/>
                  </a:cubicBezTo>
                  <a:cubicBezTo>
                    <a:pt x="725" y="5513"/>
                    <a:pt x="1387" y="6238"/>
                    <a:pt x="2395" y="6585"/>
                  </a:cubicBezTo>
                  <a:lnTo>
                    <a:pt x="23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67"/>
            <p:cNvSpPr/>
            <p:nvPr/>
          </p:nvSpPr>
          <p:spPr>
            <a:xfrm>
              <a:off x="-2831250" y="3725850"/>
              <a:ext cx="59875" cy="163850"/>
            </a:xfrm>
            <a:custGeom>
              <a:avLst/>
              <a:gdLst/>
              <a:ahLst/>
              <a:cxnLst/>
              <a:rect l="l" t="t" r="r" b="b"/>
              <a:pathLst>
                <a:path w="2395" h="6554" extrusionOk="0">
                  <a:moveTo>
                    <a:pt x="0" y="0"/>
                  </a:moveTo>
                  <a:lnTo>
                    <a:pt x="0" y="6553"/>
                  </a:lnTo>
                  <a:cubicBezTo>
                    <a:pt x="1008" y="6175"/>
                    <a:pt x="1670" y="5450"/>
                    <a:pt x="2079" y="4631"/>
                  </a:cubicBezTo>
                  <a:cubicBezTo>
                    <a:pt x="2269" y="4159"/>
                    <a:pt x="2395" y="3686"/>
                    <a:pt x="2395" y="3182"/>
                  </a:cubicBezTo>
                  <a:lnTo>
                    <a:pt x="2395" y="851"/>
                  </a:lnTo>
                  <a:cubicBezTo>
                    <a:pt x="2395" y="623"/>
                    <a:pt x="2212" y="477"/>
                    <a:pt x="2042" y="477"/>
                  </a:cubicBezTo>
                  <a:cubicBezTo>
                    <a:pt x="2000" y="477"/>
                    <a:pt x="1959" y="485"/>
                    <a:pt x="1922" y="504"/>
                  </a:cubicBezTo>
                  <a:cubicBezTo>
                    <a:pt x="1704" y="598"/>
                    <a:pt x="1496" y="647"/>
                    <a:pt x="1291" y="647"/>
                  </a:cubicBezTo>
                  <a:cubicBezTo>
                    <a:pt x="873" y="647"/>
                    <a:pt x="465" y="44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08" name="Google Shape;9708;p67"/>
          <p:cNvGrpSpPr/>
          <p:nvPr/>
        </p:nvGrpSpPr>
        <p:grpSpPr>
          <a:xfrm>
            <a:off x="6272798" y="2781214"/>
            <a:ext cx="421927" cy="370882"/>
            <a:chOff x="-3030525" y="3973150"/>
            <a:chExt cx="293025" cy="257575"/>
          </a:xfrm>
        </p:grpSpPr>
        <p:sp>
          <p:nvSpPr>
            <p:cNvPr id="9709" name="Google Shape;9709;p67"/>
            <p:cNvSpPr/>
            <p:nvPr/>
          </p:nvSpPr>
          <p:spPr>
            <a:xfrm>
              <a:off x="-3029750" y="3973150"/>
              <a:ext cx="292250" cy="68550"/>
            </a:xfrm>
            <a:custGeom>
              <a:avLst/>
              <a:gdLst/>
              <a:ahLst/>
              <a:cxnLst/>
              <a:rect l="l" t="t" r="r" b="b"/>
              <a:pathLst>
                <a:path w="11690" h="2742" extrusionOk="0">
                  <a:moveTo>
                    <a:pt x="1702" y="1355"/>
                  </a:moveTo>
                  <a:cubicBezTo>
                    <a:pt x="1891" y="1355"/>
                    <a:pt x="2049" y="1513"/>
                    <a:pt x="2049" y="1702"/>
                  </a:cubicBezTo>
                  <a:cubicBezTo>
                    <a:pt x="2049" y="1922"/>
                    <a:pt x="1891" y="2080"/>
                    <a:pt x="1702" y="2080"/>
                  </a:cubicBezTo>
                  <a:cubicBezTo>
                    <a:pt x="1513" y="2080"/>
                    <a:pt x="1356" y="1922"/>
                    <a:pt x="1356" y="1702"/>
                  </a:cubicBezTo>
                  <a:cubicBezTo>
                    <a:pt x="1356" y="1513"/>
                    <a:pt x="1513" y="1355"/>
                    <a:pt x="1702" y="1355"/>
                  </a:cubicBezTo>
                  <a:close/>
                  <a:moveTo>
                    <a:pt x="3088" y="1355"/>
                  </a:moveTo>
                  <a:cubicBezTo>
                    <a:pt x="3277" y="1355"/>
                    <a:pt x="3435" y="1513"/>
                    <a:pt x="3435" y="1702"/>
                  </a:cubicBezTo>
                  <a:cubicBezTo>
                    <a:pt x="3435" y="1922"/>
                    <a:pt x="3277" y="2080"/>
                    <a:pt x="3088" y="2080"/>
                  </a:cubicBezTo>
                  <a:cubicBezTo>
                    <a:pt x="2868" y="2080"/>
                    <a:pt x="2710" y="1922"/>
                    <a:pt x="2710" y="1702"/>
                  </a:cubicBezTo>
                  <a:cubicBezTo>
                    <a:pt x="2710" y="1513"/>
                    <a:pt x="2868" y="1355"/>
                    <a:pt x="3088" y="1355"/>
                  </a:cubicBezTo>
                  <a:close/>
                  <a:moveTo>
                    <a:pt x="9925" y="1387"/>
                  </a:moveTo>
                  <a:cubicBezTo>
                    <a:pt x="10366" y="1387"/>
                    <a:pt x="10366" y="2080"/>
                    <a:pt x="9925" y="2080"/>
                  </a:cubicBezTo>
                  <a:lnTo>
                    <a:pt x="5829" y="2080"/>
                  </a:lnTo>
                  <a:cubicBezTo>
                    <a:pt x="5388" y="2080"/>
                    <a:pt x="5357" y="1387"/>
                    <a:pt x="5829" y="138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58" y="505"/>
                    <a:pt x="11248" y="1"/>
                    <a:pt x="106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67"/>
            <p:cNvSpPr/>
            <p:nvPr/>
          </p:nvSpPr>
          <p:spPr>
            <a:xfrm>
              <a:off x="-3030525" y="4059000"/>
              <a:ext cx="292225" cy="171725"/>
            </a:xfrm>
            <a:custGeom>
              <a:avLst/>
              <a:gdLst/>
              <a:ahLst/>
              <a:cxnLst/>
              <a:rect l="l" t="t" r="r" b="b"/>
              <a:pathLst>
                <a:path w="11689" h="6869" extrusionOk="0">
                  <a:moveTo>
                    <a:pt x="3773" y="1366"/>
                  </a:moveTo>
                  <a:cubicBezTo>
                    <a:pt x="4065" y="1366"/>
                    <a:pt x="4260" y="1775"/>
                    <a:pt x="3970" y="1985"/>
                  </a:cubicBezTo>
                  <a:lnTo>
                    <a:pt x="2363" y="3088"/>
                  </a:lnTo>
                  <a:lnTo>
                    <a:pt x="3970" y="4191"/>
                  </a:lnTo>
                  <a:cubicBezTo>
                    <a:pt x="4252" y="4370"/>
                    <a:pt x="4075" y="4801"/>
                    <a:pt x="3795" y="4801"/>
                  </a:cubicBezTo>
                  <a:cubicBezTo>
                    <a:pt x="3731" y="4801"/>
                    <a:pt x="3662" y="4779"/>
                    <a:pt x="3592" y="4726"/>
                  </a:cubicBezTo>
                  <a:lnTo>
                    <a:pt x="1544" y="3372"/>
                  </a:lnTo>
                  <a:cubicBezTo>
                    <a:pt x="1324" y="3246"/>
                    <a:pt x="1324" y="2962"/>
                    <a:pt x="1544" y="2805"/>
                  </a:cubicBezTo>
                  <a:lnTo>
                    <a:pt x="3592" y="1418"/>
                  </a:lnTo>
                  <a:cubicBezTo>
                    <a:pt x="3654" y="1382"/>
                    <a:pt x="3715" y="1366"/>
                    <a:pt x="3773" y="1366"/>
                  </a:cubicBezTo>
                  <a:close/>
                  <a:moveTo>
                    <a:pt x="7912" y="1407"/>
                  </a:moveTo>
                  <a:cubicBezTo>
                    <a:pt x="7979" y="1407"/>
                    <a:pt x="8053" y="1429"/>
                    <a:pt x="8129" y="1481"/>
                  </a:cubicBezTo>
                  <a:lnTo>
                    <a:pt x="10145" y="2836"/>
                  </a:lnTo>
                  <a:cubicBezTo>
                    <a:pt x="10366" y="2962"/>
                    <a:pt x="10366" y="3277"/>
                    <a:pt x="10145" y="3403"/>
                  </a:cubicBezTo>
                  <a:lnTo>
                    <a:pt x="8129" y="4789"/>
                  </a:lnTo>
                  <a:cubicBezTo>
                    <a:pt x="8061" y="4826"/>
                    <a:pt x="7996" y="4841"/>
                    <a:pt x="7935" y="4841"/>
                  </a:cubicBezTo>
                  <a:cubicBezTo>
                    <a:pt x="7624" y="4841"/>
                    <a:pt x="7430" y="4433"/>
                    <a:pt x="7719" y="4222"/>
                  </a:cubicBezTo>
                  <a:lnTo>
                    <a:pt x="9326" y="3120"/>
                  </a:lnTo>
                  <a:lnTo>
                    <a:pt x="7719" y="2017"/>
                  </a:lnTo>
                  <a:cubicBezTo>
                    <a:pt x="7437" y="1837"/>
                    <a:pt x="7615" y="1407"/>
                    <a:pt x="7912" y="1407"/>
                  </a:cubicBezTo>
                  <a:close/>
                  <a:moveTo>
                    <a:pt x="6515" y="714"/>
                  </a:moveTo>
                  <a:cubicBezTo>
                    <a:pt x="6728" y="714"/>
                    <a:pt x="6948" y="909"/>
                    <a:pt x="6868" y="1166"/>
                  </a:cubicBezTo>
                  <a:lnTo>
                    <a:pt x="5482" y="5262"/>
                  </a:lnTo>
                  <a:cubicBezTo>
                    <a:pt x="5434" y="5420"/>
                    <a:pt x="5306" y="5489"/>
                    <a:pt x="5176" y="5489"/>
                  </a:cubicBezTo>
                  <a:cubicBezTo>
                    <a:pt x="4968" y="5489"/>
                    <a:pt x="4755" y="5313"/>
                    <a:pt x="4852" y="5041"/>
                  </a:cubicBezTo>
                  <a:lnTo>
                    <a:pt x="6207" y="946"/>
                  </a:lnTo>
                  <a:cubicBezTo>
                    <a:pt x="6265" y="782"/>
                    <a:pt x="6389" y="714"/>
                    <a:pt x="6515" y="714"/>
                  </a:cubicBezTo>
                  <a:close/>
                  <a:moveTo>
                    <a:pt x="0" y="1"/>
                  </a:moveTo>
                  <a:lnTo>
                    <a:pt x="0" y="5829"/>
                  </a:lnTo>
                  <a:lnTo>
                    <a:pt x="32" y="5829"/>
                  </a:lnTo>
                  <a:cubicBezTo>
                    <a:pt x="32" y="6396"/>
                    <a:pt x="504" y="6869"/>
                    <a:pt x="1072" y="6869"/>
                  </a:cubicBezTo>
                  <a:lnTo>
                    <a:pt x="10681" y="6869"/>
                  </a:lnTo>
                  <a:cubicBezTo>
                    <a:pt x="11216" y="6869"/>
                    <a:pt x="11689" y="6396"/>
                    <a:pt x="11689" y="5829"/>
                  </a:cubicBezTo>
                  <a:lnTo>
                    <a:pt x="116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11" name="Google Shape;9711;p67"/>
          <p:cNvGrpSpPr/>
          <p:nvPr/>
        </p:nvGrpSpPr>
        <p:grpSpPr>
          <a:xfrm>
            <a:off x="1374391" y="3369426"/>
            <a:ext cx="421927" cy="297195"/>
            <a:chOff x="-1199300" y="3279250"/>
            <a:chExt cx="293025" cy="206400"/>
          </a:xfrm>
        </p:grpSpPr>
        <p:sp>
          <p:nvSpPr>
            <p:cNvPr id="9712" name="Google Shape;9712;p67"/>
            <p:cNvSpPr/>
            <p:nvPr/>
          </p:nvSpPr>
          <p:spPr>
            <a:xfrm>
              <a:off x="-1183550" y="3395050"/>
              <a:ext cx="261525" cy="90600"/>
            </a:xfrm>
            <a:custGeom>
              <a:avLst/>
              <a:gdLst/>
              <a:ahLst/>
              <a:cxnLst/>
              <a:rect l="l" t="t" r="r" b="b"/>
              <a:pathLst>
                <a:path w="10461" h="3624" extrusionOk="0">
                  <a:moveTo>
                    <a:pt x="3498" y="0"/>
                  </a:moveTo>
                  <a:lnTo>
                    <a:pt x="1" y="3529"/>
                  </a:lnTo>
                  <a:cubicBezTo>
                    <a:pt x="127" y="3623"/>
                    <a:pt x="284" y="3623"/>
                    <a:pt x="442" y="3623"/>
                  </a:cubicBezTo>
                  <a:lnTo>
                    <a:pt x="10051" y="3623"/>
                  </a:lnTo>
                  <a:cubicBezTo>
                    <a:pt x="10208" y="3623"/>
                    <a:pt x="10366" y="3560"/>
                    <a:pt x="10460" y="3529"/>
                  </a:cubicBezTo>
                  <a:lnTo>
                    <a:pt x="6963" y="0"/>
                  </a:lnTo>
                  <a:lnTo>
                    <a:pt x="5986" y="977"/>
                  </a:lnTo>
                  <a:cubicBezTo>
                    <a:pt x="5797" y="1166"/>
                    <a:pt x="5522" y="1260"/>
                    <a:pt x="5242" y="1260"/>
                  </a:cubicBezTo>
                  <a:cubicBezTo>
                    <a:pt x="4963" y="1260"/>
                    <a:pt x="4679" y="1166"/>
                    <a:pt x="4474" y="977"/>
                  </a:cubicBezTo>
                  <a:lnTo>
                    <a:pt x="349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67"/>
            <p:cNvSpPr/>
            <p:nvPr/>
          </p:nvSpPr>
          <p:spPr>
            <a:xfrm>
              <a:off x="-1184325" y="3279250"/>
              <a:ext cx="261500" cy="129400"/>
            </a:xfrm>
            <a:custGeom>
              <a:avLst/>
              <a:gdLst/>
              <a:ahLst/>
              <a:cxnLst/>
              <a:rect l="l" t="t" r="r" b="b"/>
              <a:pathLst>
                <a:path w="10460" h="5176" extrusionOk="0">
                  <a:moveTo>
                    <a:pt x="410" y="1"/>
                  </a:moveTo>
                  <a:cubicBezTo>
                    <a:pt x="252" y="1"/>
                    <a:pt x="95" y="64"/>
                    <a:pt x="0" y="95"/>
                  </a:cubicBezTo>
                  <a:lnTo>
                    <a:pt x="3781" y="3876"/>
                  </a:lnTo>
                  <a:lnTo>
                    <a:pt x="4978" y="5105"/>
                  </a:lnTo>
                  <a:cubicBezTo>
                    <a:pt x="5041" y="5152"/>
                    <a:pt x="5143" y="5175"/>
                    <a:pt x="5246" y="5175"/>
                  </a:cubicBezTo>
                  <a:cubicBezTo>
                    <a:pt x="5348" y="5175"/>
                    <a:pt x="5450" y="5152"/>
                    <a:pt x="5513" y="5105"/>
                  </a:cubicBezTo>
                  <a:lnTo>
                    <a:pt x="6711" y="3876"/>
                  </a:lnTo>
                  <a:lnTo>
                    <a:pt x="10460" y="95"/>
                  </a:lnTo>
                  <a:cubicBezTo>
                    <a:pt x="10334" y="1"/>
                    <a:pt x="10176" y="1"/>
                    <a:pt x="100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67"/>
            <p:cNvSpPr/>
            <p:nvPr/>
          </p:nvSpPr>
          <p:spPr>
            <a:xfrm>
              <a:off x="-1199300" y="3294225"/>
              <a:ext cx="90600" cy="175650"/>
            </a:xfrm>
            <a:custGeom>
              <a:avLst/>
              <a:gdLst/>
              <a:ahLst/>
              <a:cxnLst/>
              <a:rect l="l" t="t" r="r" b="b"/>
              <a:pathLst>
                <a:path w="3624" h="7026" extrusionOk="0">
                  <a:moveTo>
                    <a:pt x="126" y="0"/>
                  </a:moveTo>
                  <a:cubicBezTo>
                    <a:pt x="32" y="126"/>
                    <a:pt x="0" y="284"/>
                    <a:pt x="0" y="441"/>
                  </a:cubicBezTo>
                  <a:lnTo>
                    <a:pt x="0" y="6585"/>
                  </a:lnTo>
                  <a:cubicBezTo>
                    <a:pt x="0" y="6742"/>
                    <a:pt x="32" y="6900"/>
                    <a:pt x="126" y="7026"/>
                  </a:cubicBezTo>
                  <a:lnTo>
                    <a:pt x="3624" y="3466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67"/>
            <p:cNvSpPr/>
            <p:nvPr/>
          </p:nvSpPr>
          <p:spPr>
            <a:xfrm>
              <a:off x="-996875" y="3294225"/>
              <a:ext cx="90600" cy="177225"/>
            </a:xfrm>
            <a:custGeom>
              <a:avLst/>
              <a:gdLst/>
              <a:ahLst/>
              <a:cxnLst/>
              <a:rect l="l" t="t" r="r" b="b"/>
              <a:pathLst>
                <a:path w="3624" h="7089" extrusionOk="0">
                  <a:moveTo>
                    <a:pt x="3529" y="0"/>
                  </a:moveTo>
                  <a:lnTo>
                    <a:pt x="0" y="3529"/>
                  </a:lnTo>
                  <a:lnTo>
                    <a:pt x="3529" y="7089"/>
                  </a:lnTo>
                  <a:cubicBezTo>
                    <a:pt x="3592" y="6963"/>
                    <a:pt x="3623" y="6805"/>
                    <a:pt x="3623" y="6648"/>
                  </a:cubicBezTo>
                  <a:lnTo>
                    <a:pt x="3623" y="504"/>
                  </a:lnTo>
                  <a:cubicBezTo>
                    <a:pt x="3592" y="284"/>
                    <a:pt x="3560" y="126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16" name="Google Shape;9716;p67"/>
          <p:cNvGrpSpPr/>
          <p:nvPr/>
        </p:nvGrpSpPr>
        <p:grpSpPr>
          <a:xfrm>
            <a:off x="1381477" y="1688773"/>
            <a:ext cx="444605" cy="420559"/>
            <a:chOff x="-6338550" y="3272950"/>
            <a:chExt cx="308775" cy="292075"/>
          </a:xfrm>
        </p:grpSpPr>
        <p:sp>
          <p:nvSpPr>
            <p:cNvPr id="9717" name="Google Shape;9717;p67"/>
            <p:cNvSpPr/>
            <p:nvPr/>
          </p:nvSpPr>
          <p:spPr>
            <a:xfrm>
              <a:off x="-6338550" y="3272950"/>
              <a:ext cx="308775" cy="119750"/>
            </a:xfrm>
            <a:custGeom>
              <a:avLst/>
              <a:gdLst/>
              <a:ahLst/>
              <a:cxnLst/>
              <a:rect l="l" t="t" r="r" b="b"/>
              <a:pathLst>
                <a:path w="12351" h="4790" extrusionOk="0">
                  <a:moveTo>
                    <a:pt x="6144" y="2017"/>
                  </a:moveTo>
                  <a:cubicBezTo>
                    <a:pt x="6333" y="2017"/>
                    <a:pt x="6491" y="2206"/>
                    <a:pt x="6491" y="2395"/>
                  </a:cubicBezTo>
                  <a:cubicBezTo>
                    <a:pt x="6459" y="2584"/>
                    <a:pt x="6333" y="2742"/>
                    <a:pt x="6144" y="2742"/>
                  </a:cubicBezTo>
                  <a:cubicBezTo>
                    <a:pt x="5955" y="2742"/>
                    <a:pt x="5797" y="2584"/>
                    <a:pt x="5797" y="2395"/>
                  </a:cubicBezTo>
                  <a:cubicBezTo>
                    <a:pt x="5797" y="2206"/>
                    <a:pt x="5955" y="2017"/>
                    <a:pt x="6144" y="2017"/>
                  </a:cubicBezTo>
                  <a:close/>
                  <a:moveTo>
                    <a:pt x="6144" y="1"/>
                  </a:moveTo>
                  <a:cubicBezTo>
                    <a:pt x="4789" y="1"/>
                    <a:pt x="3750" y="1040"/>
                    <a:pt x="3750" y="2395"/>
                  </a:cubicBezTo>
                  <a:cubicBezTo>
                    <a:pt x="3750" y="2521"/>
                    <a:pt x="3750" y="2616"/>
                    <a:pt x="3781" y="2742"/>
                  </a:cubicBezTo>
                  <a:lnTo>
                    <a:pt x="1324" y="2742"/>
                  </a:lnTo>
                  <a:cubicBezTo>
                    <a:pt x="1" y="2742"/>
                    <a:pt x="1" y="4790"/>
                    <a:pt x="1324" y="4790"/>
                  </a:cubicBezTo>
                  <a:lnTo>
                    <a:pt x="10996" y="4790"/>
                  </a:lnTo>
                  <a:cubicBezTo>
                    <a:pt x="12351" y="4790"/>
                    <a:pt x="12351" y="2742"/>
                    <a:pt x="10996" y="2742"/>
                  </a:cubicBezTo>
                  <a:lnTo>
                    <a:pt x="8507" y="2742"/>
                  </a:lnTo>
                  <a:cubicBezTo>
                    <a:pt x="8507" y="2616"/>
                    <a:pt x="8538" y="2521"/>
                    <a:pt x="8538" y="2395"/>
                  </a:cubicBezTo>
                  <a:cubicBezTo>
                    <a:pt x="8538" y="1040"/>
                    <a:pt x="7467" y="1"/>
                    <a:pt x="61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9718;p67"/>
            <p:cNvSpPr/>
            <p:nvPr/>
          </p:nvSpPr>
          <p:spPr>
            <a:xfrm>
              <a:off x="-6228275" y="3479325"/>
              <a:ext cx="86650" cy="85700"/>
            </a:xfrm>
            <a:custGeom>
              <a:avLst/>
              <a:gdLst/>
              <a:ahLst/>
              <a:cxnLst/>
              <a:rect l="l" t="t" r="r" b="b"/>
              <a:pathLst>
                <a:path w="3466" h="3428" extrusionOk="0">
                  <a:moveTo>
                    <a:pt x="32" y="0"/>
                  </a:moveTo>
                  <a:lnTo>
                    <a:pt x="32" y="3088"/>
                  </a:lnTo>
                  <a:lnTo>
                    <a:pt x="0" y="3088"/>
                  </a:lnTo>
                  <a:cubicBezTo>
                    <a:pt x="0" y="3268"/>
                    <a:pt x="190" y="3428"/>
                    <a:pt x="380" y="3428"/>
                  </a:cubicBezTo>
                  <a:cubicBezTo>
                    <a:pt x="422" y="3428"/>
                    <a:pt x="464" y="3420"/>
                    <a:pt x="504" y="3403"/>
                  </a:cubicBezTo>
                  <a:lnTo>
                    <a:pt x="3277" y="2016"/>
                  </a:lnTo>
                  <a:cubicBezTo>
                    <a:pt x="3371" y="1985"/>
                    <a:pt x="3466" y="1859"/>
                    <a:pt x="3466" y="1701"/>
                  </a:cubicBezTo>
                  <a:lnTo>
                    <a:pt x="34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67"/>
            <p:cNvSpPr/>
            <p:nvPr/>
          </p:nvSpPr>
          <p:spPr>
            <a:xfrm>
              <a:off x="-6292075" y="3410800"/>
              <a:ext cx="212675" cy="50425"/>
            </a:xfrm>
            <a:custGeom>
              <a:avLst/>
              <a:gdLst/>
              <a:ahLst/>
              <a:cxnLst/>
              <a:rect l="l" t="t" r="r" b="b"/>
              <a:pathLst>
                <a:path w="8507" h="2017" extrusionOk="0">
                  <a:moveTo>
                    <a:pt x="0" y="0"/>
                  </a:moveTo>
                  <a:lnTo>
                    <a:pt x="2048" y="2016"/>
                  </a:lnTo>
                  <a:lnTo>
                    <a:pt x="6459" y="2016"/>
                  </a:ln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20" name="Google Shape;9720;p67"/>
          <p:cNvGrpSpPr/>
          <p:nvPr/>
        </p:nvGrpSpPr>
        <p:grpSpPr>
          <a:xfrm>
            <a:off x="1392817" y="2205194"/>
            <a:ext cx="421927" cy="419659"/>
            <a:chOff x="-6329100" y="3632100"/>
            <a:chExt cx="293025" cy="291450"/>
          </a:xfrm>
        </p:grpSpPr>
        <p:sp>
          <p:nvSpPr>
            <p:cNvPr id="9721" name="Google Shape;9721;p67"/>
            <p:cNvSpPr/>
            <p:nvPr/>
          </p:nvSpPr>
          <p:spPr>
            <a:xfrm>
              <a:off x="-6210700" y="3751600"/>
              <a:ext cx="174625" cy="171950"/>
            </a:xfrm>
            <a:custGeom>
              <a:avLst/>
              <a:gdLst/>
              <a:ahLst/>
              <a:cxnLst/>
              <a:rect l="l" t="t" r="r" b="b"/>
              <a:pathLst>
                <a:path w="6985" h="6878" extrusionOk="0">
                  <a:moveTo>
                    <a:pt x="492" y="0"/>
                  </a:moveTo>
                  <a:cubicBezTo>
                    <a:pt x="219" y="0"/>
                    <a:pt x="0" y="235"/>
                    <a:pt x="85" y="545"/>
                  </a:cubicBezTo>
                  <a:lnTo>
                    <a:pt x="1503" y="5712"/>
                  </a:lnTo>
                  <a:cubicBezTo>
                    <a:pt x="1559" y="5882"/>
                    <a:pt x="1707" y="5984"/>
                    <a:pt x="1856" y="5984"/>
                  </a:cubicBezTo>
                  <a:cubicBezTo>
                    <a:pt x="1956" y="5984"/>
                    <a:pt x="2057" y="5939"/>
                    <a:pt x="2133" y="5838"/>
                  </a:cubicBezTo>
                  <a:lnTo>
                    <a:pt x="2889" y="4735"/>
                  </a:lnTo>
                  <a:lnTo>
                    <a:pt x="3739" y="5712"/>
                  </a:lnTo>
                  <a:lnTo>
                    <a:pt x="4622" y="6594"/>
                  </a:lnTo>
                  <a:cubicBezTo>
                    <a:pt x="4811" y="6783"/>
                    <a:pt x="5086" y="6878"/>
                    <a:pt x="5362" y="6878"/>
                  </a:cubicBezTo>
                  <a:cubicBezTo>
                    <a:pt x="5638" y="6878"/>
                    <a:pt x="5913" y="6783"/>
                    <a:pt x="6102" y="6594"/>
                  </a:cubicBezTo>
                  <a:lnTo>
                    <a:pt x="6575" y="6122"/>
                  </a:lnTo>
                  <a:cubicBezTo>
                    <a:pt x="6984" y="5712"/>
                    <a:pt x="6984" y="5113"/>
                    <a:pt x="6575" y="4672"/>
                  </a:cubicBezTo>
                  <a:lnTo>
                    <a:pt x="4811" y="2814"/>
                  </a:lnTo>
                  <a:lnTo>
                    <a:pt x="5913" y="2058"/>
                  </a:lnTo>
                  <a:cubicBezTo>
                    <a:pt x="6134" y="1900"/>
                    <a:pt x="6102" y="1522"/>
                    <a:pt x="5787" y="1427"/>
                  </a:cubicBezTo>
                  <a:lnTo>
                    <a:pt x="589" y="10"/>
                  </a:lnTo>
                  <a:cubicBezTo>
                    <a:pt x="556" y="3"/>
                    <a:pt x="524" y="0"/>
                    <a:pt x="4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67"/>
            <p:cNvSpPr/>
            <p:nvPr/>
          </p:nvSpPr>
          <p:spPr>
            <a:xfrm>
              <a:off x="-6272400" y="3691975"/>
              <a:ext cx="136300" cy="135500"/>
            </a:xfrm>
            <a:custGeom>
              <a:avLst/>
              <a:gdLst/>
              <a:ahLst/>
              <a:cxnLst/>
              <a:rect l="l" t="t" r="r" b="b"/>
              <a:pathLst>
                <a:path w="5452" h="5420" extrusionOk="0">
                  <a:moveTo>
                    <a:pt x="2742" y="0"/>
                  </a:moveTo>
                  <a:cubicBezTo>
                    <a:pt x="1261" y="0"/>
                    <a:pt x="1" y="1229"/>
                    <a:pt x="1" y="2710"/>
                  </a:cubicBezTo>
                  <a:cubicBezTo>
                    <a:pt x="1" y="4127"/>
                    <a:pt x="1041" y="5293"/>
                    <a:pt x="2427" y="5419"/>
                  </a:cubicBezTo>
                  <a:lnTo>
                    <a:pt x="2112" y="4317"/>
                  </a:lnTo>
                  <a:cubicBezTo>
                    <a:pt x="1482" y="4096"/>
                    <a:pt x="1009" y="3466"/>
                    <a:pt x="1009" y="2741"/>
                  </a:cubicBezTo>
                  <a:cubicBezTo>
                    <a:pt x="1041" y="1765"/>
                    <a:pt x="1828" y="1009"/>
                    <a:pt x="2773" y="1009"/>
                  </a:cubicBezTo>
                  <a:cubicBezTo>
                    <a:pt x="3530" y="1009"/>
                    <a:pt x="4128" y="1481"/>
                    <a:pt x="4349" y="2143"/>
                  </a:cubicBezTo>
                  <a:lnTo>
                    <a:pt x="5451" y="2458"/>
                  </a:lnTo>
                  <a:cubicBezTo>
                    <a:pt x="5294" y="1072"/>
                    <a:pt x="4160" y="0"/>
                    <a:pt x="27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67"/>
            <p:cNvSpPr/>
            <p:nvPr/>
          </p:nvSpPr>
          <p:spPr>
            <a:xfrm>
              <a:off x="-6329100" y="3632100"/>
              <a:ext cx="257575" cy="256025"/>
            </a:xfrm>
            <a:custGeom>
              <a:avLst/>
              <a:gdLst/>
              <a:ahLst/>
              <a:cxnLst/>
              <a:rect l="l" t="t" r="r" b="b"/>
              <a:pathLst>
                <a:path w="10303" h="10241" extrusionOk="0">
                  <a:moveTo>
                    <a:pt x="5136" y="1"/>
                  </a:moveTo>
                  <a:cubicBezTo>
                    <a:pt x="2301" y="1"/>
                    <a:pt x="1" y="2269"/>
                    <a:pt x="1" y="5105"/>
                  </a:cubicBezTo>
                  <a:cubicBezTo>
                    <a:pt x="1" y="7972"/>
                    <a:pt x="2332" y="10240"/>
                    <a:pt x="5136" y="10240"/>
                  </a:cubicBezTo>
                  <a:cubicBezTo>
                    <a:pt x="5262" y="10240"/>
                    <a:pt x="5356" y="10240"/>
                    <a:pt x="5451" y="10177"/>
                  </a:cubicBezTo>
                  <a:lnTo>
                    <a:pt x="4978" y="8444"/>
                  </a:lnTo>
                  <a:cubicBezTo>
                    <a:pt x="4959" y="8445"/>
                    <a:pt x="4940" y="8445"/>
                    <a:pt x="4921" y="8445"/>
                  </a:cubicBezTo>
                  <a:cubicBezTo>
                    <a:pt x="3089" y="8445"/>
                    <a:pt x="1639" y="6945"/>
                    <a:pt x="1639" y="5105"/>
                  </a:cubicBezTo>
                  <a:cubicBezTo>
                    <a:pt x="1639" y="3214"/>
                    <a:pt x="3151" y="1702"/>
                    <a:pt x="5073" y="1702"/>
                  </a:cubicBezTo>
                  <a:cubicBezTo>
                    <a:pt x="6900" y="1702"/>
                    <a:pt x="8412" y="3151"/>
                    <a:pt x="8475" y="4979"/>
                  </a:cubicBezTo>
                  <a:lnTo>
                    <a:pt x="10208" y="5451"/>
                  </a:lnTo>
                  <a:cubicBezTo>
                    <a:pt x="10303" y="4002"/>
                    <a:pt x="9799" y="2553"/>
                    <a:pt x="8759" y="1482"/>
                  </a:cubicBezTo>
                  <a:cubicBezTo>
                    <a:pt x="7782" y="505"/>
                    <a:pt x="6522" y="1"/>
                    <a:pt x="5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24" name="Google Shape;9724;p67"/>
          <p:cNvGrpSpPr/>
          <p:nvPr/>
        </p:nvGrpSpPr>
        <p:grpSpPr>
          <a:xfrm>
            <a:off x="1405867" y="2756828"/>
            <a:ext cx="419623" cy="419659"/>
            <a:chOff x="-6329875" y="3992050"/>
            <a:chExt cx="291425" cy="291450"/>
          </a:xfrm>
        </p:grpSpPr>
        <p:sp>
          <p:nvSpPr>
            <p:cNvPr id="9725" name="Google Shape;9725;p67"/>
            <p:cNvSpPr/>
            <p:nvPr/>
          </p:nvSpPr>
          <p:spPr>
            <a:xfrm>
              <a:off x="-6090450" y="4077900"/>
              <a:ext cx="52000" cy="34675"/>
            </a:xfrm>
            <a:custGeom>
              <a:avLst/>
              <a:gdLst/>
              <a:ahLst/>
              <a:cxnLst/>
              <a:rect l="l" t="t" r="r" b="b"/>
              <a:pathLst>
                <a:path w="2080" h="1387" extrusionOk="0">
                  <a:moveTo>
                    <a:pt x="1" y="1"/>
                  </a:moveTo>
                  <a:lnTo>
                    <a:pt x="1" y="1387"/>
                  </a:lnTo>
                  <a:lnTo>
                    <a:pt x="2080" y="1387"/>
                  </a:lnTo>
                  <a:lnTo>
                    <a:pt x="2080" y="1040"/>
                  </a:lnTo>
                  <a:cubicBezTo>
                    <a:pt x="2080" y="473"/>
                    <a:pt x="1607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67"/>
            <p:cNvSpPr/>
            <p:nvPr/>
          </p:nvSpPr>
          <p:spPr>
            <a:xfrm>
              <a:off x="-6262925" y="3992050"/>
              <a:ext cx="154400" cy="155200"/>
            </a:xfrm>
            <a:custGeom>
              <a:avLst/>
              <a:gdLst/>
              <a:ahLst/>
              <a:cxnLst/>
              <a:rect l="l" t="t" r="r" b="b"/>
              <a:pathLst>
                <a:path w="6176" h="6208" extrusionOk="0">
                  <a:moveTo>
                    <a:pt x="5167" y="1387"/>
                  </a:moveTo>
                  <a:cubicBezTo>
                    <a:pt x="5608" y="1387"/>
                    <a:pt x="5639" y="2048"/>
                    <a:pt x="5167" y="2048"/>
                  </a:cubicBezTo>
                  <a:lnTo>
                    <a:pt x="1071" y="2048"/>
                  </a:lnTo>
                  <a:cubicBezTo>
                    <a:pt x="1053" y="2051"/>
                    <a:pt x="1035" y="2052"/>
                    <a:pt x="1018" y="2052"/>
                  </a:cubicBezTo>
                  <a:cubicBezTo>
                    <a:pt x="628" y="2052"/>
                    <a:pt x="618" y="1387"/>
                    <a:pt x="1071" y="1387"/>
                  </a:cubicBezTo>
                  <a:close/>
                  <a:moveTo>
                    <a:pt x="5167" y="2773"/>
                  </a:moveTo>
                  <a:cubicBezTo>
                    <a:pt x="5608" y="2773"/>
                    <a:pt x="5639" y="3435"/>
                    <a:pt x="5167" y="3435"/>
                  </a:cubicBezTo>
                  <a:lnTo>
                    <a:pt x="1071" y="3435"/>
                  </a:lnTo>
                  <a:cubicBezTo>
                    <a:pt x="630" y="3435"/>
                    <a:pt x="599" y="2773"/>
                    <a:pt x="1071" y="2773"/>
                  </a:cubicBezTo>
                  <a:close/>
                  <a:moveTo>
                    <a:pt x="5167" y="4159"/>
                  </a:moveTo>
                  <a:cubicBezTo>
                    <a:pt x="5608" y="4159"/>
                    <a:pt x="5639" y="4821"/>
                    <a:pt x="5167" y="4821"/>
                  </a:cubicBezTo>
                  <a:lnTo>
                    <a:pt x="1071" y="4821"/>
                  </a:lnTo>
                  <a:cubicBezTo>
                    <a:pt x="630" y="4821"/>
                    <a:pt x="599" y="4159"/>
                    <a:pt x="1071" y="415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6207"/>
                  </a:lnTo>
                  <a:lnTo>
                    <a:pt x="4726" y="6207"/>
                  </a:lnTo>
                  <a:cubicBezTo>
                    <a:pt x="5041" y="6207"/>
                    <a:pt x="5198" y="5672"/>
                    <a:pt x="5356" y="5420"/>
                  </a:cubicBezTo>
                  <a:cubicBezTo>
                    <a:pt x="5513" y="5104"/>
                    <a:pt x="5828" y="4884"/>
                    <a:pt x="6175" y="4852"/>
                  </a:cubicBezTo>
                  <a:lnTo>
                    <a:pt x="6175" y="379"/>
                  </a:lnTo>
                  <a:cubicBezTo>
                    <a:pt x="6175" y="158"/>
                    <a:pt x="6018" y="1"/>
                    <a:pt x="5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67"/>
            <p:cNvSpPr/>
            <p:nvPr/>
          </p:nvSpPr>
          <p:spPr>
            <a:xfrm>
              <a:off x="-6329875" y="4044825"/>
              <a:ext cx="51200" cy="102425"/>
            </a:xfrm>
            <a:custGeom>
              <a:avLst/>
              <a:gdLst/>
              <a:ahLst/>
              <a:cxnLst/>
              <a:rect l="l" t="t" r="r" b="b"/>
              <a:pathLst>
                <a:path w="2048" h="4097" extrusionOk="0">
                  <a:moveTo>
                    <a:pt x="1040" y="0"/>
                  </a:moveTo>
                  <a:cubicBezTo>
                    <a:pt x="473" y="0"/>
                    <a:pt x="0" y="473"/>
                    <a:pt x="0" y="1009"/>
                  </a:cubicBezTo>
                  <a:lnTo>
                    <a:pt x="0" y="4096"/>
                  </a:lnTo>
                  <a:lnTo>
                    <a:pt x="2048" y="4096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67"/>
            <p:cNvSpPr/>
            <p:nvPr/>
          </p:nvSpPr>
          <p:spPr>
            <a:xfrm>
              <a:off x="-6329875" y="4129900"/>
              <a:ext cx="291425" cy="153600"/>
            </a:xfrm>
            <a:custGeom>
              <a:avLst/>
              <a:gdLst/>
              <a:ahLst/>
              <a:cxnLst/>
              <a:rect l="l" t="t" r="r" b="b"/>
              <a:pathLst>
                <a:path w="11657" h="6144" extrusionOk="0">
                  <a:moveTo>
                    <a:pt x="8948" y="0"/>
                  </a:moveTo>
                  <a:cubicBezTo>
                    <a:pt x="8664" y="0"/>
                    <a:pt x="8506" y="473"/>
                    <a:pt x="8349" y="788"/>
                  </a:cubicBezTo>
                  <a:cubicBezTo>
                    <a:pt x="8191" y="1166"/>
                    <a:pt x="7845" y="1355"/>
                    <a:pt x="7467" y="1355"/>
                  </a:cubicBezTo>
                  <a:lnTo>
                    <a:pt x="0" y="1355"/>
                  </a:lnTo>
                  <a:lnTo>
                    <a:pt x="0" y="5135"/>
                  </a:lnTo>
                  <a:cubicBezTo>
                    <a:pt x="0" y="5671"/>
                    <a:pt x="473" y="6143"/>
                    <a:pt x="1040" y="6143"/>
                  </a:cubicBezTo>
                  <a:lnTo>
                    <a:pt x="10649" y="6143"/>
                  </a:lnTo>
                  <a:cubicBezTo>
                    <a:pt x="11184" y="6143"/>
                    <a:pt x="11657" y="5671"/>
                    <a:pt x="11657" y="5135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29" name="Google Shape;9729;p67"/>
          <p:cNvGrpSpPr/>
          <p:nvPr/>
        </p:nvGrpSpPr>
        <p:grpSpPr>
          <a:xfrm>
            <a:off x="4092004" y="1687530"/>
            <a:ext cx="423079" cy="423043"/>
            <a:chOff x="-4478975" y="3251700"/>
            <a:chExt cx="293825" cy="293800"/>
          </a:xfrm>
        </p:grpSpPr>
        <p:sp>
          <p:nvSpPr>
            <p:cNvPr id="9730" name="Google Shape;9730;p67"/>
            <p:cNvSpPr/>
            <p:nvPr/>
          </p:nvSpPr>
          <p:spPr>
            <a:xfrm>
              <a:off x="-4375000" y="3365100"/>
              <a:ext cx="85075" cy="110900"/>
            </a:xfrm>
            <a:custGeom>
              <a:avLst/>
              <a:gdLst/>
              <a:ahLst/>
              <a:cxnLst/>
              <a:rect l="l" t="t" r="r" b="b"/>
              <a:pathLst>
                <a:path w="3403" h="4436" extrusionOk="0">
                  <a:moveTo>
                    <a:pt x="662" y="1"/>
                  </a:moveTo>
                  <a:cubicBezTo>
                    <a:pt x="221" y="316"/>
                    <a:pt x="0" y="820"/>
                    <a:pt x="0" y="1387"/>
                  </a:cubicBezTo>
                  <a:cubicBezTo>
                    <a:pt x="0" y="2080"/>
                    <a:pt x="473" y="2773"/>
                    <a:pt x="1135" y="2994"/>
                  </a:cubicBezTo>
                  <a:cubicBezTo>
                    <a:pt x="1261" y="3025"/>
                    <a:pt x="1355" y="3183"/>
                    <a:pt x="1355" y="3309"/>
                  </a:cubicBezTo>
                  <a:lnTo>
                    <a:pt x="1355" y="4412"/>
                  </a:lnTo>
                  <a:cubicBezTo>
                    <a:pt x="1576" y="4427"/>
                    <a:pt x="1647" y="4435"/>
                    <a:pt x="1714" y="4435"/>
                  </a:cubicBezTo>
                  <a:cubicBezTo>
                    <a:pt x="1780" y="4435"/>
                    <a:pt x="1843" y="4427"/>
                    <a:pt x="2048" y="4412"/>
                  </a:cubicBezTo>
                  <a:lnTo>
                    <a:pt x="2048" y="3309"/>
                  </a:lnTo>
                  <a:cubicBezTo>
                    <a:pt x="2048" y="3151"/>
                    <a:pt x="2111" y="3025"/>
                    <a:pt x="2269" y="2994"/>
                  </a:cubicBezTo>
                  <a:cubicBezTo>
                    <a:pt x="2962" y="2710"/>
                    <a:pt x="3403" y="2080"/>
                    <a:pt x="3403" y="1387"/>
                  </a:cubicBezTo>
                  <a:cubicBezTo>
                    <a:pt x="3403" y="820"/>
                    <a:pt x="3119" y="316"/>
                    <a:pt x="2741" y="1"/>
                  </a:cubicBezTo>
                  <a:lnTo>
                    <a:pt x="2741" y="1387"/>
                  </a:lnTo>
                  <a:cubicBezTo>
                    <a:pt x="2741" y="1576"/>
                    <a:pt x="2584" y="1734"/>
                    <a:pt x="2395" y="1734"/>
                  </a:cubicBezTo>
                  <a:lnTo>
                    <a:pt x="1009" y="1734"/>
                  </a:lnTo>
                  <a:cubicBezTo>
                    <a:pt x="820" y="1734"/>
                    <a:pt x="662" y="1576"/>
                    <a:pt x="662" y="1387"/>
                  </a:cubicBez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67"/>
            <p:cNvSpPr/>
            <p:nvPr/>
          </p:nvSpPr>
          <p:spPr>
            <a:xfrm>
              <a:off x="-4408875" y="3321800"/>
              <a:ext cx="154400" cy="148875"/>
            </a:xfrm>
            <a:custGeom>
              <a:avLst/>
              <a:gdLst/>
              <a:ahLst/>
              <a:cxnLst/>
              <a:rect l="l" t="t" r="r" b="b"/>
              <a:pathLst>
                <a:path w="6176" h="5955" extrusionOk="0">
                  <a:moveTo>
                    <a:pt x="3057" y="0"/>
                  </a:moveTo>
                  <a:cubicBezTo>
                    <a:pt x="1387" y="0"/>
                    <a:pt x="1" y="1386"/>
                    <a:pt x="1" y="3088"/>
                  </a:cubicBezTo>
                  <a:cubicBezTo>
                    <a:pt x="1" y="4411"/>
                    <a:pt x="851" y="5545"/>
                    <a:pt x="2049" y="5954"/>
                  </a:cubicBezTo>
                  <a:lnTo>
                    <a:pt x="2049" y="5230"/>
                  </a:lnTo>
                  <a:cubicBezTo>
                    <a:pt x="1229" y="4852"/>
                    <a:pt x="662" y="4001"/>
                    <a:pt x="662" y="3088"/>
                  </a:cubicBezTo>
                  <a:cubicBezTo>
                    <a:pt x="662" y="2048"/>
                    <a:pt x="1292" y="1134"/>
                    <a:pt x="2269" y="819"/>
                  </a:cubicBezTo>
                  <a:cubicBezTo>
                    <a:pt x="2307" y="810"/>
                    <a:pt x="2344" y="805"/>
                    <a:pt x="2380" y="805"/>
                  </a:cubicBezTo>
                  <a:cubicBezTo>
                    <a:pt x="2583" y="805"/>
                    <a:pt x="2742" y="947"/>
                    <a:pt x="2742" y="1134"/>
                  </a:cubicBezTo>
                  <a:lnTo>
                    <a:pt x="2742" y="2710"/>
                  </a:lnTo>
                  <a:lnTo>
                    <a:pt x="3435" y="2710"/>
                  </a:lnTo>
                  <a:lnTo>
                    <a:pt x="3435" y="1134"/>
                  </a:lnTo>
                  <a:cubicBezTo>
                    <a:pt x="3435" y="947"/>
                    <a:pt x="3594" y="805"/>
                    <a:pt x="3796" y="805"/>
                  </a:cubicBezTo>
                  <a:cubicBezTo>
                    <a:pt x="3832" y="805"/>
                    <a:pt x="3869" y="810"/>
                    <a:pt x="3907" y="819"/>
                  </a:cubicBezTo>
                  <a:cubicBezTo>
                    <a:pt x="4852" y="1197"/>
                    <a:pt x="5514" y="2079"/>
                    <a:pt x="5514" y="3088"/>
                  </a:cubicBezTo>
                  <a:cubicBezTo>
                    <a:pt x="5514" y="4001"/>
                    <a:pt x="4947" y="4852"/>
                    <a:pt x="4128" y="5230"/>
                  </a:cubicBezTo>
                  <a:lnTo>
                    <a:pt x="4128" y="5954"/>
                  </a:lnTo>
                  <a:cubicBezTo>
                    <a:pt x="5325" y="5513"/>
                    <a:pt x="6176" y="4411"/>
                    <a:pt x="6176" y="3088"/>
                  </a:cubicBezTo>
                  <a:cubicBezTo>
                    <a:pt x="6144" y="1386"/>
                    <a:pt x="4758" y="0"/>
                    <a:pt x="3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67"/>
            <p:cNvSpPr/>
            <p:nvPr/>
          </p:nvSpPr>
          <p:spPr>
            <a:xfrm>
              <a:off x="-4478975" y="3251700"/>
              <a:ext cx="293825" cy="293800"/>
            </a:xfrm>
            <a:custGeom>
              <a:avLst/>
              <a:gdLst/>
              <a:ahLst/>
              <a:cxnLst/>
              <a:rect l="l" t="t" r="r" b="b"/>
              <a:pathLst>
                <a:path w="11753" h="11752" extrusionOk="0">
                  <a:moveTo>
                    <a:pt x="5861" y="2111"/>
                  </a:moveTo>
                  <a:cubicBezTo>
                    <a:pt x="7972" y="2111"/>
                    <a:pt x="9641" y="3781"/>
                    <a:pt x="9641" y="5892"/>
                  </a:cubicBezTo>
                  <a:cubicBezTo>
                    <a:pt x="9610" y="7971"/>
                    <a:pt x="7909" y="9672"/>
                    <a:pt x="5861" y="9672"/>
                  </a:cubicBezTo>
                  <a:cubicBezTo>
                    <a:pt x="3781" y="9672"/>
                    <a:pt x="2080" y="7971"/>
                    <a:pt x="2080" y="5892"/>
                  </a:cubicBezTo>
                  <a:cubicBezTo>
                    <a:pt x="2080" y="3781"/>
                    <a:pt x="3781" y="2111"/>
                    <a:pt x="5861" y="2111"/>
                  </a:cubicBezTo>
                  <a:close/>
                  <a:moveTo>
                    <a:pt x="5168" y="0"/>
                  </a:moveTo>
                  <a:cubicBezTo>
                    <a:pt x="5010" y="0"/>
                    <a:pt x="4884" y="126"/>
                    <a:pt x="4853" y="284"/>
                  </a:cubicBezTo>
                  <a:lnTo>
                    <a:pt x="4695" y="882"/>
                  </a:lnTo>
                  <a:cubicBezTo>
                    <a:pt x="4128" y="1008"/>
                    <a:pt x="3624" y="1229"/>
                    <a:pt x="3120" y="1512"/>
                  </a:cubicBezTo>
                  <a:lnTo>
                    <a:pt x="2616" y="1197"/>
                  </a:lnTo>
                  <a:cubicBezTo>
                    <a:pt x="2557" y="1153"/>
                    <a:pt x="2485" y="1130"/>
                    <a:pt x="2412" y="1130"/>
                  </a:cubicBezTo>
                  <a:cubicBezTo>
                    <a:pt x="2328" y="1130"/>
                    <a:pt x="2242" y="1161"/>
                    <a:pt x="2175" y="1229"/>
                  </a:cubicBezTo>
                  <a:lnTo>
                    <a:pt x="1198" y="2205"/>
                  </a:lnTo>
                  <a:cubicBezTo>
                    <a:pt x="1072" y="2332"/>
                    <a:pt x="1072" y="2489"/>
                    <a:pt x="1135" y="2647"/>
                  </a:cubicBezTo>
                  <a:lnTo>
                    <a:pt x="1450" y="3151"/>
                  </a:lnTo>
                  <a:cubicBezTo>
                    <a:pt x="1135" y="3623"/>
                    <a:pt x="946" y="4190"/>
                    <a:pt x="820" y="4726"/>
                  </a:cubicBezTo>
                  <a:lnTo>
                    <a:pt x="284" y="4883"/>
                  </a:lnTo>
                  <a:cubicBezTo>
                    <a:pt x="127" y="4946"/>
                    <a:pt x="1" y="5041"/>
                    <a:pt x="1" y="5198"/>
                  </a:cubicBezTo>
                  <a:lnTo>
                    <a:pt x="1" y="6585"/>
                  </a:lnTo>
                  <a:cubicBezTo>
                    <a:pt x="1" y="6742"/>
                    <a:pt x="127" y="6868"/>
                    <a:pt x="284" y="6900"/>
                  </a:cubicBezTo>
                  <a:lnTo>
                    <a:pt x="820" y="7057"/>
                  </a:lnTo>
                  <a:cubicBezTo>
                    <a:pt x="946" y="7593"/>
                    <a:pt x="1198" y="8128"/>
                    <a:pt x="1450" y="8632"/>
                  </a:cubicBezTo>
                  <a:lnTo>
                    <a:pt x="1135" y="9137"/>
                  </a:lnTo>
                  <a:cubicBezTo>
                    <a:pt x="1072" y="9263"/>
                    <a:pt x="1072" y="9452"/>
                    <a:pt x="1198" y="9578"/>
                  </a:cubicBezTo>
                  <a:lnTo>
                    <a:pt x="2175" y="10554"/>
                  </a:lnTo>
                  <a:cubicBezTo>
                    <a:pt x="2248" y="10628"/>
                    <a:pt x="2333" y="10659"/>
                    <a:pt x="2422" y="10659"/>
                  </a:cubicBezTo>
                  <a:cubicBezTo>
                    <a:pt x="2485" y="10659"/>
                    <a:pt x="2550" y="10643"/>
                    <a:pt x="2616" y="10617"/>
                  </a:cubicBezTo>
                  <a:lnTo>
                    <a:pt x="3120" y="10302"/>
                  </a:lnTo>
                  <a:cubicBezTo>
                    <a:pt x="3592" y="10617"/>
                    <a:pt x="4128" y="10806"/>
                    <a:pt x="4695" y="10932"/>
                  </a:cubicBezTo>
                  <a:lnTo>
                    <a:pt x="4853" y="11468"/>
                  </a:lnTo>
                  <a:cubicBezTo>
                    <a:pt x="4884" y="11625"/>
                    <a:pt x="5010" y="11751"/>
                    <a:pt x="5168" y="11751"/>
                  </a:cubicBezTo>
                  <a:lnTo>
                    <a:pt x="6554" y="11751"/>
                  </a:lnTo>
                  <a:cubicBezTo>
                    <a:pt x="6711" y="11751"/>
                    <a:pt x="6806" y="11625"/>
                    <a:pt x="6869" y="11468"/>
                  </a:cubicBezTo>
                  <a:lnTo>
                    <a:pt x="7026" y="10932"/>
                  </a:lnTo>
                  <a:cubicBezTo>
                    <a:pt x="7562" y="10806"/>
                    <a:pt x="8066" y="10554"/>
                    <a:pt x="8602" y="10302"/>
                  </a:cubicBezTo>
                  <a:lnTo>
                    <a:pt x="9106" y="10617"/>
                  </a:lnTo>
                  <a:cubicBezTo>
                    <a:pt x="9158" y="10643"/>
                    <a:pt x="9221" y="10659"/>
                    <a:pt x="9286" y="10659"/>
                  </a:cubicBezTo>
                  <a:cubicBezTo>
                    <a:pt x="9378" y="10659"/>
                    <a:pt x="9473" y="10628"/>
                    <a:pt x="9547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5" y="9137"/>
                  </a:cubicBezTo>
                  <a:lnTo>
                    <a:pt x="10240" y="8632"/>
                  </a:lnTo>
                  <a:cubicBezTo>
                    <a:pt x="10555" y="8160"/>
                    <a:pt x="10744" y="7593"/>
                    <a:pt x="10870" y="7057"/>
                  </a:cubicBezTo>
                  <a:lnTo>
                    <a:pt x="11469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8"/>
                  </a:lnTo>
                  <a:cubicBezTo>
                    <a:pt x="11752" y="5041"/>
                    <a:pt x="11626" y="4946"/>
                    <a:pt x="11469" y="4883"/>
                  </a:cubicBezTo>
                  <a:lnTo>
                    <a:pt x="10870" y="4726"/>
                  </a:lnTo>
                  <a:cubicBezTo>
                    <a:pt x="10744" y="4190"/>
                    <a:pt x="10523" y="3686"/>
                    <a:pt x="10240" y="3151"/>
                  </a:cubicBezTo>
                  <a:lnTo>
                    <a:pt x="10555" y="2647"/>
                  </a:lnTo>
                  <a:cubicBezTo>
                    <a:pt x="10649" y="2521"/>
                    <a:pt x="10649" y="2332"/>
                    <a:pt x="10523" y="2205"/>
                  </a:cubicBezTo>
                  <a:lnTo>
                    <a:pt x="9547" y="1229"/>
                  </a:lnTo>
                  <a:cubicBezTo>
                    <a:pt x="9479" y="1161"/>
                    <a:pt x="9403" y="1130"/>
                    <a:pt x="9322" y="1130"/>
                  </a:cubicBezTo>
                  <a:cubicBezTo>
                    <a:pt x="9252" y="1130"/>
                    <a:pt x="9179" y="1153"/>
                    <a:pt x="9106" y="1197"/>
                  </a:cubicBezTo>
                  <a:lnTo>
                    <a:pt x="8602" y="1512"/>
                  </a:lnTo>
                  <a:cubicBezTo>
                    <a:pt x="8129" y="1197"/>
                    <a:pt x="7562" y="1008"/>
                    <a:pt x="7026" y="882"/>
                  </a:cubicBezTo>
                  <a:lnTo>
                    <a:pt x="6869" y="284"/>
                  </a:lnTo>
                  <a:cubicBezTo>
                    <a:pt x="6806" y="126"/>
                    <a:pt x="6711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33" name="Google Shape;9733;p67"/>
          <p:cNvGrpSpPr/>
          <p:nvPr/>
        </p:nvGrpSpPr>
        <p:grpSpPr>
          <a:xfrm>
            <a:off x="4092004" y="2205192"/>
            <a:ext cx="423079" cy="419659"/>
            <a:chOff x="-4475825" y="3612425"/>
            <a:chExt cx="293825" cy="291450"/>
          </a:xfrm>
        </p:grpSpPr>
        <p:sp>
          <p:nvSpPr>
            <p:cNvPr id="9734" name="Google Shape;9734;p67"/>
            <p:cNvSpPr/>
            <p:nvPr/>
          </p:nvSpPr>
          <p:spPr>
            <a:xfrm>
              <a:off x="-4349800" y="3664400"/>
              <a:ext cx="34675" cy="33100"/>
            </a:xfrm>
            <a:custGeom>
              <a:avLst/>
              <a:gdLst/>
              <a:ahLst/>
              <a:cxnLst/>
              <a:rect l="l" t="t" r="r" b="b"/>
              <a:pathLst>
                <a:path w="1387" h="1324" extrusionOk="0">
                  <a:moveTo>
                    <a:pt x="694" y="1"/>
                  </a:moveTo>
                  <a:cubicBezTo>
                    <a:pt x="347" y="1"/>
                    <a:pt x="32" y="316"/>
                    <a:pt x="32" y="662"/>
                  </a:cubicBezTo>
                  <a:cubicBezTo>
                    <a:pt x="1" y="1040"/>
                    <a:pt x="316" y="1324"/>
                    <a:pt x="694" y="1324"/>
                  </a:cubicBezTo>
                  <a:cubicBezTo>
                    <a:pt x="1103" y="1324"/>
                    <a:pt x="1387" y="1009"/>
                    <a:pt x="1387" y="662"/>
                  </a:cubicBezTo>
                  <a:cubicBezTo>
                    <a:pt x="1387" y="284"/>
                    <a:pt x="1072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67"/>
            <p:cNvSpPr/>
            <p:nvPr/>
          </p:nvSpPr>
          <p:spPr>
            <a:xfrm>
              <a:off x="-4366325" y="3714800"/>
              <a:ext cx="68525" cy="34700"/>
            </a:xfrm>
            <a:custGeom>
              <a:avLst/>
              <a:gdLst/>
              <a:ahLst/>
              <a:cxnLst/>
              <a:rect l="l" t="t" r="r" b="b"/>
              <a:pathLst>
                <a:path w="2741" h="1388" extrusionOk="0">
                  <a:moveTo>
                    <a:pt x="1008" y="1"/>
                  </a:moveTo>
                  <a:cubicBezTo>
                    <a:pt x="473" y="1"/>
                    <a:pt x="0" y="474"/>
                    <a:pt x="0" y="1009"/>
                  </a:cubicBezTo>
                  <a:lnTo>
                    <a:pt x="0" y="1387"/>
                  </a:lnTo>
                  <a:lnTo>
                    <a:pt x="2741" y="1387"/>
                  </a:lnTo>
                  <a:lnTo>
                    <a:pt x="2741" y="1009"/>
                  </a:lnTo>
                  <a:cubicBezTo>
                    <a:pt x="2741" y="474"/>
                    <a:pt x="2268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67"/>
            <p:cNvSpPr/>
            <p:nvPr/>
          </p:nvSpPr>
          <p:spPr>
            <a:xfrm>
              <a:off x="-4475825" y="3612425"/>
              <a:ext cx="293825" cy="291450"/>
            </a:xfrm>
            <a:custGeom>
              <a:avLst/>
              <a:gdLst/>
              <a:ahLst/>
              <a:cxnLst/>
              <a:rect l="l" t="t" r="r" b="b"/>
              <a:pathLst>
                <a:path w="11753" h="11658" extrusionOk="0">
                  <a:moveTo>
                    <a:pt x="5703" y="1324"/>
                  </a:moveTo>
                  <a:cubicBezTo>
                    <a:pt x="6459" y="1324"/>
                    <a:pt x="7089" y="1954"/>
                    <a:pt x="7089" y="2710"/>
                  </a:cubicBezTo>
                  <a:cubicBezTo>
                    <a:pt x="7089" y="3025"/>
                    <a:pt x="6963" y="3340"/>
                    <a:pt x="6774" y="3592"/>
                  </a:cubicBezTo>
                  <a:cubicBezTo>
                    <a:pt x="7373" y="3844"/>
                    <a:pt x="7751" y="4443"/>
                    <a:pt x="7751" y="5104"/>
                  </a:cubicBezTo>
                  <a:lnTo>
                    <a:pt x="7751" y="5766"/>
                  </a:lnTo>
                  <a:lnTo>
                    <a:pt x="7783" y="5766"/>
                  </a:lnTo>
                  <a:cubicBezTo>
                    <a:pt x="7783" y="5986"/>
                    <a:pt x="7625" y="6144"/>
                    <a:pt x="7436" y="6144"/>
                  </a:cubicBezTo>
                  <a:lnTo>
                    <a:pt x="4002" y="6144"/>
                  </a:lnTo>
                  <a:cubicBezTo>
                    <a:pt x="3813" y="6144"/>
                    <a:pt x="3655" y="5986"/>
                    <a:pt x="3655" y="5766"/>
                  </a:cubicBezTo>
                  <a:lnTo>
                    <a:pt x="3655" y="5104"/>
                  </a:lnTo>
                  <a:cubicBezTo>
                    <a:pt x="3655" y="4443"/>
                    <a:pt x="4065" y="3844"/>
                    <a:pt x="4664" y="3592"/>
                  </a:cubicBezTo>
                  <a:cubicBezTo>
                    <a:pt x="4443" y="3340"/>
                    <a:pt x="4348" y="3056"/>
                    <a:pt x="4348" y="2710"/>
                  </a:cubicBezTo>
                  <a:cubicBezTo>
                    <a:pt x="4348" y="1954"/>
                    <a:pt x="4979" y="1324"/>
                    <a:pt x="5703" y="1324"/>
                  </a:cubicBezTo>
                  <a:close/>
                  <a:moveTo>
                    <a:pt x="5798" y="0"/>
                  </a:moveTo>
                  <a:cubicBezTo>
                    <a:pt x="3561" y="0"/>
                    <a:pt x="1702" y="1859"/>
                    <a:pt x="1702" y="4096"/>
                  </a:cubicBezTo>
                  <a:cubicBezTo>
                    <a:pt x="1702" y="5041"/>
                    <a:pt x="2017" y="5955"/>
                    <a:pt x="2553" y="6616"/>
                  </a:cubicBezTo>
                  <a:lnTo>
                    <a:pt x="1702" y="7120"/>
                  </a:lnTo>
                  <a:cubicBezTo>
                    <a:pt x="1513" y="6963"/>
                    <a:pt x="1293" y="6900"/>
                    <a:pt x="1040" y="6900"/>
                  </a:cubicBezTo>
                  <a:cubicBezTo>
                    <a:pt x="473" y="6900"/>
                    <a:pt x="1" y="7341"/>
                    <a:pt x="1" y="7908"/>
                  </a:cubicBezTo>
                  <a:cubicBezTo>
                    <a:pt x="1" y="8475"/>
                    <a:pt x="473" y="8948"/>
                    <a:pt x="1040" y="8948"/>
                  </a:cubicBezTo>
                  <a:cubicBezTo>
                    <a:pt x="1576" y="8948"/>
                    <a:pt x="2049" y="8475"/>
                    <a:pt x="2049" y="7908"/>
                  </a:cubicBezTo>
                  <a:lnTo>
                    <a:pt x="2049" y="7719"/>
                  </a:lnTo>
                  <a:lnTo>
                    <a:pt x="3025" y="7120"/>
                  </a:lnTo>
                  <a:cubicBezTo>
                    <a:pt x="3309" y="7372"/>
                    <a:pt x="3592" y="7593"/>
                    <a:pt x="3939" y="7751"/>
                  </a:cubicBezTo>
                  <a:lnTo>
                    <a:pt x="3277" y="8948"/>
                  </a:lnTo>
                  <a:lnTo>
                    <a:pt x="3088" y="8948"/>
                  </a:lnTo>
                  <a:cubicBezTo>
                    <a:pt x="2521" y="8948"/>
                    <a:pt x="2049" y="9420"/>
                    <a:pt x="2049" y="9956"/>
                  </a:cubicBezTo>
                  <a:cubicBezTo>
                    <a:pt x="2049" y="10523"/>
                    <a:pt x="2521" y="10996"/>
                    <a:pt x="3088" y="10996"/>
                  </a:cubicBezTo>
                  <a:cubicBezTo>
                    <a:pt x="3624" y="10996"/>
                    <a:pt x="4096" y="10523"/>
                    <a:pt x="4096" y="9956"/>
                  </a:cubicBezTo>
                  <a:cubicBezTo>
                    <a:pt x="4096" y="9735"/>
                    <a:pt x="4033" y="9483"/>
                    <a:pt x="3876" y="9294"/>
                  </a:cubicBezTo>
                  <a:lnTo>
                    <a:pt x="4569" y="8034"/>
                  </a:lnTo>
                  <a:cubicBezTo>
                    <a:pt x="4853" y="8097"/>
                    <a:pt x="5168" y="8192"/>
                    <a:pt x="5483" y="8223"/>
                  </a:cubicBezTo>
                  <a:lnTo>
                    <a:pt x="5483" y="9672"/>
                  </a:lnTo>
                  <a:cubicBezTo>
                    <a:pt x="5073" y="9830"/>
                    <a:pt x="4821" y="10208"/>
                    <a:pt x="4821" y="10617"/>
                  </a:cubicBezTo>
                  <a:cubicBezTo>
                    <a:pt x="4821" y="11185"/>
                    <a:pt x="5294" y="11657"/>
                    <a:pt x="5829" y="11657"/>
                  </a:cubicBezTo>
                  <a:cubicBezTo>
                    <a:pt x="6396" y="11657"/>
                    <a:pt x="6869" y="11185"/>
                    <a:pt x="6869" y="10617"/>
                  </a:cubicBezTo>
                  <a:cubicBezTo>
                    <a:pt x="6869" y="10208"/>
                    <a:pt x="6585" y="9798"/>
                    <a:pt x="6176" y="9672"/>
                  </a:cubicBezTo>
                  <a:lnTo>
                    <a:pt x="6176" y="8223"/>
                  </a:lnTo>
                  <a:cubicBezTo>
                    <a:pt x="6491" y="8192"/>
                    <a:pt x="6806" y="8160"/>
                    <a:pt x="7089" y="8034"/>
                  </a:cubicBezTo>
                  <a:lnTo>
                    <a:pt x="7814" y="9294"/>
                  </a:lnTo>
                  <a:cubicBezTo>
                    <a:pt x="7657" y="9483"/>
                    <a:pt x="7562" y="9672"/>
                    <a:pt x="7562" y="9956"/>
                  </a:cubicBezTo>
                  <a:cubicBezTo>
                    <a:pt x="7562" y="10523"/>
                    <a:pt x="8035" y="10996"/>
                    <a:pt x="8602" y="10996"/>
                  </a:cubicBezTo>
                  <a:cubicBezTo>
                    <a:pt x="9137" y="10996"/>
                    <a:pt x="9610" y="10523"/>
                    <a:pt x="9610" y="9956"/>
                  </a:cubicBezTo>
                  <a:cubicBezTo>
                    <a:pt x="9610" y="9420"/>
                    <a:pt x="9137" y="8948"/>
                    <a:pt x="8602" y="8948"/>
                  </a:cubicBezTo>
                  <a:lnTo>
                    <a:pt x="8381" y="8948"/>
                  </a:lnTo>
                  <a:lnTo>
                    <a:pt x="7720" y="7751"/>
                  </a:lnTo>
                  <a:cubicBezTo>
                    <a:pt x="8035" y="7593"/>
                    <a:pt x="8350" y="7372"/>
                    <a:pt x="8633" y="7120"/>
                  </a:cubicBezTo>
                  <a:lnTo>
                    <a:pt x="9704" y="7719"/>
                  </a:lnTo>
                  <a:lnTo>
                    <a:pt x="9704" y="7908"/>
                  </a:lnTo>
                  <a:cubicBezTo>
                    <a:pt x="9704" y="8475"/>
                    <a:pt x="10177" y="8948"/>
                    <a:pt x="10713" y="8948"/>
                  </a:cubicBezTo>
                  <a:cubicBezTo>
                    <a:pt x="11280" y="8948"/>
                    <a:pt x="11752" y="8475"/>
                    <a:pt x="11752" y="7908"/>
                  </a:cubicBezTo>
                  <a:cubicBezTo>
                    <a:pt x="11626" y="7309"/>
                    <a:pt x="11154" y="6900"/>
                    <a:pt x="10586" y="6900"/>
                  </a:cubicBezTo>
                  <a:cubicBezTo>
                    <a:pt x="10366" y="6900"/>
                    <a:pt x="10114" y="6963"/>
                    <a:pt x="9925" y="7120"/>
                  </a:cubicBezTo>
                  <a:lnTo>
                    <a:pt x="9011" y="6616"/>
                  </a:lnTo>
                  <a:cubicBezTo>
                    <a:pt x="9515" y="5892"/>
                    <a:pt x="9893" y="4978"/>
                    <a:pt x="9893" y="4096"/>
                  </a:cubicBezTo>
                  <a:cubicBezTo>
                    <a:pt x="9893" y="1796"/>
                    <a:pt x="8035" y="0"/>
                    <a:pt x="57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37" name="Google Shape;9737;p67"/>
          <p:cNvGrpSpPr/>
          <p:nvPr/>
        </p:nvGrpSpPr>
        <p:grpSpPr>
          <a:xfrm>
            <a:off x="4101077" y="2756844"/>
            <a:ext cx="428730" cy="419623"/>
            <a:chOff x="-4480550" y="3970800"/>
            <a:chExt cx="297750" cy="291425"/>
          </a:xfrm>
        </p:grpSpPr>
        <p:sp>
          <p:nvSpPr>
            <p:cNvPr id="9738" name="Google Shape;9738;p67"/>
            <p:cNvSpPr/>
            <p:nvPr/>
          </p:nvSpPr>
          <p:spPr>
            <a:xfrm>
              <a:off x="-4426200" y="4058225"/>
              <a:ext cx="51225" cy="69325"/>
            </a:xfrm>
            <a:custGeom>
              <a:avLst/>
              <a:gdLst/>
              <a:ahLst/>
              <a:cxnLst/>
              <a:rect l="l" t="t" r="r" b="b"/>
              <a:pathLst>
                <a:path w="2049" h="2773" extrusionOk="0">
                  <a:moveTo>
                    <a:pt x="1" y="0"/>
                  </a:moveTo>
                  <a:lnTo>
                    <a:pt x="1" y="2773"/>
                  </a:lnTo>
                  <a:lnTo>
                    <a:pt x="2048" y="2773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67"/>
            <p:cNvSpPr/>
            <p:nvPr/>
          </p:nvSpPr>
          <p:spPr>
            <a:xfrm>
              <a:off x="-4480550" y="3970800"/>
              <a:ext cx="297750" cy="291425"/>
            </a:xfrm>
            <a:custGeom>
              <a:avLst/>
              <a:gdLst/>
              <a:ahLst/>
              <a:cxnLst/>
              <a:rect l="l" t="t" r="r" b="b"/>
              <a:pathLst>
                <a:path w="11910" h="11657" extrusionOk="0">
                  <a:moveTo>
                    <a:pt x="10082" y="2804"/>
                  </a:moveTo>
                  <a:cubicBezTo>
                    <a:pt x="10492" y="2804"/>
                    <a:pt x="10555" y="3466"/>
                    <a:pt x="10082" y="3466"/>
                  </a:cubicBezTo>
                  <a:lnTo>
                    <a:pt x="5924" y="3466"/>
                  </a:lnTo>
                  <a:cubicBezTo>
                    <a:pt x="5913" y="3466"/>
                    <a:pt x="5903" y="3467"/>
                    <a:pt x="5893" y="3467"/>
                  </a:cubicBezTo>
                  <a:cubicBezTo>
                    <a:pt x="5451" y="3467"/>
                    <a:pt x="5462" y="2804"/>
                    <a:pt x="5924" y="2804"/>
                  </a:cubicBezTo>
                  <a:close/>
                  <a:moveTo>
                    <a:pt x="10082" y="4159"/>
                  </a:moveTo>
                  <a:cubicBezTo>
                    <a:pt x="10492" y="4159"/>
                    <a:pt x="10555" y="4852"/>
                    <a:pt x="10082" y="4852"/>
                  </a:cubicBezTo>
                  <a:lnTo>
                    <a:pt x="5924" y="4852"/>
                  </a:lnTo>
                  <a:cubicBezTo>
                    <a:pt x="5451" y="4852"/>
                    <a:pt x="5451" y="4159"/>
                    <a:pt x="5924" y="4159"/>
                  </a:cubicBezTo>
                  <a:close/>
                  <a:moveTo>
                    <a:pt x="6807" y="5481"/>
                  </a:moveTo>
                  <a:cubicBezTo>
                    <a:pt x="7492" y="5481"/>
                    <a:pt x="8531" y="5513"/>
                    <a:pt x="10082" y="5513"/>
                  </a:cubicBezTo>
                  <a:cubicBezTo>
                    <a:pt x="10492" y="5513"/>
                    <a:pt x="10555" y="6175"/>
                    <a:pt x="10082" y="6175"/>
                  </a:cubicBezTo>
                  <a:lnTo>
                    <a:pt x="5924" y="6175"/>
                  </a:lnTo>
                  <a:lnTo>
                    <a:pt x="5924" y="6206"/>
                  </a:lnTo>
                  <a:cubicBezTo>
                    <a:pt x="5735" y="6206"/>
                    <a:pt x="5577" y="6049"/>
                    <a:pt x="5577" y="5860"/>
                  </a:cubicBezTo>
                  <a:cubicBezTo>
                    <a:pt x="5577" y="5546"/>
                    <a:pt x="5837" y="5481"/>
                    <a:pt x="6807" y="5481"/>
                  </a:cubicBezTo>
                  <a:close/>
                  <a:moveTo>
                    <a:pt x="4569" y="2804"/>
                  </a:moveTo>
                  <a:cubicBezTo>
                    <a:pt x="4758" y="2804"/>
                    <a:pt x="4916" y="2961"/>
                    <a:pt x="4916" y="3151"/>
                  </a:cubicBezTo>
                  <a:lnTo>
                    <a:pt x="4916" y="6585"/>
                  </a:lnTo>
                  <a:cubicBezTo>
                    <a:pt x="4916" y="6774"/>
                    <a:pt x="4758" y="6931"/>
                    <a:pt x="4569" y="6931"/>
                  </a:cubicBezTo>
                  <a:lnTo>
                    <a:pt x="1797" y="6931"/>
                  </a:lnTo>
                  <a:cubicBezTo>
                    <a:pt x="1608" y="6931"/>
                    <a:pt x="1450" y="6774"/>
                    <a:pt x="1450" y="6585"/>
                  </a:cubicBezTo>
                  <a:lnTo>
                    <a:pt x="1450" y="3151"/>
                  </a:lnTo>
                  <a:cubicBezTo>
                    <a:pt x="1450" y="2961"/>
                    <a:pt x="1608" y="2804"/>
                    <a:pt x="1797" y="2804"/>
                  </a:cubicBezTo>
                  <a:close/>
                  <a:moveTo>
                    <a:pt x="4916" y="8317"/>
                  </a:moveTo>
                  <a:lnTo>
                    <a:pt x="4916" y="8979"/>
                  </a:lnTo>
                  <a:lnTo>
                    <a:pt x="3529" y="8979"/>
                  </a:lnTo>
                  <a:lnTo>
                    <a:pt x="3529" y="8317"/>
                  </a:lnTo>
                  <a:close/>
                  <a:moveTo>
                    <a:pt x="8381" y="8317"/>
                  </a:moveTo>
                  <a:lnTo>
                    <a:pt x="8381" y="8979"/>
                  </a:lnTo>
                  <a:lnTo>
                    <a:pt x="6963" y="8979"/>
                  </a:lnTo>
                  <a:lnTo>
                    <a:pt x="6963" y="8317"/>
                  </a:lnTo>
                  <a:close/>
                  <a:moveTo>
                    <a:pt x="1828" y="0"/>
                  </a:moveTo>
                  <a:cubicBezTo>
                    <a:pt x="1419" y="0"/>
                    <a:pt x="1355" y="662"/>
                    <a:pt x="1828" y="662"/>
                  </a:cubicBezTo>
                  <a:lnTo>
                    <a:pt x="2206" y="662"/>
                  </a:lnTo>
                  <a:lnTo>
                    <a:pt x="2206" y="1418"/>
                  </a:lnTo>
                  <a:lnTo>
                    <a:pt x="1166" y="1418"/>
                  </a:lnTo>
                  <a:cubicBezTo>
                    <a:pt x="631" y="1418"/>
                    <a:pt x="158" y="1890"/>
                    <a:pt x="158" y="2426"/>
                  </a:cubicBezTo>
                  <a:lnTo>
                    <a:pt x="158" y="7246"/>
                  </a:lnTo>
                  <a:cubicBezTo>
                    <a:pt x="158" y="7782"/>
                    <a:pt x="631" y="8254"/>
                    <a:pt x="1166" y="8254"/>
                  </a:cubicBezTo>
                  <a:lnTo>
                    <a:pt x="2868" y="8254"/>
                  </a:lnTo>
                  <a:lnTo>
                    <a:pt x="2868" y="8947"/>
                  </a:lnTo>
                  <a:lnTo>
                    <a:pt x="1828" y="8947"/>
                  </a:lnTo>
                  <a:cubicBezTo>
                    <a:pt x="1419" y="8947"/>
                    <a:pt x="1355" y="9609"/>
                    <a:pt x="1828" y="9609"/>
                  </a:cubicBezTo>
                  <a:lnTo>
                    <a:pt x="4916" y="9609"/>
                  </a:lnTo>
                  <a:lnTo>
                    <a:pt x="4916" y="10995"/>
                  </a:lnTo>
                  <a:lnTo>
                    <a:pt x="473" y="10995"/>
                  </a:lnTo>
                  <a:cubicBezTo>
                    <a:pt x="32" y="10995"/>
                    <a:pt x="1" y="11657"/>
                    <a:pt x="473" y="11657"/>
                  </a:cubicBezTo>
                  <a:lnTo>
                    <a:pt x="11437" y="11657"/>
                  </a:lnTo>
                  <a:cubicBezTo>
                    <a:pt x="11878" y="11657"/>
                    <a:pt x="11910" y="10995"/>
                    <a:pt x="11437" y="10995"/>
                  </a:cubicBezTo>
                  <a:lnTo>
                    <a:pt x="6963" y="10995"/>
                  </a:lnTo>
                  <a:lnTo>
                    <a:pt x="6963" y="9609"/>
                  </a:lnTo>
                  <a:lnTo>
                    <a:pt x="10082" y="9609"/>
                  </a:lnTo>
                  <a:cubicBezTo>
                    <a:pt x="10492" y="9609"/>
                    <a:pt x="10555" y="8947"/>
                    <a:pt x="10082" y="8947"/>
                  </a:cubicBezTo>
                  <a:lnTo>
                    <a:pt x="9043" y="8947"/>
                  </a:lnTo>
                  <a:lnTo>
                    <a:pt x="9043" y="8254"/>
                  </a:lnTo>
                  <a:lnTo>
                    <a:pt x="10775" y="8254"/>
                  </a:lnTo>
                  <a:cubicBezTo>
                    <a:pt x="11343" y="8254"/>
                    <a:pt x="11815" y="7782"/>
                    <a:pt x="11815" y="7246"/>
                  </a:cubicBezTo>
                  <a:lnTo>
                    <a:pt x="11815" y="2426"/>
                  </a:lnTo>
                  <a:cubicBezTo>
                    <a:pt x="11815" y="1890"/>
                    <a:pt x="11343" y="1418"/>
                    <a:pt x="10775" y="1418"/>
                  </a:cubicBezTo>
                  <a:lnTo>
                    <a:pt x="9767" y="1418"/>
                  </a:lnTo>
                  <a:lnTo>
                    <a:pt x="9767" y="662"/>
                  </a:lnTo>
                  <a:lnTo>
                    <a:pt x="10114" y="662"/>
                  </a:lnTo>
                  <a:cubicBezTo>
                    <a:pt x="10555" y="662"/>
                    <a:pt x="10586" y="0"/>
                    <a:pt x="10114" y="0"/>
                  </a:cubicBezTo>
                  <a:lnTo>
                    <a:pt x="8728" y="0"/>
                  </a:lnTo>
                  <a:cubicBezTo>
                    <a:pt x="8287" y="0"/>
                    <a:pt x="8255" y="662"/>
                    <a:pt x="8728" y="662"/>
                  </a:cubicBezTo>
                  <a:lnTo>
                    <a:pt x="9074" y="662"/>
                  </a:lnTo>
                  <a:lnTo>
                    <a:pt x="9074" y="1418"/>
                  </a:lnTo>
                  <a:lnTo>
                    <a:pt x="6302" y="1418"/>
                  </a:lnTo>
                  <a:lnTo>
                    <a:pt x="6302" y="662"/>
                  </a:lnTo>
                  <a:lnTo>
                    <a:pt x="6648" y="662"/>
                  </a:lnTo>
                  <a:cubicBezTo>
                    <a:pt x="7089" y="662"/>
                    <a:pt x="7121" y="0"/>
                    <a:pt x="6648" y="0"/>
                  </a:cubicBezTo>
                  <a:lnTo>
                    <a:pt x="5262" y="0"/>
                  </a:lnTo>
                  <a:cubicBezTo>
                    <a:pt x="4821" y="0"/>
                    <a:pt x="4790" y="662"/>
                    <a:pt x="5262" y="662"/>
                  </a:cubicBezTo>
                  <a:lnTo>
                    <a:pt x="5609" y="662"/>
                  </a:lnTo>
                  <a:lnTo>
                    <a:pt x="5609" y="1418"/>
                  </a:lnTo>
                  <a:lnTo>
                    <a:pt x="2868" y="1418"/>
                  </a:lnTo>
                  <a:lnTo>
                    <a:pt x="2868" y="662"/>
                  </a:lnTo>
                  <a:lnTo>
                    <a:pt x="3214" y="662"/>
                  </a:lnTo>
                  <a:cubicBezTo>
                    <a:pt x="3655" y="662"/>
                    <a:pt x="3687" y="0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40" name="Google Shape;9740;p67"/>
          <p:cNvGrpSpPr/>
          <p:nvPr/>
        </p:nvGrpSpPr>
        <p:grpSpPr>
          <a:xfrm>
            <a:off x="6804910" y="1689221"/>
            <a:ext cx="415123" cy="419659"/>
            <a:chOff x="-2668225" y="3239075"/>
            <a:chExt cx="288300" cy="291450"/>
          </a:xfrm>
        </p:grpSpPr>
        <p:sp>
          <p:nvSpPr>
            <p:cNvPr id="9741" name="Google Shape;9741;p67"/>
            <p:cNvSpPr/>
            <p:nvPr/>
          </p:nvSpPr>
          <p:spPr>
            <a:xfrm>
              <a:off x="-2592600" y="3239075"/>
              <a:ext cx="137850" cy="51225"/>
            </a:xfrm>
            <a:custGeom>
              <a:avLst/>
              <a:gdLst/>
              <a:ahLst/>
              <a:cxnLst/>
              <a:rect l="l" t="t" r="r" b="b"/>
              <a:pathLst>
                <a:path w="5514" h="2049" extrusionOk="0">
                  <a:moveTo>
                    <a:pt x="1355" y="1"/>
                  </a:moveTo>
                  <a:cubicBezTo>
                    <a:pt x="0" y="1"/>
                    <a:pt x="11" y="2049"/>
                    <a:pt x="1386" y="2049"/>
                  </a:cubicBezTo>
                  <a:lnTo>
                    <a:pt x="4127" y="2049"/>
                  </a:lnTo>
                  <a:cubicBezTo>
                    <a:pt x="5482" y="2049"/>
                    <a:pt x="5514" y="1"/>
                    <a:pt x="4127" y="1"/>
                  </a:cubicBezTo>
                  <a:lnTo>
                    <a:pt x="1386" y="1"/>
                  </a:lnTo>
                  <a:cubicBezTo>
                    <a:pt x="1376" y="1"/>
                    <a:pt x="1366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67"/>
            <p:cNvSpPr/>
            <p:nvPr/>
          </p:nvSpPr>
          <p:spPr>
            <a:xfrm>
              <a:off x="-2587875" y="3307875"/>
              <a:ext cx="129200" cy="69850"/>
            </a:xfrm>
            <a:custGeom>
              <a:avLst/>
              <a:gdLst/>
              <a:ahLst/>
              <a:cxnLst/>
              <a:rect l="l" t="t" r="r" b="b"/>
              <a:pathLst>
                <a:path w="5168" h="2794" extrusionOk="0">
                  <a:moveTo>
                    <a:pt x="1235" y="1"/>
                  </a:moveTo>
                  <a:cubicBezTo>
                    <a:pt x="1002" y="1"/>
                    <a:pt x="977" y="13"/>
                    <a:pt x="882" y="53"/>
                  </a:cubicBezTo>
                  <a:lnTo>
                    <a:pt x="882" y="1502"/>
                  </a:lnTo>
                  <a:cubicBezTo>
                    <a:pt x="788" y="1628"/>
                    <a:pt x="599" y="1943"/>
                    <a:pt x="0" y="2794"/>
                  </a:cubicBezTo>
                  <a:lnTo>
                    <a:pt x="5167" y="2794"/>
                  </a:lnTo>
                  <a:cubicBezTo>
                    <a:pt x="4568" y="1912"/>
                    <a:pt x="4379" y="1597"/>
                    <a:pt x="4316" y="1471"/>
                  </a:cubicBezTo>
                  <a:lnTo>
                    <a:pt x="4316" y="22"/>
                  </a:lnTo>
                  <a:lnTo>
                    <a:pt x="3938" y="22"/>
                  </a:lnTo>
                  <a:cubicBezTo>
                    <a:pt x="2228" y="22"/>
                    <a:pt x="1547" y="1"/>
                    <a:pt x="12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67"/>
            <p:cNvSpPr/>
            <p:nvPr/>
          </p:nvSpPr>
          <p:spPr>
            <a:xfrm>
              <a:off x="-2566625" y="3427325"/>
              <a:ext cx="33125" cy="33100"/>
            </a:xfrm>
            <a:custGeom>
              <a:avLst/>
              <a:gdLst/>
              <a:ahLst/>
              <a:cxnLst/>
              <a:rect l="l" t="t" r="r" b="b"/>
              <a:pathLst>
                <a:path w="1325" h="1324" extrusionOk="0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09"/>
                    <a:pt x="316" y="1324"/>
                    <a:pt x="662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316"/>
                    <a:pt x="1041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67"/>
            <p:cNvSpPr/>
            <p:nvPr/>
          </p:nvSpPr>
          <p:spPr>
            <a:xfrm>
              <a:off x="-2481550" y="34612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8"/>
                  </a:cubicBezTo>
                  <a:cubicBezTo>
                    <a:pt x="725" y="158"/>
                    <a:pt x="536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67"/>
            <p:cNvSpPr/>
            <p:nvPr/>
          </p:nvSpPr>
          <p:spPr>
            <a:xfrm>
              <a:off x="-2668225" y="3393475"/>
              <a:ext cx="288300" cy="137050"/>
            </a:xfrm>
            <a:custGeom>
              <a:avLst/>
              <a:gdLst/>
              <a:ahLst/>
              <a:cxnLst/>
              <a:rect l="l" t="t" r="r" b="b"/>
              <a:pathLst>
                <a:path w="11532" h="5482" extrusionOk="0">
                  <a:moveTo>
                    <a:pt x="4726" y="630"/>
                  </a:moveTo>
                  <a:cubicBezTo>
                    <a:pt x="5483" y="630"/>
                    <a:pt x="6113" y="1260"/>
                    <a:pt x="6113" y="2016"/>
                  </a:cubicBezTo>
                  <a:cubicBezTo>
                    <a:pt x="6113" y="2804"/>
                    <a:pt x="5514" y="3403"/>
                    <a:pt x="4726" y="3403"/>
                  </a:cubicBezTo>
                  <a:cubicBezTo>
                    <a:pt x="3970" y="3403"/>
                    <a:pt x="3340" y="2772"/>
                    <a:pt x="3340" y="2016"/>
                  </a:cubicBezTo>
                  <a:cubicBezTo>
                    <a:pt x="3340" y="1260"/>
                    <a:pt x="3970" y="630"/>
                    <a:pt x="4726" y="630"/>
                  </a:cubicBezTo>
                  <a:close/>
                  <a:moveTo>
                    <a:pt x="7845" y="2048"/>
                  </a:moveTo>
                  <a:cubicBezTo>
                    <a:pt x="8381" y="2048"/>
                    <a:pt x="8854" y="2520"/>
                    <a:pt x="8854" y="3087"/>
                  </a:cubicBezTo>
                  <a:cubicBezTo>
                    <a:pt x="8854" y="3623"/>
                    <a:pt x="8381" y="4096"/>
                    <a:pt x="7845" y="4096"/>
                  </a:cubicBezTo>
                  <a:cubicBezTo>
                    <a:pt x="7278" y="4096"/>
                    <a:pt x="6806" y="3623"/>
                    <a:pt x="6806" y="3087"/>
                  </a:cubicBezTo>
                  <a:cubicBezTo>
                    <a:pt x="6806" y="2520"/>
                    <a:pt x="7278" y="2048"/>
                    <a:pt x="7845" y="2048"/>
                  </a:cubicBezTo>
                  <a:close/>
                  <a:moveTo>
                    <a:pt x="2710" y="0"/>
                  </a:moveTo>
                  <a:cubicBezTo>
                    <a:pt x="2238" y="693"/>
                    <a:pt x="1607" y="1575"/>
                    <a:pt x="788" y="2804"/>
                  </a:cubicBezTo>
                  <a:cubicBezTo>
                    <a:pt x="1" y="3938"/>
                    <a:pt x="820" y="5482"/>
                    <a:pt x="2206" y="5482"/>
                  </a:cubicBezTo>
                  <a:lnTo>
                    <a:pt x="9295" y="5482"/>
                  </a:lnTo>
                  <a:cubicBezTo>
                    <a:pt x="10712" y="5482"/>
                    <a:pt x="11532" y="3938"/>
                    <a:pt x="10744" y="2804"/>
                  </a:cubicBezTo>
                  <a:cubicBezTo>
                    <a:pt x="9925" y="1575"/>
                    <a:pt x="9295" y="693"/>
                    <a:pt x="8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46" name="Google Shape;9746;p67"/>
          <p:cNvGrpSpPr/>
          <p:nvPr/>
        </p:nvGrpSpPr>
        <p:grpSpPr>
          <a:xfrm>
            <a:off x="6802066" y="2205191"/>
            <a:ext cx="420811" cy="419659"/>
            <a:chOff x="-2671375" y="3597450"/>
            <a:chExt cx="292250" cy="291450"/>
          </a:xfrm>
        </p:grpSpPr>
        <p:sp>
          <p:nvSpPr>
            <p:cNvPr id="9747" name="Google Shape;9747;p67"/>
            <p:cNvSpPr/>
            <p:nvPr/>
          </p:nvSpPr>
          <p:spPr>
            <a:xfrm>
              <a:off x="-2654050" y="3597450"/>
              <a:ext cx="260725" cy="51225"/>
            </a:xfrm>
            <a:custGeom>
              <a:avLst/>
              <a:gdLst/>
              <a:ahLst/>
              <a:cxnLst/>
              <a:rect l="l" t="t" r="r" b="b"/>
              <a:pathLst>
                <a:path w="10429" h="2049" extrusionOk="0">
                  <a:moveTo>
                    <a:pt x="1513" y="1"/>
                  </a:moveTo>
                  <a:cubicBezTo>
                    <a:pt x="1072" y="1"/>
                    <a:pt x="725" y="253"/>
                    <a:pt x="568" y="631"/>
                  </a:cubicBezTo>
                  <a:lnTo>
                    <a:pt x="1" y="2049"/>
                  </a:lnTo>
                  <a:lnTo>
                    <a:pt x="10429" y="2049"/>
                  </a:lnTo>
                  <a:lnTo>
                    <a:pt x="9830" y="631"/>
                  </a:lnTo>
                  <a:cubicBezTo>
                    <a:pt x="9673" y="253"/>
                    <a:pt x="9263" y="1"/>
                    <a:pt x="8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67"/>
            <p:cNvSpPr/>
            <p:nvPr/>
          </p:nvSpPr>
          <p:spPr>
            <a:xfrm>
              <a:off x="-2671375" y="3667550"/>
              <a:ext cx="292250" cy="221350"/>
            </a:xfrm>
            <a:custGeom>
              <a:avLst/>
              <a:gdLst/>
              <a:ahLst/>
              <a:cxnLst/>
              <a:rect l="l" t="t" r="r" b="b"/>
              <a:pathLst>
                <a:path w="11690" h="8854" extrusionOk="0">
                  <a:moveTo>
                    <a:pt x="1733" y="1324"/>
                  </a:moveTo>
                  <a:cubicBezTo>
                    <a:pt x="1922" y="1324"/>
                    <a:pt x="2080" y="1481"/>
                    <a:pt x="2080" y="1702"/>
                  </a:cubicBezTo>
                  <a:cubicBezTo>
                    <a:pt x="2080" y="1891"/>
                    <a:pt x="1922" y="2049"/>
                    <a:pt x="1733" y="2049"/>
                  </a:cubicBezTo>
                  <a:cubicBezTo>
                    <a:pt x="1544" y="2049"/>
                    <a:pt x="1387" y="1891"/>
                    <a:pt x="1387" y="1702"/>
                  </a:cubicBezTo>
                  <a:cubicBezTo>
                    <a:pt x="1387" y="1481"/>
                    <a:pt x="1544" y="1324"/>
                    <a:pt x="1733" y="1324"/>
                  </a:cubicBezTo>
                  <a:close/>
                  <a:moveTo>
                    <a:pt x="10019" y="1387"/>
                  </a:moveTo>
                  <a:cubicBezTo>
                    <a:pt x="10492" y="1387"/>
                    <a:pt x="10492" y="2049"/>
                    <a:pt x="10019" y="2049"/>
                  </a:cubicBezTo>
                  <a:lnTo>
                    <a:pt x="3781" y="2049"/>
                  </a:lnTo>
                  <a:cubicBezTo>
                    <a:pt x="3340" y="2049"/>
                    <a:pt x="3309" y="1387"/>
                    <a:pt x="3781" y="1387"/>
                  </a:cubicBezTo>
                  <a:close/>
                  <a:moveTo>
                    <a:pt x="1733" y="4096"/>
                  </a:moveTo>
                  <a:cubicBezTo>
                    <a:pt x="1922" y="4096"/>
                    <a:pt x="2080" y="4254"/>
                    <a:pt x="2080" y="4443"/>
                  </a:cubicBezTo>
                  <a:cubicBezTo>
                    <a:pt x="2080" y="4632"/>
                    <a:pt x="1922" y="4789"/>
                    <a:pt x="1733" y="4789"/>
                  </a:cubicBezTo>
                  <a:cubicBezTo>
                    <a:pt x="1544" y="4789"/>
                    <a:pt x="1387" y="4632"/>
                    <a:pt x="1387" y="4443"/>
                  </a:cubicBezTo>
                  <a:cubicBezTo>
                    <a:pt x="1387" y="4254"/>
                    <a:pt x="1544" y="4096"/>
                    <a:pt x="1733" y="4096"/>
                  </a:cubicBezTo>
                  <a:close/>
                  <a:moveTo>
                    <a:pt x="10050" y="4127"/>
                  </a:moveTo>
                  <a:cubicBezTo>
                    <a:pt x="10492" y="4127"/>
                    <a:pt x="10481" y="4789"/>
                    <a:pt x="10019" y="4789"/>
                  </a:cubicBezTo>
                  <a:lnTo>
                    <a:pt x="3781" y="4789"/>
                  </a:lnTo>
                  <a:cubicBezTo>
                    <a:pt x="3340" y="4789"/>
                    <a:pt x="3309" y="4128"/>
                    <a:pt x="3781" y="4128"/>
                  </a:cubicBezTo>
                  <a:lnTo>
                    <a:pt x="10019" y="4128"/>
                  </a:lnTo>
                  <a:cubicBezTo>
                    <a:pt x="10030" y="4127"/>
                    <a:pt x="10040" y="4127"/>
                    <a:pt x="10050" y="4127"/>
                  </a:cubicBezTo>
                  <a:close/>
                  <a:moveTo>
                    <a:pt x="1733" y="6806"/>
                  </a:moveTo>
                  <a:cubicBezTo>
                    <a:pt x="1922" y="6806"/>
                    <a:pt x="2080" y="6963"/>
                    <a:pt x="2080" y="7152"/>
                  </a:cubicBezTo>
                  <a:cubicBezTo>
                    <a:pt x="2080" y="7373"/>
                    <a:pt x="1922" y="7499"/>
                    <a:pt x="1733" y="7499"/>
                  </a:cubicBezTo>
                  <a:cubicBezTo>
                    <a:pt x="1544" y="7499"/>
                    <a:pt x="1387" y="7373"/>
                    <a:pt x="1387" y="7152"/>
                  </a:cubicBezTo>
                  <a:cubicBezTo>
                    <a:pt x="1387" y="6963"/>
                    <a:pt x="1544" y="6806"/>
                    <a:pt x="1733" y="6806"/>
                  </a:cubicBezTo>
                  <a:close/>
                  <a:moveTo>
                    <a:pt x="10019" y="6837"/>
                  </a:moveTo>
                  <a:cubicBezTo>
                    <a:pt x="10492" y="6837"/>
                    <a:pt x="10492" y="7499"/>
                    <a:pt x="10019" y="7499"/>
                  </a:cubicBezTo>
                  <a:lnTo>
                    <a:pt x="3781" y="7499"/>
                  </a:lnTo>
                  <a:cubicBezTo>
                    <a:pt x="3340" y="7499"/>
                    <a:pt x="3309" y="6837"/>
                    <a:pt x="3781" y="6837"/>
                  </a:cubicBezTo>
                  <a:close/>
                  <a:moveTo>
                    <a:pt x="379" y="1"/>
                  </a:moveTo>
                  <a:lnTo>
                    <a:pt x="95" y="631"/>
                  </a:lnTo>
                  <a:cubicBezTo>
                    <a:pt x="64" y="757"/>
                    <a:pt x="1" y="883"/>
                    <a:pt x="1" y="1009"/>
                  </a:cubicBezTo>
                  <a:lnTo>
                    <a:pt x="1" y="2395"/>
                  </a:lnTo>
                  <a:cubicBezTo>
                    <a:pt x="1" y="2679"/>
                    <a:pt x="127" y="2899"/>
                    <a:pt x="284" y="3057"/>
                  </a:cubicBezTo>
                  <a:cubicBezTo>
                    <a:pt x="127" y="3246"/>
                    <a:pt x="1" y="3498"/>
                    <a:pt x="1" y="3718"/>
                  </a:cubicBezTo>
                  <a:lnTo>
                    <a:pt x="1" y="5104"/>
                  </a:lnTo>
                  <a:cubicBezTo>
                    <a:pt x="1" y="5388"/>
                    <a:pt x="127" y="5609"/>
                    <a:pt x="284" y="5766"/>
                  </a:cubicBezTo>
                  <a:cubicBezTo>
                    <a:pt x="127" y="5987"/>
                    <a:pt x="1" y="6207"/>
                    <a:pt x="1" y="6459"/>
                  </a:cubicBezTo>
                  <a:lnTo>
                    <a:pt x="1" y="7814"/>
                  </a:lnTo>
                  <a:cubicBezTo>
                    <a:pt x="1" y="8381"/>
                    <a:pt x="473" y="8854"/>
                    <a:pt x="1040" y="8854"/>
                  </a:cubicBezTo>
                  <a:lnTo>
                    <a:pt x="10649" y="8854"/>
                  </a:lnTo>
                  <a:cubicBezTo>
                    <a:pt x="11185" y="8854"/>
                    <a:pt x="11658" y="8381"/>
                    <a:pt x="11658" y="7814"/>
                  </a:cubicBezTo>
                  <a:lnTo>
                    <a:pt x="11658" y="6459"/>
                  </a:lnTo>
                  <a:cubicBezTo>
                    <a:pt x="11658" y="6176"/>
                    <a:pt x="11563" y="5924"/>
                    <a:pt x="11405" y="5766"/>
                  </a:cubicBezTo>
                  <a:cubicBezTo>
                    <a:pt x="11563" y="5577"/>
                    <a:pt x="11658" y="5357"/>
                    <a:pt x="11658" y="5104"/>
                  </a:cubicBezTo>
                  <a:lnTo>
                    <a:pt x="11658" y="3718"/>
                  </a:lnTo>
                  <a:cubicBezTo>
                    <a:pt x="11658" y="3466"/>
                    <a:pt x="11563" y="3214"/>
                    <a:pt x="11405" y="3057"/>
                  </a:cubicBezTo>
                  <a:cubicBezTo>
                    <a:pt x="11563" y="2868"/>
                    <a:pt x="11658" y="2616"/>
                    <a:pt x="11658" y="2395"/>
                  </a:cubicBezTo>
                  <a:lnTo>
                    <a:pt x="11658" y="1009"/>
                  </a:lnTo>
                  <a:lnTo>
                    <a:pt x="11689" y="1009"/>
                  </a:lnTo>
                  <a:cubicBezTo>
                    <a:pt x="11689" y="883"/>
                    <a:pt x="11658" y="757"/>
                    <a:pt x="11626" y="631"/>
                  </a:cubicBezTo>
                  <a:lnTo>
                    <a:pt x="113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49" name="Google Shape;9749;p67"/>
          <p:cNvGrpSpPr/>
          <p:nvPr/>
        </p:nvGrpSpPr>
        <p:grpSpPr>
          <a:xfrm>
            <a:off x="6812849" y="2755691"/>
            <a:ext cx="423043" cy="421927"/>
            <a:chOff x="-2670575" y="3956600"/>
            <a:chExt cx="293800" cy="293025"/>
          </a:xfrm>
        </p:grpSpPr>
        <p:sp>
          <p:nvSpPr>
            <p:cNvPr id="9750" name="Google Shape;9750;p67"/>
            <p:cNvSpPr/>
            <p:nvPr/>
          </p:nvSpPr>
          <p:spPr>
            <a:xfrm>
              <a:off x="-2670575" y="3975525"/>
              <a:ext cx="116575" cy="34675"/>
            </a:xfrm>
            <a:custGeom>
              <a:avLst/>
              <a:gdLst/>
              <a:ahLst/>
              <a:cxnLst/>
              <a:rect l="l" t="t" r="r" b="b"/>
              <a:pathLst>
                <a:path w="4663" h="1387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781" y="1386"/>
                  </a:lnTo>
                  <a:cubicBezTo>
                    <a:pt x="4001" y="882"/>
                    <a:pt x="4316" y="41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67"/>
            <p:cNvSpPr/>
            <p:nvPr/>
          </p:nvSpPr>
          <p:spPr>
            <a:xfrm>
              <a:off x="-2669800" y="4026700"/>
              <a:ext cx="170950" cy="136300"/>
            </a:xfrm>
            <a:custGeom>
              <a:avLst/>
              <a:gdLst/>
              <a:ahLst/>
              <a:cxnLst/>
              <a:rect l="l" t="t" r="r" b="b"/>
              <a:pathLst>
                <a:path w="6838" h="5452" extrusionOk="0">
                  <a:moveTo>
                    <a:pt x="1" y="1"/>
                  </a:moveTo>
                  <a:lnTo>
                    <a:pt x="1" y="5451"/>
                  </a:lnTo>
                  <a:lnTo>
                    <a:pt x="6837" y="5451"/>
                  </a:lnTo>
                  <a:lnTo>
                    <a:pt x="6837" y="5357"/>
                  </a:lnTo>
                  <a:cubicBezTo>
                    <a:pt x="6522" y="5294"/>
                    <a:pt x="6207" y="5168"/>
                    <a:pt x="5924" y="5042"/>
                  </a:cubicBezTo>
                  <a:lnTo>
                    <a:pt x="5104" y="5325"/>
                  </a:lnTo>
                  <a:cubicBezTo>
                    <a:pt x="4975" y="5368"/>
                    <a:pt x="4845" y="5389"/>
                    <a:pt x="4720" y="5389"/>
                  </a:cubicBezTo>
                  <a:cubicBezTo>
                    <a:pt x="3931" y="5389"/>
                    <a:pt x="3289" y="4597"/>
                    <a:pt x="3561" y="3781"/>
                  </a:cubicBezTo>
                  <a:lnTo>
                    <a:pt x="3844" y="2962"/>
                  </a:lnTo>
                  <a:cubicBezTo>
                    <a:pt x="3561" y="2364"/>
                    <a:pt x="3403" y="1702"/>
                    <a:pt x="3403" y="1041"/>
                  </a:cubicBezTo>
                  <a:cubicBezTo>
                    <a:pt x="3403" y="662"/>
                    <a:pt x="3466" y="316"/>
                    <a:pt x="35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67"/>
            <p:cNvSpPr/>
            <p:nvPr/>
          </p:nvSpPr>
          <p:spPr>
            <a:xfrm>
              <a:off x="-2669800" y="4179500"/>
              <a:ext cx="170950" cy="70125"/>
            </a:xfrm>
            <a:custGeom>
              <a:avLst/>
              <a:gdLst/>
              <a:ahLst/>
              <a:cxnLst/>
              <a:rect l="l" t="t" r="r" b="b"/>
              <a:pathLst>
                <a:path w="6838" h="2805" extrusionOk="0">
                  <a:moveTo>
                    <a:pt x="3403" y="757"/>
                  </a:moveTo>
                  <a:cubicBezTo>
                    <a:pt x="3592" y="757"/>
                    <a:pt x="3750" y="914"/>
                    <a:pt x="3750" y="1103"/>
                  </a:cubicBezTo>
                  <a:cubicBezTo>
                    <a:pt x="3750" y="1293"/>
                    <a:pt x="3592" y="1450"/>
                    <a:pt x="3403" y="1450"/>
                  </a:cubicBezTo>
                  <a:cubicBezTo>
                    <a:pt x="3214" y="1450"/>
                    <a:pt x="3057" y="1293"/>
                    <a:pt x="3057" y="1103"/>
                  </a:cubicBezTo>
                  <a:cubicBezTo>
                    <a:pt x="3057" y="914"/>
                    <a:pt x="3214" y="757"/>
                    <a:pt x="3403" y="757"/>
                  </a:cubicBezTo>
                  <a:close/>
                  <a:moveTo>
                    <a:pt x="1" y="1"/>
                  </a:moveTo>
                  <a:lnTo>
                    <a:pt x="1" y="1765"/>
                  </a:lnTo>
                  <a:cubicBezTo>
                    <a:pt x="1" y="2332"/>
                    <a:pt x="442" y="2805"/>
                    <a:pt x="1009" y="2805"/>
                  </a:cubicBezTo>
                  <a:lnTo>
                    <a:pt x="5829" y="2805"/>
                  </a:lnTo>
                  <a:cubicBezTo>
                    <a:pt x="6365" y="2805"/>
                    <a:pt x="6837" y="2332"/>
                    <a:pt x="6837" y="1765"/>
                  </a:cubicBezTo>
                  <a:lnTo>
                    <a:pt x="6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67"/>
            <p:cNvSpPr/>
            <p:nvPr/>
          </p:nvSpPr>
          <p:spPr>
            <a:xfrm>
              <a:off x="-2566625" y="3956600"/>
              <a:ext cx="189850" cy="190650"/>
            </a:xfrm>
            <a:custGeom>
              <a:avLst/>
              <a:gdLst/>
              <a:ahLst/>
              <a:cxnLst/>
              <a:rect l="l" t="t" r="r" b="b"/>
              <a:pathLst>
                <a:path w="7594" h="7626" extrusionOk="0">
                  <a:moveTo>
                    <a:pt x="3759" y="1391"/>
                  </a:moveTo>
                  <a:cubicBezTo>
                    <a:pt x="3929" y="1391"/>
                    <a:pt x="4096" y="1502"/>
                    <a:pt x="4096" y="1734"/>
                  </a:cubicBezTo>
                  <a:lnTo>
                    <a:pt x="4096" y="2175"/>
                  </a:lnTo>
                  <a:cubicBezTo>
                    <a:pt x="4254" y="2206"/>
                    <a:pt x="4349" y="2301"/>
                    <a:pt x="4475" y="2427"/>
                  </a:cubicBezTo>
                  <a:cubicBezTo>
                    <a:pt x="4716" y="2669"/>
                    <a:pt x="4494" y="3003"/>
                    <a:pt x="4235" y="3003"/>
                  </a:cubicBezTo>
                  <a:cubicBezTo>
                    <a:pt x="4157" y="3003"/>
                    <a:pt x="4075" y="2973"/>
                    <a:pt x="4002" y="2899"/>
                  </a:cubicBezTo>
                  <a:cubicBezTo>
                    <a:pt x="3926" y="2823"/>
                    <a:pt x="3839" y="2791"/>
                    <a:pt x="3756" y="2791"/>
                  </a:cubicBezTo>
                  <a:cubicBezTo>
                    <a:pt x="3493" y="2791"/>
                    <a:pt x="3266" y="3109"/>
                    <a:pt x="3529" y="3372"/>
                  </a:cubicBezTo>
                  <a:cubicBezTo>
                    <a:pt x="3624" y="3435"/>
                    <a:pt x="3687" y="3466"/>
                    <a:pt x="3781" y="3466"/>
                  </a:cubicBezTo>
                  <a:cubicBezTo>
                    <a:pt x="4317" y="3466"/>
                    <a:pt x="4790" y="3939"/>
                    <a:pt x="4790" y="4506"/>
                  </a:cubicBezTo>
                  <a:cubicBezTo>
                    <a:pt x="4790" y="4884"/>
                    <a:pt x="4569" y="5294"/>
                    <a:pt x="4128" y="5451"/>
                  </a:cubicBezTo>
                  <a:lnTo>
                    <a:pt x="4128" y="5829"/>
                  </a:lnTo>
                  <a:cubicBezTo>
                    <a:pt x="4128" y="6054"/>
                    <a:pt x="3957" y="6172"/>
                    <a:pt x="3789" y="6172"/>
                  </a:cubicBezTo>
                  <a:cubicBezTo>
                    <a:pt x="3626" y="6172"/>
                    <a:pt x="3466" y="6062"/>
                    <a:pt x="3466" y="5829"/>
                  </a:cubicBezTo>
                  <a:lnTo>
                    <a:pt x="3466" y="5451"/>
                  </a:lnTo>
                  <a:cubicBezTo>
                    <a:pt x="3309" y="5420"/>
                    <a:pt x="3183" y="5325"/>
                    <a:pt x="3057" y="5199"/>
                  </a:cubicBezTo>
                  <a:cubicBezTo>
                    <a:pt x="2815" y="4957"/>
                    <a:pt x="3037" y="4623"/>
                    <a:pt x="3296" y="4623"/>
                  </a:cubicBezTo>
                  <a:cubicBezTo>
                    <a:pt x="3374" y="4623"/>
                    <a:pt x="3456" y="4653"/>
                    <a:pt x="3529" y="4727"/>
                  </a:cubicBezTo>
                  <a:cubicBezTo>
                    <a:pt x="3603" y="4800"/>
                    <a:pt x="3684" y="4831"/>
                    <a:pt x="3763" y="4831"/>
                  </a:cubicBezTo>
                  <a:cubicBezTo>
                    <a:pt x="4022" y="4831"/>
                    <a:pt x="4244" y="4496"/>
                    <a:pt x="4002" y="4254"/>
                  </a:cubicBezTo>
                  <a:cubicBezTo>
                    <a:pt x="3939" y="4191"/>
                    <a:pt x="3844" y="4160"/>
                    <a:pt x="3781" y="4160"/>
                  </a:cubicBezTo>
                  <a:cubicBezTo>
                    <a:pt x="3214" y="4160"/>
                    <a:pt x="2742" y="3687"/>
                    <a:pt x="2742" y="3120"/>
                  </a:cubicBezTo>
                  <a:cubicBezTo>
                    <a:pt x="2742" y="2710"/>
                    <a:pt x="2994" y="2332"/>
                    <a:pt x="3403" y="2175"/>
                  </a:cubicBezTo>
                  <a:lnTo>
                    <a:pt x="3403" y="1734"/>
                  </a:lnTo>
                  <a:cubicBezTo>
                    <a:pt x="3403" y="1509"/>
                    <a:pt x="3583" y="1391"/>
                    <a:pt x="3759" y="1391"/>
                  </a:cubicBezTo>
                  <a:close/>
                  <a:moveTo>
                    <a:pt x="3781" y="1"/>
                  </a:moveTo>
                  <a:cubicBezTo>
                    <a:pt x="1734" y="1"/>
                    <a:pt x="1" y="1671"/>
                    <a:pt x="1" y="3782"/>
                  </a:cubicBezTo>
                  <a:cubicBezTo>
                    <a:pt x="1" y="4380"/>
                    <a:pt x="158" y="5010"/>
                    <a:pt x="410" y="5514"/>
                  </a:cubicBezTo>
                  <a:cubicBezTo>
                    <a:pt x="473" y="5609"/>
                    <a:pt x="473" y="5735"/>
                    <a:pt x="473" y="5798"/>
                  </a:cubicBezTo>
                  <a:lnTo>
                    <a:pt x="158" y="6774"/>
                  </a:lnTo>
                  <a:cubicBezTo>
                    <a:pt x="46" y="7141"/>
                    <a:pt x="311" y="7482"/>
                    <a:pt x="684" y="7482"/>
                  </a:cubicBezTo>
                  <a:cubicBezTo>
                    <a:pt x="728" y="7482"/>
                    <a:pt x="774" y="7478"/>
                    <a:pt x="820" y="7468"/>
                  </a:cubicBezTo>
                  <a:lnTo>
                    <a:pt x="1797" y="7121"/>
                  </a:lnTo>
                  <a:cubicBezTo>
                    <a:pt x="1831" y="7110"/>
                    <a:pt x="1866" y="7102"/>
                    <a:pt x="1900" y="7102"/>
                  </a:cubicBezTo>
                  <a:cubicBezTo>
                    <a:pt x="1960" y="7102"/>
                    <a:pt x="2020" y="7124"/>
                    <a:pt x="2080" y="7184"/>
                  </a:cubicBezTo>
                  <a:cubicBezTo>
                    <a:pt x="2584" y="7468"/>
                    <a:pt x="3214" y="7625"/>
                    <a:pt x="3813" y="7625"/>
                  </a:cubicBezTo>
                  <a:cubicBezTo>
                    <a:pt x="5892" y="7625"/>
                    <a:pt x="7594" y="5924"/>
                    <a:pt x="7594" y="3813"/>
                  </a:cubicBezTo>
                  <a:cubicBezTo>
                    <a:pt x="7499" y="1702"/>
                    <a:pt x="5861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54" name="Google Shape;9754;p67"/>
          <p:cNvGrpSpPr/>
          <p:nvPr/>
        </p:nvGrpSpPr>
        <p:grpSpPr>
          <a:xfrm>
            <a:off x="3070370" y="3311947"/>
            <a:ext cx="426462" cy="418363"/>
            <a:chOff x="-1183550" y="3586525"/>
            <a:chExt cx="296175" cy="290550"/>
          </a:xfrm>
        </p:grpSpPr>
        <p:sp>
          <p:nvSpPr>
            <p:cNvPr id="9755" name="Google Shape;9755;p67"/>
            <p:cNvSpPr/>
            <p:nvPr/>
          </p:nvSpPr>
          <p:spPr>
            <a:xfrm>
              <a:off x="-927575" y="3671500"/>
              <a:ext cx="40200" cy="16575"/>
            </a:xfrm>
            <a:custGeom>
              <a:avLst/>
              <a:gdLst/>
              <a:ahLst/>
              <a:cxnLst/>
              <a:rect l="l" t="t" r="r" b="b"/>
              <a:pathLst>
                <a:path w="1608" h="663" extrusionOk="0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6" y="663"/>
                    <a:pt x="1166" y="663"/>
                  </a:cubicBezTo>
                  <a:cubicBezTo>
                    <a:pt x="1607" y="663"/>
                    <a:pt x="1597" y="0"/>
                    <a:pt x="11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67"/>
            <p:cNvSpPr/>
            <p:nvPr/>
          </p:nvSpPr>
          <p:spPr>
            <a:xfrm>
              <a:off x="-1183550" y="3671500"/>
              <a:ext cx="39400" cy="16575"/>
            </a:xfrm>
            <a:custGeom>
              <a:avLst/>
              <a:gdLst/>
              <a:ahLst/>
              <a:cxnLst/>
              <a:rect l="l" t="t" r="r" b="b"/>
              <a:pathLst>
                <a:path w="1576" h="663" extrusionOk="0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4" y="663"/>
                    <a:pt x="1163" y="663"/>
                  </a:cubicBezTo>
                  <a:cubicBezTo>
                    <a:pt x="1576" y="663"/>
                    <a:pt x="1566" y="0"/>
                    <a:pt x="11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67"/>
            <p:cNvSpPr/>
            <p:nvPr/>
          </p:nvSpPr>
          <p:spPr>
            <a:xfrm>
              <a:off x="-944250" y="3603025"/>
              <a:ext cx="39525" cy="26375"/>
            </a:xfrm>
            <a:custGeom>
              <a:avLst/>
              <a:gdLst/>
              <a:ahLst/>
              <a:cxnLst/>
              <a:rect l="l" t="t" r="r" b="b"/>
              <a:pathLst>
                <a:path w="1581" h="1055" extrusionOk="0">
                  <a:moveTo>
                    <a:pt x="1086" y="1"/>
                  </a:moveTo>
                  <a:cubicBezTo>
                    <a:pt x="1024" y="1"/>
                    <a:pt x="957" y="19"/>
                    <a:pt x="888" y="61"/>
                  </a:cubicBezTo>
                  <a:lnTo>
                    <a:pt x="321" y="408"/>
                  </a:lnTo>
                  <a:cubicBezTo>
                    <a:pt x="0" y="595"/>
                    <a:pt x="179" y="1054"/>
                    <a:pt x="490" y="1054"/>
                  </a:cubicBezTo>
                  <a:cubicBezTo>
                    <a:pt x="546" y="1054"/>
                    <a:pt x="606" y="1040"/>
                    <a:pt x="668" y="1006"/>
                  </a:cubicBezTo>
                  <a:lnTo>
                    <a:pt x="1266" y="660"/>
                  </a:lnTo>
                  <a:cubicBezTo>
                    <a:pt x="1581" y="450"/>
                    <a:pt x="1394" y="1"/>
                    <a:pt x="10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67"/>
            <p:cNvSpPr/>
            <p:nvPr/>
          </p:nvSpPr>
          <p:spPr>
            <a:xfrm>
              <a:off x="-1166200" y="3731225"/>
              <a:ext cx="39700" cy="26075"/>
            </a:xfrm>
            <a:custGeom>
              <a:avLst/>
              <a:gdLst/>
              <a:ahLst/>
              <a:cxnLst/>
              <a:rect l="l" t="t" r="r" b="b"/>
              <a:pathLst>
                <a:path w="1588" h="1043" extrusionOk="0">
                  <a:moveTo>
                    <a:pt x="1071" y="1"/>
                  </a:moveTo>
                  <a:cubicBezTo>
                    <a:pt x="1021" y="1"/>
                    <a:pt x="968" y="12"/>
                    <a:pt x="913" y="37"/>
                  </a:cubicBezTo>
                  <a:lnTo>
                    <a:pt x="315" y="384"/>
                  </a:lnTo>
                  <a:cubicBezTo>
                    <a:pt x="0" y="593"/>
                    <a:pt x="187" y="1043"/>
                    <a:pt x="495" y="1043"/>
                  </a:cubicBezTo>
                  <a:cubicBezTo>
                    <a:pt x="557" y="1043"/>
                    <a:pt x="624" y="1025"/>
                    <a:pt x="693" y="982"/>
                  </a:cubicBezTo>
                  <a:lnTo>
                    <a:pt x="1260" y="636"/>
                  </a:lnTo>
                  <a:cubicBezTo>
                    <a:pt x="1587" y="472"/>
                    <a:pt x="1395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67"/>
            <p:cNvSpPr/>
            <p:nvPr/>
          </p:nvSpPr>
          <p:spPr>
            <a:xfrm>
              <a:off x="-944925" y="3730950"/>
              <a:ext cx="40200" cy="26375"/>
            </a:xfrm>
            <a:custGeom>
              <a:avLst/>
              <a:gdLst/>
              <a:ahLst/>
              <a:cxnLst/>
              <a:rect l="l" t="t" r="r" b="b"/>
              <a:pathLst>
                <a:path w="1608" h="1055" extrusionOk="0">
                  <a:moveTo>
                    <a:pt x="515" y="0"/>
                  </a:moveTo>
                  <a:cubicBezTo>
                    <a:pt x="198" y="0"/>
                    <a:pt x="1" y="460"/>
                    <a:pt x="348" y="647"/>
                  </a:cubicBezTo>
                  <a:lnTo>
                    <a:pt x="915" y="993"/>
                  </a:lnTo>
                  <a:cubicBezTo>
                    <a:pt x="984" y="1036"/>
                    <a:pt x="1052" y="1054"/>
                    <a:pt x="1114" y="1054"/>
                  </a:cubicBezTo>
                  <a:cubicBezTo>
                    <a:pt x="1421" y="1054"/>
                    <a:pt x="1608" y="609"/>
                    <a:pt x="1293" y="426"/>
                  </a:cubicBezTo>
                  <a:lnTo>
                    <a:pt x="695" y="48"/>
                  </a:lnTo>
                  <a:cubicBezTo>
                    <a:pt x="633" y="15"/>
                    <a:pt x="572" y="0"/>
                    <a:pt x="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67"/>
            <p:cNvSpPr/>
            <p:nvPr/>
          </p:nvSpPr>
          <p:spPr>
            <a:xfrm>
              <a:off x="-1167000" y="3603025"/>
              <a:ext cx="40200" cy="26375"/>
            </a:xfrm>
            <a:custGeom>
              <a:avLst/>
              <a:gdLst/>
              <a:ahLst/>
              <a:cxnLst/>
              <a:rect l="l" t="t" r="r" b="b"/>
              <a:pathLst>
                <a:path w="1608" h="1055" extrusionOk="0">
                  <a:moveTo>
                    <a:pt x="477" y="1"/>
                  </a:moveTo>
                  <a:cubicBezTo>
                    <a:pt x="188" y="1"/>
                    <a:pt x="1" y="450"/>
                    <a:pt x="315" y="660"/>
                  </a:cubicBezTo>
                  <a:lnTo>
                    <a:pt x="914" y="1006"/>
                  </a:lnTo>
                  <a:cubicBezTo>
                    <a:pt x="981" y="1040"/>
                    <a:pt x="1044" y="1054"/>
                    <a:pt x="1103" y="1054"/>
                  </a:cubicBezTo>
                  <a:cubicBezTo>
                    <a:pt x="1434" y="1054"/>
                    <a:pt x="1608" y="595"/>
                    <a:pt x="1260" y="408"/>
                  </a:cubicBezTo>
                  <a:lnTo>
                    <a:pt x="662" y="61"/>
                  </a:lnTo>
                  <a:cubicBezTo>
                    <a:pt x="598" y="19"/>
                    <a:pt x="536" y="1"/>
                    <a:pt x="4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67"/>
            <p:cNvSpPr/>
            <p:nvPr/>
          </p:nvSpPr>
          <p:spPr>
            <a:xfrm>
              <a:off x="-1065400" y="3658900"/>
              <a:ext cx="59875" cy="77200"/>
            </a:xfrm>
            <a:custGeom>
              <a:avLst/>
              <a:gdLst/>
              <a:ahLst/>
              <a:cxnLst/>
              <a:rect l="l" t="t" r="r" b="b"/>
              <a:pathLst>
                <a:path w="2395" h="3088" extrusionOk="0">
                  <a:moveTo>
                    <a:pt x="882" y="0"/>
                  </a:moveTo>
                  <a:lnTo>
                    <a:pt x="0" y="1355"/>
                  </a:lnTo>
                  <a:lnTo>
                    <a:pt x="1355" y="1922"/>
                  </a:lnTo>
                  <a:cubicBezTo>
                    <a:pt x="1450" y="1953"/>
                    <a:pt x="1544" y="2111"/>
                    <a:pt x="1544" y="2237"/>
                  </a:cubicBezTo>
                  <a:lnTo>
                    <a:pt x="1544" y="3088"/>
                  </a:lnTo>
                  <a:lnTo>
                    <a:pt x="2395" y="1733"/>
                  </a:lnTo>
                  <a:lnTo>
                    <a:pt x="1071" y="1166"/>
                  </a:lnTo>
                  <a:cubicBezTo>
                    <a:pt x="945" y="1134"/>
                    <a:pt x="882" y="1008"/>
                    <a:pt x="882" y="851"/>
                  </a:cubicBezTo>
                  <a:lnTo>
                    <a:pt x="8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67"/>
            <p:cNvSpPr/>
            <p:nvPr/>
          </p:nvSpPr>
          <p:spPr>
            <a:xfrm>
              <a:off x="-1078000" y="3809325"/>
              <a:ext cx="85075" cy="67750"/>
            </a:xfrm>
            <a:custGeom>
              <a:avLst/>
              <a:gdLst/>
              <a:ahLst/>
              <a:cxnLst/>
              <a:rect l="l" t="t" r="r" b="b"/>
              <a:pathLst>
                <a:path w="3403" h="2710" extrusionOk="0">
                  <a:moveTo>
                    <a:pt x="0" y="1"/>
                  </a:moveTo>
                  <a:lnTo>
                    <a:pt x="0" y="662"/>
                  </a:lnTo>
                  <a:lnTo>
                    <a:pt x="1008" y="662"/>
                  </a:lnTo>
                  <a:cubicBezTo>
                    <a:pt x="1449" y="662"/>
                    <a:pt x="1481" y="1324"/>
                    <a:pt x="1008" y="1324"/>
                  </a:cubicBezTo>
                  <a:lnTo>
                    <a:pt x="0" y="1324"/>
                  </a:lnTo>
                  <a:lnTo>
                    <a:pt x="0" y="1670"/>
                  </a:lnTo>
                  <a:cubicBezTo>
                    <a:pt x="0" y="2237"/>
                    <a:pt x="473" y="2710"/>
                    <a:pt x="1008" y="2710"/>
                  </a:cubicBezTo>
                  <a:lnTo>
                    <a:pt x="2395" y="2710"/>
                  </a:lnTo>
                  <a:cubicBezTo>
                    <a:pt x="2962" y="2710"/>
                    <a:pt x="3403" y="2237"/>
                    <a:pt x="3403" y="1670"/>
                  </a:cubicBezTo>
                  <a:lnTo>
                    <a:pt x="3403" y="1324"/>
                  </a:lnTo>
                  <a:lnTo>
                    <a:pt x="2395" y="1324"/>
                  </a:lnTo>
                  <a:cubicBezTo>
                    <a:pt x="1954" y="1324"/>
                    <a:pt x="1922" y="662"/>
                    <a:pt x="2395" y="662"/>
                  </a:cubicBezTo>
                  <a:lnTo>
                    <a:pt x="3403" y="662"/>
                  </a:lnTo>
                  <a:lnTo>
                    <a:pt x="3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67"/>
            <p:cNvSpPr/>
            <p:nvPr/>
          </p:nvSpPr>
          <p:spPr>
            <a:xfrm>
              <a:off x="-1135500" y="3586525"/>
              <a:ext cx="193775" cy="204700"/>
            </a:xfrm>
            <a:custGeom>
              <a:avLst/>
              <a:gdLst/>
              <a:ahLst/>
              <a:cxnLst/>
              <a:rect l="l" t="t" r="r" b="b"/>
              <a:pathLst>
                <a:path w="7751" h="8188" extrusionOk="0">
                  <a:moveTo>
                    <a:pt x="4023" y="1424"/>
                  </a:moveTo>
                  <a:cubicBezTo>
                    <a:pt x="4201" y="1424"/>
                    <a:pt x="4380" y="1561"/>
                    <a:pt x="4380" y="1761"/>
                  </a:cubicBezTo>
                  <a:lnTo>
                    <a:pt x="4380" y="3588"/>
                  </a:lnTo>
                  <a:lnTo>
                    <a:pt x="5892" y="4124"/>
                  </a:lnTo>
                  <a:cubicBezTo>
                    <a:pt x="5955" y="4187"/>
                    <a:pt x="6049" y="4250"/>
                    <a:pt x="6081" y="4344"/>
                  </a:cubicBezTo>
                  <a:cubicBezTo>
                    <a:pt x="6081" y="4407"/>
                    <a:pt x="6081" y="4533"/>
                    <a:pt x="5986" y="4628"/>
                  </a:cubicBezTo>
                  <a:lnTo>
                    <a:pt x="4285" y="7369"/>
                  </a:lnTo>
                  <a:cubicBezTo>
                    <a:pt x="4222" y="7495"/>
                    <a:pt x="4127" y="7526"/>
                    <a:pt x="4033" y="7526"/>
                  </a:cubicBezTo>
                  <a:lnTo>
                    <a:pt x="3938" y="7526"/>
                  </a:lnTo>
                  <a:cubicBezTo>
                    <a:pt x="3781" y="7495"/>
                    <a:pt x="3718" y="7369"/>
                    <a:pt x="3718" y="7211"/>
                  </a:cubicBezTo>
                  <a:lnTo>
                    <a:pt x="3718" y="5384"/>
                  </a:lnTo>
                  <a:lnTo>
                    <a:pt x="2206" y="4817"/>
                  </a:lnTo>
                  <a:cubicBezTo>
                    <a:pt x="2143" y="4754"/>
                    <a:pt x="2048" y="4691"/>
                    <a:pt x="2017" y="4596"/>
                  </a:cubicBezTo>
                  <a:cubicBezTo>
                    <a:pt x="1985" y="4533"/>
                    <a:pt x="2017" y="4407"/>
                    <a:pt x="2048" y="4344"/>
                  </a:cubicBezTo>
                  <a:lnTo>
                    <a:pt x="3749" y="1572"/>
                  </a:lnTo>
                  <a:cubicBezTo>
                    <a:pt x="3818" y="1469"/>
                    <a:pt x="3920" y="1424"/>
                    <a:pt x="4023" y="1424"/>
                  </a:cubicBezTo>
                  <a:close/>
                  <a:moveTo>
                    <a:pt x="4019" y="1"/>
                  </a:moveTo>
                  <a:cubicBezTo>
                    <a:pt x="3743" y="1"/>
                    <a:pt x="3463" y="31"/>
                    <a:pt x="3182" y="91"/>
                  </a:cubicBezTo>
                  <a:cubicBezTo>
                    <a:pt x="1733" y="406"/>
                    <a:pt x="567" y="1572"/>
                    <a:pt x="284" y="3084"/>
                  </a:cubicBezTo>
                  <a:cubicBezTo>
                    <a:pt x="0" y="4533"/>
                    <a:pt x="599" y="5479"/>
                    <a:pt x="1040" y="6140"/>
                  </a:cubicBezTo>
                  <a:cubicBezTo>
                    <a:pt x="1922" y="7526"/>
                    <a:pt x="1387" y="7526"/>
                    <a:pt x="1670" y="8188"/>
                  </a:cubicBezTo>
                  <a:lnTo>
                    <a:pt x="6301" y="8188"/>
                  </a:lnTo>
                  <a:cubicBezTo>
                    <a:pt x="6553" y="7526"/>
                    <a:pt x="6018" y="7526"/>
                    <a:pt x="6931" y="6109"/>
                  </a:cubicBezTo>
                  <a:cubicBezTo>
                    <a:pt x="7373" y="5447"/>
                    <a:pt x="7719" y="4817"/>
                    <a:pt x="7719" y="3746"/>
                  </a:cubicBezTo>
                  <a:cubicBezTo>
                    <a:pt x="7751" y="2612"/>
                    <a:pt x="7246" y="1540"/>
                    <a:pt x="6396" y="847"/>
                  </a:cubicBezTo>
                  <a:cubicBezTo>
                    <a:pt x="5726" y="297"/>
                    <a:pt x="4892" y="1"/>
                    <a:pt x="40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64" name="Google Shape;9764;p67"/>
          <p:cNvGrpSpPr/>
          <p:nvPr/>
        </p:nvGrpSpPr>
        <p:grpSpPr>
          <a:xfrm>
            <a:off x="1933980" y="1689799"/>
            <a:ext cx="420811" cy="418507"/>
            <a:chOff x="-5971525" y="3273750"/>
            <a:chExt cx="292250" cy="290650"/>
          </a:xfrm>
        </p:grpSpPr>
        <p:sp>
          <p:nvSpPr>
            <p:cNvPr id="9765" name="Google Shape;9765;p67"/>
            <p:cNvSpPr/>
            <p:nvPr/>
          </p:nvSpPr>
          <p:spPr>
            <a:xfrm>
              <a:off x="-5868325" y="3273750"/>
              <a:ext cx="85075" cy="84300"/>
            </a:xfrm>
            <a:custGeom>
              <a:avLst/>
              <a:gdLst/>
              <a:ahLst/>
              <a:cxnLst/>
              <a:rect l="l" t="t" r="r" b="b"/>
              <a:pathLst>
                <a:path w="3403" h="3372" extrusionOk="0">
                  <a:moveTo>
                    <a:pt x="1701" y="0"/>
                  </a:moveTo>
                  <a:cubicBezTo>
                    <a:pt x="788" y="0"/>
                    <a:pt x="0" y="756"/>
                    <a:pt x="0" y="1702"/>
                  </a:cubicBezTo>
                  <a:cubicBezTo>
                    <a:pt x="0" y="2615"/>
                    <a:pt x="788" y="3371"/>
                    <a:pt x="1701" y="3371"/>
                  </a:cubicBezTo>
                  <a:cubicBezTo>
                    <a:pt x="2646" y="3371"/>
                    <a:pt x="3403" y="2615"/>
                    <a:pt x="3403" y="1702"/>
                  </a:cubicBezTo>
                  <a:cubicBezTo>
                    <a:pt x="3403" y="756"/>
                    <a:pt x="2646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67"/>
            <p:cNvSpPr/>
            <p:nvPr/>
          </p:nvSpPr>
          <p:spPr>
            <a:xfrm>
              <a:off x="-5971525" y="3308400"/>
              <a:ext cx="292250" cy="256000"/>
            </a:xfrm>
            <a:custGeom>
              <a:avLst/>
              <a:gdLst/>
              <a:ahLst/>
              <a:cxnLst/>
              <a:rect l="l" t="t" r="r" b="b"/>
              <a:pathLst>
                <a:path w="11690" h="10240" extrusionOk="0">
                  <a:moveTo>
                    <a:pt x="2049" y="1"/>
                  </a:moveTo>
                  <a:cubicBezTo>
                    <a:pt x="1324" y="1"/>
                    <a:pt x="694" y="599"/>
                    <a:pt x="694" y="1355"/>
                  </a:cubicBezTo>
                  <a:cubicBezTo>
                    <a:pt x="694" y="1733"/>
                    <a:pt x="852" y="2080"/>
                    <a:pt x="1072" y="2300"/>
                  </a:cubicBezTo>
                  <a:cubicBezTo>
                    <a:pt x="442" y="2647"/>
                    <a:pt x="1" y="3340"/>
                    <a:pt x="1" y="4096"/>
                  </a:cubicBezTo>
                  <a:lnTo>
                    <a:pt x="1" y="5766"/>
                  </a:lnTo>
                  <a:cubicBezTo>
                    <a:pt x="1" y="6207"/>
                    <a:pt x="284" y="6617"/>
                    <a:pt x="694" y="6774"/>
                  </a:cubicBezTo>
                  <a:lnTo>
                    <a:pt x="694" y="8538"/>
                  </a:lnTo>
                  <a:cubicBezTo>
                    <a:pt x="694" y="9074"/>
                    <a:pt x="1167" y="9546"/>
                    <a:pt x="1702" y="9546"/>
                  </a:cubicBezTo>
                  <a:lnTo>
                    <a:pt x="2364" y="9546"/>
                  </a:lnTo>
                  <a:cubicBezTo>
                    <a:pt x="2931" y="9546"/>
                    <a:pt x="3403" y="9074"/>
                    <a:pt x="3403" y="8538"/>
                  </a:cubicBezTo>
                  <a:lnTo>
                    <a:pt x="3403" y="6774"/>
                  </a:lnTo>
                  <a:cubicBezTo>
                    <a:pt x="3529" y="6711"/>
                    <a:pt x="3624" y="6648"/>
                    <a:pt x="3750" y="6522"/>
                  </a:cubicBezTo>
                  <a:cubicBezTo>
                    <a:pt x="3876" y="6585"/>
                    <a:pt x="3939" y="6680"/>
                    <a:pt x="4097" y="6774"/>
                  </a:cubicBezTo>
                  <a:lnTo>
                    <a:pt x="4097" y="9200"/>
                  </a:lnTo>
                  <a:cubicBezTo>
                    <a:pt x="4097" y="9735"/>
                    <a:pt x="4569" y="10240"/>
                    <a:pt x="5136" y="10240"/>
                  </a:cubicBezTo>
                  <a:lnTo>
                    <a:pt x="6522" y="10240"/>
                  </a:lnTo>
                  <a:cubicBezTo>
                    <a:pt x="7058" y="10240"/>
                    <a:pt x="7562" y="9767"/>
                    <a:pt x="7562" y="9200"/>
                  </a:cubicBezTo>
                  <a:lnTo>
                    <a:pt x="7562" y="6774"/>
                  </a:lnTo>
                  <a:cubicBezTo>
                    <a:pt x="7688" y="6711"/>
                    <a:pt x="7814" y="6648"/>
                    <a:pt x="7940" y="6522"/>
                  </a:cubicBezTo>
                  <a:cubicBezTo>
                    <a:pt x="8035" y="6585"/>
                    <a:pt x="8129" y="6680"/>
                    <a:pt x="8287" y="6774"/>
                  </a:cubicBezTo>
                  <a:lnTo>
                    <a:pt x="8287" y="8538"/>
                  </a:lnTo>
                  <a:cubicBezTo>
                    <a:pt x="8287" y="9074"/>
                    <a:pt x="8759" y="9546"/>
                    <a:pt x="9295" y="9546"/>
                  </a:cubicBezTo>
                  <a:lnTo>
                    <a:pt x="9988" y="9546"/>
                  </a:lnTo>
                  <a:cubicBezTo>
                    <a:pt x="10524" y="9546"/>
                    <a:pt x="10996" y="9074"/>
                    <a:pt x="10996" y="8538"/>
                  </a:cubicBezTo>
                  <a:lnTo>
                    <a:pt x="10996" y="6774"/>
                  </a:lnTo>
                  <a:cubicBezTo>
                    <a:pt x="11406" y="6617"/>
                    <a:pt x="11658" y="6238"/>
                    <a:pt x="11658" y="5766"/>
                  </a:cubicBezTo>
                  <a:lnTo>
                    <a:pt x="11658" y="4096"/>
                  </a:lnTo>
                  <a:cubicBezTo>
                    <a:pt x="11689" y="3340"/>
                    <a:pt x="11280" y="2678"/>
                    <a:pt x="10650" y="2300"/>
                  </a:cubicBezTo>
                  <a:cubicBezTo>
                    <a:pt x="10870" y="2080"/>
                    <a:pt x="11028" y="1733"/>
                    <a:pt x="11028" y="1355"/>
                  </a:cubicBezTo>
                  <a:cubicBezTo>
                    <a:pt x="11028" y="599"/>
                    <a:pt x="10398" y="1"/>
                    <a:pt x="9641" y="1"/>
                  </a:cubicBezTo>
                  <a:cubicBezTo>
                    <a:pt x="8917" y="1"/>
                    <a:pt x="8287" y="599"/>
                    <a:pt x="8287" y="1355"/>
                  </a:cubicBezTo>
                  <a:cubicBezTo>
                    <a:pt x="8287" y="1733"/>
                    <a:pt x="8444" y="2080"/>
                    <a:pt x="8665" y="2300"/>
                  </a:cubicBezTo>
                  <a:cubicBezTo>
                    <a:pt x="8444" y="2426"/>
                    <a:pt x="8224" y="2584"/>
                    <a:pt x="8066" y="2773"/>
                  </a:cubicBezTo>
                  <a:cubicBezTo>
                    <a:pt x="7972" y="2521"/>
                    <a:pt x="7751" y="2237"/>
                    <a:pt x="7562" y="2017"/>
                  </a:cubicBezTo>
                  <a:cubicBezTo>
                    <a:pt x="7216" y="2395"/>
                    <a:pt x="6743" y="2584"/>
                    <a:pt x="6239" y="2647"/>
                  </a:cubicBezTo>
                  <a:lnTo>
                    <a:pt x="6239" y="4380"/>
                  </a:lnTo>
                  <a:cubicBezTo>
                    <a:pt x="6239" y="4604"/>
                    <a:pt x="6043" y="4722"/>
                    <a:pt x="5851" y="4722"/>
                  </a:cubicBezTo>
                  <a:cubicBezTo>
                    <a:pt x="5665" y="4722"/>
                    <a:pt x="5483" y="4612"/>
                    <a:pt x="5483" y="4380"/>
                  </a:cubicBezTo>
                  <a:lnTo>
                    <a:pt x="5483" y="2647"/>
                  </a:lnTo>
                  <a:cubicBezTo>
                    <a:pt x="4979" y="2584"/>
                    <a:pt x="4506" y="2332"/>
                    <a:pt x="4160" y="2017"/>
                  </a:cubicBezTo>
                  <a:cubicBezTo>
                    <a:pt x="3908" y="2237"/>
                    <a:pt x="3750" y="2521"/>
                    <a:pt x="3624" y="2773"/>
                  </a:cubicBezTo>
                  <a:cubicBezTo>
                    <a:pt x="3466" y="2584"/>
                    <a:pt x="3277" y="2426"/>
                    <a:pt x="3057" y="2300"/>
                  </a:cubicBezTo>
                  <a:cubicBezTo>
                    <a:pt x="3277" y="2080"/>
                    <a:pt x="3435" y="1733"/>
                    <a:pt x="3435" y="1355"/>
                  </a:cubicBezTo>
                  <a:cubicBezTo>
                    <a:pt x="3435" y="599"/>
                    <a:pt x="2805" y="1"/>
                    <a:pt x="2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67" name="Google Shape;9767;p67"/>
          <p:cNvGrpSpPr/>
          <p:nvPr/>
        </p:nvGrpSpPr>
        <p:grpSpPr>
          <a:xfrm>
            <a:off x="1928310" y="2203826"/>
            <a:ext cx="432150" cy="422395"/>
            <a:chOff x="-5974675" y="3632100"/>
            <a:chExt cx="300125" cy="293350"/>
          </a:xfrm>
        </p:grpSpPr>
        <p:sp>
          <p:nvSpPr>
            <p:cNvPr id="9768" name="Google Shape;9768;p67"/>
            <p:cNvSpPr/>
            <p:nvPr/>
          </p:nvSpPr>
          <p:spPr>
            <a:xfrm>
              <a:off x="-5974675" y="3701875"/>
              <a:ext cx="141025" cy="221650"/>
            </a:xfrm>
            <a:custGeom>
              <a:avLst/>
              <a:gdLst/>
              <a:ahLst/>
              <a:cxnLst/>
              <a:rect l="l" t="t" r="r" b="b"/>
              <a:pathLst>
                <a:path w="5641" h="8866" extrusionOk="0">
                  <a:moveTo>
                    <a:pt x="540" y="1"/>
                  </a:moveTo>
                  <a:cubicBezTo>
                    <a:pt x="331" y="1"/>
                    <a:pt x="123" y="188"/>
                    <a:pt x="221" y="423"/>
                  </a:cubicBezTo>
                  <a:lnTo>
                    <a:pt x="568" y="1526"/>
                  </a:lnTo>
                  <a:cubicBezTo>
                    <a:pt x="788" y="2251"/>
                    <a:pt x="1419" y="2723"/>
                    <a:pt x="2175" y="2723"/>
                  </a:cubicBezTo>
                  <a:lnTo>
                    <a:pt x="2899" y="2723"/>
                  </a:lnTo>
                  <a:lnTo>
                    <a:pt x="2899" y="4110"/>
                  </a:lnTo>
                  <a:lnTo>
                    <a:pt x="473" y="4110"/>
                  </a:lnTo>
                  <a:cubicBezTo>
                    <a:pt x="64" y="4110"/>
                    <a:pt x="1" y="4771"/>
                    <a:pt x="473" y="4771"/>
                  </a:cubicBezTo>
                  <a:lnTo>
                    <a:pt x="2899" y="4771"/>
                  </a:lnTo>
                  <a:lnTo>
                    <a:pt x="2899" y="5779"/>
                  </a:lnTo>
                  <a:cubicBezTo>
                    <a:pt x="2899" y="5905"/>
                    <a:pt x="2899" y="6031"/>
                    <a:pt x="2931" y="6126"/>
                  </a:cubicBezTo>
                  <a:lnTo>
                    <a:pt x="2175" y="6126"/>
                  </a:lnTo>
                  <a:cubicBezTo>
                    <a:pt x="1419" y="6126"/>
                    <a:pt x="788" y="6598"/>
                    <a:pt x="568" y="7323"/>
                  </a:cubicBezTo>
                  <a:lnTo>
                    <a:pt x="221" y="8426"/>
                  </a:lnTo>
                  <a:cubicBezTo>
                    <a:pt x="126" y="8691"/>
                    <a:pt x="329" y="8866"/>
                    <a:pt x="533" y="8866"/>
                  </a:cubicBezTo>
                  <a:cubicBezTo>
                    <a:pt x="667" y="8866"/>
                    <a:pt x="801" y="8790"/>
                    <a:pt x="852" y="8615"/>
                  </a:cubicBezTo>
                  <a:lnTo>
                    <a:pt x="1198" y="7512"/>
                  </a:lnTo>
                  <a:cubicBezTo>
                    <a:pt x="1356" y="7071"/>
                    <a:pt x="1734" y="6819"/>
                    <a:pt x="2175" y="6819"/>
                  </a:cubicBezTo>
                  <a:lnTo>
                    <a:pt x="3088" y="6819"/>
                  </a:lnTo>
                  <a:cubicBezTo>
                    <a:pt x="3466" y="7922"/>
                    <a:pt x="4475" y="8709"/>
                    <a:pt x="5640" y="8835"/>
                  </a:cubicBezTo>
                  <a:lnTo>
                    <a:pt x="5640" y="613"/>
                  </a:lnTo>
                  <a:lnTo>
                    <a:pt x="3939" y="613"/>
                  </a:lnTo>
                  <a:cubicBezTo>
                    <a:pt x="3372" y="676"/>
                    <a:pt x="2899" y="1148"/>
                    <a:pt x="2899" y="1684"/>
                  </a:cubicBezTo>
                  <a:lnTo>
                    <a:pt x="2899" y="2062"/>
                  </a:lnTo>
                  <a:lnTo>
                    <a:pt x="2175" y="2062"/>
                  </a:lnTo>
                  <a:cubicBezTo>
                    <a:pt x="1734" y="2062"/>
                    <a:pt x="1356" y="1778"/>
                    <a:pt x="1198" y="1337"/>
                  </a:cubicBezTo>
                  <a:lnTo>
                    <a:pt x="852" y="234"/>
                  </a:lnTo>
                  <a:cubicBezTo>
                    <a:pt x="792" y="69"/>
                    <a:pt x="666" y="1"/>
                    <a:pt x="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9769;p67"/>
            <p:cNvSpPr/>
            <p:nvPr/>
          </p:nvSpPr>
          <p:spPr>
            <a:xfrm>
              <a:off x="-5880150" y="3632100"/>
              <a:ext cx="108725" cy="68550"/>
            </a:xfrm>
            <a:custGeom>
              <a:avLst/>
              <a:gdLst/>
              <a:ahLst/>
              <a:cxnLst/>
              <a:rect l="l" t="t" r="r" b="b"/>
              <a:pathLst>
                <a:path w="4349" h="2742" extrusionOk="0">
                  <a:moveTo>
                    <a:pt x="788" y="1"/>
                  </a:moveTo>
                  <a:cubicBezTo>
                    <a:pt x="599" y="1"/>
                    <a:pt x="442" y="159"/>
                    <a:pt x="442" y="348"/>
                  </a:cubicBezTo>
                  <a:lnTo>
                    <a:pt x="442" y="1009"/>
                  </a:lnTo>
                  <a:cubicBezTo>
                    <a:pt x="442" y="1324"/>
                    <a:pt x="599" y="1608"/>
                    <a:pt x="788" y="1797"/>
                  </a:cubicBezTo>
                  <a:cubicBezTo>
                    <a:pt x="442" y="2049"/>
                    <a:pt x="158" y="2364"/>
                    <a:pt x="0" y="2742"/>
                  </a:cubicBezTo>
                  <a:lnTo>
                    <a:pt x="4348" y="2742"/>
                  </a:lnTo>
                  <a:cubicBezTo>
                    <a:pt x="4159" y="2364"/>
                    <a:pt x="3876" y="2049"/>
                    <a:pt x="3561" y="1797"/>
                  </a:cubicBezTo>
                  <a:cubicBezTo>
                    <a:pt x="3813" y="1608"/>
                    <a:pt x="3907" y="1324"/>
                    <a:pt x="3907" y="1009"/>
                  </a:cubicBezTo>
                  <a:lnTo>
                    <a:pt x="3907" y="348"/>
                  </a:lnTo>
                  <a:cubicBezTo>
                    <a:pt x="3907" y="123"/>
                    <a:pt x="3736" y="5"/>
                    <a:pt x="3568" y="5"/>
                  </a:cubicBezTo>
                  <a:cubicBezTo>
                    <a:pt x="3405" y="5"/>
                    <a:pt x="3245" y="115"/>
                    <a:pt x="3245" y="348"/>
                  </a:cubicBezTo>
                  <a:lnTo>
                    <a:pt x="3245" y="1009"/>
                  </a:lnTo>
                  <a:cubicBezTo>
                    <a:pt x="3245" y="1230"/>
                    <a:pt x="3088" y="1387"/>
                    <a:pt x="2899" y="1387"/>
                  </a:cubicBezTo>
                  <a:lnTo>
                    <a:pt x="1513" y="1387"/>
                  </a:lnTo>
                  <a:cubicBezTo>
                    <a:pt x="1324" y="1387"/>
                    <a:pt x="1166" y="1230"/>
                    <a:pt x="1166" y="1009"/>
                  </a:cubicBezTo>
                  <a:lnTo>
                    <a:pt x="1166" y="348"/>
                  </a:lnTo>
                  <a:cubicBezTo>
                    <a:pt x="1166" y="159"/>
                    <a:pt x="1009" y="1"/>
                    <a:pt x="7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67"/>
            <p:cNvSpPr/>
            <p:nvPr/>
          </p:nvSpPr>
          <p:spPr>
            <a:xfrm>
              <a:off x="-5814775" y="3702500"/>
              <a:ext cx="140225" cy="222950"/>
            </a:xfrm>
            <a:custGeom>
              <a:avLst/>
              <a:gdLst/>
              <a:ahLst/>
              <a:cxnLst/>
              <a:rect l="l" t="t" r="r" b="b"/>
              <a:pathLst>
                <a:path w="5609" h="8918" extrusionOk="0">
                  <a:moveTo>
                    <a:pt x="5092" y="1"/>
                  </a:moveTo>
                  <a:cubicBezTo>
                    <a:pt x="4964" y="1"/>
                    <a:pt x="4837" y="72"/>
                    <a:pt x="4789" y="241"/>
                  </a:cubicBezTo>
                  <a:lnTo>
                    <a:pt x="4443" y="1344"/>
                  </a:lnTo>
                  <a:cubicBezTo>
                    <a:pt x="4285" y="1785"/>
                    <a:pt x="3907" y="2068"/>
                    <a:pt x="3466" y="2068"/>
                  </a:cubicBezTo>
                  <a:lnTo>
                    <a:pt x="2710" y="2068"/>
                  </a:lnTo>
                  <a:lnTo>
                    <a:pt x="2710" y="1722"/>
                  </a:lnTo>
                  <a:cubicBezTo>
                    <a:pt x="2710" y="1155"/>
                    <a:pt x="2237" y="682"/>
                    <a:pt x="1702" y="682"/>
                  </a:cubicBezTo>
                  <a:lnTo>
                    <a:pt x="0" y="682"/>
                  </a:lnTo>
                  <a:lnTo>
                    <a:pt x="0" y="8873"/>
                  </a:lnTo>
                  <a:cubicBezTo>
                    <a:pt x="1198" y="8747"/>
                    <a:pt x="2174" y="7928"/>
                    <a:pt x="2552" y="6857"/>
                  </a:cubicBezTo>
                  <a:lnTo>
                    <a:pt x="3466" y="6857"/>
                  </a:lnTo>
                  <a:cubicBezTo>
                    <a:pt x="3907" y="6857"/>
                    <a:pt x="4285" y="7140"/>
                    <a:pt x="4443" y="7582"/>
                  </a:cubicBezTo>
                  <a:lnTo>
                    <a:pt x="4789" y="8684"/>
                  </a:lnTo>
                  <a:cubicBezTo>
                    <a:pt x="4848" y="8850"/>
                    <a:pt x="4974" y="8918"/>
                    <a:pt x="5100" y="8918"/>
                  </a:cubicBezTo>
                  <a:cubicBezTo>
                    <a:pt x="5309" y="8918"/>
                    <a:pt x="5518" y="8731"/>
                    <a:pt x="5419" y="8495"/>
                  </a:cubicBezTo>
                  <a:lnTo>
                    <a:pt x="5041" y="7298"/>
                  </a:lnTo>
                  <a:cubicBezTo>
                    <a:pt x="4789" y="6573"/>
                    <a:pt x="4159" y="6101"/>
                    <a:pt x="3434" y="6101"/>
                  </a:cubicBezTo>
                  <a:lnTo>
                    <a:pt x="2678" y="6101"/>
                  </a:lnTo>
                  <a:cubicBezTo>
                    <a:pt x="2678" y="6006"/>
                    <a:pt x="2710" y="5880"/>
                    <a:pt x="2710" y="5754"/>
                  </a:cubicBezTo>
                  <a:lnTo>
                    <a:pt x="2710" y="4778"/>
                  </a:lnTo>
                  <a:lnTo>
                    <a:pt x="5136" y="4778"/>
                  </a:lnTo>
                  <a:cubicBezTo>
                    <a:pt x="5545" y="4778"/>
                    <a:pt x="5608" y="4116"/>
                    <a:pt x="5136" y="4116"/>
                  </a:cubicBezTo>
                  <a:lnTo>
                    <a:pt x="2710" y="4116"/>
                  </a:lnTo>
                  <a:lnTo>
                    <a:pt x="2710" y="2730"/>
                  </a:lnTo>
                  <a:lnTo>
                    <a:pt x="3466" y="2730"/>
                  </a:lnTo>
                  <a:cubicBezTo>
                    <a:pt x="4222" y="2730"/>
                    <a:pt x="4852" y="2257"/>
                    <a:pt x="5073" y="1564"/>
                  </a:cubicBezTo>
                  <a:lnTo>
                    <a:pt x="5419" y="461"/>
                  </a:lnTo>
                  <a:cubicBezTo>
                    <a:pt x="5517" y="189"/>
                    <a:pt x="5301" y="1"/>
                    <a:pt x="50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71" name="Google Shape;9771;p67"/>
          <p:cNvGrpSpPr/>
          <p:nvPr/>
        </p:nvGrpSpPr>
        <p:grpSpPr>
          <a:xfrm>
            <a:off x="1958351" y="2755694"/>
            <a:ext cx="395865" cy="421927"/>
            <a:chOff x="-5971525" y="3990475"/>
            <a:chExt cx="274925" cy="293025"/>
          </a:xfrm>
        </p:grpSpPr>
        <p:sp>
          <p:nvSpPr>
            <p:cNvPr id="9772" name="Google Shape;9772;p67"/>
            <p:cNvSpPr/>
            <p:nvPr/>
          </p:nvSpPr>
          <p:spPr>
            <a:xfrm>
              <a:off x="-5851000" y="4061375"/>
              <a:ext cx="102400" cy="33875"/>
            </a:xfrm>
            <a:custGeom>
              <a:avLst/>
              <a:gdLst/>
              <a:ahLst/>
              <a:cxnLst/>
              <a:rect l="l" t="t" r="r" b="b"/>
              <a:pathLst>
                <a:path w="4096" h="1355" extrusionOk="0">
                  <a:moveTo>
                    <a:pt x="0" y="0"/>
                  </a:moveTo>
                  <a:lnTo>
                    <a:pt x="0" y="1355"/>
                  </a:lnTo>
                  <a:lnTo>
                    <a:pt x="4096" y="1355"/>
                  </a:lnTo>
                  <a:lnTo>
                    <a:pt x="409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67"/>
            <p:cNvSpPr/>
            <p:nvPr/>
          </p:nvSpPr>
          <p:spPr>
            <a:xfrm>
              <a:off x="-5971525" y="3990475"/>
              <a:ext cx="69350" cy="275700"/>
            </a:xfrm>
            <a:custGeom>
              <a:avLst/>
              <a:gdLst/>
              <a:ahLst/>
              <a:cxnLst/>
              <a:rect l="l" t="t" r="r" b="b"/>
              <a:pathLst>
                <a:path w="2774" h="11028" extrusionOk="0">
                  <a:moveTo>
                    <a:pt x="1041" y="1"/>
                  </a:moveTo>
                  <a:lnTo>
                    <a:pt x="1041" y="32"/>
                  </a:lnTo>
                  <a:cubicBezTo>
                    <a:pt x="473" y="32"/>
                    <a:pt x="1" y="505"/>
                    <a:pt x="1" y="1072"/>
                  </a:cubicBezTo>
                  <a:lnTo>
                    <a:pt x="1" y="9988"/>
                  </a:lnTo>
                  <a:cubicBezTo>
                    <a:pt x="1" y="10555"/>
                    <a:pt x="473" y="11027"/>
                    <a:pt x="1041" y="11027"/>
                  </a:cubicBezTo>
                  <a:lnTo>
                    <a:pt x="2395" y="11027"/>
                  </a:lnTo>
                  <a:cubicBezTo>
                    <a:pt x="2521" y="11027"/>
                    <a:pt x="2647" y="10996"/>
                    <a:pt x="2773" y="10933"/>
                  </a:cubicBezTo>
                  <a:lnTo>
                    <a:pt x="2773" y="64"/>
                  </a:lnTo>
                  <a:cubicBezTo>
                    <a:pt x="2647" y="32"/>
                    <a:pt x="2521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9774;p67"/>
            <p:cNvSpPr/>
            <p:nvPr/>
          </p:nvSpPr>
          <p:spPr>
            <a:xfrm>
              <a:off x="-5851000" y="4214950"/>
              <a:ext cx="103200" cy="68550"/>
            </a:xfrm>
            <a:custGeom>
              <a:avLst/>
              <a:gdLst/>
              <a:ahLst/>
              <a:cxnLst/>
              <a:rect l="l" t="t" r="r" b="b"/>
              <a:pathLst>
                <a:path w="4128" h="2742" extrusionOk="0">
                  <a:moveTo>
                    <a:pt x="3056" y="694"/>
                  </a:moveTo>
                  <a:cubicBezTo>
                    <a:pt x="3277" y="694"/>
                    <a:pt x="3434" y="851"/>
                    <a:pt x="3434" y="1072"/>
                  </a:cubicBezTo>
                  <a:cubicBezTo>
                    <a:pt x="3434" y="1261"/>
                    <a:pt x="3277" y="1418"/>
                    <a:pt x="3056" y="1418"/>
                  </a:cubicBezTo>
                  <a:lnTo>
                    <a:pt x="1008" y="1418"/>
                  </a:lnTo>
                  <a:cubicBezTo>
                    <a:pt x="819" y="1418"/>
                    <a:pt x="662" y="1261"/>
                    <a:pt x="662" y="1072"/>
                  </a:cubicBezTo>
                  <a:cubicBezTo>
                    <a:pt x="662" y="851"/>
                    <a:pt x="819" y="694"/>
                    <a:pt x="1008" y="694"/>
                  </a:cubicBezTo>
                  <a:close/>
                  <a:moveTo>
                    <a:pt x="32" y="1"/>
                  </a:moveTo>
                  <a:lnTo>
                    <a:pt x="32" y="2395"/>
                  </a:lnTo>
                  <a:lnTo>
                    <a:pt x="0" y="2395"/>
                  </a:lnTo>
                  <a:cubicBezTo>
                    <a:pt x="0" y="2584"/>
                    <a:pt x="158" y="2741"/>
                    <a:pt x="347" y="2741"/>
                  </a:cubicBezTo>
                  <a:lnTo>
                    <a:pt x="3781" y="2741"/>
                  </a:lnTo>
                  <a:cubicBezTo>
                    <a:pt x="3970" y="2741"/>
                    <a:pt x="4127" y="2584"/>
                    <a:pt x="4127" y="2395"/>
                  </a:cubicBezTo>
                  <a:lnTo>
                    <a:pt x="412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67"/>
            <p:cNvSpPr/>
            <p:nvPr/>
          </p:nvSpPr>
          <p:spPr>
            <a:xfrm>
              <a:off x="-5885675" y="4010175"/>
              <a:ext cx="189075" cy="239450"/>
            </a:xfrm>
            <a:custGeom>
              <a:avLst/>
              <a:gdLst/>
              <a:ahLst/>
              <a:cxnLst/>
              <a:rect l="l" t="t" r="r" b="b"/>
              <a:pathLst>
                <a:path w="7563" h="9578" extrusionOk="0">
                  <a:moveTo>
                    <a:pt x="5829" y="1323"/>
                  </a:moveTo>
                  <a:cubicBezTo>
                    <a:pt x="6018" y="1323"/>
                    <a:pt x="6176" y="1481"/>
                    <a:pt x="6176" y="1702"/>
                  </a:cubicBezTo>
                  <a:lnTo>
                    <a:pt x="6176" y="3749"/>
                  </a:lnTo>
                  <a:cubicBezTo>
                    <a:pt x="6176" y="3938"/>
                    <a:pt x="6018" y="4096"/>
                    <a:pt x="5829" y="4096"/>
                  </a:cubicBezTo>
                  <a:lnTo>
                    <a:pt x="1009" y="4096"/>
                  </a:lnTo>
                  <a:cubicBezTo>
                    <a:pt x="820" y="4096"/>
                    <a:pt x="663" y="3938"/>
                    <a:pt x="663" y="3749"/>
                  </a:cubicBezTo>
                  <a:lnTo>
                    <a:pt x="663" y="1702"/>
                  </a:lnTo>
                  <a:cubicBezTo>
                    <a:pt x="663" y="1481"/>
                    <a:pt x="820" y="1323"/>
                    <a:pt x="1009" y="1323"/>
                  </a:cubicBezTo>
                  <a:close/>
                  <a:moveTo>
                    <a:pt x="1734" y="4789"/>
                  </a:moveTo>
                  <a:cubicBezTo>
                    <a:pt x="2175" y="4789"/>
                    <a:pt x="2175" y="5482"/>
                    <a:pt x="1734" y="5482"/>
                  </a:cubicBezTo>
                  <a:lnTo>
                    <a:pt x="1072" y="5482"/>
                  </a:lnTo>
                  <a:cubicBezTo>
                    <a:pt x="631" y="5482"/>
                    <a:pt x="600" y="4789"/>
                    <a:pt x="1072" y="4789"/>
                  </a:cubicBezTo>
                  <a:close/>
                  <a:moveTo>
                    <a:pt x="3782" y="4758"/>
                  </a:moveTo>
                  <a:cubicBezTo>
                    <a:pt x="4223" y="4789"/>
                    <a:pt x="4223" y="5482"/>
                    <a:pt x="3782" y="5482"/>
                  </a:cubicBezTo>
                  <a:lnTo>
                    <a:pt x="3120" y="5482"/>
                  </a:lnTo>
                  <a:cubicBezTo>
                    <a:pt x="2899" y="5482"/>
                    <a:pt x="2742" y="5325"/>
                    <a:pt x="2742" y="5104"/>
                  </a:cubicBezTo>
                  <a:cubicBezTo>
                    <a:pt x="2742" y="4915"/>
                    <a:pt x="2899" y="4758"/>
                    <a:pt x="3120" y="4758"/>
                  </a:cubicBezTo>
                  <a:close/>
                  <a:moveTo>
                    <a:pt x="5829" y="4789"/>
                  </a:moveTo>
                  <a:cubicBezTo>
                    <a:pt x="6270" y="4789"/>
                    <a:pt x="6302" y="5482"/>
                    <a:pt x="5829" y="5482"/>
                  </a:cubicBezTo>
                  <a:lnTo>
                    <a:pt x="5168" y="5482"/>
                  </a:lnTo>
                  <a:cubicBezTo>
                    <a:pt x="4727" y="5482"/>
                    <a:pt x="4695" y="4789"/>
                    <a:pt x="5168" y="4789"/>
                  </a:cubicBezTo>
                  <a:close/>
                  <a:moveTo>
                    <a:pt x="1762" y="6174"/>
                  </a:moveTo>
                  <a:cubicBezTo>
                    <a:pt x="2175" y="6174"/>
                    <a:pt x="2165" y="6837"/>
                    <a:pt x="1734" y="6837"/>
                  </a:cubicBezTo>
                  <a:lnTo>
                    <a:pt x="1072" y="6837"/>
                  </a:lnTo>
                  <a:cubicBezTo>
                    <a:pt x="631" y="6837"/>
                    <a:pt x="600" y="6175"/>
                    <a:pt x="1072" y="6175"/>
                  </a:cubicBezTo>
                  <a:lnTo>
                    <a:pt x="1734" y="6175"/>
                  </a:lnTo>
                  <a:cubicBezTo>
                    <a:pt x="1744" y="6175"/>
                    <a:pt x="1753" y="6174"/>
                    <a:pt x="1762" y="6174"/>
                  </a:cubicBezTo>
                  <a:close/>
                  <a:moveTo>
                    <a:pt x="3782" y="6144"/>
                  </a:moveTo>
                  <a:cubicBezTo>
                    <a:pt x="4223" y="6144"/>
                    <a:pt x="4223" y="6837"/>
                    <a:pt x="3782" y="6837"/>
                  </a:cubicBezTo>
                  <a:lnTo>
                    <a:pt x="3120" y="6837"/>
                  </a:lnTo>
                  <a:cubicBezTo>
                    <a:pt x="2899" y="6837"/>
                    <a:pt x="2742" y="6679"/>
                    <a:pt x="2742" y="6490"/>
                  </a:cubicBezTo>
                  <a:cubicBezTo>
                    <a:pt x="2742" y="6301"/>
                    <a:pt x="2899" y="6144"/>
                    <a:pt x="3120" y="6144"/>
                  </a:cubicBezTo>
                  <a:close/>
                  <a:moveTo>
                    <a:pt x="5858" y="6174"/>
                  </a:moveTo>
                  <a:cubicBezTo>
                    <a:pt x="6272" y="6174"/>
                    <a:pt x="6291" y="6837"/>
                    <a:pt x="5829" y="6837"/>
                  </a:cubicBezTo>
                  <a:lnTo>
                    <a:pt x="5168" y="6837"/>
                  </a:lnTo>
                  <a:cubicBezTo>
                    <a:pt x="4727" y="6837"/>
                    <a:pt x="4695" y="6175"/>
                    <a:pt x="5168" y="6175"/>
                  </a:cubicBezTo>
                  <a:lnTo>
                    <a:pt x="5829" y="6175"/>
                  </a:lnTo>
                  <a:cubicBezTo>
                    <a:pt x="5839" y="6175"/>
                    <a:pt x="5849" y="6174"/>
                    <a:pt x="5858" y="6174"/>
                  </a:cubicBezTo>
                  <a:close/>
                  <a:moveTo>
                    <a:pt x="1" y="0"/>
                  </a:moveTo>
                  <a:lnTo>
                    <a:pt x="1" y="9578"/>
                  </a:lnTo>
                  <a:lnTo>
                    <a:pt x="663" y="9578"/>
                  </a:lnTo>
                  <a:lnTo>
                    <a:pt x="663" y="7876"/>
                  </a:lnTo>
                  <a:cubicBezTo>
                    <a:pt x="663" y="7687"/>
                    <a:pt x="820" y="7530"/>
                    <a:pt x="1009" y="7530"/>
                  </a:cubicBezTo>
                  <a:lnTo>
                    <a:pt x="5829" y="7530"/>
                  </a:lnTo>
                  <a:cubicBezTo>
                    <a:pt x="6018" y="7530"/>
                    <a:pt x="6176" y="7687"/>
                    <a:pt x="6176" y="7876"/>
                  </a:cubicBezTo>
                  <a:lnTo>
                    <a:pt x="6176" y="9578"/>
                  </a:lnTo>
                  <a:lnTo>
                    <a:pt x="6522" y="9578"/>
                  </a:lnTo>
                  <a:cubicBezTo>
                    <a:pt x="7090" y="9578"/>
                    <a:pt x="7562" y="9105"/>
                    <a:pt x="7562" y="8538"/>
                  </a:cubicBezTo>
                  <a:lnTo>
                    <a:pt x="7562" y="1008"/>
                  </a:lnTo>
                  <a:cubicBezTo>
                    <a:pt x="7531" y="473"/>
                    <a:pt x="7090" y="0"/>
                    <a:pt x="64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76" name="Google Shape;9776;p67"/>
          <p:cNvGrpSpPr/>
          <p:nvPr/>
        </p:nvGrpSpPr>
        <p:grpSpPr>
          <a:xfrm>
            <a:off x="4631558" y="1689798"/>
            <a:ext cx="420775" cy="418507"/>
            <a:chOff x="-4118225" y="3253275"/>
            <a:chExt cx="292225" cy="290650"/>
          </a:xfrm>
        </p:grpSpPr>
        <p:sp>
          <p:nvSpPr>
            <p:cNvPr id="9777" name="Google Shape;9777;p67"/>
            <p:cNvSpPr/>
            <p:nvPr/>
          </p:nvSpPr>
          <p:spPr>
            <a:xfrm>
              <a:off x="-4118225" y="3287125"/>
              <a:ext cx="256725" cy="256800"/>
            </a:xfrm>
            <a:custGeom>
              <a:avLst/>
              <a:gdLst/>
              <a:ahLst/>
              <a:cxnLst/>
              <a:rect l="l" t="t" r="r" b="b"/>
              <a:pathLst>
                <a:path w="10269" h="10272" extrusionOk="0">
                  <a:moveTo>
                    <a:pt x="5104" y="1"/>
                  </a:moveTo>
                  <a:cubicBezTo>
                    <a:pt x="2268" y="1"/>
                    <a:pt x="0" y="2301"/>
                    <a:pt x="0" y="5136"/>
                  </a:cubicBezTo>
                  <a:cubicBezTo>
                    <a:pt x="0" y="7972"/>
                    <a:pt x="2268" y="10271"/>
                    <a:pt x="5104" y="10271"/>
                  </a:cubicBezTo>
                  <a:cubicBezTo>
                    <a:pt x="7939" y="10271"/>
                    <a:pt x="10239" y="8003"/>
                    <a:pt x="10239" y="5168"/>
                  </a:cubicBezTo>
                  <a:cubicBezTo>
                    <a:pt x="10268" y="4993"/>
                    <a:pt x="10108" y="4818"/>
                    <a:pt x="9910" y="4818"/>
                  </a:cubicBezTo>
                  <a:cubicBezTo>
                    <a:pt x="9894" y="4818"/>
                    <a:pt x="9877" y="4819"/>
                    <a:pt x="9861" y="4821"/>
                  </a:cubicBezTo>
                  <a:lnTo>
                    <a:pt x="5797" y="4821"/>
                  </a:lnTo>
                  <a:cubicBezTo>
                    <a:pt x="5639" y="4821"/>
                    <a:pt x="5450" y="4695"/>
                    <a:pt x="5450" y="4506"/>
                  </a:cubicBezTo>
                  <a:lnTo>
                    <a:pt x="5450" y="347"/>
                  </a:lnTo>
                  <a:cubicBezTo>
                    <a:pt x="5450" y="158"/>
                    <a:pt x="5324" y="1"/>
                    <a:pt x="5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8" name="Google Shape;9778;p67"/>
            <p:cNvSpPr/>
            <p:nvPr/>
          </p:nvSpPr>
          <p:spPr>
            <a:xfrm>
              <a:off x="-3963850" y="3253275"/>
              <a:ext cx="137850" cy="137850"/>
            </a:xfrm>
            <a:custGeom>
              <a:avLst/>
              <a:gdLst/>
              <a:ahLst/>
              <a:cxnLst/>
              <a:rect l="l" t="t" r="r" b="b"/>
              <a:pathLst>
                <a:path w="5514" h="551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35"/>
                  </a:lnTo>
                  <a:cubicBezTo>
                    <a:pt x="0" y="5356"/>
                    <a:pt x="158" y="5514"/>
                    <a:pt x="347" y="5514"/>
                  </a:cubicBezTo>
                  <a:lnTo>
                    <a:pt x="5167" y="5514"/>
                  </a:lnTo>
                  <a:cubicBezTo>
                    <a:pt x="5356" y="5514"/>
                    <a:pt x="5513" y="5356"/>
                    <a:pt x="5513" y="5135"/>
                  </a:cubicBezTo>
                  <a:cubicBezTo>
                    <a:pt x="5513" y="2269"/>
                    <a:pt x="3182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79" name="Google Shape;9779;p67"/>
          <p:cNvGrpSpPr/>
          <p:nvPr/>
        </p:nvGrpSpPr>
        <p:grpSpPr>
          <a:xfrm>
            <a:off x="4682008" y="2204922"/>
            <a:ext cx="319874" cy="420199"/>
            <a:chOff x="-4082800" y="3612425"/>
            <a:chExt cx="222150" cy="291825"/>
          </a:xfrm>
        </p:grpSpPr>
        <p:sp>
          <p:nvSpPr>
            <p:cNvPr id="9780" name="Google Shape;9780;p67"/>
            <p:cNvSpPr/>
            <p:nvPr/>
          </p:nvSpPr>
          <p:spPr>
            <a:xfrm>
              <a:off x="-4027650" y="3663625"/>
              <a:ext cx="112650" cy="119725"/>
            </a:xfrm>
            <a:custGeom>
              <a:avLst/>
              <a:gdLst/>
              <a:ahLst/>
              <a:cxnLst/>
              <a:rect l="l" t="t" r="r" b="b"/>
              <a:pathLst>
                <a:path w="4506" h="4789" extrusionOk="0">
                  <a:moveTo>
                    <a:pt x="2237" y="1355"/>
                  </a:moveTo>
                  <a:cubicBezTo>
                    <a:pt x="2773" y="1355"/>
                    <a:pt x="3245" y="1827"/>
                    <a:pt x="3245" y="2395"/>
                  </a:cubicBezTo>
                  <a:cubicBezTo>
                    <a:pt x="3308" y="2930"/>
                    <a:pt x="2836" y="3434"/>
                    <a:pt x="2237" y="3434"/>
                  </a:cubicBezTo>
                  <a:cubicBezTo>
                    <a:pt x="1670" y="3434"/>
                    <a:pt x="1197" y="2962"/>
                    <a:pt x="1197" y="2395"/>
                  </a:cubicBezTo>
                  <a:cubicBezTo>
                    <a:pt x="1197" y="1859"/>
                    <a:pt x="1670" y="1355"/>
                    <a:pt x="2237" y="1355"/>
                  </a:cubicBezTo>
                  <a:close/>
                  <a:moveTo>
                    <a:pt x="1922" y="0"/>
                  </a:moveTo>
                  <a:lnTo>
                    <a:pt x="1922" y="473"/>
                  </a:lnTo>
                  <a:cubicBezTo>
                    <a:pt x="1922" y="630"/>
                    <a:pt x="1827" y="725"/>
                    <a:pt x="1670" y="788"/>
                  </a:cubicBezTo>
                  <a:cubicBezTo>
                    <a:pt x="1481" y="851"/>
                    <a:pt x="1292" y="945"/>
                    <a:pt x="1134" y="1103"/>
                  </a:cubicBezTo>
                  <a:cubicBezTo>
                    <a:pt x="1055" y="1143"/>
                    <a:pt x="962" y="1183"/>
                    <a:pt x="873" y="1183"/>
                  </a:cubicBezTo>
                  <a:cubicBezTo>
                    <a:pt x="822" y="1183"/>
                    <a:pt x="771" y="1169"/>
                    <a:pt x="725" y="1134"/>
                  </a:cubicBezTo>
                  <a:lnTo>
                    <a:pt x="347" y="914"/>
                  </a:lnTo>
                  <a:lnTo>
                    <a:pt x="0" y="1481"/>
                  </a:lnTo>
                  <a:lnTo>
                    <a:pt x="378" y="1733"/>
                  </a:lnTo>
                  <a:cubicBezTo>
                    <a:pt x="504" y="1796"/>
                    <a:pt x="599" y="1922"/>
                    <a:pt x="536" y="2079"/>
                  </a:cubicBezTo>
                  <a:cubicBezTo>
                    <a:pt x="504" y="2332"/>
                    <a:pt x="504" y="2489"/>
                    <a:pt x="536" y="2710"/>
                  </a:cubicBezTo>
                  <a:cubicBezTo>
                    <a:pt x="599" y="2867"/>
                    <a:pt x="504" y="2993"/>
                    <a:pt x="378" y="3056"/>
                  </a:cubicBezTo>
                  <a:lnTo>
                    <a:pt x="0" y="3308"/>
                  </a:lnTo>
                  <a:lnTo>
                    <a:pt x="347" y="3907"/>
                  </a:lnTo>
                  <a:lnTo>
                    <a:pt x="725" y="3655"/>
                  </a:lnTo>
                  <a:cubicBezTo>
                    <a:pt x="773" y="3631"/>
                    <a:pt x="826" y="3620"/>
                    <a:pt x="879" y="3620"/>
                  </a:cubicBezTo>
                  <a:cubicBezTo>
                    <a:pt x="967" y="3620"/>
                    <a:pt x="1056" y="3647"/>
                    <a:pt x="1134" y="3686"/>
                  </a:cubicBezTo>
                  <a:cubicBezTo>
                    <a:pt x="1292" y="3812"/>
                    <a:pt x="1481" y="3938"/>
                    <a:pt x="1670" y="4001"/>
                  </a:cubicBezTo>
                  <a:cubicBezTo>
                    <a:pt x="1796" y="4064"/>
                    <a:pt x="1922" y="4222"/>
                    <a:pt x="1922" y="4316"/>
                  </a:cubicBezTo>
                  <a:lnTo>
                    <a:pt x="1922" y="4789"/>
                  </a:lnTo>
                  <a:lnTo>
                    <a:pt x="2584" y="4789"/>
                  </a:lnTo>
                  <a:lnTo>
                    <a:pt x="2584" y="4316"/>
                  </a:lnTo>
                  <a:cubicBezTo>
                    <a:pt x="2584" y="4159"/>
                    <a:pt x="2678" y="4064"/>
                    <a:pt x="2836" y="4001"/>
                  </a:cubicBezTo>
                  <a:cubicBezTo>
                    <a:pt x="3025" y="3938"/>
                    <a:pt x="3182" y="3844"/>
                    <a:pt x="3371" y="3686"/>
                  </a:cubicBezTo>
                  <a:cubicBezTo>
                    <a:pt x="3449" y="3647"/>
                    <a:pt x="3539" y="3620"/>
                    <a:pt x="3626" y="3620"/>
                  </a:cubicBezTo>
                  <a:cubicBezTo>
                    <a:pt x="3680" y="3620"/>
                    <a:pt x="3733" y="3631"/>
                    <a:pt x="3781" y="3655"/>
                  </a:cubicBezTo>
                  <a:lnTo>
                    <a:pt x="4159" y="3907"/>
                  </a:lnTo>
                  <a:lnTo>
                    <a:pt x="4505" y="3308"/>
                  </a:lnTo>
                  <a:lnTo>
                    <a:pt x="4127" y="3056"/>
                  </a:lnTo>
                  <a:cubicBezTo>
                    <a:pt x="4001" y="2993"/>
                    <a:pt x="3938" y="2867"/>
                    <a:pt x="3970" y="2710"/>
                  </a:cubicBezTo>
                  <a:cubicBezTo>
                    <a:pt x="4001" y="2489"/>
                    <a:pt x="4001" y="2332"/>
                    <a:pt x="3970" y="2079"/>
                  </a:cubicBezTo>
                  <a:cubicBezTo>
                    <a:pt x="3938" y="1922"/>
                    <a:pt x="4001" y="1796"/>
                    <a:pt x="4127" y="1733"/>
                  </a:cubicBezTo>
                  <a:lnTo>
                    <a:pt x="4505" y="1481"/>
                  </a:lnTo>
                  <a:lnTo>
                    <a:pt x="4159" y="914"/>
                  </a:lnTo>
                  <a:lnTo>
                    <a:pt x="3781" y="1134"/>
                  </a:lnTo>
                  <a:cubicBezTo>
                    <a:pt x="3734" y="1169"/>
                    <a:pt x="3684" y="1183"/>
                    <a:pt x="3632" y="1183"/>
                  </a:cubicBezTo>
                  <a:cubicBezTo>
                    <a:pt x="3543" y="1183"/>
                    <a:pt x="3451" y="1143"/>
                    <a:pt x="3371" y="1103"/>
                  </a:cubicBezTo>
                  <a:cubicBezTo>
                    <a:pt x="3214" y="977"/>
                    <a:pt x="3025" y="851"/>
                    <a:pt x="2836" y="788"/>
                  </a:cubicBezTo>
                  <a:cubicBezTo>
                    <a:pt x="2710" y="725"/>
                    <a:pt x="2584" y="567"/>
                    <a:pt x="2584" y="473"/>
                  </a:cubicBezTo>
                  <a:lnTo>
                    <a:pt x="25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1" name="Google Shape;9781;p67"/>
            <p:cNvSpPr/>
            <p:nvPr/>
          </p:nvSpPr>
          <p:spPr>
            <a:xfrm>
              <a:off x="-4082800" y="3612425"/>
              <a:ext cx="222150" cy="291825"/>
            </a:xfrm>
            <a:custGeom>
              <a:avLst/>
              <a:gdLst/>
              <a:ahLst/>
              <a:cxnLst/>
              <a:rect l="l" t="t" r="r" b="b"/>
              <a:pathLst>
                <a:path w="8886" h="11673" extrusionOk="0">
                  <a:moveTo>
                    <a:pt x="5168" y="1324"/>
                  </a:moveTo>
                  <a:cubicBezTo>
                    <a:pt x="5357" y="1324"/>
                    <a:pt x="5514" y="1481"/>
                    <a:pt x="5514" y="1702"/>
                  </a:cubicBezTo>
                  <a:lnTo>
                    <a:pt x="5514" y="2269"/>
                  </a:lnTo>
                  <a:cubicBezTo>
                    <a:pt x="5609" y="2332"/>
                    <a:pt x="5735" y="2395"/>
                    <a:pt x="5829" y="2489"/>
                  </a:cubicBezTo>
                  <a:lnTo>
                    <a:pt x="6333" y="2206"/>
                  </a:lnTo>
                  <a:cubicBezTo>
                    <a:pt x="6396" y="2174"/>
                    <a:pt x="6491" y="2174"/>
                    <a:pt x="6617" y="2174"/>
                  </a:cubicBezTo>
                  <a:cubicBezTo>
                    <a:pt x="6680" y="2206"/>
                    <a:pt x="6774" y="2237"/>
                    <a:pt x="6806" y="2300"/>
                  </a:cubicBezTo>
                  <a:lnTo>
                    <a:pt x="7467" y="3497"/>
                  </a:lnTo>
                  <a:cubicBezTo>
                    <a:pt x="7562" y="3655"/>
                    <a:pt x="7530" y="3844"/>
                    <a:pt x="7341" y="3970"/>
                  </a:cubicBezTo>
                  <a:lnTo>
                    <a:pt x="6837" y="4254"/>
                  </a:lnTo>
                  <a:cubicBezTo>
                    <a:pt x="6869" y="4380"/>
                    <a:pt x="6869" y="4474"/>
                    <a:pt x="6837" y="4632"/>
                  </a:cubicBezTo>
                  <a:lnTo>
                    <a:pt x="7341" y="4915"/>
                  </a:lnTo>
                  <a:cubicBezTo>
                    <a:pt x="7499" y="4978"/>
                    <a:pt x="7593" y="5230"/>
                    <a:pt x="7467" y="5388"/>
                  </a:cubicBezTo>
                  <a:lnTo>
                    <a:pt x="6806" y="6553"/>
                  </a:lnTo>
                  <a:cubicBezTo>
                    <a:pt x="6774" y="6648"/>
                    <a:pt x="6680" y="6679"/>
                    <a:pt x="6617" y="6711"/>
                  </a:cubicBezTo>
                  <a:cubicBezTo>
                    <a:pt x="6588" y="6730"/>
                    <a:pt x="6555" y="6738"/>
                    <a:pt x="6523" y="6738"/>
                  </a:cubicBezTo>
                  <a:cubicBezTo>
                    <a:pt x="6450" y="6738"/>
                    <a:pt x="6377" y="6701"/>
                    <a:pt x="6333" y="6679"/>
                  </a:cubicBezTo>
                  <a:lnTo>
                    <a:pt x="5829" y="6396"/>
                  </a:lnTo>
                  <a:cubicBezTo>
                    <a:pt x="5703" y="6490"/>
                    <a:pt x="5609" y="6522"/>
                    <a:pt x="5514" y="6616"/>
                  </a:cubicBezTo>
                  <a:lnTo>
                    <a:pt x="5514" y="7183"/>
                  </a:lnTo>
                  <a:cubicBezTo>
                    <a:pt x="5514" y="7404"/>
                    <a:pt x="5357" y="7562"/>
                    <a:pt x="5168" y="7562"/>
                  </a:cubicBezTo>
                  <a:lnTo>
                    <a:pt x="3781" y="7562"/>
                  </a:lnTo>
                  <a:cubicBezTo>
                    <a:pt x="3592" y="7562"/>
                    <a:pt x="3435" y="7404"/>
                    <a:pt x="3435" y="7183"/>
                  </a:cubicBezTo>
                  <a:lnTo>
                    <a:pt x="3435" y="6616"/>
                  </a:lnTo>
                  <a:cubicBezTo>
                    <a:pt x="3309" y="6553"/>
                    <a:pt x="3183" y="6490"/>
                    <a:pt x="3120" y="6396"/>
                  </a:cubicBezTo>
                  <a:lnTo>
                    <a:pt x="2584" y="6679"/>
                  </a:lnTo>
                  <a:cubicBezTo>
                    <a:pt x="2521" y="6711"/>
                    <a:pt x="2427" y="6711"/>
                    <a:pt x="2332" y="6711"/>
                  </a:cubicBezTo>
                  <a:cubicBezTo>
                    <a:pt x="2238" y="6679"/>
                    <a:pt x="2175" y="6648"/>
                    <a:pt x="2112" y="6553"/>
                  </a:cubicBezTo>
                  <a:lnTo>
                    <a:pt x="1450" y="5388"/>
                  </a:lnTo>
                  <a:cubicBezTo>
                    <a:pt x="1387" y="5230"/>
                    <a:pt x="1419" y="5041"/>
                    <a:pt x="1576" y="4915"/>
                  </a:cubicBezTo>
                  <a:lnTo>
                    <a:pt x="2080" y="4632"/>
                  </a:lnTo>
                  <a:lnTo>
                    <a:pt x="2080" y="4443"/>
                  </a:lnTo>
                  <a:lnTo>
                    <a:pt x="2080" y="4254"/>
                  </a:lnTo>
                  <a:lnTo>
                    <a:pt x="1576" y="3970"/>
                  </a:lnTo>
                  <a:cubicBezTo>
                    <a:pt x="1419" y="3907"/>
                    <a:pt x="1324" y="3655"/>
                    <a:pt x="1450" y="3497"/>
                  </a:cubicBezTo>
                  <a:lnTo>
                    <a:pt x="2112" y="2332"/>
                  </a:lnTo>
                  <a:cubicBezTo>
                    <a:pt x="2175" y="2237"/>
                    <a:pt x="2238" y="2206"/>
                    <a:pt x="2332" y="2174"/>
                  </a:cubicBezTo>
                  <a:cubicBezTo>
                    <a:pt x="2352" y="2155"/>
                    <a:pt x="2377" y="2147"/>
                    <a:pt x="2405" y="2147"/>
                  </a:cubicBezTo>
                  <a:cubicBezTo>
                    <a:pt x="2467" y="2147"/>
                    <a:pt x="2541" y="2184"/>
                    <a:pt x="2584" y="2206"/>
                  </a:cubicBezTo>
                  <a:lnTo>
                    <a:pt x="3120" y="2489"/>
                  </a:lnTo>
                  <a:cubicBezTo>
                    <a:pt x="3214" y="2395"/>
                    <a:pt x="3309" y="2363"/>
                    <a:pt x="3435" y="2269"/>
                  </a:cubicBezTo>
                  <a:lnTo>
                    <a:pt x="3435" y="1702"/>
                  </a:lnTo>
                  <a:cubicBezTo>
                    <a:pt x="3435" y="1481"/>
                    <a:pt x="3592" y="1324"/>
                    <a:pt x="3781" y="1324"/>
                  </a:cubicBezTo>
                  <a:close/>
                  <a:moveTo>
                    <a:pt x="4443" y="0"/>
                  </a:moveTo>
                  <a:cubicBezTo>
                    <a:pt x="1986" y="0"/>
                    <a:pt x="1" y="2017"/>
                    <a:pt x="1" y="4443"/>
                  </a:cubicBezTo>
                  <a:cubicBezTo>
                    <a:pt x="1" y="5419"/>
                    <a:pt x="316" y="6333"/>
                    <a:pt x="851" y="7120"/>
                  </a:cubicBezTo>
                  <a:lnTo>
                    <a:pt x="4159" y="11531"/>
                  </a:lnTo>
                  <a:cubicBezTo>
                    <a:pt x="4222" y="11626"/>
                    <a:pt x="4325" y="11673"/>
                    <a:pt x="4431" y="11673"/>
                  </a:cubicBezTo>
                  <a:cubicBezTo>
                    <a:pt x="4538" y="11673"/>
                    <a:pt x="4648" y="11626"/>
                    <a:pt x="4727" y="11531"/>
                  </a:cubicBezTo>
                  <a:lnTo>
                    <a:pt x="8066" y="6994"/>
                  </a:lnTo>
                  <a:cubicBezTo>
                    <a:pt x="8602" y="6270"/>
                    <a:pt x="8885" y="5356"/>
                    <a:pt x="8885" y="4443"/>
                  </a:cubicBezTo>
                  <a:cubicBezTo>
                    <a:pt x="8885" y="2017"/>
                    <a:pt x="69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9782;p67"/>
            <p:cNvSpPr/>
            <p:nvPr/>
          </p:nvSpPr>
          <p:spPr>
            <a:xfrm>
              <a:off x="-3980400" y="371480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4" y="537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83" name="Google Shape;9783;p67"/>
          <p:cNvGrpSpPr/>
          <p:nvPr/>
        </p:nvGrpSpPr>
        <p:grpSpPr>
          <a:xfrm>
            <a:off x="4643456" y="2769876"/>
            <a:ext cx="420775" cy="393561"/>
            <a:chOff x="-4118225" y="3990475"/>
            <a:chExt cx="292225" cy="273325"/>
          </a:xfrm>
        </p:grpSpPr>
        <p:sp>
          <p:nvSpPr>
            <p:cNvPr id="9784" name="Google Shape;9784;p67"/>
            <p:cNvSpPr/>
            <p:nvPr/>
          </p:nvSpPr>
          <p:spPr>
            <a:xfrm>
              <a:off x="-3963850" y="40401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67"/>
            <p:cNvSpPr/>
            <p:nvPr/>
          </p:nvSpPr>
          <p:spPr>
            <a:xfrm>
              <a:off x="-4015050" y="3990475"/>
              <a:ext cx="153600" cy="153625"/>
            </a:xfrm>
            <a:custGeom>
              <a:avLst/>
              <a:gdLst/>
              <a:ahLst/>
              <a:cxnLst/>
              <a:rect l="l" t="t" r="r" b="b"/>
              <a:pathLst>
                <a:path w="6144" h="6145" extrusionOk="0">
                  <a:moveTo>
                    <a:pt x="3056" y="1324"/>
                  </a:moveTo>
                  <a:cubicBezTo>
                    <a:pt x="4001" y="1324"/>
                    <a:pt x="4757" y="2080"/>
                    <a:pt x="4757" y="3025"/>
                  </a:cubicBezTo>
                  <a:cubicBezTo>
                    <a:pt x="4757" y="3970"/>
                    <a:pt x="4033" y="4726"/>
                    <a:pt x="3056" y="4726"/>
                  </a:cubicBezTo>
                  <a:cubicBezTo>
                    <a:pt x="2111" y="4726"/>
                    <a:pt x="1386" y="3970"/>
                    <a:pt x="1386" y="3025"/>
                  </a:cubicBezTo>
                  <a:cubicBezTo>
                    <a:pt x="1386" y="2080"/>
                    <a:pt x="2111" y="1324"/>
                    <a:pt x="3056" y="1324"/>
                  </a:cubicBezTo>
                  <a:close/>
                  <a:moveTo>
                    <a:pt x="3056" y="1"/>
                  </a:moveTo>
                  <a:cubicBezTo>
                    <a:pt x="1386" y="1"/>
                    <a:pt x="0" y="1355"/>
                    <a:pt x="0" y="3057"/>
                  </a:cubicBezTo>
                  <a:cubicBezTo>
                    <a:pt x="0" y="4758"/>
                    <a:pt x="1323" y="6144"/>
                    <a:pt x="3056" y="6144"/>
                  </a:cubicBezTo>
                  <a:cubicBezTo>
                    <a:pt x="4757" y="6144"/>
                    <a:pt x="6144" y="4758"/>
                    <a:pt x="6144" y="3057"/>
                  </a:cubicBezTo>
                  <a:cubicBezTo>
                    <a:pt x="6144" y="1355"/>
                    <a:pt x="4757" y="1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67"/>
            <p:cNvSpPr/>
            <p:nvPr/>
          </p:nvSpPr>
          <p:spPr>
            <a:xfrm>
              <a:off x="-4118225" y="4144075"/>
              <a:ext cx="33875" cy="119725"/>
            </a:xfrm>
            <a:custGeom>
              <a:avLst/>
              <a:gdLst/>
              <a:ahLst/>
              <a:cxnLst/>
              <a:rect l="l" t="t" r="r" b="b"/>
              <a:pathLst>
                <a:path w="1355" h="478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4442"/>
                  </a:lnTo>
                  <a:cubicBezTo>
                    <a:pt x="0" y="4631"/>
                    <a:pt x="158" y="4789"/>
                    <a:pt x="347" y="4789"/>
                  </a:cubicBezTo>
                  <a:lnTo>
                    <a:pt x="1008" y="4789"/>
                  </a:lnTo>
                  <a:cubicBezTo>
                    <a:pt x="1134" y="4789"/>
                    <a:pt x="1260" y="4757"/>
                    <a:pt x="1355" y="4726"/>
                  </a:cubicBezTo>
                  <a:lnTo>
                    <a:pt x="1355" y="63"/>
                  </a:lnTo>
                  <a:cubicBezTo>
                    <a:pt x="1260" y="32"/>
                    <a:pt x="1134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67"/>
            <p:cNvSpPr/>
            <p:nvPr/>
          </p:nvSpPr>
          <p:spPr>
            <a:xfrm>
              <a:off x="-4067050" y="4143750"/>
              <a:ext cx="241050" cy="120050"/>
            </a:xfrm>
            <a:custGeom>
              <a:avLst/>
              <a:gdLst/>
              <a:ahLst/>
              <a:cxnLst/>
              <a:rect l="l" t="t" r="r" b="b"/>
              <a:pathLst>
                <a:path w="9642" h="4802" extrusionOk="0">
                  <a:moveTo>
                    <a:pt x="1750" y="1"/>
                  </a:moveTo>
                  <a:cubicBezTo>
                    <a:pt x="1124" y="1"/>
                    <a:pt x="537" y="197"/>
                    <a:pt x="1" y="549"/>
                  </a:cubicBezTo>
                  <a:lnTo>
                    <a:pt x="1" y="4550"/>
                  </a:lnTo>
                  <a:cubicBezTo>
                    <a:pt x="410" y="4707"/>
                    <a:pt x="883" y="4802"/>
                    <a:pt x="1356" y="4802"/>
                  </a:cubicBezTo>
                  <a:lnTo>
                    <a:pt x="5294" y="4802"/>
                  </a:lnTo>
                  <a:cubicBezTo>
                    <a:pt x="5735" y="4802"/>
                    <a:pt x="6144" y="4644"/>
                    <a:pt x="6459" y="4392"/>
                  </a:cubicBezTo>
                  <a:cubicBezTo>
                    <a:pt x="6459" y="4392"/>
                    <a:pt x="8507" y="2502"/>
                    <a:pt x="9169" y="1872"/>
                  </a:cubicBezTo>
                  <a:cubicBezTo>
                    <a:pt x="9169" y="1872"/>
                    <a:pt x="9547" y="1399"/>
                    <a:pt x="9547" y="1021"/>
                  </a:cubicBezTo>
                  <a:cubicBezTo>
                    <a:pt x="9641" y="454"/>
                    <a:pt x="9169" y="13"/>
                    <a:pt x="8602" y="13"/>
                  </a:cubicBezTo>
                  <a:cubicBezTo>
                    <a:pt x="8413" y="13"/>
                    <a:pt x="7751" y="202"/>
                    <a:pt x="6711" y="1777"/>
                  </a:cubicBezTo>
                  <a:cubicBezTo>
                    <a:pt x="6333" y="2376"/>
                    <a:pt x="5766" y="2754"/>
                    <a:pt x="5199" y="2754"/>
                  </a:cubicBezTo>
                  <a:lnTo>
                    <a:pt x="2710" y="2754"/>
                  </a:lnTo>
                  <a:cubicBezTo>
                    <a:pt x="2584" y="2754"/>
                    <a:pt x="2458" y="2849"/>
                    <a:pt x="2395" y="2975"/>
                  </a:cubicBezTo>
                  <a:cubicBezTo>
                    <a:pt x="2333" y="3099"/>
                    <a:pt x="2223" y="3152"/>
                    <a:pt x="2110" y="3152"/>
                  </a:cubicBezTo>
                  <a:cubicBezTo>
                    <a:pt x="1880" y="3152"/>
                    <a:pt x="1638" y="2934"/>
                    <a:pt x="1765" y="2660"/>
                  </a:cubicBezTo>
                  <a:cubicBezTo>
                    <a:pt x="1923" y="2344"/>
                    <a:pt x="2238" y="2092"/>
                    <a:pt x="2616" y="2092"/>
                  </a:cubicBezTo>
                  <a:lnTo>
                    <a:pt x="5231" y="2092"/>
                  </a:lnTo>
                  <a:cubicBezTo>
                    <a:pt x="6081" y="2061"/>
                    <a:pt x="6081" y="706"/>
                    <a:pt x="5136" y="706"/>
                  </a:cubicBezTo>
                  <a:lnTo>
                    <a:pt x="3844" y="706"/>
                  </a:lnTo>
                  <a:cubicBezTo>
                    <a:pt x="3116" y="220"/>
                    <a:pt x="2412" y="1"/>
                    <a:pt x="1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88" name="Google Shape;9788;p67"/>
          <p:cNvGrpSpPr/>
          <p:nvPr/>
        </p:nvGrpSpPr>
        <p:grpSpPr>
          <a:xfrm>
            <a:off x="7354110" y="1688087"/>
            <a:ext cx="394713" cy="421927"/>
            <a:chOff x="-2312225" y="3238300"/>
            <a:chExt cx="274125" cy="293025"/>
          </a:xfrm>
        </p:grpSpPr>
        <p:sp>
          <p:nvSpPr>
            <p:cNvPr id="9789" name="Google Shape;9789;p67"/>
            <p:cNvSpPr/>
            <p:nvPr/>
          </p:nvSpPr>
          <p:spPr>
            <a:xfrm>
              <a:off x="-2241325" y="3289500"/>
              <a:ext cx="203225" cy="241825"/>
            </a:xfrm>
            <a:custGeom>
              <a:avLst/>
              <a:gdLst/>
              <a:ahLst/>
              <a:cxnLst/>
              <a:rect l="l" t="t" r="r" b="b"/>
              <a:pathLst>
                <a:path w="8129" h="9673" extrusionOk="0">
                  <a:moveTo>
                    <a:pt x="2458" y="0"/>
                  </a:moveTo>
                  <a:cubicBezTo>
                    <a:pt x="2174" y="0"/>
                    <a:pt x="1954" y="221"/>
                    <a:pt x="1954" y="504"/>
                  </a:cubicBezTo>
                  <a:lnTo>
                    <a:pt x="1954" y="2836"/>
                  </a:lnTo>
                  <a:lnTo>
                    <a:pt x="1954" y="5167"/>
                  </a:lnTo>
                  <a:lnTo>
                    <a:pt x="914" y="4128"/>
                  </a:lnTo>
                  <a:cubicBezTo>
                    <a:pt x="820" y="4033"/>
                    <a:pt x="693" y="3986"/>
                    <a:pt x="567" y="3986"/>
                  </a:cubicBezTo>
                  <a:cubicBezTo>
                    <a:pt x="441" y="3986"/>
                    <a:pt x="315" y="4033"/>
                    <a:pt x="221" y="4128"/>
                  </a:cubicBezTo>
                  <a:cubicBezTo>
                    <a:pt x="0" y="4317"/>
                    <a:pt x="0" y="4632"/>
                    <a:pt x="221" y="4852"/>
                  </a:cubicBezTo>
                  <a:lnTo>
                    <a:pt x="2678" y="7310"/>
                  </a:lnTo>
                  <a:lnTo>
                    <a:pt x="2678" y="8664"/>
                  </a:lnTo>
                  <a:cubicBezTo>
                    <a:pt x="2678" y="9200"/>
                    <a:pt x="3151" y="9672"/>
                    <a:pt x="3718" y="9672"/>
                  </a:cubicBezTo>
                  <a:lnTo>
                    <a:pt x="6459" y="9672"/>
                  </a:lnTo>
                  <a:cubicBezTo>
                    <a:pt x="7026" y="9672"/>
                    <a:pt x="7499" y="9200"/>
                    <a:pt x="7499" y="8664"/>
                  </a:cubicBezTo>
                  <a:lnTo>
                    <a:pt x="7499" y="8066"/>
                  </a:lnTo>
                  <a:cubicBezTo>
                    <a:pt x="7688" y="7656"/>
                    <a:pt x="7845" y="7278"/>
                    <a:pt x="7940" y="6837"/>
                  </a:cubicBezTo>
                  <a:cubicBezTo>
                    <a:pt x="8034" y="6396"/>
                    <a:pt x="8129" y="5986"/>
                    <a:pt x="8129" y="5514"/>
                  </a:cubicBezTo>
                  <a:lnTo>
                    <a:pt x="8129" y="3308"/>
                  </a:lnTo>
                  <a:cubicBezTo>
                    <a:pt x="8129" y="3025"/>
                    <a:pt x="7877" y="2773"/>
                    <a:pt x="7625" y="2773"/>
                  </a:cubicBezTo>
                  <a:cubicBezTo>
                    <a:pt x="7341" y="2773"/>
                    <a:pt x="7089" y="3025"/>
                    <a:pt x="7089" y="3308"/>
                  </a:cubicBezTo>
                  <a:lnTo>
                    <a:pt x="7089" y="3812"/>
                  </a:lnTo>
                  <a:cubicBezTo>
                    <a:pt x="7089" y="4002"/>
                    <a:pt x="6931" y="4159"/>
                    <a:pt x="6742" y="4159"/>
                  </a:cubicBezTo>
                  <a:cubicBezTo>
                    <a:pt x="6553" y="4159"/>
                    <a:pt x="6396" y="4002"/>
                    <a:pt x="6396" y="3812"/>
                  </a:cubicBezTo>
                  <a:lnTo>
                    <a:pt x="6396" y="2615"/>
                  </a:lnTo>
                  <a:cubicBezTo>
                    <a:pt x="6396" y="2363"/>
                    <a:pt x="6144" y="2111"/>
                    <a:pt x="5892" y="2111"/>
                  </a:cubicBezTo>
                  <a:cubicBezTo>
                    <a:pt x="5608" y="2111"/>
                    <a:pt x="5356" y="2363"/>
                    <a:pt x="5356" y="2615"/>
                  </a:cubicBezTo>
                  <a:cubicBezTo>
                    <a:pt x="5357" y="2615"/>
                    <a:pt x="5358" y="2615"/>
                    <a:pt x="5359" y="2615"/>
                  </a:cubicBezTo>
                  <a:cubicBezTo>
                    <a:pt x="5418" y="2615"/>
                    <a:pt x="5419" y="3769"/>
                    <a:pt x="5419" y="3781"/>
                  </a:cubicBezTo>
                  <a:lnTo>
                    <a:pt x="5419" y="3781"/>
                  </a:lnTo>
                  <a:cubicBezTo>
                    <a:pt x="5419" y="3970"/>
                    <a:pt x="5262" y="4128"/>
                    <a:pt x="5041" y="4128"/>
                  </a:cubicBezTo>
                  <a:cubicBezTo>
                    <a:pt x="4852" y="4128"/>
                    <a:pt x="4695" y="3970"/>
                    <a:pt x="4695" y="3781"/>
                  </a:cubicBezTo>
                  <a:lnTo>
                    <a:pt x="4695" y="2584"/>
                  </a:lnTo>
                  <a:cubicBezTo>
                    <a:pt x="4695" y="2332"/>
                    <a:pt x="4474" y="2080"/>
                    <a:pt x="4191" y="2080"/>
                  </a:cubicBezTo>
                  <a:cubicBezTo>
                    <a:pt x="3907" y="2080"/>
                    <a:pt x="3686" y="2332"/>
                    <a:pt x="3686" y="2584"/>
                  </a:cubicBezTo>
                  <a:lnTo>
                    <a:pt x="3686" y="3781"/>
                  </a:lnTo>
                  <a:cubicBezTo>
                    <a:pt x="3686" y="3970"/>
                    <a:pt x="3529" y="4128"/>
                    <a:pt x="3308" y="4128"/>
                  </a:cubicBezTo>
                  <a:cubicBezTo>
                    <a:pt x="3119" y="4128"/>
                    <a:pt x="2962" y="3970"/>
                    <a:pt x="2962" y="3781"/>
                  </a:cubicBezTo>
                  <a:lnTo>
                    <a:pt x="2962" y="504"/>
                  </a:lnTo>
                  <a:cubicBezTo>
                    <a:pt x="2962" y="221"/>
                    <a:pt x="2741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9790;p67"/>
            <p:cNvSpPr/>
            <p:nvPr/>
          </p:nvSpPr>
          <p:spPr>
            <a:xfrm>
              <a:off x="-2312225" y="3238300"/>
              <a:ext cx="241825" cy="241050"/>
            </a:xfrm>
            <a:custGeom>
              <a:avLst/>
              <a:gdLst/>
              <a:ahLst/>
              <a:cxnLst/>
              <a:rect l="l" t="t" r="r" b="b"/>
              <a:pathLst>
                <a:path w="9673" h="9642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33"/>
                  </a:lnTo>
                  <a:cubicBezTo>
                    <a:pt x="1" y="1922"/>
                    <a:pt x="158" y="2080"/>
                    <a:pt x="379" y="2080"/>
                  </a:cubicBezTo>
                  <a:lnTo>
                    <a:pt x="726" y="2080"/>
                  </a:lnTo>
                  <a:lnTo>
                    <a:pt x="726" y="7562"/>
                  </a:lnTo>
                  <a:lnTo>
                    <a:pt x="379" y="7562"/>
                  </a:lnTo>
                  <a:cubicBezTo>
                    <a:pt x="158" y="7562"/>
                    <a:pt x="1" y="7719"/>
                    <a:pt x="1" y="7908"/>
                  </a:cubicBezTo>
                  <a:lnTo>
                    <a:pt x="1" y="9294"/>
                  </a:lnTo>
                  <a:cubicBezTo>
                    <a:pt x="1" y="9484"/>
                    <a:pt x="158" y="9641"/>
                    <a:pt x="379" y="9641"/>
                  </a:cubicBezTo>
                  <a:lnTo>
                    <a:pt x="1734" y="9641"/>
                  </a:lnTo>
                  <a:cubicBezTo>
                    <a:pt x="1954" y="9641"/>
                    <a:pt x="2112" y="9484"/>
                    <a:pt x="2112" y="9294"/>
                  </a:cubicBezTo>
                  <a:lnTo>
                    <a:pt x="2112" y="8916"/>
                  </a:lnTo>
                  <a:lnTo>
                    <a:pt x="4160" y="8916"/>
                  </a:lnTo>
                  <a:lnTo>
                    <a:pt x="3435" y="8223"/>
                  </a:lnTo>
                  <a:lnTo>
                    <a:pt x="2112" y="8223"/>
                  </a:lnTo>
                  <a:lnTo>
                    <a:pt x="2112" y="7877"/>
                  </a:lnTo>
                  <a:cubicBezTo>
                    <a:pt x="2112" y="7688"/>
                    <a:pt x="1954" y="7530"/>
                    <a:pt x="1734" y="7530"/>
                  </a:cubicBezTo>
                  <a:lnTo>
                    <a:pt x="1387" y="7530"/>
                  </a:lnTo>
                  <a:lnTo>
                    <a:pt x="1387" y="2080"/>
                  </a:lnTo>
                  <a:lnTo>
                    <a:pt x="1734" y="2080"/>
                  </a:lnTo>
                  <a:cubicBezTo>
                    <a:pt x="1954" y="2080"/>
                    <a:pt x="2112" y="1922"/>
                    <a:pt x="2112" y="1733"/>
                  </a:cubicBezTo>
                  <a:lnTo>
                    <a:pt x="2112" y="1387"/>
                  </a:lnTo>
                  <a:lnTo>
                    <a:pt x="7562" y="1387"/>
                  </a:lnTo>
                  <a:lnTo>
                    <a:pt x="7562" y="1733"/>
                  </a:lnTo>
                  <a:cubicBezTo>
                    <a:pt x="7562" y="1922"/>
                    <a:pt x="7720" y="2080"/>
                    <a:pt x="7940" y="2080"/>
                  </a:cubicBezTo>
                  <a:lnTo>
                    <a:pt x="8287" y="2080"/>
                  </a:lnTo>
                  <a:lnTo>
                    <a:pt x="8287" y="3592"/>
                  </a:lnTo>
                  <a:cubicBezTo>
                    <a:pt x="8444" y="3498"/>
                    <a:pt x="8602" y="3466"/>
                    <a:pt x="8791" y="3466"/>
                  </a:cubicBezTo>
                  <a:cubicBezTo>
                    <a:pt x="8885" y="3466"/>
                    <a:pt x="8917" y="3466"/>
                    <a:pt x="8948" y="3498"/>
                  </a:cubicBezTo>
                  <a:lnTo>
                    <a:pt x="8948" y="2080"/>
                  </a:lnTo>
                  <a:lnTo>
                    <a:pt x="9326" y="2080"/>
                  </a:lnTo>
                  <a:cubicBezTo>
                    <a:pt x="9515" y="2080"/>
                    <a:pt x="9673" y="1922"/>
                    <a:pt x="9673" y="1733"/>
                  </a:cubicBezTo>
                  <a:lnTo>
                    <a:pt x="9673" y="347"/>
                  </a:lnTo>
                  <a:cubicBezTo>
                    <a:pt x="9673" y="158"/>
                    <a:pt x="9515" y="1"/>
                    <a:pt x="9326" y="1"/>
                  </a:cubicBezTo>
                  <a:lnTo>
                    <a:pt x="7940" y="1"/>
                  </a:lnTo>
                  <a:cubicBezTo>
                    <a:pt x="7751" y="1"/>
                    <a:pt x="7562" y="158"/>
                    <a:pt x="7562" y="347"/>
                  </a:cubicBezTo>
                  <a:lnTo>
                    <a:pt x="7562" y="694"/>
                  </a:lnTo>
                  <a:lnTo>
                    <a:pt x="2112" y="694"/>
                  </a:lnTo>
                  <a:lnTo>
                    <a:pt x="2112" y="347"/>
                  </a:lnTo>
                  <a:cubicBezTo>
                    <a:pt x="2112" y="158"/>
                    <a:pt x="1954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91" name="Google Shape;9791;p67"/>
          <p:cNvGrpSpPr/>
          <p:nvPr/>
        </p:nvGrpSpPr>
        <p:grpSpPr>
          <a:xfrm>
            <a:off x="7341062" y="2153586"/>
            <a:ext cx="420811" cy="522864"/>
            <a:chOff x="-2310650" y="3525775"/>
            <a:chExt cx="292250" cy="363125"/>
          </a:xfrm>
        </p:grpSpPr>
        <p:sp>
          <p:nvSpPr>
            <p:cNvPr id="9792" name="Google Shape;9792;p67"/>
            <p:cNvSpPr/>
            <p:nvPr/>
          </p:nvSpPr>
          <p:spPr>
            <a:xfrm>
              <a:off x="-2053075" y="3648650"/>
              <a:ext cx="34675" cy="233950"/>
            </a:xfrm>
            <a:custGeom>
              <a:avLst/>
              <a:gdLst/>
              <a:ahLst/>
              <a:cxnLst/>
              <a:rect l="l" t="t" r="r" b="b"/>
              <a:pathLst>
                <a:path w="1387" h="9358" extrusionOk="0">
                  <a:moveTo>
                    <a:pt x="0" y="1"/>
                  </a:moveTo>
                  <a:lnTo>
                    <a:pt x="0" y="8286"/>
                  </a:lnTo>
                  <a:cubicBezTo>
                    <a:pt x="0" y="8664"/>
                    <a:pt x="158" y="9011"/>
                    <a:pt x="441" y="9263"/>
                  </a:cubicBezTo>
                  <a:cubicBezTo>
                    <a:pt x="504" y="9326"/>
                    <a:pt x="591" y="9358"/>
                    <a:pt x="677" y="9358"/>
                  </a:cubicBezTo>
                  <a:cubicBezTo>
                    <a:pt x="764" y="9358"/>
                    <a:pt x="851" y="9326"/>
                    <a:pt x="914" y="9263"/>
                  </a:cubicBezTo>
                  <a:cubicBezTo>
                    <a:pt x="1197" y="9011"/>
                    <a:pt x="1355" y="8664"/>
                    <a:pt x="1355" y="8286"/>
                  </a:cubicBezTo>
                  <a:lnTo>
                    <a:pt x="1355" y="347"/>
                  </a:ln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9793;p67"/>
            <p:cNvSpPr/>
            <p:nvPr/>
          </p:nvSpPr>
          <p:spPr>
            <a:xfrm>
              <a:off x="-2259450" y="375182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" y="1"/>
                  </a:moveTo>
                  <a:lnTo>
                    <a:pt x="1" y="2049"/>
                  </a:lnTo>
                  <a:lnTo>
                    <a:pt x="2049" y="2049"/>
                  </a:lnTo>
                  <a:lnTo>
                    <a:pt x="2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67"/>
            <p:cNvSpPr/>
            <p:nvPr/>
          </p:nvSpPr>
          <p:spPr>
            <a:xfrm>
              <a:off x="-2259450" y="3649450"/>
              <a:ext cx="137075" cy="51200"/>
            </a:xfrm>
            <a:custGeom>
              <a:avLst/>
              <a:gdLst/>
              <a:ahLst/>
              <a:cxnLst/>
              <a:rect l="l" t="t" r="r" b="b"/>
              <a:pathLst>
                <a:path w="5483" h="2048" extrusionOk="0">
                  <a:moveTo>
                    <a:pt x="1" y="0"/>
                  </a:moveTo>
                  <a:lnTo>
                    <a:pt x="1" y="2048"/>
                  </a:lnTo>
                  <a:lnTo>
                    <a:pt x="5483" y="2048"/>
                  </a:lnTo>
                  <a:lnTo>
                    <a:pt x="54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67"/>
            <p:cNvSpPr/>
            <p:nvPr/>
          </p:nvSpPr>
          <p:spPr>
            <a:xfrm>
              <a:off x="-2310650" y="3525775"/>
              <a:ext cx="252075" cy="363125"/>
            </a:xfrm>
            <a:custGeom>
              <a:avLst/>
              <a:gdLst/>
              <a:ahLst/>
              <a:cxnLst/>
              <a:rect l="l" t="t" r="r" b="b"/>
              <a:pathLst>
                <a:path w="10083" h="14525" extrusionOk="0">
                  <a:moveTo>
                    <a:pt x="7814" y="4222"/>
                  </a:moveTo>
                  <a:cubicBezTo>
                    <a:pt x="8035" y="4222"/>
                    <a:pt x="8192" y="4380"/>
                    <a:pt x="8192" y="4569"/>
                  </a:cubicBezTo>
                  <a:lnTo>
                    <a:pt x="8192" y="7310"/>
                  </a:lnTo>
                  <a:cubicBezTo>
                    <a:pt x="8192" y="7530"/>
                    <a:pt x="8035" y="7657"/>
                    <a:pt x="7814" y="7657"/>
                  </a:cubicBezTo>
                  <a:lnTo>
                    <a:pt x="1671" y="7657"/>
                  </a:lnTo>
                  <a:cubicBezTo>
                    <a:pt x="1482" y="7657"/>
                    <a:pt x="1324" y="7530"/>
                    <a:pt x="1324" y="7310"/>
                  </a:cubicBezTo>
                  <a:lnTo>
                    <a:pt x="1324" y="4569"/>
                  </a:lnTo>
                  <a:cubicBezTo>
                    <a:pt x="1324" y="4380"/>
                    <a:pt x="1482" y="4222"/>
                    <a:pt x="1671" y="4222"/>
                  </a:cubicBezTo>
                  <a:close/>
                  <a:moveTo>
                    <a:pt x="7904" y="8380"/>
                  </a:moveTo>
                  <a:cubicBezTo>
                    <a:pt x="8287" y="8380"/>
                    <a:pt x="8278" y="9043"/>
                    <a:pt x="7877" y="9043"/>
                  </a:cubicBezTo>
                  <a:lnTo>
                    <a:pt x="5829" y="9043"/>
                  </a:lnTo>
                  <a:cubicBezTo>
                    <a:pt x="5388" y="9043"/>
                    <a:pt x="5357" y="8381"/>
                    <a:pt x="5829" y="8381"/>
                  </a:cubicBezTo>
                  <a:lnTo>
                    <a:pt x="7877" y="8381"/>
                  </a:lnTo>
                  <a:cubicBezTo>
                    <a:pt x="7886" y="8380"/>
                    <a:pt x="7895" y="8380"/>
                    <a:pt x="7904" y="8380"/>
                  </a:cubicBezTo>
                  <a:close/>
                  <a:moveTo>
                    <a:pt x="7904" y="9766"/>
                  </a:moveTo>
                  <a:cubicBezTo>
                    <a:pt x="8287" y="9766"/>
                    <a:pt x="8278" y="10429"/>
                    <a:pt x="7877" y="10429"/>
                  </a:cubicBezTo>
                  <a:lnTo>
                    <a:pt x="5829" y="10429"/>
                  </a:lnTo>
                  <a:cubicBezTo>
                    <a:pt x="5388" y="10429"/>
                    <a:pt x="5357" y="9767"/>
                    <a:pt x="5829" y="9767"/>
                  </a:cubicBezTo>
                  <a:lnTo>
                    <a:pt x="7877" y="9767"/>
                  </a:lnTo>
                  <a:cubicBezTo>
                    <a:pt x="7886" y="9767"/>
                    <a:pt x="7895" y="9766"/>
                    <a:pt x="7904" y="9766"/>
                  </a:cubicBezTo>
                  <a:close/>
                  <a:moveTo>
                    <a:pt x="7877" y="11091"/>
                  </a:moveTo>
                  <a:cubicBezTo>
                    <a:pt x="8287" y="11091"/>
                    <a:pt x="8287" y="11784"/>
                    <a:pt x="7877" y="11784"/>
                  </a:cubicBezTo>
                  <a:lnTo>
                    <a:pt x="5829" y="11784"/>
                  </a:lnTo>
                  <a:cubicBezTo>
                    <a:pt x="5388" y="11784"/>
                    <a:pt x="5357" y="11091"/>
                    <a:pt x="5829" y="11091"/>
                  </a:cubicBezTo>
                  <a:close/>
                  <a:moveTo>
                    <a:pt x="4475" y="8350"/>
                  </a:moveTo>
                  <a:cubicBezTo>
                    <a:pt x="4664" y="8350"/>
                    <a:pt x="4821" y="8507"/>
                    <a:pt x="4821" y="8696"/>
                  </a:cubicBezTo>
                  <a:lnTo>
                    <a:pt x="4821" y="11469"/>
                  </a:lnTo>
                  <a:cubicBezTo>
                    <a:pt x="4821" y="11658"/>
                    <a:pt x="4664" y="11815"/>
                    <a:pt x="4475" y="11815"/>
                  </a:cubicBezTo>
                  <a:lnTo>
                    <a:pt x="1734" y="11815"/>
                  </a:lnTo>
                  <a:cubicBezTo>
                    <a:pt x="1513" y="11815"/>
                    <a:pt x="1356" y="11658"/>
                    <a:pt x="1356" y="11469"/>
                  </a:cubicBezTo>
                  <a:lnTo>
                    <a:pt x="1356" y="8696"/>
                  </a:lnTo>
                  <a:cubicBezTo>
                    <a:pt x="1356" y="8507"/>
                    <a:pt x="1513" y="8350"/>
                    <a:pt x="1734" y="8350"/>
                  </a:cubicBezTo>
                  <a:close/>
                  <a:moveTo>
                    <a:pt x="7877" y="12508"/>
                  </a:moveTo>
                  <a:cubicBezTo>
                    <a:pt x="8287" y="12508"/>
                    <a:pt x="8287" y="13170"/>
                    <a:pt x="7877" y="13170"/>
                  </a:cubicBezTo>
                  <a:lnTo>
                    <a:pt x="1734" y="13170"/>
                  </a:lnTo>
                  <a:cubicBezTo>
                    <a:pt x="1293" y="13170"/>
                    <a:pt x="1261" y="12508"/>
                    <a:pt x="1734" y="12508"/>
                  </a:cubicBezTo>
                  <a:close/>
                  <a:moveTo>
                    <a:pt x="348" y="2868"/>
                  </a:moveTo>
                  <a:cubicBezTo>
                    <a:pt x="158" y="2868"/>
                    <a:pt x="1" y="3025"/>
                    <a:pt x="1" y="3214"/>
                  </a:cubicBezTo>
                  <a:lnTo>
                    <a:pt x="1" y="12823"/>
                  </a:lnTo>
                  <a:cubicBezTo>
                    <a:pt x="1" y="13768"/>
                    <a:pt x="726" y="14525"/>
                    <a:pt x="1702" y="14525"/>
                  </a:cubicBezTo>
                  <a:lnTo>
                    <a:pt x="10083" y="14525"/>
                  </a:lnTo>
                  <a:cubicBezTo>
                    <a:pt x="9767" y="14178"/>
                    <a:pt x="9515" y="13705"/>
                    <a:pt x="9515" y="13138"/>
                  </a:cubicBezTo>
                  <a:cubicBezTo>
                    <a:pt x="9547" y="1"/>
                    <a:pt x="9547" y="6333"/>
                    <a:pt x="9547" y="3214"/>
                  </a:cubicBezTo>
                  <a:cubicBezTo>
                    <a:pt x="9547" y="3025"/>
                    <a:pt x="9389" y="2868"/>
                    <a:pt x="9200" y="2868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96" name="Google Shape;9796;p67"/>
          <p:cNvGrpSpPr/>
          <p:nvPr/>
        </p:nvGrpSpPr>
        <p:grpSpPr>
          <a:xfrm>
            <a:off x="7351827" y="2756825"/>
            <a:ext cx="423079" cy="419659"/>
            <a:chOff x="-2310650" y="3958175"/>
            <a:chExt cx="293825" cy="291450"/>
          </a:xfrm>
        </p:grpSpPr>
        <p:sp>
          <p:nvSpPr>
            <p:cNvPr id="9797" name="Google Shape;9797;p67"/>
            <p:cNvSpPr/>
            <p:nvPr/>
          </p:nvSpPr>
          <p:spPr>
            <a:xfrm>
              <a:off x="-2310650" y="3958175"/>
              <a:ext cx="185925" cy="118950"/>
            </a:xfrm>
            <a:custGeom>
              <a:avLst/>
              <a:gdLst/>
              <a:ahLst/>
              <a:cxnLst/>
              <a:rect l="l" t="t" r="r" b="b"/>
              <a:pathLst>
                <a:path w="7437" h="4758" extrusionOk="0">
                  <a:moveTo>
                    <a:pt x="1009" y="1"/>
                  </a:moveTo>
                  <a:cubicBezTo>
                    <a:pt x="474" y="1"/>
                    <a:pt x="1" y="474"/>
                    <a:pt x="1" y="1009"/>
                  </a:cubicBezTo>
                  <a:lnTo>
                    <a:pt x="1" y="2395"/>
                  </a:lnTo>
                  <a:cubicBezTo>
                    <a:pt x="1" y="2931"/>
                    <a:pt x="474" y="3372"/>
                    <a:pt x="1009" y="3372"/>
                  </a:cubicBezTo>
                  <a:lnTo>
                    <a:pt x="1356" y="3372"/>
                  </a:lnTo>
                  <a:lnTo>
                    <a:pt x="1356" y="4412"/>
                  </a:lnTo>
                  <a:cubicBezTo>
                    <a:pt x="1356" y="4618"/>
                    <a:pt x="1518" y="4757"/>
                    <a:pt x="1692" y="4757"/>
                  </a:cubicBezTo>
                  <a:cubicBezTo>
                    <a:pt x="1784" y="4757"/>
                    <a:pt x="1878" y="4719"/>
                    <a:pt x="1954" y="4632"/>
                  </a:cubicBezTo>
                  <a:lnTo>
                    <a:pt x="3214" y="3372"/>
                  </a:lnTo>
                  <a:lnTo>
                    <a:pt x="3403" y="3372"/>
                  </a:lnTo>
                  <a:lnTo>
                    <a:pt x="3403" y="2364"/>
                  </a:lnTo>
                  <a:cubicBezTo>
                    <a:pt x="3403" y="1419"/>
                    <a:pt x="4160" y="663"/>
                    <a:pt x="5105" y="663"/>
                  </a:cubicBezTo>
                  <a:lnTo>
                    <a:pt x="7436" y="663"/>
                  </a:lnTo>
                  <a:cubicBezTo>
                    <a:pt x="7279" y="253"/>
                    <a:pt x="6932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9798;p67"/>
            <p:cNvSpPr/>
            <p:nvPr/>
          </p:nvSpPr>
          <p:spPr>
            <a:xfrm>
              <a:off x="-2309075" y="3992050"/>
              <a:ext cx="292250" cy="257575"/>
            </a:xfrm>
            <a:custGeom>
              <a:avLst/>
              <a:gdLst/>
              <a:ahLst/>
              <a:cxnLst/>
              <a:rect l="l" t="t" r="r" b="b"/>
              <a:pathLst>
                <a:path w="11690" h="10303" extrusionOk="0">
                  <a:moveTo>
                    <a:pt x="5042" y="1"/>
                  </a:moveTo>
                  <a:cubicBezTo>
                    <a:pt x="4506" y="1"/>
                    <a:pt x="4034" y="473"/>
                    <a:pt x="4034" y="1040"/>
                  </a:cubicBezTo>
                  <a:lnTo>
                    <a:pt x="4034" y="2395"/>
                  </a:lnTo>
                  <a:cubicBezTo>
                    <a:pt x="4034" y="2962"/>
                    <a:pt x="4506" y="3435"/>
                    <a:pt x="5042" y="3435"/>
                  </a:cubicBezTo>
                  <a:lnTo>
                    <a:pt x="6964" y="3435"/>
                  </a:lnTo>
                  <a:lnTo>
                    <a:pt x="7814" y="4254"/>
                  </a:lnTo>
                  <a:cubicBezTo>
                    <a:pt x="7216" y="4537"/>
                    <a:pt x="6775" y="5136"/>
                    <a:pt x="6775" y="5829"/>
                  </a:cubicBezTo>
                  <a:cubicBezTo>
                    <a:pt x="6775" y="6270"/>
                    <a:pt x="6932" y="6680"/>
                    <a:pt x="7216" y="6932"/>
                  </a:cubicBezTo>
                  <a:cubicBezTo>
                    <a:pt x="6585" y="7089"/>
                    <a:pt x="6081" y="7499"/>
                    <a:pt x="5766" y="8034"/>
                  </a:cubicBezTo>
                  <a:cubicBezTo>
                    <a:pt x="5451" y="7499"/>
                    <a:pt x="4916" y="7089"/>
                    <a:pt x="4286" y="6932"/>
                  </a:cubicBezTo>
                  <a:cubicBezTo>
                    <a:pt x="4569" y="6617"/>
                    <a:pt x="4727" y="6270"/>
                    <a:pt x="4727" y="5829"/>
                  </a:cubicBezTo>
                  <a:cubicBezTo>
                    <a:pt x="4727" y="4884"/>
                    <a:pt x="3971" y="4159"/>
                    <a:pt x="3025" y="4159"/>
                  </a:cubicBezTo>
                  <a:cubicBezTo>
                    <a:pt x="2080" y="4159"/>
                    <a:pt x="1356" y="4884"/>
                    <a:pt x="1356" y="5829"/>
                  </a:cubicBezTo>
                  <a:cubicBezTo>
                    <a:pt x="1356" y="6270"/>
                    <a:pt x="1513" y="6680"/>
                    <a:pt x="1765" y="6932"/>
                  </a:cubicBezTo>
                  <a:cubicBezTo>
                    <a:pt x="757" y="7215"/>
                    <a:pt x="1" y="8129"/>
                    <a:pt x="1" y="9263"/>
                  </a:cubicBezTo>
                  <a:lnTo>
                    <a:pt x="1" y="9925"/>
                  </a:lnTo>
                  <a:cubicBezTo>
                    <a:pt x="1" y="10145"/>
                    <a:pt x="158" y="10303"/>
                    <a:pt x="348" y="10303"/>
                  </a:cubicBezTo>
                  <a:lnTo>
                    <a:pt x="11343" y="10303"/>
                  </a:lnTo>
                  <a:cubicBezTo>
                    <a:pt x="11532" y="10303"/>
                    <a:pt x="11689" y="10145"/>
                    <a:pt x="11689" y="9925"/>
                  </a:cubicBezTo>
                  <a:lnTo>
                    <a:pt x="11689" y="9263"/>
                  </a:lnTo>
                  <a:cubicBezTo>
                    <a:pt x="11689" y="8160"/>
                    <a:pt x="10965" y="7215"/>
                    <a:pt x="9925" y="6932"/>
                  </a:cubicBezTo>
                  <a:cubicBezTo>
                    <a:pt x="10209" y="6617"/>
                    <a:pt x="10366" y="6270"/>
                    <a:pt x="10366" y="5829"/>
                  </a:cubicBezTo>
                  <a:cubicBezTo>
                    <a:pt x="10366" y="5010"/>
                    <a:pt x="9767" y="4317"/>
                    <a:pt x="8980" y="4159"/>
                  </a:cubicBezTo>
                  <a:lnTo>
                    <a:pt x="8980" y="3435"/>
                  </a:lnTo>
                  <a:lnTo>
                    <a:pt x="10555" y="3435"/>
                  </a:lnTo>
                  <a:cubicBezTo>
                    <a:pt x="11122" y="3435"/>
                    <a:pt x="11595" y="2962"/>
                    <a:pt x="11595" y="2395"/>
                  </a:cubicBezTo>
                  <a:lnTo>
                    <a:pt x="11595" y="1040"/>
                  </a:lnTo>
                  <a:cubicBezTo>
                    <a:pt x="11595" y="473"/>
                    <a:pt x="11122" y="1"/>
                    <a:pt x="105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99" name="Google Shape;9799;p67"/>
          <p:cNvGrpSpPr/>
          <p:nvPr/>
        </p:nvGrpSpPr>
        <p:grpSpPr>
          <a:xfrm>
            <a:off x="4718688" y="3308459"/>
            <a:ext cx="424159" cy="419659"/>
            <a:chOff x="-1182750" y="3962900"/>
            <a:chExt cx="294575" cy="291450"/>
          </a:xfrm>
        </p:grpSpPr>
        <p:sp>
          <p:nvSpPr>
            <p:cNvPr id="9800" name="Google Shape;9800;p67"/>
            <p:cNvSpPr/>
            <p:nvPr/>
          </p:nvSpPr>
          <p:spPr>
            <a:xfrm>
              <a:off x="-1078000" y="40306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67"/>
            <p:cNvSpPr/>
            <p:nvPr/>
          </p:nvSpPr>
          <p:spPr>
            <a:xfrm>
              <a:off x="-1129200" y="4099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67"/>
            <p:cNvSpPr/>
            <p:nvPr/>
          </p:nvSpPr>
          <p:spPr>
            <a:xfrm>
              <a:off x="-1009475" y="40818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67"/>
            <p:cNvSpPr/>
            <p:nvPr/>
          </p:nvSpPr>
          <p:spPr>
            <a:xfrm>
              <a:off x="-1182750" y="4168475"/>
              <a:ext cx="292225" cy="34675"/>
            </a:xfrm>
            <a:custGeom>
              <a:avLst/>
              <a:gdLst/>
              <a:ahLst/>
              <a:cxnLst/>
              <a:rect l="l" t="t" r="r" b="b"/>
              <a:pathLst>
                <a:path w="11689" h="1387" extrusionOk="0">
                  <a:moveTo>
                    <a:pt x="0" y="1"/>
                  </a:moveTo>
                  <a:lnTo>
                    <a:pt x="0" y="347"/>
                  </a:lnTo>
                  <a:lnTo>
                    <a:pt x="63" y="347"/>
                  </a:lnTo>
                  <a:cubicBezTo>
                    <a:pt x="63" y="914"/>
                    <a:pt x="504" y="1387"/>
                    <a:pt x="1071" y="1387"/>
                  </a:cubicBezTo>
                  <a:lnTo>
                    <a:pt x="10680" y="1387"/>
                  </a:lnTo>
                  <a:cubicBezTo>
                    <a:pt x="11247" y="1387"/>
                    <a:pt x="11688" y="914"/>
                    <a:pt x="11688" y="347"/>
                  </a:cubicBezTo>
                  <a:lnTo>
                    <a:pt x="116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67"/>
            <p:cNvSpPr/>
            <p:nvPr/>
          </p:nvSpPr>
          <p:spPr>
            <a:xfrm>
              <a:off x="-1117400" y="4220475"/>
              <a:ext cx="161500" cy="33875"/>
            </a:xfrm>
            <a:custGeom>
              <a:avLst/>
              <a:gdLst/>
              <a:ahLst/>
              <a:cxnLst/>
              <a:rect l="l" t="t" r="r" b="b"/>
              <a:pathLst>
                <a:path w="6460" h="1355" extrusionOk="0">
                  <a:moveTo>
                    <a:pt x="1513" y="0"/>
                  </a:moveTo>
                  <a:lnTo>
                    <a:pt x="1356" y="693"/>
                  </a:lnTo>
                  <a:lnTo>
                    <a:pt x="474" y="693"/>
                  </a:lnTo>
                  <a:cubicBezTo>
                    <a:pt x="32" y="693"/>
                    <a:pt x="1" y="1355"/>
                    <a:pt x="474" y="1355"/>
                  </a:cubicBezTo>
                  <a:lnTo>
                    <a:pt x="5924" y="1355"/>
                  </a:lnTo>
                  <a:cubicBezTo>
                    <a:pt x="6459" y="1355"/>
                    <a:pt x="6459" y="693"/>
                    <a:pt x="5987" y="693"/>
                  </a:cubicBezTo>
                  <a:lnTo>
                    <a:pt x="5073" y="693"/>
                  </a:lnTo>
                  <a:lnTo>
                    <a:pt x="49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9805;p67"/>
            <p:cNvSpPr/>
            <p:nvPr/>
          </p:nvSpPr>
          <p:spPr>
            <a:xfrm>
              <a:off x="-958300" y="4014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9806;p67"/>
            <p:cNvSpPr/>
            <p:nvPr/>
          </p:nvSpPr>
          <p:spPr>
            <a:xfrm>
              <a:off x="-1180400" y="3962900"/>
              <a:ext cx="292225" cy="188275"/>
            </a:xfrm>
            <a:custGeom>
              <a:avLst/>
              <a:gdLst/>
              <a:ahLst/>
              <a:cxnLst/>
              <a:rect l="l" t="t" r="r" b="b"/>
              <a:pathLst>
                <a:path w="11689" h="7531" extrusionOk="0">
                  <a:moveTo>
                    <a:pt x="9232" y="1324"/>
                  </a:moveTo>
                  <a:cubicBezTo>
                    <a:pt x="9799" y="1324"/>
                    <a:pt x="10271" y="1797"/>
                    <a:pt x="10271" y="2364"/>
                  </a:cubicBezTo>
                  <a:cubicBezTo>
                    <a:pt x="10271" y="2922"/>
                    <a:pt x="9822" y="3391"/>
                    <a:pt x="9247" y="3391"/>
                  </a:cubicBezTo>
                  <a:cubicBezTo>
                    <a:pt x="9140" y="3391"/>
                    <a:pt x="9029" y="3375"/>
                    <a:pt x="8916" y="3341"/>
                  </a:cubicBezTo>
                  <a:lnTo>
                    <a:pt x="8034" y="4538"/>
                  </a:lnTo>
                  <a:cubicBezTo>
                    <a:pt x="8507" y="5199"/>
                    <a:pt x="7971" y="6144"/>
                    <a:pt x="7152" y="6144"/>
                  </a:cubicBezTo>
                  <a:cubicBezTo>
                    <a:pt x="6491" y="6144"/>
                    <a:pt x="5987" y="5514"/>
                    <a:pt x="6176" y="4790"/>
                  </a:cubicBezTo>
                  <a:lnTo>
                    <a:pt x="4978" y="3908"/>
                  </a:lnTo>
                  <a:cubicBezTo>
                    <a:pt x="4839" y="4007"/>
                    <a:pt x="4661" y="4069"/>
                    <a:pt x="4470" y="4069"/>
                  </a:cubicBezTo>
                  <a:cubicBezTo>
                    <a:pt x="4359" y="4069"/>
                    <a:pt x="4243" y="4048"/>
                    <a:pt x="4128" y="4002"/>
                  </a:cubicBezTo>
                  <a:lnTo>
                    <a:pt x="3214" y="5199"/>
                  </a:lnTo>
                  <a:cubicBezTo>
                    <a:pt x="3340" y="5357"/>
                    <a:pt x="3372" y="5546"/>
                    <a:pt x="3372" y="5735"/>
                  </a:cubicBezTo>
                  <a:cubicBezTo>
                    <a:pt x="3372" y="6302"/>
                    <a:pt x="2899" y="6775"/>
                    <a:pt x="2363" y="6775"/>
                  </a:cubicBezTo>
                  <a:cubicBezTo>
                    <a:pt x="1796" y="6775"/>
                    <a:pt x="1324" y="6302"/>
                    <a:pt x="1324" y="5735"/>
                  </a:cubicBezTo>
                  <a:cubicBezTo>
                    <a:pt x="1324" y="5199"/>
                    <a:pt x="1796" y="4727"/>
                    <a:pt x="2363" y="4727"/>
                  </a:cubicBezTo>
                  <a:cubicBezTo>
                    <a:pt x="2489" y="4727"/>
                    <a:pt x="2552" y="4758"/>
                    <a:pt x="2678" y="4758"/>
                  </a:cubicBezTo>
                  <a:lnTo>
                    <a:pt x="3592" y="3593"/>
                  </a:lnTo>
                  <a:cubicBezTo>
                    <a:pt x="3120" y="2899"/>
                    <a:pt x="3624" y="1954"/>
                    <a:pt x="4443" y="1954"/>
                  </a:cubicBezTo>
                  <a:cubicBezTo>
                    <a:pt x="5104" y="1954"/>
                    <a:pt x="5640" y="2584"/>
                    <a:pt x="5419" y="3309"/>
                  </a:cubicBezTo>
                  <a:lnTo>
                    <a:pt x="6617" y="4223"/>
                  </a:lnTo>
                  <a:cubicBezTo>
                    <a:pt x="6766" y="4116"/>
                    <a:pt x="6959" y="4038"/>
                    <a:pt x="7165" y="4038"/>
                  </a:cubicBezTo>
                  <a:cubicBezTo>
                    <a:pt x="7264" y="4038"/>
                    <a:pt x="7365" y="4056"/>
                    <a:pt x="7467" y="4097"/>
                  </a:cubicBezTo>
                  <a:lnTo>
                    <a:pt x="8381" y="2899"/>
                  </a:lnTo>
                  <a:cubicBezTo>
                    <a:pt x="8255" y="2742"/>
                    <a:pt x="8223" y="2553"/>
                    <a:pt x="8223" y="2364"/>
                  </a:cubicBezTo>
                  <a:cubicBezTo>
                    <a:pt x="8223" y="1797"/>
                    <a:pt x="8696" y="1324"/>
                    <a:pt x="9232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4"/>
                    <a:pt x="1" y="1009"/>
                  </a:cubicBezTo>
                  <a:lnTo>
                    <a:pt x="1" y="7531"/>
                  </a:lnTo>
                  <a:lnTo>
                    <a:pt x="11689" y="7531"/>
                  </a:lnTo>
                  <a:lnTo>
                    <a:pt x="11689" y="1009"/>
                  </a:lnTo>
                  <a:cubicBezTo>
                    <a:pt x="11657" y="411"/>
                    <a:pt x="11185" y="1"/>
                    <a:pt x="10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07" name="Google Shape;9807;p67"/>
          <p:cNvGrpSpPr/>
          <p:nvPr/>
        </p:nvGrpSpPr>
        <p:grpSpPr>
          <a:xfrm>
            <a:off x="2471824" y="1689223"/>
            <a:ext cx="424195" cy="419659"/>
            <a:chOff x="-5611575" y="3272950"/>
            <a:chExt cx="294600" cy="291450"/>
          </a:xfrm>
        </p:grpSpPr>
        <p:sp>
          <p:nvSpPr>
            <p:cNvPr id="9808" name="Google Shape;9808;p67"/>
            <p:cNvSpPr/>
            <p:nvPr/>
          </p:nvSpPr>
          <p:spPr>
            <a:xfrm>
              <a:off x="-5594250" y="3273750"/>
              <a:ext cx="85875" cy="84300"/>
            </a:xfrm>
            <a:custGeom>
              <a:avLst/>
              <a:gdLst/>
              <a:ahLst/>
              <a:cxnLst/>
              <a:rect l="l" t="t" r="r" b="b"/>
              <a:pathLst>
                <a:path w="3435" h="3372" extrusionOk="0">
                  <a:moveTo>
                    <a:pt x="1734" y="0"/>
                  </a:moveTo>
                  <a:cubicBezTo>
                    <a:pt x="788" y="0"/>
                    <a:pt x="32" y="756"/>
                    <a:pt x="32" y="1702"/>
                  </a:cubicBezTo>
                  <a:cubicBezTo>
                    <a:pt x="1" y="2678"/>
                    <a:pt x="820" y="3371"/>
                    <a:pt x="1702" y="3371"/>
                  </a:cubicBezTo>
                  <a:cubicBezTo>
                    <a:pt x="2269" y="3371"/>
                    <a:pt x="2899" y="3025"/>
                    <a:pt x="3214" y="2426"/>
                  </a:cubicBezTo>
                  <a:cubicBezTo>
                    <a:pt x="3340" y="2206"/>
                    <a:pt x="3435" y="1922"/>
                    <a:pt x="3435" y="1702"/>
                  </a:cubicBezTo>
                  <a:cubicBezTo>
                    <a:pt x="3435" y="756"/>
                    <a:pt x="2679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67"/>
            <p:cNvSpPr/>
            <p:nvPr/>
          </p:nvSpPr>
          <p:spPr>
            <a:xfrm>
              <a:off x="-5457200" y="3324950"/>
              <a:ext cx="67775" cy="67750"/>
            </a:xfrm>
            <a:custGeom>
              <a:avLst/>
              <a:gdLst/>
              <a:ahLst/>
              <a:cxnLst/>
              <a:rect l="l" t="t" r="r" b="b"/>
              <a:pathLst>
                <a:path w="2711" h="2710" extrusionOk="0">
                  <a:moveTo>
                    <a:pt x="1009" y="0"/>
                  </a:moveTo>
                  <a:cubicBezTo>
                    <a:pt x="410" y="158"/>
                    <a:pt x="1" y="662"/>
                    <a:pt x="1" y="1323"/>
                  </a:cubicBezTo>
                  <a:cubicBezTo>
                    <a:pt x="1" y="2079"/>
                    <a:pt x="631" y="2710"/>
                    <a:pt x="1355" y="2710"/>
                  </a:cubicBezTo>
                  <a:cubicBezTo>
                    <a:pt x="1985" y="2710"/>
                    <a:pt x="2553" y="2268"/>
                    <a:pt x="2710" y="1701"/>
                  </a:cubicBezTo>
                  <a:lnTo>
                    <a:pt x="1355" y="1701"/>
                  </a:lnTo>
                  <a:cubicBezTo>
                    <a:pt x="1166" y="1701"/>
                    <a:pt x="1009" y="1544"/>
                    <a:pt x="1009" y="1323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67"/>
            <p:cNvSpPr/>
            <p:nvPr/>
          </p:nvSpPr>
          <p:spPr>
            <a:xfrm>
              <a:off x="-5415450" y="3325725"/>
              <a:ext cx="25225" cy="24450"/>
            </a:xfrm>
            <a:custGeom>
              <a:avLst/>
              <a:gdLst/>
              <a:ahLst/>
              <a:cxnLst/>
              <a:rect l="l" t="t" r="r" b="b"/>
              <a:pathLst>
                <a:path w="1009" h="978" extrusionOk="0">
                  <a:moveTo>
                    <a:pt x="0" y="1"/>
                  </a:moveTo>
                  <a:lnTo>
                    <a:pt x="0" y="977"/>
                  </a:lnTo>
                  <a:lnTo>
                    <a:pt x="1009" y="977"/>
                  </a:lnTo>
                  <a:cubicBezTo>
                    <a:pt x="883" y="473"/>
                    <a:pt x="473" y="127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67"/>
            <p:cNvSpPr/>
            <p:nvPr/>
          </p:nvSpPr>
          <p:spPr>
            <a:xfrm>
              <a:off x="-5611575" y="3359600"/>
              <a:ext cx="118950" cy="204800"/>
            </a:xfrm>
            <a:custGeom>
              <a:avLst/>
              <a:gdLst/>
              <a:ahLst/>
              <a:cxnLst/>
              <a:rect l="l" t="t" r="r" b="b"/>
              <a:pathLst>
                <a:path w="4758" h="8192" extrusionOk="0">
                  <a:moveTo>
                    <a:pt x="694" y="0"/>
                  </a:moveTo>
                  <a:cubicBezTo>
                    <a:pt x="253" y="410"/>
                    <a:pt x="1" y="1008"/>
                    <a:pt x="1" y="1670"/>
                  </a:cubicBezTo>
                  <a:lnTo>
                    <a:pt x="1" y="3718"/>
                  </a:lnTo>
                  <a:cubicBezTo>
                    <a:pt x="1" y="4159"/>
                    <a:pt x="253" y="4569"/>
                    <a:pt x="662" y="4726"/>
                  </a:cubicBezTo>
                  <a:lnTo>
                    <a:pt x="662" y="7152"/>
                  </a:lnTo>
                  <a:cubicBezTo>
                    <a:pt x="662" y="7687"/>
                    <a:pt x="1135" y="8192"/>
                    <a:pt x="1670" y="8192"/>
                  </a:cubicBezTo>
                  <a:lnTo>
                    <a:pt x="3057" y="8192"/>
                  </a:lnTo>
                  <a:cubicBezTo>
                    <a:pt x="3624" y="8192"/>
                    <a:pt x="4096" y="7719"/>
                    <a:pt x="4096" y="7152"/>
                  </a:cubicBezTo>
                  <a:lnTo>
                    <a:pt x="4096" y="4726"/>
                  </a:lnTo>
                  <a:cubicBezTo>
                    <a:pt x="4474" y="4569"/>
                    <a:pt x="4758" y="4190"/>
                    <a:pt x="4758" y="3718"/>
                  </a:cubicBezTo>
                  <a:lnTo>
                    <a:pt x="4758" y="1670"/>
                  </a:lnTo>
                  <a:cubicBezTo>
                    <a:pt x="4758" y="1008"/>
                    <a:pt x="4474" y="410"/>
                    <a:pt x="4033" y="0"/>
                  </a:cubicBezTo>
                  <a:cubicBezTo>
                    <a:pt x="3718" y="347"/>
                    <a:pt x="3246" y="567"/>
                    <a:pt x="2742" y="662"/>
                  </a:cubicBez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cubicBezTo>
                    <a:pt x="2175" y="2741"/>
                    <a:pt x="2017" y="2584"/>
                    <a:pt x="2017" y="2395"/>
                  </a:cubicBezTo>
                  <a:lnTo>
                    <a:pt x="2017" y="662"/>
                  </a:lnTo>
                  <a:cubicBezTo>
                    <a:pt x="1513" y="567"/>
                    <a:pt x="1040" y="347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9812;p67"/>
            <p:cNvSpPr/>
            <p:nvPr/>
          </p:nvSpPr>
          <p:spPr>
            <a:xfrm>
              <a:off x="-5510750" y="3272950"/>
              <a:ext cx="193775" cy="187475"/>
            </a:xfrm>
            <a:custGeom>
              <a:avLst/>
              <a:gdLst/>
              <a:ahLst/>
              <a:cxnLst/>
              <a:rect l="l" t="t" r="r" b="b"/>
              <a:pathLst>
                <a:path w="7751" h="7499" extrusionOk="0">
                  <a:moveTo>
                    <a:pt x="3497" y="1355"/>
                  </a:moveTo>
                  <a:cubicBezTo>
                    <a:pt x="4663" y="1355"/>
                    <a:pt x="5577" y="2269"/>
                    <a:pt x="5577" y="3403"/>
                  </a:cubicBezTo>
                  <a:cubicBezTo>
                    <a:pt x="5577" y="4569"/>
                    <a:pt x="4600" y="5451"/>
                    <a:pt x="3497" y="5451"/>
                  </a:cubicBezTo>
                  <a:cubicBezTo>
                    <a:pt x="2363" y="5451"/>
                    <a:pt x="1450" y="4569"/>
                    <a:pt x="1450" y="3403"/>
                  </a:cubicBezTo>
                  <a:cubicBezTo>
                    <a:pt x="1450" y="2269"/>
                    <a:pt x="2363" y="1355"/>
                    <a:pt x="3497" y="1355"/>
                  </a:cubicBezTo>
                  <a:close/>
                  <a:moveTo>
                    <a:pt x="0" y="1"/>
                  </a:moveTo>
                  <a:cubicBezTo>
                    <a:pt x="441" y="410"/>
                    <a:pt x="725" y="1009"/>
                    <a:pt x="725" y="1671"/>
                  </a:cubicBezTo>
                  <a:cubicBezTo>
                    <a:pt x="725" y="2112"/>
                    <a:pt x="599" y="2521"/>
                    <a:pt x="410" y="2868"/>
                  </a:cubicBezTo>
                  <a:cubicBezTo>
                    <a:pt x="1040" y="3403"/>
                    <a:pt x="1387" y="4191"/>
                    <a:pt x="1387" y="5105"/>
                  </a:cubicBezTo>
                  <a:lnTo>
                    <a:pt x="1387" y="7152"/>
                  </a:lnTo>
                  <a:cubicBezTo>
                    <a:pt x="1387" y="7278"/>
                    <a:pt x="1387" y="7404"/>
                    <a:pt x="1355" y="7499"/>
                  </a:cubicBezTo>
                  <a:lnTo>
                    <a:pt x="5829" y="7499"/>
                  </a:lnTo>
                  <a:cubicBezTo>
                    <a:pt x="6396" y="7499"/>
                    <a:pt x="6900" y="7026"/>
                    <a:pt x="6900" y="6491"/>
                  </a:cubicBezTo>
                  <a:lnTo>
                    <a:pt x="6900" y="694"/>
                  </a:lnTo>
                  <a:lnTo>
                    <a:pt x="7246" y="694"/>
                  </a:lnTo>
                  <a:cubicBezTo>
                    <a:pt x="7751" y="694"/>
                    <a:pt x="7751" y="1"/>
                    <a:pt x="72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13" name="Google Shape;9813;p67"/>
          <p:cNvGrpSpPr/>
          <p:nvPr/>
        </p:nvGrpSpPr>
        <p:grpSpPr>
          <a:xfrm>
            <a:off x="2471824" y="2205770"/>
            <a:ext cx="424195" cy="418507"/>
            <a:chOff x="-5613150" y="3632900"/>
            <a:chExt cx="294600" cy="290650"/>
          </a:xfrm>
        </p:grpSpPr>
        <p:sp>
          <p:nvSpPr>
            <p:cNvPr id="9814" name="Google Shape;9814;p67"/>
            <p:cNvSpPr/>
            <p:nvPr/>
          </p:nvSpPr>
          <p:spPr>
            <a:xfrm>
              <a:off x="-5440825" y="3708275"/>
              <a:ext cx="49550" cy="41450"/>
            </a:xfrm>
            <a:custGeom>
              <a:avLst/>
              <a:gdLst/>
              <a:ahLst/>
              <a:cxnLst/>
              <a:rect l="l" t="t" r="r" b="b"/>
              <a:pathLst>
                <a:path w="1982" h="1658" extrusionOk="0">
                  <a:moveTo>
                    <a:pt x="522" y="1"/>
                  </a:moveTo>
                  <a:cubicBezTo>
                    <a:pt x="249" y="1"/>
                    <a:pt x="1" y="335"/>
                    <a:pt x="291" y="577"/>
                  </a:cubicBezTo>
                  <a:lnTo>
                    <a:pt x="1267" y="1554"/>
                  </a:lnTo>
                  <a:cubicBezTo>
                    <a:pt x="1341" y="1627"/>
                    <a:pt x="1422" y="1658"/>
                    <a:pt x="1501" y="1658"/>
                  </a:cubicBezTo>
                  <a:cubicBezTo>
                    <a:pt x="1760" y="1658"/>
                    <a:pt x="1982" y="1323"/>
                    <a:pt x="1740" y="1081"/>
                  </a:cubicBezTo>
                  <a:lnTo>
                    <a:pt x="763" y="104"/>
                  </a:lnTo>
                  <a:cubicBezTo>
                    <a:pt x="690" y="31"/>
                    <a:pt x="605" y="1"/>
                    <a:pt x="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67"/>
            <p:cNvSpPr/>
            <p:nvPr/>
          </p:nvSpPr>
          <p:spPr>
            <a:xfrm>
              <a:off x="-5613150" y="3632900"/>
              <a:ext cx="294600" cy="290650"/>
            </a:xfrm>
            <a:custGeom>
              <a:avLst/>
              <a:gdLst/>
              <a:ahLst/>
              <a:cxnLst/>
              <a:rect l="l" t="t" r="r" b="b"/>
              <a:pathLst>
                <a:path w="11784" h="11626" extrusionOk="0">
                  <a:moveTo>
                    <a:pt x="7444" y="2281"/>
                  </a:moveTo>
                  <a:cubicBezTo>
                    <a:pt x="7676" y="2281"/>
                    <a:pt x="7915" y="2370"/>
                    <a:pt x="8129" y="2584"/>
                  </a:cubicBezTo>
                  <a:lnTo>
                    <a:pt x="9106" y="3592"/>
                  </a:lnTo>
                  <a:cubicBezTo>
                    <a:pt x="9736" y="4254"/>
                    <a:pt x="9263" y="5356"/>
                    <a:pt x="8349" y="5356"/>
                  </a:cubicBezTo>
                  <a:cubicBezTo>
                    <a:pt x="8066" y="5356"/>
                    <a:pt x="7814" y="5230"/>
                    <a:pt x="7656" y="5041"/>
                  </a:cubicBezTo>
                  <a:lnTo>
                    <a:pt x="6648" y="4065"/>
                  </a:lnTo>
                  <a:cubicBezTo>
                    <a:pt x="5941" y="3333"/>
                    <a:pt x="6649" y="2281"/>
                    <a:pt x="7444" y="2281"/>
                  </a:cubicBezTo>
                  <a:close/>
                  <a:moveTo>
                    <a:pt x="5495" y="3992"/>
                  </a:moveTo>
                  <a:cubicBezTo>
                    <a:pt x="5754" y="3992"/>
                    <a:pt x="5976" y="4327"/>
                    <a:pt x="5735" y="4569"/>
                  </a:cubicBezTo>
                  <a:lnTo>
                    <a:pt x="5262" y="5041"/>
                  </a:lnTo>
                  <a:cubicBezTo>
                    <a:pt x="4978" y="5325"/>
                    <a:pt x="5262" y="5514"/>
                    <a:pt x="5483" y="5734"/>
                  </a:cubicBezTo>
                  <a:lnTo>
                    <a:pt x="6207" y="5041"/>
                  </a:lnTo>
                  <a:cubicBezTo>
                    <a:pt x="6280" y="4968"/>
                    <a:pt x="6362" y="4937"/>
                    <a:pt x="6440" y="4937"/>
                  </a:cubicBezTo>
                  <a:cubicBezTo>
                    <a:pt x="6699" y="4937"/>
                    <a:pt x="6922" y="5272"/>
                    <a:pt x="6680" y="5514"/>
                  </a:cubicBezTo>
                  <a:lnTo>
                    <a:pt x="5955" y="6207"/>
                  </a:lnTo>
                  <a:cubicBezTo>
                    <a:pt x="6132" y="6384"/>
                    <a:pt x="6294" y="6577"/>
                    <a:pt x="6462" y="6577"/>
                  </a:cubicBezTo>
                  <a:cubicBezTo>
                    <a:pt x="6533" y="6577"/>
                    <a:pt x="6605" y="6543"/>
                    <a:pt x="6680" y="6459"/>
                  </a:cubicBezTo>
                  <a:lnTo>
                    <a:pt x="7152" y="5986"/>
                  </a:lnTo>
                  <a:cubicBezTo>
                    <a:pt x="7213" y="5926"/>
                    <a:pt x="7285" y="5900"/>
                    <a:pt x="7358" y="5900"/>
                  </a:cubicBezTo>
                  <a:cubicBezTo>
                    <a:pt x="7626" y="5900"/>
                    <a:pt x="7904" y="6250"/>
                    <a:pt x="7656" y="6522"/>
                  </a:cubicBezTo>
                  <a:lnTo>
                    <a:pt x="7184" y="6995"/>
                  </a:lnTo>
                  <a:cubicBezTo>
                    <a:pt x="6963" y="7215"/>
                    <a:pt x="6743" y="7310"/>
                    <a:pt x="6459" y="7310"/>
                  </a:cubicBezTo>
                  <a:cubicBezTo>
                    <a:pt x="6176" y="7310"/>
                    <a:pt x="5924" y="7215"/>
                    <a:pt x="5766" y="6995"/>
                  </a:cubicBezTo>
                  <a:lnTo>
                    <a:pt x="4789" y="6018"/>
                  </a:lnTo>
                  <a:cubicBezTo>
                    <a:pt x="4380" y="5640"/>
                    <a:pt x="4380" y="4947"/>
                    <a:pt x="4789" y="4569"/>
                  </a:cubicBezTo>
                  <a:lnTo>
                    <a:pt x="5262" y="4096"/>
                  </a:lnTo>
                  <a:cubicBezTo>
                    <a:pt x="5335" y="4023"/>
                    <a:pt x="5417" y="3992"/>
                    <a:pt x="5495" y="3992"/>
                  </a:cubicBezTo>
                  <a:close/>
                  <a:moveTo>
                    <a:pt x="3510" y="5977"/>
                  </a:moveTo>
                  <a:cubicBezTo>
                    <a:pt x="3769" y="5977"/>
                    <a:pt x="3992" y="6312"/>
                    <a:pt x="3750" y="6553"/>
                  </a:cubicBezTo>
                  <a:lnTo>
                    <a:pt x="3277" y="7026"/>
                  </a:lnTo>
                  <a:cubicBezTo>
                    <a:pt x="3035" y="7268"/>
                    <a:pt x="3258" y="7603"/>
                    <a:pt x="3516" y="7603"/>
                  </a:cubicBezTo>
                  <a:cubicBezTo>
                    <a:pt x="3595" y="7603"/>
                    <a:pt x="3677" y="7572"/>
                    <a:pt x="3750" y="7499"/>
                  </a:cubicBezTo>
                  <a:cubicBezTo>
                    <a:pt x="3976" y="7273"/>
                    <a:pt x="4227" y="7178"/>
                    <a:pt x="4467" y="7178"/>
                  </a:cubicBezTo>
                  <a:cubicBezTo>
                    <a:pt x="5267" y="7178"/>
                    <a:pt x="5950" y="8221"/>
                    <a:pt x="5199" y="8948"/>
                  </a:cubicBezTo>
                  <a:lnTo>
                    <a:pt x="4726" y="9420"/>
                  </a:lnTo>
                  <a:cubicBezTo>
                    <a:pt x="4653" y="9494"/>
                    <a:pt x="4571" y="9524"/>
                    <a:pt x="4493" y="9524"/>
                  </a:cubicBezTo>
                  <a:cubicBezTo>
                    <a:pt x="4234" y="9524"/>
                    <a:pt x="4012" y="9190"/>
                    <a:pt x="4254" y="8948"/>
                  </a:cubicBezTo>
                  <a:lnTo>
                    <a:pt x="4726" y="8475"/>
                  </a:lnTo>
                  <a:cubicBezTo>
                    <a:pt x="4968" y="8233"/>
                    <a:pt x="4746" y="7899"/>
                    <a:pt x="4487" y="7899"/>
                  </a:cubicBezTo>
                  <a:cubicBezTo>
                    <a:pt x="4409" y="7899"/>
                    <a:pt x="4327" y="7929"/>
                    <a:pt x="4254" y="8003"/>
                  </a:cubicBezTo>
                  <a:cubicBezTo>
                    <a:pt x="4035" y="8222"/>
                    <a:pt x="3787" y="8314"/>
                    <a:pt x="3547" y="8314"/>
                  </a:cubicBezTo>
                  <a:cubicBezTo>
                    <a:pt x="2754" y="8314"/>
                    <a:pt x="2054" y="7304"/>
                    <a:pt x="2805" y="6553"/>
                  </a:cubicBezTo>
                  <a:lnTo>
                    <a:pt x="3277" y="6081"/>
                  </a:lnTo>
                  <a:cubicBezTo>
                    <a:pt x="3350" y="6008"/>
                    <a:pt x="3432" y="5977"/>
                    <a:pt x="3510" y="5977"/>
                  </a:cubicBezTo>
                  <a:close/>
                  <a:moveTo>
                    <a:pt x="11390" y="0"/>
                  </a:moveTo>
                  <a:cubicBezTo>
                    <a:pt x="11303" y="0"/>
                    <a:pt x="11216" y="32"/>
                    <a:pt x="11153" y="95"/>
                  </a:cubicBezTo>
                  <a:lnTo>
                    <a:pt x="10208" y="1009"/>
                  </a:lnTo>
                  <a:cubicBezTo>
                    <a:pt x="9893" y="820"/>
                    <a:pt x="9547" y="757"/>
                    <a:pt x="9169" y="757"/>
                  </a:cubicBezTo>
                  <a:lnTo>
                    <a:pt x="6396" y="914"/>
                  </a:lnTo>
                  <a:cubicBezTo>
                    <a:pt x="5798" y="946"/>
                    <a:pt x="5230" y="1166"/>
                    <a:pt x="4821" y="1607"/>
                  </a:cubicBezTo>
                  <a:lnTo>
                    <a:pt x="410" y="6018"/>
                  </a:lnTo>
                  <a:cubicBezTo>
                    <a:pt x="1" y="6427"/>
                    <a:pt x="1" y="7089"/>
                    <a:pt x="410" y="7467"/>
                  </a:cubicBezTo>
                  <a:lnTo>
                    <a:pt x="4254" y="11342"/>
                  </a:lnTo>
                  <a:cubicBezTo>
                    <a:pt x="4459" y="11531"/>
                    <a:pt x="4726" y="11626"/>
                    <a:pt x="4990" y="11626"/>
                  </a:cubicBezTo>
                  <a:cubicBezTo>
                    <a:pt x="5254" y="11626"/>
                    <a:pt x="5514" y="11531"/>
                    <a:pt x="5703" y="11342"/>
                  </a:cubicBezTo>
                  <a:cubicBezTo>
                    <a:pt x="9704" y="7373"/>
                    <a:pt x="8854" y="8192"/>
                    <a:pt x="9956" y="7058"/>
                  </a:cubicBezTo>
                  <a:cubicBezTo>
                    <a:pt x="10492" y="6616"/>
                    <a:pt x="10807" y="5986"/>
                    <a:pt x="10838" y="5325"/>
                  </a:cubicBezTo>
                  <a:lnTo>
                    <a:pt x="10996" y="2521"/>
                  </a:lnTo>
                  <a:cubicBezTo>
                    <a:pt x="10996" y="2174"/>
                    <a:pt x="10901" y="1765"/>
                    <a:pt x="10712" y="1481"/>
                  </a:cubicBezTo>
                  <a:lnTo>
                    <a:pt x="11689" y="568"/>
                  </a:lnTo>
                  <a:cubicBezTo>
                    <a:pt x="11784" y="442"/>
                    <a:pt x="11784" y="190"/>
                    <a:pt x="11626" y="95"/>
                  </a:cubicBezTo>
                  <a:cubicBezTo>
                    <a:pt x="11563" y="32"/>
                    <a:pt x="11476" y="0"/>
                    <a:pt x="11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16" name="Google Shape;9816;p67"/>
          <p:cNvGrpSpPr/>
          <p:nvPr/>
        </p:nvGrpSpPr>
        <p:grpSpPr>
          <a:xfrm>
            <a:off x="2483722" y="2756270"/>
            <a:ext cx="424195" cy="420775"/>
            <a:chOff x="-5613150" y="3991275"/>
            <a:chExt cx="294600" cy="292225"/>
          </a:xfrm>
        </p:grpSpPr>
        <p:sp>
          <p:nvSpPr>
            <p:cNvPr id="9817" name="Google Shape;9817;p67"/>
            <p:cNvSpPr/>
            <p:nvPr/>
          </p:nvSpPr>
          <p:spPr>
            <a:xfrm>
              <a:off x="-5480050" y="4046400"/>
              <a:ext cx="27600" cy="14200"/>
            </a:xfrm>
            <a:custGeom>
              <a:avLst/>
              <a:gdLst/>
              <a:ahLst/>
              <a:cxnLst/>
              <a:rect l="l" t="t" r="r" b="b"/>
              <a:pathLst>
                <a:path w="1104" h="568" extrusionOk="0">
                  <a:moveTo>
                    <a:pt x="537" y="1"/>
                  </a:moveTo>
                  <a:lnTo>
                    <a:pt x="1" y="568"/>
                  </a:lnTo>
                  <a:lnTo>
                    <a:pt x="1104" y="568"/>
                  </a:lnTo>
                  <a:lnTo>
                    <a:pt x="5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67"/>
            <p:cNvSpPr/>
            <p:nvPr/>
          </p:nvSpPr>
          <p:spPr>
            <a:xfrm>
              <a:off x="-5531225" y="4042450"/>
              <a:ext cx="44125" cy="18150"/>
            </a:xfrm>
            <a:custGeom>
              <a:avLst/>
              <a:gdLst/>
              <a:ahLst/>
              <a:cxnLst/>
              <a:rect l="l" t="t" r="r" b="b"/>
              <a:pathLst>
                <a:path w="1765" h="726" extrusionOk="0">
                  <a:moveTo>
                    <a:pt x="693" y="1"/>
                  </a:moveTo>
                  <a:lnTo>
                    <a:pt x="0" y="726"/>
                  </a:lnTo>
                  <a:lnTo>
                    <a:pt x="1103" y="726"/>
                  </a:lnTo>
                  <a:lnTo>
                    <a:pt x="17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67"/>
            <p:cNvSpPr/>
            <p:nvPr/>
          </p:nvSpPr>
          <p:spPr>
            <a:xfrm>
              <a:off x="-5443025" y="4077125"/>
              <a:ext cx="41775" cy="40975"/>
            </a:xfrm>
            <a:custGeom>
              <a:avLst/>
              <a:gdLst/>
              <a:ahLst/>
              <a:cxnLst/>
              <a:rect l="l" t="t" r="r" b="b"/>
              <a:pathLst>
                <a:path w="1671" h="1639" extrusionOk="0">
                  <a:moveTo>
                    <a:pt x="694" y="0"/>
                  </a:moveTo>
                  <a:lnTo>
                    <a:pt x="1" y="1638"/>
                  </a:lnTo>
                  <a:lnTo>
                    <a:pt x="1" y="1638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67"/>
            <p:cNvSpPr/>
            <p:nvPr/>
          </p:nvSpPr>
          <p:spPr>
            <a:xfrm>
              <a:off x="-5487925" y="4077125"/>
              <a:ext cx="43350" cy="54375"/>
            </a:xfrm>
            <a:custGeom>
              <a:avLst/>
              <a:gdLst/>
              <a:ahLst/>
              <a:cxnLst/>
              <a:rect l="l" t="t" r="r" b="b"/>
              <a:pathLst>
                <a:path w="1734" h="2175" extrusionOk="0">
                  <a:moveTo>
                    <a:pt x="1" y="0"/>
                  </a:moveTo>
                  <a:lnTo>
                    <a:pt x="852" y="2174"/>
                  </a:lnTo>
                  <a:lnTo>
                    <a:pt x="17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67"/>
            <p:cNvSpPr/>
            <p:nvPr/>
          </p:nvSpPr>
          <p:spPr>
            <a:xfrm>
              <a:off x="-5445375" y="4042450"/>
              <a:ext cx="44125" cy="18150"/>
            </a:xfrm>
            <a:custGeom>
              <a:avLst/>
              <a:gdLst/>
              <a:ahLst/>
              <a:cxnLst/>
              <a:rect l="l" t="t" r="r" b="b"/>
              <a:pathLst>
                <a:path w="1765" h="726" extrusionOk="0">
                  <a:moveTo>
                    <a:pt x="0" y="1"/>
                  </a:moveTo>
                  <a:lnTo>
                    <a:pt x="693" y="726"/>
                  </a:lnTo>
                  <a:lnTo>
                    <a:pt x="1764" y="726"/>
                  </a:lnTo>
                  <a:lnTo>
                    <a:pt x="11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67"/>
            <p:cNvSpPr/>
            <p:nvPr/>
          </p:nvSpPr>
          <p:spPr>
            <a:xfrm>
              <a:off x="-5531225" y="4077125"/>
              <a:ext cx="41750" cy="40975"/>
            </a:xfrm>
            <a:custGeom>
              <a:avLst/>
              <a:gdLst/>
              <a:ahLst/>
              <a:cxnLst/>
              <a:rect l="l" t="t" r="r" b="b"/>
              <a:pathLst>
                <a:path w="1670" h="1639" extrusionOk="0">
                  <a:moveTo>
                    <a:pt x="0" y="0"/>
                  </a:moveTo>
                  <a:lnTo>
                    <a:pt x="1670" y="1638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67"/>
            <p:cNvSpPr/>
            <p:nvPr/>
          </p:nvSpPr>
          <p:spPr>
            <a:xfrm>
              <a:off x="-5613150" y="4198400"/>
              <a:ext cx="292225" cy="33900"/>
            </a:xfrm>
            <a:custGeom>
              <a:avLst/>
              <a:gdLst/>
              <a:ahLst/>
              <a:cxnLst/>
              <a:rect l="l" t="t" r="r" b="b"/>
              <a:pathLst>
                <a:path w="11689" h="1356" extrusionOk="0">
                  <a:moveTo>
                    <a:pt x="1" y="1"/>
                  </a:moveTo>
                  <a:lnTo>
                    <a:pt x="1" y="347"/>
                  </a:lnTo>
                  <a:lnTo>
                    <a:pt x="32" y="347"/>
                  </a:lnTo>
                  <a:cubicBezTo>
                    <a:pt x="32" y="883"/>
                    <a:pt x="505" y="1356"/>
                    <a:pt x="1072" y="1356"/>
                  </a:cubicBezTo>
                  <a:lnTo>
                    <a:pt x="10681" y="1356"/>
                  </a:lnTo>
                  <a:cubicBezTo>
                    <a:pt x="11216" y="1356"/>
                    <a:pt x="11689" y="883"/>
                    <a:pt x="11689" y="347"/>
                  </a:cubicBezTo>
                  <a:lnTo>
                    <a:pt x="116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67"/>
            <p:cNvSpPr/>
            <p:nvPr/>
          </p:nvSpPr>
          <p:spPr>
            <a:xfrm>
              <a:off x="-5610775" y="3991275"/>
              <a:ext cx="292225" cy="189050"/>
            </a:xfrm>
            <a:custGeom>
              <a:avLst/>
              <a:gdLst/>
              <a:ahLst/>
              <a:cxnLst/>
              <a:rect l="l" t="t" r="r" b="b"/>
              <a:pathLst>
                <a:path w="11689" h="7562" extrusionOk="0">
                  <a:moveTo>
                    <a:pt x="7813" y="1386"/>
                  </a:moveTo>
                  <a:cubicBezTo>
                    <a:pt x="7908" y="1386"/>
                    <a:pt x="8034" y="1418"/>
                    <a:pt x="8065" y="1512"/>
                  </a:cubicBezTo>
                  <a:cubicBezTo>
                    <a:pt x="8128" y="1575"/>
                    <a:pt x="9483" y="2867"/>
                    <a:pt x="9515" y="2993"/>
                  </a:cubicBezTo>
                  <a:cubicBezTo>
                    <a:pt x="9578" y="3088"/>
                    <a:pt x="9578" y="3214"/>
                    <a:pt x="9452" y="3340"/>
                  </a:cubicBezTo>
                  <a:lnTo>
                    <a:pt x="6018" y="6774"/>
                  </a:lnTo>
                  <a:cubicBezTo>
                    <a:pt x="5943" y="6848"/>
                    <a:pt x="5862" y="6880"/>
                    <a:pt x="5783" y="6880"/>
                  </a:cubicBezTo>
                  <a:cubicBezTo>
                    <a:pt x="5696" y="6880"/>
                    <a:pt x="5612" y="6840"/>
                    <a:pt x="5545" y="6774"/>
                  </a:cubicBezTo>
                  <a:lnTo>
                    <a:pt x="2111" y="3340"/>
                  </a:lnTo>
                  <a:cubicBezTo>
                    <a:pt x="2001" y="3230"/>
                    <a:pt x="1987" y="2976"/>
                    <a:pt x="2027" y="2976"/>
                  </a:cubicBezTo>
                  <a:cubicBezTo>
                    <a:pt x="2033" y="2976"/>
                    <a:pt x="2040" y="2981"/>
                    <a:pt x="2048" y="2993"/>
                  </a:cubicBezTo>
                  <a:cubicBezTo>
                    <a:pt x="2048" y="2962"/>
                    <a:pt x="2079" y="2930"/>
                    <a:pt x="2111" y="2867"/>
                  </a:cubicBezTo>
                  <a:lnTo>
                    <a:pt x="3497" y="1512"/>
                  </a:lnTo>
                  <a:cubicBezTo>
                    <a:pt x="3560" y="1418"/>
                    <a:pt x="3655" y="1386"/>
                    <a:pt x="3718" y="1386"/>
                  </a:cubicBez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7561"/>
                  </a:lnTo>
                  <a:lnTo>
                    <a:pt x="11689" y="7561"/>
                  </a:lnTo>
                  <a:lnTo>
                    <a:pt x="11689" y="1040"/>
                  </a:lnTo>
                  <a:cubicBezTo>
                    <a:pt x="11657" y="473"/>
                    <a:pt x="11184" y="0"/>
                    <a:pt x="106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5" name="Google Shape;9825;p67"/>
            <p:cNvSpPr/>
            <p:nvPr/>
          </p:nvSpPr>
          <p:spPr>
            <a:xfrm>
              <a:off x="-5546975" y="4250400"/>
              <a:ext cx="160700" cy="33100"/>
            </a:xfrm>
            <a:custGeom>
              <a:avLst/>
              <a:gdLst/>
              <a:ahLst/>
              <a:cxnLst/>
              <a:rect l="l" t="t" r="r" b="b"/>
              <a:pathLst>
                <a:path w="6428" h="1324" extrusionOk="0">
                  <a:moveTo>
                    <a:pt x="1544" y="0"/>
                  </a:moveTo>
                  <a:lnTo>
                    <a:pt x="1386" y="662"/>
                  </a:lnTo>
                  <a:lnTo>
                    <a:pt x="473" y="662"/>
                  </a:lnTo>
                  <a:cubicBezTo>
                    <a:pt x="32" y="662"/>
                    <a:pt x="0" y="1323"/>
                    <a:pt x="473" y="1323"/>
                  </a:cubicBezTo>
                  <a:lnTo>
                    <a:pt x="5955" y="1323"/>
                  </a:lnTo>
                  <a:cubicBezTo>
                    <a:pt x="6427" y="1323"/>
                    <a:pt x="6427" y="662"/>
                    <a:pt x="5986" y="662"/>
                  </a:cubicBezTo>
                  <a:lnTo>
                    <a:pt x="5072" y="662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26" name="Google Shape;9826;p67"/>
          <p:cNvGrpSpPr/>
          <p:nvPr/>
        </p:nvGrpSpPr>
        <p:grpSpPr>
          <a:xfrm>
            <a:off x="5155210" y="1689438"/>
            <a:ext cx="434634" cy="419227"/>
            <a:chOff x="-3768700" y="3253275"/>
            <a:chExt cx="301850" cy="291150"/>
          </a:xfrm>
        </p:grpSpPr>
        <p:sp>
          <p:nvSpPr>
            <p:cNvPr id="9827" name="Google Shape;9827;p67"/>
            <p:cNvSpPr/>
            <p:nvPr/>
          </p:nvSpPr>
          <p:spPr>
            <a:xfrm>
              <a:off x="-3603925" y="3355650"/>
              <a:ext cx="69350" cy="33900"/>
            </a:xfrm>
            <a:custGeom>
              <a:avLst/>
              <a:gdLst/>
              <a:ahLst/>
              <a:cxnLst/>
              <a:rect l="l" t="t" r="r" b="b"/>
              <a:pathLst>
                <a:path w="2774" h="1356" extrusionOk="0">
                  <a:moveTo>
                    <a:pt x="1040" y="1"/>
                  </a:moveTo>
                  <a:cubicBezTo>
                    <a:pt x="505" y="1"/>
                    <a:pt x="1" y="473"/>
                    <a:pt x="1" y="1009"/>
                  </a:cubicBezTo>
                  <a:lnTo>
                    <a:pt x="1" y="1356"/>
                  </a:lnTo>
                  <a:lnTo>
                    <a:pt x="2773" y="1356"/>
                  </a:lnTo>
                  <a:lnTo>
                    <a:pt x="2773" y="1009"/>
                  </a:lnTo>
                  <a:cubicBezTo>
                    <a:pt x="2742" y="473"/>
                    <a:pt x="2269" y="1"/>
                    <a:pt x="17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67"/>
            <p:cNvSpPr/>
            <p:nvPr/>
          </p:nvSpPr>
          <p:spPr>
            <a:xfrm>
              <a:off x="-3586600" y="3305250"/>
              <a:ext cx="33125" cy="33100"/>
            </a:xfrm>
            <a:custGeom>
              <a:avLst/>
              <a:gdLst/>
              <a:ahLst/>
              <a:cxnLst/>
              <a:rect l="l" t="t" r="r" b="b"/>
              <a:pathLst>
                <a:path w="1325" h="1324" extrusionOk="0">
                  <a:moveTo>
                    <a:pt x="663" y="0"/>
                  </a:moveTo>
                  <a:cubicBezTo>
                    <a:pt x="253" y="0"/>
                    <a:pt x="1" y="316"/>
                    <a:pt x="1" y="662"/>
                  </a:cubicBezTo>
                  <a:cubicBezTo>
                    <a:pt x="1" y="1009"/>
                    <a:pt x="316" y="1324"/>
                    <a:pt x="663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284"/>
                    <a:pt x="1009" y="0"/>
                    <a:pt x="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67"/>
            <p:cNvSpPr/>
            <p:nvPr/>
          </p:nvSpPr>
          <p:spPr>
            <a:xfrm>
              <a:off x="-3768700" y="3253275"/>
              <a:ext cx="301850" cy="291150"/>
            </a:xfrm>
            <a:custGeom>
              <a:avLst/>
              <a:gdLst/>
              <a:ahLst/>
              <a:cxnLst/>
              <a:rect l="l" t="t" r="r" b="b"/>
              <a:pathLst>
                <a:path w="12074" h="11646" extrusionOk="0">
                  <a:moveTo>
                    <a:pt x="7947" y="1323"/>
                  </a:moveTo>
                  <a:cubicBezTo>
                    <a:pt x="8703" y="1323"/>
                    <a:pt x="9333" y="1953"/>
                    <a:pt x="9333" y="2710"/>
                  </a:cubicBezTo>
                  <a:cubicBezTo>
                    <a:pt x="9333" y="3025"/>
                    <a:pt x="9207" y="3340"/>
                    <a:pt x="9018" y="3560"/>
                  </a:cubicBezTo>
                  <a:cubicBezTo>
                    <a:pt x="9585" y="3844"/>
                    <a:pt x="9994" y="4442"/>
                    <a:pt x="9994" y="5104"/>
                  </a:cubicBezTo>
                  <a:lnTo>
                    <a:pt x="9994" y="5766"/>
                  </a:lnTo>
                  <a:lnTo>
                    <a:pt x="10026" y="5766"/>
                  </a:lnTo>
                  <a:cubicBezTo>
                    <a:pt x="10026" y="5955"/>
                    <a:pt x="9868" y="6112"/>
                    <a:pt x="9679" y="6112"/>
                  </a:cubicBezTo>
                  <a:lnTo>
                    <a:pt x="6245" y="6112"/>
                  </a:lnTo>
                  <a:cubicBezTo>
                    <a:pt x="6056" y="6112"/>
                    <a:pt x="5899" y="5955"/>
                    <a:pt x="5899" y="5766"/>
                  </a:cubicBezTo>
                  <a:lnTo>
                    <a:pt x="5899" y="5104"/>
                  </a:lnTo>
                  <a:cubicBezTo>
                    <a:pt x="5899" y="4442"/>
                    <a:pt x="6308" y="3844"/>
                    <a:pt x="6875" y="3560"/>
                  </a:cubicBezTo>
                  <a:cubicBezTo>
                    <a:pt x="6686" y="3340"/>
                    <a:pt x="6560" y="3056"/>
                    <a:pt x="6560" y="2710"/>
                  </a:cubicBezTo>
                  <a:cubicBezTo>
                    <a:pt x="6560" y="1953"/>
                    <a:pt x="7190" y="1323"/>
                    <a:pt x="7947" y="1323"/>
                  </a:cubicBezTo>
                  <a:close/>
                  <a:moveTo>
                    <a:pt x="7947" y="0"/>
                  </a:moveTo>
                  <a:cubicBezTo>
                    <a:pt x="5647" y="0"/>
                    <a:pt x="3851" y="1827"/>
                    <a:pt x="3851" y="4096"/>
                  </a:cubicBezTo>
                  <a:cubicBezTo>
                    <a:pt x="3851" y="5104"/>
                    <a:pt x="4197" y="6018"/>
                    <a:pt x="4828" y="6711"/>
                  </a:cubicBezTo>
                  <a:lnTo>
                    <a:pt x="4134" y="7435"/>
                  </a:lnTo>
                  <a:cubicBezTo>
                    <a:pt x="3981" y="7364"/>
                    <a:pt x="3823" y="7329"/>
                    <a:pt x="3669" y="7329"/>
                  </a:cubicBezTo>
                  <a:cubicBezTo>
                    <a:pt x="3412" y="7329"/>
                    <a:pt x="3166" y="7427"/>
                    <a:pt x="2969" y="7624"/>
                  </a:cubicBezTo>
                  <a:lnTo>
                    <a:pt x="732" y="9861"/>
                  </a:lnTo>
                  <a:cubicBezTo>
                    <a:pt x="0" y="10593"/>
                    <a:pt x="722" y="11645"/>
                    <a:pt x="1509" y="11645"/>
                  </a:cubicBezTo>
                  <a:cubicBezTo>
                    <a:pt x="1739" y="11645"/>
                    <a:pt x="1975" y="11555"/>
                    <a:pt x="2181" y="11342"/>
                  </a:cubicBezTo>
                  <a:lnTo>
                    <a:pt x="4449" y="9074"/>
                  </a:lnTo>
                  <a:cubicBezTo>
                    <a:pt x="4765" y="8759"/>
                    <a:pt x="4796" y="8286"/>
                    <a:pt x="4638" y="7939"/>
                  </a:cubicBezTo>
                  <a:lnTo>
                    <a:pt x="5332" y="7246"/>
                  </a:lnTo>
                  <a:cubicBezTo>
                    <a:pt x="6056" y="7813"/>
                    <a:pt x="7001" y="8223"/>
                    <a:pt x="7978" y="8223"/>
                  </a:cubicBezTo>
                  <a:cubicBezTo>
                    <a:pt x="10278" y="8223"/>
                    <a:pt x="12074" y="6364"/>
                    <a:pt x="12074" y="4127"/>
                  </a:cubicBezTo>
                  <a:cubicBezTo>
                    <a:pt x="12074" y="1796"/>
                    <a:pt x="10215" y="0"/>
                    <a:pt x="7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30" name="Google Shape;9830;p67"/>
          <p:cNvGrpSpPr/>
          <p:nvPr/>
        </p:nvGrpSpPr>
        <p:grpSpPr>
          <a:xfrm>
            <a:off x="5159293" y="2217090"/>
            <a:ext cx="426462" cy="395865"/>
            <a:chOff x="-3808700" y="3628950"/>
            <a:chExt cx="296175" cy="274925"/>
          </a:xfrm>
        </p:grpSpPr>
        <p:sp>
          <p:nvSpPr>
            <p:cNvPr id="9831" name="Google Shape;9831;p67"/>
            <p:cNvSpPr/>
            <p:nvPr/>
          </p:nvSpPr>
          <p:spPr>
            <a:xfrm>
              <a:off x="-3665972" y="368095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41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67"/>
            <p:cNvSpPr/>
            <p:nvPr/>
          </p:nvSpPr>
          <p:spPr>
            <a:xfrm>
              <a:off x="-3808700" y="3664400"/>
              <a:ext cx="296175" cy="239475"/>
            </a:xfrm>
            <a:custGeom>
              <a:avLst/>
              <a:gdLst/>
              <a:ahLst/>
              <a:cxnLst/>
              <a:rect l="l" t="t" r="r" b="b"/>
              <a:pathLst>
                <a:path w="11847" h="9579" extrusionOk="0">
                  <a:moveTo>
                    <a:pt x="3970" y="8223"/>
                  </a:moveTo>
                  <a:cubicBezTo>
                    <a:pt x="4159" y="8223"/>
                    <a:pt x="4316" y="8381"/>
                    <a:pt x="4316" y="8570"/>
                  </a:cubicBezTo>
                  <a:cubicBezTo>
                    <a:pt x="4316" y="8791"/>
                    <a:pt x="4159" y="8948"/>
                    <a:pt x="3970" y="8948"/>
                  </a:cubicBezTo>
                  <a:cubicBezTo>
                    <a:pt x="3781" y="8948"/>
                    <a:pt x="3623" y="8791"/>
                    <a:pt x="3623" y="8570"/>
                  </a:cubicBezTo>
                  <a:cubicBezTo>
                    <a:pt x="3623" y="8349"/>
                    <a:pt x="3781" y="8223"/>
                    <a:pt x="3970" y="8223"/>
                  </a:cubicBezTo>
                  <a:close/>
                  <a:moveTo>
                    <a:pt x="8727" y="8223"/>
                  </a:moveTo>
                  <a:cubicBezTo>
                    <a:pt x="8916" y="8223"/>
                    <a:pt x="9074" y="8381"/>
                    <a:pt x="9074" y="8570"/>
                  </a:cubicBezTo>
                  <a:cubicBezTo>
                    <a:pt x="9074" y="8791"/>
                    <a:pt x="8916" y="8948"/>
                    <a:pt x="8727" y="8948"/>
                  </a:cubicBezTo>
                  <a:cubicBezTo>
                    <a:pt x="8538" y="8948"/>
                    <a:pt x="8381" y="8791"/>
                    <a:pt x="8381" y="8570"/>
                  </a:cubicBezTo>
                  <a:cubicBezTo>
                    <a:pt x="8412" y="8349"/>
                    <a:pt x="8538" y="8223"/>
                    <a:pt x="8727" y="8223"/>
                  </a:cubicBezTo>
                  <a:close/>
                  <a:moveTo>
                    <a:pt x="473" y="1"/>
                  </a:moveTo>
                  <a:cubicBezTo>
                    <a:pt x="32" y="1"/>
                    <a:pt x="0" y="662"/>
                    <a:pt x="473" y="662"/>
                  </a:cubicBezTo>
                  <a:lnTo>
                    <a:pt x="819" y="662"/>
                  </a:lnTo>
                  <a:cubicBezTo>
                    <a:pt x="977" y="662"/>
                    <a:pt x="1134" y="788"/>
                    <a:pt x="1166" y="946"/>
                  </a:cubicBezTo>
                  <a:lnTo>
                    <a:pt x="2143" y="6428"/>
                  </a:lnTo>
                  <a:cubicBezTo>
                    <a:pt x="1481" y="7058"/>
                    <a:pt x="1922" y="8192"/>
                    <a:pt x="2867" y="8192"/>
                  </a:cubicBezTo>
                  <a:lnTo>
                    <a:pt x="2930" y="8192"/>
                  </a:lnTo>
                  <a:cubicBezTo>
                    <a:pt x="2899" y="8318"/>
                    <a:pt x="2867" y="8412"/>
                    <a:pt x="2867" y="8538"/>
                  </a:cubicBezTo>
                  <a:cubicBezTo>
                    <a:pt x="2867" y="9106"/>
                    <a:pt x="3340" y="9578"/>
                    <a:pt x="3875" y="9578"/>
                  </a:cubicBezTo>
                  <a:cubicBezTo>
                    <a:pt x="4442" y="9578"/>
                    <a:pt x="4915" y="9106"/>
                    <a:pt x="4915" y="8538"/>
                  </a:cubicBezTo>
                  <a:cubicBezTo>
                    <a:pt x="4915" y="8412"/>
                    <a:pt x="4884" y="8318"/>
                    <a:pt x="4821" y="8192"/>
                  </a:cubicBezTo>
                  <a:lnTo>
                    <a:pt x="7719" y="8192"/>
                  </a:lnTo>
                  <a:cubicBezTo>
                    <a:pt x="7656" y="8318"/>
                    <a:pt x="7624" y="8412"/>
                    <a:pt x="7624" y="8538"/>
                  </a:cubicBezTo>
                  <a:cubicBezTo>
                    <a:pt x="7624" y="9106"/>
                    <a:pt x="8097" y="9578"/>
                    <a:pt x="8664" y="9578"/>
                  </a:cubicBezTo>
                  <a:cubicBezTo>
                    <a:pt x="9200" y="9578"/>
                    <a:pt x="9672" y="9106"/>
                    <a:pt x="9672" y="8538"/>
                  </a:cubicBezTo>
                  <a:cubicBezTo>
                    <a:pt x="9672" y="8412"/>
                    <a:pt x="9641" y="8318"/>
                    <a:pt x="9609" y="8192"/>
                  </a:cubicBezTo>
                  <a:lnTo>
                    <a:pt x="9987" y="8192"/>
                  </a:lnTo>
                  <a:cubicBezTo>
                    <a:pt x="10176" y="8192"/>
                    <a:pt x="10334" y="8034"/>
                    <a:pt x="10334" y="7845"/>
                  </a:cubicBezTo>
                  <a:cubicBezTo>
                    <a:pt x="10334" y="7625"/>
                    <a:pt x="10176" y="7467"/>
                    <a:pt x="9987" y="7467"/>
                  </a:cubicBezTo>
                  <a:lnTo>
                    <a:pt x="2773" y="7467"/>
                  </a:lnTo>
                  <a:cubicBezTo>
                    <a:pt x="2759" y="7470"/>
                    <a:pt x="2746" y="7471"/>
                    <a:pt x="2733" y="7471"/>
                  </a:cubicBezTo>
                  <a:cubicBezTo>
                    <a:pt x="2459" y="7471"/>
                    <a:pt x="2477" y="6837"/>
                    <a:pt x="2899" y="6837"/>
                  </a:cubicBezTo>
                  <a:lnTo>
                    <a:pt x="10145" y="6837"/>
                  </a:lnTo>
                  <a:cubicBezTo>
                    <a:pt x="10302" y="6837"/>
                    <a:pt x="10428" y="6774"/>
                    <a:pt x="10460" y="6617"/>
                  </a:cubicBezTo>
                  <a:lnTo>
                    <a:pt x="11815" y="2553"/>
                  </a:lnTo>
                  <a:cubicBezTo>
                    <a:pt x="11846" y="2427"/>
                    <a:pt x="11815" y="2332"/>
                    <a:pt x="11752" y="2238"/>
                  </a:cubicBezTo>
                  <a:cubicBezTo>
                    <a:pt x="11657" y="2080"/>
                    <a:pt x="11500" y="2048"/>
                    <a:pt x="10775" y="2048"/>
                  </a:cubicBezTo>
                  <a:lnTo>
                    <a:pt x="10491" y="2048"/>
                  </a:lnTo>
                  <a:lnTo>
                    <a:pt x="10491" y="2395"/>
                  </a:lnTo>
                  <a:cubicBezTo>
                    <a:pt x="10491" y="2584"/>
                    <a:pt x="10334" y="2742"/>
                    <a:pt x="10145" y="2742"/>
                  </a:cubicBezTo>
                  <a:lnTo>
                    <a:pt x="9641" y="2742"/>
                  </a:lnTo>
                  <a:cubicBezTo>
                    <a:pt x="9609" y="2868"/>
                    <a:pt x="9546" y="2962"/>
                    <a:pt x="9515" y="3057"/>
                  </a:cubicBezTo>
                  <a:lnTo>
                    <a:pt x="9861" y="3435"/>
                  </a:lnTo>
                  <a:cubicBezTo>
                    <a:pt x="9987" y="3529"/>
                    <a:pt x="9987" y="3781"/>
                    <a:pt x="9861" y="3907"/>
                  </a:cubicBezTo>
                  <a:lnTo>
                    <a:pt x="8885" y="4884"/>
                  </a:lnTo>
                  <a:cubicBezTo>
                    <a:pt x="8822" y="4947"/>
                    <a:pt x="8735" y="4978"/>
                    <a:pt x="8648" y="4978"/>
                  </a:cubicBezTo>
                  <a:cubicBezTo>
                    <a:pt x="8562" y="4978"/>
                    <a:pt x="8475" y="4947"/>
                    <a:pt x="8412" y="4884"/>
                  </a:cubicBezTo>
                  <a:lnTo>
                    <a:pt x="8066" y="4537"/>
                  </a:lnTo>
                  <a:cubicBezTo>
                    <a:pt x="7971" y="4569"/>
                    <a:pt x="7877" y="4600"/>
                    <a:pt x="7751" y="4632"/>
                  </a:cubicBezTo>
                  <a:lnTo>
                    <a:pt x="7751" y="5167"/>
                  </a:lnTo>
                  <a:cubicBezTo>
                    <a:pt x="7751" y="5356"/>
                    <a:pt x="7593" y="5514"/>
                    <a:pt x="7404" y="5514"/>
                  </a:cubicBezTo>
                  <a:lnTo>
                    <a:pt x="5986" y="5514"/>
                  </a:lnTo>
                  <a:cubicBezTo>
                    <a:pt x="5766" y="5514"/>
                    <a:pt x="5608" y="5356"/>
                    <a:pt x="5608" y="5167"/>
                  </a:cubicBezTo>
                  <a:lnTo>
                    <a:pt x="5608" y="4632"/>
                  </a:lnTo>
                  <a:cubicBezTo>
                    <a:pt x="5514" y="4600"/>
                    <a:pt x="5419" y="4569"/>
                    <a:pt x="5293" y="4537"/>
                  </a:cubicBezTo>
                  <a:lnTo>
                    <a:pt x="4947" y="4884"/>
                  </a:lnTo>
                  <a:cubicBezTo>
                    <a:pt x="4884" y="4947"/>
                    <a:pt x="4797" y="4978"/>
                    <a:pt x="4710" y="4978"/>
                  </a:cubicBezTo>
                  <a:cubicBezTo>
                    <a:pt x="4624" y="4978"/>
                    <a:pt x="4537" y="4947"/>
                    <a:pt x="4474" y="4884"/>
                  </a:cubicBezTo>
                  <a:lnTo>
                    <a:pt x="3497" y="3907"/>
                  </a:lnTo>
                  <a:cubicBezTo>
                    <a:pt x="3371" y="3781"/>
                    <a:pt x="3371" y="3529"/>
                    <a:pt x="3497" y="3435"/>
                  </a:cubicBezTo>
                  <a:lnTo>
                    <a:pt x="3844" y="3057"/>
                  </a:lnTo>
                  <a:cubicBezTo>
                    <a:pt x="3812" y="2994"/>
                    <a:pt x="3781" y="2868"/>
                    <a:pt x="3718" y="2742"/>
                  </a:cubicBezTo>
                  <a:lnTo>
                    <a:pt x="3214" y="2742"/>
                  </a:lnTo>
                  <a:cubicBezTo>
                    <a:pt x="3025" y="2742"/>
                    <a:pt x="2867" y="2584"/>
                    <a:pt x="2867" y="2395"/>
                  </a:cubicBezTo>
                  <a:lnTo>
                    <a:pt x="2867" y="2048"/>
                  </a:lnTo>
                  <a:lnTo>
                    <a:pt x="2080" y="2048"/>
                  </a:lnTo>
                  <a:lnTo>
                    <a:pt x="1828" y="820"/>
                  </a:lnTo>
                  <a:cubicBezTo>
                    <a:pt x="1765" y="347"/>
                    <a:pt x="1324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9833;p67"/>
            <p:cNvSpPr/>
            <p:nvPr/>
          </p:nvSpPr>
          <p:spPr>
            <a:xfrm>
              <a:off x="-3718359" y="3628950"/>
              <a:ext cx="155975" cy="156775"/>
            </a:xfrm>
            <a:custGeom>
              <a:avLst/>
              <a:gdLst/>
              <a:ahLst/>
              <a:cxnLst/>
              <a:rect l="l" t="t" r="r" b="b"/>
              <a:pathLst>
                <a:path w="6239" h="6271" extrusionOk="0">
                  <a:moveTo>
                    <a:pt x="3056" y="1419"/>
                  </a:moveTo>
                  <a:cubicBezTo>
                    <a:pt x="4001" y="1419"/>
                    <a:pt x="4758" y="2175"/>
                    <a:pt x="4758" y="3120"/>
                  </a:cubicBezTo>
                  <a:cubicBezTo>
                    <a:pt x="4758" y="4065"/>
                    <a:pt x="4001" y="4821"/>
                    <a:pt x="3056" y="4821"/>
                  </a:cubicBezTo>
                  <a:cubicBezTo>
                    <a:pt x="2111" y="4821"/>
                    <a:pt x="1355" y="4065"/>
                    <a:pt x="1355" y="3120"/>
                  </a:cubicBezTo>
                  <a:cubicBezTo>
                    <a:pt x="1355" y="2175"/>
                    <a:pt x="2111" y="1419"/>
                    <a:pt x="3056" y="1419"/>
                  </a:cubicBezTo>
                  <a:close/>
                  <a:moveTo>
                    <a:pt x="2773" y="1"/>
                  </a:moveTo>
                  <a:lnTo>
                    <a:pt x="2773" y="442"/>
                  </a:lnTo>
                  <a:cubicBezTo>
                    <a:pt x="2773" y="600"/>
                    <a:pt x="2678" y="726"/>
                    <a:pt x="2521" y="757"/>
                  </a:cubicBezTo>
                  <a:cubicBezTo>
                    <a:pt x="2300" y="789"/>
                    <a:pt x="2080" y="915"/>
                    <a:pt x="1891" y="1041"/>
                  </a:cubicBezTo>
                  <a:cubicBezTo>
                    <a:pt x="1846" y="1063"/>
                    <a:pt x="1793" y="1073"/>
                    <a:pt x="1739" y="1073"/>
                  </a:cubicBezTo>
                  <a:cubicBezTo>
                    <a:pt x="1639" y="1073"/>
                    <a:pt x="1531" y="1039"/>
                    <a:pt x="1450" y="978"/>
                  </a:cubicBezTo>
                  <a:lnTo>
                    <a:pt x="1135" y="663"/>
                  </a:lnTo>
                  <a:lnTo>
                    <a:pt x="662" y="1135"/>
                  </a:lnTo>
                  <a:lnTo>
                    <a:pt x="977" y="1450"/>
                  </a:lnTo>
                  <a:cubicBezTo>
                    <a:pt x="1103" y="1576"/>
                    <a:pt x="1103" y="1734"/>
                    <a:pt x="1009" y="1891"/>
                  </a:cubicBezTo>
                  <a:cubicBezTo>
                    <a:pt x="883" y="2080"/>
                    <a:pt x="819" y="2301"/>
                    <a:pt x="725" y="2521"/>
                  </a:cubicBezTo>
                  <a:cubicBezTo>
                    <a:pt x="693" y="2679"/>
                    <a:pt x="599" y="2805"/>
                    <a:pt x="410" y="2805"/>
                  </a:cubicBezTo>
                  <a:lnTo>
                    <a:pt x="0" y="2805"/>
                  </a:lnTo>
                  <a:lnTo>
                    <a:pt x="0" y="3466"/>
                  </a:lnTo>
                  <a:lnTo>
                    <a:pt x="410" y="3466"/>
                  </a:lnTo>
                  <a:cubicBezTo>
                    <a:pt x="567" y="3466"/>
                    <a:pt x="693" y="3593"/>
                    <a:pt x="725" y="3750"/>
                  </a:cubicBezTo>
                  <a:cubicBezTo>
                    <a:pt x="788" y="3939"/>
                    <a:pt x="883" y="4191"/>
                    <a:pt x="1009" y="4380"/>
                  </a:cubicBezTo>
                  <a:cubicBezTo>
                    <a:pt x="1103" y="4506"/>
                    <a:pt x="1040" y="4695"/>
                    <a:pt x="977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3" y="5220"/>
                    <a:pt x="1608" y="5189"/>
                    <a:pt x="1697" y="5189"/>
                  </a:cubicBezTo>
                  <a:cubicBezTo>
                    <a:pt x="1760" y="5189"/>
                    <a:pt x="1825" y="5205"/>
                    <a:pt x="1891" y="5231"/>
                  </a:cubicBezTo>
                  <a:cubicBezTo>
                    <a:pt x="2080" y="5357"/>
                    <a:pt x="2269" y="5451"/>
                    <a:pt x="2521" y="5514"/>
                  </a:cubicBezTo>
                  <a:cubicBezTo>
                    <a:pt x="2678" y="5546"/>
                    <a:pt x="2773" y="5672"/>
                    <a:pt x="2773" y="5829"/>
                  </a:cubicBezTo>
                  <a:lnTo>
                    <a:pt x="2773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60" y="5546"/>
                    <a:pt x="3718" y="5514"/>
                  </a:cubicBezTo>
                  <a:cubicBezTo>
                    <a:pt x="3938" y="5483"/>
                    <a:pt x="4159" y="5357"/>
                    <a:pt x="4348" y="5231"/>
                  </a:cubicBezTo>
                  <a:cubicBezTo>
                    <a:pt x="4393" y="5208"/>
                    <a:pt x="4445" y="5198"/>
                    <a:pt x="4500" y="5198"/>
                  </a:cubicBezTo>
                  <a:cubicBezTo>
                    <a:pt x="4600" y="5198"/>
                    <a:pt x="4708" y="5233"/>
                    <a:pt x="4789" y="5294"/>
                  </a:cubicBezTo>
                  <a:lnTo>
                    <a:pt x="5104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36" y="4695"/>
                    <a:pt x="5136" y="4538"/>
                    <a:pt x="5230" y="4380"/>
                  </a:cubicBezTo>
                  <a:cubicBezTo>
                    <a:pt x="5356" y="4191"/>
                    <a:pt x="5419" y="3971"/>
                    <a:pt x="5514" y="3750"/>
                  </a:cubicBezTo>
                  <a:cubicBezTo>
                    <a:pt x="5545" y="3593"/>
                    <a:pt x="5671" y="3466"/>
                    <a:pt x="5829" y="3466"/>
                  </a:cubicBezTo>
                  <a:lnTo>
                    <a:pt x="6238" y="3466"/>
                  </a:lnTo>
                  <a:lnTo>
                    <a:pt x="6238" y="2805"/>
                  </a:lnTo>
                  <a:lnTo>
                    <a:pt x="5829" y="2805"/>
                  </a:lnTo>
                  <a:cubicBezTo>
                    <a:pt x="5671" y="2805"/>
                    <a:pt x="5545" y="2679"/>
                    <a:pt x="5514" y="2521"/>
                  </a:cubicBezTo>
                  <a:cubicBezTo>
                    <a:pt x="5451" y="2332"/>
                    <a:pt x="5356" y="2080"/>
                    <a:pt x="5230" y="1891"/>
                  </a:cubicBezTo>
                  <a:cubicBezTo>
                    <a:pt x="5136" y="1765"/>
                    <a:pt x="5199" y="1576"/>
                    <a:pt x="5262" y="1450"/>
                  </a:cubicBezTo>
                  <a:lnTo>
                    <a:pt x="5577" y="1135"/>
                  </a:lnTo>
                  <a:lnTo>
                    <a:pt x="5104" y="663"/>
                  </a:lnTo>
                  <a:lnTo>
                    <a:pt x="4789" y="978"/>
                  </a:lnTo>
                  <a:cubicBezTo>
                    <a:pt x="4715" y="1051"/>
                    <a:pt x="4641" y="1082"/>
                    <a:pt x="4555" y="1082"/>
                  </a:cubicBezTo>
                  <a:cubicBezTo>
                    <a:pt x="4494" y="1082"/>
                    <a:pt x="4426" y="1067"/>
                    <a:pt x="4348" y="1041"/>
                  </a:cubicBezTo>
                  <a:cubicBezTo>
                    <a:pt x="4159" y="915"/>
                    <a:pt x="3970" y="820"/>
                    <a:pt x="3718" y="757"/>
                  </a:cubicBezTo>
                  <a:cubicBezTo>
                    <a:pt x="3560" y="726"/>
                    <a:pt x="3466" y="600"/>
                    <a:pt x="3466" y="442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34" name="Google Shape;9834;p67"/>
          <p:cNvGrpSpPr/>
          <p:nvPr/>
        </p:nvGrpSpPr>
        <p:grpSpPr>
          <a:xfrm>
            <a:off x="5224504" y="2756412"/>
            <a:ext cx="419443" cy="420487"/>
            <a:chOff x="-3771675" y="3971775"/>
            <a:chExt cx="291300" cy="292025"/>
          </a:xfrm>
        </p:grpSpPr>
        <p:sp>
          <p:nvSpPr>
            <p:cNvPr id="9835" name="Google Shape;9835;p67"/>
            <p:cNvSpPr/>
            <p:nvPr/>
          </p:nvSpPr>
          <p:spPr>
            <a:xfrm>
              <a:off x="-3770100" y="3971775"/>
              <a:ext cx="218975" cy="66775"/>
            </a:xfrm>
            <a:custGeom>
              <a:avLst/>
              <a:gdLst/>
              <a:ahLst/>
              <a:cxnLst/>
              <a:rect l="l" t="t" r="r" b="b"/>
              <a:pathLst>
                <a:path w="8759" h="2671" extrusionOk="0">
                  <a:moveTo>
                    <a:pt x="4391" y="0"/>
                  </a:moveTo>
                  <a:cubicBezTo>
                    <a:pt x="2410" y="0"/>
                    <a:pt x="426" y="449"/>
                    <a:pt x="0" y="1347"/>
                  </a:cubicBezTo>
                  <a:cubicBezTo>
                    <a:pt x="426" y="2229"/>
                    <a:pt x="2410" y="2670"/>
                    <a:pt x="4391" y="2670"/>
                  </a:cubicBezTo>
                  <a:cubicBezTo>
                    <a:pt x="6372" y="2670"/>
                    <a:pt x="8349" y="2229"/>
                    <a:pt x="8759" y="1347"/>
                  </a:cubicBezTo>
                  <a:cubicBezTo>
                    <a:pt x="8349" y="449"/>
                    <a:pt x="6372" y="0"/>
                    <a:pt x="4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67"/>
            <p:cNvSpPr/>
            <p:nvPr/>
          </p:nvSpPr>
          <p:spPr>
            <a:xfrm>
              <a:off x="-3771675" y="4030650"/>
              <a:ext cx="222125" cy="78000"/>
            </a:xfrm>
            <a:custGeom>
              <a:avLst/>
              <a:gdLst/>
              <a:ahLst/>
              <a:cxnLst/>
              <a:rect l="l" t="t" r="r" b="b"/>
              <a:pathLst>
                <a:path w="8885" h="3120" extrusionOk="0">
                  <a:moveTo>
                    <a:pt x="0" y="0"/>
                  </a:moveTo>
                  <a:lnTo>
                    <a:pt x="0" y="1418"/>
                  </a:lnTo>
                  <a:cubicBezTo>
                    <a:pt x="0" y="2521"/>
                    <a:pt x="2048" y="3088"/>
                    <a:pt x="4127" y="3119"/>
                  </a:cubicBezTo>
                  <a:cubicBezTo>
                    <a:pt x="4915" y="1891"/>
                    <a:pt x="6301" y="1103"/>
                    <a:pt x="7877" y="1103"/>
                  </a:cubicBezTo>
                  <a:cubicBezTo>
                    <a:pt x="8223" y="1103"/>
                    <a:pt x="8570" y="1135"/>
                    <a:pt x="8885" y="1229"/>
                  </a:cubicBezTo>
                  <a:lnTo>
                    <a:pt x="8885" y="0"/>
                  </a:lnTo>
                  <a:cubicBezTo>
                    <a:pt x="7908" y="788"/>
                    <a:pt x="6112" y="1072"/>
                    <a:pt x="4443" y="1072"/>
                  </a:cubicBezTo>
                  <a:cubicBezTo>
                    <a:pt x="2804" y="1072"/>
                    <a:pt x="977" y="757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67"/>
            <p:cNvSpPr/>
            <p:nvPr/>
          </p:nvSpPr>
          <p:spPr>
            <a:xfrm>
              <a:off x="-3669425" y="4074750"/>
              <a:ext cx="189050" cy="189050"/>
            </a:xfrm>
            <a:custGeom>
              <a:avLst/>
              <a:gdLst/>
              <a:ahLst/>
              <a:cxnLst/>
              <a:rect l="l" t="t" r="r" b="b"/>
              <a:pathLst>
                <a:path w="7562" h="7562" extrusionOk="0">
                  <a:moveTo>
                    <a:pt x="5501" y="2732"/>
                  </a:moveTo>
                  <a:cubicBezTo>
                    <a:pt x="5748" y="2732"/>
                    <a:pt x="6008" y="3067"/>
                    <a:pt x="5766" y="3309"/>
                  </a:cubicBezTo>
                  <a:lnTo>
                    <a:pt x="3718" y="5356"/>
                  </a:lnTo>
                  <a:cubicBezTo>
                    <a:pt x="3655" y="5420"/>
                    <a:pt x="3568" y="5451"/>
                    <a:pt x="3482" y="5451"/>
                  </a:cubicBezTo>
                  <a:cubicBezTo>
                    <a:pt x="3395" y="5451"/>
                    <a:pt x="3308" y="5420"/>
                    <a:pt x="3245" y="5356"/>
                  </a:cubicBezTo>
                  <a:lnTo>
                    <a:pt x="1859" y="4002"/>
                  </a:lnTo>
                  <a:cubicBezTo>
                    <a:pt x="1617" y="3760"/>
                    <a:pt x="1840" y="3425"/>
                    <a:pt x="2099" y="3425"/>
                  </a:cubicBezTo>
                  <a:cubicBezTo>
                    <a:pt x="2177" y="3425"/>
                    <a:pt x="2259" y="3456"/>
                    <a:pt x="2332" y="3529"/>
                  </a:cubicBezTo>
                  <a:lnTo>
                    <a:pt x="3466" y="4663"/>
                  </a:lnTo>
                  <a:lnTo>
                    <a:pt x="5293" y="2836"/>
                  </a:lnTo>
                  <a:cubicBezTo>
                    <a:pt x="5352" y="2763"/>
                    <a:pt x="5426" y="2732"/>
                    <a:pt x="5501" y="2732"/>
                  </a:cubicBezTo>
                  <a:close/>
                  <a:moveTo>
                    <a:pt x="3781" y="1"/>
                  </a:moveTo>
                  <a:cubicBezTo>
                    <a:pt x="1702" y="1"/>
                    <a:pt x="0" y="1702"/>
                    <a:pt x="0" y="3781"/>
                  </a:cubicBezTo>
                  <a:cubicBezTo>
                    <a:pt x="0" y="5892"/>
                    <a:pt x="1702" y="7562"/>
                    <a:pt x="3781" y="7562"/>
                  </a:cubicBezTo>
                  <a:cubicBezTo>
                    <a:pt x="5860" y="7562"/>
                    <a:pt x="7562" y="5892"/>
                    <a:pt x="7562" y="3781"/>
                  </a:cubicBezTo>
                  <a:cubicBezTo>
                    <a:pt x="7562" y="1702"/>
                    <a:pt x="5860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67"/>
            <p:cNvSpPr/>
            <p:nvPr/>
          </p:nvSpPr>
          <p:spPr>
            <a:xfrm>
              <a:off x="-3771675" y="4099950"/>
              <a:ext cx="94525" cy="76425"/>
            </a:xfrm>
            <a:custGeom>
              <a:avLst/>
              <a:gdLst/>
              <a:ahLst/>
              <a:cxnLst/>
              <a:rect l="l" t="t" r="r" b="b"/>
              <a:pathLst>
                <a:path w="3781" h="3057" extrusionOk="0">
                  <a:moveTo>
                    <a:pt x="0" y="1"/>
                  </a:moveTo>
                  <a:lnTo>
                    <a:pt x="0" y="1419"/>
                  </a:lnTo>
                  <a:cubicBezTo>
                    <a:pt x="0" y="2364"/>
                    <a:pt x="1607" y="2899"/>
                    <a:pt x="3434" y="3057"/>
                  </a:cubicBezTo>
                  <a:cubicBezTo>
                    <a:pt x="3371" y="2364"/>
                    <a:pt x="3497" y="1671"/>
                    <a:pt x="3781" y="1040"/>
                  </a:cubicBezTo>
                  <a:cubicBezTo>
                    <a:pt x="2332" y="977"/>
                    <a:pt x="819" y="662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9839;p67"/>
            <p:cNvSpPr/>
            <p:nvPr/>
          </p:nvSpPr>
          <p:spPr>
            <a:xfrm>
              <a:off x="-3771675" y="4167700"/>
              <a:ext cx="135500" cy="95325"/>
            </a:xfrm>
            <a:custGeom>
              <a:avLst/>
              <a:gdLst/>
              <a:ahLst/>
              <a:cxnLst/>
              <a:rect l="l" t="t" r="r" b="b"/>
              <a:pathLst>
                <a:path w="5420" h="3813" extrusionOk="0">
                  <a:moveTo>
                    <a:pt x="0" y="0"/>
                  </a:moveTo>
                  <a:lnTo>
                    <a:pt x="0" y="2111"/>
                  </a:lnTo>
                  <a:cubicBezTo>
                    <a:pt x="0" y="3277"/>
                    <a:pt x="2237" y="3812"/>
                    <a:pt x="4443" y="3812"/>
                  </a:cubicBezTo>
                  <a:cubicBezTo>
                    <a:pt x="4789" y="3812"/>
                    <a:pt x="5104" y="3812"/>
                    <a:pt x="5419" y="3781"/>
                  </a:cubicBezTo>
                  <a:cubicBezTo>
                    <a:pt x="4474" y="3151"/>
                    <a:pt x="3781" y="2206"/>
                    <a:pt x="3529" y="1071"/>
                  </a:cubicBezTo>
                  <a:cubicBezTo>
                    <a:pt x="2174" y="977"/>
                    <a:pt x="788" y="66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40" name="Google Shape;9840;p67"/>
          <p:cNvGrpSpPr/>
          <p:nvPr/>
        </p:nvGrpSpPr>
        <p:grpSpPr>
          <a:xfrm>
            <a:off x="7885948" y="1716461"/>
            <a:ext cx="420271" cy="320774"/>
            <a:chOff x="-1951475" y="3273100"/>
            <a:chExt cx="291875" cy="222775"/>
          </a:xfrm>
        </p:grpSpPr>
        <p:sp>
          <p:nvSpPr>
            <p:cNvPr id="9841" name="Google Shape;9841;p67"/>
            <p:cNvSpPr/>
            <p:nvPr/>
          </p:nvSpPr>
          <p:spPr>
            <a:xfrm>
              <a:off x="-1951475" y="3325050"/>
              <a:ext cx="51225" cy="119250"/>
            </a:xfrm>
            <a:custGeom>
              <a:avLst/>
              <a:gdLst/>
              <a:ahLst/>
              <a:cxnLst/>
              <a:rect l="l" t="t" r="r" b="b"/>
              <a:pathLst>
                <a:path w="2049" h="4770" extrusionOk="0">
                  <a:moveTo>
                    <a:pt x="1033" y="0"/>
                  </a:moveTo>
                  <a:cubicBezTo>
                    <a:pt x="518" y="0"/>
                    <a:pt x="0" y="339"/>
                    <a:pt x="0" y="1004"/>
                  </a:cubicBezTo>
                  <a:lnTo>
                    <a:pt x="0" y="3777"/>
                  </a:lnTo>
                  <a:cubicBezTo>
                    <a:pt x="0" y="4438"/>
                    <a:pt x="512" y="4769"/>
                    <a:pt x="1024" y="4769"/>
                  </a:cubicBezTo>
                  <a:cubicBezTo>
                    <a:pt x="1536" y="4769"/>
                    <a:pt x="2048" y="4438"/>
                    <a:pt x="2048" y="3777"/>
                  </a:cubicBezTo>
                  <a:lnTo>
                    <a:pt x="2048" y="1004"/>
                  </a:lnTo>
                  <a:cubicBezTo>
                    <a:pt x="2048" y="331"/>
                    <a:pt x="1542" y="0"/>
                    <a:pt x="1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9842;p67"/>
            <p:cNvSpPr/>
            <p:nvPr/>
          </p:nvSpPr>
          <p:spPr>
            <a:xfrm>
              <a:off x="-1711250" y="3273100"/>
              <a:ext cx="51650" cy="221725"/>
            </a:xfrm>
            <a:custGeom>
              <a:avLst/>
              <a:gdLst/>
              <a:ahLst/>
              <a:cxnLst/>
              <a:rect l="l" t="t" r="r" b="b"/>
              <a:pathLst>
                <a:path w="2066" h="8869" extrusionOk="0">
                  <a:moveTo>
                    <a:pt x="1027" y="0"/>
                  </a:moveTo>
                  <a:cubicBezTo>
                    <a:pt x="608" y="0"/>
                    <a:pt x="186" y="229"/>
                    <a:pt x="32" y="719"/>
                  </a:cubicBezTo>
                  <a:cubicBezTo>
                    <a:pt x="0" y="814"/>
                    <a:pt x="0" y="940"/>
                    <a:pt x="0" y="1003"/>
                  </a:cubicBezTo>
                  <a:lnTo>
                    <a:pt x="0" y="7871"/>
                  </a:lnTo>
                  <a:cubicBezTo>
                    <a:pt x="0" y="7934"/>
                    <a:pt x="0" y="8060"/>
                    <a:pt x="32" y="8123"/>
                  </a:cubicBezTo>
                  <a:cubicBezTo>
                    <a:pt x="173" y="8632"/>
                    <a:pt x="594" y="8869"/>
                    <a:pt x="1015" y="8869"/>
                  </a:cubicBezTo>
                  <a:cubicBezTo>
                    <a:pt x="1532" y="8869"/>
                    <a:pt x="2048" y="8513"/>
                    <a:pt x="2048" y="7871"/>
                  </a:cubicBezTo>
                  <a:lnTo>
                    <a:pt x="2048" y="1003"/>
                  </a:lnTo>
                  <a:cubicBezTo>
                    <a:pt x="2066" y="356"/>
                    <a:pt x="1549" y="0"/>
                    <a:pt x="10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9843;p67"/>
            <p:cNvSpPr/>
            <p:nvPr/>
          </p:nvSpPr>
          <p:spPr>
            <a:xfrm>
              <a:off x="-1886900" y="3296575"/>
              <a:ext cx="156775" cy="199300"/>
            </a:xfrm>
            <a:custGeom>
              <a:avLst/>
              <a:gdLst/>
              <a:ahLst/>
              <a:cxnLst/>
              <a:rect l="l" t="t" r="r" b="b"/>
              <a:pathLst>
                <a:path w="6271" h="7972" extrusionOk="0">
                  <a:moveTo>
                    <a:pt x="851" y="5672"/>
                  </a:moveTo>
                  <a:lnTo>
                    <a:pt x="3466" y="6333"/>
                  </a:lnTo>
                  <a:cubicBezTo>
                    <a:pt x="3277" y="6869"/>
                    <a:pt x="2773" y="7279"/>
                    <a:pt x="2174" y="7279"/>
                  </a:cubicBezTo>
                  <a:cubicBezTo>
                    <a:pt x="1418" y="7279"/>
                    <a:pt x="788" y="6648"/>
                    <a:pt x="788" y="5892"/>
                  </a:cubicBezTo>
                  <a:cubicBezTo>
                    <a:pt x="851" y="5798"/>
                    <a:pt x="851" y="5735"/>
                    <a:pt x="851" y="5672"/>
                  </a:cubicBezTo>
                  <a:close/>
                  <a:moveTo>
                    <a:pt x="6270" y="1"/>
                  </a:moveTo>
                  <a:lnTo>
                    <a:pt x="1" y="1576"/>
                  </a:lnTo>
                  <a:cubicBezTo>
                    <a:pt x="95" y="1734"/>
                    <a:pt x="127" y="1923"/>
                    <a:pt x="127" y="2143"/>
                  </a:cubicBezTo>
                  <a:lnTo>
                    <a:pt x="127" y="4916"/>
                  </a:lnTo>
                  <a:cubicBezTo>
                    <a:pt x="127" y="5105"/>
                    <a:pt x="95" y="5294"/>
                    <a:pt x="1" y="5514"/>
                  </a:cubicBezTo>
                  <a:lnTo>
                    <a:pt x="158" y="5546"/>
                  </a:lnTo>
                  <a:cubicBezTo>
                    <a:pt x="127" y="5672"/>
                    <a:pt x="127" y="5829"/>
                    <a:pt x="127" y="5924"/>
                  </a:cubicBezTo>
                  <a:cubicBezTo>
                    <a:pt x="127" y="7090"/>
                    <a:pt x="1040" y="7972"/>
                    <a:pt x="2174" y="7972"/>
                  </a:cubicBezTo>
                  <a:cubicBezTo>
                    <a:pt x="3120" y="7972"/>
                    <a:pt x="3907" y="7405"/>
                    <a:pt x="4159" y="6522"/>
                  </a:cubicBezTo>
                  <a:lnTo>
                    <a:pt x="6270" y="7090"/>
                  </a:lnTo>
                  <a:lnTo>
                    <a:pt x="6270" y="5672"/>
                  </a:lnTo>
                  <a:lnTo>
                    <a:pt x="6270" y="2238"/>
                  </a:lnTo>
                  <a:lnTo>
                    <a:pt x="62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44" name="Google Shape;9844;p67"/>
          <p:cNvGrpSpPr/>
          <p:nvPr/>
        </p:nvGrpSpPr>
        <p:grpSpPr>
          <a:xfrm>
            <a:off x="7883429" y="2205191"/>
            <a:ext cx="425310" cy="419659"/>
            <a:chOff x="-1951475" y="3597450"/>
            <a:chExt cx="295375" cy="291450"/>
          </a:xfrm>
        </p:grpSpPr>
        <p:sp>
          <p:nvSpPr>
            <p:cNvPr id="9845" name="Google Shape;9845;p67"/>
            <p:cNvSpPr/>
            <p:nvPr/>
          </p:nvSpPr>
          <p:spPr>
            <a:xfrm>
              <a:off x="-1951475" y="3597450"/>
              <a:ext cx="170925" cy="34675"/>
            </a:xfrm>
            <a:custGeom>
              <a:avLst/>
              <a:gdLst/>
              <a:ahLst/>
              <a:cxnLst/>
              <a:rect l="l" t="t" r="r" b="b"/>
              <a:pathLst>
                <a:path w="6837" h="1387" extrusionOk="0">
                  <a:moveTo>
                    <a:pt x="1008" y="1"/>
                  </a:moveTo>
                  <a:cubicBezTo>
                    <a:pt x="473" y="1"/>
                    <a:pt x="0" y="473"/>
                    <a:pt x="0" y="1040"/>
                  </a:cubicBezTo>
                  <a:lnTo>
                    <a:pt x="0" y="1387"/>
                  </a:lnTo>
                  <a:lnTo>
                    <a:pt x="6837" y="1387"/>
                  </a:lnTo>
                  <a:lnTo>
                    <a:pt x="6837" y="1040"/>
                  </a:lnTo>
                  <a:cubicBezTo>
                    <a:pt x="6837" y="473"/>
                    <a:pt x="636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9846;p67"/>
            <p:cNvSpPr/>
            <p:nvPr/>
          </p:nvSpPr>
          <p:spPr>
            <a:xfrm>
              <a:off x="-1949900" y="3648650"/>
              <a:ext cx="171725" cy="173300"/>
            </a:xfrm>
            <a:custGeom>
              <a:avLst/>
              <a:gdLst/>
              <a:ahLst/>
              <a:cxnLst/>
              <a:rect l="l" t="t" r="r" b="b"/>
              <a:pathLst>
                <a:path w="6869" h="6932" extrusionOk="0">
                  <a:moveTo>
                    <a:pt x="0" y="1"/>
                  </a:moveTo>
                  <a:lnTo>
                    <a:pt x="0" y="6932"/>
                  </a:lnTo>
                  <a:lnTo>
                    <a:pt x="2426" y="6932"/>
                  </a:lnTo>
                  <a:cubicBezTo>
                    <a:pt x="2521" y="6585"/>
                    <a:pt x="2836" y="6333"/>
                    <a:pt x="3245" y="6270"/>
                  </a:cubicBezTo>
                  <a:lnTo>
                    <a:pt x="1166" y="4191"/>
                  </a:lnTo>
                  <a:cubicBezTo>
                    <a:pt x="693" y="3718"/>
                    <a:pt x="693" y="2962"/>
                    <a:pt x="1166" y="2489"/>
                  </a:cubicBezTo>
                  <a:cubicBezTo>
                    <a:pt x="1386" y="2237"/>
                    <a:pt x="1670" y="2143"/>
                    <a:pt x="2017" y="2143"/>
                  </a:cubicBezTo>
                  <a:cubicBezTo>
                    <a:pt x="2363" y="2143"/>
                    <a:pt x="2647" y="2237"/>
                    <a:pt x="2899" y="2489"/>
                  </a:cubicBezTo>
                  <a:lnTo>
                    <a:pt x="3560" y="3151"/>
                  </a:lnTo>
                  <a:cubicBezTo>
                    <a:pt x="3592" y="2994"/>
                    <a:pt x="3718" y="2836"/>
                    <a:pt x="3844" y="2710"/>
                  </a:cubicBezTo>
                  <a:cubicBezTo>
                    <a:pt x="4064" y="2489"/>
                    <a:pt x="4348" y="2363"/>
                    <a:pt x="4694" y="2363"/>
                  </a:cubicBezTo>
                  <a:cubicBezTo>
                    <a:pt x="4694" y="2048"/>
                    <a:pt x="4820" y="1733"/>
                    <a:pt x="5041" y="1513"/>
                  </a:cubicBezTo>
                  <a:cubicBezTo>
                    <a:pt x="5293" y="1261"/>
                    <a:pt x="5577" y="1135"/>
                    <a:pt x="5923" y="1135"/>
                  </a:cubicBezTo>
                  <a:cubicBezTo>
                    <a:pt x="6112" y="1135"/>
                    <a:pt x="6301" y="1198"/>
                    <a:pt x="6459" y="1261"/>
                  </a:cubicBezTo>
                  <a:cubicBezTo>
                    <a:pt x="6522" y="1072"/>
                    <a:pt x="6616" y="914"/>
                    <a:pt x="6774" y="757"/>
                  </a:cubicBezTo>
                  <a:lnTo>
                    <a:pt x="6868" y="662"/>
                  </a:lnTo>
                  <a:lnTo>
                    <a:pt x="68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9847;p67"/>
            <p:cNvSpPr/>
            <p:nvPr/>
          </p:nvSpPr>
          <p:spPr>
            <a:xfrm>
              <a:off x="-1951475" y="3838475"/>
              <a:ext cx="170925" cy="50425"/>
            </a:xfrm>
            <a:custGeom>
              <a:avLst/>
              <a:gdLst/>
              <a:ahLst/>
              <a:cxnLst/>
              <a:rect l="l" t="t" r="r" b="b"/>
              <a:pathLst>
                <a:path w="6837" h="2017" extrusionOk="0">
                  <a:moveTo>
                    <a:pt x="0" y="0"/>
                  </a:moveTo>
                  <a:lnTo>
                    <a:pt x="0" y="1008"/>
                  </a:lnTo>
                  <a:cubicBezTo>
                    <a:pt x="0" y="1544"/>
                    <a:pt x="473" y="2017"/>
                    <a:pt x="1008" y="2017"/>
                  </a:cubicBezTo>
                  <a:lnTo>
                    <a:pt x="5829" y="2017"/>
                  </a:lnTo>
                  <a:cubicBezTo>
                    <a:pt x="6333" y="2017"/>
                    <a:pt x="6774" y="1670"/>
                    <a:pt x="6837" y="1166"/>
                  </a:cubicBezTo>
                  <a:lnTo>
                    <a:pt x="6679" y="1071"/>
                  </a:lnTo>
                  <a:lnTo>
                    <a:pt x="3466" y="1071"/>
                  </a:lnTo>
                  <a:cubicBezTo>
                    <a:pt x="2867" y="1071"/>
                    <a:pt x="2363" y="599"/>
                    <a:pt x="2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67"/>
            <p:cNvSpPr/>
            <p:nvPr/>
          </p:nvSpPr>
          <p:spPr>
            <a:xfrm>
              <a:off x="-1912900" y="3675825"/>
              <a:ext cx="256800" cy="202825"/>
            </a:xfrm>
            <a:custGeom>
              <a:avLst/>
              <a:gdLst/>
              <a:ahLst/>
              <a:cxnLst/>
              <a:rect l="l" t="t" r="r" b="b"/>
              <a:pathLst>
                <a:path w="10272" h="8113" extrusionOk="0">
                  <a:moveTo>
                    <a:pt x="6085" y="0"/>
                  </a:moveTo>
                  <a:cubicBezTo>
                    <a:pt x="5955" y="0"/>
                    <a:pt x="5829" y="48"/>
                    <a:pt x="5735" y="142"/>
                  </a:cubicBezTo>
                  <a:cubicBezTo>
                    <a:pt x="5546" y="331"/>
                    <a:pt x="5546" y="646"/>
                    <a:pt x="5735" y="835"/>
                  </a:cubicBezTo>
                  <a:lnTo>
                    <a:pt x="6081" y="1213"/>
                  </a:lnTo>
                  <a:cubicBezTo>
                    <a:pt x="6207" y="1308"/>
                    <a:pt x="6207" y="1560"/>
                    <a:pt x="6081" y="1655"/>
                  </a:cubicBezTo>
                  <a:cubicBezTo>
                    <a:pt x="6034" y="1718"/>
                    <a:pt x="5948" y="1749"/>
                    <a:pt x="5857" y="1749"/>
                  </a:cubicBezTo>
                  <a:cubicBezTo>
                    <a:pt x="5766" y="1749"/>
                    <a:pt x="5672" y="1718"/>
                    <a:pt x="5609" y="1655"/>
                  </a:cubicBezTo>
                  <a:lnTo>
                    <a:pt x="4758" y="804"/>
                  </a:lnTo>
                  <a:cubicBezTo>
                    <a:pt x="4664" y="709"/>
                    <a:pt x="4538" y="662"/>
                    <a:pt x="4408" y="662"/>
                  </a:cubicBezTo>
                  <a:cubicBezTo>
                    <a:pt x="4278" y="662"/>
                    <a:pt x="4144" y="709"/>
                    <a:pt x="4034" y="804"/>
                  </a:cubicBezTo>
                  <a:cubicBezTo>
                    <a:pt x="3845" y="993"/>
                    <a:pt x="3845" y="1308"/>
                    <a:pt x="4034" y="1528"/>
                  </a:cubicBezTo>
                  <a:cubicBezTo>
                    <a:pt x="4034" y="1655"/>
                    <a:pt x="4884" y="2505"/>
                    <a:pt x="4821" y="2505"/>
                  </a:cubicBezTo>
                  <a:cubicBezTo>
                    <a:pt x="4947" y="2631"/>
                    <a:pt x="4947" y="2852"/>
                    <a:pt x="4821" y="2978"/>
                  </a:cubicBezTo>
                  <a:cubicBezTo>
                    <a:pt x="4774" y="3041"/>
                    <a:pt x="4687" y="3072"/>
                    <a:pt x="4601" y="3072"/>
                  </a:cubicBezTo>
                  <a:cubicBezTo>
                    <a:pt x="4514" y="3072"/>
                    <a:pt x="4427" y="3041"/>
                    <a:pt x="4380" y="2978"/>
                  </a:cubicBezTo>
                  <a:lnTo>
                    <a:pt x="3498" y="2096"/>
                  </a:lnTo>
                  <a:cubicBezTo>
                    <a:pt x="3403" y="2001"/>
                    <a:pt x="3277" y="1954"/>
                    <a:pt x="3151" y="1954"/>
                  </a:cubicBezTo>
                  <a:cubicBezTo>
                    <a:pt x="3025" y="1954"/>
                    <a:pt x="2899" y="2001"/>
                    <a:pt x="2805" y="2096"/>
                  </a:cubicBezTo>
                  <a:cubicBezTo>
                    <a:pt x="2584" y="2316"/>
                    <a:pt x="2584" y="2631"/>
                    <a:pt x="2805" y="2820"/>
                  </a:cubicBezTo>
                  <a:lnTo>
                    <a:pt x="3656" y="3671"/>
                  </a:lnTo>
                  <a:cubicBezTo>
                    <a:pt x="3782" y="3797"/>
                    <a:pt x="3782" y="4017"/>
                    <a:pt x="3656" y="4143"/>
                  </a:cubicBezTo>
                  <a:cubicBezTo>
                    <a:pt x="3593" y="4206"/>
                    <a:pt x="3506" y="4238"/>
                    <a:pt x="3419" y="4238"/>
                  </a:cubicBezTo>
                  <a:cubicBezTo>
                    <a:pt x="3333" y="4238"/>
                    <a:pt x="3246" y="4206"/>
                    <a:pt x="3183" y="4143"/>
                  </a:cubicBezTo>
                  <a:lnTo>
                    <a:pt x="883" y="1875"/>
                  </a:lnTo>
                  <a:cubicBezTo>
                    <a:pt x="789" y="1765"/>
                    <a:pt x="663" y="1710"/>
                    <a:pt x="537" y="1710"/>
                  </a:cubicBezTo>
                  <a:cubicBezTo>
                    <a:pt x="411" y="1710"/>
                    <a:pt x="284" y="1765"/>
                    <a:pt x="190" y="1875"/>
                  </a:cubicBezTo>
                  <a:cubicBezTo>
                    <a:pt x="1" y="2064"/>
                    <a:pt x="1" y="2379"/>
                    <a:pt x="190" y="2568"/>
                  </a:cubicBezTo>
                  <a:lnTo>
                    <a:pt x="1797" y="4206"/>
                  </a:lnTo>
                  <a:lnTo>
                    <a:pt x="3403" y="5845"/>
                  </a:lnTo>
                  <a:lnTo>
                    <a:pt x="1954" y="5845"/>
                  </a:lnTo>
                  <a:cubicBezTo>
                    <a:pt x="1671" y="5845"/>
                    <a:pt x="1450" y="6097"/>
                    <a:pt x="1450" y="6349"/>
                  </a:cubicBezTo>
                  <a:cubicBezTo>
                    <a:pt x="1450" y="6632"/>
                    <a:pt x="1671" y="6884"/>
                    <a:pt x="1954" y="6884"/>
                  </a:cubicBezTo>
                  <a:lnTo>
                    <a:pt x="5451" y="6884"/>
                  </a:lnTo>
                  <a:cubicBezTo>
                    <a:pt x="5514" y="6916"/>
                    <a:pt x="6491" y="7829"/>
                    <a:pt x="6491" y="7829"/>
                  </a:cubicBezTo>
                  <a:cubicBezTo>
                    <a:pt x="6680" y="8018"/>
                    <a:pt x="6948" y="8113"/>
                    <a:pt x="7216" y="8113"/>
                  </a:cubicBezTo>
                  <a:cubicBezTo>
                    <a:pt x="7483" y="8113"/>
                    <a:pt x="7751" y="8018"/>
                    <a:pt x="7940" y="7829"/>
                  </a:cubicBezTo>
                  <a:lnTo>
                    <a:pt x="9862" y="5876"/>
                  </a:lnTo>
                  <a:cubicBezTo>
                    <a:pt x="10272" y="5498"/>
                    <a:pt x="10272" y="4836"/>
                    <a:pt x="9862" y="4427"/>
                  </a:cubicBezTo>
                  <a:lnTo>
                    <a:pt x="9452" y="3986"/>
                  </a:lnTo>
                  <a:cubicBezTo>
                    <a:pt x="9326" y="3608"/>
                    <a:pt x="9043" y="3198"/>
                    <a:pt x="8822" y="2820"/>
                  </a:cubicBezTo>
                  <a:cubicBezTo>
                    <a:pt x="8570" y="2411"/>
                    <a:pt x="8350" y="2064"/>
                    <a:pt x="8035" y="1718"/>
                  </a:cubicBezTo>
                  <a:lnTo>
                    <a:pt x="6459" y="142"/>
                  </a:lnTo>
                  <a:cubicBezTo>
                    <a:pt x="6349" y="48"/>
                    <a:pt x="6215" y="0"/>
                    <a:pt x="60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49" name="Google Shape;9849;p67"/>
          <p:cNvGrpSpPr/>
          <p:nvPr/>
        </p:nvGrpSpPr>
        <p:grpSpPr>
          <a:xfrm>
            <a:off x="7885680" y="2756825"/>
            <a:ext cx="444605" cy="419659"/>
            <a:chOff x="-1960150" y="3956600"/>
            <a:chExt cx="308775" cy="291450"/>
          </a:xfrm>
        </p:grpSpPr>
        <p:sp>
          <p:nvSpPr>
            <p:cNvPr id="9850" name="Google Shape;9850;p67"/>
            <p:cNvSpPr/>
            <p:nvPr/>
          </p:nvSpPr>
          <p:spPr>
            <a:xfrm>
              <a:off x="-1960150" y="3956600"/>
              <a:ext cx="308775" cy="51275"/>
            </a:xfrm>
            <a:custGeom>
              <a:avLst/>
              <a:gdLst/>
              <a:ahLst/>
              <a:cxnLst/>
              <a:rect l="l" t="t" r="r" b="b"/>
              <a:pathLst>
                <a:path w="12351" h="2051" extrusionOk="0">
                  <a:moveTo>
                    <a:pt x="1355" y="1"/>
                  </a:moveTo>
                  <a:cubicBezTo>
                    <a:pt x="1" y="1"/>
                    <a:pt x="32" y="2049"/>
                    <a:pt x="1355" y="2049"/>
                  </a:cubicBezTo>
                  <a:lnTo>
                    <a:pt x="11027" y="2049"/>
                  </a:lnTo>
                  <a:cubicBezTo>
                    <a:pt x="11047" y="2050"/>
                    <a:pt x="11066" y="2050"/>
                    <a:pt x="11085" y="2050"/>
                  </a:cubicBezTo>
                  <a:cubicBezTo>
                    <a:pt x="12350" y="2050"/>
                    <a:pt x="12331" y="1"/>
                    <a:pt x="110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67"/>
            <p:cNvSpPr/>
            <p:nvPr/>
          </p:nvSpPr>
          <p:spPr>
            <a:xfrm>
              <a:off x="-1934950" y="4025925"/>
              <a:ext cx="256000" cy="222125"/>
            </a:xfrm>
            <a:custGeom>
              <a:avLst/>
              <a:gdLst/>
              <a:ahLst/>
              <a:cxnLst/>
              <a:rect l="l" t="t" r="r" b="b"/>
              <a:pathLst>
                <a:path w="10240" h="8885" extrusionOk="0">
                  <a:moveTo>
                    <a:pt x="8570" y="756"/>
                  </a:moveTo>
                  <a:cubicBezTo>
                    <a:pt x="8759" y="756"/>
                    <a:pt x="8917" y="914"/>
                    <a:pt x="8917" y="1103"/>
                  </a:cubicBezTo>
                  <a:lnTo>
                    <a:pt x="8917" y="1765"/>
                  </a:lnTo>
                  <a:cubicBezTo>
                    <a:pt x="8917" y="1995"/>
                    <a:pt x="8737" y="2116"/>
                    <a:pt x="8558" y="2116"/>
                  </a:cubicBezTo>
                  <a:cubicBezTo>
                    <a:pt x="8419" y="2116"/>
                    <a:pt x="8279" y="2042"/>
                    <a:pt x="8224" y="1891"/>
                  </a:cubicBezTo>
                  <a:lnTo>
                    <a:pt x="6081" y="4065"/>
                  </a:lnTo>
                  <a:cubicBezTo>
                    <a:pt x="6018" y="4112"/>
                    <a:pt x="5924" y="4135"/>
                    <a:pt x="5833" y="4135"/>
                  </a:cubicBezTo>
                  <a:cubicBezTo>
                    <a:pt x="5743" y="4135"/>
                    <a:pt x="5656" y="4112"/>
                    <a:pt x="5609" y="4065"/>
                  </a:cubicBezTo>
                  <a:lnTo>
                    <a:pt x="3781" y="2237"/>
                  </a:lnTo>
                  <a:lnTo>
                    <a:pt x="1986" y="4065"/>
                  </a:lnTo>
                  <a:cubicBezTo>
                    <a:pt x="1912" y="4138"/>
                    <a:pt x="1831" y="4168"/>
                    <a:pt x="1752" y="4168"/>
                  </a:cubicBezTo>
                  <a:cubicBezTo>
                    <a:pt x="1493" y="4168"/>
                    <a:pt x="1271" y="3834"/>
                    <a:pt x="1513" y="3592"/>
                  </a:cubicBezTo>
                  <a:lnTo>
                    <a:pt x="3561" y="1544"/>
                  </a:lnTo>
                  <a:cubicBezTo>
                    <a:pt x="3624" y="1481"/>
                    <a:pt x="3711" y="1450"/>
                    <a:pt x="3797" y="1450"/>
                  </a:cubicBezTo>
                  <a:cubicBezTo>
                    <a:pt x="3884" y="1450"/>
                    <a:pt x="3970" y="1481"/>
                    <a:pt x="4033" y="1544"/>
                  </a:cubicBezTo>
                  <a:lnTo>
                    <a:pt x="5829" y="3340"/>
                  </a:lnTo>
                  <a:lnTo>
                    <a:pt x="7783" y="1418"/>
                  </a:lnTo>
                  <a:cubicBezTo>
                    <a:pt x="7404" y="1292"/>
                    <a:pt x="7499" y="756"/>
                    <a:pt x="7877" y="756"/>
                  </a:cubicBezTo>
                  <a:close/>
                  <a:moveTo>
                    <a:pt x="5136" y="7562"/>
                  </a:moveTo>
                  <a:cubicBezTo>
                    <a:pt x="5325" y="7562"/>
                    <a:pt x="5483" y="7719"/>
                    <a:pt x="5483" y="7908"/>
                  </a:cubicBezTo>
                  <a:cubicBezTo>
                    <a:pt x="5483" y="8097"/>
                    <a:pt x="5325" y="8255"/>
                    <a:pt x="5136" y="8255"/>
                  </a:cubicBezTo>
                  <a:cubicBezTo>
                    <a:pt x="4916" y="8255"/>
                    <a:pt x="4758" y="8097"/>
                    <a:pt x="4758" y="7908"/>
                  </a:cubicBezTo>
                  <a:cubicBezTo>
                    <a:pt x="4758" y="7719"/>
                    <a:pt x="4916" y="7562"/>
                    <a:pt x="5136" y="7562"/>
                  </a:cubicBezTo>
                  <a:close/>
                  <a:moveTo>
                    <a:pt x="1" y="0"/>
                  </a:moveTo>
                  <a:lnTo>
                    <a:pt x="1" y="5167"/>
                  </a:lnTo>
                  <a:cubicBezTo>
                    <a:pt x="1" y="5703"/>
                    <a:pt x="442" y="6175"/>
                    <a:pt x="1040" y="6175"/>
                  </a:cubicBezTo>
                  <a:lnTo>
                    <a:pt x="4758" y="6175"/>
                  </a:lnTo>
                  <a:lnTo>
                    <a:pt x="4758" y="6931"/>
                  </a:lnTo>
                  <a:cubicBezTo>
                    <a:pt x="4380" y="7089"/>
                    <a:pt x="4096" y="7436"/>
                    <a:pt x="4096" y="7877"/>
                  </a:cubicBezTo>
                  <a:cubicBezTo>
                    <a:pt x="4096" y="8412"/>
                    <a:pt x="4569" y="8885"/>
                    <a:pt x="5136" y="8885"/>
                  </a:cubicBezTo>
                  <a:cubicBezTo>
                    <a:pt x="5672" y="8885"/>
                    <a:pt x="6144" y="8412"/>
                    <a:pt x="6144" y="7877"/>
                  </a:cubicBezTo>
                  <a:cubicBezTo>
                    <a:pt x="6144" y="7436"/>
                    <a:pt x="5861" y="7057"/>
                    <a:pt x="5483" y="6931"/>
                  </a:cubicBezTo>
                  <a:lnTo>
                    <a:pt x="5483" y="6175"/>
                  </a:lnTo>
                  <a:lnTo>
                    <a:pt x="9232" y="6175"/>
                  </a:lnTo>
                  <a:cubicBezTo>
                    <a:pt x="9767" y="6175"/>
                    <a:pt x="10240" y="5703"/>
                    <a:pt x="10240" y="5167"/>
                  </a:cubicBezTo>
                  <a:lnTo>
                    <a:pt x="10240" y="0"/>
                  </a:lnTo>
                  <a:cubicBezTo>
                    <a:pt x="10114" y="32"/>
                    <a:pt x="10019" y="32"/>
                    <a:pt x="9893" y="32"/>
                  </a:cubicBezTo>
                  <a:lnTo>
                    <a:pt x="347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52" name="Google Shape;9852;p67"/>
          <p:cNvGrpSpPr/>
          <p:nvPr/>
        </p:nvGrpSpPr>
        <p:grpSpPr>
          <a:xfrm>
            <a:off x="1939718" y="3307636"/>
            <a:ext cx="420775" cy="420775"/>
            <a:chOff x="-804700" y="3226500"/>
            <a:chExt cx="292225" cy="292225"/>
          </a:xfrm>
        </p:grpSpPr>
        <p:sp>
          <p:nvSpPr>
            <p:cNvPr id="9853" name="Google Shape;9853;p67"/>
            <p:cNvSpPr/>
            <p:nvPr/>
          </p:nvSpPr>
          <p:spPr>
            <a:xfrm>
              <a:off x="-804700" y="3467500"/>
              <a:ext cx="85875" cy="51225"/>
            </a:xfrm>
            <a:custGeom>
              <a:avLst/>
              <a:gdLst/>
              <a:ahLst/>
              <a:cxnLst/>
              <a:rect l="l" t="t" r="r" b="b"/>
              <a:pathLst>
                <a:path w="3435" h="2049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lnTo>
                    <a:pt x="2395" y="2048"/>
                  </a:lnTo>
                  <a:cubicBezTo>
                    <a:pt x="2962" y="2048"/>
                    <a:pt x="3434" y="1576"/>
                    <a:pt x="3434" y="1040"/>
                  </a:cubicBezTo>
                  <a:cubicBezTo>
                    <a:pt x="3434" y="473"/>
                    <a:pt x="2962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9854;p67"/>
            <p:cNvSpPr/>
            <p:nvPr/>
          </p:nvSpPr>
          <p:spPr>
            <a:xfrm>
              <a:off x="-710975" y="3466700"/>
              <a:ext cx="196925" cy="51225"/>
            </a:xfrm>
            <a:custGeom>
              <a:avLst/>
              <a:gdLst/>
              <a:ahLst/>
              <a:cxnLst/>
              <a:rect l="l" t="t" r="r" b="b"/>
              <a:pathLst>
                <a:path w="7877" h="2049" extrusionOk="0">
                  <a:moveTo>
                    <a:pt x="1" y="1"/>
                  </a:moveTo>
                  <a:cubicBezTo>
                    <a:pt x="221" y="253"/>
                    <a:pt x="347" y="663"/>
                    <a:pt x="347" y="1009"/>
                  </a:cubicBezTo>
                  <a:cubicBezTo>
                    <a:pt x="347" y="1419"/>
                    <a:pt x="221" y="1765"/>
                    <a:pt x="1" y="2049"/>
                  </a:cubicBezTo>
                  <a:lnTo>
                    <a:pt x="6837" y="2049"/>
                  </a:lnTo>
                  <a:cubicBezTo>
                    <a:pt x="7404" y="2049"/>
                    <a:pt x="7877" y="1576"/>
                    <a:pt x="7877" y="1009"/>
                  </a:cubicBezTo>
                  <a:cubicBezTo>
                    <a:pt x="7877" y="474"/>
                    <a:pt x="7436" y="1"/>
                    <a:pt x="68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67"/>
            <p:cNvSpPr/>
            <p:nvPr/>
          </p:nvSpPr>
          <p:spPr>
            <a:xfrm>
              <a:off x="-667650" y="33123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67"/>
            <p:cNvSpPr/>
            <p:nvPr/>
          </p:nvSpPr>
          <p:spPr>
            <a:xfrm>
              <a:off x="-683400" y="3347775"/>
              <a:ext cx="48050" cy="16575"/>
            </a:xfrm>
            <a:custGeom>
              <a:avLst/>
              <a:gdLst/>
              <a:ahLst/>
              <a:cxnLst/>
              <a:rect l="l" t="t" r="r" b="b"/>
              <a:pathLst>
                <a:path w="1922" h="663" extrusionOk="0">
                  <a:moveTo>
                    <a:pt x="977" y="1"/>
                  </a:moveTo>
                  <a:cubicBezTo>
                    <a:pt x="567" y="1"/>
                    <a:pt x="158" y="253"/>
                    <a:pt x="0" y="662"/>
                  </a:cubicBezTo>
                  <a:lnTo>
                    <a:pt x="1922" y="662"/>
                  </a:lnTo>
                  <a:cubicBezTo>
                    <a:pt x="1796" y="253"/>
                    <a:pt x="1418" y="1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67"/>
            <p:cNvSpPr/>
            <p:nvPr/>
          </p:nvSpPr>
          <p:spPr>
            <a:xfrm>
              <a:off x="-735400" y="3261925"/>
              <a:ext cx="153625" cy="187875"/>
            </a:xfrm>
            <a:custGeom>
              <a:avLst/>
              <a:gdLst/>
              <a:ahLst/>
              <a:cxnLst/>
              <a:rect l="l" t="t" r="r" b="b"/>
              <a:pathLst>
                <a:path w="6145" h="7515" extrusionOk="0">
                  <a:moveTo>
                    <a:pt x="3025" y="1324"/>
                  </a:moveTo>
                  <a:cubicBezTo>
                    <a:pt x="3561" y="1324"/>
                    <a:pt x="4034" y="1796"/>
                    <a:pt x="4034" y="2364"/>
                  </a:cubicBezTo>
                  <a:cubicBezTo>
                    <a:pt x="4034" y="2553"/>
                    <a:pt x="3970" y="2742"/>
                    <a:pt x="3844" y="2962"/>
                  </a:cubicBezTo>
                  <a:cubicBezTo>
                    <a:pt x="4349" y="3277"/>
                    <a:pt x="4727" y="3781"/>
                    <a:pt x="4727" y="4443"/>
                  </a:cubicBezTo>
                  <a:cubicBezTo>
                    <a:pt x="4758" y="4632"/>
                    <a:pt x="4601" y="4789"/>
                    <a:pt x="4443" y="4789"/>
                  </a:cubicBezTo>
                  <a:lnTo>
                    <a:pt x="1671" y="4789"/>
                  </a:lnTo>
                  <a:cubicBezTo>
                    <a:pt x="1482" y="4789"/>
                    <a:pt x="1324" y="4632"/>
                    <a:pt x="1324" y="4443"/>
                  </a:cubicBezTo>
                  <a:cubicBezTo>
                    <a:pt x="1324" y="3813"/>
                    <a:pt x="1671" y="3277"/>
                    <a:pt x="2206" y="2962"/>
                  </a:cubicBezTo>
                  <a:cubicBezTo>
                    <a:pt x="2080" y="2805"/>
                    <a:pt x="1986" y="2584"/>
                    <a:pt x="1986" y="2364"/>
                  </a:cubicBezTo>
                  <a:cubicBezTo>
                    <a:pt x="1986" y="1796"/>
                    <a:pt x="2458" y="1324"/>
                    <a:pt x="3025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09"/>
                  </a:cubicBezTo>
                  <a:lnTo>
                    <a:pt x="1" y="5105"/>
                  </a:lnTo>
                  <a:cubicBezTo>
                    <a:pt x="1" y="5672"/>
                    <a:pt x="473" y="6144"/>
                    <a:pt x="1009" y="6144"/>
                  </a:cubicBezTo>
                  <a:lnTo>
                    <a:pt x="1954" y="6144"/>
                  </a:lnTo>
                  <a:lnTo>
                    <a:pt x="2773" y="7373"/>
                  </a:lnTo>
                  <a:cubicBezTo>
                    <a:pt x="2836" y="7467"/>
                    <a:pt x="2947" y="7515"/>
                    <a:pt x="3057" y="7515"/>
                  </a:cubicBezTo>
                  <a:cubicBezTo>
                    <a:pt x="3167" y="7515"/>
                    <a:pt x="3277" y="7467"/>
                    <a:pt x="3340" y="7373"/>
                  </a:cubicBezTo>
                  <a:lnTo>
                    <a:pt x="4160" y="6144"/>
                  </a:lnTo>
                  <a:lnTo>
                    <a:pt x="5105" y="6144"/>
                  </a:lnTo>
                  <a:cubicBezTo>
                    <a:pt x="5672" y="6144"/>
                    <a:pt x="6144" y="5672"/>
                    <a:pt x="6144" y="5105"/>
                  </a:cubicBezTo>
                  <a:lnTo>
                    <a:pt x="6144" y="1009"/>
                  </a:lnTo>
                  <a:cubicBezTo>
                    <a:pt x="6144" y="473"/>
                    <a:pt x="5672" y="1"/>
                    <a:pt x="51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67"/>
            <p:cNvSpPr/>
            <p:nvPr/>
          </p:nvSpPr>
          <p:spPr>
            <a:xfrm>
              <a:off x="-804700" y="3226500"/>
              <a:ext cx="118175" cy="170925"/>
            </a:xfrm>
            <a:custGeom>
              <a:avLst/>
              <a:gdLst/>
              <a:ahLst/>
              <a:cxnLst/>
              <a:rect l="l" t="t" r="r" b="b"/>
              <a:pathLst>
                <a:path w="4727" h="6837" extrusionOk="0">
                  <a:moveTo>
                    <a:pt x="1040" y="0"/>
                  </a:moveTo>
                  <a:cubicBezTo>
                    <a:pt x="473" y="0"/>
                    <a:pt x="0" y="473"/>
                    <a:pt x="0" y="1008"/>
                  </a:cubicBezTo>
                  <a:lnTo>
                    <a:pt x="0" y="4442"/>
                  </a:lnTo>
                  <a:cubicBezTo>
                    <a:pt x="0" y="5009"/>
                    <a:pt x="473" y="5450"/>
                    <a:pt x="1040" y="5450"/>
                  </a:cubicBezTo>
                  <a:cubicBezTo>
                    <a:pt x="1040" y="5450"/>
                    <a:pt x="1198" y="5986"/>
                    <a:pt x="1387" y="6490"/>
                  </a:cubicBezTo>
                  <a:cubicBezTo>
                    <a:pt x="1481" y="6679"/>
                    <a:pt x="1544" y="6837"/>
                    <a:pt x="1733" y="6837"/>
                  </a:cubicBezTo>
                  <a:cubicBezTo>
                    <a:pt x="1891" y="6837"/>
                    <a:pt x="1985" y="6774"/>
                    <a:pt x="2111" y="6648"/>
                  </a:cubicBezTo>
                  <a:lnTo>
                    <a:pt x="2111" y="6522"/>
                  </a:lnTo>
                  <a:lnTo>
                    <a:pt x="2111" y="2426"/>
                  </a:lnTo>
                  <a:cubicBezTo>
                    <a:pt x="2111" y="1481"/>
                    <a:pt x="2836" y="725"/>
                    <a:pt x="3781" y="725"/>
                  </a:cubicBezTo>
                  <a:lnTo>
                    <a:pt x="4726" y="725"/>
                  </a:lnTo>
                  <a:cubicBezTo>
                    <a:pt x="4569" y="284"/>
                    <a:pt x="4222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67"/>
            <p:cNvSpPr/>
            <p:nvPr/>
          </p:nvSpPr>
          <p:spPr>
            <a:xfrm>
              <a:off x="-630625" y="3226500"/>
              <a:ext cx="118150" cy="170950"/>
            </a:xfrm>
            <a:custGeom>
              <a:avLst/>
              <a:gdLst/>
              <a:ahLst/>
              <a:cxnLst/>
              <a:rect l="l" t="t" r="r" b="b"/>
              <a:pathLst>
                <a:path w="4726" h="6838" extrusionOk="0">
                  <a:moveTo>
                    <a:pt x="945" y="0"/>
                  </a:moveTo>
                  <a:cubicBezTo>
                    <a:pt x="536" y="0"/>
                    <a:pt x="126" y="284"/>
                    <a:pt x="0" y="662"/>
                  </a:cubicBezTo>
                  <a:lnTo>
                    <a:pt x="945" y="662"/>
                  </a:lnTo>
                  <a:cubicBezTo>
                    <a:pt x="1890" y="662"/>
                    <a:pt x="2646" y="1418"/>
                    <a:pt x="2646" y="2363"/>
                  </a:cubicBezTo>
                  <a:lnTo>
                    <a:pt x="2646" y="6490"/>
                  </a:lnTo>
                  <a:lnTo>
                    <a:pt x="2646" y="6616"/>
                  </a:lnTo>
                  <a:cubicBezTo>
                    <a:pt x="2766" y="6736"/>
                    <a:pt x="2868" y="6838"/>
                    <a:pt x="2993" y="6838"/>
                  </a:cubicBezTo>
                  <a:cubicBezTo>
                    <a:pt x="3032" y="6838"/>
                    <a:pt x="3074" y="6828"/>
                    <a:pt x="3119" y="6805"/>
                  </a:cubicBezTo>
                  <a:cubicBezTo>
                    <a:pt x="3245" y="6774"/>
                    <a:pt x="3277" y="6616"/>
                    <a:pt x="3308" y="6490"/>
                  </a:cubicBezTo>
                  <a:cubicBezTo>
                    <a:pt x="3497" y="6017"/>
                    <a:pt x="3686" y="5482"/>
                    <a:pt x="3686" y="5482"/>
                  </a:cubicBezTo>
                  <a:cubicBezTo>
                    <a:pt x="4222" y="5482"/>
                    <a:pt x="4694" y="5009"/>
                    <a:pt x="4694" y="4442"/>
                  </a:cubicBezTo>
                  <a:lnTo>
                    <a:pt x="4694" y="1008"/>
                  </a:lnTo>
                  <a:cubicBezTo>
                    <a:pt x="4726" y="473"/>
                    <a:pt x="4253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60" name="Google Shape;9860;p67"/>
          <p:cNvGrpSpPr/>
          <p:nvPr/>
        </p:nvGrpSpPr>
        <p:grpSpPr>
          <a:xfrm>
            <a:off x="3019809" y="1688647"/>
            <a:ext cx="420775" cy="420811"/>
            <a:chOff x="-5251625" y="3272950"/>
            <a:chExt cx="292225" cy="292250"/>
          </a:xfrm>
        </p:grpSpPr>
        <p:sp>
          <p:nvSpPr>
            <p:cNvPr id="9861" name="Google Shape;9861;p67"/>
            <p:cNvSpPr/>
            <p:nvPr/>
          </p:nvSpPr>
          <p:spPr>
            <a:xfrm>
              <a:off x="-5156325" y="3462775"/>
              <a:ext cx="33900" cy="33100"/>
            </a:xfrm>
            <a:custGeom>
              <a:avLst/>
              <a:gdLst/>
              <a:ahLst/>
              <a:cxnLst/>
              <a:rect l="l" t="t" r="r" b="b"/>
              <a:pathLst>
                <a:path w="1356" h="1324" extrusionOk="0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cubicBezTo>
                    <a:pt x="1" y="1072"/>
                    <a:pt x="316" y="1324"/>
                    <a:pt x="662" y="1324"/>
                  </a:cubicBezTo>
                  <a:cubicBezTo>
                    <a:pt x="1072" y="1324"/>
                    <a:pt x="1355" y="1009"/>
                    <a:pt x="1355" y="662"/>
                  </a:cubicBezTo>
                  <a:cubicBezTo>
                    <a:pt x="1355" y="284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2" name="Google Shape;9862;p67"/>
            <p:cNvSpPr/>
            <p:nvPr/>
          </p:nvSpPr>
          <p:spPr>
            <a:xfrm>
              <a:off x="-5251625" y="3272950"/>
              <a:ext cx="292225" cy="292250"/>
            </a:xfrm>
            <a:custGeom>
              <a:avLst/>
              <a:gdLst/>
              <a:ahLst/>
              <a:cxnLst/>
              <a:rect l="l" t="t" r="r" b="b"/>
              <a:pathLst>
                <a:path w="11689" h="11690" extrusionOk="0">
                  <a:moveTo>
                    <a:pt x="3699" y="2764"/>
                  </a:moveTo>
                  <a:cubicBezTo>
                    <a:pt x="3958" y="2764"/>
                    <a:pt x="4180" y="3098"/>
                    <a:pt x="3939" y="3340"/>
                  </a:cubicBezTo>
                  <a:lnTo>
                    <a:pt x="3497" y="3781"/>
                  </a:lnTo>
                  <a:lnTo>
                    <a:pt x="3939" y="4191"/>
                  </a:lnTo>
                  <a:cubicBezTo>
                    <a:pt x="4180" y="4433"/>
                    <a:pt x="3958" y="4767"/>
                    <a:pt x="3699" y="4767"/>
                  </a:cubicBezTo>
                  <a:cubicBezTo>
                    <a:pt x="3621" y="4767"/>
                    <a:pt x="3539" y="4737"/>
                    <a:pt x="3466" y="4664"/>
                  </a:cubicBezTo>
                  <a:lnTo>
                    <a:pt x="3025" y="4222"/>
                  </a:lnTo>
                  <a:lnTo>
                    <a:pt x="2584" y="4664"/>
                  </a:lnTo>
                  <a:cubicBezTo>
                    <a:pt x="2515" y="4756"/>
                    <a:pt x="2432" y="4794"/>
                    <a:pt x="2352" y="4794"/>
                  </a:cubicBezTo>
                  <a:cubicBezTo>
                    <a:pt x="2103" y="4794"/>
                    <a:pt x="1873" y="4429"/>
                    <a:pt x="2111" y="4191"/>
                  </a:cubicBezTo>
                  <a:lnTo>
                    <a:pt x="2552" y="3781"/>
                  </a:lnTo>
                  <a:lnTo>
                    <a:pt x="2111" y="3340"/>
                  </a:lnTo>
                  <a:cubicBezTo>
                    <a:pt x="1869" y="3098"/>
                    <a:pt x="2092" y="2764"/>
                    <a:pt x="2351" y="2764"/>
                  </a:cubicBezTo>
                  <a:cubicBezTo>
                    <a:pt x="2429" y="2764"/>
                    <a:pt x="2511" y="2795"/>
                    <a:pt x="2584" y="2868"/>
                  </a:cubicBezTo>
                  <a:lnTo>
                    <a:pt x="3025" y="3309"/>
                  </a:lnTo>
                  <a:lnTo>
                    <a:pt x="3466" y="2868"/>
                  </a:lnTo>
                  <a:cubicBezTo>
                    <a:pt x="3539" y="2795"/>
                    <a:pt x="3621" y="2764"/>
                    <a:pt x="3699" y="2764"/>
                  </a:cubicBezTo>
                  <a:close/>
                  <a:moveTo>
                    <a:pt x="8583" y="6922"/>
                  </a:moveTo>
                  <a:cubicBezTo>
                    <a:pt x="8841" y="6922"/>
                    <a:pt x="9064" y="7257"/>
                    <a:pt x="8822" y="7499"/>
                  </a:cubicBezTo>
                  <a:lnTo>
                    <a:pt x="8381" y="7940"/>
                  </a:lnTo>
                  <a:lnTo>
                    <a:pt x="8822" y="8381"/>
                  </a:lnTo>
                  <a:cubicBezTo>
                    <a:pt x="9064" y="8623"/>
                    <a:pt x="8841" y="8958"/>
                    <a:pt x="8583" y="8958"/>
                  </a:cubicBezTo>
                  <a:cubicBezTo>
                    <a:pt x="8504" y="8958"/>
                    <a:pt x="8422" y="8927"/>
                    <a:pt x="8349" y="8854"/>
                  </a:cubicBezTo>
                  <a:lnTo>
                    <a:pt x="7908" y="8413"/>
                  </a:lnTo>
                  <a:lnTo>
                    <a:pt x="7467" y="8854"/>
                  </a:lnTo>
                  <a:cubicBezTo>
                    <a:pt x="7394" y="8927"/>
                    <a:pt x="7312" y="8958"/>
                    <a:pt x="7234" y="8958"/>
                  </a:cubicBezTo>
                  <a:cubicBezTo>
                    <a:pt x="6975" y="8958"/>
                    <a:pt x="6753" y="8623"/>
                    <a:pt x="6995" y="8381"/>
                  </a:cubicBezTo>
                  <a:lnTo>
                    <a:pt x="7436" y="7940"/>
                  </a:lnTo>
                  <a:lnTo>
                    <a:pt x="6995" y="7499"/>
                  </a:lnTo>
                  <a:cubicBezTo>
                    <a:pt x="6753" y="7257"/>
                    <a:pt x="6975" y="6922"/>
                    <a:pt x="7234" y="6922"/>
                  </a:cubicBezTo>
                  <a:cubicBezTo>
                    <a:pt x="7312" y="6922"/>
                    <a:pt x="7394" y="6953"/>
                    <a:pt x="7467" y="7026"/>
                  </a:cubicBezTo>
                  <a:lnTo>
                    <a:pt x="7908" y="7467"/>
                  </a:lnTo>
                  <a:lnTo>
                    <a:pt x="8349" y="7026"/>
                  </a:lnTo>
                  <a:cubicBezTo>
                    <a:pt x="8422" y="6953"/>
                    <a:pt x="8504" y="6922"/>
                    <a:pt x="8583" y="6922"/>
                  </a:cubicBezTo>
                  <a:close/>
                  <a:moveTo>
                    <a:pt x="7895" y="2732"/>
                  </a:moveTo>
                  <a:cubicBezTo>
                    <a:pt x="7974" y="2732"/>
                    <a:pt x="8055" y="2763"/>
                    <a:pt x="8129" y="2836"/>
                  </a:cubicBezTo>
                  <a:lnTo>
                    <a:pt x="8790" y="3498"/>
                  </a:lnTo>
                  <a:cubicBezTo>
                    <a:pt x="8916" y="3624"/>
                    <a:pt x="8916" y="3844"/>
                    <a:pt x="8790" y="3970"/>
                  </a:cubicBezTo>
                  <a:lnTo>
                    <a:pt x="8129" y="4632"/>
                  </a:lnTo>
                  <a:cubicBezTo>
                    <a:pt x="8055" y="4705"/>
                    <a:pt x="7974" y="4736"/>
                    <a:pt x="7895" y="4736"/>
                  </a:cubicBezTo>
                  <a:cubicBezTo>
                    <a:pt x="7637" y="4736"/>
                    <a:pt x="7414" y="4401"/>
                    <a:pt x="7656" y="4159"/>
                  </a:cubicBezTo>
                  <a:lnTo>
                    <a:pt x="7719" y="4096"/>
                  </a:lnTo>
                  <a:lnTo>
                    <a:pt x="7719" y="4096"/>
                  </a:lnTo>
                  <a:cubicBezTo>
                    <a:pt x="6175" y="4159"/>
                    <a:pt x="4978" y="5388"/>
                    <a:pt x="4852" y="6932"/>
                  </a:cubicBezTo>
                  <a:cubicBezTo>
                    <a:pt x="5451" y="7089"/>
                    <a:pt x="5829" y="7593"/>
                    <a:pt x="5829" y="8224"/>
                  </a:cubicBezTo>
                  <a:cubicBezTo>
                    <a:pt x="5829" y="9011"/>
                    <a:pt x="5230" y="9641"/>
                    <a:pt x="4474" y="9641"/>
                  </a:cubicBezTo>
                  <a:cubicBezTo>
                    <a:pt x="3750" y="9641"/>
                    <a:pt x="3119" y="9011"/>
                    <a:pt x="3119" y="8255"/>
                  </a:cubicBezTo>
                  <a:cubicBezTo>
                    <a:pt x="3119" y="7625"/>
                    <a:pt x="3529" y="7089"/>
                    <a:pt x="4128" y="6932"/>
                  </a:cubicBezTo>
                  <a:cubicBezTo>
                    <a:pt x="4285" y="5042"/>
                    <a:pt x="5829" y="3498"/>
                    <a:pt x="7751" y="3403"/>
                  </a:cubicBezTo>
                  <a:lnTo>
                    <a:pt x="7656" y="3309"/>
                  </a:lnTo>
                  <a:cubicBezTo>
                    <a:pt x="7414" y="3067"/>
                    <a:pt x="7637" y="2732"/>
                    <a:pt x="7895" y="2732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584"/>
                    <a:pt x="0" y="5829"/>
                  </a:cubicBezTo>
                  <a:cubicBezTo>
                    <a:pt x="0" y="9011"/>
                    <a:pt x="2615" y="11689"/>
                    <a:pt x="5829" y="11689"/>
                  </a:cubicBezTo>
                  <a:cubicBezTo>
                    <a:pt x="9011" y="11689"/>
                    <a:pt x="11689" y="9043"/>
                    <a:pt x="11689" y="5829"/>
                  </a:cubicBezTo>
                  <a:cubicBezTo>
                    <a:pt x="11657" y="5357"/>
                    <a:pt x="11563" y="4884"/>
                    <a:pt x="11500" y="4443"/>
                  </a:cubicBezTo>
                  <a:cubicBezTo>
                    <a:pt x="11248" y="4884"/>
                    <a:pt x="10838" y="5136"/>
                    <a:pt x="10303" y="5136"/>
                  </a:cubicBezTo>
                  <a:cubicBezTo>
                    <a:pt x="9578" y="5136"/>
                    <a:pt x="8948" y="4506"/>
                    <a:pt x="8948" y="3781"/>
                  </a:cubicBezTo>
                  <a:cubicBezTo>
                    <a:pt x="8948" y="3025"/>
                    <a:pt x="9578" y="2395"/>
                    <a:pt x="10303" y="2395"/>
                  </a:cubicBezTo>
                  <a:cubicBezTo>
                    <a:pt x="10397" y="2395"/>
                    <a:pt x="10523" y="2395"/>
                    <a:pt x="10586" y="2427"/>
                  </a:cubicBezTo>
                  <a:cubicBezTo>
                    <a:pt x="9483" y="883"/>
                    <a:pt x="7719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9863;p67"/>
            <p:cNvSpPr/>
            <p:nvPr/>
          </p:nvSpPr>
          <p:spPr>
            <a:xfrm>
              <a:off x="-5011400" y="3350150"/>
              <a:ext cx="33900" cy="33875"/>
            </a:xfrm>
            <a:custGeom>
              <a:avLst/>
              <a:gdLst/>
              <a:ahLst/>
              <a:cxnLst/>
              <a:rect l="l" t="t" r="r" b="b"/>
              <a:pathLst>
                <a:path w="1356" h="1355" extrusionOk="0">
                  <a:moveTo>
                    <a:pt x="662" y="0"/>
                  </a:moveTo>
                  <a:cubicBezTo>
                    <a:pt x="315" y="0"/>
                    <a:pt x="0" y="284"/>
                    <a:pt x="0" y="693"/>
                  </a:cubicBezTo>
                  <a:cubicBezTo>
                    <a:pt x="0" y="1071"/>
                    <a:pt x="315" y="1355"/>
                    <a:pt x="662" y="1355"/>
                  </a:cubicBezTo>
                  <a:cubicBezTo>
                    <a:pt x="1072" y="1355"/>
                    <a:pt x="1355" y="1040"/>
                    <a:pt x="1355" y="693"/>
                  </a:cubicBezTo>
                  <a:cubicBezTo>
                    <a:pt x="1355" y="315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64" name="Google Shape;9864;p67"/>
          <p:cNvGrpSpPr/>
          <p:nvPr/>
        </p:nvGrpSpPr>
        <p:grpSpPr>
          <a:xfrm>
            <a:off x="3016407" y="2204348"/>
            <a:ext cx="427578" cy="421351"/>
            <a:chOff x="-5254775" y="3631325"/>
            <a:chExt cx="296950" cy="292625"/>
          </a:xfrm>
        </p:grpSpPr>
        <p:sp>
          <p:nvSpPr>
            <p:cNvPr id="9865" name="Google Shape;9865;p67"/>
            <p:cNvSpPr/>
            <p:nvPr/>
          </p:nvSpPr>
          <p:spPr>
            <a:xfrm>
              <a:off x="-5246900" y="3766400"/>
              <a:ext cx="58300" cy="55150"/>
            </a:xfrm>
            <a:custGeom>
              <a:avLst/>
              <a:gdLst/>
              <a:ahLst/>
              <a:cxnLst/>
              <a:rect l="l" t="t" r="r" b="b"/>
              <a:pathLst>
                <a:path w="2332" h="2206" extrusionOk="0">
                  <a:moveTo>
                    <a:pt x="1769" y="1"/>
                  </a:moveTo>
                  <a:cubicBezTo>
                    <a:pt x="1639" y="1"/>
                    <a:pt x="1513" y="48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64"/>
                  </a:cubicBezTo>
                  <a:cubicBezTo>
                    <a:pt x="300" y="2159"/>
                    <a:pt x="434" y="2206"/>
                    <a:pt x="564" y="2206"/>
                  </a:cubicBezTo>
                  <a:cubicBezTo>
                    <a:pt x="694" y="2206"/>
                    <a:pt x="820" y="2159"/>
                    <a:pt x="914" y="2064"/>
                  </a:cubicBezTo>
                  <a:lnTo>
                    <a:pt x="2143" y="835"/>
                  </a:lnTo>
                  <a:cubicBezTo>
                    <a:pt x="2332" y="646"/>
                    <a:pt x="2332" y="331"/>
                    <a:pt x="2143" y="142"/>
                  </a:cubicBezTo>
                  <a:cubicBezTo>
                    <a:pt x="2033" y="48"/>
                    <a:pt x="1899" y="1"/>
                    <a:pt x="17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67"/>
            <p:cNvSpPr/>
            <p:nvPr/>
          </p:nvSpPr>
          <p:spPr>
            <a:xfrm>
              <a:off x="-5216175" y="3795550"/>
              <a:ext cx="58300" cy="55950"/>
            </a:xfrm>
            <a:custGeom>
              <a:avLst/>
              <a:gdLst/>
              <a:ahLst/>
              <a:cxnLst/>
              <a:rect l="l" t="t" r="r" b="b"/>
              <a:pathLst>
                <a:path w="2332" h="2238" extrusionOk="0">
                  <a:moveTo>
                    <a:pt x="1764" y="0"/>
                  </a:moveTo>
                  <a:cubicBezTo>
                    <a:pt x="1638" y="0"/>
                    <a:pt x="1512" y="47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95"/>
                  </a:cubicBezTo>
                  <a:cubicBezTo>
                    <a:pt x="284" y="2190"/>
                    <a:pt x="410" y="2237"/>
                    <a:pt x="540" y="2237"/>
                  </a:cubicBezTo>
                  <a:cubicBezTo>
                    <a:pt x="670" y="2237"/>
                    <a:pt x="804" y="2190"/>
                    <a:pt x="914" y="2095"/>
                  </a:cubicBezTo>
                  <a:lnTo>
                    <a:pt x="2111" y="867"/>
                  </a:lnTo>
                  <a:cubicBezTo>
                    <a:pt x="2332" y="678"/>
                    <a:pt x="2332" y="363"/>
                    <a:pt x="2111" y="142"/>
                  </a:cubicBezTo>
                  <a:cubicBezTo>
                    <a:pt x="2016" y="47"/>
                    <a:pt x="1890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9867;p67"/>
            <p:cNvSpPr/>
            <p:nvPr/>
          </p:nvSpPr>
          <p:spPr>
            <a:xfrm>
              <a:off x="-5185475" y="3826250"/>
              <a:ext cx="57525" cy="55750"/>
            </a:xfrm>
            <a:custGeom>
              <a:avLst/>
              <a:gdLst/>
              <a:ahLst/>
              <a:cxnLst/>
              <a:rect l="l" t="t" r="r" b="b"/>
              <a:pathLst>
                <a:path w="2301" h="2230" extrusionOk="0">
                  <a:moveTo>
                    <a:pt x="1765" y="1"/>
                  </a:moveTo>
                  <a:cubicBezTo>
                    <a:pt x="1639" y="1"/>
                    <a:pt x="1513" y="48"/>
                    <a:pt x="1419" y="143"/>
                  </a:cubicBezTo>
                  <a:lnTo>
                    <a:pt x="190" y="1371"/>
                  </a:lnTo>
                  <a:cubicBezTo>
                    <a:pt x="1" y="1560"/>
                    <a:pt x="1" y="1875"/>
                    <a:pt x="190" y="2064"/>
                  </a:cubicBezTo>
                  <a:cubicBezTo>
                    <a:pt x="284" y="2175"/>
                    <a:pt x="410" y="2230"/>
                    <a:pt x="536" y="2230"/>
                  </a:cubicBezTo>
                  <a:cubicBezTo>
                    <a:pt x="662" y="2230"/>
                    <a:pt x="788" y="2175"/>
                    <a:pt x="883" y="2064"/>
                  </a:cubicBezTo>
                  <a:lnTo>
                    <a:pt x="2112" y="836"/>
                  </a:lnTo>
                  <a:cubicBezTo>
                    <a:pt x="2301" y="647"/>
                    <a:pt x="2301" y="332"/>
                    <a:pt x="2112" y="143"/>
                  </a:cubicBezTo>
                  <a:cubicBezTo>
                    <a:pt x="2017" y="48"/>
                    <a:pt x="1891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8" name="Google Shape;9868;p67"/>
            <p:cNvSpPr/>
            <p:nvPr/>
          </p:nvSpPr>
          <p:spPr>
            <a:xfrm>
              <a:off x="-5156325" y="3856375"/>
              <a:ext cx="58300" cy="55750"/>
            </a:xfrm>
            <a:custGeom>
              <a:avLst/>
              <a:gdLst/>
              <a:ahLst/>
              <a:cxnLst/>
              <a:rect l="l" t="t" r="r" b="b"/>
              <a:pathLst>
                <a:path w="2332" h="2230" extrusionOk="0">
                  <a:moveTo>
                    <a:pt x="1781" y="1"/>
                  </a:moveTo>
                  <a:cubicBezTo>
                    <a:pt x="1655" y="1"/>
                    <a:pt x="1529" y="56"/>
                    <a:pt x="1418" y="166"/>
                  </a:cubicBezTo>
                  <a:lnTo>
                    <a:pt x="190" y="1395"/>
                  </a:lnTo>
                  <a:cubicBezTo>
                    <a:pt x="1" y="1584"/>
                    <a:pt x="1" y="1899"/>
                    <a:pt x="190" y="2088"/>
                  </a:cubicBezTo>
                  <a:cubicBezTo>
                    <a:pt x="300" y="2183"/>
                    <a:pt x="442" y="2230"/>
                    <a:pt x="575" y="2230"/>
                  </a:cubicBezTo>
                  <a:cubicBezTo>
                    <a:pt x="709" y="2230"/>
                    <a:pt x="835" y="2183"/>
                    <a:pt x="914" y="2088"/>
                  </a:cubicBezTo>
                  <a:lnTo>
                    <a:pt x="2143" y="859"/>
                  </a:lnTo>
                  <a:cubicBezTo>
                    <a:pt x="2332" y="670"/>
                    <a:pt x="2332" y="355"/>
                    <a:pt x="2143" y="166"/>
                  </a:cubicBezTo>
                  <a:cubicBezTo>
                    <a:pt x="2033" y="56"/>
                    <a:pt x="1907" y="1"/>
                    <a:pt x="1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9" name="Google Shape;9869;p67"/>
            <p:cNvSpPr/>
            <p:nvPr/>
          </p:nvSpPr>
          <p:spPr>
            <a:xfrm>
              <a:off x="-5105925" y="3886525"/>
              <a:ext cx="37050" cy="37425"/>
            </a:xfrm>
            <a:custGeom>
              <a:avLst/>
              <a:gdLst/>
              <a:ahLst/>
              <a:cxnLst/>
              <a:rect l="l" t="t" r="r" b="b"/>
              <a:pathLst>
                <a:path w="1482" h="1497" extrusionOk="0">
                  <a:moveTo>
                    <a:pt x="662" y="0"/>
                  </a:moveTo>
                  <a:lnTo>
                    <a:pt x="536" y="126"/>
                  </a:lnTo>
                  <a:lnTo>
                    <a:pt x="1" y="756"/>
                  </a:lnTo>
                  <a:lnTo>
                    <a:pt x="599" y="1355"/>
                  </a:lnTo>
                  <a:cubicBezTo>
                    <a:pt x="694" y="1449"/>
                    <a:pt x="820" y="1497"/>
                    <a:pt x="946" y="1497"/>
                  </a:cubicBezTo>
                  <a:cubicBezTo>
                    <a:pt x="1072" y="1497"/>
                    <a:pt x="1198" y="1449"/>
                    <a:pt x="1293" y="1355"/>
                  </a:cubicBezTo>
                  <a:cubicBezTo>
                    <a:pt x="1482" y="1166"/>
                    <a:pt x="1482" y="851"/>
                    <a:pt x="1293" y="662"/>
                  </a:cubicBezTo>
                  <a:lnTo>
                    <a:pt x="6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0" name="Google Shape;9870;p67"/>
            <p:cNvSpPr/>
            <p:nvPr/>
          </p:nvSpPr>
          <p:spPr>
            <a:xfrm>
              <a:off x="-5254775" y="3648050"/>
              <a:ext cx="278050" cy="248325"/>
            </a:xfrm>
            <a:custGeom>
              <a:avLst/>
              <a:gdLst/>
              <a:ahLst/>
              <a:cxnLst/>
              <a:rect l="l" t="t" r="r" b="b"/>
              <a:pathLst>
                <a:path w="11122" h="9933" extrusionOk="0">
                  <a:moveTo>
                    <a:pt x="4049" y="1"/>
                  </a:moveTo>
                  <a:cubicBezTo>
                    <a:pt x="3781" y="1"/>
                    <a:pt x="3513" y="103"/>
                    <a:pt x="3308" y="308"/>
                  </a:cubicBezTo>
                  <a:lnTo>
                    <a:pt x="410" y="3364"/>
                  </a:lnTo>
                  <a:cubicBezTo>
                    <a:pt x="0" y="3774"/>
                    <a:pt x="0" y="4435"/>
                    <a:pt x="410" y="4813"/>
                  </a:cubicBezTo>
                  <a:lnTo>
                    <a:pt x="631" y="5065"/>
                  </a:lnTo>
                  <a:lnTo>
                    <a:pt x="1198" y="4498"/>
                  </a:lnTo>
                  <a:cubicBezTo>
                    <a:pt x="1454" y="4242"/>
                    <a:pt x="1794" y="4106"/>
                    <a:pt x="2122" y="4106"/>
                  </a:cubicBezTo>
                  <a:cubicBezTo>
                    <a:pt x="2398" y="4106"/>
                    <a:pt x="2666" y="4202"/>
                    <a:pt x="2867" y="4404"/>
                  </a:cubicBezTo>
                  <a:cubicBezTo>
                    <a:pt x="3151" y="4624"/>
                    <a:pt x="3308" y="4971"/>
                    <a:pt x="3277" y="5286"/>
                  </a:cubicBezTo>
                  <a:cubicBezTo>
                    <a:pt x="3592" y="5286"/>
                    <a:pt x="3907" y="5412"/>
                    <a:pt x="4128" y="5664"/>
                  </a:cubicBezTo>
                  <a:cubicBezTo>
                    <a:pt x="4380" y="5884"/>
                    <a:pt x="4506" y="6200"/>
                    <a:pt x="4506" y="6515"/>
                  </a:cubicBezTo>
                  <a:cubicBezTo>
                    <a:pt x="4821" y="6515"/>
                    <a:pt x="5136" y="6641"/>
                    <a:pt x="5356" y="6861"/>
                  </a:cubicBezTo>
                  <a:cubicBezTo>
                    <a:pt x="5608" y="7113"/>
                    <a:pt x="5703" y="7428"/>
                    <a:pt x="5703" y="7743"/>
                  </a:cubicBezTo>
                  <a:cubicBezTo>
                    <a:pt x="6018" y="7743"/>
                    <a:pt x="6364" y="7869"/>
                    <a:pt x="6585" y="8090"/>
                  </a:cubicBezTo>
                  <a:cubicBezTo>
                    <a:pt x="6837" y="8342"/>
                    <a:pt x="6931" y="8657"/>
                    <a:pt x="6931" y="8909"/>
                  </a:cubicBezTo>
                  <a:lnTo>
                    <a:pt x="7814" y="9791"/>
                  </a:lnTo>
                  <a:cubicBezTo>
                    <a:pt x="7908" y="9886"/>
                    <a:pt x="8034" y="9933"/>
                    <a:pt x="8160" y="9933"/>
                  </a:cubicBezTo>
                  <a:cubicBezTo>
                    <a:pt x="8286" y="9933"/>
                    <a:pt x="8412" y="9886"/>
                    <a:pt x="8507" y="9791"/>
                  </a:cubicBezTo>
                  <a:cubicBezTo>
                    <a:pt x="8727" y="9602"/>
                    <a:pt x="8727" y="9287"/>
                    <a:pt x="8507" y="9066"/>
                  </a:cubicBezTo>
                  <a:lnTo>
                    <a:pt x="7656" y="8216"/>
                  </a:lnTo>
                  <a:cubicBezTo>
                    <a:pt x="7530" y="8090"/>
                    <a:pt x="7530" y="7869"/>
                    <a:pt x="7656" y="7743"/>
                  </a:cubicBezTo>
                  <a:cubicBezTo>
                    <a:pt x="7748" y="7596"/>
                    <a:pt x="7851" y="7534"/>
                    <a:pt x="7953" y="7534"/>
                  </a:cubicBezTo>
                  <a:cubicBezTo>
                    <a:pt x="8024" y="7534"/>
                    <a:pt x="8095" y="7565"/>
                    <a:pt x="8160" y="7617"/>
                  </a:cubicBezTo>
                  <a:lnTo>
                    <a:pt x="9011" y="8499"/>
                  </a:lnTo>
                  <a:cubicBezTo>
                    <a:pt x="9121" y="8594"/>
                    <a:pt x="9255" y="8641"/>
                    <a:pt x="9385" y="8641"/>
                  </a:cubicBezTo>
                  <a:cubicBezTo>
                    <a:pt x="9515" y="8641"/>
                    <a:pt x="9641" y="8594"/>
                    <a:pt x="9735" y="8499"/>
                  </a:cubicBezTo>
                  <a:cubicBezTo>
                    <a:pt x="9924" y="8279"/>
                    <a:pt x="9924" y="7964"/>
                    <a:pt x="9735" y="7775"/>
                  </a:cubicBezTo>
                  <a:lnTo>
                    <a:pt x="8853" y="6924"/>
                  </a:lnTo>
                  <a:cubicBezTo>
                    <a:pt x="8759" y="6798"/>
                    <a:pt x="8759" y="6578"/>
                    <a:pt x="8853" y="6452"/>
                  </a:cubicBezTo>
                  <a:cubicBezTo>
                    <a:pt x="8916" y="6389"/>
                    <a:pt x="9011" y="6357"/>
                    <a:pt x="9101" y="6357"/>
                  </a:cubicBezTo>
                  <a:cubicBezTo>
                    <a:pt x="9192" y="6357"/>
                    <a:pt x="9279" y="6389"/>
                    <a:pt x="9326" y="6452"/>
                  </a:cubicBezTo>
                  <a:lnTo>
                    <a:pt x="10208" y="7302"/>
                  </a:lnTo>
                  <a:cubicBezTo>
                    <a:pt x="10303" y="7397"/>
                    <a:pt x="10429" y="7444"/>
                    <a:pt x="10555" y="7444"/>
                  </a:cubicBezTo>
                  <a:cubicBezTo>
                    <a:pt x="10681" y="7444"/>
                    <a:pt x="10807" y="7397"/>
                    <a:pt x="10901" y="7302"/>
                  </a:cubicBezTo>
                  <a:cubicBezTo>
                    <a:pt x="11122" y="7113"/>
                    <a:pt x="11122" y="6798"/>
                    <a:pt x="10901" y="6609"/>
                  </a:cubicBezTo>
                  <a:lnTo>
                    <a:pt x="10334" y="6010"/>
                  </a:lnTo>
                  <a:lnTo>
                    <a:pt x="10208" y="5884"/>
                  </a:lnTo>
                  <a:lnTo>
                    <a:pt x="6931" y="2608"/>
                  </a:lnTo>
                  <a:cubicBezTo>
                    <a:pt x="6884" y="2561"/>
                    <a:pt x="6798" y="2537"/>
                    <a:pt x="6707" y="2537"/>
                  </a:cubicBezTo>
                  <a:cubicBezTo>
                    <a:pt x="6616" y="2537"/>
                    <a:pt x="6522" y="2561"/>
                    <a:pt x="6459" y="2608"/>
                  </a:cubicBezTo>
                  <a:lnTo>
                    <a:pt x="5167" y="3931"/>
                  </a:lnTo>
                  <a:cubicBezTo>
                    <a:pt x="4904" y="4176"/>
                    <a:pt x="4562" y="4308"/>
                    <a:pt x="4229" y="4308"/>
                  </a:cubicBezTo>
                  <a:cubicBezTo>
                    <a:pt x="4004" y="4308"/>
                    <a:pt x="3783" y="4247"/>
                    <a:pt x="3592" y="4120"/>
                  </a:cubicBezTo>
                  <a:cubicBezTo>
                    <a:pt x="2962" y="3679"/>
                    <a:pt x="2930" y="2829"/>
                    <a:pt x="3434" y="2293"/>
                  </a:cubicBezTo>
                  <a:lnTo>
                    <a:pt x="5010" y="529"/>
                  </a:lnTo>
                  <a:lnTo>
                    <a:pt x="4789" y="308"/>
                  </a:lnTo>
                  <a:cubicBezTo>
                    <a:pt x="4584" y="103"/>
                    <a:pt x="4317" y="1"/>
                    <a:pt x="4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1" name="Google Shape;9871;p67"/>
            <p:cNvSpPr/>
            <p:nvPr/>
          </p:nvSpPr>
          <p:spPr>
            <a:xfrm>
              <a:off x="-5163425" y="3631325"/>
              <a:ext cx="205600" cy="150450"/>
            </a:xfrm>
            <a:custGeom>
              <a:avLst/>
              <a:gdLst/>
              <a:ahLst/>
              <a:cxnLst/>
              <a:rect l="l" t="t" r="r" b="b"/>
              <a:pathLst>
                <a:path w="8224" h="6018" extrusionOk="0">
                  <a:moveTo>
                    <a:pt x="3699" y="0"/>
                  </a:moveTo>
                  <a:cubicBezTo>
                    <a:pt x="3435" y="0"/>
                    <a:pt x="3167" y="95"/>
                    <a:pt x="2962" y="284"/>
                  </a:cubicBezTo>
                  <a:lnTo>
                    <a:pt x="2364" y="883"/>
                  </a:lnTo>
                  <a:lnTo>
                    <a:pt x="2269" y="1009"/>
                  </a:lnTo>
                  <a:lnTo>
                    <a:pt x="222" y="3245"/>
                  </a:lnTo>
                  <a:cubicBezTo>
                    <a:pt x="1" y="3435"/>
                    <a:pt x="1" y="3781"/>
                    <a:pt x="222" y="3970"/>
                  </a:cubicBezTo>
                  <a:cubicBezTo>
                    <a:pt x="316" y="4065"/>
                    <a:pt x="442" y="4112"/>
                    <a:pt x="568" y="4112"/>
                  </a:cubicBezTo>
                  <a:cubicBezTo>
                    <a:pt x="694" y="4112"/>
                    <a:pt x="820" y="4065"/>
                    <a:pt x="915" y="3970"/>
                  </a:cubicBezTo>
                  <a:lnTo>
                    <a:pt x="2269" y="2615"/>
                  </a:lnTo>
                  <a:cubicBezTo>
                    <a:pt x="2458" y="2426"/>
                    <a:pt x="2718" y="2332"/>
                    <a:pt x="2982" y="2332"/>
                  </a:cubicBezTo>
                  <a:cubicBezTo>
                    <a:pt x="3246" y="2332"/>
                    <a:pt x="3514" y="2426"/>
                    <a:pt x="3719" y="2615"/>
                  </a:cubicBezTo>
                  <a:lnTo>
                    <a:pt x="7090" y="6018"/>
                  </a:lnTo>
                  <a:lnTo>
                    <a:pt x="7814" y="5356"/>
                  </a:lnTo>
                  <a:cubicBezTo>
                    <a:pt x="8224" y="4947"/>
                    <a:pt x="8224" y="4285"/>
                    <a:pt x="7814" y="3876"/>
                  </a:cubicBezTo>
                  <a:lnTo>
                    <a:pt x="4412" y="284"/>
                  </a:lnTo>
                  <a:cubicBezTo>
                    <a:pt x="4223" y="95"/>
                    <a:pt x="3963" y="0"/>
                    <a:pt x="36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72" name="Google Shape;9872;p67"/>
          <p:cNvGrpSpPr/>
          <p:nvPr/>
        </p:nvGrpSpPr>
        <p:grpSpPr>
          <a:xfrm>
            <a:off x="3032265" y="2756270"/>
            <a:ext cx="419659" cy="420775"/>
            <a:chOff x="-5251625" y="3991275"/>
            <a:chExt cx="291450" cy="292225"/>
          </a:xfrm>
        </p:grpSpPr>
        <p:sp>
          <p:nvSpPr>
            <p:cNvPr id="9873" name="Google Shape;9873;p67"/>
            <p:cNvSpPr/>
            <p:nvPr/>
          </p:nvSpPr>
          <p:spPr>
            <a:xfrm>
              <a:off x="-5179950" y="4198400"/>
              <a:ext cx="145725" cy="85100"/>
            </a:xfrm>
            <a:custGeom>
              <a:avLst/>
              <a:gdLst/>
              <a:ahLst/>
              <a:cxnLst/>
              <a:rect l="l" t="t" r="r" b="b"/>
              <a:pathLst>
                <a:path w="5829" h="3404" extrusionOk="0">
                  <a:moveTo>
                    <a:pt x="0" y="1"/>
                  </a:moveTo>
                  <a:lnTo>
                    <a:pt x="504" y="3151"/>
                  </a:lnTo>
                  <a:cubicBezTo>
                    <a:pt x="567" y="3309"/>
                    <a:pt x="662" y="3403"/>
                    <a:pt x="883" y="3403"/>
                  </a:cubicBezTo>
                  <a:lnTo>
                    <a:pt x="4978" y="3403"/>
                  </a:lnTo>
                  <a:cubicBezTo>
                    <a:pt x="5136" y="3403"/>
                    <a:pt x="5293" y="3309"/>
                    <a:pt x="5325" y="3151"/>
                  </a:cubicBezTo>
                  <a:lnTo>
                    <a:pt x="58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9874;p67"/>
            <p:cNvSpPr/>
            <p:nvPr/>
          </p:nvSpPr>
          <p:spPr>
            <a:xfrm>
              <a:off x="-5203575" y="4129100"/>
              <a:ext cx="196925" cy="51225"/>
            </a:xfrm>
            <a:custGeom>
              <a:avLst/>
              <a:gdLst/>
              <a:ahLst/>
              <a:cxnLst/>
              <a:rect l="l" t="t" r="r" b="b"/>
              <a:pathLst>
                <a:path w="7877" h="2049" extrusionOk="0">
                  <a:moveTo>
                    <a:pt x="1229" y="1"/>
                  </a:moveTo>
                  <a:cubicBezTo>
                    <a:pt x="504" y="1"/>
                    <a:pt x="0" y="662"/>
                    <a:pt x="284" y="1387"/>
                  </a:cubicBezTo>
                  <a:cubicBezTo>
                    <a:pt x="284" y="1702"/>
                    <a:pt x="567" y="1922"/>
                    <a:pt x="882" y="2017"/>
                  </a:cubicBezTo>
                  <a:cubicBezTo>
                    <a:pt x="945" y="2048"/>
                    <a:pt x="1071" y="2048"/>
                    <a:pt x="1197" y="2048"/>
                  </a:cubicBezTo>
                  <a:lnTo>
                    <a:pt x="6648" y="2048"/>
                  </a:lnTo>
                  <a:cubicBezTo>
                    <a:pt x="6774" y="2048"/>
                    <a:pt x="6868" y="2017"/>
                    <a:pt x="6963" y="2017"/>
                  </a:cubicBezTo>
                  <a:cubicBezTo>
                    <a:pt x="7278" y="1922"/>
                    <a:pt x="7530" y="1702"/>
                    <a:pt x="7656" y="1387"/>
                  </a:cubicBezTo>
                  <a:cubicBezTo>
                    <a:pt x="7876" y="662"/>
                    <a:pt x="7372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9875;p67"/>
            <p:cNvSpPr/>
            <p:nvPr/>
          </p:nvSpPr>
          <p:spPr>
            <a:xfrm>
              <a:off x="-5251625" y="3991275"/>
              <a:ext cx="291450" cy="172500"/>
            </a:xfrm>
            <a:custGeom>
              <a:avLst/>
              <a:gdLst/>
              <a:ahLst/>
              <a:cxnLst/>
              <a:rect l="l" t="t" r="r" b="b"/>
              <a:pathLst>
                <a:path w="11658" h="6900" extrusionOk="0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5829"/>
                  </a:lnTo>
                  <a:cubicBezTo>
                    <a:pt x="0" y="6396"/>
                    <a:pt x="473" y="6900"/>
                    <a:pt x="1009" y="6900"/>
                  </a:cubicBezTo>
                  <a:lnTo>
                    <a:pt x="1418" y="6900"/>
                  </a:lnTo>
                  <a:cubicBezTo>
                    <a:pt x="1387" y="6774"/>
                    <a:pt x="1387" y="6648"/>
                    <a:pt x="1387" y="6553"/>
                  </a:cubicBezTo>
                  <a:cubicBezTo>
                    <a:pt x="1387" y="5608"/>
                    <a:pt x="2111" y="4852"/>
                    <a:pt x="3056" y="4852"/>
                  </a:cubicBezTo>
                  <a:lnTo>
                    <a:pt x="3781" y="4852"/>
                  </a:lnTo>
                  <a:cubicBezTo>
                    <a:pt x="3907" y="4285"/>
                    <a:pt x="4254" y="3875"/>
                    <a:pt x="4726" y="3623"/>
                  </a:cubicBezTo>
                  <a:cubicBezTo>
                    <a:pt x="4537" y="3371"/>
                    <a:pt x="4411" y="3119"/>
                    <a:pt x="4411" y="2773"/>
                  </a:cubicBezTo>
                  <a:cubicBezTo>
                    <a:pt x="4411" y="2016"/>
                    <a:pt x="5041" y="1386"/>
                    <a:pt x="5797" y="1386"/>
                  </a:cubicBezTo>
                  <a:cubicBezTo>
                    <a:pt x="6522" y="1386"/>
                    <a:pt x="7152" y="2016"/>
                    <a:pt x="7152" y="2773"/>
                  </a:cubicBezTo>
                  <a:cubicBezTo>
                    <a:pt x="7152" y="3088"/>
                    <a:pt x="7058" y="3403"/>
                    <a:pt x="6837" y="3623"/>
                  </a:cubicBezTo>
                  <a:cubicBezTo>
                    <a:pt x="7310" y="3875"/>
                    <a:pt x="7688" y="4285"/>
                    <a:pt x="7782" y="4852"/>
                  </a:cubicBezTo>
                  <a:lnTo>
                    <a:pt x="8507" y="4852"/>
                  </a:lnTo>
                  <a:cubicBezTo>
                    <a:pt x="9452" y="4852"/>
                    <a:pt x="10208" y="5608"/>
                    <a:pt x="10208" y="6553"/>
                  </a:cubicBezTo>
                  <a:cubicBezTo>
                    <a:pt x="10208" y="6648"/>
                    <a:pt x="10208" y="6774"/>
                    <a:pt x="10145" y="6900"/>
                  </a:cubicBezTo>
                  <a:lnTo>
                    <a:pt x="10586" y="6900"/>
                  </a:lnTo>
                  <a:cubicBezTo>
                    <a:pt x="11153" y="6900"/>
                    <a:pt x="11626" y="6427"/>
                    <a:pt x="11626" y="5829"/>
                  </a:cubicBezTo>
                  <a:lnTo>
                    <a:pt x="11626" y="1040"/>
                  </a:lnTo>
                  <a:cubicBezTo>
                    <a:pt x="11657" y="473"/>
                    <a:pt x="11185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6" name="Google Shape;9876;p67"/>
            <p:cNvSpPr/>
            <p:nvPr/>
          </p:nvSpPr>
          <p:spPr>
            <a:xfrm>
              <a:off x="-5139775" y="4096025"/>
              <a:ext cx="65400" cy="17350"/>
            </a:xfrm>
            <a:custGeom>
              <a:avLst/>
              <a:gdLst/>
              <a:ahLst/>
              <a:cxnLst/>
              <a:rect l="l" t="t" r="r" b="b"/>
              <a:pathLst>
                <a:path w="2616" h="694" extrusionOk="0">
                  <a:moveTo>
                    <a:pt x="1008" y="0"/>
                  </a:moveTo>
                  <a:cubicBezTo>
                    <a:pt x="567" y="0"/>
                    <a:pt x="158" y="315"/>
                    <a:pt x="0" y="693"/>
                  </a:cubicBezTo>
                  <a:lnTo>
                    <a:pt x="2615" y="693"/>
                  </a:lnTo>
                  <a:cubicBezTo>
                    <a:pt x="2489" y="252"/>
                    <a:pt x="2111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7" name="Google Shape;9877;p67"/>
            <p:cNvSpPr/>
            <p:nvPr/>
          </p:nvSpPr>
          <p:spPr>
            <a:xfrm>
              <a:off x="-5122450" y="4044825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0"/>
                  </a:moveTo>
                  <a:cubicBezTo>
                    <a:pt x="252" y="0"/>
                    <a:pt x="0" y="316"/>
                    <a:pt x="0" y="662"/>
                  </a:cubicBezTo>
                  <a:cubicBezTo>
                    <a:pt x="0" y="1009"/>
                    <a:pt x="315" y="1324"/>
                    <a:pt x="662" y="1324"/>
                  </a:cubicBezTo>
                  <a:cubicBezTo>
                    <a:pt x="1008" y="1324"/>
                    <a:pt x="1323" y="1009"/>
                    <a:pt x="1323" y="662"/>
                  </a:cubicBezTo>
                  <a:cubicBezTo>
                    <a:pt x="1323" y="253"/>
                    <a:pt x="1008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78" name="Google Shape;9878;p67"/>
          <p:cNvGrpSpPr/>
          <p:nvPr/>
        </p:nvGrpSpPr>
        <p:grpSpPr>
          <a:xfrm>
            <a:off x="5772848" y="1689240"/>
            <a:ext cx="319874" cy="419623"/>
            <a:chOff x="-3365275" y="3253275"/>
            <a:chExt cx="222150" cy="291425"/>
          </a:xfrm>
        </p:grpSpPr>
        <p:sp>
          <p:nvSpPr>
            <p:cNvPr id="9879" name="Google Shape;9879;p67"/>
            <p:cNvSpPr/>
            <p:nvPr/>
          </p:nvSpPr>
          <p:spPr>
            <a:xfrm>
              <a:off x="-3365275" y="3253275"/>
              <a:ext cx="222150" cy="291425"/>
            </a:xfrm>
            <a:custGeom>
              <a:avLst/>
              <a:gdLst/>
              <a:ahLst/>
              <a:cxnLst/>
              <a:rect l="l" t="t" r="r" b="b"/>
              <a:pathLst>
                <a:path w="8886" h="11657" extrusionOk="0">
                  <a:moveTo>
                    <a:pt x="5861" y="662"/>
                  </a:moveTo>
                  <a:cubicBezTo>
                    <a:pt x="6302" y="662"/>
                    <a:pt x="6302" y="1323"/>
                    <a:pt x="5861" y="1323"/>
                  </a:cubicBezTo>
                  <a:lnTo>
                    <a:pt x="3120" y="1323"/>
                  </a:lnTo>
                  <a:cubicBezTo>
                    <a:pt x="2647" y="1323"/>
                    <a:pt x="2647" y="662"/>
                    <a:pt x="3120" y="662"/>
                  </a:cubicBezTo>
                  <a:close/>
                  <a:moveTo>
                    <a:pt x="7215" y="3466"/>
                  </a:moveTo>
                  <a:cubicBezTo>
                    <a:pt x="7625" y="3466"/>
                    <a:pt x="7625" y="4127"/>
                    <a:pt x="7215" y="4127"/>
                  </a:cubicBezTo>
                  <a:lnTo>
                    <a:pt x="4443" y="4127"/>
                  </a:lnTo>
                  <a:cubicBezTo>
                    <a:pt x="4002" y="4127"/>
                    <a:pt x="3970" y="3466"/>
                    <a:pt x="4443" y="3466"/>
                  </a:cubicBezTo>
                  <a:close/>
                  <a:moveTo>
                    <a:pt x="3101" y="2795"/>
                  </a:moveTo>
                  <a:cubicBezTo>
                    <a:pt x="3360" y="2795"/>
                    <a:pt x="3582" y="3129"/>
                    <a:pt x="3340" y="3371"/>
                  </a:cubicBezTo>
                  <a:lnTo>
                    <a:pt x="2899" y="3812"/>
                  </a:lnTo>
                  <a:lnTo>
                    <a:pt x="3340" y="4253"/>
                  </a:lnTo>
                  <a:cubicBezTo>
                    <a:pt x="3582" y="4495"/>
                    <a:pt x="3360" y="4830"/>
                    <a:pt x="3101" y="4830"/>
                  </a:cubicBezTo>
                  <a:cubicBezTo>
                    <a:pt x="3023" y="4830"/>
                    <a:pt x="2941" y="4799"/>
                    <a:pt x="2868" y="4726"/>
                  </a:cubicBezTo>
                  <a:lnTo>
                    <a:pt x="2427" y="4285"/>
                  </a:lnTo>
                  <a:lnTo>
                    <a:pt x="2017" y="4726"/>
                  </a:lnTo>
                  <a:cubicBezTo>
                    <a:pt x="1944" y="4799"/>
                    <a:pt x="1862" y="4830"/>
                    <a:pt x="1784" y="4830"/>
                  </a:cubicBezTo>
                  <a:cubicBezTo>
                    <a:pt x="1525" y="4830"/>
                    <a:pt x="1303" y="4495"/>
                    <a:pt x="1545" y="4253"/>
                  </a:cubicBezTo>
                  <a:lnTo>
                    <a:pt x="1954" y="3812"/>
                  </a:lnTo>
                  <a:lnTo>
                    <a:pt x="1545" y="3371"/>
                  </a:lnTo>
                  <a:cubicBezTo>
                    <a:pt x="1303" y="3129"/>
                    <a:pt x="1525" y="2795"/>
                    <a:pt x="1784" y="2795"/>
                  </a:cubicBezTo>
                  <a:cubicBezTo>
                    <a:pt x="1862" y="2795"/>
                    <a:pt x="1944" y="2825"/>
                    <a:pt x="2017" y="2899"/>
                  </a:cubicBezTo>
                  <a:lnTo>
                    <a:pt x="2427" y="3340"/>
                  </a:lnTo>
                  <a:lnTo>
                    <a:pt x="2868" y="2899"/>
                  </a:lnTo>
                  <a:cubicBezTo>
                    <a:pt x="2941" y="2825"/>
                    <a:pt x="3023" y="2795"/>
                    <a:pt x="3101" y="2795"/>
                  </a:cubicBezTo>
                  <a:close/>
                  <a:moveTo>
                    <a:pt x="7242" y="6206"/>
                  </a:moveTo>
                  <a:cubicBezTo>
                    <a:pt x="7625" y="6206"/>
                    <a:pt x="7616" y="6868"/>
                    <a:pt x="7215" y="6868"/>
                  </a:cubicBezTo>
                  <a:lnTo>
                    <a:pt x="4443" y="6868"/>
                  </a:lnTo>
                  <a:cubicBezTo>
                    <a:pt x="4002" y="6868"/>
                    <a:pt x="3970" y="6207"/>
                    <a:pt x="4443" y="6207"/>
                  </a:cubicBezTo>
                  <a:lnTo>
                    <a:pt x="7215" y="6207"/>
                  </a:lnTo>
                  <a:cubicBezTo>
                    <a:pt x="7225" y="6206"/>
                    <a:pt x="7233" y="6206"/>
                    <a:pt x="7242" y="6206"/>
                  </a:cubicBezTo>
                  <a:close/>
                  <a:moveTo>
                    <a:pt x="3101" y="5504"/>
                  </a:moveTo>
                  <a:cubicBezTo>
                    <a:pt x="3360" y="5504"/>
                    <a:pt x="3582" y="5839"/>
                    <a:pt x="3340" y="6081"/>
                  </a:cubicBezTo>
                  <a:lnTo>
                    <a:pt x="2899" y="6522"/>
                  </a:lnTo>
                  <a:lnTo>
                    <a:pt x="3340" y="6963"/>
                  </a:lnTo>
                  <a:cubicBezTo>
                    <a:pt x="3582" y="7205"/>
                    <a:pt x="3360" y="7539"/>
                    <a:pt x="3101" y="7539"/>
                  </a:cubicBezTo>
                  <a:cubicBezTo>
                    <a:pt x="3023" y="7539"/>
                    <a:pt x="2941" y="7509"/>
                    <a:pt x="2868" y="7435"/>
                  </a:cubicBezTo>
                  <a:lnTo>
                    <a:pt x="2427" y="6994"/>
                  </a:lnTo>
                  <a:lnTo>
                    <a:pt x="2017" y="7435"/>
                  </a:lnTo>
                  <a:cubicBezTo>
                    <a:pt x="1944" y="7509"/>
                    <a:pt x="1862" y="7539"/>
                    <a:pt x="1784" y="7539"/>
                  </a:cubicBezTo>
                  <a:cubicBezTo>
                    <a:pt x="1525" y="7539"/>
                    <a:pt x="1303" y="7205"/>
                    <a:pt x="1545" y="6963"/>
                  </a:cubicBezTo>
                  <a:lnTo>
                    <a:pt x="1954" y="6522"/>
                  </a:lnTo>
                  <a:lnTo>
                    <a:pt x="1545" y="6081"/>
                  </a:lnTo>
                  <a:cubicBezTo>
                    <a:pt x="1303" y="5839"/>
                    <a:pt x="1525" y="5504"/>
                    <a:pt x="1784" y="5504"/>
                  </a:cubicBezTo>
                  <a:cubicBezTo>
                    <a:pt x="1862" y="5504"/>
                    <a:pt x="1944" y="5535"/>
                    <a:pt x="2017" y="5608"/>
                  </a:cubicBezTo>
                  <a:lnTo>
                    <a:pt x="2427" y="6049"/>
                  </a:lnTo>
                  <a:lnTo>
                    <a:pt x="2868" y="5608"/>
                  </a:lnTo>
                  <a:cubicBezTo>
                    <a:pt x="2941" y="5535"/>
                    <a:pt x="3023" y="5504"/>
                    <a:pt x="3101" y="5504"/>
                  </a:cubicBezTo>
                  <a:close/>
                  <a:moveTo>
                    <a:pt x="7215" y="8916"/>
                  </a:moveTo>
                  <a:cubicBezTo>
                    <a:pt x="7625" y="8916"/>
                    <a:pt x="7625" y="9609"/>
                    <a:pt x="7215" y="9609"/>
                  </a:cubicBezTo>
                  <a:lnTo>
                    <a:pt x="4443" y="9609"/>
                  </a:lnTo>
                  <a:cubicBezTo>
                    <a:pt x="4002" y="9609"/>
                    <a:pt x="3970" y="8916"/>
                    <a:pt x="4443" y="8916"/>
                  </a:cubicBezTo>
                  <a:close/>
                  <a:moveTo>
                    <a:pt x="2395" y="8254"/>
                  </a:moveTo>
                  <a:cubicBezTo>
                    <a:pt x="2962" y="8254"/>
                    <a:pt x="3435" y="8727"/>
                    <a:pt x="3435" y="9263"/>
                  </a:cubicBezTo>
                  <a:cubicBezTo>
                    <a:pt x="3435" y="9830"/>
                    <a:pt x="2994" y="10302"/>
                    <a:pt x="2395" y="10302"/>
                  </a:cubicBezTo>
                  <a:cubicBezTo>
                    <a:pt x="1860" y="10302"/>
                    <a:pt x="1387" y="9830"/>
                    <a:pt x="1387" y="9263"/>
                  </a:cubicBezTo>
                  <a:cubicBezTo>
                    <a:pt x="1387" y="8727"/>
                    <a:pt x="1860" y="8254"/>
                    <a:pt x="2395" y="8254"/>
                  </a:cubicBezTo>
                  <a:close/>
                  <a:moveTo>
                    <a:pt x="3057" y="0"/>
                  </a:moveTo>
                  <a:cubicBezTo>
                    <a:pt x="2647" y="0"/>
                    <a:pt x="2238" y="252"/>
                    <a:pt x="2112" y="662"/>
                  </a:cubicBezTo>
                  <a:lnTo>
                    <a:pt x="1009" y="662"/>
                  </a:lnTo>
                  <a:cubicBezTo>
                    <a:pt x="473" y="662"/>
                    <a:pt x="1" y="1134"/>
                    <a:pt x="1" y="1670"/>
                  </a:cubicBezTo>
                  <a:lnTo>
                    <a:pt x="1" y="10617"/>
                  </a:lnTo>
                  <a:cubicBezTo>
                    <a:pt x="1" y="11153"/>
                    <a:pt x="473" y="11657"/>
                    <a:pt x="1009" y="11657"/>
                  </a:cubicBezTo>
                  <a:lnTo>
                    <a:pt x="7877" y="11657"/>
                  </a:lnTo>
                  <a:cubicBezTo>
                    <a:pt x="8413" y="11657"/>
                    <a:pt x="8885" y="11184"/>
                    <a:pt x="8885" y="10617"/>
                  </a:cubicBezTo>
                  <a:lnTo>
                    <a:pt x="8885" y="1670"/>
                  </a:lnTo>
                  <a:cubicBezTo>
                    <a:pt x="8885" y="1134"/>
                    <a:pt x="8476" y="662"/>
                    <a:pt x="7877" y="662"/>
                  </a:cubicBezTo>
                  <a:lnTo>
                    <a:pt x="6774" y="662"/>
                  </a:lnTo>
                  <a:cubicBezTo>
                    <a:pt x="6617" y="252"/>
                    <a:pt x="6270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0" name="Google Shape;9880;p67"/>
            <p:cNvSpPr/>
            <p:nvPr/>
          </p:nvSpPr>
          <p:spPr>
            <a:xfrm>
              <a:off x="-3314075" y="34761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81" name="Google Shape;9881;p67"/>
          <p:cNvGrpSpPr/>
          <p:nvPr/>
        </p:nvGrpSpPr>
        <p:grpSpPr>
          <a:xfrm>
            <a:off x="5746786" y="2204058"/>
            <a:ext cx="371998" cy="421927"/>
            <a:chOff x="-3383375" y="3611625"/>
            <a:chExt cx="258350" cy="293025"/>
          </a:xfrm>
        </p:grpSpPr>
        <p:sp>
          <p:nvSpPr>
            <p:cNvPr id="9882" name="Google Shape;9882;p67"/>
            <p:cNvSpPr/>
            <p:nvPr/>
          </p:nvSpPr>
          <p:spPr>
            <a:xfrm>
              <a:off x="-3383375" y="3611625"/>
              <a:ext cx="258350" cy="85175"/>
            </a:xfrm>
            <a:custGeom>
              <a:avLst/>
              <a:gdLst/>
              <a:ahLst/>
              <a:cxnLst/>
              <a:rect l="l" t="t" r="r" b="b"/>
              <a:pathLst>
                <a:path w="10334" h="3407" extrusionOk="0">
                  <a:moveTo>
                    <a:pt x="6049" y="694"/>
                  </a:moveTo>
                  <a:cubicBezTo>
                    <a:pt x="6207" y="694"/>
                    <a:pt x="6301" y="757"/>
                    <a:pt x="6364" y="946"/>
                  </a:cubicBezTo>
                  <a:lnTo>
                    <a:pt x="6522" y="1356"/>
                  </a:lnTo>
                  <a:lnTo>
                    <a:pt x="3781" y="1356"/>
                  </a:lnTo>
                  <a:lnTo>
                    <a:pt x="4001" y="946"/>
                  </a:lnTo>
                  <a:cubicBezTo>
                    <a:pt x="4033" y="788"/>
                    <a:pt x="4190" y="694"/>
                    <a:pt x="4316" y="694"/>
                  </a:cubicBezTo>
                  <a:close/>
                  <a:moveTo>
                    <a:pt x="4316" y="1"/>
                  </a:moveTo>
                  <a:cubicBezTo>
                    <a:pt x="3875" y="1"/>
                    <a:pt x="3466" y="253"/>
                    <a:pt x="3308" y="694"/>
                  </a:cubicBezTo>
                  <a:lnTo>
                    <a:pt x="3088" y="1356"/>
                  </a:lnTo>
                  <a:lnTo>
                    <a:pt x="1040" y="1356"/>
                  </a:lnTo>
                  <a:cubicBezTo>
                    <a:pt x="473" y="1356"/>
                    <a:pt x="0" y="1828"/>
                    <a:pt x="0" y="2395"/>
                  </a:cubicBezTo>
                  <a:lnTo>
                    <a:pt x="0" y="3057"/>
                  </a:lnTo>
                  <a:cubicBezTo>
                    <a:pt x="0" y="3370"/>
                    <a:pt x="221" y="3407"/>
                    <a:pt x="480" y="3407"/>
                  </a:cubicBezTo>
                  <a:cubicBezTo>
                    <a:pt x="560" y="3407"/>
                    <a:pt x="643" y="3403"/>
                    <a:pt x="725" y="3403"/>
                  </a:cubicBezTo>
                  <a:lnTo>
                    <a:pt x="9924" y="3403"/>
                  </a:lnTo>
                  <a:cubicBezTo>
                    <a:pt x="10145" y="3403"/>
                    <a:pt x="10302" y="3246"/>
                    <a:pt x="10302" y="3057"/>
                  </a:cubicBezTo>
                  <a:lnTo>
                    <a:pt x="10302" y="2395"/>
                  </a:lnTo>
                  <a:cubicBezTo>
                    <a:pt x="10334" y="1828"/>
                    <a:pt x="9861" y="1356"/>
                    <a:pt x="9294" y="1356"/>
                  </a:cubicBezTo>
                  <a:lnTo>
                    <a:pt x="7246" y="1356"/>
                  </a:lnTo>
                  <a:lnTo>
                    <a:pt x="7026" y="694"/>
                  </a:lnTo>
                  <a:cubicBezTo>
                    <a:pt x="6868" y="253"/>
                    <a:pt x="6522" y="1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67"/>
            <p:cNvSpPr/>
            <p:nvPr/>
          </p:nvSpPr>
          <p:spPr>
            <a:xfrm>
              <a:off x="-3362900" y="3716375"/>
              <a:ext cx="218200" cy="188275"/>
            </a:xfrm>
            <a:custGeom>
              <a:avLst/>
              <a:gdLst/>
              <a:ahLst/>
              <a:cxnLst/>
              <a:rect l="l" t="t" r="r" b="b"/>
              <a:pathLst>
                <a:path w="8728" h="7531" extrusionOk="0">
                  <a:moveTo>
                    <a:pt x="2324" y="666"/>
                  </a:moveTo>
                  <a:cubicBezTo>
                    <a:pt x="2487" y="666"/>
                    <a:pt x="2647" y="777"/>
                    <a:pt x="2647" y="1009"/>
                  </a:cubicBezTo>
                  <a:lnTo>
                    <a:pt x="2647" y="5798"/>
                  </a:lnTo>
                  <a:cubicBezTo>
                    <a:pt x="2647" y="6022"/>
                    <a:pt x="2476" y="6141"/>
                    <a:pt x="2307" y="6141"/>
                  </a:cubicBezTo>
                  <a:cubicBezTo>
                    <a:pt x="2145" y="6141"/>
                    <a:pt x="1985" y="6030"/>
                    <a:pt x="1985" y="5798"/>
                  </a:cubicBezTo>
                  <a:lnTo>
                    <a:pt x="1985" y="1009"/>
                  </a:lnTo>
                  <a:cubicBezTo>
                    <a:pt x="1985" y="785"/>
                    <a:pt x="2156" y="666"/>
                    <a:pt x="2324" y="666"/>
                  </a:cubicBezTo>
                  <a:close/>
                  <a:moveTo>
                    <a:pt x="4372" y="666"/>
                  </a:moveTo>
                  <a:cubicBezTo>
                    <a:pt x="4535" y="666"/>
                    <a:pt x="4695" y="777"/>
                    <a:pt x="4695" y="1009"/>
                  </a:cubicBezTo>
                  <a:lnTo>
                    <a:pt x="4695" y="5798"/>
                  </a:lnTo>
                  <a:cubicBezTo>
                    <a:pt x="4695" y="6022"/>
                    <a:pt x="4523" y="6141"/>
                    <a:pt x="4355" y="6141"/>
                  </a:cubicBezTo>
                  <a:cubicBezTo>
                    <a:pt x="4193" y="6141"/>
                    <a:pt x="4033" y="6030"/>
                    <a:pt x="4033" y="5798"/>
                  </a:cubicBezTo>
                  <a:lnTo>
                    <a:pt x="4033" y="1009"/>
                  </a:lnTo>
                  <a:cubicBezTo>
                    <a:pt x="4033" y="785"/>
                    <a:pt x="4204" y="666"/>
                    <a:pt x="4372" y="666"/>
                  </a:cubicBezTo>
                  <a:close/>
                  <a:moveTo>
                    <a:pt x="6427" y="631"/>
                  </a:moveTo>
                  <a:cubicBezTo>
                    <a:pt x="6648" y="631"/>
                    <a:pt x="6805" y="789"/>
                    <a:pt x="6805" y="1009"/>
                  </a:cubicBezTo>
                  <a:lnTo>
                    <a:pt x="6805" y="5798"/>
                  </a:lnTo>
                  <a:cubicBezTo>
                    <a:pt x="6805" y="6022"/>
                    <a:pt x="6626" y="6141"/>
                    <a:pt x="6450" y="6141"/>
                  </a:cubicBezTo>
                  <a:cubicBezTo>
                    <a:pt x="6280" y="6141"/>
                    <a:pt x="6112" y="6030"/>
                    <a:pt x="6112" y="5798"/>
                  </a:cubicBezTo>
                  <a:lnTo>
                    <a:pt x="6112" y="1009"/>
                  </a:lnTo>
                  <a:lnTo>
                    <a:pt x="6081" y="1009"/>
                  </a:lnTo>
                  <a:cubicBezTo>
                    <a:pt x="6081" y="789"/>
                    <a:pt x="6238" y="631"/>
                    <a:pt x="6427" y="631"/>
                  </a:cubicBezTo>
                  <a:close/>
                  <a:moveTo>
                    <a:pt x="0" y="1"/>
                  </a:moveTo>
                  <a:lnTo>
                    <a:pt x="536" y="6585"/>
                  </a:lnTo>
                  <a:cubicBezTo>
                    <a:pt x="567" y="7121"/>
                    <a:pt x="1008" y="7531"/>
                    <a:pt x="1576" y="7531"/>
                  </a:cubicBezTo>
                  <a:lnTo>
                    <a:pt x="7152" y="7531"/>
                  </a:lnTo>
                  <a:cubicBezTo>
                    <a:pt x="7688" y="7531"/>
                    <a:pt x="8129" y="7121"/>
                    <a:pt x="8192" y="6585"/>
                  </a:cubicBezTo>
                  <a:lnTo>
                    <a:pt x="872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84" name="Google Shape;9884;p67"/>
          <p:cNvGrpSpPr/>
          <p:nvPr/>
        </p:nvGrpSpPr>
        <p:grpSpPr>
          <a:xfrm>
            <a:off x="5809135" y="2756826"/>
            <a:ext cx="271097" cy="419659"/>
            <a:chOff x="-3347950" y="3971575"/>
            <a:chExt cx="188275" cy="291450"/>
          </a:xfrm>
        </p:grpSpPr>
        <p:sp>
          <p:nvSpPr>
            <p:cNvPr id="9885" name="Google Shape;9885;p67"/>
            <p:cNvSpPr/>
            <p:nvPr/>
          </p:nvSpPr>
          <p:spPr>
            <a:xfrm>
              <a:off x="-3246325" y="4032225"/>
              <a:ext cx="29950" cy="42550"/>
            </a:xfrm>
            <a:custGeom>
              <a:avLst/>
              <a:gdLst/>
              <a:ahLst/>
              <a:cxnLst/>
              <a:rect l="l" t="t" r="r" b="b"/>
              <a:pathLst>
                <a:path w="1198" h="1702" extrusionOk="0">
                  <a:moveTo>
                    <a:pt x="347" y="0"/>
                  </a:moveTo>
                  <a:lnTo>
                    <a:pt x="0" y="536"/>
                  </a:lnTo>
                  <a:lnTo>
                    <a:pt x="599" y="1702"/>
                  </a:lnTo>
                  <a:lnTo>
                    <a:pt x="1197" y="1702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9886;p67"/>
            <p:cNvSpPr/>
            <p:nvPr/>
          </p:nvSpPr>
          <p:spPr>
            <a:xfrm>
              <a:off x="-3291225" y="4034575"/>
              <a:ext cx="40975" cy="40200"/>
            </a:xfrm>
            <a:custGeom>
              <a:avLst/>
              <a:gdLst/>
              <a:ahLst/>
              <a:cxnLst/>
              <a:rect l="l" t="t" r="r" b="b"/>
              <a:pathLst>
                <a:path w="1639" h="1608" extrusionOk="0">
                  <a:moveTo>
                    <a:pt x="819" y="1"/>
                  </a:moveTo>
                  <a:lnTo>
                    <a:pt x="0" y="1608"/>
                  </a:lnTo>
                  <a:lnTo>
                    <a:pt x="1639" y="1608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67"/>
            <p:cNvSpPr/>
            <p:nvPr/>
          </p:nvSpPr>
          <p:spPr>
            <a:xfrm>
              <a:off x="-3347950" y="3971575"/>
              <a:ext cx="188275" cy="291450"/>
            </a:xfrm>
            <a:custGeom>
              <a:avLst/>
              <a:gdLst/>
              <a:ahLst/>
              <a:cxnLst/>
              <a:rect l="l" t="t" r="r" b="b"/>
              <a:pathLst>
                <a:path w="7531" h="11658" extrusionOk="0">
                  <a:moveTo>
                    <a:pt x="4491" y="1351"/>
                  </a:moveTo>
                  <a:cubicBezTo>
                    <a:pt x="4609" y="1351"/>
                    <a:pt x="4725" y="1414"/>
                    <a:pt x="4790" y="1544"/>
                  </a:cubicBezTo>
                  <a:lnTo>
                    <a:pt x="6144" y="4285"/>
                  </a:lnTo>
                  <a:cubicBezTo>
                    <a:pt x="6239" y="4569"/>
                    <a:pt x="6081" y="4821"/>
                    <a:pt x="5829" y="4821"/>
                  </a:cubicBezTo>
                  <a:lnTo>
                    <a:pt x="1702" y="4821"/>
                  </a:lnTo>
                  <a:cubicBezTo>
                    <a:pt x="1482" y="4821"/>
                    <a:pt x="1261" y="4537"/>
                    <a:pt x="1387" y="4285"/>
                  </a:cubicBezTo>
                  <a:lnTo>
                    <a:pt x="2773" y="1544"/>
                  </a:lnTo>
                  <a:cubicBezTo>
                    <a:pt x="2836" y="1418"/>
                    <a:pt x="2962" y="1355"/>
                    <a:pt x="3088" y="1355"/>
                  </a:cubicBezTo>
                  <a:cubicBezTo>
                    <a:pt x="3214" y="1355"/>
                    <a:pt x="3340" y="1418"/>
                    <a:pt x="3403" y="1544"/>
                  </a:cubicBezTo>
                  <a:lnTo>
                    <a:pt x="3719" y="2174"/>
                  </a:lnTo>
                  <a:lnTo>
                    <a:pt x="4191" y="1513"/>
                  </a:lnTo>
                  <a:cubicBezTo>
                    <a:pt x="4267" y="1406"/>
                    <a:pt x="4380" y="1351"/>
                    <a:pt x="4491" y="1351"/>
                  </a:cubicBezTo>
                  <a:close/>
                  <a:moveTo>
                    <a:pt x="5136" y="5514"/>
                  </a:moveTo>
                  <a:cubicBezTo>
                    <a:pt x="5609" y="5514"/>
                    <a:pt x="5609" y="6175"/>
                    <a:pt x="5136" y="6175"/>
                  </a:cubicBezTo>
                  <a:lnTo>
                    <a:pt x="2364" y="6175"/>
                  </a:lnTo>
                  <a:cubicBezTo>
                    <a:pt x="1954" y="6175"/>
                    <a:pt x="1891" y="5514"/>
                    <a:pt x="2364" y="5514"/>
                  </a:cubicBezTo>
                  <a:close/>
                  <a:moveTo>
                    <a:pt x="5136" y="6869"/>
                  </a:moveTo>
                  <a:cubicBezTo>
                    <a:pt x="5609" y="6900"/>
                    <a:pt x="5609" y="7562"/>
                    <a:pt x="5136" y="7562"/>
                  </a:cubicBezTo>
                  <a:lnTo>
                    <a:pt x="2364" y="7562"/>
                  </a:lnTo>
                  <a:cubicBezTo>
                    <a:pt x="2175" y="7562"/>
                    <a:pt x="2017" y="7404"/>
                    <a:pt x="2017" y="7215"/>
                  </a:cubicBezTo>
                  <a:cubicBezTo>
                    <a:pt x="2017" y="7026"/>
                    <a:pt x="2175" y="6869"/>
                    <a:pt x="2364" y="6869"/>
                  </a:cubicBezTo>
                  <a:close/>
                  <a:moveTo>
                    <a:pt x="4790" y="8948"/>
                  </a:moveTo>
                  <a:lnTo>
                    <a:pt x="4790" y="10996"/>
                  </a:lnTo>
                  <a:lnTo>
                    <a:pt x="2742" y="10996"/>
                  </a:lnTo>
                  <a:lnTo>
                    <a:pt x="2742" y="8948"/>
                  </a:lnTo>
                  <a:close/>
                  <a:moveTo>
                    <a:pt x="1041" y="1"/>
                  </a:moveTo>
                  <a:cubicBezTo>
                    <a:pt x="505" y="1"/>
                    <a:pt x="1" y="473"/>
                    <a:pt x="1" y="1040"/>
                  </a:cubicBezTo>
                  <a:lnTo>
                    <a:pt x="1" y="7908"/>
                  </a:lnTo>
                  <a:cubicBezTo>
                    <a:pt x="1" y="8475"/>
                    <a:pt x="473" y="8948"/>
                    <a:pt x="1041" y="8948"/>
                  </a:cubicBezTo>
                  <a:lnTo>
                    <a:pt x="2080" y="8948"/>
                  </a:lnTo>
                  <a:lnTo>
                    <a:pt x="2080" y="10996"/>
                  </a:lnTo>
                  <a:lnTo>
                    <a:pt x="1041" y="10996"/>
                  </a:lnTo>
                  <a:cubicBezTo>
                    <a:pt x="600" y="10996"/>
                    <a:pt x="568" y="11657"/>
                    <a:pt x="1041" y="11657"/>
                  </a:cubicBezTo>
                  <a:lnTo>
                    <a:pt x="6522" y="11657"/>
                  </a:lnTo>
                  <a:cubicBezTo>
                    <a:pt x="6711" y="11657"/>
                    <a:pt x="6869" y="11500"/>
                    <a:pt x="6869" y="11311"/>
                  </a:cubicBezTo>
                  <a:cubicBezTo>
                    <a:pt x="6869" y="11122"/>
                    <a:pt x="6711" y="10964"/>
                    <a:pt x="6522" y="10964"/>
                  </a:cubicBezTo>
                  <a:lnTo>
                    <a:pt x="5483" y="10964"/>
                  </a:lnTo>
                  <a:lnTo>
                    <a:pt x="5483" y="8916"/>
                  </a:lnTo>
                  <a:lnTo>
                    <a:pt x="6522" y="8916"/>
                  </a:lnTo>
                  <a:cubicBezTo>
                    <a:pt x="7058" y="8916"/>
                    <a:pt x="7531" y="8444"/>
                    <a:pt x="7531" y="7877"/>
                  </a:cubicBezTo>
                  <a:lnTo>
                    <a:pt x="7531" y="977"/>
                  </a:lnTo>
                  <a:cubicBezTo>
                    <a:pt x="7531" y="442"/>
                    <a:pt x="7058" y="1"/>
                    <a:pt x="6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88" name="Google Shape;9888;p67"/>
          <p:cNvGrpSpPr/>
          <p:nvPr/>
        </p:nvGrpSpPr>
        <p:grpSpPr>
          <a:xfrm>
            <a:off x="858994" y="3307061"/>
            <a:ext cx="371998" cy="421927"/>
            <a:chOff x="-1575775" y="3238300"/>
            <a:chExt cx="258350" cy="293025"/>
          </a:xfrm>
        </p:grpSpPr>
        <p:sp>
          <p:nvSpPr>
            <p:cNvPr id="9889" name="Google Shape;9889;p67"/>
            <p:cNvSpPr/>
            <p:nvPr/>
          </p:nvSpPr>
          <p:spPr>
            <a:xfrm>
              <a:off x="-1489150" y="3306825"/>
              <a:ext cx="85875" cy="33100"/>
            </a:xfrm>
            <a:custGeom>
              <a:avLst/>
              <a:gdLst/>
              <a:ahLst/>
              <a:cxnLst/>
              <a:rect l="l" t="t" r="r" b="b"/>
              <a:pathLst>
                <a:path w="3435" h="1324" extrusionOk="0">
                  <a:moveTo>
                    <a:pt x="1" y="0"/>
                  </a:moveTo>
                  <a:lnTo>
                    <a:pt x="1702" y="1324"/>
                  </a:lnTo>
                  <a:lnTo>
                    <a:pt x="34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9890;p67"/>
            <p:cNvSpPr/>
            <p:nvPr/>
          </p:nvSpPr>
          <p:spPr>
            <a:xfrm>
              <a:off x="-1506475" y="3316275"/>
              <a:ext cx="46500" cy="67750"/>
            </a:xfrm>
            <a:custGeom>
              <a:avLst/>
              <a:gdLst/>
              <a:ahLst/>
              <a:cxnLst/>
              <a:rect l="l" t="t" r="r" b="b"/>
              <a:pathLst>
                <a:path w="1860" h="2710" extrusionOk="0">
                  <a:moveTo>
                    <a:pt x="1" y="1"/>
                  </a:moveTo>
                  <a:lnTo>
                    <a:pt x="1" y="2710"/>
                  </a:lnTo>
                  <a:lnTo>
                    <a:pt x="1859" y="132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67"/>
            <p:cNvSpPr/>
            <p:nvPr/>
          </p:nvSpPr>
          <p:spPr>
            <a:xfrm>
              <a:off x="-1575775" y="3238300"/>
              <a:ext cx="258350" cy="293025"/>
            </a:xfrm>
            <a:custGeom>
              <a:avLst/>
              <a:gdLst/>
              <a:ahLst/>
              <a:cxnLst/>
              <a:rect l="l" t="t" r="r" b="b"/>
              <a:pathLst>
                <a:path w="10334" h="11721" extrusionOk="0">
                  <a:moveTo>
                    <a:pt x="1418" y="694"/>
                  </a:moveTo>
                  <a:lnTo>
                    <a:pt x="1418" y="1387"/>
                  </a:lnTo>
                  <a:lnTo>
                    <a:pt x="756" y="1387"/>
                  </a:lnTo>
                  <a:lnTo>
                    <a:pt x="756" y="694"/>
                  </a:lnTo>
                  <a:close/>
                  <a:moveTo>
                    <a:pt x="9609" y="694"/>
                  </a:moveTo>
                  <a:lnTo>
                    <a:pt x="9609" y="1387"/>
                  </a:lnTo>
                  <a:lnTo>
                    <a:pt x="8947" y="1387"/>
                  </a:lnTo>
                  <a:lnTo>
                    <a:pt x="8947" y="694"/>
                  </a:lnTo>
                  <a:close/>
                  <a:moveTo>
                    <a:pt x="8002" y="2080"/>
                  </a:moveTo>
                  <a:cubicBezTo>
                    <a:pt x="8160" y="2080"/>
                    <a:pt x="8286" y="2206"/>
                    <a:pt x="8317" y="2395"/>
                  </a:cubicBezTo>
                  <a:lnTo>
                    <a:pt x="8317" y="2426"/>
                  </a:lnTo>
                  <a:lnTo>
                    <a:pt x="8317" y="6522"/>
                  </a:lnTo>
                  <a:lnTo>
                    <a:pt x="8254" y="6522"/>
                  </a:lnTo>
                  <a:cubicBezTo>
                    <a:pt x="8191" y="6774"/>
                    <a:pt x="8034" y="6900"/>
                    <a:pt x="7876" y="6900"/>
                  </a:cubicBezTo>
                  <a:lnTo>
                    <a:pt x="2457" y="6900"/>
                  </a:lnTo>
                  <a:cubicBezTo>
                    <a:pt x="2300" y="6900"/>
                    <a:pt x="2142" y="6774"/>
                    <a:pt x="2142" y="6554"/>
                  </a:cubicBezTo>
                  <a:lnTo>
                    <a:pt x="2142" y="6522"/>
                  </a:lnTo>
                  <a:lnTo>
                    <a:pt x="2142" y="2426"/>
                  </a:lnTo>
                  <a:cubicBezTo>
                    <a:pt x="2142" y="2269"/>
                    <a:pt x="2300" y="2080"/>
                    <a:pt x="2489" y="2080"/>
                  </a:cubicBezTo>
                  <a:close/>
                  <a:moveTo>
                    <a:pt x="7215" y="7562"/>
                  </a:moveTo>
                  <a:cubicBezTo>
                    <a:pt x="7687" y="7562"/>
                    <a:pt x="7687" y="8223"/>
                    <a:pt x="7215" y="8223"/>
                  </a:cubicBezTo>
                  <a:lnTo>
                    <a:pt x="3119" y="8223"/>
                  </a:lnTo>
                  <a:cubicBezTo>
                    <a:pt x="2678" y="8223"/>
                    <a:pt x="2646" y="7562"/>
                    <a:pt x="3119" y="7562"/>
                  </a:cubicBezTo>
                  <a:close/>
                  <a:moveTo>
                    <a:pt x="7215" y="8979"/>
                  </a:moveTo>
                  <a:cubicBezTo>
                    <a:pt x="7687" y="8979"/>
                    <a:pt x="7687" y="9641"/>
                    <a:pt x="7215" y="9641"/>
                  </a:cubicBezTo>
                  <a:lnTo>
                    <a:pt x="3119" y="9641"/>
                  </a:lnTo>
                  <a:cubicBezTo>
                    <a:pt x="2678" y="9641"/>
                    <a:pt x="2646" y="8979"/>
                    <a:pt x="3119" y="8979"/>
                  </a:cubicBezTo>
                  <a:close/>
                  <a:moveTo>
                    <a:pt x="1418" y="10366"/>
                  </a:moveTo>
                  <a:lnTo>
                    <a:pt x="1418" y="11027"/>
                  </a:lnTo>
                  <a:lnTo>
                    <a:pt x="756" y="11027"/>
                  </a:lnTo>
                  <a:lnTo>
                    <a:pt x="756" y="10366"/>
                  </a:lnTo>
                  <a:close/>
                  <a:moveTo>
                    <a:pt x="9609" y="10366"/>
                  </a:moveTo>
                  <a:lnTo>
                    <a:pt x="9609" y="11027"/>
                  </a:lnTo>
                  <a:lnTo>
                    <a:pt x="8947" y="11027"/>
                  </a:lnTo>
                  <a:lnTo>
                    <a:pt x="8947" y="10366"/>
                  </a:lnTo>
                  <a:close/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78" y="2080"/>
                  </a:cubicBezTo>
                  <a:lnTo>
                    <a:pt x="725" y="2080"/>
                  </a:lnTo>
                  <a:lnTo>
                    <a:pt x="725" y="9641"/>
                  </a:lnTo>
                  <a:lnTo>
                    <a:pt x="378" y="9641"/>
                  </a:lnTo>
                  <a:cubicBezTo>
                    <a:pt x="158" y="9641"/>
                    <a:pt x="0" y="9799"/>
                    <a:pt x="0" y="9988"/>
                  </a:cubicBezTo>
                  <a:lnTo>
                    <a:pt x="0" y="11374"/>
                  </a:lnTo>
                  <a:cubicBezTo>
                    <a:pt x="0" y="11563"/>
                    <a:pt x="158" y="11720"/>
                    <a:pt x="378" y="11720"/>
                  </a:cubicBezTo>
                  <a:lnTo>
                    <a:pt x="1733" y="11720"/>
                  </a:lnTo>
                  <a:cubicBezTo>
                    <a:pt x="1953" y="11720"/>
                    <a:pt x="2111" y="11563"/>
                    <a:pt x="2111" y="11374"/>
                  </a:cubicBezTo>
                  <a:lnTo>
                    <a:pt x="2111" y="11027"/>
                  </a:lnTo>
                  <a:lnTo>
                    <a:pt x="8254" y="11027"/>
                  </a:lnTo>
                  <a:lnTo>
                    <a:pt x="8254" y="11374"/>
                  </a:lnTo>
                  <a:cubicBezTo>
                    <a:pt x="8254" y="11563"/>
                    <a:pt x="8412" y="11720"/>
                    <a:pt x="8601" y="11720"/>
                  </a:cubicBezTo>
                  <a:lnTo>
                    <a:pt x="9987" y="11720"/>
                  </a:lnTo>
                  <a:cubicBezTo>
                    <a:pt x="10176" y="11720"/>
                    <a:pt x="10334" y="11563"/>
                    <a:pt x="10334" y="11374"/>
                  </a:cubicBezTo>
                  <a:lnTo>
                    <a:pt x="10334" y="9988"/>
                  </a:lnTo>
                  <a:cubicBezTo>
                    <a:pt x="10334" y="9799"/>
                    <a:pt x="10176" y="9641"/>
                    <a:pt x="9987" y="9641"/>
                  </a:cubicBezTo>
                  <a:lnTo>
                    <a:pt x="9609" y="9641"/>
                  </a:lnTo>
                  <a:lnTo>
                    <a:pt x="9609" y="2080"/>
                  </a:lnTo>
                  <a:lnTo>
                    <a:pt x="9987" y="2080"/>
                  </a:lnTo>
                  <a:cubicBezTo>
                    <a:pt x="10176" y="2080"/>
                    <a:pt x="10334" y="1922"/>
                    <a:pt x="10334" y="1733"/>
                  </a:cubicBezTo>
                  <a:lnTo>
                    <a:pt x="10334" y="347"/>
                  </a:lnTo>
                  <a:cubicBezTo>
                    <a:pt x="10334" y="158"/>
                    <a:pt x="10176" y="1"/>
                    <a:pt x="9987" y="1"/>
                  </a:cubicBezTo>
                  <a:lnTo>
                    <a:pt x="8601" y="1"/>
                  </a:lnTo>
                  <a:cubicBezTo>
                    <a:pt x="8412" y="1"/>
                    <a:pt x="8254" y="158"/>
                    <a:pt x="8254" y="347"/>
                  </a:cubicBezTo>
                  <a:lnTo>
                    <a:pt x="8254" y="694"/>
                  </a:lnTo>
                  <a:lnTo>
                    <a:pt x="2111" y="694"/>
                  </a:lnTo>
                  <a:lnTo>
                    <a:pt x="2111" y="347"/>
                  </a:lnTo>
                  <a:cubicBezTo>
                    <a:pt x="2111" y="158"/>
                    <a:pt x="1953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67"/>
            <p:cNvSpPr/>
            <p:nvPr/>
          </p:nvSpPr>
          <p:spPr>
            <a:xfrm>
              <a:off x="-1489150" y="3360375"/>
              <a:ext cx="85875" cy="32325"/>
            </a:xfrm>
            <a:custGeom>
              <a:avLst/>
              <a:gdLst/>
              <a:ahLst/>
              <a:cxnLst/>
              <a:rect l="l" t="t" r="r" b="b"/>
              <a:pathLst>
                <a:path w="3435" h="1293" extrusionOk="0">
                  <a:moveTo>
                    <a:pt x="1702" y="1"/>
                  </a:moveTo>
                  <a:lnTo>
                    <a:pt x="1" y="1293"/>
                  </a:lnTo>
                  <a:lnTo>
                    <a:pt x="3435" y="1293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9893;p67"/>
            <p:cNvSpPr/>
            <p:nvPr/>
          </p:nvSpPr>
          <p:spPr>
            <a:xfrm>
              <a:off x="-1431650" y="3316275"/>
              <a:ext cx="44925" cy="67750"/>
            </a:xfrm>
            <a:custGeom>
              <a:avLst/>
              <a:gdLst/>
              <a:ahLst/>
              <a:cxnLst/>
              <a:rect l="l" t="t" r="r" b="b"/>
              <a:pathLst>
                <a:path w="1797" h="2710" extrusionOk="0">
                  <a:moveTo>
                    <a:pt x="1796" y="1"/>
                  </a:moveTo>
                  <a:lnTo>
                    <a:pt x="0" y="1324"/>
                  </a:lnTo>
                  <a:lnTo>
                    <a:pt x="1796" y="2710"/>
                  </a:lnTo>
                  <a:lnTo>
                    <a:pt x="17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94" name="Google Shape;9894;p67"/>
          <p:cNvGrpSpPr/>
          <p:nvPr/>
        </p:nvGrpSpPr>
        <p:grpSpPr>
          <a:xfrm>
            <a:off x="2503892" y="3309051"/>
            <a:ext cx="423079" cy="424159"/>
            <a:chOff x="-1591550" y="3597475"/>
            <a:chExt cx="293825" cy="294575"/>
          </a:xfrm>
        </p:grpSpPr>
        <p:sp>
          <p:nvSpPr>
            <p:cNvPr id="9895" name="Google Shape;9895;p67"/>
            <p:cNvSpPr/>
            <p:nvPr/>
          </p:nvSpPr>
          <p:spPr>
            <a:xfrm>
              <a:off x="-1509625" y="3597475"/>
              <a:ext cx="211900" cy="207150"/>
            </a:xfrm>
            <a:custGeom>
              <a:avLst/>
              <a:gdLst/>
              <a:ahLst/>
              <a:cxnLst/>
              <a:rect l="l" t="t" r="r" b="b"/>
              <a:pathLst>
                <a:path w="8476" h="8286" extrusionOk="0">
                  <a:moveTo>
                    <a:pt x="6105" y="1"/>
                  </a:moveTo>
                  <a:cubicBezTo>
                    <a:pt x="6014" y="1"/>
                    <a:pt x="5916" y="39"/>
                    <a:pt x="5829" y="126"/>
                  </a:cubicBezTo>
                  <a:lnTo>
                    <a:pt x="3781" y="2205"/>
                  </a:lnTo>
                  <a:cubicBezTo>
                    <a:pt x="3718" y="2268"/>
                    <a:pt x="3655" y="2363"/>
                    <a:pt x="3655" y="2426"/>
                  </a:cubicBezTo>
                  <a:lnTo>
                    <a:pt x="3655" y="4253"/>
                  </a:lnTo>
                  <a:lnTo>
                    <a:pt x="1544" y="6332"/>
                  </a:lnTo>
                  <a:cubicBezTo>
                    <a:pt x="1400" y="6270"/>
                    <a:pt x="1256" y="6242"/>
                    <a:pt x="1119" y="6242"/>
                  </a:cubicBezTo>
                  <a:cubicBezTo>
                    <a:pt x="835" y="6242"/>
                    <a:pt x="580" y="6362"/>
                    <a:pt x="410" y="6553"/>
                  </a:cubicBezTo>
                  <a:cubicBezTo>
                    <a:pt x="0" y="6931"/>
                    <a:pt x="0" y="7592"/>
                    <a:pt x="410" y="8002"/>
                  </a:cubicBezTo>
                  <a:cubicBezTo>
                    <a:pt x="599" y="8191"/>
                    <a:pt x="859" y="8286"/>
                    <a:pt x="1123" y="8286"/>
                  </a:cubicBezTo>
                  <a:cubicBezTo>
                    <a:pt x="1387" y="8286"/>
                    <a:pt x="1655" y="8191"/>
                    <a:pt x="1859" y="8002"/>
                  </a:cubicBezTo>
                  <a:cubicBezTo>
                    <a:pt x="2174" y="7687"/>
                    <a:pt x="2206" y="7214"/>
                    <a:pt x="2048" y="6868"/>
                  </a:cubicBezTo>
                  <a:lnTo>
                    <a:pt x="4128" y="4757"/>
                  </a:lnTo>
                  <a:lnTo>
                    <a:pt x="5955" y="4757"/>
                  </a:lnTo>
                  <a:cubicBezTo>
                    <a:pt x="6018" y="4757"/>
                    <a:pt x="6144" y="4725"/>
                    <a:pt x="6175" y="4662"/>
                  </a:cubicBezTo>
                  <a:lnTo>
                    <a:pt x="8286" y="2552"/>
                  </a:lnTo>
                  <a:cubicBezTo>
                    <a:pt x="8475" y="2331"/>
                    <a:pt x="8349" y="1985"/>
                    <a:pt x="8034" y="1985"/>
                  </a:cubicBezTo>
                  <a:lnTo>
                    <a:pt x="6428" y="1985"/>
                  </a:lnTo>
                  <a:lnTo>
                    <a:pt x="6428" y="346"/>
                  </a:lnTo>
                  <a:cubicBezTo>
                    <a:pt x="6428" y="140"/>
                    <a:pt x="6278" y="1"/>
                    <a:pt x="61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67"/>
            <p:cNvSpPr/>
            <p:nvPr/>
          </p:nvSpPr>
          <p:spPr>
            <a:xfrm>
              <a:off x="-1541125" y="3719125"/>
              <a:ext cx="120525" cy="118275"/>
            </a:xfrm>
            <a:custGeom>
              <a:avLst/>
              <a:gdLst/>
              <a:ahLst/>
              <a:cxnLst/>
              <a:rect l="l" t="t" r="r" b="b"/>
              <a:pathLst>
                <a:path w="4821" h="4731" extrusionOk="0">
                  <a:moveTo>
                    <a:pt x="2340" y="1"/>
                  </a:moveTo>
                  <a:cubicBezTo>
                    <a:pt x="1722" y="1"/>
                    <a:pt x="1163" y="241"/>
                    <a:pt x="725" y="679"/>
                  </a:cubicBezTo>
                  <a:cubicBezTo>
                    <a:pt x="284" y="1120"/>
                    <a:pt x="0" y="1750"/>
                    <a:pt x="0" y="2380"/>
                  </a:cubicBezTo>
                  <a:cubicBezTo>
                    <a:pt x="0" y="3943"/>
                    <a:pt x="1211" y="4731"/>
                    <a:pt x="2420" y="4731"/>
                  </a:cubicBezTo>
                  <a:cubicBezTo>
                    <a:pt x="3622" y="4731"/>
                    <a:pt x="4821" y="3951"/>
                    <a:pt x="4821" y="2380"/>
                  </a:cubicBezTo>
                  <a:cubicBezTo>
                    <a:pt x="4821" y="2096"/>
                    <a:pt x="4758" y="1844"/>
                    <a:pt x="4663" y="1592"/>
                  </a:cubicBezTo>
                  <a:lnTo>
                    <a:pt x="4096" y="2159"/>
                  </a:lnTo>
                  <a:cubicBezTo>
                    <a:pt x="4253" y="3199"/>
                    <a:pt x="3434" y="4081"/>
                    <a:pt x="2395" y="4081"/>
                  </a:cubicBezTo>
                  <a:cubicBezTo>
                    <a:pt x="882" y="4081"/>
                    <a:pt x="126" y="2222"/>
                    <a:pt x="1197" y="1151"/>
                  </a:cubicBezTo>
                  <a:cubicBezTo>
                    <a:pt x="1522" y="827"/>
                    <a:pt x="1984" y="665"/>
                    <a:pt x="2428" y="665"/>
                  </a:cubicBezTo>
                  <a:cubicBezTo>
                    <a:pt x="2501" y="665"/>
                    <a:pt x="2575" y="670"/>
                    <a:pt x="2647" y="679"/>
                  </a:cubicBezTo>
                  <a:lnTo>
                    <a:pt x="3182" y="143"/>
                  </a:lnTo>
                  <a:cubicBezTo>
                    <a:pt x="2894" y="47"/>
                    <a:pt x="2611" y="1"/>
                    <a:pt x="2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67"/>
            <p:cNvSpPr/>
            <p:nvPr/>
          </p:nvSpPr>
          <p:spPr>
            <a:xfrm>
              <a:off x="-1591550" y="3668825"/>
              <a:ext cx="222925" cy="223225"/>
            </a:xfrm>
            <a:custGeom>
              <a:avLst/>
              <a:gdLst/>
              <a:ahLst/>
              <a:cxnLst/>
              <a:rect l="l" t="t" r="r" b="b"/>
              <a:pathLst>
                <a:path w="8917" h="8929" extrusionOk="0">
                  <a:moveTo>
                    <a:pt x="4475" y="1"/>
                  </a:moveTo>
                  <a:cubicBezTo>
                    <a:pt x="3329" y="1"/>
                    <a:pt x="2187" y="454"/>
                    <a:pt x="1324" y="1336"/>
                  </a:cubicBezTo>
                  <a:cubicBezTo>
                    <a:pt x="474" y="2155"/>
                    <a:pt x="1" y="3289"/>
                    <a:pt x="1" y="4486"/>
                  </a:cubicBezTo>
                  <a:cubicBezTo>
                    <a:pt x="1" y="6912"/>
                    <a:pt x="2017" y="8929"/>
                    <a:pt x="4475" y="8929"/>
                  </a:cubicBezTo>
                  <a:cubicBezTo>
                    <a:pt x="6901" y="8929"/>
                    <a:pt x="8917" y="6912"/>
                    <a:pt x="8917" y="4486"/>
                  </a:cubicBezTo>
                  <a:cubicBezTo>
                    <a:pt x="8917" y="3604"/>
                    <a:pt x="8696" y="2817"/>
                    <a:pt x="8255" y="2124"/>
                  </a:cubicBezTo>
                  <a:cubicBezTo>
                    <a:pt x="8098" y="2218"/>
                    <a:pt x="7342" y="2943"/>
                    <a:pt x="7184" y="3100"/>
                  </a:cubicBezTo>
                  <a:cubicBezTo>
                    <a:pt x="8161" y="5148"/>
                    <a:pt x="6680" y="7511"/>
                    <a:pt x="4412" y="7511"/>
                  </a:cubicBezTo>
                  <a:cubicBezTo>
                    <a:pt x="1702" y="7511"/>
                    <a:pt x="316" y="4203"/>
                    <a:pt x="2269" y="2281"/>
                  </a:cubicBezTo>
                  <a:cubicBezTo>
                    <a:pt x="2869" y="1681"/>
                    <a:pt x="3659" y="1373"/>
                    <a:pt x="4447" y="1373"/>
                  </a:cubicBezTo>
                  <a:cubicBezTo>
                    <a:pt x="4900" y="1373"/>
                    <a:pt x="5352" y="1475"/>
                    <a:pt x="5766" y="1682"/>
                  </a:cubicBezTo>
                  <a:cubicBezTo>
                    <a:pt x="5924" y="1525"/>
                    <a:pt x="6617" y="800"/>
                    <a:pt x="6838" y="706"/>
                  </a:cubicBezTo>
                  <a:cubicBezTo>
                    <a:pt x="6115" y="233"/>
                    <a:pt x="5294" y="1"/>
                    <a:pt x="44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98" name="Google Shape;9898;p67"/>
          <p:cNvGrpSpPr/>
          <p:nvPr/>
        </p:nvGrpSpPr>
        <p:grpSpPr>
          <a:xfrm>
            <a:off x="4153362" y="3318663"/>
            <a:ext cx="421927" cy="399248"/>
            <a:chOff x="-1592325" y="3957400"/>
            <a:chExt cx="293025" cy="277275"/>
          </a:xfrm>
        </p:grpSpPr>
        <p:sp>
          <p:nvSpPr>
            <p:cNvPr id="9899" name="Google Shape;9899;p67"/>
            <p:cNvSpPr/>
            <p:nvPr/>
          </p:nvSpPr>
          <p:spPr>
            <a:xfrm>
              <a:off x="-1591550" y="3957400"/>
              <a:ext cx="292250" cy="68550"/>
            </a:xfrm>
            <a:custGeom>
              <a:avLst/>
              <a:gdLst/>
              <a:ahLst/>
              <a:cxnLst/>
              <a:rect l="l" t="t" r="r" b="b"/>
              <a:pathLst>
                <a:path w="11690" h="2742" extrusionOk="0">
                  <a:moveTo>
                    <a:pt x="9894" y="1355"/>
                  </a:moveTo>
                  <a:cubicBezTo>
                    <a:pt x="10335" y="1355"/>
                    <a:pt x="10366" y="2017"/>
                    <a:pt x="9894" y="2017"/>
                  </a:cubicBezTo>
                  <a:lnTo>
                    <a:pt x="5798" y="2017"/>
                  </a:lnTo>
                  <a:cubicBezTo>
                    <a:pt x="5778" y="2019"/>
                    <a:pt x="5759" y="2021"/>
                    <a:pt x="5741" y="2021"/>
                  </a:cubicBezTo>
                  <a:cubicBezTo>
                    <a:pt x="5326" y="2021"/>
                    <a:pt x="5345" y="1355"/>
                    <a:pt x="5798" y="1355"/>
                  </a:cubicBezTo>
                  <a:close/>
                  <a:moveTo>
                    <a:pt x="1671" y="1355"/>
                  </a:moveTo>
                  <a:cubicBezTo>
                    <a:pt x="1860" y="1355"/>
                    <a:pt x="2017" y="1513"/>
                    <a:pt x="2017" y="1702"/>
                  </a:cubicBezTo>
                  <a:cubicBezTo>
                    <a:pt x="2017" y="1891"/>
                    <a:pt x="1860" y="2048"/>
                    <a:pt x="1671" y="2048"/>
                  </a:cubicBezTo>
                  <a:cubicBezTo>
                    <a:pt x="1482" y="2048"/>
                    <a:pt x="1324" y="1891"/>
                    <a:pt x="1324" y="1702"/>
                  </a:cubicBezTo>
                  <a:cubicBezTo>
                    <a:pt x="1356" y="1513"/>
                    <a:pt x="1513" y="1355"/>
                    <a:pt x="1671" y="1355"/>
                  </a:cubicBezTo>
                  <a:close/>
                  <a:moveTo>
                    <a:pt x="3057" y="1355"/>
                  </a:moveTo>
                  <a:cubicBezTo>
                    <a:pt x="3246" y="1355"/>
                    <a:pt x="3404" y="1513"/>
                    <a:pt x="3404" y="1702"/>
                  </a:cubicBezTo>
                  <a:cubicBezTo>
                    <a:pt x="3404" y="1891"/>
                    <a:pt x="3246" y="2048"/>
                    <a:pt x="3057" y="2048"/>
                  </a:cubicBezTo>
                  <a:cubicBezTo>
                    <a:pt x="2836" y="2048"/>
                    <a:pt x="2679" y="1891"/>
                    <a:pt x="2679" y="1702"/>
                  </a:cubicBezTo>
                  <a:cubicBezTo>
                    <a:pt x="2679" y="1513"/>
                    <a:pt x="2836" y="1355"/>
                    <a:pt x="3057" y="1355"/>
                  </a:cubicBezTo>
                  <a:close/>
                  <a:moveTo>
                    <a:pt x="4412" y="1355"/>
                  </a:moveTo>
                  <a:cubicBezTo>
                    <a:pt x="4632" y="1355"/>
                    <a:pt x="4790" y="1513"/>
                    <a:pt x="4790" y="1702"/>
                  </a:cubicBezTo>
                  <a:cubicBezTo>
                    <a:pt x="4790" y="1891"/>
                    <a:pt x="4632" y="2048"/>
                    <a:pt x="4412" y="2048"/>
                  </a:cubicBezTo>
                  <a:cubicBezTo>
                    <a:pt x="4223" y="2048"/>
                    <a:pt x="4065" y="1891"/>
                    <a:pt x="4065" y="1702"/>
                  </a:cubicBezTo>
                  <a:cubicBezTo>
                    <a:pt x="4065" y="1513"/>
                    <a:pt x="4223" y="1355"/>
                    <a:pt x="4412" y="1355"/>
                  </a:cubicBezTo>
                  <a:close/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89" y="505"/>
                    <a:pt x="11154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67"/>
            <p:cNvSpPr/>
            <p:nvPr/>
          </p:nvSpPr>
          <p:spPr>
            <a:xfrm>
              <a:off x="-1592325" y="4043250"/>
              <a:ext cx="291450" cy="171725"/>
            </a:xfrm>
            <a:custGeom>
              <a:avLst/>
              <a:gdLst/>
              <a:ahLst/>
              <a:cxnLst/>
              <a:rect l="l" t="t" r="r" b="b"/>
              <a:pathLst>
                <a:path w="11658" h="6869" extrusionOk="0">
                  <a:moveTo>
                    <a:pt x="0" y="0"/>
                  </a:moveTo>
                  <a:lnTo>
                    <a:pt x="0" y="5829"/>
                  </a:lnTo>
                  <a:cubicBezTo>
                    <a:pt x="0" y="6396"/>
                    <a:pt x="473" y="6869"/>
                    <a:pt x="1040" y="6869"/>
                  </a:cubicBezTo>
                  <a:lnTo>
                    <a:pt x="2867" y="6869"/>
                  </a:lnTo>
                  <a:lnTo>
                    <a:pt x="2647" y="6616"/>
                  </a:lnTo>
                  <a:cubicBezTo>
                    <a:pt x="2521" y="6522"/>
                    <a:pt x="2521" y="6270"/>
                    <a:pt x="2647" y="6144"/>
                  </a:cubicBezTo>
                  <a:lnTo>
                    <a:pt x="2993" y="5797"/>
                  </a:lnTo>
                  <a:cubicBezTo>
                    <a:pt x="2962" y="5734"/>
                    <a:pt x="2930" y="5608"/>
                    <a:pt x="2867" y="5482"/>
                  </a:cubicBezTo>
                  <a:lnTo>
                    <a:pt x="2363" y="5482"/>
                  </a:lnTo>
                  <a:cubicBezTo>
                    <a:pt x="2174" y="5482"/>
                    <a:pt x="2017" y="5325"/>
                    <a:pt x="2017" y="5136"/>
                  </a:cubicBezTo>
                  <a:lnTo>
                    <a:pt x="2017" y="3750"/>
                  </a:lnTo>
                  <a:cubicBezTo>
                    <a:pt x="2017" y="3561"/>
                    <a:pt x="2174" y="3403"/>
                    <a:pt x="2363" y="3403"/>
                  </a:cubicBezTo>
                  <a:lnTo>
                    <a:pt x="2867" y="3403"/>
                  </a:lnTo>
                  <a:cubicBezTo>
                    <a:pt x="2930" y="3277"/>
                    <a:pt x="2962" y="3214"/>
                    <a:pt x="2993" y="3088"/>
                  </a:cubicBezTo>
                  <a:lnTo>
                    <a:pt x="2647" y="2741"/>
                  </a:lnTo>
                  <a:cubicBezTo>
                    <a:pt x="2521" y="2615"/>
                    <a:pt x="2521" y="2363"/>
                    <a:pt x="2647" y="2269"/>
                  </a:cubicBezTo>
                  <a:lnTo>
                    <a:pt x="3624" y="1261"/>
                  </a:lnTo>
                  <a:cubicBezTo>
                    <a:pt x="3687" y="1213"/>
                    <a:pt x="3773" y="1190"/>
                    <a:pt x="3860" y="1190"/>
                  </a:cubicBezTo>
                  <a:cubicBezTo>
                    <a:pt x="3946" y="1190"/>
                    <a:pt x="4033" y="1213"/>
                    <a:pt x="4096" y="1261"/>
                  </a:cubicBezTo>
                  <a:lnTo>
                    <a:pt x="4443" y="1639"/>
                  </a:lnTo>
                  <a:cubicBezTo>
                    <a:pt x="4537" y="1576"/>
                    <a:pt x="4663" y="1544"/>
                    <a:pt x="4758" y="1513"/>
                  </a:cubicBezTo>
                  <a:lnTo>
                    <a:pt x="4758" y="1009"/>
                  </a:lnTo>
                  <a:cubicBezTo>
                    <a:pt x="4758" y="788"/>
                    <a:pt x="4915" y="631"/>
                    <a:pt x="5136" y="631"/>
                  </a:cubicBezTo>
                  <a:lnTo>
                    <a:pt x="6490" y="631"/>
                  </a:lnTo>
                  <a:cubicBezTo>
                    <a:pt x="6711" y="631"/>
                    <a:pt x="6869" y="788"/>
                    <a:pt x="6869" y="1009"/>
                  </a:cubicBezTo>
                  <a:lnTo>
                    <a:pt x="6869" y="1513"/>
                  </a:lnTo>
                  <a:cubicBezTo>
                    <a:pt x="6963" y="1544"/>
                    <a:pt x="7058" y="1576"/>
                    <a:pt x="7184" y="1639"/>
                  </a:cubicBezTo>
                  <a:lnTo>
                    <a:pt x="7530" y="1261"/>
                  </a:lnTo>
                  <a:cubicBezTo>
                    <a:pt x="7593" y="1213"/>
                    <a:pt x="7680" y="1190"/>
                    <a:pt x="7766" y="1190"/>
                  </a:cubicBezTo>
                  <a:cubicBezTo>
                    <a:pt x="7853" y="1190"/>
                    <a:pt x="7940" y="1213"/>
                    <a:pt x="8003" y="1261"/>
                  </a:cubicBezTo>
                  <a:lnTo>
                    <a:pt x="8979" y="2269"/>
                  </a:lnTo>
                  <a:cubicBezTo>
                    <a:pt x="9105" y="2363"/>
                    <a:pt x="9105" y="2615"/>
                    <a:pt x="8979" y="2741"/>
                  </a:cubicBezTo>
                  <a:lnTo>
                    <a:pt x="8633" y="3088"/>
                  </a:lnTo>
                  <a:cubicBezTo>
                    <a:pt x="8664" y="3151"/>
                    <a:pt x="8696" y="3277"/>
                    <a:pt x="8759" y="3403"/>
                  </a:cubicBezTo>
                  <a:lnTo>
                    <a:pt x="9263" y="3403"/>
                  </a:lnTo>
                  <a:cubicBezTo>
                    <a:pt x="9452" y="3403"/>
                    <a:pt x="9609" y="3561"/>
                    <a:pt x="9609" y="3750"/>
                  </a:cubicBezTo>
                  <a:lnTo>
                    <a:pt x="9609" y="5136"/>
                  </a:lnTo>
                  <a:cubicBezTo>
                    <a:pt x="9609" y="5325"/>
                    <a:pt x="9452" y="5482"/>
                    <a:pt x="9263" y="5482"/>
                  </a:cubicBezTo>
                  <a:lnTo>
                    <a:pt x="8759" y="5482"/>
                  </a:lnTo>
                  <a:cubicBezTo>
                    <a:pt x="8727" y="5608"/>
                    <a:pt x="8664" y="5671"/>
                    <a:pt x="8633" y="5797"/>
                  </a:cubicBezTo>
                  <a:lnTo>
                    <a:pt x="8979" y="6144"/>
                  </a:lnTo>
                  <a:cubicBezTo>
                    <a:pt x="9105" y="6270"/>
                    <a:pt x="9105" y="6522"/>
                    <a:pt x="8979" y="6616"/>
                  </a:cubicBezTo>
                  <a:lnTo>
                    <a:pt x="8759" y="6869"/>
                  </a:lnTo>
                  <a:lnTo>
                    <a:pt x="10586" y="6869"/>
                  </a:lnTo>
                  <a:cubicBezTo>
                    <a:pt x="11153" y="6869"/>
                    <a:pt x="11657" y="6396"/>
                    <a:pt x="11657" y="5829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9901;p67"/>
            <p:cNvSpPr/>
            <p:nvPr/>
          </p:nvSpPr>
          <p:spPr>
            <a:xfrm>
              <a:off x="-1471825" y="41291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1"/>
                  </a:moveTo>
                  <a:cubicBezTo>
                    <a:pt x="442" y="1"/>
                    <a:pt x="1" y="473"/>
                    <a:pt x="1" y="1009"/>
                  </a:cubicBezTo>
                  <a:cubicBezTo>
                    <a:pt x="1" y="1576"/>
                    <a:pt x="442" y="2048"/>
                    <a:pt x="1009" y="2048"/>
                  </a:cubicBezTo>
                  <a:cubicBezTo>
                    <a:pt x="1576" y="2048"/>
                    <a:pt x="2049" y="1576"/>
                    <a:pt x="2049" y="1009"/>
                  </a:cubicBez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2" name="Google Shape;9902;p67"/>
            <p:cNvSpPr/>
            <p:nvPr/>
          </p:nvSpPr>
          <p:spPr>
            <a:xfrm>
              <a:off x="-1526175" y="4077900"/>
              <a:ext cx="156775" cy="156775"/>
            </a:xfrm>
            <a:custGeom>
              <a:avLst/>
              <a:gdLst/>
              <a:ahLst/>
              <a:cxnLst/>
              <a:rect l="l" t="t" r="r" b="b"/>
              <a:pathLst>
                <a:path w="6271" h="6271" extrusionOk="0">
                  <a:moveTo>
                    <a:pt x="3183" y="1418"/>
                  </a:moveTo>
                  <a:cubicBezTo>
                    <a:pt x="4128" y="1418"/>
                    <a:pt x="4884" y="2175"/>
                    <a:pt x="4884" y="3120"/>
                  </a:cubicBezTo>
                  <a:cubicBezTo>
                    <a:pt x="4884" y="4033"/>
                    <a:pt x="4128" y="4821"/>
                    <a:pt x="3183" y="4821"/>
                  </a:cubicBezTo>
                  <a:cubicBezTo>
                    <a:pt x="2238" y="4821"/>
                    <a:pt x="1482" y="4065"/>
                    <a:pt x="1482" y="3120"/>
                  </a:cubicBezTo>
                  <a:cubicBezTo>
                    <a:pt x="1482" y="2175"/>
                    <a:pt x="2238" y="1418"/>
                    <a:pt x="3183" y="1418"/>
                  </a:cubicBezTo>
                  <a:close/>
                  <a:moveTo>
                    <a:pt x="2805" y="1"/>
                  </a:moveTo>
                  <a:lnTo>
                    <a:pt x="2805" y="442"/>
                  </a:lnTo>
                  <a:cubicBezTo>
                    <a:pt x="2805" y="599"/>
                    <a:pt x="2679" y="725"/>
                    <a:pt x="2521" y="757"/>
                  </a:cubicBezTo>
                  <a:cubicBezTo>
                    <a:pt x="2332" y="788"/>
                    <a:pt x="2080" y="914"/>
                    <a:pt x="1891" y="1040"/>
                  </a:cubicBezTo>
                  <a:cubicBezTo>
                    <a:pt x="1847" y="1063"/>
                    <a:pt x="1794" y="1073"/>
                    <a:pt x="1739" y="1073"/>
                  </a:cubicBezTo>
                  <a:cubicBezTo>
                    <a:pt x="1639" y="1073"/>
                    <a:pt x="1531" y="1038"/>
                    <a:pt x="1450" y="977"/>
                  </a:cubicBezTo>
                  <a:lnTo>
                    <a:pt x="1135" y="662"/>
                  </a:lnTo>
                  <a:lnTo>
                    <a:pt x="662" y="1135"/>
                  </a:lnTo>
                  <a:lnTo>
                    <a:pt x="978" y="1450"/>
                  </a:lnTo>
                  <a:cubicBezTo>
                    <a:pt x="1104" y="1576"/>
                    <a:pt x="1104" y="1733"/>
                    <a:pt x="1041" y="1891"/>
                  </a:cubicBezTo>
                  <a:cubicBezTo>
                    <a:pt x="915" y="2080"/>
                    <a:pt x="820" y="2301"/>
                    <a:pt x="757" y="2521"/>
                  </a:cubicBezTo>
                  <a:cubicBezTo>
                    <a:pt x="726" y="2679"/>
                    <a:pt x="599" y="2805"/>
                    <a:pt x="442" y="2805"/>
                  </a:cubicBezTo>
                  <a:lnTo>
                    <a:pt x="1" y="2805"/>
                  </a:lnTo>
                  <a:lnTo>
                    <a:pt x="1" y="3466"/>
                  </a:lnTo>
                  <a:lnTo>
                    <a:pt x="442" y="3466"/>
                  </a:lnTo>
                  <a:cubicBezTo>
                    <a:pt x="599" y="3466"/>
                    <a:pt x="726" y="3592"/>
                    <a:pt x="757" y="3750"/>
                  </a:cubicBezTo>
                  <a:cubicBezTo>
                    <a:pt x="789" y="3939"/>
                    <a:pt x="915" y="4191"/>
                    <a:pt x="1041" y="4380"/>
                  </a:cubicBezTo>
                  <a:cubicBezTo>
                    <a:pt x="1104" y="4506"/>
                    <a:pt x="1072" y="4695"/>
                    <a:pt x="978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4" y="5220"/>
                    <a:pt x="1609" y="5189"/>
                    <a:pt x="1698" y="5189"/>
                  </a:cubicBezTo>
                  <a:cubicBezTo>
                    <a:pt x="1761" y="5189"/>
                    <a:pt x="1826" y="5204"/>
                    <a:pt x="1891" y="5230"/>
                  </a:cubicBezTo>
                  <a:cubicBezTo>
                    <a:pt x="2080" y="5357"/>
                    <a:pt x="2301" y="5451"/>
                    <a:pt x="2521" y="5514"/>
                  </a:cubicBezTo>
                  <a:cubicBezTo>
                    <a:pt x="2679" y="5546"/>
                    <a:pt x="2805" y="5672"/>
                    <a:pt x="2805" y="5829"/>
                  </a:cubicBezTo>
                  <a:lnTo>
                    <a:pt x="2805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92" y="5546"/>
                    <a:pt x="3750" y="5514"/>
                  </a:cubicBezTo>
                  <a:cubicBezTo>
                    <a:pt x="3939" y="5483"/>
                    <a:pt x="4160" y="5357"/>
                    <a:pt x="4380" y="5230"/>
                  </a:cubicBezTo>
                  <a:cubicBezTo>
                    <a:pt x="4414" y="5208"/>
                    <a:pt x="4463" y="5198"/>
                    <a:pt x="4517" y="5198"/>
                  </a:cubicBezTo>
                  <a:cubicBezTo>
                    <a:pt x="4615" y="5198"/>
                    <a:pt x="4729" y="5232"/>
                    <a:pt x="4790" y="5294"/>
                  </a:cubicBezTo>
                  <a:lnTo>
                    <a:pt x="5105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68" y="4695"/>
                    <a:pt x="5168" y="4537"/>
                    <a:pt x="5231" y="4380"/>
                  </a:cubicBezTo>
                  <a:cubicBezTo>
                    <a:pt x="5357" y="4191"/>
                    <a:pt x="5420" y="3970"/>
                    <a:pt x="5514" y="3750"/>
                  </a:cubicBezTo>
                  <a:cubicBezTo>
                    <a:pt x="5546" y="3592"/>
                    <a:pt x="5672" y="3466"/>
                    <a:pt x="5829" y="3466"/>
                  </a:cubicBezTo>
                  <a:lnTo>
                    <a:pt x="6270" y="3466"/>
                  </a:lnTo>
                  <a:lnTo>
                    <a:pt x="6270" y="2773"/>
                  </a:lnTo>
                  <a:lnTo>
                    <a:pt x="5829" y="2773"/>
                  </a:lnTo>
                  <a:cubicBezTo>
                    <a:pt x="5672" y="2773"/>
                    <a:pt x="5546" y="2647"/>
                    <a:pt x="5514" y="2490"/>
                  </a:cubicBezTo>
                  <a:cubicBezTo>
                    <a:pt x="5483" y="2301"/>
                    <a:pt x="5357" y="2049"/>
                    <a:pt x="5231" y="1859"/>
                  </a:cubicBezTo>
                  <a:cubicBezTo>
                    <a:pt x="5168" y="1733"/>
                    <a:pt x="5199" y="1544"/>
                    <a:pt x="5262" y="1418"/>
                  </a:cubicBezTo>
                  <a:lnTo>
                    <a:pt x="5577" y="1103"/>
                  </a:lnTo>
                  <a:lnTo>
                    <a:pt x="5105" y="631"/>
                  </a:lnTo>
                  <a:lnTo>
                    <a:pt x="4790" y="946"/>
                  </a:lnTo>
                  <a:cubicBezTo>
                    <a:pt x="4739" y="1013"/>
                    <a:pt x="4670" y="1045"/>
                    <a:pt x="4593" y="1045"/>
                  </a:cubicBezTo>
                  <a:cubicBezTo>
                    <a:pt x="4526" y="1045"/>
                    <a:pt x="4453" y="1021"/>
                    <a:pt x="4380" y="977"/>
                  </a:cubicBezTo>
                  <a:cubicBezTo>
                    <a:pt x="4160" y="883"/>
                    <a:pt x="3971" y="788"/>
                    <a:pt x="3750" y="725"/>
                  </a:cubicBezTo>
                  <a:cubicBezTo>
                    <a:pt x="3592" y="662"/>
                    <a:pt x="3466" y="568"/>
                    <a:pt x="3466" y="410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03" name="Google Shape;9903;p67"/>
          <p:cNvGrpSpPr/>
          <p:nvPr/>
        </p:nvGrpSpPr>
        <p:grpSpPr>
          <a:xfrm>
            <a:off x="3640232" y="3310744"/>
            <a:ext cx="369730" cy="420775"/>
            <a:chOff x="-778700" y="3612425"/>
            <a:chExt cx="256775" cy="292225"/>
          </a:xfrm>
        </p:grpSpPr>
        <p:sp>
          <p:nvSpPr>
            <p:cNvPr id="9904" name="Google Shape;9904;p67"/>
            <p:cNvSpPr/>
            <p:nvPr/>
          </p:nvSpPr>
          <p:spPr>
            <a:xfrm>
              <a:off x="-692850" y="36990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9905;p67"/>
            <p:cNvSpPr/>
            <p:nvPr/>
          </p:nvSpPr>
          <p:spPr>
            <a:xfrm>
              <a:off x="-777925" y="3612425"/>
              <a:ext cx="204800" cy="34675"/>
            </a:xfrm>
            <a:custGeom>
              <a:avLst/>
              <a:gdLst/>
              <a:ahLst/>
              <a:cxnLst/>
              <a:rect l="l" t="t" r="r" b="b"/>
              <a:pathLst>
                <a:path w="8192" h="1387" extrusionOk="0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87"/>
                  </a:lnTo>
                  <a:lnTo>
                    <a:pt x="8192" y="1387"/>
                  </a:lnTo>
                  <a:lnTo>
                    <a:pt x="8192" y="1009"/>
                  </a:lnTo>
                  <a:cubicBezTo>
                    <a:pt x="8192" y="473"/>
                    <a:pt x="7719" y="0"/>
                    <a:pt x="71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9906;p67"/>
            <p:cNvSpPr/>
            <p:nvPr/>
          </p:nvSpPr>
          <p:spPr>
            <a:xfrm>
              <a:off x="-727525" y="3699050"/>
              <a:ext cx="17375" cy="17350"/>
            </a:xfrm>
            <a:custGeom>
              <a:avLst/>
              <a:gdLst/>
              <a:ahLst/>
              <a:cxnLst/>
              <a:rect l="l" t="t" r="r" b="b"/>
              <a:pathLst>
                <a:path w="695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67"/>
            <p:cNvSpPr/>
            <p:nvPr/>
          </p:nvSpPr>
          <p:spPr>
            <a:xfrm>
              <a:off x="-778700" y="3664400"/>
              <a:ext cx="205575" cy="102425"/>
            </a:xfrm>
            <a:custGeom>
              <a:avLst/>
              <a:gdLst/>
              <a:ahLst/>
              <a:cxnLst/>
              <a:rect l="l" t="t" r="r" b="b"/>
              <a:pathLst>
                <a:path w="8223" h="4097" extrusionOk="0">
                  <a:moveTo>
                    <a:pt x="3781" y="694"/>
                  </a:moveTo>
                  <a:cubicBezTo>
                    <a:pt x="4316" y="694"/>
                    <a:pt x="4789" y="1166"/>
                    <a:pt x="4789" y="1733"/>
                  </a:cubicBezTo>
                  <a:cubicBezTo>
                    <a:pt x="4789" y="2301"/>
                    <a:pt x="4316" y="2773"/>
                    <a:pt x="3781" y="2773"/>
                  </a:cubicBezTo>
                  <a:cubicBezTo>
                    <a:pt x="3497" y="2773"/>
                    <a:pt x="3245" y="2647"/>
                    <a:pt x="3088" y="2490"/>
                  </a:cubicBezTo>
                  <a:cubicBezTo>
                    <a:pt x="2899" y="2647"/>
                    <a:pt x="2678" y="2773"/>
                    <a:pt x="2426" y="2773"/>
                  </a:cubicBezTo>
                  <a:cubicBezTo>
                    <a:pt x="1890" y="2773"/>
                    <a:pt x="1418" y="2301"/>
                    <a:pt x="1418" y="1733"/>
                  </a:cubicBezTo>
                  <a:cubicBezTo>
                    <a:pt x="1418" y="1198"/>
                    <a:pt x="1890" y="694"/>
                    <a:pt x="2426" y="694"/>
                  </a:cubicBezTo>
                  <a:cubicBezTo>
                    <a:pt x="2710" y="694"/>
                    <a:pt x="2930" y="820"/>
                    <a:pt x="3088" y="977"/>
                  </a:cubicBezTo>
                  <a:cubicBezTo>
                    <a:pt x="3308" y="820"/>
                    <a:pt x="3529" y="694"/>
                    <a:pt x="3781" y="694"/>
                  </a:cubicBezTo>
                  <a:close/>
                  <a:moveTo>
                    <a:pt x="0" y="1"/>
                  </a:moveTo>
                  <a:lnTo>
                    <a:pt x="0" y="3088"/>
                  </a:lnTo>
                  <a:cubicBezTo>
                    <a:pt x="0" y="3624"/>
                    <a:pt x="473" y="4096"/>
                    <a:pt x="1008" y="4096"/>
                  </a:cubicBezTo>
                  <a:lnTo>
                    <a:pt x="6837" y="4096"/>
                  </a:lnTo>
                  <a:lnTo>
                    <a:pt x="6837" y="3498"/>
                  </a:lnTo>
                  <a:lnTo>
                    <a:pt x="5766" y="2458"/>
                  </a:lnTo>
                  <a:cubicBezTo>
                    <a:pt x="5034" y="1726"/>
                    <a:pt x="5756" y="674"/>
                    <a:pt x="6558" y="674"/>
                  </a:cubicBezTo>
                  <a:cubicBezTo>
                    <a:pt x="6792" y="674"/>
                    <a:pt x="7033" y="764"/>
                    <a:pt x="7246" y="977"/>
                  </a:cubicBezTo>
                  <a:lnTo>
                    <a:pt x="8223" y="1985"/>
                  </a:lnTo>
                  <a:lnTo>
                    <a:pt x="82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9908;p67"/>
            <p:cNvSpPr/>
            <p:nvPr/>
          </p:nvSpPr>
          <p:spPr>
            <a:xfrm>
              <a:off x="-659775" y="3835325"/>
              <a:ext cx="137850" cy="69325"/>
            </a:xfrm>
            <a:custGeom>
              <a:avLst/>
              <a:gdLst/>
              <a:ahLst/>
              <a:cxnLst/>
              <a:rect l="l" t="t" r="r" b="b"/>
              <a:pathLst>
                <a:path w="5514" h="2773" extrusionOk="0">
                  <a:moveTo>
                    <a:pt x="1733" y="693"/>
                  </a:moveTo>
                  <a:cubicBezTo>
                    <a:pt x="1922" y="693"/>
                    <a:pt x="2080" y="851"/>
                    <a:pt x="2080" y="1040"/>
                  </a:cubicBezTo>
                  <a:cubicBezTo>
                    <a:pt x="2080" y="1229"/>
                    <a:pt x="1922" y="1386"/>
                    <a:pt x="1733" y="1386"/>
                  </a:cubicBezTo>
                  <a:cubicBezTo>
                    <a:pt x="1544" y="1386"/>
                    <a:pt x="1387" y="1229"/>
                    <a:pt x="1387" y="1040"/>
                  </a:cubicBezTo>
                  <a:cubicBezTo>
                    <a:pt x="1387" y="851"/>
                    <a:pt x="1544" y="693"/>
                    <a:pt x="1733" y="693"/>
                  </a:cubicBezTo>
                  <a:close/>
                  <a:moveTo>
                    <a:pt x="63" y="0"/>
                  </a:moveTo>
                  <a:cubicBezTo>
                    <a:pt x="32" y="126"/>
                    <a:pt x="0" y="252"/>
                    <a:pt x="0" y="378"/>
                  </a:cubicBezTo>
                  <a:lnTo>
                    <a:pt x="0" y="2426"/>
                  </a:lnTo>
                  <a:cubicBezTo>
                    <a:pt x="0" y="2615"/>
                    <a:pt x="158" y="2773"/>
                    <a:pt x="347" y="2773"/>
                  </a:cubicBezTo>
                  <a:lnTo>
                    <a:pt x="5167" y="2773"/>
                  </a:lnTo>
                  <a:cubicBezTo>
                    <a:pt x="5356" y="2773"/>
                    <a:pt x="5514" y="2615"/>
                    <a:pt x="5514" y="2426"/>
                  </a:cubicBezTo>
                  <a:lnTo>
                    <a:pt x="5514" y="378"/>
                  </a:lnTo>
                  <a:cubicBezTo>
                    <a:pt x="5514" y="252"/>
                    <a:pt x="5482" y="126"/>
                    <a:pt x="54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9909;p67"/>
            <p:cNvSpPr/>
            <p:nvPr/>
          </p:nvSpPr>
          <p:spPr>
            <a:xfrm>
              <a:off x="-658200" y="3669925"/>
              <a:ext cx="136275" cy="148875"/>
            </a:xfrm>
            <a:custGeom>
              <a:avLst/>
              <a:gdLst/>
              <a:ahLst/>
              <a:cxnLst/>
              <a:rect l="l" t="t" r="r" b="b"/>
              <a:pathLst>
                <a:path w="5451" h="5955" extrusionOk="0">
                  <a:moveTo>
                    <a:pt x="4064" y="0"/>
                  </a:moveTo>
                  <a:lnTo>
                    <a:pt x="4064" y="2615"/>
                  </a:lnTo>
                  <a:cubicBezTo>
                    <a:pt x="4064" y="2829"/>
                    <a:pt x="3905" y="2970"/>
                    <a:pt x="3734" y="2970"/>
                  </a:cubicBezTo>
                  <a:cubicBezTo>
                    <a:pt x="3652" y="2970"/>
                    <a:pt x="3568" y="2938"/>
                    <a:pt x="3497" y="2867"/>
                  </a:cubicBezTo>
                  <a:lnTo>
                    <a:pt x="1922" y="1292"/>
                  </a:lnTo>
                  <a:cubicBezTo>
                    <a:pt x="1858" y="1228"/>
                    <a:pt x="1780" y="1201"/>
                    <a:pt x="1701" y="1201"/>
                  </a:cubicBezTo>
                  <a:cubicBezTo>
                    <a:pt x="1429" y="1201"/>
                    <a:pt x="1150" y="1520"/>
                    <a:pt x="1418" y="1764"/>
                  </a:cubicBezTo>
                  <a:lnTo>
                    <a:pt x="2615" y="2930"/>
                  </a:lnTo>
                  <a:cubicBezTo>
                    <a:pt x="2710" y="3025"/>
                    <a:pt x="2741" y="3088"/>
                    <a:pt x="2741" y="3182"/>
                  </a:cubicBezTo>
                  <a:lnTo>
                    <a:pt x="2741" y="3970"/>
                  </a:lnTo>
                  <a:cubicBezTo>
                    <a:pt x="2741" y="4222"/>
                    <a:pt x="2804" y="4505"/>
                    <a:pt x="2930" y="4789"/>
                  </a:cubicBezTo>
                  <a:cubicBezTo>
                    <a:pt x="3052" y="5074"/>
                    <a:pt x="2833" y="5280"/>
                    <a:pt x="2611" y="5280"/>
                  </a:cubicBezTo>
                  <a:cubicBezTo>
                    <a:pt x="2490" y="5280"/>
                    <a:pt x="2367" y="5218"/>
                    <a:pt x="2300" y="5072"/>
                  </a:cubicBezTo>
                  <a:cubicBezTo>
                    <a:pt x="2206" y="4915"/>
                    <a:pt x="2174" y="4757"/>
                    <a:pt x="2143" y="4600"/>
                  </a:cubicBezTo>
                  <a:lnTo>
                    <a:pt x="0" y="4600"/>
                  </a:lnTo>
                  <a:lnTo>
                    <a:pt x="0" y="4631"/>
                  </a:lnTo>
                  <a:cubicBezTo>
                    <a:pt x="0" y="5104"/>
                    <a:pt x="126" y="5545"/>
                    <a:pt x="378" y="5923"/>
                  </a:cubicBezTo>
                  <a:lnTo>
                    <a:pt x="5104" y="5923"/>
                  </a:lnTo>
                  <a:lnTo>
                    <a:pt x="5104" y="5955"/>
                  </a:lnTo>
                  <a:cubicBezTo>
                    <a:pt x="5325" y="5577"/>
                    <a:pt x="5451" y="5104"/>
                    <a:pt x="5451" y="4663"/>
                  </a:cubicBezTo>
                  <a:lnTo>
                    <a:pt x="5451" y="2111"/>
                  </a:lnTo>
                  <a:cubicBezTo>
                    <a:pt x="5451" y="1638"/>
                    <a:pt x="5262" y="1197"/>
                    <a:pt x="4947" y="882"/>
                  </a:cubicBezTo>
                  <a:lnTo>
                    <a:pt x="4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10" name="Google Shape;9910;p67"/>
          <p:cNvGrpSpPr/>
          <p:nvPr/>
        </p:nvGrpSpPr>
        <p:grpSpPr>
          <a:xfrm>
            <a:off x="6111733" y="3828305"/>
            <a:ext cx="340731" cy="387641"/>
            <a:chOff x="7728464" y="1561258"/>
            <a:chExt cx="349719" cy="397866"/>
          </a:xfrm>
        </p:grpSpPr>
        <p:sp>
          <p:nvSpPr>
            <p:cNvPr id="9911" name="Google Shape;9911;p67"/>
            <p:cNvSpPr/>
            <p:nvPr/>
          </p:nvSpPr>
          <p:spPr>
            <a:xfrm>
              <a:off x="7891642" y="1678585"/>
              <a:ext cx="23354" cy="23333"/>
            </a:xfrm>
            <a:custGeom>
              <a:avLst/>
              <a:gdLst/>
              <a:ahLst/>
              <a:cxnLst/>
              <a:rect l="l" t="t" r="r" b="b"/>
              <a:pathLst>
                <a:path w="1119" h="1118" extrusionOk="0">
                  <a:moveTo>
                    <a:pt x="0" y="1"/>
                  </a:moveTo>
                  <a:lnTo>
                    <a:pt x="0" y="1117"/>
                  </a:lnTo>
                  <a:lnTo>
                    <a:pt x="1118" y="1117"/>
                  </a:lnTo>
                  <a:lnTo>
                    <a:pt x="11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2" name="Google Shape;9912;p67"/>
            <p:cNvSpPr/>
            <p:nvPr/>
          </p:nvSpPr>
          <p:spPr>
            <a:xfrm>
              <a:off x="7728464" y="1561258"/>
              <a:ext cx="349719" cy="397866"/>
            </a:xfrm>
            <a:custGeom>
              <a:avLst/>
              <a:gdLst/>
              <a:ahLst/>
              <a:cxnLst/>
              <a:rect l="l" t="t" r="r" b="b"/>
              <a:pathLst>
                <a:path w="16757" h="19064" extrusionOk="0">
                  <a:moveTo>
                    <a:pt x="9496" y="2830"/>
                  </a:moveTo>
                  <a:cubicBezTo>
                    <a:pt x="9804" y="2830"/>
                    <a:pt x="10054" y="3079"/>
                    <a:pt x="10054" y="3389"/>
                  </a:cubicBezTo>
                  <a:lnTo>
                    <a:pt x="10054" y="4505"/>
                  </a:lnTo>
                  <a:lnTo>
                    <a:pt x="11172" y="4505"/>
                  </a:lnTo>
                  <a:cubicBezTo>
                    <a:pt x="11480" y="4505"/>
                    <a:pt x="11729" y="4756"/>
                    <a:pt x="11729" y="5064"/>
                  </a:cubicBezTo>
                  <a:cubicBezTo>
                    <a:pt x="11729" y="5373"/>
                    <a:pt x="11480" y="5623"/>
                    <a:pt x="11172" y="5623"/>
                  </a:cubicBezTo>
                  <a:lnTo>
                    <a:pt x="10054" y="5623"/>
                  </a:lnTo>
                  <a:lnTo>
                    <a:pt x="10054" y="6739"/>
                  </a:lnTo>
                  <a:lnTo>
                    <a:pt x="11172" y="6739"/>
                  </a:lnTo>
                  <a:cubicBezTo>
                    <a:pt x="11480" y="6739"/>
                    <a:pt x="11729" y="6990"/>
                    <a:pt x="11729" y="7298"/>
                  </a:cubicBezTo>
                  <a:cubicBezTo>
                    <a:pt x="11729" y="7608"/>
                    <a:pt x="11480" y="7857"/>
                    <a:pt x="11172" y="7857"/>
                  </a:cubicBezTo>
                  <a:lnTo>
                    <a:pt x="10054" y="7857"/>
                  </a:lnTo>
                  <a:lnTo>
                    <a:pt x="10054" y="8973"/>
                  </a:lnTo>
                  <a:cubicBezTo>
                    <a:pt x="10054" y="9283"/>
                    <a:pt x="9804" y="9532"/>
                    <a:pt x="9495" y="9532"/>
                  </a:cubicBezTo>
                  <a:cubicBezTo>
                    <a:pt x="9187" y="9532"/>
                    <a:pt x="8936" y="9283"/>
                    <a:pt x="8936" y="8973"/>
                  </a:cubicBezTo>
                  <a:lnTo>
                    <a:pt x="8936" y="7857"/>
                  </a:lnTo>
                  <a:lnTo>
                    <a:pt x="7819" y="7857"/>
                  </a:lnTo>
                  <a:lnTo>
                    <a:pt x="7819" y="8973"/>
                  </a:lnTo>
                  <a:cubicBezTo>
                    <a:pt x="7819" y="9283"/>
                    <a:pt x="7570" y="9532"/>
                    <a:pt x="7260" y="9532"/>
                  </a:cubicBezTo>
                  <a:cubicBezTo>
                    <a:pt x="6953" y="9532"/>
                    <a:pt x="6701" y="9283"/>
                    <a:pt x="6701" y="8973"/>
                  </a:cubicBezTo>
                  <a:lnTo>
                    <a:pt x="6701" y="7857"/>
                  </a:lnTo>
                  <a:lnTo>
                    <a:pt x="5585" y="7857"/>
                  </a:lnTo>
                  <a:cubicBezTo>
                    <a:pt x="5276" y="7857"/>
                    <a:pt x="5026" y="7608"/>
                    <a:pt x="5026" y="7298"/>
                  </a:cubicBezTo>
                  <a:cubicBezTo>
                    <a:pt x="5026" y="6990"/>
                    <a:pt x="5276" y="6739"/>
                    <a:pt x="5585" y="6739"/>
                  </a:cubicBezTo>
                  <a:lnTo>
                    <a:pt x="6701" y="6739"/>
                  </a:lnTo>
                  <a:lnTo>
                    <a:pt x="6701" y="5623"/>
                  </a:lnTo>
                  <a:lnTo>
                    <a:pt x="5585" y="5623"/>
                  </a:lnTo>
                  <a:cubicBezTo>
                    <a:pt x="5277" y="5623"/>
                    <a:pt x="5028" y="5373"/>
                    <a:pt x="5028" y="5064"/>
                  </a:cubicBezTo>
                  <a:cubicBezTo>
                    <a:pt x="5028" y="4756"/>
                    <a:pt x="5277" y="4505"/>
                    <a:pt x="5585" y="4505"/>
                  </a:cubicBezTo>
                  <a:lnTo>
                    <a:pt x="6703" y="4505"/>
                  </a:lnTo>
                  <a:lnTo>
                    <a:pt x="6703" y="3389"/>
                  </a:lnTo>
                  <a:cubicBezTo>
                    <a:pt x="6703" y="3079"/>
                    <a:pt x="6953" y="2830"/>
                    <a:pt x="7262" y="2830"/>
                  </a:cubicBezTo>
                  <a:cubicBezTo>
                    <a:pt x="7570" y="2830"/>
                    <a:pt x="7819" y="3079"/>
                    <a:pt x="7819" y="3389"/>
                  </a:cubicBezTo>
                  <a:lnTo>
                    <a:pt x="7819" y="4505"/>
                  </a:lnTo>
                  <a:lnTo>
                    <a:pt x="8937" y="4505"/>
                  </a:lnTo>
                  <a:lnTo>
                    <a:pt x="8937" y="3389"/>
                  </a:lnTo>
                  <a:cubicBezTo>
                    <a:pt x="8937" y="3079"/>
                    <a:pt x="9187" y="2830"/>
                    <a:pt x="9496" y="2830"/>
                  </a:cubicBezTo>
                  <a:close/>
                  <a:moveTo>
                    <a:pt x="12845" y="10091"/>
                  </a:moveTo>
                  <a:cubicBezTo>
                    <a:pt x="12952" y="10091"/>
                    <a:pt x="13060" y="10121"/>
                    <a:pt x="13157" y="10185"/>
                  </a:cubicBezTo>
                  <a:cubicBezTo>
                    <a:pt x="13413" y="10357"/>
                    <a:pt x="13482" y="10702"/>
                    <a:pt x="13310" y="10960"/>
                  </a:cubicBezTo>
                  <a:cubicBezTo>
                    <a:pt x="12210" y="12612"/>
                    <a:pt x="10365" y="13599"/>
                    <a:pt x="8378" y="13599"/>
                  </a:cubicBezTo>
                  <a:cubicBezTo>
                    <a:pt x="6392" y="13599"/>
                    <a:pt x="4547" y="12612"/>
                    <a:pt x="3445" y="10960"/>
                  </a:cubicBezTo>
                  <a:cubicBezTo>
                    <a:pt x="3275" y="10702"/>
                    <a:pt x="3344" y="10355"/>
                    <a:pt x="3600" y="10185"/>
                  </a:cubicBezTo>
                  <a:cubicBezTo>
                    <a:pt x="3696" y="10121"/>
                    <a:pt x="3804" y="10091"/>
                    <a:pt x="3910" y="10091"/>
                  </a:cubicBezTo>
                  <a:cubicBezTo>
                    <a:pt x="4090" y="10091"/>
                    <a:pt x="4267" y="10178"/>
                    <a:pt x="4375" y="10339"/>
                  </a:cubicBezTo>
                  <a:cubicBezTo>
                    <a:pt x="5269" y="11682"/>
                    <a:pt x="6765" y="12481"/>
                    <a:pt x="8378" y="12481"/>
                  </a:cubicBezTo>
                  <a:cubicBezTo>
                    <a:pt x="9990" y="12481"/>
                    <a:pt x="11487" y="11682"/>
                    <a:pt x="12382" y="10339"/>
                  </a:cubicBezTo>
                  <a:cubicBezTo>
                    <a:pt x="12488" y="10178"/>
                    <a:pt x="12665" y="10091"/>
                    <a:pt x="12845" y="10091"/>
                  </a:cubicBezTo>
                  <a:close/>
                  <a:moveTo>
                    <a:pt x="2794" y="1"/>
                  </a:moveTo>
                  <a:cubicBezTo>
                    <a:pt x="1253" y="1"/>
                    <a:pt x="0" y="1291"/>
                    <a:pt x="0" y="2830"/>
                  </a:cubicBezTo>
                  <a:lnTo>
                    <a:pt x="0" y="14001"/>
                  </a:lnTo>
                  <a:cubicBezTo>
                    <a:pt x="0" y="15540"/>
                    <a:pt x="1253" y="16792"/>
                    <a:pt x="2794" y="16792"/>
                  </a:cubicBezTo>
                  <a:lnTo>
                    <a:pt x="5912" y="16792"/>
                  </a:lnTo>
                  <a:lnTo>
                    <a:pt x="7984" y="18901"/>
                  </a:lnTo>
                  <a:cubicBezTo>
                    <a:pt x="8092" y="19009"/>
                    <a:pt x="8235" y="19064"/>
                    <a:pt x="8378" y="19064"/>
                  </a:cubicBezTo>
                  <a:cubicBezTo>
                    <a:pt x="8522" y="19064"/>
                    <a:pt x="8665" y="19009"/>
                    <a:pt x="8773" y="18901"/>
                  </a:cubicBezTo>
                  <a:lnTo>
                    <a:pt x="10844" y="16792"/>
                  </a:lnTo>
                  <a:lnTo>
                    <a:pt x="13963" y="16792"/>
                  </a:lnTo>
                  <a:cubicBezTo>
                    <a:pt x="15504" y="16792"/>
                    <a:pt x="16756" y="15540"/>
                    <a:pt x="16756" y="14001"/>
                  </a:cubicBezTo>
                  <a:lnTo>
                    <a:pt x="16756" y="2830"/>
                  </a:lnTo>
                  <a:cubicBezTo>
                    <a:pt x="16756" y="1291"/>
                    <a:pt x="15504" y="1"/>
                    <a:pt x="139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13" name="Google Shape;9913;p67"/>
          <p:cNvGrpSpPr/>
          <p:nvPr/>
        </p:nvGrpSpPr>
        <p:grpSpPr>
          <a:xfrm>
            <a:off x="4034702" y="3828305"/>
            <a:ext cx="387681" cy="387641"/>
            <a:chOff x="5611350" y="1561258"/>
            <a:chExt cx="397907" cy="397866"/>
          </a:xfrm>
        </p:grpSpPr>
        <p:sp>
          <p:nvSpPr>
            <p:cNvPr id="9914" name="Google Shape;9914;p67"/>
            <p:cNvSpPr/>
            <p:nvPr/>
          </p:nvSpPr>
          <p:spPr>
            <a:xfrm>
              <a:off x="5713589" y="1812337"/>
              <a:ext cx="38443" cy="39653"/>
            </a:xfrm>
            <a:custGeom>
              <a:avLst/>
              <a:gdLst/>
              <a:ahLst/>
              <a:cxnLst/>
              <a:rect l="l" t="t" r="r" b="b"/>
              <a:pathLst>
                <a:path w="1842" h="1900" extrusionOk="0">
                  <a:moveTo>
                    <a:pt x="1842" y="1"/>
                  </a:moveTo>
                  <a:lnTo>
                    <a:pt x="630" y="486"/>
                  </a:lnTo>
                  <a:cubicBezTo>
                    <a:pt x="81" y="705"/>
                    <a:pt x="0" y="1450"/>
                    <a:pt x="490" y="1782"/>
                  </a:cubicBezTo>
                  <a:cubicBezTo>
                    <a:pt x="608" y="1862"/>
                    <a:pt x="755" y="1900"/>
                    <a:pt x="908" y="1900"/>
                  </a:cubicBezTo>
                  <a:cubicBezTo>
                    <a:pt x="1349" y="1900"/>
                    <a:pt x="1842" y="1590"/>
                    <a:pt x="1842" y="1092"/>
                  </a:cubicBezTo>
                  <a:lnTo>
                    <a:pt x="18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5" name="Google Shape;9915;p67"/>
            <p:cNvSpPr/>
            <p:nvPr/>
          </p:nvSpPr>
          <p:spPr>
            <a:xfrm>
              <a:off x="5830124" y="1789047"/>
              <a:ext cx="38505" cy="39653"/>
            </a:xfrm>
            <a:custGeom>
              <a:avLst/>
              <a:gdLst/>
              <a:ahLst/>
              <a:cxnLst/>
              <a:rect l="l" t="t" r="r" b="b"/>
              <a:pathLst>
                <a:path w="1845" h="1900" extrusionOk="0">
                  <a:moveTo>
                    <a:pt x="1844" y="1"/>
                  </a:moveTo>
                  <a:lnTo>
                    <a:pt x="631" y="485"/>
                  </a:lnTo>
                  <a:cubicBezTo>
                    <a:pt x="82" y="705"/>
                    <a:pt x="1" y="1450"/>
                    <a:pt x="491" y="1782"/>
                  </a:cubicBezTo>
                  <a:cubicBezTo>
                    <a:pt x="608" y="1862"/>
                    <a:pt x="755" y="1899"/>
                    <a:pt x="908" y="1899"/>
                  </a:cubicBezTo>
                  <a:cubicBezTo>
                    <a:pt x="1349" y="1899"/>
                    <a:pt x="1844" y="1588"/>
                    <a:pt x="1844" y="1090"/>
                  </a:cubicBezTo>
                  <a:lnTo>
                    <a:pt x="18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67"/>
            <p:cNvSpPr/>
            <p:nvPr/>
          </p:nvSpPr>
          <p:spPr>
            <a:xfrm>
              <a:off x="5611350" y="1561258"/>
              <a:ext cx="397907" cy="397866"/>
            </a:xfrm>
            <a:custGeom>
              <a:avLst/>
              <a:gdLst/>
              <a:ahLst/>
              <a:cxnLst/>
              <a:rect l="l" t="t" r="r" b="b"/>
              <a:pathLst>
                <a:path w="19066" h="19064" extrusionOk="0">
                  <a:moveTo>
                    <a:pt x="12883" y="3949"/>
                  </a:moveTo>
                  <a:cubicBezTo>
                    <a:pt x="13013" y="3949"/>
                    <a:pt x="13138" y="3991"/>
                    <a:pt x="13238" y="4073"/>
                  </a:cubicBezTo>
                  <a:cubicBezTo>
                    <a:pt x="13369" y="4179"/>
                    <a:pt x="13443" y="4339"/>
                    <a:pt x="13443" y="4505"/>
                  </a:cubicBezTo>
                  <a:lnTo>
                    <a:pt x="13443" y="12005"/>
                  </a:lnTo>
                  <a:cubicBezTo>
                    <a:pt x="13443" y="13161"/>
                    <a:pt x="12421" y="13941"/>
                    <a:pt x="11388" y="13941"/>
                  </a:cubicBezTo>
                  <a:cubicBezTo>
                    <a:pt x="10369" y="13941"/>
                    <a:pt x="9534" y="13113"/>
                    <a:pt x="9534" y="12085"/>
                  </a:cubicBezTo>
                  <a:cubicBezTo>
                    <a:pt x="9534" y="11323"/>
                    <a:pt x="9990" y="10647"/>
                    <a:pt x="10700" y="10364"/>
                  </a:cubicBezTo>
                  <a:lnTo>
                    <a:pt x="12327" y="9713"/>
                  </a:lnTo>
                  <a:lnTo>
                    <a:pt x="12327" y="7420"/>
                  </a:lnTo>
                  <a:lnTo>
                    <a:pt x="7859" y="8315"/>
                  </a:lnTo>
                  <a:lnTo>
                    <a:pt x="7859" y="13123"/>
                  </a:lnTo>
                  <a:cubicBezTo>
                    <a:pt x="7859" y="14277"/>
                    <a:pt x="6834" y="15057"/>
                    <a:pt x="5803" y="15057"/>
                  </a:cubicBezTo>
                  <a:cubicBezTo>
                    <a:pt x="4784" y="15057"/>
                    <a:pt x="3949" y="14229"/>
                    <a:pt x="3949" y="13203"/>
                  </a:cubicBezTo>
                  <a:cubicBezTo>
                    <a:pt x="3949" y="12439"/>
                    <a:pt x="4406" y="11763"/>
                    <a:pt x="5115" y="11480"/>
                  </a:cubicBezTo>
                  <a:lnTo>
                    <a:pt x="6741" y="10829"/>
                  </a:lnTo>
                  <a:lnTo>
                    <a:pt x="6741" y="5623"/>
                  </a:lnTo>
                  <a:cubicBezTo>
                    <a:pt x="6741" y="5356"/>
                    <a:pt x="6930" y="5128"/>
                    <a:pt x="7190" y="5074"/>
                  </a:cubicBezTo>
                  <a:lnTo>
                    <a:pt x="12775" y="3958"/>
                  </a:lnTo>
                  <a:cubicBezTo>
                    <a:pt x="12811" y="3952"/>
                    <a:pt x="12847" y="3949"/>
                    <a:pt x="12883" y="3949"/>
                  </a:cubicBezTo>
                  <a:close/>
                  <a:moveTo>
                    <a:pt x="9534" y="1"/>
                  </a:moveTo>
                  <a:cubicBezTo>
                    <a:pt x="4298" y="1"/>
                    <a:pt x="1" y="4296"/>
                    <a:pt x="1" y="9532"/>
                  </a:cubicBezTo>
                  <a:cubicBezTo>
                    <a:pt x="1" y="14769"/>
                    <a:pt x="4298" y="19064"/>
                    <a:pt x="9534" y="19064"/>
                  </a:cubicBezTo>
                  <a:cubicBezTo>
                    <a:pt x="14768" y="19064"/>
                    <a:pt x="19065" y="14769"/>
                    <a:pt x="19065" y="9532"/>
                  </a:cubicBezTo>
                  <a:cubicBezTo>
                    <a:pt x="19065" y="4296"/>
                    <a:pt x="14768" y="1"/>
                    <a:pt x="95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7" name="Google Shape;9917;p67"/>
            <p:cNvSpPr/>
            <p:nvPr/>
          </p:nvSpPr>
          <p:spPr>
            <a:xfrm>
              <a:off x="5775341" y="1669507"/>
              <a:ext cx="93247" cy="41531"/>
            </a:xfrm>
            <a:custGeom>
              <a:avLst/>
              <a:gdLst/>
              <a:ahLst/>
              <a:cxnLst/>
              <a:rect l="l" t="t" r="r" b="b"/>
              <a:pathLst>
                <a:path w="4468" h="1990" extrusionOk="0">
                  <a:moveTo>
                    <a:pt x="4467" y="1"/>
                  </a:moveTo>
                  <a:lnTo>
                    <a:pt x="1" y="894"/>
                  </a:lnTo>
                  <a:lnTo>
                    <a:pt x="1" y="1989"/>
                  </a:lnTo>
                  <a:lnTo>
                    <a:pt x="4467" y="1096"/>
                  </a:lnTo>
                  <a:lnTo>
                    <a:pt x="4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18" name="Google Shape;9918;p67"/>
          <p:cNvGrpSpPr/>
          <p:nvPr/>
        </p:nvGrpSpPr>
        <p:grpSpPr>
          <a:xfrm>
            <a:off x="4553987" y="3925571"/>
            <a:ext cx="387610" cy="193109"/>
            <a:chOff x="6140660" y="1661097"/>
            <a:chExt cx="397835" cy="198202"/>
          </a:xfrm>
        </p:grpSpPr>
        <p:sp>
          <p:nvSpPr>
            <p:cNvPr id="9919" name="Google Shape;9919;p67"/>
            <p:cNvSpPr/>
            <p:nvPr/>
          </p:nvSpPr>
          <p:spPr>
            <a:xfrm>
              <a:off x="6281298" y="1707719"/>
              <a:ext cx="58290" cy="151579"/>
            </a:xfrm>
            <a:custGeom>
              <a:avLst/>
              <a:gdLst/>
              <a:ahLst/>
              <a:cxnLst/>
              <a:rect l="l" t="t" r="r" b="b"/>
              <a:pathLst>
                <a:path w="2793" h="7263" extrusionOk="0">
                  <a:moveTo>
                    <a:pt x="1397" y="1"/>
                  </a:moveTo>
                  <a:cubicBezTo>
                    <a:pt x="627" y="1"/>
                    <a:pt x="1" y="627"/>
                    <a:pt x="1" y="1398"/>
                  </a:cubicBezTo>
                  <a:lnTo>
                    <a:pt x="1" y="5865"/>
                  </a:lnTo>
                  <a:cubicBezTo>
                    <a:pt x="1" y="6636"/>
                    <a:pt x="627" y="7262"/>
                    <a:pt x="1397" y="7262"/>
                  </a:cubicBezTo>
                  <a:cubicBezTo>
                    <a:pt x="2166" y="7262"/>
                    <a:pt x="2792" y="6634"/>
                    <a:pt x="2792" y="5865"/>
                  </a:cubicBezTo>
                  <a:lnTo>
                    <a:pt x="2792" y="1398"/>
                  </a:lnTo>
                  <a:cubicBezTo>
                    <a:pt x="2792" y="627"/>
                    <a:pt x="2166" y="1"/>
                    <a:pt x="13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9920;p67"/>
            <p:cNvSpPr/>
            <p:nvPr/>
          </p:nvSpPr>
          <p:spPr>
            <a:xfrm>
              <a:off x="6480225" y="1742675"/>
              <a:ext cx="58269" cy="58332"/>
            </a:xfrm>
            <a:custGeom>
              <a:avLst/>
              <a:gdLst/>
              <a:ahLst/>
              <a:cxnLst/>
              <a:rect l="l" t="t" r="r" b="b"/>
              <a:pathLst>
                <a:path w="2792" h="2795" extrusionOk="0">
                  <a:moveTo>
                    <a:pt x="1396" y="1"/>
                  </a:moveTo>
                  <a:cubicBezTo>
                    <a:pt x="627" y="1"/>
                    <a:pt x="0" y="629"/>
                    <a:pt x="0" y="1398"/>
                  </a:cubicBezTo>
                  <a:cubicBezTo>
                    <a:pt x="0" y="2168"/>
                    <a:pt x="627" y="2794"/>
                    <a:pt x="1396" y="2794"/>
                  </a:cubicBezTo>
                  <a:cubicBezTo>
                    <a:pt x="2167" y="2794"/>
                    <a:pt x="2792" y="2168"/>
                    <a:pt x="2792" y="1398"/>
                  </a:cubicBezTo>
                  <a:cubicBezTo>
                    <a:pt x="2792" y="629"/>
                    <a:pt x="2167" y="1"/>
                    <a:pt x="1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1" name="Google Shape;9921;p67"/>
            <p:cNvSpPr/>
            <p:nvPr/>
          </p:nvSpPr>
          <p:spPr>
            <a:xfrm>
              <a:off x="6352004" y="1661097"/>
              <a:ext cx="129206" cy="198202"/>
            </a:xfrm>
            <a:custGeom>
              <a:avLst/>
              <a:gdLst/>
              <a:ahLst/>
              <a:cxnLst/>
              <a:rect l="l" t="t" r="r" b="b"/>
              <a:pathLst>
                <a:path w="6191" h="9497" extrusionOk="0">
                  <a:moveTo>
                    <a:pt x="1396" y="0"/>
                  </a:moveTo>
                  <a:cubicBezTo>
                    <a:pt x="627" y="0"/>
                    <a:pt x="1" y="628"/>
                    <a:pt x="1" y="1398"/>
                  </a:cubicBezTo>
                  <a:lnTo>
                    <a:pt x="1" y="8099"/>
                  </a:lnTo>
                  <a:cubicBezTo>
                    <a:pt x="1" y="8870"/>
                    <a:pt x="627" y="9496"/>
                    <a:pt x="1396" y="9496"/>
                  </a:cubicBezTo>
                  <a:cubicBezTo>
                    <a:pt x="2168" y="9496"/>
                    <a:pt x="2792" y="8868"/>
                    <a:pt x="2792" y="8099"/>
                  </a:cubicBezTo>
                  <a:lnTo>
                    <a:pt x="2792" y="7683"/>
                  </a:lnTo>
                  <a:lnTo>
                    <a:pt x="3586" y="8874"/>
                  </a:lnTo>
                  <a:cubicBezTo>
                    <a:pt x="3845" y="9263"/>
                    <a:pt x="4280" y="9496"/>
                    <a:pt x="4749" y="9496"/>
                  </a:cubicBezTo>
                  <a:cubicBezTo>
                    <a:pt x="5025" y="9496"/>
                    <a:pt x="5293" y="9415"/>
                    <a:pt x="5522" y="9261"/>
                  </a:cubicBezTo>
                  <a:cubicBezTo>
                    <a:pt x="5833" y="9054"/>
                    <a:pt x="6044" y="8739"/>
                    <a:pt x="6118" y="8373"/>
                  </a:cubicBezTo>
                  <a:cubicBezTo>
                    <a:pt x="6190" y="8007"/>
                    <a:pt x="6116" y="7635"/>
                    <a:pt x="5909" y="7324"/>
                  </a:cubicBezTo>
                  <a:lnTo>
                    <a:pt x="4535" y="5261"/>
                  </a:lnTo>
                  <a:lnTo>
                    <a:pt x="5177" y="4619"/>
                  </a:lnTo>
                  <a:cubicBezTo>
                    <a:pt x="5722" y="4074"/>
                    <a:pt x="5722" y="3188"/>
                    <a:pt x="5177" y="2643"/>
                  </a:cubicBezTo>
                  <a:cubicBezTo>
                    <a:pt x="4904" y="2372"/>
                    <a:pt x="4547" y="2236"/>
                    <a:pt x="4190" y="2236"/>
                  </a:cubicBezTo>
                  <a:cubicBezTo>
                    <a:pt x="3832" y="2236"/>
                    <a:pt x="3475" y="2372"/>
                    <a:pt x="3203" y="2643"/>
                  </a:cubicBezTo>
                  <a:lnTo>
                    <a:pt x="2792" y="3054"/>
                  </a:lnTo>
                  <a:lnTo>
                    <a:pt x="2792" y="1398"/>
                  </a:lnTo>
                  <a:cubicBezTo>
                    <a:pt x="2792" y="627"/>
                    <a:pt x="2166" y="0"/>
                    <a:pt x="1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2" name="Google Shape;9922;p67"/>
            <p:cNvSpPr/>
            <p:nvPr/>
          </p:nvSpPr>
          <p:spPr>
            <a:xfrm>
              <a:off x="6140660" y="1661097"/>
              <a:ext cx="129185" cy="198202"/>
            </a:xfrm>
            <a:custGeom>
              <a:avLst/>
              <a:gdLst/>
              <a:ahLst/>
              <a:cxnLst/>
              <a:rect l="l" t="t" r="r" b="b"/>
              <a:pathLst>
                <a:path w="6190" h="9497" extrusionOk="0">
                  <a:moveTo>
                    <a:pt x="1396" y="0"/>
                  </a:moveTo>
                  <a:cubicBezTo>
                    <a:pt x="626" y="0"/>
                    <a:pt x="0" y="628"/>
                    <a:pt x="0" y="1398"/>
                  </a:cubicBezTo>
                  <a:lnTo>
                    <a:pt x="0" y="8099"/>
                  </a:lnTo>
                  <a:cubicBezTo>
                    <a:pt x="0" y="8870"/>
                    <a:pt x="626" y="9496"/>
                    <a:pt x="1396" y="9496"/>
                  </a:cubicBezTo>
                  <a:cubicBezTo>
                    <a:pt x="2165" y="9496"/>
                    <a:pt x="2792" y="8868"/>
                    <a:pt x="2792" y="8099"/>
                  </a:cubicBezTo>
                  <a:lnTo>
                    <a:pt x="2792" y="7683"/>
                  </a:lnTo>
                  <a:lnTo>
                    <a:pt x="3586" y="8874"/>
                  </a:lnTo>
                  <a:cubicBezTo>
                    <a:pt x="3844" y="9263"/>
                    <a:pt x="4279" y="9496"/>
                    <a:pt x="4748" y="9496"/>
                  </a:cubicBezTo>
                  <a:cubicBezTo>
                    <a:pt x="5024" y="9496"/>
                    <a:pt x="5291" y="9415"/>
                    <a:pt x="5521" y="9261"/>
                  </a:cubicBezTo>
                  <a:cubicBezTo>
                    <a:pt x="5832" y="9054"/>
                    <a:pt x="6043" y="8739"/>
                    <a:pt x="6117" y="8373"/>
                  </a:cubicBezTo>
                  <a:cubicBezTo>
                    <a:pt x="6190" y="8007"/>
                    <a:pt x="6115" y="7635"/>
                    <a:pt x="5909" y="7324"/>
                  </a:cubicBezTo>
                  <a:lnTo>
                    <a:pt x="4534" y="5261"/>
                  </a:lnTo>
                  <a:lnTo>
                    <a:pt x="5176" y="4619"/>
                  </a:lnTo>
                  <a:cubicBezTo>
                    <a:pt x="5721" y="4074"/>
                    <a:pt x="5721" y="3188"/>
                    <a:pt x="5176" y="2643"/>
                  </a:cubicBezTo>
                  <a:cubicBezTo>
                    <a:pt x="4904" y="2372"/>
                    <a:pt x="4546" y="2236"/>
                    <a:pt x="4188" y="2236"/>
                  </a:cubicBezTo>
                  <a:cubicBezTo>
                    <a:pt x="3831" y="2236"/>
                    <a:pt x="3473" y="2372"/>
                    <a:pt x="3202" y="2643"/>
                  </a:cubicBezTo>
                  <a:lnTo>
                    <a:pt x="2792" y="3054"/>
                  </a:lnTo>
                  <a:lnTo>
                    <a:pt x="2792" y="1398"/>
                  </a:lnTo>
                  <a:cubicBezTo>
                    <a:pt x="2792" y="627"/>
                    <a:pt x="2165" y="0"/>
                    <a:pt x="1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23" name="Google Shape;9923;p67"/>
          <p:cNvGrpSpPr/>
          <p:nvPr/>
        </p:nvGrpSpPr>
        <p:grpSpPr>
          <a:xfrm>
            <a:off x="5073202" y="3828305"/>
            <a:ext cx="387681" cy="387641"/>
            <a:chOff x="6669907" y="1561258"/>
            <a:chExt cx="397907" cy="397866"/>
          </a:xfrm>
        </p:grpSpPr>
        <p:sp>
          <p:nvSpPr>
            <p:cNvPr id="9924" name="Google Shape;9924;p67"/>
            <p:cNvSpPr/>
            <p:nvPr/>
          </p:nvSpPr>
          <p:spPr>
            <a:xfrm>
              <a:off x="6950454" y="1655253"/>
              <a:ext cx="23312" cy="23354"/>
            </a:xfrm>
            <a:custGeom>
              <a:avLst/>
              <a:gdLst/>
              <a:ahLst/>
              <a:cxnLst/>
              <a:rect l="l" t="t" r="r" b="b"/>
              <a:pathLst>
                <a:path w="1117" h="1119" extrusionOk="0">
                  <a:moveTo>
                    <a:pt x="558" y="1"/>
                  </a:moveTo>
                  <a:cubicBezTo>
                    <a:pt x="250" y="1"/>
                    <a:pt x="0" y="252"/>
                    <a:pt x="0" y="560"/>
                  </a:cubicBezTo>
                  <a:cubicBezTo>
                    <a:pt x="0" y="868"/>
                    <a:pt x="250" y="1119"/>
                    <a:pt x="558" y="1119"/>
                  </a:cubicBezTo>
                  <a:cubicBezTo>
                    <a:pt x="867" y="1119"/>
                    <a:pt x="1117" y="868"/>
                    <a:pt x="1117" y="560"/>
                  </a:cubicBezTo>
                  <a:cubicBezTo>
                    <a:pt x="1117" y="252"/>
                    <a:pt x="867" y="1"/>
                    <a:pt x="5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67"/>
            <p:cNvSpPr/>
            <p:nvPr/>
          </p:nvSpPr>
          <p:spPr>
            <a:xfrm>
              <a:off x="6740633" y="1725228"/>
              <a:ext cx="36919" cy="39632"/>
            </a:xfrm>
            <a:custGeom>
              <a:avLst/>
              <a:gdLst/>
              <a:ahLst/>
              <a:cxnLst/>
              <a:rect l="l" t="t" r="r" b="b"/>
              <a:pathLst>
                <a:path w="1769" h="1899" extrusionOk="0">
                  <a:moveTo>
                    <a:pt x="1117" y="0"/>
                  </a:moveTo>
                  <a:cubicBezTo>
                    <a:pt x="502" y="0"/>
                    <a:pt x="1" y="501"/>
                    <a:pt x="1" y="1116"/>
                  </a:cubicBezTo>
                  <a:cubicBezTo>
                    <a:pt x="1" y="1419"/>
                    <a:pt x="135" y="1691"/>
                    <a:pt x="341" y="1898"/>
                  </a:cubicBezTo>
                  <a:cubicBezTo>
                    <a:pt x="643" y="1261"/>
                    <a:pt x="1133" y="690"/>
                    <a:pt x="1768" y="219"/>
                  </a:cubicBezTo>
                  <a:cubicBezTo>
                    <a:pt x="1581" y="83"/>
                    <a:pt x="1358" y="0"/>
                    <a:pt x="11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67"/>
            <p:cNvSpPr/>
            <p:nvPr/>
          </p:nvSpPr>
          <p:spPr>
            <a:xfrm>
              <a:off x="6763944" y="1725228"/>
              <a:ext cx="209827" cy="139892"/>
            </a:xfrm>
            <a:custGeom>
              <a:avLst/>
              <a:gdLst/>
              <a:ahLst/>
              <a:cxnLst/>
              <a:rect l="l" t="t" r="r" b="b"/>
              <a:pathLst>
                <a:path w="10054" h="6703" extrusionOk="0">
                  <a:moveTo>
                    <a:pt x="2793" y="1116"/>
                  </a:moveTo>
                  <a:cubicBezTo>
                    <a:pt x="3409" y="1116"/>
                    <a:pt x="3910" y="1619"/>
                    <a:pt x="3910" y="2234"/>
                  </a:cubicBezTo>
                  <a:cubicBezTo>
                    <a:pt x="3910" y="2850"/>
                    <a:pt x="3409" y="3351"/>
                    <a:pt x="2793" y="3351"/>
                  </a:cubicBezTo>
                  <a:cubicBezTo>
                    <a:pt x="2178" y="3351"/>
                    <a:pt x="1675" y="2850"/>
                    <a:pt x="1675" y="2234"/>
                  </a:cubicBezTo>
                  <a:cubicBezTo>
                    <a:pt x="1675" y="1619"/>
                    <a:pt x="2178" y="1116"/>
                    <a:pt x="2793" y="1116"/>
                  </a:cubicBezTo>
                  <a:close/>
                  <a:moveTo>
                    <a:pt x="7262" y="1116"/>
                  </a:moveTo>
                  <a:cubicBezTo>
                    <a:pt x="7878" y="1116"/>
                    <a:pt x="8378" y="1619"/>
                    <a:pt x="8378" y="2234"/>
                  </a:cubicBezTo>
                  <a:cubicBezTo>
                    <a:pt x="8378" y="2850"/>
                    <a:pt x="7878" y="3351"/>
                    <a:pt x="7262" y="3351"/>
                  </a:cubicBezTo>
                  <a:cubicBezTo>
                    <a:pt x="6645" y="3351"/>
                    <a:pt x="6144" y="2850"/>
                    <a:pt x="6144" y="2234"/>
                  </a:cubicBezTo>
                  <a:cubicBezTo>
                    <a:pt x="6144" y="1619"/>
                    <a:pt x="6645" y="1116"/>
                    <a:pt x="7262" y="1116"/>
                  </a:cubicBezTo>
                  <a:close/>
                  <a:moveTo>
                    <a:pt x="7261" y="4469"/>
                  </a:moveTo>
                  <a:cubicBezTo>
                    <a:pt x="7466" y="4469"/>
                    <a:pt x="7663" y="4581"/>
                    <a:pt x="7761" y="4776"/>
                  </a:cubicBezTo>
                  <a:cubicBezTo>
                    <a:pt x="7899" y="5052"/>
                    <a:pt x="7787" y="5389"/>
                    <a:pt x="7511" y="5527"/>
                  </a:cubicBezTo>
                  <a:cubicBezTo>
                    <a:pt x="6733" y="5916"/>
                    <a:pt x="5880" y="6109"/>
                    <a:pt x="5028" y="6109"/>
                  </a:cubicBezTo>
                  <a:cubicBezTo>
                    <a:pt x="4173" y="6109"/>
                    <a:pt x="3321" y="5916"/>
                    <a:pt x="2544" y="5527"/>
                  </a:cubicBezTo>
                  <a:cubicBezTo>
                    <a:pt x="2268" y="5389"/>
                    <a:pt x="2155" y="5052"/>
                    <a:pt x="2293" y="4776"/>
                  </a:cubicBezTo>
                  <a:cubicBezTo>
                    <a:pt x="2391" y="4581"/>
                    <a:pt x="2589" y="4469"/>
                    <a:pt x="2794" y="4469"/>
                  </a:cubicBezTo>
                  <a:cubicBezTo>
                    <a:pt x="2878" y="4469"/>
                    <a:pt x="2963" y="4487"/>
                    <a:pt x="3043" y="4527"/>
                  </a:cubicBezTo>
                  <a:cubicBezTo>
                    <a:pt x="3664" y="4838"/>
                    <a:pt x="4345" y="4994"/>
                    <a:pt x="5027" y="4994"/>
                  </a:cubicBezTo>
                  <a:cubicBezTo>
                    <a:pt x="5708" y="4994"/>
                    <a:pt x="6390" y="4838"/>
                    <a:pt x="7011" y="4527"/>
                  </a:cubicBezTo>
                  <a:cubicBezTo>
                    <a:pt x="7092" y="4487"/>
                    <a:pt x="7177" y="4469"/>
                    <a:pt x="7261" y="4469"/>
                  </a:cubicBezTo>
                  <a:close/>
                  <a:moveTo>
                    <a:pt x="5028" y="0"/>
                  </a:moveTo>
                  <a:cubicBezTo>
                    <a:pt x="2256" y="0"/>
                    <a:pt x="0" y="1504"/>
                    <a:pt x="0" y="3351"/>
                  </a:cubicBezTo>
                  <a:cubicBezTo>
                    <a:pt x="0" y="5199"/>
                    <a:pt x="2256" y="6703"/>
                    <a:pt x="5028" y="6703"/>
                  </a:cubicBezTo>
                  <a:cubicBezTo>
                    <a:pt x="7798" y="6703"/>
                    <a:pt x="10054" y="5199"/>
                    <a:pt x="10054" y="3351"/>
                  </a:cubicBezTo>
                  <a:cubicBezTo>
                    <a:pt x="10054" y="1504"/>
                    <a:pt x="7798" y="0"/>
                    <a:pt x="5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9927;p67"/>
            <p:cNvSpPr/>
            <p:nvPr/>
          </p:nvSpPr>
          <p:spPr>
            <a:xfrm>
              <a:off x="6669907" y="1561258"/>
              <a:ext cx="397907" cy="397866"/>
            </a:xfrm>
            <a:custGeom>
              <a:avLst/>
              <a:gdLst/>
              <a:ahLst/>
              <a:cxnLst/>
              <a:rect l="l" t="t" r="r" b="b"/>
              <a:pathLst>
                <a:path w="19066" h="19064" extrusionOk="0">
                  <a:moveTo>
                    <a:pt x="10650" y="3388"/>
                  </a:moveTo>
                  <a:cubicBezTo>
                    <a:pt x="10708" y="3388"/>
                    <a:pt x="10768" y="3398"/>
                    <a:pt x="10827" y="3417"/>
                  </a:cubicBezTo>
                  <a:lnTo>
                    <a:pt x="12686" y="4038"/>
                  </a:lnTo>
                  <a:cubicBezTo>
                    <a:pt x="12994" y="3645"/>
                    <a:pt x="13466" y="3389"/>
                    <a:pt x="14001" y="3389"/>
                  </a:cubicBezTo>
                  <a:cubicBezTo>
                    <a:pt x="14924" y="3389"/>
                    <a:pt x="15676" y="4140"/>
                    <a:pt x="15676" y="5064"/>
                  </a:cubicBezTo>
                  <a:cubicBezTo>
                    <a:pt x="15676" y="5987"/>
                    <a:pt x="14924" y="6739"/>
                    <a:pt x="14001" y="6739"/>
                  </a:cubicBezTo>
                  <a:cubicBezTo>
                    <a:pt x="13088" y="6739"/>
                    <a:pt x="12345" y="6003"/>
                    <a:pt x="12329" y="5094"/>
                  </a:cubicBezTo>
                  <a:lnTo>
                    <a:pt x="11004" y="4653"/>
                  </a:lnTo>
                  <a:lnTo>
                    <a:pt x="10294" y="6778"/>
                  </a:lnTo>
                  <a:cubicBezTo>
                    <a:pt x="11251" y="6865"/>
                    <a:pt x="12140" y="7109"/>
                    <a:pt x="12909" y="7479"/>
                  </a:cubicBezTo>
                  <a:cubicBezTo>
                    <a:pt x="13327" y="7017"/>
                    <a:pt x="13919" y="6739"/>
                    <a:pt x="14560" y="6739"/>
                  </a:cubicBezTo>
                  <a:cubicBezTo>
                    <a:pt x="15791" y="6739"/>
                    <a:pt x="16794" y="7742"/>
                    <a:pt x="16794" y="8973"/>
                  </a:cubicBezTo>
                  <a:cubicBezTo>
                    <a:pt x="16794" y="9780"/>
                    <a:pt x="16336" y="10498"/>
                    <a:pt x="15655" y="10891"/>
                  </a:cubicBezTo>
                  <a:cubicBezTo>
                    <a:pt x="15665" y="10997"/>
                    <a:pt x="15676" y="11101"/>
                    <a:pt x="15676" y="11208"/>
                  </a:cubicBezTo>
                  <a:cubicBezTo>
                    <a:pt x="15676" y="13672"/>
                    <a:pt x="12921" y="15676"/>
                    <a:pt x="9532" y="15676"/>
                  </a:cubicBezTo>
                  <a:cubicBezTo>
                    <a:pt x="6144" y="15676"/>
                    <a:pt x="3388" y="13672"/>
                    <a:pt x="3388" y="11208"/>
                  </a:cubicBezTo>
                  <a:cubicBezTo>
                    <a:pt x="3388" y="11101"/>
                    <a:pt x="3401" y="10997"/>
                    <a:pt x="3411" y="10891"/>
                  </a:cubicBezTo>
                  <a:cubicBezTo>
                    <a:pt x="2730" y="10498"/>
                    <a:pt x="2272" y="9780"/>
                    <a:pt x="2272" y="8973"/>
                  </a:cubicBezTo>
                  <a:cubicBezTo>
                    <a:pt x="2272" y="7742"/>
                    <a:pt x="3273" y="6739"/>
                    <a:pt x="4506" y="6739"/>
                  </a:cubicBezTo>
                  <a:cubicBezTo>
                    <a:pt x="5145" y="6739"/>
                    <a:pt x="5737" y="7017"/>
                    <a:pt x="6157" y="7479"/>
                  </a:cubicBezTo>
                  <a:cubicBezTo>
                    <a:pt x="7018" y="7065"/>
                    <a:pt x="8034" y="6806"/>
                    <a:pt x="9125" y="6755"/>
                  </a:cubicBezTo>
                  <a:lnTo>
                    <a:pt x="10119" y="3771"/>
                  </a:lnTo>
                  <a:cubicBezTo>
                    <a:pt x="10199" y="3537"/>
                    <a:pt x="10415" y="3388"/>
                    <a:pt x="10650" y="3388"/>
                  </a:cubicBezTo>
                  <a:close/>
                  <a:moveTo>
                    <a:pt x="9534" y="1"/>
                  </a:moveTo>
                  <a:cubicBezTo>
                    <a:pt x="4297" y="1"/>
                    <a:pt x="1" y="4296"/>
                    <a:pt x="1" y="9532"/>
                  </a:cubicBezTo>
                  <a:cubicBezTo>
                    <a:pt x="1" y="14769"/>
                    <a:pt x="4297" y="19064"/>
                    <a:pt x="9534" y="19064"/>
                  </a:cubicBezTo>
                  <a:cubicBezTo>
                    <a:pt x="14768" y="19064"/>
                    <a:pt x="19065" y="14769"/>
                    <a:pt x="19065" y="9532"/>
                  </a:cubicBezTo>
                  <a:cubicBezTo>
                    <a:pt x="19065" y="4296"/>
                    <a:pt x="14768" y="1"/>
                    <a:pt x="95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8" name="Google Shape;9928;p67"/>
            <p:cNvSpPr/>
            <p:nvPr/>
          </p:nvSpPr>
          <p:spPr>
            <a:xfrm>
              <a:off x="6960158" y="1725228"/>
              <a:ext cx="36940" cy="39632"/>
            </a:xfrm>
            <a:custGeom>
              <a:avLst/>
              <a:gdLst/>
              <a:ahLst/>
              <a:cxnLst/>
              <a:rect l="l" t="t" r="r" b="b"/>
              <a:pathLst>
                <a:path w="1770" h="1899" extrusionOk="0">
                  <a:moveTo>
                    <a:pt x="652" y="0"/>
                  </a:moveTo>
                  <a:cubicBezTo>
                    <a:pt x="413" y="0"/>
                    <a:pt x="188" y="83"/>
                    <a:pt x="1" y="219"/>
                  </a:cubicBezTo>
                  <a:cubicBezTo>
                    <a:pt x="637" y="690"/>
                    <a:pt x="1127" y="1261"/>
                    <a:pt x="1428" y="1898"/>
                  </a:cubicBezTo>
                  <a:cubicBezTo>
                    <a:pt x="1635" y="1691"/>
                    <a:pt x="1770" y="1419"/>
                    <a:pt x="1770" y="1116"/>
                  </a:cubicBezTo>
                  <a:cubicBezTo>
                    <a:pt x="1770" y="501"/>
                    <a:pt x="1267" y="0"/>
                    <a:pt x="6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29" name="Google Shape;9929;p67"/>
          <p:cNvGrpSpPr/>
          <p:nvPr/>
        </p:nvGrpSpPr>
        <p:grpSpPr>
          <a:xfrm>
            <a:off x="5592488" y="3828305"/>
            <a:ext cx="387641" cy="387641"/>
            <a:chOff x="7199196" y="1561258"/>
            <a:chExt cx="397866" cy="397866"/>
          </a:xfrm>
        </p:grpSpPr>
        <p:sp>
          <p:nvSpPr>
            <p:cNvPr id="9930" name="Google Shape;9930;p67"/>
            <p:cNvSpPr/>
            <p:nvPr/>
          </p:nvSpPr>
          <p:spPr>
            <a:xfrm>
              <a:off x="7363167" y="1701896"/>
              <a:ext cx="69935" cy="69977"/>
            </a:xfrm>
            <a:custGeom>
              <a:avLst/>
              <a:gdLst/>
              <a:ahLst/>
              <a:cxnLst/>
              <a:rect l="l" t="t" r="r" b="b"/>
              <a:pathLst>
                <a:path w="3351" h="3353" extrusionOk="0">
                  <a:moveTo>
                    <a:pt x="1675" y="0"/>
                  </a:moveTo>
                  <a:cubicBezTo>
                    <a:pt x="1675" y="925"/>
                    <a:pt x="923" y="1677"/>
                    <a:pt x="0" y="1677"/>
                  </a:cubicBezTo>
                  <a:cubicBezTo>
                    <a:pt x="0" y="2601"/>
                    <a:pt x="752" y="3352"/>
                    <a:pt x="1675" y="3352"/>
                  </a:cubicBezTo>
                  <a:cubicBezTo>
                    <a:pt x="2599" y="3352"/>
                    <a:pt x="3351" y="2601"/>
                    <a:pt x="3351" y="1677"/>
                  </a:cubicBezTo>
                  <a:cubicBezTo>
                    <a:pt x="3351" y="752"/>
                    <a:pt x="2599" y="0"/>
                    <a:pt x="16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9931;p67"/>
            <p:cNvSpPr/>
            <p:nvPr/>
          </p:nvSpPr>
          <p:spPr>
            <a:xfrm>
              <a:off x="7316523" y="1655253"/>
              <a:ext cx="163203" cy="209869"/>
            </a:xfrm>
            <a:custGeom>
              <a:avLst/>
              <a:gdLst/>
              <a:ahLst/>
              <a:cxnLst/>
              <a:rect l="l" t="t" r="r" b="b"/>
              <a:pathLst>
                <a:path w="7820" h="10056" extrusionOk="0">
                  <a:moveTo>
                    <a:pt x="3910" y="1119"/>
                  </a:moveTo>
                  <a:cubicBezTo>
                    <a:pt x="5449" y="1119"/>
                    <a:pt x="6704" y="2371"/>
                    <a:pt x="6704" y="3910"/>
                  </a:cubicBezTo>
                  <a:cubicBezTo>
                    <a:pt x="6704" y="5451"/>
                    <a:pt x="5449" y="6704"/>
                    <a:pt x="3910" y="6704"/>
                  </a:cubicBezTo>
                  <a:cubicBezTo>
                    <a:pt x="2371" y="6704"/>
                    <a:pt x="1117" y="5451"/>
                    <a:pt x="1117" y="3912"/>
                  </a:cubicBezTo>
                  <a:cubicBezTo>
                    <a:pt x="1117" y="3652"/>
                    <a:pt x="1161" y="3383"/>
                    <a:pt x="1251" y="3091"/>
                  </a:cubicBezTo>
                  <a:cubicBezTo>
                    <a:pt x="1299" y="2939"/>
                    <a:pt x="1409" y="2814"/>
                    <a:pt x="1554" y="2746"/>
                  </a:cubicBezTo>
                  <a:cubicBezTo>
                    <a:pt x="1627" y="2713"/>
                    <a:pt x="1706" y="2696"/>
                    <a:pt x="1786" y="2696"/>
                  </a:cubicBezTo>
                  <a:cubicBezTo>
                    <a:pt x="1863" y="2696"/>
                    <a:pt x="1940" y="2712"/>
                    <a:pt x="2012" y="2745"/>
                  </a:cubicBezTo>
                  <a:cubicBezTo>
                    <a:pt x="2088" y="2779"/>
                    <a:pt x="2165" y="2794"/>
                    <a:pt x="2239" y="2794"/>
                  </a:cubicBezTo>
                  <a:cubicBezTo>
                    <a:pt x="2538" y="2794"/>
                    <a:pt x="2794" y="2541"/>
                    <a:pt x="2794" y="2235"/>
                  </a:cubicBezTo>
                  <a:cubicBezTo>
                    <a:pt x="2794" y="1934"/>
                    <a:pt x="2584" y="1911"/>
                    <a:pt x="2746" y="1554"/>
                  </a:cubicBezTo>
                  <a:cubicBezTo>
                    <a:pt x="2812" y="1409"/>
                    <a:pt x="2937" y="1299"/>
                    <a:pt x="3089" y="1252"/>
                  </a:cubicBezTo>
                  <a:cubicBezTo>
                    <a:pt x="3381" y="1163"/>
                    <a:pt x="3650" y="1119"/>
                    <a:pt x="3910" y="1119"/>
                  </a:cubicBezTo>
                  <a:close/>
                  <a:moveTo>
                    <a:pt x="3910" y="1"/>
                  </a:moveTo>
                  <a:cubicBezTo>
                    <a:pt x="1756" y="1"/>
                    <a:pt x="1" y="1756"/>
                    <a:pt x="1" y="3912"/>
                  </a:cubicBezTo>
                  <a:cubicBezTo>
                    <a:pt x="1" y="6194"/>
                    <a:pt x="3139" y="9964"/>
                    <a:pt x="3917" y="10056"/>
                  </a:cubicBezTo>
                  <a:cubicBezTo>
                    <a:pt x="4682" y="9964"/>
                    <a:pt x="7820" y="6194"/>
                    <a:pt x="7820" y="3912"/>
                  </a:cubicBezTo>
                  <a:cubicBezTo>
                    <a:pt x="7820" y="1756"/>
                    <a:pt x="6065" y="1"/>
                    <a:pt x="39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9932;p67"/>
            <p:cNvSpPr/>
            <p:nvPr/>
          </p:nvSpPr>
          <p:spPr>
            <a:xfrm>
              <a:off x="7199196" y="1561258"/>
              <a:ext cx="397866" cy="397866"/>
            </a:xfrm>
            <a:custGeom>
              <a:avLst/>
              <a:gdLst/>
              <a:ahLst/>
              <a:cxnLst/>
              <a:rect l="l" t="t" r="r" b="b"/>
              <a:pathLst>
                <a:path w="19064" h="19064" extrusionOk="0">
                  <a:moveTo>
                    <a:pt x="9532" y="3389"/>
                  </a:moveTo>
                  <a:cubicBezTo>
                    <a:pt x="12304" y="3389"/>
                    <a:pt x="14560" y="5644"/>
                    <a:pt x="14560" y="8416"/>
                  </a:cubicBezTo>
                  <a:cubicBezTo>
                    <a:pt x="14560" y="11045"/>
                    <a:pt x="11089" y="15676"/>
                    <a:pt x="9532" y="15676"/>
                  </a:cubicBezTo>
                  <a:cubicBezTo>
                    <a:pt x="7974" y="15676"/>
                    <a:pt x="4507" y="11045"/>
                    <a:pt x="4507" y="8416"/>
                  </a:cubicBezTo>
                  <a:cubicBezTo>
                    <a:pt x="4507" y="5644"/>
                    <a:pt x="6760" y="3389"/>
                    <a:pt x="9532" y="3389"/>
                  </a:cubicBezTo>
                  <a:close/>
                  <a:moveTo>
                    <a:pt x="9532" y="1"/>
                  </a:moveTo>
                  <a:cubicBezTo>
                    <a:pt x="4296" y="1"/>
                    <a:pt x="1" y="4296"/>
                    <a:pt x="1" y="9532"/>
                  </a:cubicBezTo>
                  <a:cubicBezTo>
                    <a:pt x="1" y="14769"/>
                    <a:pt x="4296" y="19064"/>
                    <a:pt x="9532" y="19064"/>
                  </a:cubicBezTo>
                  <a:cubicBezTo>
                    <a:pt x="14769" y="19064"/>
                    <a:pt x="19064" y="14769"/>
                    <a:pt x="19064" y="9532"/>
                  </a:cubicBezTo>
                  <a:cubicBezTo>
                    <a:pt x="19064" y="4296"/>
                    <a:pt x="14769" y="1"/>
                    <a:pt x="9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33" name="Google Shape;9933;p67"/>
          <p:cNvGrpSpPr/>
          <p:nvPr/>
        </p:nvGrpSpPr>
        <p:grpSpPr>
          <a:xfrm>
            <a:off x="1958433" y="3885842"/>
            <a:ext cx="387681" cy="272572"/>
            <a:chOff x="3386036" y="1746339"/>
            <a:chExt cx="397907" cy="279762"/>
          </a:xfrm>
        </p:grpSpPr>
        <p:sp>
          <p:nvSpPr>
            <p:cNvPr id="9934" name="Google Shape;9934;p67"/>
            <p:cNvSpPr/>
            <p:nvPr/>
          </p:nvSpPr>
          <p:spPr>
            <a:xfrm>
              <a:off x="3561652" y="1848954"/>
              <a:ext cx="59646" cy="74506"/>
            </a:xfrm>
            <a:custGeom>
              <a:avLst/>
              <a:gdLst/>
              <a:ahLst/>
              <a:cxnLst/>
              <a:rect l="l" t="t" r="r" b="b"/>
              <a:pathLst>
                <a:path w="2858" h="3570" extrusionOk="0">
                  <a:moveTo>
                    <a:pt x="1" y="0"/>
                  </a:moveTo>
                  <a:lnTo>
                    <a:pt x="1" y="3570"/>
                  </a:lnTo>
                  <a:lnTo>
                    <a:pt x="2858" y="178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5" name="Google Shape;9935;p67"/>
            <p:cNvSpPr/>
            <p:nvPr/>
          </p:nvSpPr>
          <p:spPr>
            <a:xfrm>
              <a:off x="3386036" y="1746339"/>
              <a:ext cx="397907" cy="279762"/>
            </a:xfrm>
            <a:custGeom>
              <a:avLst/>
              <a:gdLst/>
              <a:ahLst/>
              <a:cxnLst/>
              <a:rect l="l" t="t" r="r" b="b"/>
              <a:pathLst>
                <a:path w="19066" h="13405" extrusionOk="0">
                  <a:moveTo>
                    <a:pt x="7858" y="3351"/>
                  </a:moveTo>
                  <a:cubicBezTo>
                    <a:pt x="7961" y="3351"/>
                    <a:pt x="8064" y="3379"/>
                    <a:pt x="8154" y="3436"/>
                  </a:cubicBezTo>
                  <a:lnTo>
                    <a:pt x="12622" y="6230"/>
                  </a:lnTo>
                  <a:cubicBezTo>
                    <a:pt x="12785" y="6330"/>
                    <a:pt x="12884" y="6509"/>
                    <a:pt x="12884" y="6702"/>
                  </a:cubicBezTo>
                  <a:cubicBezTo>
                    <a:pt x="12884" y="6895"/>
                    <a:pt x="12785" y="7073"/>
                    <a:pt x="12622" y="7176"/>
                  </a:cubicBezTo>
                  <a:lnTo>
                    <a:pt x="8154" y="9968"/>
                  </a:lnTo>
                  <a:cubicBezTo>
                    <a:pt x="8063" y="10025"/>
                    <a:pt x="7961" y="10053"/>
                    <a:pt x="7859" y="10053"/>
                  </a:cubicBezTo>
                  <a:cubicBezTo>
                    <a:pt x="7765" y="10053"/>
                    <a:pt x="7671" y="10029"/>
                    <a:pt x="7588" y="9983"/>
                  </a:cubicBezTo>
                  <a:cubicBezTo>
                    <a:pt x="7409" y="9884"/>
                    <a:pt x="7299" y="9699"/>
                    <a:pt x="7299" y="9495"/>
                  </a:cubicBezTo>
                  <a:lnTo>
                    <a:pt x="7299" y="3910"/>
                  </a:lnTo>
                  <a:cubicBezTo>
                    <a:pt x="7299" y="3707"/>
                    <a:pt x="7409" y="3519"/>
                    <a:pt x="7588" y="3420"/>
                  </a:cubicBezTo>
                  <a:cubicBezTo>
                    <a:pt x="7671" y="3374"/>
                    <a:pt x="7765" y="3351"/>
                    <a:pt x="7858" y="3351"/>
                  </a:cubicBezTo>
                  <a:close/>
                  <a:moveTo>
                    <a:pt x="2794" y="1"/>
                  </a:moveTo>
                  <a:cubicBezTo>
                    <a:pt x="1255" y="1"/>
                    <a:pt x="1" y="1253"/>
                    <a:pt x="1" y="2792"/>
                  </a:cubicBezTo>
                  <a:lnTo>
                    <a:pt x="1" y="10611"/>
                  </a:lnTo>
                  <a:cubicBezTo>
                    <a:pt x="1" y="12152"/>
                    <a:pt x="1255" y="13405"/>
                    <a:pt x="2794" y="13405"/>
                  </a:cubicBezTo>
                  <a:lnTo>
                    <a:pt x="16274" y="13405"/>
                  </a:lnTo>
                  <a:cubicBezTo>
                    <a:pt x="17813" y="13405"/>
                    <a:pt x="19065" y="12152"/>
                    <a:pt x="19065" y="10611"/>
                  </a:cubicBezTo>
                  <a:lnTo>
                    <a:pt x="19065" y="2792"/>
                  </a:lnTo>
                  <a:cubicBezTo>
                    <a:pt x="19065" y="1253"/>
                    <a:pt x="17813" y="1"/>
                    <a:pt x="162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36" name="Google Shape;9936;p67"/>
          <p:cNvGrpSpPr/>
          <p:nvPr/>
        </p:nvGrpSpPr>
        <p:grpSpPr>
          <a:xfrm>
            <a:off x="2996130" y="3828288"/>
            <a:ext cx="387681" cy="387681"/>
            <a:chOff x="4417380" y="1687279"/>
            <a:chExt cx="397907" cy="397907"/>
          </a:xfrm>
        </p:grpSpPr>
        <p:sp>
          <p:nvSpPr>
            <p:cNvPr id="9937" name="Google Shape;9937;p67"/>
            <p:cNvSpPr/>
            <p:nvPr/>
          </p:nvSpPr>
          <p:spPr>
            <a:xfrm>
              <a:off x="4417380" y="1687279"/>
              <a:ext cx="397907" cy="397907"/>
            </a:xfrm>
            <a:custGeom>
              <a:avLst/>
              <a:gdLst/>
              <a:ahLst/>
              <a:cxnLst/>
              <a:rect l="l" t="t" r="r" b="b"/>
              <a:pathLst>
                <a:path w="19066" h="19066" extrusionOk="0">
                  <a:moveTo>
                    <a:pt x="9525" y="2794"/>
                  </a:moveTo>
                  <a:cubicBezTo>
                    <a:pt x="11382" y="2845"/>
                    <a:pt x="13514" y="4021"/>
                    <a:pt x="13514" y="6949"/>
                  </a:cubicBezTo>
                  <a:cubicBezTo>
                    <a:pt x="13514" y="7361"/>
                    <a:pt x="13500" y="7674"/>
                    <a:pt x="13486" y="7912"/>
                  </a:cubicBezTo>
                  <a:cubicBezTo>
                    <a:pt x="13689" y="7867"/>
                    <a:pt x="14004" y="7789"/>
                    <a:pt x="14208" y="7789"/>
                  </a:cubicBezTo>
                  <a:cubicBezTo>
                    <a:pt x="14882" y="7789"/>
                    <a:pt x="15370" y="8202"/>
                    <a:pt x="15370" y="8769"/>
                  </a:cubicBezTo>
                  <a:cubicBezTo>
                    <a:pt x="15370" y="9574"/>
                    <a:pt x="14598" y="9882"/>
                    <a:pt x="14137" y="10066"/>
                  </a:cubicBezTo>
                  <a:cubicBezTo>
                    <a:pt x="14020" y="10112"/>
                    <a:pt x="13857" y="10178"/>
                    <a:pt x="13767" y="10231"/>
                  </a:cubicBezTo>
                  <a:cubicBezTo>
                    <a:pt x="13822" y="10949"/>
                    <a:pt x="14437" y="11278"/>
                    <a:pt x="15354" y="11690"/>
                  </a:cubicBezTo>
                  <a:cubicBezTo>
                    <a:pt x="16061" y="12007"/>
                    <a:pt x="16794" y="12336"/>
                    <a:pt x="16794" y="13104"/>
                  </a:cubicBezTo>
                  <a:cubicBezTo>
                    <a:pt x="16794" y="13896"/>
                    <a:pt x="16088" y="14016"/>
                    <a:pt x="15520" y="14112"/>
                  </a:cubicBezTo>
                  <a:cubicBezTo>
                    <a:pt x="15333" y="14146"/>
                    <a:pt x="15111" y="14183"/>
                    <a:pt x="14855" y="14239"/>
                  </a:cubicBezTo>
                  <a:cubicBezTo>
                    <a:pt x="14768" y="14620"/>
                    <a:pt x="14600" y="15156"/>
                    <a:pt x="13939" y="15156"/>
                  </a:cubicBezTo>
                  <a:cubicBezTo>
                    <a:pt x="13709" y="15156"/>
                    <a:pt x="13258" y="15035"/>
                    <a:pt x="12916" y="15035"/>
                  </a:cubicBezTo>
                  <a:cubicBezTo>
                    <a:pt x="12370" y="15035"/>
                    <a:pt x="12048" y="15253"/>
                    <a:pt x="11642" y="15531"/>
                  </a:cubicBezTo>
                  <a:cubicBezTo>
                    <a:pt x="11160" y="15860"/>
                    <a:pt x="10556" y="16272"/>
                    <a:pt x="9534" y="16272"/>
                  </a:cubicBezTo>
                  <a:cubicBezTo>
                    <a:pt x="8510" y="16272"/>
                    <a:pt x="7908" y="15860"/>
                    <a:pt x="7425" y="15531"/>
                  </a:cubicBezTo>
                  <a:cubicBezTo>
                    <a:pt x="7020" y="15255"/>
                    <a:pt x="6698" y="15035"/>
                    <a:pt x="6151" y="15035"/>
                  </a:cubicBezTo>
                  <a:cubicBezTo>
                    <a:pt x="5810" y="15035"/>
                    <a:pt x="5357" y="15156"/>
                    <a:pt x="5129" y="15156"/>
                  </a:cubicBezTo>
                  <a:cubicBezTo>
                    <a:pt x="4467" y="15156"/>
                    <a:pt x="4298" y="14620"/>
                    <a:pt x="4211" y="14239"/>
                  </a:cubicBezTo>
                  <a:cubicBezTo>
                    <a:pt x="3956" y="14183"/>
                    <a:pt x="3735" y="14146"/>
                    <a:pt x="3547" y="14112"/>
                  </a:cubicBezTo>
                  <a:cubicBezTo>
                    <a:pt x="2980" y="14016"/>
                    <a:pt x="2272" y="13896"/>
                    <a:pt x="2272" y="13104"/>
                  </a:cubicBezTo>
                  <a:cubicBezTo>
                    <a:pt x="2272" y="12336"/>
                    <a:pt x="3004" y="12007"/>
                    <a:pt x="3712" y="11690"/>
                  </a:cubicBezTo>
                  <a:cubicBezTo>
                    <a:pt x="4630" y="11280"/>
                    <a:pt x="5246" y="10949"/>
                    <a:pt x="5299" y="10231"/>
                  </a:cubicBezTo>
                  <a:cubicBezTo>
                    <a:pt x="5209" y="10178"/>
                    <a:pt x="5046" y="10112"/>
                    <a:pt x="4929" y="10066"/>
                  </a:cubicBezTo>
                  <a:cubicBezTo>
                    <a:pt x="4469" y="9882"/>
                    <a:pt x="3696" y="9573"/>
                    <a:pt x="3696" y="8769"/>
                  </a:cubicBezTo>
                  <a:cubicBezTo>
                    <a:pt x="3696" y="8202"/>
                    <a:pt x="4186" y="7789"/>
                    <a:pt x="4858" y="7789"/>
                  </a:cubicBezTo>
                  <a:cubicBezTo>
                    <a:pt x="5062" y="7789"/>
                    <a:pt x="5378" y="7867"/>
                    <a:pt x="5580" y="7912"/>
                  </a:cubicBezTo>
                  <a:cubicBezTo>
                    <a:pt x="5568" y="7674"/>
                    <a:pt x="5554" y="7361"/>
                    <a:pt x="5554" y="6949"/>
                  </a:cubicBezTo>
                  <a:cubicBezTo>
                    <a:pt x="5554" y="4011"/>
                    <a:pt x="7692" y="2840"/>
                    <a:pt x="9525" y="2794"/>
                  </a:cubicBezTo>
                  <a:close/>
                  <a:moveTo>
                    <a:pt x="2794" y="1"/>
                  </a:moveTo>
                  <a:cubicBezTo>
                    <a:pt x="1255" y="1"/>
                    <a:pt x="1" y="1253"/>
                    <a:pt x="1" y="2794"/>
                  </a:cubicBezTo>
                  <a:lnTo>
                    <a:pt x="1" y="16272"/>
                  </a:lnTo>
                  <a:cubicBezTo>
                    <a:pt x="1" y="17811"/>
                    <a:pt x="1255" y="19065"/>
                    <a:pt x="2794" y="19065"/>
                  </a:cubicBezTo>
                  <a:lnTo>
                    <a:pt x="16274" y="19065"/>
                  </a:lnTo>
                  <a:cubicBezTo>
                    <a:pt x="17813" y="19065"/>
                    <a:pt x="19065" y="17811"/>
                    <a:pt x="19065" y="16272"/>
                  </a:cubicBezTo>
                  <a:lnTo>
                    <a:pt x="19065" y="2792"/>
                  </a:lnTo>
                  <a:cubicBezTo>
                    <a:pt x="19065" y="1253"/>
                    <a:pt x="17813" y="1"/>
                    <a:pt x="162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8" name="Google Shape;9938;p67"/>
            <p:cNvSpPr/>
            <p:nvPr/>
          </p:nvSpPr>
          <p:spPr>
            <a:xfrm>
              <a:off x="4492363" y="1768878"/>
              <a:ext cx="248270" cy="234704"/>
            </a:xfrm>
            <a:custGeom>
              <a:avLst/>
              <a:gdLst/>
              <a:ahLst/>
              <a:cxnLst/>
              <a:rect l="l" t="t" r="r" b="b"/>
              <a:pathLst>
                <a:path w="11896" h="11246" extrusionOk="0">
                  <a:moveTo>
                    <a:pt x="5930" y="0"/>
                  </a:moveTo>
                  <a:cubicBezTo>
                    <a:pt x="5093" y="21"/>
                    <a:pt x="3077" y="428"/>
                    <a:pt x="3077" y="3039"/>
                  </a:cubicBezTo>
                  <a:cubicBezTo>
                    <a:pt x="3077" y="3478"/>
                    <a:pt x="3094" y="3798"/>
                    <a:pt x="3107" y="4028"/>
                  </a:cubicBezTo>
                  <a:cubicBezTo>
                    <a:pt x="3142" y="4647"/>
                    <a:pt x="3077" y="5187"/>
                    <a:pt x="2410" y="5187"/>
                  </a:cubicBezTo>
                  <a:cubicBezTo>
                    <a:pt x="2173" y="5187"/>
                    <a:pt x="1840" y="5114"/>
                    <a:pt x="1608" y="5061"/>
                  </a:cubicBezTo>
                  <a:lnTo>
                    <a:pt x="1608" y="5061"/>
                  </a:lnTo>
                  <a:cubicBezTo>
                    <a:pt x="2217" y="5314"/>
                    <a:pt x="2827" y="5535"/>
                    <a:pt x="2827" y="6215"/>
                  </a:cubicBezTo>
                  <a:cubicBezTo>
                    <a:pt x="2827" y="7791"/>
                    <a:pt x="1472" y="8398"/>
                    <a:pt x="577" y="8799"/>
                  </a:cubicBezTo>
                  <a:cubicBezTo>
                    <a:pt x="400" y="8879"/>
                    <a:pt x="169" y="8981"/>
                    <a:pt x="0" y="9077"/>
                  </a:cubicBezTo>
                  <a:cubicBezTo>
                    <a:pt x="386" y="9148"/>
                    <a:pt x="526" y="9160"/>
                    <a:pt x="965" y="9263"/>
                  </a:cubicBezTo>
                  <a:cubicBezTo>
                    <a:pt x="1348" y="9355"/>
                    <a:pt x="1603" y="9620"/>
                    <a:pt x="1713" y="10103"/>
                  </a:cubicBezTo>
                  <a:cubicBezTo>
                    <a:pt x="2012" y="10046"/>
                    <a:pt x="2244" y="10007"/>
                    <a:pt x="2558" y="10007"/>
                  </a:cubicBezTo>
                  <a:cubicBezTo>
                    <a:pt x="3450" y="10007"/>
                    <a:pt x="3988" y="10373"/>
                    <a:pt x="4460" y="10697"/>
                  </a:cubicBezTo>
                  <a:cubicBezTo>
                    <a:pt x="4892" y="10991"/>
                    <a:pt x="5261" y="11244"/>
                    <a:pt x="5941" y="11246"/>
                  </a:cubicBezTo>
                  <a:cubicBezTo>
                    <a:pt x="6620" y="11244"/>
                    <a:pt x="6990" y="10991"/>
                    <a:pt x="7420" y="10697"/>
                  </a:cubicBezTo>
                  <a:cubicBezTo>
                    <a:pt x="7894" y="10373"/>
                    <a:pt x="8430" y="10007"/>
                    <a:pt x="9323" y="10007"/>
                  </a:cubicBezTo>
                  <a:cubicBezTo>
                    <a:pt x="9638" y="10007"/>
                    <a:pt x="9870" y="10044"/>
                    <a:pt x="10169" y="10103"/>
                  </a:cubicBezTo>
                  <a:cubicBezTo>
                    <a:pt x="10280" y="9616"/>
                    <a:pt x="10535" y="9355"/>
                    <a:pt x="10917" y="9263"/>
                  </a:cubicBezTo>
                  <a:cubicBezTo>
                    <a:pt x="11308" y="9171"/>
                    <a:pt x="11524" y="9140"/>
                    <a:pt x="11895" y="9075"/>
                  </a:cubicBezTo>
                  <a:cubicBezTo>
                    <a:pt x="11727" y="8988"/>
                    <a:pt x="11487" y="8880"/>
                    <a:pt x="11304" y="8799"/>
                  </a:cubicBezTo>
                  <a:cubicBezTo>
                    <a:pt x="10409" y="8398"/>
                    <a:pt x="9054" y="7791"/>
                    <a:pt x="9054" y="6215"/>
                  </a:cubicBezTo>
                  <a:cubicBezTo>
                    <a:pt x="9054" y="5541"/>
                    <a:pt x="9663" y="5312"/>
                    <a:pt x="10271" y="5061"/>
                  </a:cubicBezTo>
                  <a:lnTo>
                    <a:pt x="10271" y="5061"/>
                  </a:lnTo>
                  <a:cubicBezTo>
                    <a:pt x="9985" y="5105"/>
                    <a:pt x="9811" y="5187"/>
                    <a:pt x="9472" y="5187"/>
                  </a:cubicBezTo>
                  <a:cubicBezTo>
                    <a:pt x="8805" y="5187"/>
                    <a:pt x="8739" y="4647"/>
                    <a:pt x="8773" y="4028"/>
                  </a:cubicBezTo>
                  <a:cubicBezTo>
                    <a:pt x="8787" y="3798"/>
                    <a:pt x="8805" y="3478"/>
                    <a:pt x="8805" y="3039"/>
                  </a:cubicBezTo>
                  <a:cubicBezTo>
                    <a:pt x="8805" y="439"/>
                    <a:pt x="6795" y="25"/>
                    <a:pt x="59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39" name="Google Shape;9939;p67"/>
          <p:cNvGrpSpPr/>
          <p:nvPr/>
        </p:nvGrpSpPr>
        <p:grpSpPr>
          <a:xfrm>
            <a:off x="7942611" y="3308537"/>
            <a:ext cx="387661" cy="387661"/>
            <a:chOff x="2869999" y="1687279"/>
            <a:chExt cx="397887" cy="397887"/>
          </a:xfrm>
        </p:grpSpPr>
        <p:sp>
          <p:nvSpPr>
            <p:cNvPr id="9940" name="Google Shape;9940;p67"/>
            <p:cNvSpPr/>
            <p:nvPr/>
          </p:nvSpPr>
          <p:spPr>
            <a:xfrm>
              <a:off x="2994590" y="1833740"/>
              <a:ext cx="148657" cy="81685"/>
            </a:xfrm>
            <a:custGeom>
              <a:avLst/>
              <a:gdLst/>
              <a:ahLst/>
              <a:cxnLst/>
              <a:rect l="l" t="t" r="r" b="b"/>
              <a:pathLst>
                <a:path w="7123" h="3914" extrusionOk="0">
                  <a:moveTo>
                    <a:pt x="2491" y="0"/>
                  </a:moveTo>
                  <a:lnTo>
                    <a:pt x="1" y="3112"/>
                  </a:lnTo>
                  <a:lnTo>
                    <a:pt x="1" y="3112"/>
                  </a:lnTo>
                  <a:lnTo>
                    <a:pt x="2196" y="2015"/>
                  </a:lnTo>
                  <a:cubicBezTo>
                    <a:pt x="2275" y="1975"/>
                    <a:pt x="2360" y="1956"/>
                    <a:pt x="2445" y="1956"/>
                  </a:cubicBezTo>
                  <a:cubicBezTo>
                    <a:pt x="2590" y="1956"/>
                    <a:pt x="2733" y="2012"/>
                    <a:pt x="2840" y="2119"/>
                  </a:cubicBezTo>
                  <a:lnTo>
                    <a:pt x="4634" y="3913"/>
                  </a:lnTo>
                  <a:lnTo>
                    <a:pt x="7123" y="800"/>
                  </a:lnTo>
                  <a:lnTo>
                    <a:pt x="4929" y="1897"/>
                  </a:lnTo>
                  <a:cubicBezTo>
                    <a:pt x="4850" y="1937"/>
                    <a:pt x="4764" y="1957"/>
                    <a:pt x="4679" y="1957"/>
                  </a:cubicBezTo>
                  <a:cubicBezTo>
                    <a:pt x="4535" y="1957"/>
                    <a:pt x="4392" y="1900"/>
                    <a:pt x="4285" y="1792"/>
                  </a:cubicBezTo>
                  <a:lnTo>
                    <a:pt x="24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1" name="Google Shape;9941;p67"/>
            <p:cNvSpPr/>
            <p:nvPr/>
          </p:nvSpPr>
          <p:spPr>
            <a:xfrm>
              <a:off x="2869999" y="1687279"/>
              <a:ext cx="397887" cy="397887"/>
            </a:xfrm>
            <a:custGeom>
              <a:avLst/>
              <a:gdLst/>
              <a:ahLst/>
              <a:cxnLst/>
              <a:rect l="l" t="t" r="r" b="b"/>
              <a:pathLst>
                <a:path w="19065" h="19065" extrusionOk="0">
                  <a:moveTo>
                    <a:pt x="8420" y="5623"/>
                  </a:moveTo>
                  <a:cubicBezTo>
                    <a:pt x="8569" y="5623"/>
                    <a:pt x="8707" y="5682"/>
                    <a:pt x="8810" y="5787"/>
                  </a:cubicBezTo>
                  <a:lnTo>
                    <a:pt x="10759" y="7736"/>
                  </a:lnTo>
                  <a:lnTo>
                    <a:pt x="14867" y="5683"/>
                  </a:lnTo>
                  <a:cubicBezTo>
                    <a:pt x="14947" y="5643"/>
                    <a:pt x="15033" y="5624"/>
                    <a:pt x="15118" y="5624"/>
                  </a:cubicBezTo>
                  <a:cubicBezTo>
                    <a:pt x="15283" y="5624"/>
                    <a:pt x="15443" y="5695"/>
                    <a:pt x="15552" y="5829"/>
                  </a:cubicBezTo>
                  <a:cubicBezTo>
                    <a:pt x="15716" y="6035"/>
                    <a:pt x="15718" y="6325"/>
                    <a:pt x="15553" y="6530"/>
                  </a:cubicBezTo>
                  <a:lnTo>
                    <a:pt x="11085" y="12116"/>
                  </a:lnTo>
                  <a:cubicBezTo>
                    <a:pt x="10973" y="12256"/>
                    <a:pt x="10812" y="12324"/>
                    <a:pt x="10652" y="12324"/>
                  </a:cubicBezTo>
                  <a:cubicBezTo>
                    <a:pt x="10507" y="12324"/>
                    <a:pt x="10363" y="12269"/>
                    <a:pt x="10255" y="12161"/>
                  </a:cubicBezTo>
                  <a:lnTo>
                    <a:pt x="8306" y="10211"/>
                  </a:lnTo>
                  <a:lnTo>
                    <a:pt x="4196" y="12267"/>
                  </a:lnTo>
                  <a:cubicBezTo>
                    <a:pt x="4117" y="12306"/>
                    <a:pt x="4032" y="12325"/>
                    <a:pt x="3948" y="12325"/>
                  </a:cubicBezTo>
                  <a:cubicBezTo>
                    <a:pt x="3784" y="12325"/>
                    <a:pt x="3622" y="12253"/>
                    <a:pt x="3514" y="12118"/>
                  </a:cubicBezTo>
                  <a:cubicBezTo>
                    <a:pt x="3347" y="11913"/>
                    <a:pt x="3347" y="11623"/>
                    <a:pt x="3510" y="11418"/>
                  </a:cubicBezTo>
                  <a:lnTo>
                    <a:pt x="7979" y="5833"/>
                  </a:lnTo>
                  <a:cubicBezTo>
                    <a:pt x="8078" y="5709"/>
                    <a:pt x="8226" y="5633"/>
                    <a:pt x="8384" y="5624"/>
                  </a:cubicBezTo>
                  <a:cubicBezTo>
                    <a:pt x="8396" y="5623"/>
                    <a:pt x="8408" y="5623"/>
                    <a:pt x="8420" y="5623"/>
                  </a:cubicBezTo>
                  <a:close/>
                  <a:moveTo>
                    <a:pt x="9532" y="1"/>
                  </a:moveTo>
                  <a:cubicBezTo>
                    <a:pt x="4297" y="1"/>
                    <a:pt x="0" y="4046"/>
                    <a:pt x="0" y="8975"/>
                  </a:cubicBezTo>
                  <a:cubicBezTo>
                    <a:pt x="0" y="11616"/>
                    <a:pt x="1255" y="14085"/>
                    <a:pt x="3388" y="15787"/>
                  </a:cubicBezTo>
                  <a:lnTo>
                    <a:pt x="3388" y="18506"/>
                  </a:lnTo>
                  <a:cubicBezTo>
                    <a:pt x="3388" y="18699"/>
                    <a:pt x="3489" y="18879"/>
                    <a:pt x="3653" y="18980"/>
                  </a:cubicBezTo>
                  <a:cubicBezTo>
                    <a:pt x="3742" y="19036"/>
                    <a:pt x="3843" y="19064"/>
                    <a:pt x="3946" y="19064"/>
                  </a:cubicBezTo>
                  <a:cubicBezTo>
                    <a:pt x="4031" y="19064"/>
                    <a:pt x="4117" y="19045"/>
                    <a:pt x="4196" y="19005"/>
                  </a:cubicBezTo>
                  <a:lnTo>
                    <a:pt x="6970" y="17581"/>
                  </a:lnTo>
                  <a:cubicBezTo>
                    <a:pt x="7802" y="17799"/>
                    <a:pt x="8661" y="17910"/>
                    <a:pt x="9532" y="17910"/>
                  </a:cubicBezTo>
                  <a:cubicBezTo>
                    <a:pt x="14768" y="17910"/>
                    <a:pt x="19065" y="13901"/>
                    <a:pt x="19065" y="8975"/>
                  </a:cubicBezTo>
                  <a:cubicBezTo>
                    <a:pt x="19065" y="4046"/>
                    <a:pt x="14768" y="1"/>
                    <a:pt x="9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42" name="Google Shape;9942;p67"/>
          <p:cNvGrpSpPr/>
          <p:nvPr/>
        </p:nvGrpSpPr>
        <p:grpSpPr>
          <a:xfrm>
            <a:off x="2477718" y="3828664"/>
            <a:ext cx="386807" cy="386929"/>
            <a:chOff x="3902887" y="1687655"/>
            <a:chExt cx="397010" cy="397135"/>
          </a:xfrm>
        </p:grpSpPr>
        <p:sp>
          <p:nvSpPr>
            <p:cNvPr id="9943" name="Google Shape;9943;p67"/>
            <p:cNvSpPr/>
            <p:nvPr/>
          </p:nvSpPr>
          <p:spPr>
            <a:xfrm>
              <a:off x="4023345" y="1785845"/>
              <a:ext cx="156275" cy="200269"/>
            </a:xfrm>
            <a:custGeom>
              <a:avLst/>
              <a:gdLst/>
              <a:ahLst/>
              <a:cxnLst/>
              <a:rect l="l" t="t" r="r" b="b"/>
              <a:pathLst>
                <a:path w="7488" h="9596" extrusionOk="0">
                  <a:moveTo>
                    <a:pt x="3585" y="1"/>
                  </a:moveTo>
                  <a:cubicBezTo>
                    <a:pt x="3550" y="1"/>
                    <a:pt x="36" y="31"/>
                    <a:pt x="36" y="2561"/>
                  </a:cubicBezTo>
                  <a:cubicBezTo>
                    <a:pt x="36" y="4296"/>
                    <a:pt x="1381" y="4712"/>
                    <a:pt x="3429" y="5147"/>
                  </a:cubicBezTo>
                  <a:cubicBezTo>
                    <a:pt x="4813" y="5440"/>
                    <a:pt x="6242" y="5745"/>
                    <a:pt x="6242" y="7084"/>
                  </a:cubicBezTo>
                  <a:cubicBezTo>
                    <a:pt x="6242" y="8290"/>
                    <a:pt x="4968" y="9010"/>
                    <a:pt x="3737" y="9010"/>
                  </a:cubicBezTo>
                  <a:cubicBezTo>
                    <a:pt x="2265" y="9010"/>
                    <a:pt x="1591" y="8227"/>
                    <a:pt x="1100" y="7655"/>
                  </a:cubicBezTo>
                  <a:cubicBezTo>
                    <a:pt x="793" y="7298"/>
                    <a:pt x="640" y="7140"/>
                    <a:pt x="463" y="7140"/>
                  </a:cubicBezTo>
                  <a:cubicBezTo>
                    <a:pt x="330" y="7140"/>
                    <a:pt x="1" y="7243"/>
                    <a:pt x="1" y="7485"/>
                  </a:cubicBezTo>
                  <a:cubicBezTo>
                    <a:pt x="1" y="8301"/>
                    <a:pt x="1016" y="9596"/>
                    <a:pt x="3744" y="9596"/>
                  </a:cubicBezTo>
                  <a:cubicBezTo>
                    <a:pt x="5165" y="9594"/>
                    <a:pt x="6203" y="9265"/>
                    <a:pt x="6831" y="8616"/>
                  </a:cubicBezTo>
                  <a:cubicBezTo>
                    <a:pt x="7479" y="7947"/>
                    <a:pt x="7487" y="7116"/>
                    <a:pt x="7482" y="6957"/>
                  </a:cubicBezTo>
                  <a:cubicBezTo>
                    <a:pt x="7482" y="5087"/>
                    <a:pt x="6088" y="4674"/>
                    <a:pt x="3964" y="4255"/>
                  </a:cubicBezTo>
                  <a:cubicBezTo>
                    <a:pt x="2598" y="3986"/>
                    <a:pt x="1186" y="3709"/>
                    <a:pt x="1186" y="2410"/>
                  </a:cubicBezTo>
                  <a:cubicBezTo>
                    <a:pt x="1186" y="1420"/>
                    <a:pt x="2170" y="675"/>
                    <a:pt x="3475" y="675"/>
                  </a:cubicBezTo>
                  <a:cubicBezTo>
                    <a:pt x="4868" y="675"/>
                    <a:pt x="5485" y="1305"/>
                    <a:pt x="5938" y="1766"/>
                  </a:cubicBezTo>
                  <a:cubicBezTo>
                    <a:pt x="6247" y="2081"/>
                    <a:pt x="6375" y="2191"/>
                    <a:pt x="6598" y="2191"/>
                  </a:cubicBezTo>
                  <a:cubicBezTo>
                    <a:pt x="6794" y="2191"/>
                    <a:pt x="7082" y="2072"/>
                    <a:pt x="7082" y="1818"/>
                  </a:cubicBezTo>
                  <a:cubicBezTo>
                    <a:pt x="7082" y="1381"/>
                    <a:pt x="5803" y="1"/>
                    <a:pt x="3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4" name="Google Shape;9944;p67"/>
            <p:cNvSpPr/>
            <p:nvPr/>
          </p:nvSpPr>
          <p:spPr>
            <a:xfrm>
              <a:off x="3902887" y="1687655"/>
              <a:ext cx="397010" cy="397135"/>
            </a:xfrm>
            <a:custGeom>
              <a:avLst/>
              <a:gdLst/>
              <a:ahLst/>
              <a:cxnLst/>
              <a:rect l="l" t="t" r="r" b="b"/>
              <a:pathLst>
                <a:path w="19023" h="19029" extrusionOk="0">
                  <a:moveTo>
                    <a:pt x="9357" y="3591"/>
                  </a:moveTo>
                  <a:cubicBezTo>
                    <a:pt x="11911" y="3591"/>
                    <a:pt x="13969" y="5196"/>
                    <a:pt x="13969" y="6523"/>
                  </a:cubicBezTo>
                  <a:cubicBezTo>
                    <a:pt x="13969" y="7455"/>
                    <a:pt x="13157" y="8010"/>
                    <a:pt x="12370" y="8010"/>
                  </a:cubicBezTo>
                  <a:cubicBezTo>
                    <a:pt x="11658" y="8010"/>
                    <a:pt x="11246" y="7589"/>
                    <a:pt x="10914" y="7251"/>
                  </a:cubicBezTo>
                  <a:cubicBezTo>
                    <a:pt x="10514" y="6845"/>
                    <a:pt x="10171" y="6494"/>
                    <a:pt x="9247" y="6494"/>
                  </a:cubicBezTo>
                  <a:cubicBezTo>
                    <a:pt x="8481" y="6494"/>
                    <a:pt x="8073" y="6855"/>
                    <a:pt x="8073" y="7115"/>
                  </a:cubicBezTo>
                  <a:cubicBezTo>
                    <a:pt x="8073" y="7497"/>
                    <a:pt x="9028" y="7685"/>
                    <a:pt x="9950" y="7867"/>
                  </a:cubicBezTo>
                  <a:cubicBezTo>
                    <a:pt x="11710" y="8214"/>
                    <a:pt x="14369" y="8739"/>
                    <a:pt x="14369" y="11635"/>
                  </a:cubicBezTo>
                  <a:cubicBezTo>
                    <a:pt x="14379" y="11960"/>
                    <a:pt x="14340" y="13128"/>
                    <a:pt x="13404" y="14096"/>
                  </a:cubicBezTo>
                  <a:cubicBezTo>
                    <a:pt x="12561" y="14970"/>
                    <a:pt x="11252" y="15414"/>
                    <a:pt x="9518" y="15415"/>
                  </a:cubicBezTo>
                  <a:lnTo>
                    <a:pt x="9516" y="15415"/>
                  </a:lnTo>
                  <a:cubicBezTo>
                    <a:pt x="5952" y="15415"/>
                    <a:pt x="4658" y="13487"/>
                    <a:pt x="4658" y="12190"/>
                  </a:cubicBezTo>
                  <a:cubicBezTo>
                    <a:pt x="4658" y="11290"/>
                    <a:pt x="5476" y="10731"/>
                    <a:pt x="6235" y="10731"/>
                  </a:cubicBezTo>
                  <a:cubicBezTo>
                    <a:pt x="6942" y="10731"/>
                    <a:pt x="7354" y="11210"/>
                    <a:pt x="7717" y="11633"/>
                  </a:cubicBezTo>
                  <a:cubicBezTo>
                    <a:pt x="8145" y="12132"/>
                    <a:pt x="8549" y="12601"/>
                    <a:pt x="9509" y="12601"/>
                  </a:cubicBezTo>
                  <a:cubicBezTo>
                    <a:pt x="10165" y="12601"/>
                    <a:pt x="10898" y="12254"/>
                    <a:pt x="10898" y="11789"/>
                  </a:cubicBezTo>
                  <a:cubicBezTo>
                    <a:pt x="10898" y="11384"/>
                    <a:pt x="10135" y="11191"/>
                    <a:pt x="8970" y="10943"/>
                  </a:cubicBezTo>
                  <a:cubicBezTo>
                    <a:pt x="7165" y="10559"/>
                    <a:pt x="4694" y="10032"/>
                    <a:pt x="4694" y="7266"/>
                  </a:cubicBezTo>
                  <a:cubicBezTo>
                    <a:pt x="4694" y="4359"/>
                    <a:pt x="7744" y="3591"/>
                    <a:pt x="9357" y="3591"/>
                  </a:cubicBezTo>
                  <a:close/>
                  <a:moveTo>
                    <a:pt x="5202" y="0"/>
                  </a:moveTo>
                  <a:cubicBezTo>
                    <a:pt x="2338" y="0"/>
                    <a:pt x="6" y="2303"/>
                    <a:pt x="1" y="5148"/>
                  </a:cubicBezTo>
                  <a:lnTo>
                    <a:pt x="1" y="5159"/>
                  </a:lnTo>
                  <a:cubicBezTo>
                    <a:pt x="2" y="6225"/>
                    <a:pt x="261" y="6830"/>
                    <a:pt x="469" y="7319"/>
                  </a:cubicBezTo>
                  <a:cubicBezTo>
                    <a:pt x="609" y="7646"/>
                    <a:pt x="712" y="7885"/>
                    <a:pt x="712" y="8212"/>
                  </a:cubicBezTo>
                  <a:cubicBezTo>
                    <a:pt x="712" y="8219"/>
                    <a:pt x="632" y="9035"/>
                    <a:pt x="632" y="9553"/>
                  </a:cubicBezTo>
                  <a:cubicBezTo>
                    <a:pt x="632" y="12302"/>
                    <a:pt x="2927" y="18423"/>
                    <a:pt x="9541" y="18423"/>
                  </a:cubicBezTo>
                  <a:cubicBezTo>
                    <a:pt x="10171" y="18423"/>
                    <a:pt x="10931" y="18343"/>
                    <a:pt x="10931" y="18343"/>
                  </a:cubicBezTo>
                  <a:cubicBezTo>
                    <a:pt x="11190" y="18343"/>
                    <a:pt x="11441" y="18446"/>
                    <a:pt x="11759" y="18577"/>
                  </a:cubicBezTo>
                  <a:cubicBezTo>
                    <a:pt x="12509" y="18886"/>
                    <a:pt x="13241" y="19028"/>
                    <a:pt x="13937" y="19028"/>
                  </a:cubicBezTo>
                  <a:cubicBezTo>
                    <a:pt x="15330" y="19028"/>
                    <a:pt x="16576" y="18458"/>
                    <a:pt x="17517" y="17520"/>
                  </a:cubicBezTo>
                  <a:cubicBezTo>
                    <a:pt x="18489" y="16555"/>
                    <a:pt x="19023" y="15260"/>
                    <a:pt x="19023" y="13878"/>
                  </a:cubicBezTo>
                  <a:cubicBezTo>
                    <a:pt x="19023" y="12804"/>
                    <a:pt x="18763" y="12198"/>
                    <a:pt x="18554" y="11708"/>
                  </a:cubicBezTo>
                  <a:cubicBezTo>
                    <a:pt x="18414" y="11380"/>
                    <a:pt x="18312" y="11141"/>
                    <a:pt x="18312" y="10814"/>
                  </a:cubicBezTo>
                  <a:cubicBezTo>
                    <a:pt x="18312" y="10804"/>
                    <a:pt x="18391" y="9993"/>
                    <a:pt x="18391" y="9473"/>
                  </a:cubicBezTo>
                  <a:cubicBezTo>
                    <a:pt x="18391" y="6724"/>
                    <a:pt x="16095" y="603"/>
                    <a:pt x="9483" y="603"/>
                  </a:cubicBezTo>
                  <a:cubicBezTo>
                    <a:pt x="8853" y="603"/>
                    <a:pt x="8092" y="683"/>
                    <a:pt x="8092" y="683"/>
                  </a:cubicBezTo>
                  <a:cubicBezTo>
                    <a:pt x="7832" y="683"/>
                    <a:pt x="7583" y="580"/>
                    <a:pt x="7264" y="450"/>
                  </a:cubicBezTo>
                  <a:cubicBezTo>
                    <a:pt x="6767" y="244"/>
                    <a:pt x="6150" y="0"/>
                    <a:pt x="52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45" name="Google Shape;9945;p67"/>
          <p:cNvGrpSpPr/>
          <p:nvPr/>
        </p:nvGrpSpPr>
        <p:grpSpPr>
          <a:xfrm>
            <a:off x="3515416" y="3828288"/>
            <a:ext cx="387681" cy="387681"/>
            <a:chOff x="4933458" y="1687279"/>
            <a:chExt cx="397907" cy="397907"/>
          </a:xfrm>
        </p:grpSpPr>
        <p:sp>
          <p:nvSpPr>
            <p:cNvPr id="9946" name="Google Shape;9946;p67"/>
            <p:cNvSpPr/>
            <p:nvPr/>
          </p:nvSpPr>
          <p:spPr>
            <a:xfrm>
              <a:off x="5071801" y="1766541"/>
              <a:ext cx="125867" cy="241215"/>
            </a:xfrm>
            <a:custGeom>
              <a:avLst/>
              <a:gdLst/>
              <a:ahLst/>
              <a:cxnLst/>
              <a:rect l="l" t="t" r="r" b="b"/>
              <a:pathLst>
                <a:path w="6031" h="11558" extrusionOk="0">
                  <a:moveTo>
                    <a:pt x="2415" y="1"/>
                  </a:moveTo>
                  <a:cubicBezTo>
                    <a:pt x="2233" y="993"/>
                    <a:pt x="1808" y="2415"/>
                    <a:pt x="0" y="2785"/>
                  </a:cubicBezTo>
                  <a:lnTo>
                    <a:pt x="0" y="4244"/>
                  </a:lnTo>
                  <a:lnTo>
                    <a:pt x="1228" y="4244"/>
                  </a:lnTo>
                  <a:cubicBezTo>
                    <a:pt x="1537" y="4244"/>
                    <a:pt x="1787" y="4496"/>
                    <a:pt x="1787" y="4803"/>
                  </a:cubicBezTo>
                  <a:lnTo>
                    <a:pt x="1787" y="9077"/>
                  </a:lnTo>
                  <a:cubicBezTo>
                    <a:pt x="1787" y="10222"/>
                    <a:pt x="2553" y="11558"/>
                    <a:pt x="4714" y="11558"/>
                  </a:cubicBezTo>
                  <a:cubicBezTo>
                    <a:pt x="5212" y="11558"/>
                    <a:pt x="5689" y="11535"/>
                    <a:pt x="6031" y="11512"/>
                  </a:cubicBezTo>
                  <a:lnTo>
                    <a:pt x="6031" y="9905"/>
                  </a:lnTo>
                  <a:lnTo>
                    <a:pt x="4891" y="9905"/>
                  </a:lnTo>
                  <a:cubicBezTo>
                    <a:pt x="3535" y="9905"/>
                    <a:pt x="3351" y="9125"/>
                    <a:pt x="3351" y="8363"/>
                  </a:cubicBezTo>
                  <a:lnTo>
                    <a:pt x="3351" y="4803"/>
                  </a:lnTo>
                  <a:cubicBezTo>
                    <a:pt x="3351" y="4496"/>
                    <a:pt x="3600" y="4244"/>
                    <a:pt x="3910" y="4244"/>
                  </a:cubicBezTo>
                  <a:lnTo>
                    <a:pt x="6031" y="4244"/>
                  </a:lnTo>
                  <a:lnTo>
                    <a:pt x="6031" y="2681"/>
                  </a:lnTo>
                  <a:lnTo>
                    <a:pt x="3910" y="2681"/>
                  </a:lnTo>
                  <a:cubicBezTo>
                    <a:pt x="3600" y="2681"/>
                    <a:pt x="3351" y="2431"/>
                    <a:pt x="3351" y="2122"/>
                  </a:cubicBezTo>
                  <a:lnTo>
                    <a:pt x="33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7" name="Google Shape;9947;p67"/>
            <p:cNvSpPr/>
            <p:nvPr/>
          </p:nvSpPr>
          <p:spPr>
            <a:xfrm>
              <a:off x="4933458" y="1687279"/>
              <a:ext cx="397907" cy="397907"/>
            </a:xfrm>
            <a:custGeom>
              <a:avLst/>
              <a:gdLst/>
              <a:ahLst/>
              <a:cxnLst/>
              <a:rect l="l" t="t" r="r" b="b"/>
              <a:pathLst>
                <a:path w="19066" h="19066" extrusionOk="0">
                  <a:moveTo>
                    <a:pt x="10539" y="2681"/>
                  </a:moveTo>
                  <a:cubicBezTo>
                    <a:pt x="10846" y="2681"/>
                    <a:pt x="11059" y="2932"/>
                    <a:pt x="11059" y="3240"/>
                  </a:cubicBezTo>
                  <a:lnTo>
                    <a:pt x="11059" y="5362"/>
                  </a:lnTo>
                  <a:lnTo>
                    <a:pt x="13219" y="5362"/>
                  </a:lnTo>
                  <a:cubicBezTo>
                    <a:pt x="13528" y="5362"/>
                    <a:pt x="13778" y="5612"/>
                    <a:pt x="13778" y="5921"/>
                  </a:cubicBezTo>
                  <a:lnTo>
                    <a:pt x="13778" y="8601"/>
                  </a:lnTo>
                  <a:cubicBezTo>
                    <a:pt x="13778" y="8911"/>
                    <a:pt x="13528" y="9160"/>
                    <a:pt x="13219" y="9160"/>
                  </a:cubicBezTo>
                  <a:lnTo>
                    <a:pt x="11096" y="9160"/>
                  </a:lnTo>
                  <a:lnTo>
                    <a:pt x="11096" y="12161"/>
                  </a:lnTo>
                  <a:cubicBezTo>
                    <a:pt x="11096" y="12440"/>
                    <a:pt x="11121" y="12520"/>
                    <a:pt x="11133" y="12541"/>
                  </a:cubicBezTo>
                  <a:cubicBezTo>
                    <a:pt x="11140" y="12541"/>
                    <a:pt x="11234" y="12585"/>
                    <a:pt x="11520" y="12585"/>
                  </a:cubicBezTo>
                  <a:lnTo>
                    <a:pt x="13219" y="12585"/>
                  </a:lnTo>
                  <a:cubicBezTo>
                    <a:pt x="13528" y="12585"/>
                    <a:pt x="13741" y="12836"/>
                    <a:pt x="13741" y="13144"/>
                  </a:cubicBezTo>
                  <a:lnTo>
                    <a:pt x="13741" y="15826"/>
                  </a:lnTo>
                  <a:cubicBezTo>
                    <a:pt x="13741" y="16113"/>
                    <a:pt x="13560" y="16351"/>
                    <a:pt x="13273" y="16382"/>
                  </a:cubicBezTo>
                  <a:cubicBezTo>
                    <a:pt x="13236" y="16385"/>
                    <a:pt x="12341" y="16474"/>
                    <a:pt x="11342" y="16474"/>
                  </a:cubicBezTo>
                  <a:cubicBezTo>
                    <a:pt x="8564" y="16474"/>
                    <a:pt x="7298" y="14609"/>
                    <a:pt x="7298" y="12877"/>
                  </a:cubicBezTo>
                  <a:lnTo>
                    <a:pt x="7298" y="9160"/>
                  </a:lnTo>
                  <a:lnTo>
                    <a:pt x="6070" y="9160"/>
                  </a:lnTo>
                  <a:cubicBezTo>
                    <a:pt x="5760" y="9160"/>
                    <a:pt x="5511" y="8911"/>
                    <a:pt x="5511" y="8601"/>
                  </a:cubicBezTo>
                  <a:lnTo>
                    <a:pt x="5511" y="6100"/>
                  </a:lnTo>
                  <a:cubicBezTo>
                    <a:pt x="5511" y="5808"/>
                    <a:pt x="5734" y="5568"/>
                    <a:pt x="6024" y="5543"/>
                  </a:cubicBezTo>
                  <a:cubicBezTo>
                    <a:pt x="7535" y="5417"/>
                    <a:pt x="7797" y="4524"/>
                    <a:pt x="8000" y="3275"/>
                  </a:cubicBezTo>
                  <a:lnTo>
                    <a:pt x="8021" y="3148"/>
                  </a:lnTo>
                  <a:cubicBezTo>
                    <a:pt x="8066" y="2879"/>
                    <a:pt x="8299" y="2681"/>
                    <a:pt x="8571" y="2681"/>
                  </a:cubicBezTo>
                  <a:close/>
                  <a:moveTo>
                    <a:pt x="2794" y="1"/>
                  </a:moveTo>
                  <a:cubicBezTo>
                    <a:pt x="1253" y="1"/>
                    <a:pt x="1" y="1253"/>
                    <a:pt x="1" y="2794"/>
                  </a:cubicBezTo>
                  <a:lnTo>
                    <a:pt x="1" y="16272"/>
                  </a:lnTo>
                  <a:cubicBezTo>
                    <a:pt x="1" y="17811"/>
                    <a:pt x="1253" y="19065"/>
                    <a:pt x="2794" y="19065"/>
                  </a:cubicBezTo>
                  <a:lnTo>
                    <a:pt x="16272" y="19065"/>
                  </a:lnTo>
                  <a:cubicBezTo>
                    <a:pt x="17813" y="19065"/>
                    <a:pt x="19065" y="17811"/>
                    <a:pt x="19065" y="16272"/>
                  </a:cubicBezTo>
                  <a:lnTo>
                    <a:pt x="19065" y="2792"/>
                  </a:lnTo>
                  <a:cubicBezTo>
                    <a:pt x="19065" y="1253"/>
                    <a:pt x="17813" y="1"/>
                    <a:pt x="162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48" name="Google Shape;9948;p67"/>
          <p:cNvGrpSpPr/>
          <p:nvPr/>
        </p:nvGrpSpPr>
        <p:grpSpPr>
          <a:xfrm>
            <a:off x="6348367" y="3308537"/>
            <a:ext cx="387661" cy="387661"/>
            <a:chOff x="1379798" y="1723250"/>
            <a:chExt cx="397887" cy="397887"/>
          </a:xfrm>
        </p:grpSpPr>
        <p:sp>
          <p:nvSpPr>
            <p:cNvPr id="9949" name="Google Shape;9949;p67"/>
            <p:cNvSpPr/>
            <p:nvPr/>
          </p:nvSpPr>
          <p:spPr>
            <a:xfrm>
              <a:off x="1462169" y="1793977"/>
              <a:ext cx="23354" cy="23312"/>
            </a:xfrm>
            <a:custGeom>
              <a:avLst/>
              <a:gdLst/>
              <a:ahLst/>
              <a:cxnLst/>
              <a:rect l="l" t="t" r="r" b="b"/>
              <a:pathLst>
                <a:path w="1119" h="1117" extrusionOk="0">
                  <a:moveTo>
                    <a:pt x="559" y="1"/>
                  </a:moveTo>
                  <a:cubicBezTo>
                    <a:pt x="251" y="1"/>
                    <a:pt x="0" y="250"/>
                    <a:pt x="0" y="558"/>
                  </a:cubicBezTo>
                  <a:cubicBezTo>
                    <a:pt x="0" y="866"/>
                    <a:pt x="251" y="1117"/>
                    <a:pt x="559" y="1117"/>
                  </a:cubicBezTo>
                  <a:cubicBezTo>
                    <a:pt x="867" y="1117"/>
                    <a:pt x="1118" y="866"/>
                    <a:pt x="1118" y="558"/>
                  </a:cubicBezTo>
                  <a:cubicBezTo>
                    <a:pt x="1118" y="250"/>
                    <a:pt x="867" y="1"/>
                    <a:pt x="5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0" name="Google Shape;9950;p67"/>
            <p:cNvSpPr/>
            <p:nvPr/>
          </p:nvSpPr>
          <p:spPr>
            <a:xfrm>
              <a:off x="1379798" y="1723250"/>
              <a:ext cx="397887" cy="397887"/>
            </a:xfrm>
            <a:custGeom>
              <a:avLst/>
              <a:gdLst/>
              <a:ahLst/>
              <a:cxnLst/>
              <a:rect l="l" t="t" r="r" b="b"/>
              <a:pathLst>
                <a:path w="19065" h="19065" extrusionOk="0">
                  <a:moveTo>
                    <a:pt x="4506" y="2271"/>
                  </a:moveTo>
                  <a:cubicBezTo>
                    <a:pt x="5429" y="2271"/>
                    <a:pt x="6181" y="3023"/>
                    <a:pt x="6181" y="3947"/>
                  </a:cubicBezTo>
                  <a:cubicBezTo>
                    <a:pt x="6181" y="4872"/>
                    <a:pt x="5429" y="5622"/>
                    <a:pt x="4506" y="5622"/>
                  </a:cubicBezTo>
                  <a:cubicBezTo>
                    <a:pt x="3583" y="5622"/>
                    <a:pt x="2831" y="4872"/>
                    <a:pt x="2831" y="3947"/>
                  </a:cubicBezTo>
                  <a:cubicBezTo>
                    <a:pt x="2831" y="3023"/>
                    <a:pt x="3583" y="2271"/>
                    <a:pt x="4506" y="2271"/>
                  </a:cubicBezTo>
                  <a:close/>
                  <a:moveTo>
                    <a:pt x="5622" y="6740"/>
                  </a:moveTo>
                  <a:cubicBezTo>
                    <a:pt x="5932" y="6740"/>
                    <a:pt x="6181" y="6989"/>
                    <a:pt x="6181" y="7299"/>
                  </a:cubicBezTo>
                  <a:lnTo>
                    <a:pt x="6181" y="16234"/>
                  </a:lnTo>
                  <a:cubicBezTo>
                    <a:pt x="6181" y="16544"/>
                    <a:pt x="5932" y="16793"/>
                    <a:pt x="5622" y="16793"/>
                  </a:cubicBezTo>
                  <a:lnTo>
                    <a:pt x="3388" y="16793"/>
                  </a:lnTo>
                  <a:cubicBezTo>
                    <a:pt x="3080" y="16793"/>
                    <a:pt x="2831" y="16544"/>
                    <a:pt x="2831" y="16234"/>
                  </a:cubicBezTo>
                  <a:lnTo>
                    <a:pt x="2831" y="7299"/>
                  </a:lnTo>
                  <a:cubicBezTo>
                    <a:pt x="2831" y="6989"/>
                    <a:pt x="3080" y="6740"/>
                    <a:pt x="3388" y="6740"/>
                  </a:cubicBezTo>
                  <a:close/>
                  <a:moveTo>
                    <a:pt x="12596" y="6721"/>
                  </a:moveTo>
                  <a:cubicBezTo>
                    <a:pt x="12811" y="6721"/>
                    <a:pt x="13027" y="6739"/>
                    <a:pt x="13241" y="6774"/>
                  </a:cubicBezTo>
                  <a:cubicBezTo>
                    <a:pt x="15058" y="7069"/>
                    <a:pt x="16235" y="8557"/>
                    <a:pt x="16235" y="10223"/>
                  </a:cubicBezTo>
                  <a:lnTo>
                    <a:pt x="16235" y="16234"/>
                  </a:lnTo>
                  <a:cubicBezTo>
                    <a:pt x="16235" y="16544"/>
                    <a:pt x="15985" y="16793"/>
                    <a:pt x="15676" y="16793"/>
                  </a:cubicBezTo>
                  <a:lnTo>
                    <a:pt x="13441" y="16793"/>
                  </a:lnTo>
                  <a:cubicBezTo>
                    <a:pt x="13133" y="16793"/>
                    <a:pt x="12884" y="16544"/>
                    <a:pt x="12884" y="16234"/>
                  </a:cubicBezTo>
                  <a:lnTo>
                    <a:pt x="12884" y="11209"/>
                  </a:lnTo>
                  <a:cubicBezTo>
                    <a:pt x="12884" y="10593"/>
                    <a:pt x="12382" y="10091"/>
                    <a:pt x="11766" y="10091"/>
                  </a:cubicBezTo>
                  <a:cubicBezTo>
                    <a:pt x="11150" y="10091"/>
                    <a:pt x="10650" y="10593"/>
                    <a:pt x="10650" y="11209"/>
                  </a:cubicBezTo>
                  <a:lnTo>
                    <a:pt x="10650" y="16234"/>
                  </a:lnTo>
                  <a:cubicBezTo>
                    <a:pt x="10650" y="16544"/>
                    <a:pt x="10399" y="16793"/>
                    <a:pt x="10091" y="16793"/>
                  </a:cubicBezTo>
                  <a:lnTo>
                    <a:pt x="7857" y="16793"/>
                  </a:lnTo>
                  <a:cubicBezTo>
                    <a:pt x="7547" y="16793"/>
                    <a:pt x="7298" y="16544"/>
                    <a:pt x="7298" y="16234"/>
                  </a:cubicBezTo>
                  <a:lnTo>
                    <a:pt x="7298" y="7299"/>
                  </a:lnTo>
                  <a:cubicBezTo>
                    <a:pt x="7298" y="6989"/>
                    <a:pt x="7547" y="6740"/>
                    <a:pt x="7857" y="6740"/>
                  </a:cubicBezTo>
                  <a:lnTo>
                    <a:pt x="10091" y="6740"/>
                  </a:lnTo>
                  <a:cubicBezTo>
                    <a:pt x="10377" y="6740"/>
                    <a:pt x="10613" y="6956"/>
                    <a:pt x="10644" y="7234"/>
                  </a:cubicBezTo>
                  <a:cubicBezTo>
                    <a:pt x="11219" y="6901"/>
                    <a:pt x="11901" y="6721"/>
                    <a:pt x="12596" y="6721"/>
                  </a:cubicBezTo>
                  <a:close/>
                  <a:moveTo>
                    <a:pt x="2831" y="0"/>
                  </a:moveTo>
                  <a:cubicBezTo>
                    <a:pt x="1290" y="0"/>
                    <a:pt x="0" y="1290"/>
                    <a:pt x="0" y="2831"/>
                  </a:cubicBezTo>
                  <a:lnTo>
                    <a:pt x="0" y="16234"/>
                  </a:lnTo>
                  <a:cubicBezTo>
                    <a:pt x="0" y="17775"/>
                    <a:pt x="1290" y="19065"/>
                    <a:pt x="2831" y="19065"/>
                  </a:cubicBezTo>
                  <a:lnTo>
                    <a:pt x="16235" y="19065"/>
                  </a:lnTo>
                  <a:cubicBezTo>
                    <a:pt x="17774" y="19065"/>
                    <a:pt x="19065" y="17775"/>
                    <a:pt x="19065" y="16234"/>
                  </a:cubicBezTo>
                  <a:lnTo>
                    <a:pt x="19065" y="2831"/>
                  </a:lnTo>
                  <a:cubicBezTo>
                    <a:pt x="19065" y="1290"/>
                    <a:pt x="17774" y="0"/>
                    <a:pt x="162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67"/>
            <p:cNvSpPr/>
            <p:nvPr/>
          </p:nvSpPr>
          <p:spPr>
            <a:xfrm>
              <a:off x="1555413" y="1886846"/>
              <a:ext cx="139912" cy="163558"/>
            </a:xfrm>
            <a:custGeom>
              <a:avLst/>
              <a:gdLst/>
              <a:ahLst/>
              <a:cxnLst/>
              <a:rect l="l" t="t" r="r" b="b"/>
              <a:pathLst>
                <a:path w="6704" h="7837" extrusionOk="0">
                  <a:moveTo>
                    <a:pt x="4182" y="0"/>
                  </a:moveTo>
                  <a:cubicBezTo>
                    <a:pt x="3474" y="0"/>
                    <a:pt x="2782" y="261"/>
                    <a:pt x="2332" y="711"/>
                  </a:cubicBezTo>
                  <a:cubicBezTo>
                    <a:pt x="2108" y="935"/>
                    <a:pt x="1938" y="1142"/>
                    <a:pt x="1686" y="1142"/>
                  </a:cubicBezTo>
                  <a:cubicBezTo>
                    <a:pt x="1618" y="1142"/>
                    <a:pt x="1544" y="1127"/>
                    <a:pt x="1462" y="1093"/>
                  </a:cubicBezTo>
                  <a:cubicBezTo>
                    <a:pt x="1253" y="1006"/>
                    <a:pt x="1117" y="803"/>
                    <a:pt x="1117" y="576"/>
                  </a:cubicBezTo>
                  <a:lnTo>
                    <a:pt x="1117" y="17"/>
                  </a:lnTo>
                  <a:lnTo>
                    <a:pt x="1" y="17"/>
                  </a:lnTo>
                  <a:lnTo>
                    <a:pt x="1" y="7836"/>
                  </a:lnTo>
                  <a:lnTo>
                    <a:pt x="1117" y="7836"/>
                  </a:lnTo>
                  <a:lnTo>
                    <a:pt x="1117" y="3370"/>
                  </a:lnTo>
                  <a:cubicBezTo>
                    <a:pt x="1117" y="2137"/>
                    <a:pt x="2120" y="1135"/>
                    <a:pt x="3351" y="1135"/>
                  </a:cubicBezTo>
                  <a:cubicBezTo>
                    <a:pt x="4584" y="1135"/>
                    <a:pt x="5585" y="2137"/>
                    <a:pt x="5585" y="3370"/>
                  </a:cubicBezTo>
                  <a:lnTo>
                    <a:pt x="5585" y="7836"/>
                  </a:lnTo>
                  <a:lnTo>
                    <a:pt x="6703" y="7836"/>
                  </a:lnTo>
                  <a:lnTo>
                    <a:pt x="6703" y="2384"/>
                  </a:lnTo>
                  <a:cubicBezTo>
                    <a:pt x="6703" y="1266"/>
                    <a:pt x="5932" y="245"/>
                    <a:pt x="4648" y="38"/>
                  </a:cubicBezTo>
                  <a:cubicBezTo>
                    <a:pt x="4493" y="13"/>
                    <a:pt x="4337" y="0"/>
                    <a:pt x="4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2" name="Google Shape;9952;p67"/>
            <p:cNvSpPr/>
            <p:nvPr/>
          </p:nvSpPr>
          <p:spPr>
            <a:xfrm>
              <a:off x="1462169" y="1887200"/>
              <a:ext cx="23354" cy="163203"/>
            </a:xfrm>
            <a:custGeom>
              <a:avLst/>
              <a:gdLst/>
              <a:ahLst/>
              <a:cxnLst/>
              <a:rect l="l" t="t" r="r" b="b"/>
              <a:pathLst>
                <a:path w="1119" h="7820" extrusionOk="0">
                  <a:moveTo>
                    <a:pt x="0" y="0"/>
                  </a:moveTo>
                  <a:lnTo>
                    <a:pt x="0" y="7819"/>
                  </a:lnTo>
                  <a:lnTo>
                    <a:pt x="1118" y="7819"/>
                  </a:lnTo>
                  <a:lnTo>
                    <a:pt x="1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53" name="Google Shape;9953;p67"/>
          <p:cNvGrpSpPr/>
          <p:nvPr/>
        </p:nvGrpSpPr>
        <p:grpSpPr>
          <a:xfrm>
            <a:off x="5286246" y="3308537"/>
            <a:ext cx="387681" cy="387661"/>
            <a:chOff x="266768" y="1721375"/>
            <a:chExt cx="397907" cy="397887"/>
          </a:xfrm>
        </p:grpSpPr>
        <p:sp>
          <p:nvSpPr>
            <p:cNvPr id="9954" name="Google Shape;9954;p67"/>
            <p:cNvSpPr/>
            <p:nvPr/>
          </p:nvSpPr>
          <p:spPr>
            <a:xfrm>
              <a:off x="454843" y="1791037"/>
              <a:ext cx="136218" cy="328222"/>
            </a:xfrm>
            <a:custGeom>
              <a:avLst/>
              <a:gdLst/>
              <a:ahLst/>
              <a:cxnLst/>
              <a:rect l="l" t="t" r="r" b="b"/>
              <a:pathLst>
                <a:path w="6527" h="15727" extrusionOk="0">
                  <a:moveTo>
                    <a:pt x="4957" y="1"/>
                  </a:moveTo>
                  <a:cubicBezTo>
                    <a:pt x="4645" y="1"/>
                    <a:pt x="4336" y="24"/>
                    <a:pt x="4028" y="69"/>
                  </a:cubicBezTo>
                  <a:cubicBezTo>
                    <a:pt x="2588" y="280"/>
                    <a:pt x="1700" y="890"/>
                    <a:pt x="1675" y="2250"/>
                  </a:cubicBezTo>
                  <a:lnTo>
                    <a:pt x="1675" y="5040"/>
                  </a:lnTo>
                  <a:cubicBezTo>
                    <a:pt x="1675" y="5348"/>
                    <a:pt x="1426" y="5599"/>
                    <a:pt x="1118" y="5599"/>
                  </a:cubicBezTo>
                  <a:lnTo>
                    <a:pt x="0" y="5599"/>
                  </a:lnTo>
                  <a:lnTo>
                    <a:pt x="0" y="6715"/>
                  </a:lnTo>
                  <a:lnTo>
                    <a:pt x="1118" y="6715"/>
                  </a:lnTo>
                  <a:cubicBezTo>
                    <a:pt x="1426" y="6715"/>
                    <a:pt x="1675" y="6965"/>
                    <a:pt x="1675" y="7274"/>
                  </a:cubicBezTo>
                  <a:lnTo>
                    <a:pt x="1675" y="15727"/>
                  </a:lnTo>
                  <a:lnTo>
                    <a:pt x="3352" y="15727"/>
                  </a:lnTo>
                  <a:lnTo>
                    <a:pt x="3352" y="7274"/>
                  </a:lnTo>
                  <a:cubicBezTo>
                    <a:pt x="3352" y="6965"/>
                    <a:pt x="3602" y="6715"/>
                    <a:pt x="3910" y="6715"/>
                  </a:cubicBezTo>
                  <a:lnTo>
                    <a:pt x="5709" y="6715"/>
                  </a:lnTo>
                  <a:lnTo>
                    <a:pt x="5987" y="5599"/>
                  </a:lnTo>
                  <a:lnTo>
                    <a:pt x="3910" y="5599"/>
                  </a:lnTo>
                  <a:cubicBezTo>
                    <a:pt x="3602" y="5599"/>
                    <a:pt x="3352" y="5348"/>
                    <a:pt x="3352" y="5040"/>
                  </a:cubicBezTo>
                  <a:lnTo>
                    <a:pt x="3352" y="3253"/>
                  </a:lnTo>
                  <a:cubicBezTo>
                    <a:pt x="3352" y="2316"/>
                    <a:pt x="3942" y="1677"/>
                    <a:pt x="4968" y="1504"/>
                  </a:cubicBezTo>
                  <a:cubicBezTo>
                    <a:pt x="5157" y="1473"/>
                    <a:pt x="5339" y="1460"/>
                    <a:pt x="5511" y="1460"/>
                  </a:cubicBezTo>
                  <a:cubicBezTo>
                    <a:pt x="5810" y="1460"/>
                    <a:pt x="6082" y="1498"/>
                    <a:pt x="6324" y="1546"/>
                  </a:cubicBezTo>
                  <a:lnTo>
                    <a:pt x="6526" y="182"/>
                  </a:lnTo>
                  <a:cubicBezTo>
                    <a:pt x="5988" y="62"/>
                    <a:pt x="5468" y="1"/>
                    <a:pt x="49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67"/>
            <p:cNvSpPr/>
            <p:nvPr/>
          </p:nvSpPr>
          <p:spPr>
            <a:xfrm>
              <a:off x="266768" y="1721375"/>
              <a:ext cx="397907" cy="397887"/>
            </a:xfrm>
            <a:custGeom>
              <a:avLst/>
              <a:gdLst/>
              <a:ahLst/>
              <a:cxnLst/>
              <a:rect l="l" t="t" r="r" b="b"/>
              <a:pathLst>
                <a:path w="19066" h="19065" extrusionOk="0">
                  <a:moveTo>
                    <a:pt x="2794" y="0"/>
                  </a:moveTo>
                  <a:cubicBezTo>
                    <a:pt x="1255" y="0"/>
                    <a:pt x="1" y="1253"/>
                    <a:pt x="1" y="2793"/>
                  </a:cubicBezTo>
                  <a:lnTo>
                    <a:pt x="1" y="16271"/>
                  </a:lnTo>
                  <a:cubicBezTo>
                    <a:pt x="1" y="17812"/>
                    <a:pt x="1255" y="19065"/>
                    <a:pt x="2794" y="19065"/>
                  </a:cubicBezTo>
                  <a:lnTo>
                    <a:pt x="9571" y="19065"/>
                  </a:lnTo>
                  <a:lnTo>
                    <a:pt x="9571" y="11171"/>
                  </a:lnTo>
                  <a:lnTo>
                    <a:pt x="8453" y="11171"/>
                  </a:lnTo>
                  <a:cubicBezTo>
                    <a:pt x="8145" y="11171"/>
                    <a:pt x="7896" y="10920"/>
                    <a:pt x="7896" y="10612"/>
                  </a:cubicBezTo>
                  <a:lnTo>
                    <a:pt x="7896" y="8378"/>
                  </a:lnTo>
                  <a:cubicBezTo>
                    <a:pt x="7896" y="8070"/>
                    <a:pt x="8145" y="7819"/>
                    <a:pt x="8453" y="7819"/>
                  </a:cubicBezTo>
                  <a:lnTo>
                    <a:pt x="9571" y="7819"/>
                  </a:lnTo>
                  <a:lnTo>
                    <a:pt x="9571" y="5836"/>
                  </a:lnTo>
                  <a:cubicBezTo>
                    <a:pt x="9571" y="3710"/>
                    <a:pt x="10741" y="2615"/>
                    <a:pt x="12878" y="2302"/>
                  </a:cubicBezTo>
                  <a:cubicBezTo>
                    <a:pt x="13231" y="2249"/>
                    <a:pt x="13591" y="2223"/>
                    <a:pt x="13956" y="2223"/>
                  </a:cubicBezTo>
                  <a:cubicBezTo>
                    <a:pt x="14725" y="2223"/>
                    <a:pt x="15517" y="2339"/>
                    <a:pt x="16318" y="2567"/>
                  </a:cubicBezTo>
                  <a:cubicBezTo>
                    <a:pt x="16589" y="2643"/>
                    <a:pt x="16759" y="2908"/>
                    <a:pt x="16718" y="3186"/>
                  </a:cubicBezTo>
                  <a:lnTo>
                    <a:pt x="16352" y="5650"/>
                  </a:lnTo>
                  <a:cubicBezTo>
                    <a:pt x="16329" y="5806"/>
                    <a:pt x="16240" y="5944"/>
                    <a:pt x="16111" y="6031"/>
                  </a:cubicBezTo>
                  <a:cubicBezTo>
                    <a:pt x="16006" y="6102"/>
                    <a:pt x="15912" y="6127"/>
                    <a:pt x="15818" y="6127"/>
                  </a:cubicBezTo>
                  <a:cubicBezTo>
                    <a:pt x="15717" y="6127"/>
                    <a:pt x="15614" y="6098"/>
                    <a:pt x="15494" y="6068"/>
                  </a:cubicBezTo>
                  <a:cubicBezTo>
                    <a:pt x="15202" y="5995"/>
                    <a:pt x="14879" y="5914"/>
                    <a:pt x="14527" y="5914"/>
                  </a:cubicBezTo>
                  <a:cubicBezTo>
                    <a:pt x="14409" y="5914"/>
                    <a:pt x="14289" y="5923"/>
                    <a:pt x="14165" y="5944"/>
                  </a:cubicBezTo>
                  <a:cubicBezTo>
                    <a:pt x="13534" y="6050"/>
                    <a:pt x="13481" y="6333"/>
                    <a:pt x="13481" y="6590"/>
                  </a:cubicBezTo>
                  <a:lnTo>
                    <a:pt x="13481" y="7819"/>
                  </a:lnTo>
                  <a:lnTo>
                    <a:pt x="15715" y="7819"/>
                  </a:lnTo>
                  <a:cubicBezTo>
                    <a:pt x="15887" y="7819"/>
                    <a:pt x="16048" y="7899"/>
                    <a:pt x="16154" y="8035"/>
                  </a:cubicBezTo>
                  <a:cubicBezTo>
                    <a:pt x="16260" y="8169"/>
                    <a:pt x="16297" y="8346"/>
                    <a:pt x="16256" y="8513"/>
                  </a:cubicBezTo>
                  <a:lnTo>
                    <a:pt x="15697" y="10747"/>
                  </a:lnTo>
                  <a:cubicBezTo>
                    <a:pt x="15635" y="10996"/>
                    <a:pt x="15412" y="11170"/>
                    <a:pt x="15156" y="11170"/>
                  </a:cubicBezTo>
                  <a:lnTo>
                    <a:pt x="13481" y="11170"/>
                  </a:lnTo>
                  <a:lnTo>
                    <a:pt x="13481" y="19065"/>
                  </a:lnTo>
                  <a:lnTo>
                    <a:pt x="16272" y="19065"/>
                  </a:lnTo>
                  <a:cubicBezTo>
                    <a:pt x="17813" y="19065"/>
                    <a:pt x="19066" y="17810"/>
                    <a:pt x="19066" y="16271"/>
                  </a:cubicBezTo>
                  <a:lnTo>
                    <a:pt x="19066" y="2793"/>
                  </a:lnTo>
                  <a:cubicBezTo>
                    <a:pt x="19066" y="1253"/>
                    <a:pt x="17813" y="0"/>
                    <a:pt x="162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56" name="Google Shape;9956;p67"/>
          <p:cNvGrpSpPr/>
          <p:nvPr/>
        </p:nvGrpSpPr>
        <p:grpSpPr>
          <a:xfrm>
            <a:off x="5817327" y="3308537"/>
            <a:ext cx="387641" cy="387661"/>
            <a:chOff x="864491" y="1723250"/>
            <a:chExt cx="397866" cy="397887"/>
          </a:xfrm>
        </p:grpSpPr>
        <p:sp>
          <p:nvSpPr>
            <p:cNvPr id="9957" name="Google Shape;9957;p67"/>
            <p:cNvSpPr/>
            <p:nvPr/>
          </p:nvSpPr>
          <p:spPr>
            <a:xfrm>
              <a:off x="935197" y="1793977"/>
              <a:ext cx="256451" cy="256430"/>
            </a:xfrm>
            <a:custGeom>
              <a:avLst/>
              <a:gdLst/>
              <a:ahLst/>
              <a:cxnLst/>
              <a:rect l="l" t="t" r="r" b="b"/>
              <a:pathLst>
                <a:path w="12288" h="12287" extrusionOk="0">
                  <a:moveTo>
                    <a:pt x="10053" y="1117"/>
                  </a:moveTo>
                  <a:cubicBezTo>
                    <a:pt x="10669" y="1117"/>
                    <a:pt x="11171" y="1617"/>
                    <a:pt x="11171" y="2233"/>
                  </a:cubicBezTo>
                  <a:cubicBezTo>
                    <a:pt x="11170" y="2850"/>
                    <a:pt x="10669" y="3351"/>
                    <a:pt x="10053" y="3351"/>
                  </a:cubicBezTo>
                  <a:cubicBezTo>
                    <a:pt x="9438" y="3351"/>
                    <a:pt x="8937" y="2850"/>
                    <a:pt x="8937" y="2233"/>
                  </a:cubicBezTo>
                  <a:cubicBezTo>
                    <a:pt x="8937" y="1617"/>
                    <a:pt x="9438" y="1117"/>
                    <a:pt x="10053" y="1117"/>
                  </a:cubicBezTo>
                  <a:close/>
                  <a:moveTo>
                    <a:pt x="6144" y="2233"/>
                  </a:moveTo>
                  <a:cubicBezTo>
                    <a:pt x="8300" y="2233"/>
                    <a:pt x="10053" y="3988"/>
                    <a:pt x="10053" y="6144"/>
                  </a:cubicBezTo>
                  <a:cubicBezTo>
                    <a:pt x="10053" y="8299"/>
                    <a:pt x="8300" y="10054"/>
                    <a:pt x="6144" y="10054"/>
                  </a:cubicBezTo>
                  <a:cubicBezTo>
                    <a:pt x="3989" y="10054"/>
                    <a:pt x="2234" y="8299"/>
                    <a:pt x="2234" y="6144"/>
                  </a:cubicBezTo>
                  <a:cubicBezTo>
                    <a:pt x="2234" y="3988"/>
                    <a:pt x="3987" y="2233"/>
                    <a:pt x="6144" y="2233"/>
                  </a:cubicBezTo>
                  <a:close/>
                  <a:moveTo>
                    <a:pt x="1675" y="1"/>
                  </a:moveTo>
                  <a:cubicBezTo>
                    <a:pt x="752" y="1"/>
                    <a:pt x="0" y="751"/>
                    <a:pt x="0" y="1676"/>
                  </a:cubicBezTo>
                  <a:lnTo>
                    <a:pt x="0" y="10611"/>
                  </a:lnTo>
                  <a:cubicBezTo>
                    <a:pt x="0" y="11536"/>
                    <a:pt x="752" y="12286"/>
                    <a:pt x="1675" y="12286"/>
                  </a:cubicBezTo>
                  <a:lnTo>
                    <a:pt x="10612" y="12286"/>
                  </a:lnTo>
                  <a:cubicBezTo>
                    <a:pt x="11536" y="12286"/>
                    <a:pt x="12288" y="11536"/>
                    <a:pt x="12288" y="10611"/>
                  </a:cubicBezTo>
                  <a:lnTo>
                    <a:pt x="12288" y="1676"/>
                  </a:lnTo>
                  <a:cubicBezTo>
                    <a:pt x="12288" y="752"/>
                    <a:pt x="11536" y="1"/>
                    <a:pt x="106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8" name="Google Shape;9958;p67"/>
            <p:cNvSpPr/>
            <p:nvPr/>
          </p:nvSpPr>
          <p:spPr>
            <a:xfrm>
              <a:off x="1005109" y="1863910"/>
              <a:ext cx="116622" cy="116559"/>
            </a:xfrm>
            <a:custGeom>
              <a:avLst/>
              <a:gdLst/>
              <a:ahLst/>
              <a:cxnLst/>
              <a:rect l="l" t="t" r="r" b="b"/>
              <a:pathLst>
                <a:path w="5588" h="5585" extrusionOk="0">
                  <a:moveTo>
                    <a:pt x="2794" y="0"/>
                  </a:moveTo>
                  <a:cubicBezTo>
                    <a:pt x="1255" y="0"/>
                    <a:pt x="1" y="1252"/>
                    <a:pt x="1" y="2793"/>
                  </a:cubicBezTo>
                  <a:cubicBezTo>
                    <a:pt x="1" y="4332"/>
                    <a:pt x="1255" y="5585"/>
                    <a:pt x="2794" y="5585"/>
                  </a:cubicBezTo>
                  <a:cubicBezTo>
                    <a:pt x="4333" y="5585"/>
                    <a:pt x="5587" y="4332"/>
                    <a:pt x="5587" y="2793"/>
                  </a:cubicBezTo>
                  <a:cubicBezTo>
                    <a:pt x="5587" y="1252"/>
                    <a:pt x="4333" y="0"/>
                    <a:pt x="27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67"/>
            <p:cNvSpPr/>
            <p:nvPr/>
          </p:nvSpPr>
          <p:spPr>
            <a:xfrm>
              <a:off x="864491" y="1723250"/>
              <a:ext cx="397866" cy="397887"/>
            </a:xfrm>
            <a:custGeom>
              <a:avLst/>
              <a:gdLst/>
              <a:ahLst/>
              <a:cxnLst/>
              <a:rect l="l" t="t" r="r" b="b"/>
              <a:pathLst>
                <a:path w="19064" h="19065" extrusionOk="0">
                  <a:moveTo>
                    <a:pt x="14000" y="2271"/>
                  </a:moveTo>
                  <a:cubicBezTo>
                    <a:pt x="15539" y="2271"/>
                    <a:pt x="16794" y="3524"/>
                    <a:pt x="16794" y="5065"/>
                  </a:cubicBezTo>
                  <a:lnTo>
                    <a:pt x="16794" y="14000"/>
                  </a:lnTo>
                  <a:cubicBezTo>
                    <a:pt x="16794" y="15541"/>
                    <a:pt x="15539" y="16793"/>
                    <a:pt x="14000" y="16793"/>
                  </a:cubicBezTo>
                  <a:lnTo>
                    <a:pt x="5063" y="16793"/>
                  </a:lnTo>
                  <a:cubicBezTo>
                    <a:pt x="3524" y="16793"/>
                    <a:pt x="2272" y="15541"/>
                    <a:pt x="2272" y="14000"/>
                  </a:cubicBezTo>
                  <a:lnTo>
                    <a:pt x="2272" y="5065"/>
                  </a:lnTo>
                  <a:cubicBezTo>
                    <a:pt x="2272" y="3524"/>
                    <a:pt x="3524" y="2271"/>
                    <a:pt x="5063" y="2271"/>
                  </a:cubicBezTo>
                  <a:close/>
                  <a:moveTo>
                    <a:pt x="2829" y="0"/>
                  </a:moveTo>
                  <a:cubicBezTo>
                    <a:pt x="1290" y="0"/>
                    <a:pt x="0" y="1290"/>
                    <a:pt x="0" y="2831"/>
                  </a:cubicBezTo>
                  <a:lnTo>
                    <a:pt x="0" y="16234"/>
                  </a:lnTo>
                  <a:cubicBezTo>
                    <a:pt x="0" y="17775"/>
                    <a:pt x="1290" y="19065"/>
                    <a:pt x="2829" y="19065"/>
                  </a:cubicBezTo>
                  <a:lnTo>
                    <a:pt x="16235" y="19065"/>
                  </a:lnTo>
                  <a:cubicBezTo>
                    <a:pt x="17774" y="19065"/>
                    <a:pt x="19063" y="17775"/>
                    <a:pt x="19063" y="16234"/>
                  </a:cubicBezTo>
                  <a:lnTo>
                    <a:pt x="19063" y="2831"/>
                  </a:lnTo>
                  <a:cubicBezTo>
                    <a:pt x="19063" y="1290"/>
                    <a:pt x="17774" y="0"/>
                    <a:pt x="162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60" name="Google Shape;9960;p67"/>
          <p:cNvSpPr/>
          <p:nvPr/>
        </p:nvSpPr>
        <p:spPr>
          <a:xfrm>
            <a:off x="6879427" y="3343765"/>
            <a:ext cx="388846" cy="317145"/>
          </a:xfrm>
          <a:custGeom>
            <a:avLst/>
            <a:gdLst/>
            <a:ahLst/>
            <a:cxnLst/>
            <a:rect l="l" t="t" r="r" b="b"/>
            <a:pathLst>
              <a:path w="19122" h="15596" extrusionOk="0">
                <a:moveTo>
                  <a:pt x="12981" y="0"/>
                </a:moveTo>
                <a:cubicBezTo>
                  <a:pt x="12091" y="0"/>
                  <a:pt x="10821" y="352"/>
                  <a:pt x="9915" y="1352"/>
                </a:cubicBezTo>
                <a:cubicBezTo>
                  <a:pt x="9203" y="2141"/>
                  <a:pt x="8847" y="3174"/>
                  <a:pt x="8856" y="4430"/>
                </a:cubicBezTo>
                <a:cubicBezTo>
                  <a:pt x="6243" y="4110"/>
                  <a:pt x="4101" y="2933"/>
                  <a:pt x="2323" y="846"/>
                </a:cubicBezTo>
                <a:cubicBezTo>
                  <a:pt x="2216" y="723"/>
                  <a:pt x="2064" y="650"/>
                  <a:pt x="1902" y="650"/>
                </a:cubicBezTo>
                <a:cubicBezTo>
                  <a:pt x="1875" y="650"/>
                  <a:pt x="1848" y="652"/>
                  <a:pt x="1820" y="656"/>
                </a:cubicBezTo>
                <a:cubicBezTo>
                  <a:pt x="1631" y="683"/>
                  <a:pt x="1468" y="805"/>
                  <a:pt x="1391" y="977"/>
                </a:cubicBezTo>
                <a:cubicBezTo>
                  <a:pt x="695" y="2512"/>
                  <a:pt x="701" y="3895"/>
                  <a:pt x="1403" y="5113"/>
                </a:cubicBezTo>
                <a:cubicBezTo>
                  <a:pt x="1389" y="5111"/>
                  <a:pt x="1374" y="5111"/>
                  <a:pt x="1360" y="5111"/>
                </a:cubicBezTo>
                <a:cubicBezTo>
                  <a:pt x="1076" y="5111"/>
                  <a:pt x="803" y="5375"/>
                  <a:pt x="824" y="5707"/>
                </a:cubicBezTo>
                <a:cubicBezTo>
                  <a:pt x="916" y="7101"/>
                  <a:pt x="1428" y="8182"/>
                  <a:pt x="2351" y="8934"/>
                </a:cubicBezTo>
                <a:cubicBezTo>
                  <a:pt x="2176" y="9073"/>
                  <a:pt x="2102" y="9307"/>
                  <a:pt x="2164" y="9524"/>
                </a:cubicBezTo>
                <a:cubicBezTo>
                  <a:pt x="2456" y="10535"/>
                  <a:pt x="3310" y="11633"/>
                  <a:pt x="4615" y="12155"/>
                </a:cubicBezTo>
                <a:cubicBezTo>
                  <a:pt x="3657" y="12655"/>
                  <a:pt x="2516" y="12903"/>
                  <a:pt x="1345" y="12903"/>
                </a:cubicBezTo>
                <a:cubicBezTo>
                  <a:pt x="1111" y="12903"/>
                  <a:pt x="876" y="12893"/>
                  <a:pt x="641" y="12873"/>
                </a:cubicBezTo>
                <a:cubicBezTo>
                  <a:pt x="628" y="12872"/>
                  <a:pt x="615" y="12872"/>
                  <a:pt x="603" y="12872"/>
                </a:cubicBezTo>
                <a:cubicBezTo>
                  <a:pt x="362" y="12872"/>
                  <a:pt x="155" y="13031"/>
                  <a:pt x="78" y="13266"/>
                </a:cubicBezTo>
                <a:cubicBezTo>
                  <a:pt x="0" y="13512"/>
                  <a:pt x="113" y="13788"/>
                  <a:pt x="334" y="13922"/>
                </a:cubicBezTo>
                <a:cubicBezTo>
                  <a:pt x="1162" y="14423"/>
                  <a:pt x="3243" y="15596"/>
                  <a:pt x="6294" y="15596"/>
                </a:cubicBezTo>
                <a:cubicBezTo>
                  <a:pt x="14568" y="15596"/>
                  <a:pt x="17244" y="8279"/>
                  <a:pt x="17244" y="4736"/>
                </a:cubicBezTo>
                <a:cubicBezTo>
                  <a:pt x="17241" y="4515"/>
                  <a:pt x="17243" y="4541"/>
                  <a:pt x="17230" y="4426"/>
                </a:cubicBezTo>
                <a:cubicBezTo>
                  <a:pt x="17250" y="4403"/>
                  <a:pt x="17326" y="4347"/>
                  <a:pt x="17386" y="4301"/>
                </a:cubicBezTo>
                <a:cubicBezTo>
                  <a:pt x="17696" y="4067"/>
                  <a:pt x="18237" y="3680"/>
                  <a:pt x="18983" y="2590"/>
                </a:cubicBezTo>
                <a:cubicBezTo>
                  <a:pt x="19121" y="2386"/>
                  <a:pt x="19111" y="2118"/>
                  <a:pt x="18957" y="1925"/>
                </a:cubicBezTo>
                <a:cubicBezTo>
                  <a:pt x="18840" y="1779"/>
                  <a:pt x="18708" y="1722"/>
                  <a:pt x="18558" y="1722"/>
                </a:cubicBezTo>
                <a:cubicBezTo>
                  <a:pt x="18451" y="1722"/>
                  <a:pt x="18336" y="1751"/>
                  <a:pt x="18212" y="1799"/>
                </a:cubicBezTo>
                <a:cubicBezTo>
                  <a:pt x="18352" y="1553"/>
                  <a:pt x="18467" y="1291"/>
                  <a:pt x="18559" y="1014"/>
                </a:cubicBezTo>
                <a:cubicBezTo>
                  <a:pt x="18631" y="800"/>
                  <a:pt x="18553" y="614"/>
                  <a:pt x="18382" y="465"/>
                </a:cubicBezTo>
                <a:cubicBezTo>
                  <a:pt x="18282" y="379"/>
                  <a:pt x="18151" y="335"/>
                  <a:pt x="18020" y="335"/>
                </a:cubicBezTo>
                <a:cubicBezTo>
                  <a:pt x="17928" y="335"/>
                  <a:pt x="17837" y="356"/>
                  <a:pt x="17754" y="398"/>
                </a:cubicBezTo>
                <a:cubicBezTo>
                  <a:pt x="16848" y="856"/>
                  <a:pt x="16172" y="1054"/>
                  <a:pt x="15873" y="1113"/>
                </a:cubicBezTo>
                <a:cubicBezTo>
                  <a:pt x="15090" y="395"/>
                  <a:pt x="14251" y="0"/>
                  <a:pt x="1298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961" name="Google Shape;9961;p67"/>
          <p:cNvGrpSpPr/>
          <p:nvPr/>
        </p:nvGrpSpPr>
        <p:grpSpPr>
          <a:xfrm>
            <a:off x="7411672" y="3308924"/>
            <a:ext cx="387539" cy="386888"/>
            <a:chOff x="2408992" y="1722875"/>
            <a:chExt cx="397761" cy="397093"/>
          </a:xfrm>
        </p:grpSpPr>
        <p:sp>
          <p:nvSpPr>
            <p:cNvPr id="9962" name="Google Shape;9962;p67"/>
            <p:cNvSpPr/>
            <p:nvPr/>
          </p:nvSpPr>
          <p:spPr>
            <a:xfrm>
              <a:off x="2492135" y="1827639"/>
              <a:ext cx="213667" cy="185326"/>
            </a:xfrm>
            <a:custGeom>
              <a:avLst/>
              <a:gdLst/>
              <a:ahLst/>
              <a:cxnLst/>
              <a:rect l="l" t="t" r="r" b="b"/>
              <a:pathLst>
                <a:path w="10238" h="8880" extrusionOk="0">
                  <a:moveTo>
                    <a:pt x="2548" y="1"/>
                  </a:moveTo>
                  <a:cubicBezTo>
                    <a:pt x="2277" y="1"/>
                    <a:pt x="2002" y="169"/>
                    <a:pt x="1743" y="427"/>
                  </a:cubicBezTo>
                  <a:cubicBezTo>
                    <a:pt x="1" y="2171"/>
                    <a:pt x="2739" y="5655"/>
                    <a:pt x="3567" y="6491"/>
                  </a:cubicBezTo>
                  <a:cubicBezTo>
                    <a:pt x="4206" y="7123"/>
                    <a:pt x="6403" y="8880"/>
                    <a:pt x="8179" y="8880"/>
                  </a:cubicBezTo>
                  <a:cubicBezTo>
                    <a:pt x="8718" y="8880"/>
                    <a:pt x="9219" y="8718"/>
                    <a:pt x="9626" y="8312"/>
                  </a:cubicBezTo>
                  <a:cubicBezTo>
                    <a:pt x="10054" y="7884"/>
                    <a:pt x="10238" y="7401"/>
                    <a:pt x="9812" y="6981"/>
                  </a:cubicBezTo>
                  <a:cubicBezTo>
                    <a:pt x="9168" y="6339"/>
                    <a:pt x="8797" y="6140"/>
                    <a:pt x="8555" y="6140"/>
                  </a:cubicBezTo>
                  <a:cubicBezTo>
                    <a:pt x="8422" y="6140"/>
                    <a:pt x="8327" y="6200"/>
                    <a:pt x="8248" y="6279"/>
                  </a:cubicBezTo>
                  <a:cubicBezTo>
                    <a:pt x="8064" y="6461"/>
                    <a:pt x="7636" y="7077"/>
                    <a:pt x="7461" y="7252"/>
                  </a:cubicBezTo>
                  <a:cubicBezTo>
                    <a:pt x="7260" y="7452"/>
                    <a:pt x="7021" y="7534"/>
                    <a:pt x="6762" y="7534"/>
                  </a:cubicBezTo>
                  <a:cubicBezTo>
                    <a:pt x="5839" y="7534"/>
                    <a:pt x="4665" y="6485"/>
                    <a:pt x="4117" y="5939"/>
                  </a:cubicBezTo>
                  <a:lnTo>
                    <a:pt x="4115" y="5938"/>
                  </a:lnTo>
                  <a:cubicBezTo>
                    <a:pt x="3417" y="5235"/>
                    <a:pt x="1890" y="3505"/>
                    <a:pt x="2803" y="2592"/>
                  </a:cubicBezTo>
                  <a:cubicBezTo>
                    <a:pt x="2879" y="2516"/>
                    <a:pt x="3056" y="2378"/>
                    <a:pt x="3254" y="2228"/>
                  </a:cubicBezTo>
                  <a:cubicBezTo>
                    <a:pt x="3445" y="2083"/>
                    <a:pt x="3661" y="1922"/>
                    <a:pt x="3776" y="1807"/>
                  </a:cubicBezTo>
                  <a:cubicBezTo>
                    <a:pt x="3999" y="1584"/>
                    <a:pt x="4069" y="1241"/>
                    <a:pt x="3080" y="250"/>
                  </a:cubicBezTo>
                  <a:cubicBezTo>
                    <a:pt x="2909" y="76"/>
                    <a:pt x="2730" y="1"/>
                    <a:pt x="25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3" name="Google Shape;9963;p67"/>
            <p:cNvSpPr/>
            <p:nvPr/>
          </p:nvSpPr>
          <p:spPr>
            <a:xfrm>
              <a:off x="2408992" y="1722875"/>
              <a:ext cx="397761" cy="397093"/>
            </a:xfrm>
            <a:custGeom>
              <a:avLst/>
              <a:gdLst/>
              <a:ahLst/>
              <a:cxnLst/>
              <a:rect l="l" t="t" r="r" b="b"/>
              <a:pathLst>
                <a:path w="19059" h="19027" extrusionOk="0">
                  <a:moveTo>
                    <a:pt x="6538" y="3907"/>
                  </a:moveTo>
                  <a:cubicBezTo>
                    <a:pt x="7030" y="3907"/>
                    <a:pt x="7490" y="4114"/>
                    <a:pt x="7853" y="4483"/>
                  </a:cubicBezTo>
                  <a:cubicBezTo>
                    <a:pt x="8326" y="4955"/>
                    <a:pt x="9768" y="6397"/>
                    <a:pt x="8549" y="7616"/>
                  </a:cubicBezTo>
                  <a:cubicBezTo>
                    <a:pt x="8407" y="7756"/>
                    <a:pt x="8145" y="7957"/>
                    <a:pt x="7912" y="8136"/>
                  </a:cubicBezTo>
                  <a:cubicBezTo>
                    <a:pt x="7767" y="8246"/>
                    <a:pt x="7634" y="8343"/>
                    <a:pt x="7576" y="8400"/>
                  </a:cubicBezTo>
                  <a:cubicBezTo>
                    <a:pt x="7599" y="8585"/>
                    <a:pt x="8227" y="9504"/>
                    <a:pt x="8888" y="10169"/>
                  </a:cubicBezTo>
                  <a:cubicBezTo>
                    <a:pt x="9546" y="10823"/>
                    <a:pt x="10450" y="11437"/>
                    <a:pt x="10732" y="11437"/>
                  </a:cubicBezTo>
                  <a:cubicBezTo>
                    <a:pt x="10736" y="11437"/>
                    <a:pt x="10740" y="11437"/>
                    <a:pt x="10744" y="11437"/>
                  </a:cubicBezTo>
                  <a:cubicBezTo>
                    <a:pt x="10716" y="11423"/>
                    <a:pt x="10813" y="11292"/>
                    <a:pt x="10923" y="11147"/>
                  </a:cubicBezTo>
                  <a:cubicBezTo>
                    <a:pt x="11100" y="10913"/>
                    <a:pt x="11301" y="10650"/>
                    <a:pt x="11443" y="10510"/>
                  </a:cubicBezTo>
                  <a:cubicBezTo>
                    <a:pt x="11789" y="10163"/>
                    <a:pt x="12153" y="10031"/>
                    <a:pt x="12508" y="10031"/>
                  </a:cubicBezTo>
                  <a:cubicBezTo>
                    <a:pt x="13402" y="10031"/>
                    <a:pt x="14236" y="10866"/>
                    <a:pt x="14576" y="11205"/>
                  </a:cubicBezTo>
                  <a:cubicBezTo>
                    <a:pt x="15328" y="11943"/>
                    <a:pt x="15425" y="13093"/>
                    <a:pt x="14399" y="14119"/>
                  </a:cubicBezTo>
                  <a:cubicBezTo>
                    <a:pt x="13750" y="14770"/>
                    <a:pt x="12980" y="15023"/>
                    <a:pt x="12179" y="15023"/>
                  </a:cubicBezTo>
                  <a:cubicBezTo>
                    <a:pt x="10063" y="15023"/>
                    <a:pt x="7723" y="13248"/>
                    <a:pt x="6764" y="12299"/>
                  </a:cubicBezTo>
                  <a:cubicBezTo>
                    <a:pt x="5451" y="10974"/>
                    <a:pt x="2573" y="7025"/>
                    <a:pt x="4938" y="4660"/>
                  </a:cubicBezTo>
                  <a:cubicBezTo>
                    <a:pt x="5458" y="4140"/>
                    <a:pt x="6017" y="3907"/>
                    <a:pt x="6538" y="3907"/>
                  </a:cubicBezTo>
                  <a:close/>
                  <a:moveTo>
                    <a:pt x="9545" y="0"/>
                  </a:moveTo>
                  <a:cubicBezTo>
                    <a:pt x="4319" y="0"/>
                    <a:pt x="31" y="4288"/>
                    <a:pt x="31" y="9514"/>
                  </a:cubicBezTo>
                  <a:cubicBezTo>
                    <a:pt x="31" y="11064"/>
                    <a:pt x="448" y="12594"/>
                    <a:pt x="1172" y="13954"/>
                  </a:cubicBezTo>
                  <a:lnTo>
                    <a:pt x="49" y="18334"/>
                  </a:lnTo>
                  <a:cubicBezTo>
                    <a:pt x="1" y="18524"/>
                    <a:pt x="57" y="18725"/>
                    <a:pt x="195" y="18863"/>
                  </a:cubicBezTo>
                  <a:cubicBezTo>
                    <a:pt x="302" y="18971"/>
                    <a:pt x="445" y="19027"/>
                    <a:pt x="590" y="19027"/>
                  </a:cubicBezTo>
                  <a:cubicBezTo>
                    <a:pt x="635" y="19027"/>
                    <a:pt x="680" y="19021"/>
                    <a:pt x="724" y="19010"/>
                  </a:cubicBezTo>
                  <a:lnTo>
                    <a:pt x="5104" y="17887"/>
                  </a:lnTo>
                  <a:cubicBezTo>
                    <a:pt x="6465" y="18609"/>
                    <a:pt x="7995" y="19026"/>
                    <a:pt x="9545" y="19026"/>
                  </a:cubicBezTo>
                  <a:cubicBezTo>
                    <a:pt x="14770" y="19026"/>
                    <a:pt x="19058" y="14738"/>
                    <a:pt x="19058" y="9514"/>
                  </a:cubicBezTo>
                  <a:cubicBezTo>
                    <a:pt x="19058" y="4288"/>
                    <a:pt x="14770" y="0"/>
                    <a:pt x="9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8B377954-B88B-41EE-A1D1-7CCFBBF16AB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57590" y="1654971"/>
            <a:ext cx="1359657" cy="333734"/>
          </a:xfrm>
          <a:prstGeom prst="rect">
            <a:avLst/>
          </a:prstGeom>
        </p:spPr>
      </p:pic>
      <p:sp>
        <p:nvSpPr>
          <p:cNvPr id="4" name="文本框 3">
            <a:extLst>
              <a:ext uri="{FF2B5EF4-FFF2-40B4-BE49-F238E27FC236}">
                <a16:creationId xmlns:a16="http://schemas.microsoft.com/office/drawing/2014/main" id="{665CAD2E-C59A-4C3C-B03F-01FD0BBCC838}"/>
              </a:ext>
            </a:extLst>
          </p:cNvPr>
          <p:cNvSpPr txBox="1"/>
          <p:nvPr/>
        </p:nvSpPr>
        <p:spPr>
          <a:xfrm>
            <a:off x="1071916" y="2202916"/>
            <a:ext cx="6931004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36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  <a:hlinkClick r:id="rId4"/>
              </a:rPr>
              <a:t>www.greatppt.com</a:t>
            </a:r>
            <a:endParaRPr kumimoji="0" lang="en-US" altLang="zh-CN" sz="36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2400" b="0" i="0" u="none" strike="noStrike" kern="0" cap="none" spc="0" normalizeH="0" baseline="0" noProof="0" dirty="0">
                <a:ln>
                  <a:noFill/>
                </a:ln>
                <a:solidFill>
                  <a:srgbClr val="78909C">
                    <a:lumMod val="20000"/>
                    <a:lumOff val="80000"/>
                  </a:srgb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Free Templates and Themes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2400" b="0" i="0" u="none" strike="noStrike" kern="0" cap="none" spc="0" normalizeH="0" baseline="0" noProof="0" dirty="0">
                <a:ln>
                  <a:noFill/>
                </a:ln>
                <a:solidFill>
                  <a:srgbClr val="78909C">
                    <a:lumMod val="20000"/>
                    <a:lumOff val="80000"/>
                  </a:srgb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Create beautiful presentations in minutes</a:t>
            </a:r>
            <a:endParaRPr kumimoji="0" lang="zh-CN" altLang="en-US" sz="2400" b="0" i="0" u="none" strike="noStrike" kern="0" cap="none" spc="0" normalizeH="0" baseline="0" noProof="0" dirty="0">
              <a:ln>
                <a:noFill/>
              </a:ln>
              <a:solidFill>
                <a:srgbClr val="78909C">
                  <a:lumMod val="20000"/>
                  <a:lumOff val="80000"/>
                </a:srgb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5326637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" name="Google Shape;1341;p33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INTRODUCTION</a:t>
            </a:r>
            <a:endParaRPr/>
          </a:p>
        </p:txBody>
      </p:sp>
      <p:sp>
        <p:nvSpPr>
          <p:cNvPr id="1342" name="Google Shape;1342;p33"/>
          <p:cNvSpPr txBox="1">
            <a:spLocks noGrp="1"/>
          </p:cNvSpPr>
          <p:nvPr>
            <p:ph type="subTitle" idx="1"/>
          </p:nvPr>
        </p:nvSpPr>
        <p:spPr>
          <a:xfrm>
            <a:off x="2564550" y="1762125"/>
            <a:ext cx="4014900" cy="1920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Mercury is the closest planet to the Sun and the smallest one in the Solar System—it’s only a bit larger than the Moon. The planet’s name has nothing to do with the liquid metal, since Mercury was named after the Roman messenger</a:t>
            </a:r>
            <a:endParaRPr/>
          </a:p>
        </p:txBody>
      </p:sp>
      <p:grpSp>
        <p:nvGrpSpPr>
          <p:cNvPr id="1343" name="Google Shape;1343;p33"/>
          <p:cNvGrpSpPr/>
          <p:nvPr/>
        </p:nvGrpSpPr>
        <p:grpSpPr>
          <a:xfrm>
            <a:off x="3682925" y="1161025"/>
            <a:ext cx="1778150" cy="175625"/>
            <a:chOff x="-755025" y="11105125"/>
            <a:chExt cx="1778150" cy="175625"/>
          </a:xfrm>
        </p:grpSpPr>
        <p:sp>
          <p:nvSpPr>
            <p:cNvPr id="1344" name="Google Shape;1344;p33"/>
            <p:cNvSpPr/>
            <p:nvPr/>
          </p:nvSpPr>
          <p:spPr>
            <a:xfrm>
              <a:off x="-737775" y="11105125"/>
              <a:ext cx="1760900" cy="87075"/>
            </a:xfrm>
            <a:custGeom>
              <a:avLst/>
              <a:gdLst/>
              <a:ahLst/>
              <a:cxnLst/>
              <a:rect l="l" t="t" r="r" b="b"/>
              <a:pathLst>
                <a:path w="70436" h="3483" extrusionOk="0">
                  <a:moveTo>
                    <a:pt x="6596" y="0"/>
                  </a:moveTo>
                  <a:cubicBezTo>
                    <a:pt x="4691" y="0"/>
                    <a:pt x="2793" y="415"/>
                    <a:pt x="926" y="746"/>
                  </a:cubicBezTo>
                  <a:cubicBezTo>
                    <a:pt x="416" y="821"/>
                    <a:pt x="1" y="1353"/>
                    <a:pt x="524" y="1353"/>
                  </a:cubicBezTo>
                  <a:cubicBezTo>
                    <a:pt x="584" y="1353"/>
                    <a:pt x="656" y="1346"/>
                    <a:pt x="742" y="1331"/>
                  </a:cubicBezTo>
                  <a:cubicBezTo>
                    <a:pt x="2483" y="1024"/>
                    <a:pt x="4273" y="618"/>
                    <a:pt x="6059" y="618"/>
                  </a:cubicBezTo>
                  <a:cubicBezTo>
                    <a:pt x="6605" y="618"/>
                    <a:pt x="7150" y="656"/>
                    <a:pt x="7693" y="746"/>
                  </a:cubicBezTo>
                  <a:cubicBezTo>
                    <a:pt x="9748" y="1080"/>
                    <a:pt x="11686" y="1916"/>
                    <a:pt x="13691" y="2417"/>
                  </a:cubicBezTo>
                  <a:cubicBezTo>
                    <a:pt x="14873" y="2708"/>
                    <a:pt x="16062" y="2821"/>
                    <a:pt x="17252" y="2821"/>
                  </a:cubicBezTo>
                  <a:cubicBezTo>
                    <a:pt x="20435" y="2821"/>
                    <a:pt x="23632" y="2013"/>
                    <a:pt x="26757" y="1648"/>
                  </a:cubicBezTo>
                  <a:cubicBezTo>
                    <a:pt x="27758" y="1527"/>
                    <a:pt x="28769" y="1469"/>
                    <a:pt x="29780" y="1469"/>
                  </a:cubicBezTo>
                  <a:cubicBezTo>
                    <a:pt x="31285" y="1469"/>
                    <a:pt x="32790" y="1599"/>
                    <a:pt x="34260" y="1849"/>
                  </a:cubicBezTo>
                  <a:cubicBezTo>
                    <a:pt x="36515" y="2250"/>
                    <a:pt x="38654" y="3035"/>
                    <a:pt x="40926" y="3319"/>
                  </a:cubicBezTo>
                  <a:cubicBezTo>
                    <a:pt x="41873" y="3432"/>
                    <a:pt x="42820" y="3482"/>
                    <a:pt x="43767" y="3482"/>
                  </a:cubicBezTo>
                  <a:cubicBezTo>
                    <a:pt x="47027" y="3482"/>
                    <a:pt x="50276" y="2886"/>
                    <a:pt x="53474" y="2200"/>
                  </a:cubicBezTo>
                  <a:cubicBezTo>
                    <a:pt x="56747" y="1524"/>
                    <a:pt x="60130" y="772"/>
                    <a:pt x="63482" y="772"/>
                  </a:cubicBezTo>
                  <a:cubicBezTo>
                    <a:pt x="65349" y="772"/>
                    <a:pt x="67207" y="1005"/>
                    <a:pt x="69030" y="1615"/>
                  </a:cubicBezTo>
                  <a:cubicBezTo>
                    <a:pt x="69065" y="1627"/>
                    <a:pt x="69107" y="1632"/>
                    <a:pt x="69155" y="1632"/>
                  </a:cubicBezTo>
                  <a:cubicBezTo>
                    <a:pt x="69578" y="1632"/>
                    <a:pt x="70436" y="1213"/>
                    <a:pt x="70016" y="1064"/>
                  </a:cubicBezTo>
                  <a:cubicBezTo>
                    <a:pt x="67995" y="385"/>
                    <a:pt x="65976" y="126"/>
                    <a:pt x="63956" y="126"/>
                  </a:cubicBezTo>
                  <a:cubicBezTo>
                    <a:pt x="57408" y="126"/>
                    <a:pt x="50859" y="2850"/>
                    <a:pt x="44275" y="2850"/>
                  </a:cubicBezTo>
                  <a:cubicBezTo>
                    <a:pt x="43988" y="2850"/>
                    <a:pt x="43702" y="2845"/>
                    <a:pt x="43416" y="2835"/>
                  </a:cubicBezTo>
                  <a:cubicBezTo>
                    <a:pt x="40910" y="2734"/>
                    <a:pt x="38604" y="1999"/>
                    <a:pt x="36181" y="1481"/>
                  </a:cubicBezTo>
                  <a:cubicBezTo>
                    <a:pt x="34251" y="1054"/>
                    <a:pt x="32255" y="834"/>
                    <a:pt x="30275" y="834"/>
                  </a:cubicBezTo>
                  <a:cubicBezTo>
                    <a:pt x="30010" y="834"/>
                    <a:pt x="29745" y="838"/>
                    <a:pt x="29481" y="846"/>
                  </a:cubicBezTo>
                  <a:cubicBezTo>
                    <a:pt x="25623" y="968"/>
                    <a:pt x="21776" y="2189"/>
                    <a:pt x="17904" y="2189"/>
                  </a:cubicBezTo>
                  <a:cubicBezTo>
                    <a:pt x="16980" y="2189"/>
                    <a:pt x="16055" y="2120"/>
                    <a:pt x="15128" y="1949"/>
                  </a:cubicBezTo>
                  <a:cubicBezTo>
                    <a:pt x="12756" y="1515"/>
                    <a:pt x="10517" y="412"/>
                    <a:pt x="8094" y="94"/>
                  </a:cubicBezTo>
                  <a:cubicBezTo>
                    <a:pt x="7595" y="29"/>
                    <a:pt x="7095" y="0"/>
                    <a:pt x="65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33"/>
            <p:cNvSpPr/>
            <p:nvPr/>
          </p:nvSpPr>
          <p:spPr>
            <a:xfrm>
              <a:off x="-755025" y="11190450"/>
              <a:ext cx="1709800" cy="90300"/>
            </a:xfrm>
            <a:custGeom>
              <a:avLst/>
              <a:gdLst/>
              <a:ahLst/>
              <a:cxnLst/>
              <a:rect l="l" t="t" r="r" b="b"/>
              <a:pathLst>
                <a:path w="68392" h="3612" extrusionOk="0">
                  <a:moveTo>
                    <a:pt x="5970" y="0"/>
                  </a:moveTo>
                  <a:cubicBezTo>
                    <a:pt x="4266" y="0"/>
                    <a:pt x="2635" y="431"/>
                    <a:pt x="914" y="742"/>
                  </a:cubicBezTo>
                  <a:cubicBezTo>
                    <a:pt x="381" y="833"/>
                    <a:pt x="1" y="1479"/>
                    <a:pt x="570" y="1479"/>
                  </a:cubicBezTo>
                  <a:cubicBezTo>
                    <a:pt x="626" y="1479"/>
                    <a:pt x="690" y="1473"/>
                    <a:pt x="764" y="1460"/>
                  </a:cubicBezTo>
                  <a:cubicBezTo>
                    <a:pt x="2399" y="1175"/>
                    <a:pt x="3952" y="743"/>
                    <a:pt x="5571" y="743"/>
                  </a:cubicBezTo>
                  <a:cubicBezTo>
                    <a:pt x="6136" y="743"/>
                    <a:pt x="6709" y="796"/>
                    <a:pt x="7297" y="925"/>
                  </a:cubicBezTo>
                  <a:cubicBezTo>
                    <a:pt x="9285" y="1360"/>
                    <a:pt x="11157" y="2195"/>
                    <a:pt x="13162" y="2596"/>
                  </a:cubicBezTo>
                  <a:cubicBezTo>
                    <a:pt x="15089" y="2979"/>
                    <a:pt x="17009" y="3137"/>
                    <a:pt x="18926" y="3137"/>
                  </a:cubicBezTo>
                  <a:cubicBezTo>
                    <a:pt x="21196" y="3137"/>
                    <a:pt x="23461" y="2915"/>
                    <a:pt x="25727" y="2580"/>
                  </a:cubicBezTo>
                  <a:cubicBezTo>
                    <a:pt x="27297" y="2337"/>
                    <a:pt x="28844" y="2238"/>
                    <a:pt x="30381" y="2238"/>
                  </a:cubicBezTo>
                  <a:cubicBezTo>
                    <a:pt x="33294" y="2238"/>
                    <a:pt x="36174" y="2593"/>
                    <a:pt x="39127" y="2997"/>
                  </a:cubicBezTo>
                  <a:cubicBezTo>
                    <a:pt x="41895" y="3368"/>
                    <a:pt x="44724" y="3612"/>
                    <a:pt x="47545" y="3612"/>
                  </a:cubicBezTo>
                  <a:cubicBezTo>
                    <a:pt x="49168" y="3612"/>
                    <a:pt x="50788" y="3531"/>
                    <a:pt x="52393" y="3348"/>
                  </a:cubicBezTo>
                  <a:cubicBezTo>
                    <a:pt x="54833" y="3081"/>
                    <a:pt x="57222" y="2513"/>
                    <a:pt x="59645" y="2195"/>
                  </a:cubicBezTo>
                  <a:cubicBezTo>
                    <a:pt x="60998" y="2028"/>
                    <a:pt x="62352" y="1878"/>
                    <a:pt x="63705" y="1844"/>
                  </a:cubicBezTo>
                  <a:cubicBezTo>
                    <a:pt x="64397" y="1812"/>
                    <a:pt x="65130" y="1717"/>
                    <a:pt x="65852" y="1717"/>
                  </a:cubicBezTo>
                  <a:cubicBezTo>
                    <a:pt x="66246" y="1717"/>
                    <a:pt x="66636" y="1745"/>
                    <a:pt x="67013" y="1828"/>
                  </a:cubicBezTo>
                  <a:cubicBezTo>
                    <a:pt x="67039" y="1833"/>
                    <a:pt x="67067" y="1835"/>
                    <a:pt x="67096" y="1835"/>
                  </a:cubicBezTo>
                  <a:cubicBezTo>
                    <a:pt x="67548" y="1835"/>
                    <a:pt x="68392" y="1267"/>
                    <a:pt x="67749" y="1126"/>
                  </a:cubicBezTo>
                  <a:cubicBezTo>
                    <a:pt x="67363" y="1045"/>
                    <a:pt x="66973" y="1019"/>
                    <a:pt x="66583" y="1019"/>
                  </a:cubicBezTo>
                  <a:cubicBezTo>
                    <a:pt x="66163" y="1019"/>
                    <a:pt x="65742" y="1050"/>
                    <a:pt x="65326" y="1076"/>
                  </a:cubicBezTo>
                  <a:cubicBezTo>
                    <a:pt x="64240" y="1126"/>
                    <a:pt x="63154" y="1126"/>
                    <a:pt x="62084" y="1243"/>
                  </a:cubicBezTo>
                  <a:cubicBezTo>
                    <a:pt x="59829" y="1427"/>
                    <a:pt x="57606" y="1778"/>
                    <a:pt x="55401" y="2179"/>
                  </a:cubicBezTo>
                  <a:cubicBezTo>
                    <a:pt x="52849" y="2646"/>
                    <a:pt x="50250" y="2852"/>
                    <a:pt x="47651" y="2852"/>
                  </a:cubicBezTo>
                  <a:cubicBezTo>
                    <a:pt x="45604" y="2852"/>
                    <a:pt x="43557" y="2724"/>
                    <a:pt x="41533" y="2496"/>
                  </a:cubicBezTo>
                  <a:cubicBezTo>
                    <a:pt x="37939" y="2067"/>
                    <a:pt x="34355" y="1412"/>
                    <a:pt x="30748" y="1412"/>
                  </a:cubicBezTo>
                  <a:cubicBezTo>
                    <a:pt x="29861" y="1412"/>
                    <a:pt x="28973" y="1451"/>
                    <a:pt x="28082" y="1544"/>
                  </a:cubicBezTo>
                  <a:cubicBezTo>
                    <a:pt x="25944" y="1778"/>
                    <a:pt x="23855" y="2245"/>
                    <a:pt x="21716" y="2379"/>
                  </a:cubicBezTo>
                  <a:cubicBezTo>
                    <a:pt x="21020" y="2428"/>
                    <a:pt x="20313" y="2452"/>
                    <a:pt x="19603" y="2452"/>
                  </a:cubicBezTo>
                  <a:cubicBezTo>
                    <a:pt x="17878" y="2452"/>
                    <a:pt x="16134" y="2307"/>
                    <a:pt x="14465" y="2011"/>
                  </a:cubicBezTo>
                  <a:cubicBezTo>
                    <a:pt x="12076" y="1594"/>
                    <a:pt x="9870" y="541"/>
                    <a:pt x="7481" y="123"/>
                  </a:cubicBezTo>
                  <a:cubicBezTo>
                    <a:pt x="6968" y="37"/>
                    <a:pt x="6466" y="0"/>
                    <a:pt x="59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0" name="Google Shape;1350;p34"/>
          <p:cNvSpPr txBox="1">
            <a:spLocks noGrp="1"/>
          </p:cNvSpPr>
          <p:nvPr>
            <p:ph type="title"/>
          </p:nvPr>
        </p:nvSpPr>
        <p:spPr>
          <a:xfrm>
            <a:off x="628763" y="1435625"/>
            <a:ext cx="3298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CONCEPT 1</a:t>
            </a:r>
            <a:endParaRPr/>
          </a:p>
        </p:txBody>
      </p:sp>
      <p:sp>
        <p:nvSpPr>
          <p:cNvPr id="1351" name="Google Shape;1351;p34"/>
          <p:cNvSpPr txBox="1">
            <a:spLocks noGrp="1"/>
          </p:cNvSpPr>
          <p:nvPr>
            <p:ph type="title" idx="2"/>
          </p:nvPr>
        </p:nvSpPr>
        <p:spPr>
          <a:xfrm>
            <a:off x="5217038" y="1435625"/>
            <a:ext cx="3298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CONCEPT 2</a:t>
            </a:r>
            <a:endParaRPr/>
          </a:p>
        </p:txBody>
      </p:sp>
      <p:grpSp>
        <p:nvGrpSpPr>
          <p:cNvPr id="1352" name="Google Shape;1352;p34"/>
          <p:cNvGrpSpPr/>
          <p:nvPr/>
        </p:nvGrpSpPr>
        <p:grpSpPr>
          <a:xfrm>
            <a:off x="1388788" y="2142100"/>
            <a:ext cx="1778150" cy="175625"/>
            <a:chOff x="-755025" y="11105125"/>
            <a:chExt cx="1778150" cy="175625"/>
          </a:xfrm>
        </p:grpSpPr>
        <p:sp>
          <p:nvSpPr>
            <p:cNvPr id="1353" name="Google Shape;1353;p34"/>
            <p:cNvSpPr/>
            <p:nvPr/>
          </p:nvSpPr>
          <p:spPr>
            <a:xfrm>
              <a:off x="-737775" y="11105125"/>
              <a:ext cx="1760900" cy="87075"/>
            </a:xfrm>
            <a:custGeom>
              <a:avLst/>
              <a:gdLst/>
              <a:ahLst/>
              <a:cxnLst/>
              <a:rect l="l" t="t" r="r" b="b"/>
              <a:pathLst>
                <a:path w="70436" h="3483" extrusionOk="0">
                  <a:moveTo>
                    <a:pt x="6596" y="0"/>
                  </a:moveTo>
                  <a:cubicBezTo>
                    <a:pt x="4691" y="0"/>
                    <a:pt x="2793" y="415"/>
                    <a:pt x="926" y="746"/>
                  </a:cubicBezTo>
                  <a:cubicBezTo>
                    <a:pt x="416" y="821"/>
                    <a:pt x="1" y="1353"/>
                    <a:pt x="524" y="1353"/>
                  </a:cubicBezTo>
                  <a:cubicBezTo>
                    <a:pt x="584" y="1353"/>
                    <a:pt x="656" y="1346"/>
                    <a:pt x="742" y="1331"/>
                  </a:cubicBezTo>
                  <a:cubicBezTo>
                    <a:pt x="2483" y="1024"/>
                    <a:pt x="4273" y="618"/>
                    <a:pt x="6059" y="618"/>
                  </a:cubicBezTo>
                  <a:cubicBezTo>
                    <a:pt x="6605" y="618"/>
                    <a:pt x="7150" y="656"/>
                    <a:pt x="7693" y="746"/>
                  </a:cubicBezTo>
                  <a:cubicBezTo>
                    <a:pt x="9748" y="1080"/>
                    <a:pt x="11686" y="1916"/>
                    <a:pt x="13691" y="2417"/>
                  </a:cubicBezTo>
                  <a:cubicBezTo>
                    <a:pt x="14873" y="2708"/>
                    <a:pt x="16062" y="2821"/>
                    <a:pt x="17252" y="2821"/>
                  </a:cubicBezTo>
                  <a:cubicBezTo>
                    <a:pt x="20435" y="2821"/>
                    <a:pt x="23632" y="2013"/>
                    <a:pt x="26757" y="1648"/>
                  </a:cubicBezTo>
                  <a:cubicBezTo>
                    <a:pt x="27758" y="1527"/>
                    <a:pt x="28769" y="1469"/>
                    <a:pt x="29780" y="1469"/>
                  </a:cubicBezTo>
                  <a:cubicBezTo>
                    <a:pt x="31285" y="1469"/>
                    <a:pt x="32790" y="1599"/>
                    <a:pt x="34260" y="1849"/>
                  </a:cubicBezTo>
                  <a:cubicBezTo>
                    <a:pt x="36515" y="2250"/>
                    <a:pt x="38654" y="3035"/>
                    <a:pt x="40926" y="3319"/>
                  </a:cubicBezTo>
                  <a:cubicBezTo>
                    <a:pt x="41873" y="3432"/>
                    <a:pt x="42820" y="3482"/>
                    <a:pt x="43767" y="3482"/>
                  </a:cubicBezTo>
                  <a:cubicBezTo>
                    <a:pt x="47027" y="3482"/>
                    <a:pt x="50276" y="2886"/>
                    <a:pt x="53474" y="2200"/>
                  </a:cubicBezTo>
                  <a:cubicBezTo>
                    <a:pt x="56747" y="1524"/>
                    <a:pt x="60130" y="772"/>
                    <a:pt x="63482" y="772"/>
                  </a:cubicBezTo>
                  <a:cubicBezTo>
                    <a:pt x="65349" y="772"/>
                    <a:pt x="67207" y="1005"/>
                    <a:pt x="69030" y="1615"/>
                  </a:cubicBezTo>
                  <a:cubicBezTo>
                    <a:pt x="69065" y="1627"/>
                    <a:pt x="69107" y="1632"/>
                    <a:pt x="69155" y="1632"/>
                  </a:cubicBezTo>
                  <a:cubicBezTo>
                    <a:pt x="69578" y="1632"/>
                    <a:pt x="70436" y="1213"/>
                    <a:pt x="70016" y="1064"/>
                  </a:cubicBezTo>
                  <a:cubicBezTo>
                    <a:pt x="67995" y="385"/>
                    <a:pt x="65976" y="126"/>
                    <a:pt x="63956" y="126"/>
                  </a:cubicBezTo>
                  <a:cubicBezTo>
                    <a:pt x="57408" y="126"/>
                    <a:pt x="50859" y="2850"/>
                    <a:pt x="44275" y="2850"/>
                  </a:cubicBezTo>
                  <a:cubicBezTo>
                    <a:pt x="43988" y="2850"/>
                    <a:pt x="43702" y="2845"/>
                    <a:pt x="43416" y="2835"/>
                  </a:cubicBezTo>
                  <a:cubicBezTo>
                    <a:pt x="40910" y="2734"/>
                    <a:pt x="38604" y="1999"/>
                    <a:pt x="36181" y="1481"/>
                  </a:cubicBezTo>
                  <a:cubicBezTo>
                    <a:pt x="34251" y="1054"/>
                    <a:pt x="32255" y="834"/>
                    <a:pt x="30275" y="834"/>
                  </a:cubicBezTo>
                  <a:cubicBezTo>
                    <a:pt x="30010" y="834"/>
                    <a:pt x="29745" y="838"/>
                    <a:pt x="29481" y="846"/>
                  </a:cubicBezTo>
                  <a:cubicBezTo>
                    <a:pt x="25623" y="968"/>
                    <a:pt x="21776" y="2189"/>
                    <a:pt x="17904" y="2189"/>
                  </a:cubicBezTo>
                  <a:cubicBezTo>
                    <a:pt x="16980" y="2189"/>
                    <a:pt x="16055" y="2120"/>
                    <a:pt x="15128" y="1949"/>
                  </a:cubicBezTo>
                  <a:cubicBezTo>
                    <a:pt x="12756" y="1515"/>
                    <a:pt x="10517" y="412"/>
                    <a:pt x="8094" y="94"/>
                  </a:cubicBezTo>
                  <a:cubicBezTo>
                    <a:pt x="7595" y="29"/>
                    <a:pt x="7095" y="0"/>
                    <a:pt x="65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34"/>
            <p:cNvSpPr/>
            <p:nvPr/>
          </p:nvSpPr>
          <p:spPr>
            <a:xfrm>
              <a:off x="-755025" y="11190450"/>
              <a:ext cx="1709800" cy="90300"/>
            </a:xfrm>
            <a:custGeom>
              <a:avLst/>
              <a:gdLst/>
              <a:ahLst/>
              <a:cxnLst/>
              <a:rect l="l" t="t" r="r" b="b"/>
              <a:pathLst>
                <a:path w="68392" h="3612" extrusionOk="0">
                  <a:moveTo>
                    <a:pt x="5970" y="0"/>
                  </a:moveTo>
                  <a:cubicBezTo>
                    <a:pt x="4266" y="0"/>
                    <a:pt x="2635" y="431"/>
                    <a:pt x="914" y="742"/>
                  </a:cubicBezTo>
                  <a:cubicBezTo>
                    <a:pt x="381" y="833"/>
                    <a:pt x="1" y="1479"/>
                    <a:pt x="570" y="1479"/>
                  </a:cubicBezTo>
                  <a:cubicBezTo>
                    <a:pt x="626" y="1479"/>
                    <a:pt x="690" y="1473"/>
                    <a:pt x="764" y="1460"/>
                  </a:cubicBezTo>
                  <a:cubicBezTo>
                    <a:pt x="2399" y="1175"/>
                    <a:pt x="3952" y="743"/>
                    <a:pt x="5571" y="743"/>
                  </a:cubicBezTo>
                  <a:cubicBezTo>
                    <a:pt x="6136" y="743"/>
                    <a:pt x="6709" y="796"/>
                    <a:pt x="7297" y="925"/>
                  </a:cubicBezTo>
                  <a:cubicBezTo>
                    <a:pt x="9285" y="1360"/>
                    <a:pt x="11157" y="2195"/>
                    <a:pt x="13162" y="2596"/>
                  </a:cubicBezTo>
                  <a:cubicBezTo>
                    <a:pt x="15089" y="2979"/>
                    <a:pt x="17009" y="3137"/>
                    <a:pt x="18926" y="3137"/>
                  </a:cubicBezTo>
                  <a:cubicBezTo>
                    <a:pt x="21196" y="3137"/>
                    <a:pt x="23461" y="2915"/>
                    <a:pt x="25727" y="2580"/>
                  </a:cubicBezTo>
                  <a:cubicBezTo>
                    <a:pt x="27297" y="2337"/>
                    <a:pt x="28844" y="2238"/>
                    <a:pt x="30381" y="2238"/>
                  </a:cubicBezTo>
                  <a:cubicBezTo>
                    <a:pt x="33294" y="2238"/>
                    <a:pt x="36174" y="2593"/>
                    <a:pt x="39127" y="2997"/>
                  </a:cubicBezTo>
                  <a:cubicBezTo>
                    <a:pt x="41895" y="3368"/>
                    <a:pt x="44724" y="3612"/>
                    <a:pt x="47545" y="3612"/>
                  </a:cubicBezTo>
                  <a:cubicBezTo>
                    <a:pt x="49168" y="3612"/>
                    <a:pt x="50788" y="3531"/>
                    <a:pt x="52393" y="3348"/>
                  </a:cubicBezTo>
                  <a:cubicBezTo>
                    <a:pt x="54833" y="3081"/>
                    <a:pt x="57222" y="2513"/>
                    <a:pt x="59645" y="2195"/>
                  </a:cubicBezTo>
                  <a:cubicBezTo>
                    <a:pt x="60998" y="2028"/>
                    <a:pt x="62352" y="1878"/>
                    <a:pt x="63705" y="1844"/>
                  </a:cubicBezTo>
                  <a:cubicBezTo>
                    <a:pt x="64397" y="1812"/>
                    <a:pt x="65130" y="1717"/>
                    <a:pt x="65852" y="1717"/>
                  </a:cubicBezTo>
                  <a:cubicBezTo>
                    <a:pt x="66246" y="1717"/>
                    <a:pt x="66636" y="1745"/>
                    <a:pt x="67013" y="1828"/>
                  </a:cubicBezTo>
                  <a:cubicBezTo>
                    <a:pt x="67039" y="1833"/>
                    <a:pt x="67067" y="1835"/>
                    <a:pt x="67096" y="1835"/>
                  </a:cubicBezTo>
                  <a:cubicBezTo>
                    <a:pt x="67548" y="1835"/>
                    <a:pt x="68392" y="1267"/>
                    <a:pt x="67749" y="1126"/>
                  </a:cubicBezTo>
                  <a:cubicBezTo>
                    <a:pt x="67363" y="1045"/>
                    <a:pt x="66973" y="1019"/>
                    <a:pt x="66583" y="1019"/>
                  </a:cubicBezTo>
                  <a:cubicBezTo>
                    <a:pt x="66163" y="1019"/>
                    <a:pt x="65742" y="1050"/>
                    <a:pt x="65326" y="1076"/>
                  </a:cubicBezTo>
                  <a:cubicBezTo>
                    <a:pt x="64240" y="1126"/>
                    <a:pt x="63154" y="1126"/>
                    <a:pt x="62084" y="1243"/>
                  </a:cubicBezTo>
                  <a:cubicBezTo>
                    <a:pt x="59829" y="1427"/>
                    <a:pt x="57606" y="1778"/>
                    <a:pt x="55401" y="2179"/>
                  </a:cubicBezTo>
                  <a:cubicBezTo>
                    <a:pt x="52849" y="2646"/>
                    <a:pt x="50250" y="2852"/>
                    <a:pt x="47651" y="2852"/>
                  </a:cubicBezTo>
                  <a:cubicBezTo>
                    <a:pt x="45604" y="2852"/>
                    <a:pt x="43557" y="2724"/>
                    <a:pt x="41533" y="2496"/>
                  </a:cubicBezTo>
                  <a:cubicBezTo>
                    <a:pt x="37939" y="2067"/>
                    <a:pt x="34355" y="1412"/>
                    <a:pt x="30748" y="1412"/>
                  </a:cubicBezTo>
                  <a:cubicBezTo>
                    <a:pt x="29861" y="1412"/>
                    <a:pt x="28973" y="1451"/>
                    <a:pt x="28082" y="1544"/>
                  </a:cubicBezTo>
                  <a:cubicBezTo>
                    <a:pt x="25944" y="1778"/>
                    <a:pt x="23855" y="2245"/>
                    <a:pt x="21716" y="2379"/>
                  </a:cubicBezTo>
                  <a:cubicBezTo>
                    <a:pt x="21020" y="2428"/>
                    <a:pt x="20313" y="2452"/>
                    <a:pt x="19603" y="2452"/>
                  </a:cubicBezTo>
                  <a:cubicBezTo>
                    <a:pt x="17878" y="2452"/>
                    <a:pt x="16134" y="2307"/>
                    <a:pt x="14465" y="2011"/>
                  </a:cubicBezTo>
                  <a:cubicBezTo>
                    <a:pt x="12076" y="1594"/>
                    <a:pt x="9870" y="541"/>
                    <a:pt x="7481" y="123"/>
                  </a:cubicBezTo>
                  <a:cubicBezTo>
                    <a:pt x="6968" y="37"/>
                    <a:pt x="6466" y="0"/>
                    <a:pt x="59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5" name="Google Shape;1355;p34"/>
          <p:cNvGrpSpPr/>
          <p:nvPr/>
        </p:nvGrpSpPr>
        <p:grpSpPr>
          <a:xfrm>
            <a:off x="5977063" y="2142100"/>
            <a:ext cx="1778150" cy="175625"/>
            <a:chOff x="-755025" y="11105125"/>
            <a:chExt cx="1778150" cy="175625"/>
          </a:xfrm>
        </p:grpSpPr>
        <p:sp>
          <p:nvSpPr>
            <p:cNvPr id="1356" name="Google Shape;1356;p34"/>
            <p:cNvSpPr/>
            <p:nvPr/>
          </p:nvSpPr>
          <p:spPr>
            <a:xfrm>
              <a:off x="-737775" y="11105125"/>
              <a:ext cx="1760900" cy="87075"/>
            </a:xfrm>
            <a:custGeom>
              <a:avLst/>
              <a:gdLst/>
              <a:ahLst/>
              <a:cxnLst/>
              <a:rect l="l" t="t" r="r" b="b"/>
              <a:pathLst>
                <a:path w="70436" h="3483" extrusionOk="0">
                  <a:moveTo>
                    <a:pt x="6596" y="0"/>
                  </a:moveTo>
                  <a:cubicBezTo>
                    <a:pt x="4691" y="0"/>
                    <a:pt x="2793" y="415"/>
                    <a:pt x="926" y="746"/>
                  </a:cubicBezTo>
                  <a:cubicBezTo>
                    <a:pt x="416" y="821"/>
                    <a:pt x="1" y="1353"/>
                    <a:pt x="524" y="1353"/>
                  </a:cubicBezTo>
                  <a:cubicBezTo>
                    <a:pt x="584" y="1353"/>
                    <a:pt x="656" y="1346"/>
                    <a:pt x="742" y="1331"/>
                  </a:cubicBezTo>
                  <a:cubicBezTo>
                    <a:pt x="2483" y="1024"/>
                    <a:pt x="4273" y="618"/>
                    <a:pt x="6059" y="618"/>
                  </a:cubicBezTo>
                  <a:cubicBezTo>
                    <a:pt x="6605" y="618"/>
                    <a:pt x="7150" y="656"/>
                    <a:pt x="7693" y="746"/>
                  </a:cubicBezTo>
                  <a:cubicBezTo>
                    <a:pt x="9748" y="1080"/>
                    <a:pt x="11686" y="1916"/>
                    <a:pt x="13691" y="2417"/>
                  </a:cubicBezTo>
                  <a:cubicBezTo>
                    <a:pt x="14873" y="2708"/>
                    <a:pt x="16062" y="2821"/>
                    <a:pt x="17252" y="2821"/>
                  </a:cubicBezTo>
                  <a:cubicBezTo>
                    <a:pt x="20435" y="2821"/>
                    <a:pt x="23632" y="2013"/>
                    <a:pt x="26757" y="1648"/>
                  </a:cubicBezTo>
                  <a:cubicBezTo>
                    <a:pt x="27758" y="1527"/>
                    <a:pt x="28769" y="1469"/>
                    <a:pt x="29780" y="1469"/>
                  </a:cubicBezTo>
                  <a:cubicBezTo>
                    <a:pt x="31285" y="1469"/>
                    <a:pt x="32790" y="1599"/>
                    <a:pt x="34260" y="1849"/>
                  </a:cubicBezTo>
                  <a:cubicBezTo>
                    <a:pt x="36515" y="2250"/>
                    <a:pt x="38654" y="3035"/>
                    <a:pt x="40926" y="3319"/>
                  </a:cubicBezTo>
                  <a:cubicBezTo>
                    <a:pt x="41873" y="3432"/>
                    <a:pt x="42820" y="3482"/>
                    <a:pt x="43767" y="3482"/>
                  </a:cubicBezTo>
                  <a:cubicBezTo>
                    <a:pt x="47027" y="3482"/>
                    <a:pt x="50276" y="2886"/>
                    <a:pt x="53474" y="2200"/>
                  </a:cubicBezTo>
                  <a:cubicBezTo>
                    <a:pt x="56747" y="1524"/>
                    <a:pt x="60130" y="772"/>
                    <a:pt x="63482" y="772"/>
                  </a:cubicBezTo>
                  <a:cubicBezTo>
                    <a:pt x="65349" y="772"/>
                    <a:pt x="67207" y="1005"/>
                    <a:pt x="69030" y="1615"/>
                  </a:cubicBezTo>
                  <a:cubicBezTo>
                    <a:pt x="69065" y="1627"/>
                    <a:pt x="69107" y="1632"/>
                    <a:pt x="69155" y="1632"/>
                  </a:cubicBezTo>
                  <a:cubicBezTo>
                    <a:pt x="69578" y="1632"/>
                    <a:pt x="70436" y="1213"/>
                    <a:pt x="70016" y="1064"/>
                  </a:cubicBezTo>
                  <a:cubicBezTo>
                    <a:pt x="67995" y="385"/>
                    <a:pt x="65976" y="126"/>
                    <a:pt x="63956" y="126"/>
                  </a:cubicBezTo>
                  <a:cubicBezTo>
                    <a:pt x="57408" y="126"/>
                    <a:pt x="50859" y="2850"/>
                    <a:pt x="44275" y="2850"/>
                  </a:cubicBezTo>
                  <a:cubicBezTo>
                    <a:pt x="43988" y="2850"/>
                    <a:pt x="43702" y="2845"/>
                    <a:pt x="43416" y="2835"/>
                  </a:cubicBezTo>
                  <a:cubicBezTo>
                    <a:pt x="40910" y="2734"/>
                    <a:pt x="38604" y="1999"/>
                    <a:pt x="36181" y="1481"/>
                  </a:cubicBezTo>
                  <a:cubicBezTo>
                    <a:pt x="34251" y="1054"/>
                    <a:pt x="32255" y="834"/>
                    <a:pt x="30275" y="834"/>
                  </a:cubicBezTo>
                  <a:cubicBezTo>
                    <a:pt x="30010" y="834"/>
                    <a:pt x="29745" y="838"/>
                    <a:pt x="29481" y="846"/>
                  </a:cubicBezTo>
                  <a:cubicBezTo>
                    <a:pt x="25623" y="968"/>
                    <a:pt x="21776" y="2189"/>
                    <a:pt x="17904" y="2189"/>
                  </a:cubicBezTo>
                  <a:cubicBezTo>
                    <a:pt x="16980" y="2189"/>
                    <a:pt x="16055" y="2120"/>
                    <a:pt x="15128" y="1949"/>
                  </a:cubicBezTo>
                  <a:cubicBezTo>
                    <a:pt x="12756" y="1515"/>
                    <a:pt x="10517" y="412"/>
                    <a:pt x="8094" y="94"/>
                  </a:cubicBezTo>
                  <a:cubicBezTo>
                    <a:pt x="7595" y="29"/>
                    <a:pt x="7095" y="0"/>
                    <a:pt x="65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34"/>
            <p:cNvSpPr/>
            <p:nvPr/>
          </p:nvSpPr>
          <p:spPr>
            <a:xfrm>
              <a:off x="-755025" y="11190450"/>
              <a:ext cx="1709800" cy="90300"/>
            </a:xfrm>
            <a:custGeom>
              <a:avLst/>
              <a:gdLst/>
              <a:ahLst/>
              <a:cxnLst/>
              <a:rect l="l" t="t" r="r" b="b"/>
              <a:pathLst>
                <a:path w="68392" h="3612" extrusionOk="0">
                  <a:moveTo>
                    <a:pt x="5970" y="0"/>
                  </a:moveTo>
                  <a:cubicBezTo>
                    <a:pt x="4266" y="0"/>
                    <a:pt x="2635" y="431"/>
                    <a:pt x="914" y="742"/>
                  </a:cubicBezTo>
                  <a:cubicBezTo>
                    <a:pt x="381" y="833"/>
                    <a:pt x="1" y="1479"/>
                    <a:pt x="570" y="1479"/>
                  </a:cubicBezTo>
                  <a:cubicBezTo>
                    <a:pt x="626" y="1479"/>
                    <a:pt x="690" y="1473"/>
                    <a:pt x="764" y="1460"/>
                  </a:cubicBezTo>
                  <a:cubicBezTo>
                    <a:pt x="2399" y="1175"/>
                    <a:pt x="3952" y="743"/>
                    <a:pt x="5571" y="743"/>
                  </a:cubicBezTo>
                  <a:cubicBezTo>
                    <a:pt x="6136" y="743"/>
                    <a:pt x="6709" y="796"/>
                    <a:pt x="7297" y="925"/>
                  </a:cubicBezTo>
                  <a:cubicBezTo>
                    <a:pt x="9285" y="1360"/>
                    <a:pt x="11157" y="2195"/>
                    <a:pt x="13162" y="2596"/>
                  </a:cubicBezTo>
                  <a:cubicBezTo>
                    <a:pt x="15089" y="2979"/>
                    <a:pt x="17009" y="3137"/>
                    <a:pt x="18926" y="3137"/>
                  </a:cubicBezTo>
                  <a:cubicBezTo>
                    <a:pt x="21196" y="3137"/>
                    <a:pt x="23461" y="2915"/>
                    <a:pt x="25727" y="2580"/>
                  </a:cubicBezTo>
                  <a:cubicBezTo>
                    <a:pt x="27297" y="2337"/>
                    <a:pt x="28844" y="2238"/>
                    <a:pt x="30381" y="2238"/>
                  </a:cubicBezTo>
                  <a:cubicBezTo>
                    <a:pt x="33294" y="2238"/>
                    <a:pt x="36174" y="2593"/>
                    <a:pt x="39127" y="2997"/>
                  </a:cubicBezTo>
                  <a:cubicBezTo>
                    <a:pt x="41895" y="3368"/>
                    <a:pt x="44724" y="3612"/>
                    <a:pt x="47545" y="3612"/>
                  </a:cubicBezTo>
                  <a:cubicBezTo>
                    <a:pt x="49168" y="3612"/>
                    <a:pt x="50788" y="3531"/>
                    <a:pt x="52393" y="3348"/>
                  </a:cubicBezTo>
                  <a:cubicBezTo>
                    <a:pt x="54833" y="3081"/>
                    <a:pt x="57222" y="2513"/>
                    <a:pt x="59645" y="2195"/>
                  </a:cubicBezTo>
                  <a:cubicBezTo>
                    <a:pt x="60998" y="2028"/>
                    <a:pt x="62352" y="1878"/>
                    <a:pt x="63705" y="1844"/>
                  </a:cubicBezTo>
                  <a:cubicBezTo>
                    <a:pt x="64397" y="1812"/>
                    <a:pt x="65130" y="1717"/>
                    <a:pt x="65852" y="1717"/>
                  </a:cubicBezTo>
                  <a:cubicBezTo>
                    <a:pt x="66246" y="1717"/>
                    <a:pt x="66636" y="1745"/>
                    <a:pt x="67013" y="1828"/>
                  </a:cubicBezTo>
                  <a:cubicBezTo>
                    <a:pt x="67039" y="1833"/>
                    <a:pt x="67067" y="1835"/>
                    <a:pt x="67096" y="1835"/>
                  </a:cubicBezTo>
                  <a:cubicBezTo>
                    <a:pt x="67548" y="1835"/>
                    <a:pt x="68392" y="1267"/>
                    <a:pt x="67749" y="1126"/>
                  </a:cubicBezTo>
                  <a:cubicBezTo>
                    <a:pt x="67363" y="1045"/>
                    <a:pt x="66973" y="1019"/>
                    <a:pt x="66583" y="1019"/>
                  </a:cubicBezTo>
                  <a:cubicBezTo>
                    <a:pt x="66163" y="1019"/>
                    <a:pt x="65742" y="1050"/>
                    <a:pt x="65326" y="1076"/>
                  </a:cubicBezTo>
                  <a:cubicBezTo>
                    <a:pt x="64240" y="1126"/>
                    <a:pt x="63154" y="1126"/>
                    <a:pt x="62084" y="1243"/>
                  </a:cubicBezTo>
                  <a:cubicBezTo>
                    <a:pt x="59829" y="1427"/>
                    <a:pt x="57606" y="1778"/>
                    <a:pt x="55401" y="2179"/>
                  </a:cubicBezTo>
                  <a:cubicBezTo>
                    <a:pt x="52849" y="2646"/>
                    <a:pt x="50250" y="2852"/>
                    <a:pt x="47651" y="2852"/>
                  </a:cubicBezTo>
                  <a:cubicBezTo>
                    <a:pt x="45604" y="2852"/>
                    <a:pt x="43557" y="2724"/>
                    <a:pt x="41533" y="2496"/>
                  </a:cubicBezTo>
                  <a:cubicBezTo>
                    <a:pt x="37939" y="2067"/>
                    <a:pt x="34355" y="1412"/>
                    <a:pt x="30748" y="1412"/>
                  </a:cubicBezTo>
                  <a:cubicBezTo>
                    <a:pt x="29861" y="1412"/>
                    <a:pt x="28973" y="1451"/>
                    <a:pt x="28082" y="1544"/>
                  </a:cubicBezTo>
                  <a:cubicBezTo>
                    <a:pt x="25944" y="1778"/>
                    <a:pt x="23855" y="2245"/>
                    <a:pt x="21716" y="2379"/>
                  </a:cubicBezTo>
                  <a:cubicBezTo>
                    <a:pt x="21020" y="2428"/>
                    <a:pt x="20313" y="2452"/>
                    <a:pt x="19603" y="2452"/>
                  </a:cubicBezTo>
                  <a:cubicBezTo>
                    <a:pt x="17878" y="2452"/>
                    <a:pt x="16134" y="2307"/>
                    <a:pt x="14465" y="2011"/>
                  </a:cubicBezTo>
                  <a:cubicBezTo>
                    <a:pt x="12076" y="1594"/>
                    <a:pt x="9870" y="541"/>
                    <a:pt x="7481" y="123"/>
                  </a:cubicBezTo>
                  <a:cubicBezTo>
                    <a:pt x="6968" y="37"/>
                    <a:pt x="6466" y="0"/>
                    <a:pt x="59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58" name="Google Shape;1358;p34"/>
          <p:cNvSpPr txBox="1">
            <a:spLocks noGrp="1"/>
          </p:cNvSpPr>
          <p:nvPr>
            <p:ph type="subTitle" idx="1"/>
          </p:nvPr>
        </p:nvSpPr>
        <p:spPr>
          <a:xfrm>
            <a:off x="811175" y="2676525"/>
            <a:ext cx="2933400" cy="133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 and the smallest one in the Solar System—it’s only a bit larger than the Moon</a:t>
            </a:r>
            <a:endParaRPr/>
          </a:p>
        </p:txBody>
      </p:sp>
      <p:sp>
        <p:nvSpPr>
          <p:cNvPr id="1359" name="Google Shape;1359;p34"/>
          <p:cNvSpPr txBox="1">
            <a:spLocks noGrp="1"/>
          </p:cNvSpPr>
          <p:nvPr>
            <p:ph type="subTitle" idx="3"/>
          </p:nvPr>
        </p:nvSpPr>
        <p:spPr>
          <a:xfrm>
            <a:off x="5399450" y="2676525"/>
            <a:ext cx="2933400" cy="133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has a beautiful name and is the second planet from the Sun. It’s terribly hot—even hotter than Mercury</a:t>
            </a:r>
            <a:endParaRPr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Shape 1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4" name="Google Shape;1364;p35"/>
          <p:cNvPicPr preferRelativeResize="0"/>
          <p:nvPr/>
        </p:nvPicPr>
        <p:blipFill rotWithShape="1">
          <a:blip r:embed="rId3">
            <a:alphaModFix/>
          </a:blip>
          <a:srcRect l="14923" r="22607" b="10833"/>
          <a:stretch/>
        </p:blipFill>
        <p:spPr>
          <a:xfrm>
            <a:off x="4648200" y="1534100"/>
            <a:ext cx="4495798" cy="3609400"/>
          </a:xfrm>
          <a:prstGeom prst="rect">
            <a:avLst/>
          </a:prstGeom>
          <a:noFill/>
          <a:ln>
            <a:noFill/>
          </a:ln>
        </p:spPr>
      </p:pic>
      <p:sp>
        <p:nvSpPr>
          <p:cNvPr id="1365" name="Google Shape;1365;p35"/>
          <p:cNvSpPr/>
          <p:nvPr/>
        </p:nvSpPr>
        <p:spPr>
          <a:xfrm>
            <a:off x="0" y="0"/>
            <a:ext cx="9143264" cy="5143520"/>
          </a:xfrm>
          <a:custGeom>
            <a:avLst/>
            <a:gdLst/>
            <a:ahLst/>
            <a:cxnLst/>
            <a:rect l="l" t="t" r="r" b="b"/>
            <a:pathLst>
              <a:path w="285727" h="160735" extrusionOk="0">
                <a:moveTo>
                  <a:pt x="0" y="0"/>
                </a:moveTo>
                <a:lnTo>
                  <a:pt x="0" y="160734"/>
                </a:lnTo>
                <a:lnTo>
                  <a:pt x="176105" y="160734"/>
                </a:lnTo>
                <a:cubicBezTo>
                  <a:pt x="175665" y="160520"/>
                  <a:pt x="175212" y="160294"/>
                  <a:pt x="174760" y="160020"/>
                </a:cubicBezTo>
                <a:cubicBezTo>
                  <a:pt x="169783" y="157174"/>
                  <a:pt x="165568" y="152971"/>
                  <a:pt x="163032" y="147816"/>
                </a:cubicBezTo>
                <a:cubicBezTo>
                  <a:pt x="159139" y="139934"/>
                  <a:pt x="159520" y="129909"/>
                  <a:pt x="164556" y="122706"/>
                </a:cubicBezTo>
                <a:cubicBezTo>
                  <a:pt x="169295" y="115955"/>
                  <a:pt x="177356" y="112192"/>
                  <a:pt x="182404" y="105668"/>
                </a:cubicBezTo>
                <a:cubicBezTo>
                  <a:pt x="188393" y="97941"/>
                  <a:pt x="189321" y="87618"/>
                  <a:pt x="191441" y="78081"/>
                </a:cubicBezTo>
                <a:cubicBezTo>
                  <a:pt x="193548" y="68532"/>
                  <a:pt x="198120" y="58210"/>
                  <a:pt x="207359" y="55042"/>
                </a:cubicBezTo>
                <a:cubicBezTo>
                  <a:pt x="209467" y="54328"/>
                  <a:pt x="211681" y="54030"/>
                  <a:pt x="213884" y="53757"/>
                </a:cubicBezTo>
                <a:cubicBezTo>
                  <a:pt x="217095" y="53385"/>
                  <a:pt x="220353" y="53085"/>
                  <a:pt x="223591" y="53085"/>
                </a:cubicBezTo>
                <a:cubicBezTo>
                  <a:pt x="226680" y="53085"/>
                  <a:pt x="229750" y="53358"/>
                  <a:pt x="232743" y="54102"/>
                </a:cubicBezTo>
                <a:cubicBezTo>
                  <a:pt x="239601" y="55781"/>
                  <a:pt x="245840" y="59960"/>
                  <a:pt x="250007" y="65663"/>
                </a:cubicBezTo>
                <a:cubicBezTo>
                  <a:pt x="251734" y="68032"/>
                  <a:pt x="253175" y="70711"/>
                  <a:pt x="255580" y="72366"/>
                </a:cubicBezTo>
                <a:cubicBezTo>
                  <a:pt x="257653" y="73782"/>
                  <a:pt x="260018" y="74226"/>
                  <a:pt x="262506" y="74226"/>
                </a:cubicBezTo>
                <a:cubicBezTo>
                  <a:pt x="265917" y="74226"/>
                  <a:pt x="269557" y="73390"/>
                  <a:pt x="272987" y="73080"/>
                </a:cubicBezTo>
                <a:cubicBezTo>
                  <a:pt x="273865" y="73000"/>
                  <a:pt x="274745" y="72961"/>
                  <a:pt x="275625" y="72961"/>
                </a:cubicBezTo>
                <a:cubicBezTo>
                  <a:pt x="279054" y="72961"/>
                  <a:pt x="282477" y="73560"/>
                  <a:pt x="285726" y="74688"/>
                </a:cubicBezTo>
                <a:lnTo>
                  <a:pt x="285726" y="0"/>
                </a:lnTo>
                <a:close/>
              </a:path>
            </a:pathLst>
          </a:custGeom>
          <a:solidFill>
            <a:srgbClr val="FFEE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3B3F66"/>
              </a:solidFill>
            </a:endParaRPr>
          </a:p>
        </p:txBody>
      </p:sp>
      <p:grpSp>
        <p:nvGrpSpPr>
          <p:cNvPr id="1366" name="Google Shape;1366;p35"/>
          <p:cNvGrpSpPr/>
          <p:nvPr/>
        </p:nvGrpSpPr>
        <p:grpSpPr>
          <a:xfrm>
            <a:off x="4805674" y="1690073"/>
            <a:ext cx="4630341" cy="3677441"/>
            <a:chOff x="4864562" y="1751648"/>
            <a:chExt cx="4630341" cy="3677441"/>
          </a:xfrm>
        </p:grpSpPr>
        <p:sp>
          <p:nvSpPr>
            <p:cNvPr id="1367" name="Google Shape;1367;p35"/>
            <p:cNvSpPr/>
            <p:nvPr/>
          </p:nvSpPr>
          <p:spPr>
            <a:xfrm>
              <a:off x="4864562" y="1754452"/>
              <a:ext cx="4621038" cy="3669539"/>
            </a:xfrm>
            <a:custGeom>
              <a:avLst/>
              <a:gdLst/>
              <a:ahLst/>
              <a:cxnLst/>
              <a:rect l="l" t="t" r="r" b="b"/>
              <a:pathLst>
                <a:path w="145042" h="115177" extrusionOk="0">
                  <a:moveTo>
                    <a:pt x="65639" y="1"/>
                  </a:moveTo>
                  <a:cubicBezTo>
                    <a:pt x="62183" y="1"/>
                    <a:pt x="58733" y="502"/>
                    <a:pt x="55412" y="1556"/>
                  </a:cubicBezTo>
                  <a:cubicBezTo>
                    <a:pt x="53657" y="2114"/>
                    <a:pt x="52056" y="2753"/>
                    <a:pt x="50594" y="3464"/>
                  </a:cubicBezTo>
                  <a:lnTo>
                    <a:pt x="50594" y="3464"/>
                  </a:lnTo>
                  <a:cubicBezTo>
                    <a:pt x="50781" y="3396"/>
                    <a:pt x="50970" y="3332"/>
                    <a:pt x="51161" y="3271"/>
                  </a:cubicBezTo>
                  <a:cubicBezTo>
                    <a:pt x="53364" y="2556"/>
                    <a:pt x="55686" y="2270"/>
                    <a:pt x="57984" y="1997"/>
                  </a:cubicBezTo>
                  <a:cubicBezTo>
                    <a:pt x="60790" y="1676"/>
                    <a:pt x="63596" y="1485"/>
                    <a:pt x="66365" y="1485"/>
                  </a:cubicBezTo>
                  <a:cubicBezTo>
                    <a:pt x="76847" y="1485"/>
                    <a:pt x="86784" y="4222"/>
                    <a:pt x="94083" y="13010"/>
                  </a:cubicBezTo>
                  <a:cubicBezTo>
                    <a:pt x="96976" y="16498"/>
                    <a:pt x="99358" y="20737"/>
                    <a:pt x="103477" y="22618"/>
                  </a:cubicBezTo>
                  <a:cubicBezTo>
                    <a:pt x="105225" y="23412"/>
                    <a:pt x="107069" y="23685"/>
                    <a:pt x="108960" y="23685"/>
                  </a:cubicBezTo>
                  <a:cubicBezTo>
                    <a:pt x="112286" y="23685"/>
                    <a:pt x="115760" y="22841"/>
                    <a:pt x="119122" y="22499"/>
                  </a:cubicBezTo>
                  <a:cubicBezTo>
                    <a:pt x="120210" y="22387"/>
                    <a:pt x="121302" y="22332"/>
                    <a:pt x="122395" y="22332"/>
                  </a:cubicBezTo>
                  <a:cubicBezTo>
                    <a:pt x="130689" y="22332"/>
                    <a:pt x="138972" y="25520"/>
                    <a:pt x="145042" y="31191"/>
                  </a:cubicBezTo>
                  <a:cubicBezTo>
                    <a:pt x="144959" y="31072"/>
                    <a:pt x="144863" y="30964"/>
                    <a:pt x="144768" y="30857"/>
                  </a:cubicBezTo>
                  <a:cubicBezTo>
                    <a:pt x="139301" y="25056"/>
                    <a:pt x="131382" y="21686"/>
                    <a:pt x="123418" y="21686"/>
                  </a:cubicBezTo>
                  <a:cubicBezTo>
                    <a:pt x="122589" y="21686"/>
                    <a:pt x="121759" y="21723"/>
                    <a:pt x="120932" y="21797"/>
                  </a:cubicBezTo>
                  <a:cubicBezTo>
                    <a:pt x="117337" y="22125"/>
                    <a:pt x="113671" y="23114"/>
                    <a:pt x="110111" y="23114"/>
                  </a:cubicBezTo>
                  <a:cubicBezTo>
                    <a:pt x="108635" y="23114"/>
                    <a:pt x="107178" y="22944"/>
                    <a:pt x="105751" y="22487"/>
                  </a:cubicBezTo>
                  <a:cubicBezTo>
                    <a:pt x="100608" y="20844"/>
                    <a:pt x="97346" y="15974"/>
                    <a:pt x="93607" y="12069"/>
                  </a:cubicBezTo>
                  <a:cubicBezTo>
                    <a:pt x="86411" y="4499"/>
                    <a:pt x="75996" y="1"/>
                    <a:pt x="65639" y="1"/>
                  </a:cubicBezTo>
                  <a:close/>
                  <a:moveTo>
                    <a:pt x="50594" y="3464"/>
                  </a:moveTo>
                  <a:lnTo>
                    <a:pt x="50594" y="3464"/>
                  </a:lnTo>
                  <a:cubicBezTo>
                    <a:pt x="44068" y="5815"/>
                    <a:pt x="39787" y="11771"/>
                    <a:pt x="37171" y="17975"/>
                  </a:cubicBezTo>
                  <a:cubicBezTo>
                    <a:pt x="35058" y="22969"/>
                    <a:pt x="34007" y="28256"/>
                    <a:pt x="32973" y="33553"/>
                  </a:cubicBezTo>
                  <a:lnTo>
                    <a:pt x="32973" y="33553"/>
                  </a:lnTo>
                  <a:cubicBezTo>
                    <a:pt x="35585" y="21476"/>
                    <a:pt x="37794" y="9689"/>
                    <a:pt x="50594" y="3464"/>
                  </a:cubicBezTo>
                  <a:close/>
                  <a:moveTo>
                    <a:pt x="32973" y="33553"/>
                  </a:moveTo>
                  <a:lnTo>
                    <a:pt x="32973" y="33553"/>
                  </a:lnTo>
                  <a:cubicBezTo>
                    <a:pt x="31218" y="41669"/>
                    <a:pt x="29281" y="49916"/>
                    <a:pt x="23824" y="56694"/>
                  </a:cubicBezTo>
                  <a:cubicBezTo>
                    <a:pt x="18919" y="62802"/>
                    <a:pt x="11728" y="66493"/>
                    <a:pt x="6691" y="72469"/>
                  </a:cubicBezTo>
                  <a:cubicBezTo>
                    <a:pt x="1846" y="78244"/>
                    <a:pt x="0" y="85912"/>
                    <a:pt x="1143" y="93329"/>
                  </a:cubicBezTo>
                  <a:cubicBezTo>
                    <a:pt x="2310" y="100913"/>
                    <a:pt x="6739" y="107569"/>
                    <a:pt x="12871" y="112093"/>
                  </a:cubicBezTo>
                  <a:cubicBezTo>
                    <a:pt x="14466" y="113272"/>
                    <a:pt x="16145" y="114308"/>
                    <a:pt x="17931" y="115141"/>
                  </a:cubicBezTo>
                  <a:cubicBezTo>
                    <a:pt x="17981" y="115166"/>
                    <a:pt x="18031" y="115177"/>
                    <a:pt x="18078" y="115177"/>
                  </a:cubicBezTo>
                  <a:cubicBezTo>
                    <a:pt x="18375" y="115177"/>
                    <a:pt x="18569" y="114748"/>
                    <a:pt x="18240" y="114594"/>
                  </a:cubicBezTo>
                  <a:cubicBezTo>
                    <a:pt x="11144" y="111260"/>
                    <a:pt x="5203" y="104962"/>
                    <a:pt x="2762" y="97461"/>
                  </a:cubicBezTo>
                  <a:cubicBezTo>
                    <a:pt x="381" y="90138"/>
                    <a:pt x="1143" y="81721"/>
                    <a:pt x="5417" y="75232"/>
                  </a:cubicBezTo>
                  <a:cubicBezTo>
                    <a:pt x="9632" y="68814"/>
                    <a:pt x="16621" y="65052"/>
                    <a:pt x="21943" y="59718"/>
                  </a:cubicBezTo>
                  <a:cubicBezTo>
                    <a:pt x="27456" y="54205"/>
                    <a:pt x="30063" y="47050"/>
                    <a:pt x="31742" y="39584"/>
                  </a:cubicBezTo>
                  <a:cubicBezTo>
                    <a:pt x="32188" y="37583"/>
                    <a:pt x="32579" y="35567"/>
                    <a:pt x="32973" y="3355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35"/>
            <p:cNvSpPr/>
            <p:nvPr/>
          </p:nvSpPr>
          <p:spPr>
            <a:xfrm>
              <a:off x="4865294" y="1751648"/>
              <a:ext cx="4629608" cy="3677441"/>
            </a:xfrm>
            <a:custGeom>
              <a:avLst/>
              <a:gdLst/>
              <a:ahLst/>
              <a:cxnLst/>
              <a:rect l="l" t="t" r="r" b="b"/>
              <a:pathLst>
                <a:path w="145311" h="115425" extrusionOk="0">
                  <a:moveTo>
                    <a:pt x="65596" y="267"/>
                  </a:moveTo>
                  <a:cubicBezTo>
                    <a:pt x="68402" y="267"/>
                    <a:pt x="71219" y="596"/>
                    <a:pt x="73986" y="1239"/>
                  </a:cubicBezTo>
                  <a:cubicBezTo>
                    <a:pt x="76925" y="1917"/>
                    <a:pt x="79780" y="2948"/>
                    <a:pt x="82480" y="4286"/>
                  </a:cubicBezTo>
                  <a:lnTo>
                    <a:pt x="82480" y="4286"/>
                  </a:lnTo>
                  <a:cubicBezTo>
                    <a:pt x="77440" y="2181"/>
                    <a:pt x="71937" y="1456"/>
                    <a:pt x="66476" y="1456"/>
                  </a:cubicBezTo>
                  <a:cubicBezTo>
                    <a:pt x="65097" y="1456"/>
                    <a:pt x="63720" y="1503"/>
                    <a:pt x="62354" y="1584"/>
                  </a:cubicBezTo>
                  <a:cubicBezTo>
                    <a:pt x="59086" y="1777"/>
                    <a:pt x="55653" y="2017"/>
                    <a:pt x="52443" y="2860"/>
                  </a:cubicBezTo>
                  <a:lnTo>
                    <a:pt x="52443" y="2860"/>
                  </a:lnTo>
                  <a:cubicBezTo>
                    <a:pt x="56638" y="1110"/>
                    <a:pt x="61104" y="267"/>
                    <a:pt x="65596" y="267"/>
                  </a:cubicBezTo>
                  <a:close/>
                  <a:moveTo>
                    <a:pt x="47059" y="5450"/>
                  </a:moveTo>
                  <a:cubicBezTo>
                    <a:pt x="46582" y="5769"/>
                    <a:pt x="46115" y="6102"/>
                    <a:pt x="45659" y="6449"/>
                  </a:cubicBezTo>
                  <a:lnTo>
                    <a:pt x="45659" y="6449"/>
                  </a:lnTo>
                  <a:cubicBezTo>
                    <a:pt x="45832" y="6313"/>
                    <a:pt x="46007" y="6180"/>
                    <a:pt x="46185" y="6049"/>
                  </a:cubicBezTo>
                  <a:cubicBezTo>
                    <a:pt x="46473" y="5838"/>
                    <a:pt x="46764" y="5638"/>
                    <a:pt x="47059" y="5450"/>
                  </a:cubicBezTo>
                  <a:close/>
                  <a:moveTo>
                    <a:pt x="95371" y="14467"/>
                  </a:moveTo>
                  <a:cubicBezTo>
                    <a:pt x="97267" y="16617"/>
                    <a:pt x="99130" y="18804"/>
                    <a:pt x="101430" y="20527"/>
                  </a:cubicBezTo>
                  <a:cubicBezTo>
                    <a:pt x="102847" y="21587"/>
                    <a:pt x="104407" y="22397"/>
                    <a:pt x="106097" y="22873"/>
                  </a:cubicBezTo>
                  <a:cubicBezTo>
                    <a:pt x="107328" y="23213"/>
                    <a:pt x="108610" y="23337"/>
                    <a:pt x="109895" y="23337"/>
                  </a:cubicBezTo>
                  <a:cubicBezTo>
                    <a:pt x="110725" y="23337"/>
                    <a:pt x="111555" y="23286"/>
                    <a:pt x="112372" y="23206"/>
                  </a:cubicBezTo>
                  <a:cubicBezTo>
                    <a:pt x="115444" y="22932"/>
                    <a:pt x="118468" y="22182"/>
                    <a:pt x="121564" y="21956"/>
                  </a:cubicBezTo>
                  <a:cubicBezTo>
                    <a:pt x="122135" y="21918"/>
                    <a:pt x="122708" y="21899"/>
                    <a:pt x="123281" y="21899"/>
                  </a:cubicBezTo>
                  <a:cubicBezTo>
                    <a:pt x="125575" y="21899"/>
                    <a:pt x="127874" y="22197"/>
                    <a:pt x="130112" y="22730"/>
                  </a:cubicBezTo>
                  <a:cubicBezTo>
                    <a:pt x="133944" y="23646"/>
                    <a:pt x="137578" y="25361"/>
                    <a:pt x="140741" y="27703"/>
                  </a:cubicBezTo>
                  <a:lnTo>
                    <a:pt x="140741" y="27703"/>
                  </a:lnTo>
                  <a:cubicBezTo>
                    <a:pt x="135814" y="24527"/>
                    <a:pt x="130070" y="22670"/>
                    <a:pt x="124183" y="22337"/>
                  </a:cubicBezTo>
                  <a:cubicBezTo>
                    <a:pt x="123715" y="22310"/>
                    <a:pt x="123248" y="22298"/>
                    <a:pt x="122783" y="22298"/>
                  </a:cubicBezTo>
                  <a:cubicBezTo>
                    <a:pt x="119086" y="22298"/>
                    <a:pt x="115479" y="23068"/>
                    <a:pt x="111789" y="23480"/>
                  </a:cubicBezTo>
                  <a:cubicBezTo>
                    <a:pt x="110893" y="23579"/>
                    <a:pt x="109994" y="23641"/>
                    <a:pt x="109098" y="23641"/>
                  </a:cubicBezTo>
                  <a:cubicBezTo>
                    <a:pt x="107730" y="23641"/>
                    <a:pt x="106369" y="23497"/>
                    <a:pt x="105038" y="23123"/>
                  </a:cubicBezTo>
                  <a:cubicBezTo>
                    <a:pt x="103038" y="22551"/>
                    <a:pt x="101347" y="21349"/>
                    <a:pt x="99882" y="19920"/>
                  </a:cubicBezTo>
                  <a:cubicBezTo>
                    <a:pt x="98194" y="18268"/>
                    <a:pt x="96810" y="16346"/>
                    <a:pt x="95371" y="14467"/>
                  </a:cubicBezTo>
                  <a:close/>
                  <a:moveTo>
                    <a:pt x="28861" y="48540"/>
                  </a:moveTo>
                  <a:lnTo>
                    <a:pt x="28861" y="48540"/>
                  </a:lnTo>
                  <a:cubicBezTo>
                    <a:pt x="27805" y="51251"/>
                    <a:pt x="26480" y="53855"/>
                    <a:pt x="24742" y="56282"/>
                  </a:cubicBezTo>
                  <a:cubicBezTo>
                    <a:pt x="20063" y="62818"/>
                    <a:pt x="12586" y="66473"/>
                    <a:pt x="7359" y="72498"/>
                  </a:cubicBezTo>
                  <a:cubicBezTo>
                    <a:pt x="2073" y="78594"/>
                    <a:pt x="203" y="86726"/>
                    <a:pt x="1751" y="94608"/>
                  </a:cubicBezTo>
                  <a:cubicBezTo>
                    <a:pt x="3204" y="102002"/>
                    <a:pt x="7954" y="108419"/>
                    <a:pt x="14146" y="112598"/>
                  </a:cubicBezTo>
                  <a:cubicBezTo>
                    <a:pt x="14884" y="113098"/>
                    <a:pt x="15658" y="113563"/>
                    <a:pt x="16455" y="113991"/>
                  </a:cubicBezTo>
                  <a:cubicBezTo>
                    <a:pt x="16836" y="114217"/>
                    <a:pt x="17241" y="114408"/>
                    <a:pt x="17646" y="114622"/>
                  </a:cubicBezTo>
                  <a:cubicBezTo>
                    <a:pt x="17842" y="114725"/>
                    <a:pt x="17972" y="114989"/>
                    <a:pt x="17795" y="114989"/>
                  </a:cubicBezTo>
                  <a:cubicBezTo>
                    <a:pt x="17747" y="114989"/>
                    <a:pt x="17675" y="114969"/>
                    <a:pt x="17575" y="114920"/>
                  </a:cubicBezTo>
                  <a:cubicBezTo>
                    <a:pt x="17253" y="114753"/>
                    <a:pt x="16943" y="114586"/>
                    <a:pt x="16622" y="114432"/>
                  </a:cubicBezTo>
                  <a:cubicBezTo>
                    <a:pt x="14693" y="113384"/>
                    <a:pt x="12907" y="112110"/>
                    <a:pt x="11240" y="110693"/>
                  </a:cubicBezTo>
                  <a:cubicBezTo>
                    <a:pt x="8276" y="108181"/>
                    <a:pt x="5823" y="105097"/>
                    <a:pt x="4025" y="101644"/>
                  </a:cubicBezTo>
                  <a:cubicBezTo>
                    <a:pt x="334" y="94524"/>
                    <a:pt x="1" y="85881"/>
                    <a:pt x="3192" y="78534"/>
                  </a:cubicBezTo>
                  <a:cubicBezTo>
                    <a:pt x="6561" y="70700"/>
                    <a:pt x="14038" y="66390"/>
                    <a:pt x="20111" y="60889"/>
                  </a:cubicBezTo>
                  <a:cubicBezTo>
                    <a:pt x="23976" y="57401"/>
                    <a:pt x="26822" y="53225"/>
                    <a:pt x="28861" y="48540"/>
                  </a:cubicBezTo>
                  <a:close/>
                  <a:moveTo>
                    <a:pt x="65687" y="1"/>
                  </a:moveTo>
                  <a:cubicBezTo>
                    <a:pt x="64447" y="1"/>
                    <a:pt x="63207" y="64"/>
                    <a:pt x="61973" y="191"/>
                  </a:cubicBezTo>
                  <a:cubicBezTo>
                    <a:pt x="58061" y="582"/>
                    <a:pt x="54121" y="1679"/>
                    <a:pt x="50535" y="3446"/>
                  </a:cubicBezTo>
                  <a:lnTo>
                    <a:pt x="50535" y="3446"/>
                  </a:lnTo>
                  <a:cubicBezTo>
                    <a:pt x="50430" y="3484"/>
                    <a:pt x="50326" y="3522"/>
                    <a:pt x="50221" y="3561"/>
                  </a:cubicBezTo>
                  <a:cubicBezTo>
                    <a:pt x="46935" y="4787"/>
                    <a:pt x="44137" y="7049"/>
                    <a:pt x="41899" y="9716"/>
                  </a:cubicBezTo>
                  <a:cubicBezTo>
                    <a:pt x="36595" y="16023"/>
                    <a:pt x="34612" y="24270"/>
                    <a:pt x="33034" y="32167"/>
                  </a:cubicBezTo>
                  <a:lnTo>
                    <a:pt x="33034" y="32167"/>
                  </a:lnTo>
                  <a:cubicBezTo>
                    <a:pt x="31549" y="39028"/>
                    <a:pt x="30162" y="45908"/>
                    <a:pt x="26730" y="52138"/>
                  </a:cubicBezTo>
                  <a:cubicBezTo>
                    <a:pt x="25123" y="55079"/>
                    <a:pt x="23075" y="57675"/>
                    <a:pt x="20658" y="59996"/>
                  </a:cubicBezTo>
                  <a:cubicBezTo>
                    <a:pt x="17741" y="62818"/>
                    <a:pt x="14431" y="65176"/>
                    <a:pt x="11348" y="67795"/>
                  </a:cubicBezTo>
                  <a:cubicBezTo>
                    <a:pt x="8300" y="70391"/>
                    <a:pt x="5537" y="73272"/>
                    <a:pt x="3620" y="76820"/>
                  </a:cubicBezTo>
                  <a:cubicBezTo>
                    <a:pt x="1751" y="80297"/>
                    <a:pt x="763" y="84214"/>
                    <a:pt x="596" y="88143"/>
                  </a:cubicBezTo>
                  <a:cubicBezTo>
                    <a:pt x="263" y="95870"/>
                    <a:pt x="3370" y="103264"/>
                    <a:pt x="8669" y="108812"/>
                  </a:cubicBezTo>
                  <a:cubicBezTo>
                    <a:pt x="9966" y="110157"/>
                    <a:pt x="11371" y="111396"/>
                    <a:pt x="12895" y="112479"/>
                  </a:cubicBezTo>
                  <a:cubicBezTo>
                    <a:pt x="13776" y="113098"/>
                    <a:pt x="14669" y="113693"/>
                    <a:pt x="15586" y="114253"/>
                  </a:cubicBezTo>
                  <a:cubicBezTo>
                    <a:pt x="16051" y="114515"/>
                    <a:pt x="16527" y="114765"/>
                    <a:pt x="17003" y="115027"/>
                  </a:cubicBezTo>
                  <a:cubicBezTo>
                    <a:pt x="17268" y="115159"/>
                    <a:pt x="17625" y="115425"/>
                    <a:pt x="17951" y="115425"/>
                  </a:cubicBezTo>
                  <a:cubicBezTo>
                    <a:pt x="17976" y="115425"/>
                    <a:pt x="18002" y="115423"/>
                    <a:pt x="18027" y="115420"/>
                  </a:cubicBezTo>
                  <a:cubicBezTo>
                    <a:pt x="18372" y="115384"/>
                    <a:pt x="18694" y="115122"/>
                    <a:pt x="18563" y="114753"/>
                  </a:cubicBezTo>
                  <a:cubicBezTo>
                    <a:pt x="18491" y="114551"/>
                    <a:pt x="17967" y="114408"/>
                    <a:pt x="17789" y="114325"/>
                  </a:cubicBezTo>
                  <a:cubicBezTo>
                    <a:pt x="17313" y="114086"/>
                    <a:pt x="16848" y="113848"/>
                    <a:pt x="16408" y="113574"/>
                  </a:cubicBezTo>
                  <a:cubicBezTo>
                    <a:pt x="14705" y="112622"/>
                    <a:pt x="13122" y="111491"/>
                    <a:pt x="11633" y="110229"/>
                  </a:cubicBezTo>
                  <a:cubicBezTo>
                    <a:pt x="5633" y="105145"/>
                    <a:pt x="1942" y="97834"/>
                    <a:pt x="1644" y="89941"/>
                  </a:cubicBezTo>
                  <a:cubicBezTo>
                    <a:pt x="1489" y="85797"/>
                    <a:pt x="2346" y="81606"/>
                    <a:pt x="4156" y="77880"/>
                  </a:cubicBezTo>
                  <a:cubicBezTo>
                    <a:pt x="5930" y="74212"/>
                    <a:pt x="8740" y="71236"/>
                    <a:pt x="11776" y="68605"/>
                  </a:cubicBezTo>
                  <a:cubicBezTo>
                    <a:pt x="14765" y="66009"/>
                    <a:pt x="18003" y="63711"/>
                    <a:pt x="20920" y="61008"/>
                  </a:cubicBezTo>
                  <a:cubicBezTo>
                    <a:pt x="23849" y="58318"/>
                    <a:pt x="26183" y="55151"/>
                    <a:pt x="27957" y="51579"/>
                  </a:cubicBezTo>
                  <a:cubicBezTo>
                    <a:pt x="31599" y="44250"/>
                    <a:pt x="32538" y="36045"/>
                    <a:pt x="34297" y="28149"/>
                  </a:cubicBezTo>
                  <a:lnTo>
                    <a:pt x="34297" y="28149"/>
                  </a:lnTo>
                  <a:cubicBezTo>
                    <a:pt x="35401" y="23370"/>
                    <a:pt x="36771" y="18688"/>
                    <a:pt x="39184" y="14384"/>
                  </a:cubicBezTo>
                  <a:cubicBezTo>
                    <a:pt x="41781" y="9782"/>
                    <a:pt x="45647" y="6234"/>
                    <a:pt x="50294" y="3854"/>
                  </a:cubicBezTo>
                  <a:lnTo>
                    <a:pt x="50294" y="3854"/>
                  </a:lnTo>
                  <a:cubicBezTo>
                    <a:pt x="52859" y="2899"/>
                    <a:pt x="55606" y="2493"/>
                    <a:pt x="58401" y="2180"/>
                  </a:cubicBezTo>
                  <a:cubicBezTo>
                    <a:pt x="61033" y="1894"/>
                    <a:pt x="63670" y="1720"/>
                    <a:pt x="66310" y="1720"/>
                  </a:cubicBezTo>
                  <a:cubicBezTo>
                    <a:pt x="67515" y="1720"/>
                    <a:pt x="68721" y="1756"/>
                    <a:pt x="69926" y="1835"/>
                  </a:cubicBezTo>
                  <a:cubicBezTo>
                    <a:pt x="77487" y="2311"/>
                    <a:pt x="84833" y="4728"/>
                    <a:pt x="90584" y="9788"/>
                  </a:cubicBezTo>
                  <a:cubicBezTo>
                    <a:pt x="93524" y="12372"/>
                    <a:pt x="95608" y="15634"/>
                    <a:pt x="98108" y="18610"/>
                  </a:cubicBezTo>
                  <a:cubicBezTo>
                    <a:pt x="99275" y="19980"/>
                    <a:pt x="100573" y="21242"/>
                    <a:pt x="102097" y="22194"/>
                  </a:cubicBezTo>
                  <a:cubicBezTo>
                    <a:pt x="103740" y="23230"/>
                    <a:pt x="105645" y="23706"/>
                    <a:pt x="107550" y="23861"/>
                  </a:cubicBezTo>
                  <a:cubicBezTo>
                    <a:pt x="108047" y="23904"/>
                    <a:pt x="108545" y="23923"/>
                    <a:pt x="109043" y="23923"/>
                  </a:cubicBezTo>
                  <a:cubicBezTo>
                    <a:pt x="111881" y="23923"/>
                    <a:pt x="114718" y="23304"/>
                    <a:pt x="117504" y="22909"/>
                  </a:cubicBezTo>
                  <a:cubicBezTo>
                    <a:pt x="119100" y="22680"/>
                    <a:pt x="120705" y="22567"/>
                    <a:pt x="122308" y="22567"/>
                  </a:cubicBezTo>
                  <a:cubicBezTo>
                    <a:pt x="124051" y="22567"/>
                    <a:pt x="125792" y="22701"/>
                    <a:pt x="127517" y="22968"/>
                  </a:cubicBezTo>
                  <a:cubicBezTo>
                    <a:pt x="133946" y="24004"/>
                    <a:pt x="140042" y="26945"/>
                    <a:pt x="144817" y="31362"/>
                  </a:cubicBezTo>
                  <a:cubicBezTo>
                    <a:pt x="144843" y="31389"/>
                    <a:pt x="144889" y="31400"/>
                    <a:pt x="144941" y="31400"/>
                  </a:cubicBezTo>
                  <a:cubicBezTo>
                    <a:pt x="145097" y="31400"/>
                    <a:pt x="145311" y="31297"/>
                    <a:pt x="145221" y="31207"/>
                  </a:cubicBezTo>
                  <a:cubicBezTo>
                    <a:pt x="145218" y="31202"/>
                    <a:pt x="145214" y="31197"/>
                    <a:pt x="145211" y="31192"/>
                  </a:cubicBezTo>
                  <a:lnTo>
                    <a:pt x="145211" y="31192"/>
                  </a:lnTo>
                  <a:cubicBezTo>
                    <a:pt x="145218" y="31189"/>
                    <a:pt x="145226" y="31186"/>
                    <a:pt x="145233" y="31183"/>
                  </a:cubicBezTo>
                  <a:cubicBezTo>
                    <a:pt x="145201" y="31154"/>
                    <a:pt x="145169" y="31124"/>
                    <a:pt x="145137" y="31094"/>
                  </a:cubicBezTo>
                  <a:lnTo>
                    <a:pt x="145137" y="31094"/>
                  </a:lnTo>
                  <a:cubicBezTo>
                    <a:pt x="145078" y="31021"/>
                    <a:pt x="145017" y="30952"/>
                    <a:pt x="144955" y="30882"/>
                  </a:cubicBezTo>
                  <a:lnTo>
                    <a:pt x="144955" y="30882"/>
                  </a:lnTo>
                  <a:cubicBezTo>
                    <a:pt x="144953" y="30879"/>
                    <a:pt x="144950" y="30877"/>
                    <a:pt x="144948" y="30874"/>
                  </a:cubicBezTo>
                  <a:lnTo>
                    <a:pt x="144948" y="30874"/>
                  </a:lnTo>
                  <a:cubicBezTo>
                    <a:pt x="144948" y="30874"/>
                    <a:pt x="144948" y="30874"/>
                    <a:pt x="144948" y="30874"/>
                  </a:cubicBezTo>
                  <a:cubicBezTo>
                    <a:pt x="144946" y="30873"/>
                    <a:pt x="144945" y="30871"/>
                    <a:pt x="144944" y="30870"/>
                  </a:cubicBezTo>
                  <a:lnTo>
                    <a:pt x="144944" y="30870"/>
                  </a:lnTo>
                  <a:cubicBezTo>
                    <a:pt x="139646" y="25288"/>
                    <a:pt x="132206" y="21992"/>
                    <a:pt x="124528" y="21682"/>
                  </a:cubicBezTo>
                  <a:cubicBezTo>
                    <a:pt x="124230" y="21670"/>
                    <a:pt x="123932" y="21664"/>
                    <a:pt x="123635" y="21664"/>
                  </a:cubicBezTo>
                  <a:cubicBezTo>
                    <a:pt x="119593" y="21664"/>
                    <a:pt x="115661" y="22728"/>
                    <a:pt x="111646" y="23028"/>
                  </a:cubicBezTo>
                  <a:cubicBezTo>
                    <a:pt x="111179" y="23063"/>
                    <a:pt x="110711" y="23081"/>
                    <a:pt x="110244" y="23081"/>
                  </a:cubicBezTo>
                  <a:cubicBezTo>
                    <a:pt x="108329" y="23081"/>
                    <a:pt x="106428" y="22769"/>
                    <a:pt x="104657" y="22004"/>
                  </a:cubicBezTo>
                  <a:cubicBezTo>
                    <a:pt x="102907" y="21242"/>
                    <a:pt x="101371" y="20051"/>
                    <a:pt x="99990" y="18777"/>
                  </a:cubicBezTo>
                  <a:cubicBezTo>
                    <a:pt x="97204" y="16205"/>
                    <a:pt x="94977" y="13110"/>
                    <a:pt x="92203" y="10514"/>
                  </a:cubicBezTo>
                  <a:cubicBezTo>
                    <a:pt x="89512" y="8002"/>
                    <a:pt x="86440" y="5906"/>
                    <a:pt x="83154" y="4240"/>
                  </a:cubicBezTo>
                  <a:cubicBezTo>
                    <a:pt x="77770" y="1493"/>
                    <a:pt x="71730" y="1"/>
                    <a:pt x="656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9" name="Google Shape;1369;p35"/>
          <p:cNvGrpSpPr/>
          <p:nvPr/>
        </p:nvGrpSpPr>
        <p:grpSpPr>
          <a:xfrm>
            <a:off x="4280440" y="4812661"/>
            <a:ext cx="1273763" cy="437916"/>
            <a:chOff x="4280440" y="4812661"/>
            <a:chExt cx="1273763" cy="437916"/>
          </a:xfrm>
        </p:grpSpPr>
        <p:sp>
          <p:nvSpPr>
            <p:cNvPr id="1370" name="Google Shape;1370;p35"/>
            <p:cNvSpPr/>
            <p:nvPr/>
          </p:nvSpPr>
          <p:spPr>
            <a:xfrm>
              <a:off x="4280440" y="5029723"/>
              <a:ext cx="273072" cy="163888"/>
            </a:xfrm>
            <a:custGeom>
              <a:avLst/>
              <a:gdLst/>
              <a:ahLst/>
              <a:cxnLst/>
              <a:rect l="l" t="t" r="r" b="b"/>
              <a:pathLst>
                <a:path w="8571" h="5144" extrusionOk="0">
                  <a:moveTo>
                    <a:pt x="7489" y="0"/>
                  </a:moveTo>
                  <a:cubicBezTo>
                    <a:pt x="6251" y="0"/>
                    <a:pt x="5000" y="1059"/>
                    <a:pt x="3999" y="1660"/>
                  </a:cubicBezTo>
                  <a:cubicBezTo>
                    <a:pt x="2773" y="2398"/>
                    <a:pt x="1368" y="3148"/>
                    <a:pt x="379" y="4136"/>
                  </a:cubicBezTo>
                  <a:cubicBezTo>
                    <a:pt x="1" y="4536"/>
                    <a:pt x="301" y="5143"/>
                    <a:pt x="841" y="5143"/>
                  </a:cubicBezTo>
                  <a:cubicBezTo>
                    <a:pt x="895" y="5143"/>
                    <a:pt x="952" y="5137"/>
                    <a:pt x="1010" y="5124"/>
                  </a:cubicBezTo>
                  <a:cubicBezTo>
                    <a:pt x="2511" y="4755"/>
                    <a:pt x="3951" y="3874"/>
                    <a:pt x="5285" y="3160"/>
                  </a:cubicBezTo>
                  <a:cubicBezTo>
                    <a:pt x="6440" y="2529"/>
                    <a:pt x="7964" y="2041"/>
                    <a:pt x="8416" y="802"/>
                  </a:cubicBezTo>
                  <a:cubicBezTo>
                    <a:pt x="8571" y="374"/>
                    <a:pt x="8154" y="64"/>
                    <a:pt x="7749" y="16"/>
                  </a:cubicBezTo>
                  <a:cubicBezTo>
                    <a:pt x="7663" y="6"/>
                    <a:pt x="7576" y="0"/>
                    <a:pt x="7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35"/>
            <p:cNvSpPr/>
            <p:nvPr/>
          </p:nvSpPr>
          <p:spPr>
            <a:xfrm>
              <a:off x="4532899" y="5058589"/>
              <a:ext cx="287345" cy="131454"/>
            </a:xfrm>
            <a:custGeom>
              <a:avLst/>
              <a:gdLst/>
              <a:ahLst/>
              <a:cxnLst/>
              <a:rect l="l" t="t" r="r" b="b"/>
              <a:pathLst>
                <a:path w="9019" h="4126" extrusionOk="0">
                  <a:moveTo>
                    <a:pt x="7455" y="1"/>
                  </a:moveTo>
                  <a:cubicBezTo>
                    <a:pt x="7311" y="1"/>
                    <a:pt x="7159" y="31"/>
                    <a:pt x="7005" y="99"/>
                  </a:cubicBezTo>
                  <a:cubicBezTo>
                    <a:pt x="4755" y="1075"/>
                    <a:pt x="2016" y="2087"/>
                    <a:pt x="171" y="3647"/>
                  </a:cubicBezTo>
                  <a:cubicBezTo>
                    <a:pt x="1" y="3794"/>
                    <a:pt x="111" y="4125"/>
                    <a:pt x="359" y="4125"/>
                  </a:cubicBezTo>
                  <a:cubicBezTo>
                    <a:pt x="371" y="4125"/>
                    <a:pt x="384" y="4125"/>
                    <a:pt x="397" y="4123"/>
                  </a:cubicBezTo>
                  <a:cubicBezTo>
                    <a:pt x="2981" y="3873"/>
                    <a:pt x="5636" y="2623"/>
                    <a:pt x="8017" y="1682"/>
                  </a:cubicBezTo>
                  <a:cubicBezTo>
                    <a:pt x="9019" y="1290"/>
                    <a:pt x="8399" y="1"/>
                    <a:pt x="74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35"/>
            <p:cNvSpPr/>
            <p:nvPr/>
          </p:nvSpPr>
          <p:spPr>
            <a:xfrm>
              <a:off x="4722625" y="4857552"/>
              <a:ext cx="185202" cy="102972"/>
            </a:xfrm>
            <a:custGeom>
              <a:avLst/>
              <a:gdLst/>
              <a:ahLst/>
              <a:cxnLst/>
              <a:rect l="l" t="t" r="r" b="b"/>
              <a:pathLst>
                <a:path w="5813" h="3232" extrusionOk="0">
                  <a:moveTo>
                    <a:pt x="4942" y="0"/>
                  </a:moveTo>
                  <a:cubicBezTo>
                    <a:pt x="4129" y="0"/>
                    <a:pt x="3523" y="691"/>
                    <a:pt x="2872" y="1122"/>
                  </a:cubicBezTo>
                  <a:cubicBezTo>
                    <a:pt x="2062" y="1670"/>
                    <a:pt x="1181" y="2158"/>
                    <a:pt x="288" y="2611"/>
                  </a:cubicBezTo>
                  <a:cubicBezTo>
                    <a:pt x="0" y="2749"/>
                    <a:pt x="102" y="3231"/>
                    <a:pt x="431" y="3231"/>
                  </a:cubicBezTo>
                  <a:cubicBezTo>
                    <a:pt x="443" y="3231"/>
                    <a:pt x="454" y="3231"/>
                    <a:pt x="466" y="3230"/>
                  </a:cubicBezTo>
                  <a:cubicBezTo>
                    <a:pt x="1562" y="3134"/>
                    <a:pt x="2598" y="2896"/>
                    <a:pt x="3610" y="2492"/>
                  </a:cubicBezTo>
                  <a:cubicBezTo>
                    <a:pt x="4479" y="2146"/>
                    <a:pt x="5777" y="1706"/>
                    <a:pt x="5789" y="670"/>
                  </a:cubicBezTo>
                  <a:cubicBezTo>
                    <a:pt x="5812" y="396"/>
                    <a:pt x="5562" y="98"/>
                    <a:pt x="5277" y="39"/>
                  </a:cubicBezTo>
                  <a:cubicBezTo>
                    <a:pt x="5161" y="12"/>
                    <a:pt x="5050" y="0"/>
                    <a:pt x="4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35"/>
            <p:cNvSpPr/>
            <p:nvPr/>
          </p:nvSpPr>
          <p:spPr>
            <a:xfrm>
              <a:off x="4967724" y="4936947"/>
              <a:ext cx="239523" cy="121004"/>
            </a:xfrm>
            <a:custGeom>
              <a:avLst/>
              <a:gdLst/>
              <a:ahLst/>
              <a:cxnLst/>
              <a:rect l="l" t="t" r="r" b="b"/>
              <a:pathLst>
                <a:path w="7518" h="3798" extrusionOk="0">
                  <a:moveTo>
                    <a:pt x="6192" y="0"/>
                  </a:moveTo>
                  <a:cubicBezTo>
                    <a:pt x="6141" y="0"/>
                    <a:pt x="6089" y="4"/>
                    <a:pt x="6037" y="11"/>
                  </a:cubicBezTo>
                  <a:cubicBezTo>
                    <a:pt x="4823" y="178"/>
                    <a:pt x="3632" y="988"/>
                    <a:pt x="2608" y="1559"/>
                  </a:cubicBezTo>
                  <a:cubicBezTo>
                    <a:pt x="1727" y="2047"/>
                    <a:pt x="524" y="2559"/>
                    <a:pt x="60" y="3417"/>
                  </a:cubicBezTo>
                  <a:cubicBezTo>
                    <a:pt x="1" y="3536"/>
                    <a:pt x="48" y="3726"/>
                    <a:pt x="215" y="3762"/>
                  </a:cubicBezTo>
                  <a:cubicBezTo>
                    <a:pt x="355" y="3786"/>
                    <a:pt x="496" y="3797"/>
                    <a:pt x="639" y="3797"/>
                  </a:cubicBezTo>
                  <a:cubicBezTo>
                    <a:pt x="1538" y="3797"/>
                    <a:pt x="2473" y="3356"/>
                    <a:pt x="3275" y="3048"/>
                  </a:cubicBezTo>
                  <a:cubicBezTo>
                    <a:pt x="4489" y="2607"/>
                    <a:pt x="5954" y="2214"/>
                    <a:pt x="6882" y="1345"/>
                  </a:cubicBezTo>
                  <a:cubicBezTo>
                    <a:pt x="7517" y="777"/>
                    <a:pt x="6933" y="0"/>
                    <a:pt x="61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35"/>
            <p:cNvSpPr/>
            <p:nvPr/>
          </p:nvSpPr>
          <p:spPr>
            <a:xfrm>
              <a:off x="5031795" y="5086275"/>
              <a:ext cx="248540" cy="131454"/>
            </a:xfrm>
            <a:custGeom>
              <a:avLst/>
              <a:gdLst/>
              <a:ahLst/>
              <a:cxnLst/>
              <a:rect l="l" t="t" r="r" b="b"/>
              <a:pathLst>
                <a:path w="7801" h="4126" extrusionOk="0">
                  <a:moveTo>
                    <a:pt x="6400" y="1"/>
                  </a:moveTo>
                  <a:cubicBezTo>
                    <a:pt x="6283" y="1"/>
                    <a:pt x="6158" y="20"/>
                    <a:pt x="6026" y="63"/>
                  </a:cubicBezTo>
                  <a:cubicBezTo>
                    <a:pt x="4955" y="396"/>
                    <a:pt x="4002" y="980"/>
                    <a:pt x="3026" y="1504"/>
                  </a:cubicBezTo>
                  <a:cubicBezTo>
                    <a:pt x="2097" y="1992"/>
                    <a:pt x="1061" y="2456"/>
                    <a:pt x="311" y="3183"/>
                  </a:cubicBezTo>
                  <a:cubicBezTo>
                    <a:pt x="1" y="3482"/>
                    <a:pt x="179" y="4126"/>
                    <a:pt x="675" y="4126"/>
                  </a:cubicBezTo>
                  <a:cubicBezTo>
                    <a:pt x="692" y="4126"/>
                    <a:pt x="710" y="4125"/>
                    <a:pt x="728" y="4123"/>
                  </a:cubicBezTo>
                  <a:cubicBezTo>
                    <a:pt x="1800" y="4016"/>
                    <a:pt x="2800" y="3587"/>
                    <a:pt x="3800" y="3218"/>
                  </a:cubicBezTo>
                  <a:cubicBezTo>
                    <a:pt x="4824" y="2825"/>
                    <a:pt x="5955" y="2516"/>
                    <a:pt x="6895" y="1944"/>
                  </a:cubicBezTo>
                  <a:cubicBezTo>
                    <a:pt x="7801" y="1401"/>
                    <a:pt x="7391" y="1"/>
                    <a:pt x="64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35"/>
            <p:cNvSpPr/>
            <p:nvPr/>
          </p:nvSpPr>
          <p:spPr>
            <a:xfrm>
              <a:off x="5361386" y="5141138"/>
              <a:ext cx="192817" cy="109439"/>
            </a:xfrm>
            <a:custGeom>
              <a:avLst/>
              <a:gdLst/>
              <a:ahLst/>
              <a:cxnLst/>
              <a:rect l="l" t="t" r="r" b="b"/>
              <a:pathLst>
                <a:path w="6052" h="3435" extrusionOk="0">
                  <a:moveTo>
                    <a:pt x="5043" y="1"/>
                  </a:moveTo>
                  <a:cubicBezTo>
                    <a:pt x="4245" y="1"/>
                    <a:pt x="3715" y="466"/>
                    <a:pt x="3039" y="913"/>
                  </a:cubicBezTo>
                  <a:cubicBezTo>
                    <a:pt x="2265" y="1401"/>
                    <a:pt x="1492" y="1877"/>
                    <a:pt x="646" y="2270"/>
                  </a:cubicBezTo>
                  <a:cubicBezTo>
                    <a:pt x="1" y="2566"/>
                    <a:pt x="361" y="3434"/>
                    <a:pt x="987" y="3434"/>
                  </a:cubicBezTo>
                  <a:cubicBezTo>
                    <a:pt x="1042" y="3434"/>
                    <a:pt x="1099" y="3428"/>
                    <a:pt x="1158" y="3413"/>
                  </a:cubicBezTo>
                  <a:cubicBezTo>
                    <a:pt x="2099" y="3187"/>
                    <a:pt x="3027" y="2937"/>
                    <a:pt x="3920" y="2580"/>
                  </a:cubicBezTo>
                  <a:cubicBezTo>
                    <a:pt x="4766" y="2246"/>
                    <a:pt x="5790" y="1913"/>
                    <a:pt x="5980" y="972"/>
                  </a:cubicBezTo>
                  <a:cubicBezTo>
                    <a:pt x="6052" y="591"/>
                    <a:pt x="5885" y="103"/>
                    <a:pt x="5409" y="32"/>
                  </a:cubicBezTo>
                  <a:cubicBezTo>
                    <a:pt x="5280" y="11"/>
                    <a:pt x="5159" y="1"/>
                    <a:pt x="50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35"/>
            <p:cNvSpPr/>
            <p:nvPr/>
          </p:nvSpPr>
          <p:spPr>
            <a:xfrm>
              <a:off x="5364126" y="4812661"/>
              <a:ext cx="185903" cy="98957"/>
            </a:xfrm>
            <a:custGeom>
              <a:avLst/>
              <a:gdLst/>
              <a:ahLst/>
              <a:cxnLst/>
              <a:rect l="l" t="t" r="r" b="b"/>
              <a:pathLst>
                <a:path w="5835" h="3106" extrusionOk="0">
                  <a:moveTo>
                    <a:pt x="4486" y="0"/>
                  </a:moveTo>
                  <a:cubicBezTo>
                    <a:pt x="3723" y="0"/>
                    <a:pt x="3073" y="476"/>
                    <a:pt x="2382" y="817"/>
                  </a:cubicBezTo>
                  <a:cubicBezTo>
                    <a:pt x="1667" y="1174"/>
                    <a:pt x="810" y="1531"/>
                    <a:pt x="334" y="2162"/>
                  </a:cubicBezTo>
                  <a:cubicBezTo>
                    <a:pt x="1" y="2591"/>
                    <a:pt x="465" y="3055"/>
                    <a:pt x="929" y="3091"/>
                  </a:cubicBezTo>
                  <a:cubicBezTo>
                    <a:pt x="1008" y="3101"/>
                    <a:pt x="1089" y="3105"/>
                    <a:pt x="1171" y="3105"/>
                  </a:cubicBezTo>
                  <a:cubicBezTo>
                    <a:pt x="1889" y="3105"/>
                    <a:pt x="2695" y="2757"/>
                    <a:pt x="3358" y="2543"/>
                  </a:cubicBezTo>
                  <a:cubicBezTo>
                    <a:pt x="4156" y="2293"/>
                    <a:pt x="5120" y="2162"/>
                    <a:pt x="5537" y="1412"/>
                  </a:cubicBezTo>
                  <a:cubicBezTo>
                    <a:pt x="5835" y="888"/>
                    <a:pt x="5597" y="210"/>
                    <a:pt x="4930" y="55"/>
                  </a:cubicBezTo>
                  <a:cubicBezTo>
                    <a:pt x="4777" y="17"/>
                    <a:pt x="4630" y="0"/>
                    <a:pt x="44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1377" name="Google Shape;1377;p35"/>
          <p:cNvCxnSpPr/>
          <p:nvPr/>
        </p:nvCxnSpPr>
        <p:spPr>
          <a:xfrm rot="10800000">
            <a:off x="-377000" y="3445270"/>
            <a:ext cx="1634400" cy="0"/>
          </a:xfrm>
          <a:prstGeom prst="straightConnector1">
            <a:avLst/>
          </a:prstGeom>
          <a:noFill/>
          <a:ln w="28575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378" name="Google Shape;1378;p35"/>
          <p:cNvSpPr txBox="1">
            <a:spLocks noGrp="1"/>
          </p:cNvSpPr>
          <p:nvPr>
            <p:ph type="body" idx="1"/>
          </p:nvPr>
        </p:nvSpPr>
        <p:spPr>
          <a:xfrm>
            <a:off x="1348650" y="2140500"/>
            <a:ext cx="4161300" cy="113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2"/>
                </a:solidFill>
              </a:rPr>
              <a:t>“Yoga not only changes our </a:t>
            </a:r>
            <a:endParaRPr>
              <a:solidFill>
                <a:schemeClr val="dk2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2"/>
                </a:solidFill>
              </a:rPr>
              <a:t>point of view about life, but also </a:t>
            </a:r>
            <a:endParaRPr>
              <a:solidFill>
                <a:schemeClr val="dk2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2"/>
                </a:solidFill>
              </a:rPr>
              <a:t>transforms you as a person”</a:t>
            </a:r>
            <a:endParaRPr>
              <a:solidFill>
                <a:schemeClr val="dk2"/>
              </a:solidFill>
            </a:endParaRPr>
          </a:p>
        </p:txBody>
      </p:sp>
      <p:grpSp>
        <p:nvGrpSpPr>
          <p:cNvPr id="1379" name="Google Shape;1379;p35"/>
          <p:cNvGrpSpPr/>
          <p:nvPr/>
        </p:nvGrpSpPr>
        <p:grpSpPr>
          <a:xfrm>
            <a:off x="-111867" y="-75422"/>
            <a:ext cx="6197112" cy="1654933"/>
            <a:chOff x="-101477" y="1801"/>
            <a:chExt cx="5914968" cy="1579587"/>
          </a:xfrm>
        </p:grpSpPr>
        <p:sp>
          <p:nvSpPr>
            <p:cNvPr id="1380" name="Google Shape;1380;p35"/>
            <p:cNvSpPr/>
            <p:nvPr/>
          </p:nvSpPr>
          <p:spPr>
            <a:xfrm>
              <a:off x="-67102" y="1801"/>
              <a:ext cx="5360381" cy="1399387"/>
            </a:xfrm>
            <a:custGeom>
              <a:avLst/>
              <a:gdLst/>
              <a:ahLst/>
              <a:cxnLst/>
              <a:rect l="l" t="t" r="r" b="b"/>
              <a:pathLst>
                <a:path w="168248" h="43923" extrusionOk="0">
                  <a:moveTo>
                    <a:pt x="0" y="1"/>
                  </a:moveTo>
                  <a:lnTo>
                    <a:pt x="0" y="43923"/>
                  </a:lnTo>
                  <a:cubicBezTo>
                    <a:pt x="2191" y="43768"/>
                    <a:pt x="4346" y="43470"/>
                    <a:pt x="6441" y="43006"/>
                  </a:cubicBezTo>
                  <a:cubicBezTo>
                    <a:pt x="17324" y="40613"/>
                    <a:pt x="26622" y="34552"/>
                    <a:pt x="37802" y="33171"/>
                  </a:cubicBezTo>
                  <a:cubicBezTo>
                    <a:pt x="39570" y="32952"/>
                    <a:pt x="41332" y="32855"/>
                    <a:pt x="43090" y="32855"/>
                  </a:cubicBezTo>
                  <a:cubicBezTo>
                    <a:pt x="56011" y="32855"/>
                    <a:pt x="68702" y="38105"/>
                    <a:pt x="81856" y="38577"/>
                  </a:cubicBezTo>
                  <a:cubicBezTo>
                    <a:pt x="82522" y="38601"/>
                    <a:pt x="83185" y="38612"/>
                    <a:pt x="83846" y="38612"/>
                  </a:cubicBezTo>
                  <a:cubicBezTo>
                    <a:pt x="103010" y="38612"/>
                    <a:pt x="120009" y="28773"/>
                    <a:pt x="134684" y="18967"/>
                  </a:cubicBezTo>
                  <a:cubicBezTo>
                    <a:pt x="140089" y="15371"/>
                    <a:pt x="145471" y="11716"/>
                    <a:pt x="151162" y="8359"/>
                  </a:cubicBezTo>
                  <a:cubicBezTo>
                    <a:pt x="156246" y="5346"/>
                    <a:pt x="161580" y="2548"/>
                    <a:pt x="167319" y="334"/>
                  </a:cubicBezTo>
                  <a:cubicBezTo>
                    <a:pt x="167616" y="215"/>
                    <a:pt x="167938" y="120"/>
                    <a:pt x="1682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35"/>
            <p:cNvSpPr/>
            <p:nvPr/>
          </p:nvSpPr>
          <p:spPr>
            <a:xfrm>
              <a:off x="-101477" y="2566"/>
              <a:ext cx="5914968" cy="1578822"/>
            </a:xfrm>
            <a:custGeom>
              <a:avLst/>
              <a:gdLst/>
              <a:ahLst/>
              <a:cxnLst/>
              <a:rect l="l" t="t" r="r" b="b"/>
              <a:pathLst>
                <a:path w="185655" h="49555" extrusionOk="0">
                  <a:moveTo>
                    <a:pt x="183571" y="0"/>
                  </a:moveTo>
                  <a:cubicBezTo>
                    <a:pt x="175772" y="3060"/>
                    <a:pt x="168414" y="6787"/>
                    <a:pt x="161675" y="11168"/>
                  </a:cubicBezTo>
                  <a:cubicBezTo>
                    <a:pt x="149936" y="18788"/>
                    <a:pt x="139399" y="27206"/>
                    <a:pt x="126088" y="33314"/>
                  </a:cubicBezTo>
                  <a:cubicBezTo>
                    <a:pt x="112927" y="39346"/>
                    <a:pt x="97994" y="43257"/>
                    <a:pt x="82581" y="43257"/>
                  </a:cubicBezTo>
                  <a:cubicBezTo>
                    <a:pt x="82418" y="43257"/>
                    <a:pt x="82256" y="43257"/>
                    <a:pt x="82094" y="43256"/>
                  </a:cubicBezTo>
                  <a:cubicBezTo>
                    <a:pt x="74022" y="43208"/>
                    <a:pt x="66402" y="41851"/>
                    <a:pt x="58794" y="39862"/>
                  </a:cubicBezTo>
                  <a:cubicBezTo>
                    <a:pt x="53321" y="38431"/>
                    <a:pt x="47745" y="36947"/>
                    <a:pt x="41970" y="36947"/>
                  </a:cubicBezTo>
                  <a:cubicBezTo>
                    <a:pt x="40972" y="36947"/>
                    <a:pt x="39968" y="36992"/>
                    <a:pt x="38958" y="37088"/>
                  </a:cubicBezTo>
                  <a:cubicBezTo>
                    <a:pt x="31373" y="37803"/>
                    <a:pt x="24849" y="41124"/>
                    <a:pt x="18157" y="43720"/>
                  </a:cubicBezTo>
                  <a:cubicBezTo>
                    <a:pt x="12312" y="45982"/>
                    <a:pt x="6239" y="47661"/>
                    <a:pt x="0" y="48983"/>
                  </a:cubicBezTo>
                  <a:lnTo>
                    <a:pt x="0" y="49554"/>
                  </a:lnTo>
                  <a:cubicBezTo>
                    <a:pt x="4787" y="48613"/>
                    <a:pt x="9466" y="47316"/>
                    <a:pt x="13978" y="45780"/>
                  </a:cubicBezTo>
                  <a:cubicBezTo>
                    <a:pt x="20884" y="43434"/>
                    <a:pt x="27266" y="39993"/>
                    <a:pt x="34552" y="38326"/>
                  </a:cubicBezTo>
                  <a:cubicBezTo>
                    <a:pt x="36897" y="37790"/>
                    <a:pt x="39216" y="37564"/>
                    <a:pt x="41516" y="37564"/>
                  </a:cubicBezTo>
                  <a:cubicBezTo>
                    <a:pt x="46967" y="37564"/>
                    <a:pt x="52309" y="38833"/>
                    <a:pt x="57627" y="40231"/>
                  </a:cubicBezTo>
                  <a:cubicBezTo>
                    <a:pt x="64509" y="42029"/>
                    <a:pt x="71295" y="43458"/>
                    <a:pt x="78570" y="43803"/>
                  </a:cubicBezTo>
                  <a:cubicBezTo>
                    <a:pt x="79927" y="43865"/>
                    <a:pt x="81283" y="43895"/>
                    <a:pt x="82638" y="43895"/>
                  </a:cubicBezTo>
                  <a:cubicBezTo>
                    <a:pt x="95735" y="43895"/>
                    <a:pt x="108662" y="41081"/>
                    <a:pt x="120337" y="36517"/>
                  </a:cubicBezTo>
                  <a:cubicBezTo>
                    <a:pt x="133374" y="31421"/>
                    <a:pt x="144280" y="24218"/>
                    <a:pt x="154984" y="16669"/>
                  </a:cubicBezTo>
                  <a:cubicBezTo>
                    <a:pt x="164414" y="10002"/>
                    <a:pt x="174439" y="4310"/>
                    <a:pt x="1856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2" name="Google Shape;1382;p35"/>
          <p:cNvGrpSpPr/>
          <p:nvPr/>
        </p:nvGrpSpPr>
        <p:grpSpPr>
          <a:xfrm>
            <a:off x="887605" y="-78"/>
            <a:ext cx="1826534" cy="765118"/>
            <a:chOff x="887605" y="-78"/>
            <a:chExt cx="1826534" cy="765118"/>
          </a:xfrm>
        </p:grpSpPr>
        <p:sp>
          <p:nvSpPr>
            <p:cNvPr id="1383" name="Google Shape;1383;p35"/>
            <p:cNvSpPr/>
            <p:nvPr/>
          </p:nvSpPr>
          <p:spPr>
            <a:xfrm>
              <a:off x="2412903" y="23275"/>
              <a:ext cx="92617" cy="80128"/>
            </a:xfrm>
            <a:custGeom>
              <a:avLst/>
              <a:gdLst/>
              <a:ahLst/>
              <a:cxnLst/>
              <a:rect l="l" t="t" r="r" b="b"/>
              <a:pathLst>
                <a:path w="2907" h="2515" extrusionOk="0">
                  <a:moveTo>
                    <a:pt x="1371" y="1"/>
                  </a:moveTo>
                  <a:cubicBezTo>
                    <a:pt x="679" y="1"/>
                    <a:pt x="1" y="611"/>
                    <a:pt x="1" y="1255"/>
                  </a:cubicBezTo>
                  <a:cubicBezTo>
                    <a:pt x="1" y="1899"/>
                    <a:pt x="677" y="2515"/>
                    <a:pt x="1368" y="2515"/>
                  </a:cubicBezTo>
                  <a:cubicBezTo>
                    <a:pt x="1584" y="2515"/>
                    <a:pt x="1802" y="2454"/>
                    <a:pt x="2001" y="2315"/>
                  </a:cubicBezTo>
                  <a:lnTo>
                    <a:pt x="2132" y="2232"/>
                  </a:lnTo>
                  <a:cubicBezTo>
                    <a:pt x="2906" y="1696"/>
                    <a:pt x="2906" y="839"/>
                    <a:pt x="2132" y="291"/>
                  </a:cubicBezTo>
                  <a:lnTo>
                    <a:pt x="2001" y="196"/>
                  </a:lnTo>
                  <a:cubicBezTo>
                    <a:pt x="1803" y="60"/>
                    <a:pt x="1587" y="1"/>
                    <a:pt x="13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35"/>
            <p:cNvSpPr/>
            <p:nvPr/>
          </p:nvSpPr>
          <p:spPr>
            <a:xfrm>
              <a:off x="2621172" y="-78"/>
              <a:ext cx="92967" cy="83473"/>
            </a:xfrm>
            <a:custGeom>
              <a:avLst/>
              <a:gdLst/>
              <a:ahLst/>
              <a:cxnLst/>
              <a:rect l="l" t="t" r="r" b="b"/>
              <a:pathLst>
                <a:path w="2918" h="2620" extrusionOk="0">
                  <a:moveTo>
                    <a:pt x="1453" y="0"/>
                  </a:moveTo>
                  <a:cubicBezTo>
                    <a:pt x="715" y="0"/>
                    <a:pt x="1" y="607"/>
                    <a:pt x="24" y="1310"/>
                  </a:cubicBezTo>
                  <a:cubicBezTo>
                    <a:pt x="60" y="2024"/>
                    <a:pt x="655" y="2619"/>
                    <a:pt x="1453" y="2619"/>
                  </a:cubicBezTo>
                  <a:cubicBezTo>
                    <a:pt x="2203" y="2619"/>
                    <a:pt x="2918" y="2012"/>
                    <a:pt x="2894" y="1310"/>
                  </a:cubicBezTo>
                  <a:cubicBezTo>
                    <a:pt x="2846" y="607"/>
                    <a:pt x="2251" y="0"/>
                    <a:pt x="14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35"/>
            <p:cNvSpPr/>
            <p:nvPr/>
          </p:nvSpPr>
          <p:spPr>
            <a:xfrm>
              <a:off x="2211484" y="45035"/>
              <a:ext cx="87296" cy="80447"/>
            </a:xfrm>
            <a:custGeom>
              <a:avLst/>
              <a:gdLst/>
              <a:ahLst/>
              <a:cxnLst/>
              <a:rect l="l" t="t" r="r" b="b"/>
              <a:pathLst>
                <a:path w="2740" h="2525" extrusionOk="0">
                  <a:moveTo>
                    <a:pt x="1370" y="1"/>
                  </a:moveTo>
                  <a:cubicBezTo>
                    <a:pt x="632" y="1"/>
                    <a:pt x="1" y="572"/>
                    <a:pt x="1" y="1263"/>
                  </a:cubicBezTo>
                  <a:cubicBezTo>
                    <a:pt x="1" y="1942"/>
                    <a:pt x="632" y="2525"/>
                    <a:pt x="1370" y="2525"/>
                  </a:cubicBezTo>
                  <a:cubicBezTo>
                    <a:pt x="2120" y="2525"/>
                    <a:pt x="2739" y="1942"/>
                    <a:pt x="2739" y="1263"/>
                  </a:cubicBezTo>
                  <a:cubicBezTo>
                    <a:pt x="2739" y="572"/>
                    <a:pt x="2120" y="1"/>
                    <a:pt x="137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35"/>
            <p:cNvSpPr/>
            <p:nvPr/>
          </p:nvSpPr>
          <p:spPr>
            <a:xfrm>
              <a:off x="2020324" y="62112"/>
              <a:ext cx="92203" cy="82358"/>
            </a:xfrm>
            <a:custGeom>
              <a:avLst/>
              <a:gdLst/>
              <a:ahLst/>
              <a:cxnLst/>
              <a:rect l="l" t="t" r="r" b="b"/>
              <a:pathLst>
                <a:path w="2894" h="2585" extrusionOk="0">
                  <a:moveTo>
                    <a:pt x="1453" y="1"/>
                  </a:moveTo>
                  <a:cubicBezTo>
                    <a:pt x="702" y="1"/>
                    <a:pt x="0" y="596"/>
                    <a:pt x="36" y="1286"/>
                  </a:cubicBezTo>
                  <a:cubicBezTo>
                    <a:pt x="60" y="1989"/>
                    <a:pt x="655" y="2584"/>
                    <a:pt x="1453" y="2584"/>
                  </a:cubicBezTo>
                  <a:cubicBezTo>
                    <a:pt x="2191" y="2584"/>
                    <a:pt x="2893" y="1989"/>
                    <a:pt x="2858" y="1286"/>
                  </a:cubicBezTo>
                  <a:cubicBezTo>
                    <a:pt x="2834" y="596"/>
                    <a:pt x="2238" y="1"/>
                    <a:pt x="14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35"/>
            <p:cNvSpPr/>
            <p:nvPr/>
          </p:nvSpPr>
          <p:spPr>
            <a:xfrm>
              <a:off x="1816229" y="57939"/>
              <a:ext cx="91821" cy="82740"/>
            </a:xfrm>
            <a:custGeom>
              <a:avLst/>
              <a:gdLst/>
              <a:ahLst/>
              <a:cxnLst/>
              <a:rect l="l" t="t" r="r" b="b"/>
              <a:pathLst>
                <a:path w="2882" h="2597" extrusionOk="0">
                  <a:moveTo>
                    <a:pt x="1441" y="1"/>
                  </a:moveTo>
                  <a:cubicBezTo>
                    <a:pt x="691" y="1"/>
                    <a:pt x="0" y="608"/>
                    <a:pt x="24" y="1298"/>
                  </a:cubicBezTo>
                  <a:cubicBezTo>
                    <a:pt x="60" y="2001"/>
                    <a:pt x="655" y="2596"/>
                    <a:pt x="1441" y="2596"/>
                  </a:cubicBezTo>
                  <a:cubicBezTo>
                    <a:pt x="2179" y="2596"/>
                    <a:pt x="2882" y="2001"/>
                    <a:pt x="2858" y="1298"/>
                  </a:cubicBezTo>
                  <a:cubicBezTo>
                    <a:pt x="2822" y="608"/>
                    <a:pt x="2239" y="1"/>
                    <a:pt x="144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35"/>
            <p:cNvSpPr/>
            <p:nvPr/>
          </p:nvSpPr>
          <p:spPr>
            <a:xfrm>
              <a:off x="1528692" y="56792"/>
              <a:ext cx="85767" cy="78567"/>
            </a:xfrm>
            <a:custGeom>
              <a:avLst/>
              <a:gdLst/>
              <a:ahLst/>
              <a:cxnLst/>
              <a:rect l="l" t="t" r="r" b="b"/>
              <a:pathLst>
                <a:path w="2692" h="2466" extrusionOk="0">
                  <a:moveTo>
                    <a:pt x="1346" y="1"/>
                  </a:moveTo>
                  <a:cubicBezTo>
                    <a:pt x="608" y="1"/>
                    <a:pt x="1" y="561"/>
                    <a:pt x="1" y="1239"/>
                  </a:cubicBezTo>
                  <a:cubicBezTo>
                    <a:pt x="1" y="1906"/>
                    <a:pt x="608" y="2466"/>
                    <a:pt x="1346" y="2466"/>
                  </a:cubicBezTo>
                  <a:cubicBezTo>
                    <a:pt x="2072" y="2466"/>
                    <a:pt x="2679" y="1906"/>
                    <a:pt x="2679" y="1239"/>
                  </a:cubicBezTo>
                  <a:cubicBezTo>
                    <a:pt x="2691" y="561"/>
                    <a:pt x="2072" y="1"/>
                    <a:pt x="13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35"/>
            <p:cNvSpPr/>
            <p:nvPr/>
          </p:nvSpPr>
          <p:spPr>
            <a:xfrm>
              <a:off x="1288946" y="56792"/>
              <a:ext cx="110044" cy="78184"/>
            </a:xfrm>
            <a:custGeom>
              <a:avLst/>
              <a:gdLst/>
              <a:ahLst/>
              <a:cxnLst/>
              <a:rect l="l" t="t" r="r" b="b"/>
              <a:pathLst>
                <a:path w="3454" h="2454" extrusionOk="0">
                  <a:moveTo>
                    <a:pt x="1727" y="1"/>
                  </a:moveTo>
                  <a:cubicBezTo>
                    <a:pt x="13" y="1"/>
                    <a:pt x="1" y="2454"/>
                    <a:pt x="1727" y="2454"/>
                  </a:cubicBezTo>
                  <a:cubicBezTo>
                    <a:pt x="3430" y="2454"/>
                    <a:pt x="3454" y="1"/>
                    <a:pt x="172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35"/>
            <p:cNvSpPr/>
            <p:nvPr/>
          </p:nvSpPr>
          <p:spPr>
            <a:xfrm>
              <a:off x="1124325" y="53383"/>
              <a:ext cx="85385" cy="78949"/>
            </a:xfrm>
            <a:custGeom>
              <a:avLst/>
              <a:gdLst/>
              <a:ahLst/>
              <a:cxnLst/>
              <a:rect l="l" t="t" r="r" b="b"/>
              <a:pathLst>
                <a:path w="2680" h="2478" extrusionOk="0">
                  <a:moveTo>
                    <a:pt x="1334" y="1"/>
                  </a:moveTo>
                  <a:cubicBezTo>
                    <a:pt x="608" y="1"/>
                    <a:pt x="0" y="572"/>
                    <a:pt x="0" y="1239"/>
                  </a:cubicBezTo>
                  <a:cubicBezTo>
                    <a:pt x="0" y="1906"/>
                    <a:pt x="608" y="2477"/>
                    <a:pt x="1334" y="2477"/>
                  </a:cubicBezTo>
                  <a:cubicBezTo>
                    <a:pt x="2072" y="2477"/>
                    <a:pt x="2679" y="1906"/>
                    <a:pt x="2679" y="1239"/>
                  </a:cubicBezTo>
                  <a:cubicBezTo>
                    <a:pt x="2679" y="548"/>
                    <a:pt x="2072" y="1"/>
                    <a:pt x="13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35"/>
            <p:cNvSpPr/>
            <p:nvPr/>
          </p:nvSpPr>
          <p:spPr>
            <a:xfrm>
              <a:off x="887605" y="84128"/>
              <a:ext cx="103609" cy="73979"/>
            </a:xfrm>
            <a:custGeom>
              <a:avLst/>
              <a:gdLst/>
              <a:ahLst/>
              <a:cxnLst/>
              <a:rect l="l" t="t" r="r" b="b"/>
              <a:pathLst>
                <a:path w="3252" h="2322" extrusionOk="0">
                  <a:moveTo>
                    <a:pt x="1620" y="0"/>
                  </a:moveTo>
                  <a:cubicBezTo>
                    <a:pt x="1" y="0"/>
                    <a:pt x="1" y="2322"/>
                    <a:pt x="1620" y="2322"/>
                  </a:cubicBezTo>
                  <a:cubicBezTo>
                    <a:pt x="3228" y="2322"/>
                    <a:pt x="3251" y="0"/>
                    <a:pt x="16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35"/>
            <p:cNvSpPr/>
            <p:nvPr/>
          </p:nvSpPr>
          <p:spPr>
            <a:xfrm>
              <a:off x="1031772" y="193375"/>
              <a:ext cx="113071" cy="80064"/>
            </a:xfrm>
            <a:custGeom>
              <a:avLst/>
              <a:gdLst/>
              <a:ahLst/>
              <a:cxnLst/>
              <a:rect l="l" t="t" r="r" b="b"/>
              <a:pathLst>
                <a:path w="3549" h="2513" extrusionOk="0">
                  <a:moveTo>
                    <a:pt x="1774" y="0"/>
                  </a:moveTo>
                  <a:cubicBezTo>
                    <a:pt x="12" y="0"/>
                    <a:pt x="0" y="2512"/>
                    <a:pt x="1774" y="2512"/>
                  </a:cubicBezTo>
                  <a:cubicBezTo>
                    <a:pt x="3548" y="2512"/>
                    <a:pt x="3548" y="0"/>
                    <a:pt x="1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35"/>
            <p:cNvSpPr/>
            <p:nvPr/>
          </p:nvSpPr>
          <p:spPr>
            <a:xfrm>
              <a:off x="1249885" y="187290"/>
              <a:ext cx="85385" cy="78567"/>
            </a:xfrm>
            <a:custGeom>
              <a:avLst/>
              <a:gdLst/>
              <a:ahLst/>
              <a:cxnLst/>
              <a:rect l="l" t="t" r="r" b="b"/>
              <a:pathLst>
                <a:path w="2680" h="2466" extrusionOk="0">
                  <a:moveTo>
                    <a:pt x="1346" y="1"/>
                  </a:moveTo>
                  <a:cubicBezTo>
                    <a:pt x="631" y="1"/>
                    <a:pt x="0" y="560"/>
                    <a:pt x="0" y="1227"/>
                  </a:cubicBezTo>
                  <a:cubicBezTo>
                    <a:pt x="0" y="1906"/>
                    <a:pt x="608" y="2465"/>
                    <a:pt x="1346" y="2465"/>
                  </a:cubicBezTo>
                  <a:cubicBezTo>
                    <a:pt x="2072" y="2465"/>
                    <a:pt x="2679" y="1906"/>
                    <a:pt x="2679" y="1227"/>
                  </a:cubicBezTo>
                  <a:cubicBezTo>
                    <a:pt x="2679" y="560"/>
                    <a:pt x="2072" y="1"/>
                    <a:pt x="13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35"/>
            <p:cNvSpPr/>
            <p:nvPr/>
          </p:nvSpPr>
          <p:spPr>
            <a:xfrm>
              <a:off x="1441459" y="179708"/>
              <a:ext cx="111160" cy="78949"/>
            </a:xfrm>
            <a:custGeom>
              <a:avLst/>
              <a:gdLst/>
              <a:ahLst/>
              <a:cxnLst/>
              <a:rect l="l" t="t" r="r" b="b"/>
              <a:pathLst>
                <a:path w="3489" h="2478" extrusionOk="0">
                  <a:moveTo>
                    <a:pt x="1738" y="1"/>
                  </a:moveTo>
                  <a:cubicBezTo>
                    <a:pt x="12" y="1"/>
                    <a:pt x="0" y="2477"/>
                    <a:pt x="1738" y="2477"/>
                  </a:cubicBezTo>
                  <a:cubicBezTo>
                    <a:pt x="3465" y="2465"/>
                    <a:pt x="3489" y="1"/>
                    <a:pt x="173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35"/>
            <p:cNvSpPr/>
            <p:nvPr/>
          </p:nvSpPr>
          <p:spPr>
            <a:xfrm>
              <a:off x="1625801" y="186526"/>
              <a:ext cx="111191" cy="79331"/>
            </a:xfrm>
            <a:custGeom>
              <a:avLst/>
              <a:gdLst/>
              <a:ahLst/>
              <a:cxnLst/>
              <a:rect l="l" t="t" r="r" b="b"/>
              <a:pathLst>
                <a:path w="3490" h="2490" extrusionOk="0">
                  <a:moveTo>
                    <a:pt x="1751" y="1"/>
                  </a:moveTo>
                  <a:cubicBezTo>
                    <a:pt x="24" y="1"/>
                    <a:pt x="1" y="2489"/>
                    <a:pt x="1751" y="2489"/>
                  </a:cubicBezTo>
                  <a:cubicBezTo>
                    <a:pt x="3489" y="2489"/>
                    <a:pt x="3489" y="1"/>
                    <a:pt x="175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35"/>
            <p:cNvSpPr/>
            <p:nvPr/>
          </p:nvSpPr>
          <p:spPr>
            <a:xfrm>
              <a:off x="1906138" y="184264"/>
              <a:ext cx="77420" cy="55022"/>
            </a:xfrm>
            <a:custGeom>
              <a:avLst/>
              <a:gdLst/>
              <a:ahLst/>
              <a:cxnLst/>
              <a:rect l="l" t="t" r="r" b="b"/>
              <a:pathLst>
                <a:path w="2430" h="1727" extrusionOk="0">
                  <a:moveTo>
                    <a:pt x="1203" y="0"/>
                  </a:moveTo>
                  <a:cubicBezTo>
                    <a:pt x="0" y="0"/>
                    <a:pt x="0" y="1727"/>
                    <a:pt x="1203" y="1727"/>
                  </a:cubicBezTo>
                  <a:cubicBezTo>
                    <a:pt x="2429" y="1727"/>
                    <a:pt x="2429" y="0"/>
                    <a:pt x="120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35"/>
            <p:cNvSpPr/>
            <p:nvPr/>
          </p:nvSpPr>
          <p:spPr>
            <a:xfrm>
              <a:off x="2134096" y="176681"/>
              <a:ext cx="84620" cy="77802"/>
            </a:xfrm>
            <a:custGeom>
              <a:avLst/>
              <a:gdLst/>
              <a:ahLst/>
              <a:cxnLst/>
              <a:rect l="l" t="t" r="r" b="b"/>
              <a:pathLst>
                <a:path w="2656" h="2442" extrusionOk="0">
                  <a:moveTo>
                    <a:pt x="1334" y="0"/>
                  </a:moveTo>
                  <a:cubicBezTo>
                    <a:pt x="620" y="0"/>
                    <a:pt x="1" y="572"/>
                    <a:pt x="1" y="1215"/>
                  </a:cubicBezTo>
                  <a:cubicBezTo>
                    <a:pt x="1" y="1881"/>
                    <a:pt x="620" y="2441"/>
                    <a:pt x="1334" y="2441"/>
                  </a:cubicBezTo>
                  <a:cubicBezTo>
                    <a:pt x="2049" y="2441"/>
                    <a:pt x="2656" y="1881"/>
                    <a:pt x="2656" y="1215"/>
                  </a:cubicBezTo>
                  <a:cubicBezTo>
                    <a:pt x="2656" y="548"/>
                    <a:pt x="2049" y="0"/>
                    <a:pt x="13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35"/>
            <p:cNvSpPr/>
            <p:nvPr/>
          </p:nvSpPr>
          <p:spPr>
            <a:xfrm>
              <a:off x="2329079" y="164924"/>
              <a:ext cx="111191" cy="79300"/>
            </a:xfrm>
            <a:custGeom>
              <a:avLst/>
              <a:gdLst/>
              <a:ahLst/>
              <a:cxnLst/>
              <a:rect l="l" t="t" r="r" b="b"/>
              <a:pathLst>
                <a:path w="3490" h="2489" extrusionOk="0">
                  <a:moveTo>
                    <a:pt x="1739" y="0"/>
                  </a:moveTo>
                  <a:cubicBezTo>
                    <a:pt x="13" y="0"/>
                    <a:pt x="1" y="2489"/>
                    <a:pt x="1739" y="2489"/>
                  </a:cubicBezTo>
                  <a:cubicBezTo>
                    <a:pt x="3489" y="2489"/>
                    <a:pt x="3489" y="0"/>
                    <a:pt x="1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35"/>
            <p:cNvSpPr/>
            <p:nvPr/>
          </p:nvSpPr>
          <p:spPr>
            <a:xfrm>
              <a:off x="2535118" y="153646"/>
              <a:ext cx="94051" cy="79777"/>
            </a:xfrm>
            <a:custGeom>
              <a:avLst/>
              <a:gdLst/>
              <a:ahLst/>
              <a:cxnLst/>
              <a:rect l="l" t="t" r="r" b="b"/>
              <a:pathLst>
                <a:path w="2952" h="2504" extrusionOk="0">
                  <a:moveTo>
                    <a:pt x="1466" y="1"/>
                  </a:moveTo>
                  <a:cubicBezTo>
                    <a:pt x="747" y="1"/>
                    <a:pt x="0" y="542"/>
                    <a:pt x="82" y="1259"/>
                  </a:cubicBezTo>
                  <a:cubicBezTo>
                    <a:pt x="130" y="1795"/>
                    <a:pt x="380" y="2200"/>
                    <a:pt x="927" y="2402"/>
                  </a:cubicBezTo>
                  <a:cubicBezTo>
                    <a:pt x="1102" y="2471"/>
                    <a:pt x="1283" y="2504"/>
                    <a:pt x="1462" y="2504"/>
                  </a:cubicBezTo>
                  <a:cubicBezTo>
                    <a:pt x="2051" y="2504"/>
                    <a:pt x="2608" y="2150"/>
                    <a:pt x="2773" y="1592"/>
                  </a:cubicBezTo>
                  <a:cubicBezTo>
                    <a:pt x="2952" y="938"/>
                    <a:pt x="2523" y="223"/>
                    <a:pt x="1809" y="45"/>
                  </a:cubicBezTo>
                  <a:cubicBezTo>
                    <a:pt x="1697" y="15"/>
                    <a:pt x="1582" y="1"/>
                    <a:pt x="146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35"/>
            <p:cNvSpPr/>
            <p:nvPr/>
          </p:nvSpPr>
          <p:spPr>
            <a:xfrm>
              <a:off x="1764265" y="292364"/>
              <a:ext cx="109280" cy="77802"/>
            </a:xfrm>
            <a:custGeom>
              <a:avLst/>
              <a:gdLst/>
              <a:ahLst/>
              <a:cxnLst/>
              <a:rect l="l" t="t" r="r" b="b"/>
              <a:pathLst>
                <a:path w="3430" h="2442" extrusionOk="0">
                  <a:moveTo>
                    <a:pt x="1715" y="1"/>
                  </a:moveTo>
                  <a:cubicBezTo>
                    <a:pt x="0" y="1"/>
                    <a:pt x="0" y="2441"/>
                    <a:pt x="1715" y="2441"/>
                  </a:cubicBezTo>
                  <a:cubicBezTo>
                    <a:pt x="3429" y="2430"/>
                    <a:pt x="3429" y="1"/>
                    <a:pt x="171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35"/>
            <p:cNvSpPr/>
            <p:nvPr/>
          </p:nvSpPr>
          <p:spPr>
            <a:xfrm>
              <a:off x="2011976" y="285164"/>
              <a:ext cx="93700" cy="84620"/>
            </a:xfrm>
            <a:custGeom>
              <a:avLst/>
              <a:gdLst/>
              <a:ahLst/>
              <a:cxnLst/>
              <a:rect l="l" t="t" r="r" b="b"/>
              <a:pathLst>
                <a:path w="2941" h="2656" extrusionOk="0">
                  <a:moveTo>
                    <a:pt x="1476" y="0"/>
                  </a:moveTo>
                  <a:cubicBezTo>
                    <a:pt x="726" y="0"/>
                    <a:pt x="0" y="620"/>
                    <a:pt x="36" y="1334"/>
                  </a:cubicBezTo>
                  <a:cubicBezTo>
                    <a:pt x="72" y="2048"/>
                    <a:pt x="667" y="2656"/>
                    <a:pt x="1476" y="2656"/>
                  </a:cubicBezTo>
                  <a:cubicBezTo>
                    <a:pt x="2215" y="2656"/>
                    <a:pt x="2941" y="2048"/>
                    <a:pt x="2905" y="1334"/>
                  </a:cubicBezTo>
                  <a:cubicBezTo>
                    <a:pt x="2869" y="620"/>
                    <a:pt x="2274" y="0"/>
                    <a:pt x="14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35"/>
            <p:cNvSpPr/>
            <p:nvPr/>
          </p:nvSpPr>
          <p:spPr>
            <a:xfrm>
              <a:off x="2236143" y="282137"/>
              <a:ext cx="100550" cy="91056"/>
            </a:xfrm>
            <a:custGeom>
              <a:avLst/>
              <a:gdLst/>
              <a:ahLst/>
              <a:cxnLst/>
              <a:rect l="l" t="t" r="r" b="b"/>
              <a:pathLst>
                <a:path w="3156" h="2858" extrusionOk="0">
                  <a:moveTo>
                    <a:pt x="1584" y="0"/>
                  </a:moveTo>
                  <a:cubicBezTo>
                    <a:pt x="775" y="0"/>
                    <a:pt x="1" y="655"/>
                    <a:pt x="36" y="1429"/>
                  </a:cubicBezTo>
                  <a:cubicBezTo>
                    <a:pt x="72" y="2191"/>
                    <a:pt x="715" y="2858"/>
                    <a:pt x="1584" y="2858"/>
                  </a:cubicBezTo>
                  <a:cubicBezTo>
                    <a:pt x="2382" y="2858"/>
                    <a:pt x="3156" y="2191"/>
                    <a:pt x="3120" y="1429"/>
                  </a:cubicBezTo>
                  <a:cubicBezTo>
                    <a:pt x="3084" y="655"/>
                    <a:pt x="2441" y="0"/>
                    <a:pt x="15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35"/>
            <p:cNvSpPr/>
            <p:nvPr/>
          </p:nvSpPr>
          <p:spPr>
            <a:xfrm>
              <a:off x="2415579" y="295774"/>
              <a:ext cx="119125" cy="85385"/>
            </a:xfrm>
            <a:custGeom>
              <a:avLst/>
              <a:gdLst/>
              <a:ahLst/>
              <a:cxnLst/>
              <a:rect l="l" t="t" r="r" b="b"/>
              <a:pathLst>
                <a:path w="3739" h="2680" extrusionOk="0">
                  <a:moveTo>
                    <a:pt x="1870" y="1"/>
                  </a:moveTo>
                  <a:cubicBezTo>
                    <a:pt x="0" y="1"/>
                    <a:pt x="0" y="2680"/>
                    <a:pt x="1870" y="2680"/>
                  </a:cubicBezTo>
                  <a:cubicBezTo>
                    <a:pt x="3739" y="2680"/>
                    <a:pt x="3739" y="1"/>
                    <a:pt x="187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35"/>
            <p:cNvSpPr/>
            <p:nvPr/>
          </p:nvSpPr>
          <p:spPr>
            <a:xfrm>
              <a:off x="2597659" y="269616"/>
              <a:ext cx="85385" cy="78917"/>
            </a:xfrm>
            <a:custGeom>
              <a:avLst/>
              <a:gdLst/>
              <a:ahLst/>
              <a:cxnLst/>
              <a:rect l="l" t="t" r="r" b="b"/>
              <a:pathLst>
                <a:path w="2680" h="2477" extrusionOk="0">
                  <a:moveTo>
                    <a:pt x="1334" y="0"/>
                  </a:moveTo>
                  <a:cubicBezTo>
                    <a:pt x="608" y="0"/>
                    <a:pt x="0" y="572"/>
                    <a:pt x="0" y="1239"/>
                  </a:cubicBezTo>
                  <a:cubicBezTo>
                    <a:pt x="0" y="1905"/>
                    <a:pt x="608" y="2477"/>
                    <a:pt x="1334" y="2477"/>
                  </a:cubicBezTo>
                  <a:cubicBezTo>
                    <a:pt x="2060" y="2477"/>
                    <a:pt x="2679" y="1905"/>
                    <a:pt x="2679" y="1239"/>
                  </a:cubicBezTo>
                  <a:cubicBezTo>
                    <a:pt x="2679" y="584"/>
                    <a:pt x="2060" y="0"/>
                    <a:pt x="13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35"/>
            <p:cNvSpPr/>
            <p:nvPr/>
          </p:nvSpPr>
          <p:spPr>
            <a:xfrm>
              <a:off x="2347303" y="462688"/>
              <a:ext cx="83473" cy="76655"/>
            </a:xfrm>
            <a:custGeom>
              <a:avLst/>
              <a:gdLst/>
              <a:ahLst/>
              <a:cxnLst/>
              <a:rect l="l" t="t" r="r" b="b"/>
              <a:pathLst>
                <a:path w="2620" h="2406" extrusionOk="0">
                  <a:moveTo>
                    <a:pt x="1310" y="1"/>
                  </a:moveTo>
                  <a:cubicBezTo>
                    <a:pt x="607" y="1"/>
                    <a:pt x="0" y="548"/>
                    <a:pt x="0" y="1203"/>
                  </a:cubicBezTo>
                  <a:cubicBezTo>
                    <a:pt x="0" y="1858"/>
                    <a:pt x="596" y="2406"/>
                    <a:pt x="1310" y="2406"/>
                  </a:cubicBezTo>
                  <a:cubicBezTo>
                    <a:pt x="2000" y="2406"/>
                    <a:pt x="2620" y="1858"/>
                    <a:pt x="2620" y="1203"/>
                  </a:cubicBezTo>
                  <a:cubicBezTo>
                    <a:pt x="2596" y="548"/>
                    <a:pt x="2000" y="1"/>
                    <a:pt x="13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35"/>
            <p:cNvSpPr/>
            <p:nvPr/>
          </p:nvSpPr>
          <p:spPr>
            <a:xfrm>
              <a:off x="2118931" y="446854"/>
              <a:ext cx="107018" cy="87424"/>
            </a:xfrm>
            <a:custGeom>
              <a:avLst/>
              <a:gdLst/>
              <a:ahLst/>
              <a:cxnLst/>
              <a:rect l="l" t="t" r="r" b="b"/>
              <a:pathLst>
                <a:path w="3359" h="2744" extrusionOk="0">
                  <a:moveTo>
                    <a:pt x="1666" y="1"/>
                  </a:moveTo>
                  <a:cubicBezTo>
                    <a:pt x="1020" y="1"/>
                    <a:pt x="411" y="382"/>
                    <a:pt x="227" y="998"/>
                  </a:cubicBezTo>
                  <a:cubicBezTo>
                    <a:pt x="1" y="1736"/>
                    <a:pt x="501" y="2462"/>
                    <a:pt x="1275" y="2688"/>
                  </a:cubicBezTo>
                  <a:cubicBezTo>
                    <a:pt x="1407" y="2726"/>
                    <a:pt x="1539" y="2744"/>
                    <a:pt x="1667" y="2744"/>
                  </a:cubicBezTo>
                  <a:cubicBezTo>
                    <a:pt x="2308" y="2744"/>
                    <a:pt x="2866" y="2304"/>
                    <a:pt x="3084" y="1748"/>
                  </a:cubicBezTo>
                  <a:cubicBezTo>
                    <a:pt x="3358" y="1093"/>
                    <a:pt x="2894" y="367"/>
                    <a:pt x="2239" y="105"/>
                  </a:cubicBezTo>
                  <a:cubicBezTo>
                    <a:pt x="2051" y="34"/>
                    <a:pt x="1857" y="1"/>
                    <a:pt x="166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35"/>
            <p:cNvSpPr/>
            <p:nvPr/>
          </p:nvSpPr>
          <p:spPr>
            <a:xfrm>
              <a:off x="1928503" y="450932"/>
              <a:ext cx="95644" cy="86149"/>
            </a:xfrm>
            <a:custGeom>
              <a:avLst/>
              <a:gdLst/>
              <a:ahLst/>
              <a:cxnLst/>
              <a:rect l="l" t="t" r="r" b="b"/>
              <a:pathLst>
                <a:path w="3002" h="2704" extrusionOk="0">
                  <a:moveTo>
                    <a:pt x="1501" y="1"/>
                  </a:moveTo>
                  <a:cubicBezTo>
                    <a:pt x="727" y="1"/>
                    <a:pt x="1" y="620"/>
                    <a:pt x="25" y="1346"/>
                  </a:cubicBezTo>
                  <a:cubicBezTo>
                    <a:pt x="60" y="2084"/>
                    <a:pt x="667" y="2703"/>
                    <a:pt x="1501" y="2703"/>
                  </a:cubicBezTo>
                  <a:cubicBezTo>
                    <a:pt x="2275" y="2703"/>
                    <a:pt x="3001" y="2084"/>
                    <a:pt x="2977" y="1346"/>
                  </a:cubicBezTo>
                  <a:cubicBezTo>
                    <a:pt x="2930" y="608"/>
                    <a:pt x="2322" y="1"/>
                    <a:pt x="15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35"/>
            <p:cNvSpPr/>
            <p:nvPr/>
          </p:nvSpPr>
          <p:spPr>
            <a:xfrm>
              <a:off x="1645905" y="447905"/>
              <a:ext cx="118392" cy="85002"/>
            </a:xfrm>
            <a:custGeom>
              <a:avLst/>
              <a:gdLst/>
              <a:ahLst/>
              <a:cxnLst/>
              <a:rect l="l" t="t" r="r" b="b"/>
              <a:pathLst>
                <a:path w="3716" h="2668" extrusionOk="0">
                  <a:moveTo>
                    <a:pt x="1858" y="0"/>
                  </a:moveTo>
                  <a:cubicBezTo>
                    <a:pt x="1" y="0"/>
                    <a:pt x="1" y="2667"/>
                    <a:pt x="1858" y="2667"/>
                  </a:cubicBezTo>
                  <a:cubicBezTo>
                    <a:pt x="3715" y="2667"/>
                    <a:pt x="3715" y="0"/>
                    <a:pt x="18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35"/>
            <p:cNvSpPr/>
            <p:nvPr/>
          </p:nvSpPr>
          <p:spPr>
            <a:xfrm>
              <a:off x="1541978" y="322727"/>
              <a:ext cx="98639" cy="89176"/>
            </a:xfrm>
            <a:custGeom>
              <a:avLst/>
              <a:gdLst/>
              <a:ahLst/>
              <a:cxnLst/>
              <a:rect l="l" t="t" r="r" b="b"/>
              <a:pathLst>
                <a:path w="3096" h="2799" extrusionOk="0">
                  <a:moveTo>
                    <a:pt x="1548" y="0"/>
                  </a:moveTo>
                  <a:cubicBezTo>
                    <a:pt x="762" y="0"/>
                    <a:pt x="0" y="643"/>
                    <a:pt x="36" y="1405"/>
                  </a:cubicBezTo>
                  <a:cubicBezTo>
                    <a:pt x="60" y="2155"/>
                    <a:pt x="703" y="2798"/>
                    <a:pt x="1548" y="2798"/>
                  </a:cubicBezTo>
                  <a:cubicBezTo>
                    <a:pt x="2334" y="2798"/>
                    <a:pt x="3096" y="2155"/>
                    <a:pt x="3072" y="1405"/>
                  </a:cubicBezTo>
                  <a:cubicBezTo>
                    <a:pt x="3024" y="643"/>
                    <a:pt x="2393" y="0"/>
                    <a:pt x="154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35"/>
            <p:cNvSpPr/>
            <p:nvPr/>
          </p:nvSpPr>
          <p:spPr>
            <a:xfrm>
              <a:off x="1351551" y="317024"/>
              <a:ext cx="94847" cy="85385"/>
            </a:xfrm>
            <a:custGeom>
              <a:avLst/>
              <a:gdLst/>
              <a:ahLst/>
              <a:cxnLst/>
              <a:rect l="l" t="t" r="r" b="b"/>
              <a:pathLst>
                <a:path w="2977" h="2680" extrusionOk="0">
                  <a:moveTo>
                    <a:pt x="1489" y="1"/>
                  </a:moveTo>
                  <a:cubicBezTo>
                    <a:pt x="727" y="1"/>
                    <a:pt x="0" y="608"/>
                    <a:pt x="24" y="1346"/>
                  </a:cubicBezTo>
                  <a:cubicBezTo>
                    <a:pt x="48" y="2072"/>
                    <a:pt x="667" y="2680"/>
                    <a:pt x="1489" y="2680"/>
                  </a:cubicBezTo>
                  <a:cubicBezTo>
                    <a:pt x="2239" y="2680"/>
                    <a:pt x="2977" y="2072"/>
                    <a:pt x="2941" y="1346"/>
                  </a:cubicBezTo>
                  <a:cubicBezTo>
                    <a:pt x="2894" y="632"/>
                    <a:pt x="2298" y="1"/>
                    <a:pt x="148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35"/>
            <p:cNvSpPr/>
            <p:nvPr/>
          </p:nvSpPr>
          <p:spPr>
            <a:xfrm>
              <a:off x="1181609" y="315495"/>
              <a:ext cx="88794" cy="81593"/>
            </a:xfrm>
            <a:custGeom>
              <a:avLst/>
              <a:gdLst/>
              <a:ahLst/>
              <a:cxnLst/>
              <a:rect l="l" t="t" r="r" b="b"/>
              <a:pathLst>
                <a:path w="2787" h="2561" extrusionOk="0">
                  <a:moveTo>
                    <a:pt x="1381" y="1"/>
                  </a:moveTo>
                  <a:cubicBezTo>
                    <a:pt x="631" y="1"/>
                    <a:pt x="0" y="596"/>
                    <a:pt x="0" y="1287"/>
                  </a:cubicBezTo>
                  <a:cubicBezTo>
                    <a:pt x="0" y="1989"/>
                    <a:pt x="643" y="2561"/>
                    <a:pt x="1381" y="2561"/>
                  </a:cubicBezTo>
                  <a:cubicBezTo>
                    <a:pt x="2143" y="2561"/>
                    <a:pt x="2774" y="1966"/>
                    <a:pt x="2774" y="1287"/>
                  </a:cubicBezTo>
                  <a:cubicBezTo>
                    <a:pt x="2786" y="584"/>
                    <a:pt x="2143" y="1"/>
                    <a:pt x="13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35"/>
            <p:cNvSpPr/>
            <p:nvPr/>
          </p:nvSpPr>
          <p:spPr>
            <a:xfrm>
              <a:off x="991182" y="331807"/>
              <a:ext cx="84238" cy="77802"/>
            </a:xfrm>
            <a:custGeom>
              <a:avLst/>
              <a:gdLst/>
              <a:ahLst/>
              <a:cxnLst/>
              <a:rect l="l" t="t" r="r" b="b"/>
              <a:pathLst>
                <a:path w="2644" h="2442" extrusionOk="0">
                  <a:moveTo>
                    <a:pt x="1322" y="1"/>
                  </a:moveTo>
                  <a:cubicBezTo>
                    <a:pt x="608" y="1"/>
                    <a:pt x="0" y="561"/>
                    <a:pt x="0" y="1215"/>
                  </a:cubicBezTo>
                  <a:cubicBezTo>
                    <a:pt x="0" y="1870"/>
                    <a:pt x="608" y="2442"/>
                    <a:pt x="1322" y="2442"/>
                  </a:cubicBezTo>
                  <a:cubicBezTo>
                    <a:pt x="2036" y="2442"/>
                    <a:pt x="2644" y="1870"/>
                    <a:pt x="2644" y="1215"/>
                  </a:cubicBezTo>
                  <a:cubicBezTo>
                    <a:pt x="2644" y="561"/>
                    <a:pt x="2048" y="1"/>
                    <a:pt x="13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35"/>
            <p:cNvSpPr/>
            <p:nvPr/>
          </p:nvSpPr>
          <p:spPr>
            <a:xfrm>
              <a:off x="1126205" y="474444"/>
              <a:ext cx="105106" cy="75158"/>
            </a:xfrm>
            <a:custGeom>
              <a:avLst/>
              <a:gdLst/>
              <a:ahLst/>
              <a:cxnLst/>
              <a:rect l="l" t="t" r="r" b="b"/>
              <a:pathLst>
                <a:path w="3299" h="2359" extrusionOk="0">
                  <a:moveTo>
                    <a:pt x="1656" y="1"/>
                  </a:moveTo>
                  <a:cubicBezTo>
                    <a:pt x="1" y="1"/>
                    <a:pt x="1" y="2358"/>
                    <a:pt x="1656" y="2358"/>
                  </a:cubicBezTo>
                  <a:cubicBezTo>
                    <a:pt x="3299" y="2358"/>
                    <a:pt x="3299" y="1"/>
                    <a:pt x="16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35"/>
            <p:cNvSpPr/>
            <p:nvPr/>
          </p:nvSpPr>
          <p:spPr>
            <a:xfrm>
              <a:off x="1312841" y="459661"/>
              <a:ext cx="100550" cy="90323"/>
            </a:xfrm>
            <a:custGeom>
              <a:avLst/>
              <a:gdLst/>
              <a:ahLst/>
              <a:cxnLst/>
              <a:rect l="l" t="t" r="r" b="b"/>
              <a:pathLst>
                <a:path w="3156" h="2835" extrusionOk="0">
                  <a:moveTo>
                    <a:pt x="1584" y="0"/>
                  </a:moveTo>
                  <a:cubicBezTo>
                    <a:pt x="775" y="0"/>
                    <a:pt x="1" y="655"/>
                    <a:pt x="48" y="1417"/>
                  </a:cubicBezTo>
                  <a:cubicBezTo>
                    <a:pt x="72" y="2179"/>
                    <a:pt x="715" y="2834"/>
                    <a:pt x="1584" y="2834"/>
                  </a:cubicBezTo>
                  <a:cubicBezTo>
                    <a:pt x="2382" y="2834"/>
                    <a:pt x="3156" y="2179"/>
                    <a:pt x="3120" y="1417"/>
                  </a:cubicBezTo>
                  <a:cubicBezTo>
                    <a:pt x="3085" y="643"/>
                    <a:pt x="2442" y="0"/>
                    <a:pt x="15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35"/>
            <p:cNvSpPr/>
            <p:nvPr/>
          </p:nvSpPr>
          <p:spPr>
            <a:xfrm>
              <a:off x="1448660" y="447905"/>
              <a:ext cx="127854" cy="91438"/>
            </a:xfrm>
            <a:custGeom>
              <a:avLst/>
              <a:gdLst/>
              <a:ahLst/>
              <a:cxnLst/>
              <a:rect l="l" t="t" r="r" b="b"/>
              <a:pathLst>
                <a:path w="4013" h="2870" extrusionOk="0">
                  <a:moveTo>
                    <a:pt x="2012" y="0"/>
                  </a:moveTo>
                  <a:cubicBezTo>
                    <a:pt x="0" y="0"/>
                    <a:pt x="0" y="2870"/>
                    <a:pt x="2012" y="2870"/>
                  </a:cubicBezTo>
                  <a:cubicBezTo>
                    <a:pt x="4013" y="2870"/>
                    <a:pt x="4013" y="0"/>
                    <a:pt x="20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35"/>
            <p:cNvSpPr/>
            <p:nvPr/>
          </p:nvSpPr>
          <p:spPr>
            <a:xfrm>
              <a:off x="1403132" y="575345"/>
              <a:ext cx="124955" cy="89176"/>
            </a:xfrm>
            <a:custGeom>
              <a:avLst/>
              <a:gdLst/>
              <a:ahLst/>
              <a:cxnLst/>
              <a:rect l="l" t="t" r="r" b="b"/>
              <a:pathLst>
                <a:path w="3922" h="2799" extrusionOk="0">
                  <a:moveTo>
                    <a:pt x="1965" y="1"/>
                  </a:moveTo>
                  <a:cubicBezTo>
                    <a:pt x="1" y="1"/>
                    <a:pt x="1" y="2799"/>
                    <a:pt x="1965" y="2799"/>
                  </a:cubicBezTo>
                  <a:cubicBezTo>
                    <a:pt x="1973" y="2799"/>
                    <a:pt x="1981" y="2799"/>
                    <a:pt x="1989" y="2799"/>
                  </a:cubicBezTo>
                  <a:cubicBezTo>
                    <a:pt x="3906" y="2799"/>
                    <a:pt x="3921" y="1"/>
                    <a:pt x="196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35"/>
            <p:cNvSpPr/>
            <p:nvPr/>
          </p:nvSpPr>
          <p:spPr>
            <a:xfrm>
              <a:off x="1587856" y="605325"/>
              <a:ext cx="102462" cy="91821"/>
            </a:xfrm>
            <a:custGeom>
              <a:avLst/>
              <a:gdLst/>
              <a:ahLst/>
              <a:cxnLst/>
              <a:rect l="l" t="t" r="r" b="b"/>
              <a:pathLst>
                <a:path w="3216" h="2882" extrusionOk="0">
                  <a:moveTo>
                    <a:pt x="1608" y="0"/>
                  </a:moveTo>
                  <a:cubicBezTo>
                    <a:pt x="799" y="0"/>
                    <a:pt x="1" y="667"/>
                    <a:pt x="49" y="1441"/>
                  </a:cubicBezTo>
                  <a:cubicBezTo>
                    <a:pt x="96" y="2239"/>
                    <a:pt x="739" y="2882"/>
                    <a:pt x="1608" y="2882"/>
                  </a:cubicBezTo>
                  <a:cubicBezTo>
                    <a:pt x="2430" y="2882"/>
                    <a:pt x="3216" y="2215"/>
                    <a:pt x="3180" y="1441"/>
                  </a:cubicBezTo>
                  <a:cubicBezTo>
                    <a:pt x="3144" y="655"/>
                    <a:pt x="2501" y="0"/>
                    <a:pt x="16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35"/>
            <p:cNvSpPr/>
            <p:nvPr/>
          </p:nvSpPr>
          <p:spPr>
            <a:xfrm>
              <a:off x="1814317" y="587866"/>
              <a:ext cx="80478" cy="57698"/>
            </a:xfrm>
            <a:custGeom>
              <a:avLst/>
              <a:gdLst/>
              <a:ahLst/>
              <a:cxnLst/>
              <a:rect l="l" t="t" r="r" b="b"/>
              <a:pathLst>
                <a:path w="2526" h="1811" extrusionOk="0">
                  <a:moveTo>
                    <a:pt x="1263" y="1"/>
                  </a:moveTo>
                  <a:cubicBezTo>
                    <a:pt x="1" y="1"/>
                    <a:pt x="1" y="1810"/>
                    <a:pt x="1263" y="1810"/>
                  </a:cubicBezTo>
                  <a:cubicBezTo>
                    <a:pt x="2525" y="1810"/>
                    <a:pt x="2525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35"/>
            <p:cNvSpPr/>
            <p:nvPr/>
          </p:nvSpPr>
          <p:spPr>
            <a:xfrm>
              <a:off x="2017265" y="557089"/>
              <a:ext cx="98670" cy="94592"/>
            </a:xfrm>
            <a:custGeom>
              <a:avLst/>
              <a:gdLst/>
              <a:ahLst/>
              <a:cxnLst/>
              <a:rect l="l" t="t" r="r" b="b"/>
              <a:pathLst>
                <a:path w="3097" h="2969" extrusionOk="0">
                  <a:moveTo>
                    <a:pt x="1610" y="1"/>
                  </a:moveTo>
                  <a:cubicBezTo>
                    <a:pt x="1589" y="1"/>
                    <a:pt x="1569" y="1"/>
                    <a:pt x="1549" y="2"/>
                  </a:cubicBezTo>
                  <a:cubicBezTo>
                    <a:pt x="715" y="26"/>
                    <a:pt x="1" y="621"/>
                    <a:pt x="1" y="1431"/>
                  </a:cubicBezTo>
                  <a:lnTo>
                    <a:pt x="1" y="1538"/>
                  </a:lnTo>
                  <a:cubicBezTo>
                    <a:pt x="1" y="2270"/>
                    <a:pt x="681" y="2968"/>
                    <a:pt x="1489" y="2968"/>
                  </a:cubicBezTo>
                  <a:cubicBezTo>
                    <a:pt x="1508" y="2968"/>
                    <a:pt x="1528" y="2968"/>
                    <a:pt x="1549" y="2967"/>
                  </a:cubicBezTo>
                  <a:cubicBezTo>
                    <a:pt x="2382" y="2943"/>
                    <a:pt x="3096" y="2348"/>
                    <a:pt x="3096" y="1538"/>
                  </a:cubicBezTo>
                  <a:lnTo>
                    <a:pt x="3096" y="1431"/>
                  </a:lnTo>
                  <a:cubicBezTo>
                    <a:pt x="3096" y="688"/>
                    <a:pt x="2417" y="1"/>
                    <a:pt x="16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35"/>
            <p:cNvSpPr/>
            <p:nvPr/>
          </p:nvSpPr>
          <p:spPr>
            <a:xfrm>
              <a:off x="2211484" y="569292"/>
              <a:ext cx="86532" cy="79682"/>
            </a:xfrm>
            <a:custGeom>
              <a:avLst/>
              <a:gdLst/>
              <a:ahLst/>
              <a:cxnLst/>
              <a:rect l="l" t="t" r="r" b="b"/>
              <a:pathLst>
                <a:path w="2716" h="2501" extrusionOk="0">
                  <a:moveTo>
                    <a:pt x="1358" y="0"/>
                  </a:moveTo>
                  <a:cubicBezTo>
                    <a:pt x="632" y="0"/>
                    <a:pt x="1" y="584"/>
                    <a:pt x="1" y="1250"/>
                  </a:cubicBezTo>
                  <a:cubicBezTo>
                    <a:pt x="1" y="1941"/>
                    <a:pt x="620" y="2501"/>
                    <a:pt x="1358" y="2501"/>
                  </a:cubicBezTo>
                  <a:cubicBezTo>
                    <a:pt x="2084" y="2501"/>
                    <a:pt x="2715" y="1917"/>
                    <a:pt x="2715" y="1250"/>
                  </a:cubicBezTo>
                  <a:cubicBezTo>
                    <a:pt x="2715" y="584"/>
                    <a:pt x="2084" y="0"/>
                    <a:pt x="13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35"/>
            <p:cNvSpPr/>
            <p:nvPr/>
          </p:nvSpPr>
          <p:spPr>
            <a:xfrm>
              <a:off x="1897026" y="673506"/>
              <a:ext cx="116862" cy="87296"/>
            </a:xfrm>
            <a:custGeom>
              <a:avLst/>
              <a:gdLst/>
              <a:ahLst/>
              <a:cxnLst/>
              <a:rect l="l" t="t" r="r" b="b"/>
              <a:pathLst>
                <a:path w="3668" h="2740" extrusionOk="0">
                  <a:moveTo>
                    <a:pt x="1764" y="0"/>
                  </a:moveTo>
                  <a:cubicBezTo>
                    <a:pt x="1568" y="0"/>
                    <a:pt x="1380" y="25"/>
                    <a:pt x="1191" y="75"/>
                  </a:cubicBezTo>
                  <a:cubicBezTo>
                    <a:pt x="584" y="253"/>
                    <a:pt x="0" y="932"/>
                    <a:pt x="286" y="1551"/>
                  </a:cubicBezTo>
                  <a:cubicBezTo>
                    <a:pt x="429" y="1861"/>
                    <a:pt x="548" y="2099"/>
                    <a:pt x="822" y="2337"/>
                  </a:cubicBezTo>
                  <a:cubicBezTo>
                    <a:pt x="1111" y="2612"/>
                    <a:pt x="1482" y="2739"/>
                    <a:pt x="1851" y="2739"/>
                  </a:cubicBezTo>
                  <a:cubicBezTo>
                    <a:pt x="2423" y="2739"/>
                    <a:pt x="2988" y="2433"/>
                    <a:pt x="3227" y="1897"/>
                  </a:cubicBezTo>
                  <a:cubicBezTo>
                    <a:pt x="3668" y="956"/>
                    <a:pt x="2918" y="63"/>
                    <a:pt x="1882" y="3"/>
                  </a:cubicBezTo>
                  <a:cubicBezTo>
                    <a:pt x="1842" y="1"/>
                    <a:pt x="1803" y="0"/>
                    <a:pt x="17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35"/>
            <p:cNvSpPr/>
            <p:nvPr/>
          </p:nvSpPr>
          <p:spPr>
            <a:xfrm>
              <a:off x="1710772" y="689149"/>
              <a:ext cx="83091" cy="75891"/>
            </a:xfrm>
            <a:custGeom>
              <a:avLst/>
              <a:gdLst/>
              <a:ahLst/>
              <a:cxnLst/>
              <a:rect l="l" t="t" r="r" b="b"/>
              <a:pathLst>
                <a:path w="2608" h="2382" extrusionOk="0">
                  <a:moveTo>
                    <a:pt x="1298" y="1"/>
                  </a:moveTo>
                  <a:cubicBezTo>
                    <a:pt x="596" y="1"/>
                    <a:pt x="1" y="548"/>
                    <a:pt x="1" y="1191"/>
                  </a:cubicBezTo>
                  <a:cubicBezTo>
                    <a:pt x="1" y="1846"/>
                    <a:pt x="596" y="2382"/>
                    <a:pt x="1298" y="2382"/>
                  </a:cubicBezTo>
                  <a:cubicBezTo>
                    <a:pt x="2001" y="2382"/>
                    <a:pt x="2596" y="1834"/>
                    <a:pt x="2596" y="1191"/>
                  </a:cubicBezTo>
                  <a:cubicBezTo>
                    <a:pt x="2608" y="560"/>
                    <a:pt x="2013" y="1"/>
                    <a:pt x="129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3" name="Google Shape;1423;p35"/>
          <p:cNvGrpSpPr/>
          <p:nvPr/>
        </p:nvGrpSpPr>
        <p:grpSpPr>
          <a:xfrm>
            <a:off x="7030750" y="433731"/>
            <a:ext cx="807619" cy="1289408"/>
            <a:chOff x="7039262" y="462306"/>
            <a:chExt cx="807619" cy="1289408"/>
          </a:xfrm>
        </p:grpSpPr>
        <p:sp>
          <p:nvSpPr>
            <p:cNvPr id="1424" name="Google Shape;1424;p35"/>
            <p:cNvSpPr/>
            <p:nvPr/>
          </p:nvSpPr>
          <p:spPr>
            <a:xfrm>
              <a:off x="7341575" y="889451"/>
              <a:ext cx="91852" cy="862262"/>
            </a:xfrm>
            <a:custGeom>
              <a:avLst/>
              <a:gdLst/>
              <a:ahLst/>
              <a:cxnLst/>
              <a:rect l="l" t="t" r="r" b="b"/>
              <a:pathLst>
                <a:path w="2883" h="58055" extrusionOk="0">
                  <a:moveTo>
                    <a:pt x="1311" y="0"/>
                  </a:moveTo>
                  <a:cubicBezTo>
                    <a:pt x="1311" y="12"/>
                    <a:pt x="1299" y="60"/>
                    <a:pt x="1299" y="131"/>
                  </a:cubicBezTo>
                  <a:cubicBezTo>
                    <a:pt x="1263" y="357"/>
                    <a:pt x="1215" y="834"/>
                    <a:pt x="1156" y="1548"/>
                  </a:cubicBezTo>
                  <a:cubicBezTo>
                    <a:pt x="858" y="4870"/>
                    <a:pt x="227" y="13204"/>
                    <a:pt x="84" y="23384"/>
                  </a:cubicBezTo>
                  <a:cubicBezTo>
                    <a:pt x="72" y="23741"/>
                    <a:pt x="72" y="24122"/>
                    <a:pt x="72" y="24491"/>
                  </a:cubicBezTo>
                  <a:cubicBezTo>
                    <a:pt x="1" y="31421"/>
                    <a:pt x="191" y="39112"/>
                    <a:pt x="882" y="46625"/>
                  </a:cubicBezTo>
                  <a:lnTo>
                    <a:pt x="965" y="47649"/>
                  </a:lnTo>
                  <a:cubicBezTo>
                    <a:pt x="1311" y="51209"/>
                    <a:pt x="1787" y="54709"/>
                    <a:pt x="2394" y="58055"/>
                  </a:cubicBezTo>
                  <a:lnTo>
                    <a:pt x="2882" y="58055"/>
                  </a:lnTo>
                  <a:cubicBezTo>
                    <a:pt x="2846" y="57852"/>
                    <a:pt x="2811" y="57638"/>
                    <a:pt x="2799" y="57448"/>
                  </a:cubicBezTo>
                  <a:cubicBezTo>
                    <a:pt x="2727" y="57090"/>
                    <a:pt x="2668" y="56721"/>
                    <a:pt x="2608" y="56364"/>
                  </a:cubicBezTo>
                  <a:cubicBezTo>
                    <a:pt x="1596" y="50232"/>
                    <a:pt x="1025" y="43660"/>
                    <a:pt x="763" y="37231"/>
                  </a:cubicBezTo>
                  <a:lnTo>
                    <a:pt x="715" y="36302"/>
                  </a:lnTo>
                  <a:cubicBezTo>
                    <a:pt x="430" y="28718"/>
                    <a:pt x="549" y="21396"/>
                    <a:pt x="787" y="15347"/>
                  </a:cubicBezTo>
                  <a:cubicBezTo>
                    <a:pt x="822" y="14776"/>
                    <a:pt x="834" y="14216"/>
                    <a:pt x="858" y="13657"/>
                  </a:cubicBezTo>
                  <a:cubicBezTo>
                    <a:pt x="1096" y="8156"/>
                    <a:pt x="1442" y="3882"/>
                    <a:pt x="1632" y="1679"/>
                  </a:cubicBezTo>
                  <a:cubicBezTo>
                    <a:pt x="1692" y="965"/>
                    <a:pt x="1739" y="464"/>
                    <a:pt x="1775" y="226"/>
                  </a:cubicBezTo>
                  <a:cubicBezTo>
                    <a:pt x="1787" y="119"/>
                    <a:pt x="1787" y="60"/>
                    <a:pt x="1787" y="48"/>
                  </a:cubicBezTo>
                  <a:lnTo>
                    <a:pt x="131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25" name="Google Shape;1425;p35"/>
            <p:cNvGrpSpPr/>
            <p:nvPr/>
          </p:nvGrpSpPr>
          <p:grpSpPr>
            <a:xfrm>
              <a:off x="7039262" y="462306"/>
              <a:ext cx="807619" cy="1213133"/>
              <a:chOff x="7039262" y="462306"/>
              <a:chExt cx="807619" cy="1213133"/>
            </a:xfrm>
          </p:grpSpPr>
          <p:sp>
            <p:nvSpPr>
              <p:cNvPr id="1426" name="Google Shape;1426;p35"/>
              <p:cNvSpPr/>
              <p:nvPr/>
            </p:nvSpPr>
            <p:spPr>
              <a:xfrm>
                <a:off x="7039262" y="1255014"/>
                <a:ext cx="360783" cy="420425"/>
              </a:xfrm>
              <a:custGeom>
                <a:avLst/>
                <a:gdLst/>
                <a:ahLst/>
                <a:cxnLst/>
                <a:rect l="l" t="t" r="r" b="b"/>
                <a:pathLst>
                  <a:path w="11324" h="13196" extrusionOk="0">
                    <a:moveTo>
                      <a:pt x="2266" y="0"/>
                    </a:moveTo>
                    <a:cubicBezTo>
                      <a:pt x="1965" y="0"/>
                      <a:pt x="1666" y="58"/>
                      <a:pt x="1370" y="182"/>
                    </a:cubicBezTo>
                    <a:cubicBezTo>
                      <a:pt x="1132" y="266"/>
                      <a:pt x="929" y="385"/>
                      <a:pt x="798" y="528"/>
                    </a:cubicBezTo>
                    <a:cubicBezTo>
                      <a:pt x="1" y="1325"/>
                      <a:pt x="620" y="2778"/>
                      <a:pt x="1882" y="4433"/>
                    </a:cubicBezTo>
                    <a:cubicBezTo>
                      <a:pt x="1918" y="4457"/>
                      <a:pt x="1930" y="4504"/>
                      <a:pt x="1965" y="4540"/>
                    </a:cubicBezTo>
                    <a:cubicBezTo>
                      <a:pt x="2168" y="4802"/>
                      <a:pt x="2406" y="5088"/>
                      <a:pt x="2644" y="5373"/>
                    </a:cubicBezTo>
                    <a:lnTo>
                      <a:pt x="2739" y="5457"/>
                    </a:lnTo>
                    <a:cubicBezTo>
                      <a:pt x="5537" y="8660"/>
                      <a:pt x="10026" y="12208"/>
                      <a:pt x="11085" y="13017"/>
                    </a:cubicBezTo>
                    <a:cubicBezTo>
                      <a:pt x="11228" y="13136"/>
                      <a:pt x="11324" y="13196"/>
                      <a:pt x="11324" y="13196"/>
                    </a:cubicBezTo>
                    <a:lnTo>
                      <a:pt x="11324" y="12458"/>
                    </a:lnTo>
                    <a:cubicBezTo>
                      <a:pt x="11324" y="12458"/>
                      <a:pt x="11252" y="12267"/>
                      <a:pt x="11097" y="11886"/>
                    </a:cubicBezTo>
                    <a:cubicBezTo>
                      <a:pt x="10609" y="10636"/>
                      <a:pt x="9299" y="7528"/>
                      <a:pt x="7633" y="4802"/>
                    </a:cubicBezTo>
                    <a:cubicBezTo>
                      <a:pt x="7621" y="4778"/>
                      <a:pt x="7585" y="4730"/>
                      <a:pt x="7561" y="4683"/>
                    </a:cubicBezTo>
                    <a:cubicBezTo>
                      <a:pt x="5985" y="2166"/>
                      <a:pt x="4102" y="0"/>
                      <a:pt x="226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" name="Google Shape;1427;p35"/>
              <p:cNvSpPr/>
              <p:nvPr/>
            </p:nvSpPr>
            <p:spPr>
              <a:xfrm>
                <a:off x="7356396" y="974933"/>
                <a:ext cx="466590" cy="408063"/>
              </a:xfrm>
              <a:custGeom>
                <a:avLst/>
                <a:gdLst/>
                <a:ahLst/>
                <a:cxnLst/>
                <a:rect l="l" t="t" r="r" b="b"/>
                <a:pathLst>
                  <a:path w="14645" h="12808" extrusionOk="0">
                    <a:moveTo>
                      <a:pt x="11214" y="1"/>
                    </a:moveTo>
                    <a:cubicBezTo>
                      <a:pt x="9688" y="1"/>
                      <a:pt x="7870" y="1400"/>
                      <a:pt x="6156" y="3223"/>
                    </a:cubicBezTo>
                    <a:cubicBezTo>
                      <a:pt x="6108" y="3258"/>
                      <a:pt x="6084" y="3294"/>
                      <a:pt x="6049" y="3330"/>
                    </a:cubicBezTo>
                    <a:cubicBezTo>
                      <a:pt x="5775" y="3615"/>
                      <a:pt x="5501" y="3925"/>
                      <a:pt x="5239" y="4235"/>
                    </a:cubicBezTo>
                    <a:cubicBezTo>
                      <a:pt x="5203" y="4270"/>
                      <a:pt x="5179" y="4294"/>
                      <a:pt x="5144" y="4342"/>
                    </a:cubicBezTo>
                    <a:cubicBezTo>
                      <a:pt x="3001" y="6842"/>
                      <a:pt x="1155" y="9747"/>
                      <a:pt x="381" y="10997"/>
                    </a:cubicBezTo>
                    <a:cubicBezTo>
                      <a:pt x="131" y="11378"/>
                      <a:pt x="0" y="11616"/>
                      <a:pt x="0" y="11616"/>
                    </a:cubicBezTo>
                    <a:lnTo>
                      <a:pt x="12" y="11855"/>
                    </a:lnTo>
                    <a:lnTo>
                      <a:pt x="60" y="12807"/>
                    </a:lnTo>
                    <a:cubicBezTo>
                      <a:pt x="60" y="12807"/>
                      <a:pt x="143" y="12748"/>
                      <a:pt x="310" y="12664"/>
                    </a:cubicBezTo>
                    <a:cubicBezTo>
                      <a:pt x="1155" y="12188"/>
                      <a:pt x="3965" y="10581"/>
                      <a:pt x="6739" y="8628"/>
                    </a:cubicBezTo>
                    <a:cubicBezTo>
                      <a:pt x="6787" y="8592"/>
                      <a:pt x="6811" y="8568"/>
                      <a:pt x="6858" y="8533"/>
                    </a:cubicBezTo>
                    <a:cubicBezTo>
                      <a:pt x="10799" y="5759"/>
                      <a:pt x="14645" y="2330"/>
                      <a:pt x="12728" y="591"/>
                    </a:cubicBezTo>
                    <a:lnTo>
                      <a:pt x="12716" y="579"/>
                    </a:lnTo>
                    <a:cubicBezTo>
                      <a:pt x="12680" y="532"/>
                      <a:pt x="12621" y="496"/>
                      <a:pt x="12573" y="460"/>
                    </a:cubicBezTo>
                    <a:cubicBezTo>
                      <a:pt x="12158" y="143"/>
                      <a:pt x="11701" y="1"/>
                      <a:pt x="1121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" name="Google Shape;1428;p35"/>
              <p:cNvSpPr/>
              <p:nvPr/>
            </p:nvSpPr>
            <p:spPr>
              <a:xfrm>
                <a:off x="7128788" y="466416"/>
                <a:ext cx="718093" cy="432914"/>
              </a:xfrm>
              <a:custGeom>
                <a:avLst/>
                <a:gdLst/>
                <a:ahLst/>
                <a:cxnLst/>
                <a:rect l="l" t="t" r="r" b="b"/>
                <a:pathLst>
                  <a:path w="22539" h="13588" extrusionOk="0">
                    <a:moveTo>
                      <a:pt x="10773" y="1"/>
                    </a:moveTo>
                    <a:cubicBezTo>
                      <a:pt x="7922" y="1"/>
                      <a:pt x="7347" y="12159"/>
                      <a:pt x="7347" y="12159"/>
                    </a:cubicBezTo>
                    <a:cubicBezTo>
                      <a:pt x="7347" y="12159"/>
                      <a:pt x="5331" y="336"/>
                      <a:pt x="2931" y="336"/>
                    </a:cubicBezTo>
                    <a:cubicBezTo>
                      <a:pt x="2808" y="336"/>
                      <a:pt x="2685" y="367"/>
                      <a:pt x="2560" y="431"/>
                    </a:cubicBezTo>
                    <a:cubicBezTo>
                      <a:pt x="0" y="1777"/>
                      <a:pt x="7347" y="13290"/>
                      <a:pt x="7347" y="13290"/>
                    </a:cubicBezTo>
                    <a:lnTo>
                      <a:pt x="9109" y="13588"/>
                    </a:lnTo>
                    <a:cubicBezTo>
                      <a:pt x="9109" y="13588"/>
                      <a:pt x="22539" y="6789"/>
                      <a:pt x="20813" y="5313"/>
                    </a:cubicBezTo>
                    <a:cubicBezTo>
                      <a:pt x="20679" y="5197"/>
                      <a:pt x="20500" y="5144"/>
                      <a:pt x="20283" y="5144"/>
                    </a:cubicBezTo>
                    <a:cubicBezTo>
                      <a:pt x="17736" y="5144"/>
                      <a:pt x="10002" y="12504"/>
                      <a:pt x="10002" y="12504"/>
                    </a:cubicBezTo>
                    <a:cubicBezTo>
                      <a:pt x="10002" y="12504"/>
                      <a:pt x="19205" y="2420"/>
                      <a:pt x="16991" y="1824"/>
                    </a:cubicBezTo>
                    <a:cubicBezTo>
                      <a:pt x="16932" y="1809"/>
                      <a:pt x="16871" y="1801"/>
                      <a:pt x="16807" y="1801"/>
                    </a:cubicBezTo>
                    <a:cubicBezTo>
                      <a:pt x="14462" y="1801"/>
                      <a:pt x="8763" y="12183"/>
                      <a:pt x="8763" y="12183"/>
                    </a:cubicBezTo>
                    <a:cubicBezTo>
                      <a:pt x="8763" y="12183"/>
                      <a:pt x="13728" y="181"/>
                      <a:pt x="10835" y="3"/>
                    </a:cubicBezTo>
                    <a:cubicBezTo>
                      <a:pt x="10814" y="1"/>
                      <a:pt x="10794" y="1"/>
                      <a:pt x="107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" name="Google Shape;1429;p35"/>
              <p:cNvSpPr/>
              <p:nvPr/>
            </p:nvSpPr>
            <p:spPr>
              <a:xfrm>
                <a:off x="7320745" y="462306"/>
                <a:ext cx="37945" cy="26985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847" extrusionOk="0">
                    <a:moveTo>
                      <a:pt x="595" y="1"/>
                    </a:moveTo>
                    <a:cubicBezTo>
                      <a:pt x="0" y="1"/>
                      <a:pt x="0" y="846"/>
                      <a:pt x="595" y="846"/>
                    </a:cubicBezTo>
                    <a:cubicBezTo>
                      <a:pt x="1191" y="846"/>
                      <a:pt x="1191" y="1"/>
                      <a:pt x="5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" name="Google Shape;1430;p35"/>
              <p:cNvSpPr/>
              <p:nvPr/>
            </p:nvSpPr>
            <p:spPr>
              <a:xfrm>
                <a:off x="7520634" y="473680"/>
                <a:ext cx="40621" cy="28865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906" extrusionOk="0">
                    <a:moveTo>
                      <a:pt x="632" y="1"/>
                    </a:moveTo>
                    <a:cubicBezTo>
                      <a:pt x="1" y="1"/>
                      <a:pt x="1" y="906"/>
                      <a:pt x="632" y="906"/>
                    </a:cubicBezTo>
                    <a:cubicBezTo>
                      <a:pt x="1275" y="906"/>
                      <a:pt x="1275" y="1"/>
                      <a:pt x="63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" name="Google Shape;1431;p35"/>
              <p:cNvSpPr/>
              <p:nvPr/>
            </p:nvSpPr>
            <p:spPr>
              <a:xfrm>
                <a:off x="7755060" y="574230"/>
                <a:ext cx="22812" cy="16312"/>
              </a:xfrm>
              <a:custGeom>
                <a:avLst/>
                <a:gdLst/>
                <a:ahLst/>
                <a:cxnLst/>
                <a:rect l="l" t="t" r="r" b="b"/>
                <a:pathLst>
                  <a:path w="716" h="512" extrusionOk="0">
                    <a:moveTo>
                      <a:pt x="358" y="0"/>
                    </a:moveTo>
                    <a:cubicBezTo>
                      <a:pt x="1" y="0"/>
                      <a:pt x="1" y="512"/>
                      <a:pt x="358" y="512"/>
                    </a:cubicBezTo>
                    <a:cubicBezTo>
                      <a:pt x="715" y="512"/>
                      <a:pt x="715" y="0"/>
                      <a:pt x="35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" name="Google Shape;1432;p35"/>
              <p:cNvSpPr/>
              <p:nvPr/>
            </p:nvSpPr>
            <p:spPr>
              <a:xfrm>
                <a:off x="7352605" y="877696"/>
                <a:ext cx="80829" cy="64899"/>
              </a:xfrm>
              <a:custGeom>
                <a:avLst/>
                <a:gdLst/>
                <a:ahLst/>
                <a:cxnLst/>
                <a:rect l="l" t="t" r="r" b="b"/>
                <a:pathLst>
                  <a:path w="2537" h="2037" extrusionOk="0">
                    <a:moveTo>
                      <a:pt x="119" y="0"/>
                    </a:moveTo>
                    <a:cubicBezTo>
                      <a:pt x="119" y="0"/>
                      <a:pt x="0" y="1691"/>
                      <a:pt x="1036" y="2000"/>
                    </a:cubicBezTo>
                    <a:cubicBezTo>
                      <a:pt x="1116" y="2025"/>
                      <a:pt x="1193" y="2036"/>
                      <a:pt x="1266" y="2036"/>
                    </a:cubicBezTo>
                    <a:cubicBezTo>
                      <a:pt x="2150" y="2036"/>
                      <a:pt x="2536" y="381"/>
                      <a:pt x="2536" y="381"/>
                    </a:cubicBezTo>
                    <a:lnTo>
                      <a:pt x="1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" name="Google Shape;1433;p35"/>
              <p:cNvSpPr/>
              <p:nvPr/>
            </p:nvSpPr>
            <p:spPr>
              <a:xfrm>
                <a:off x="7356778" y="992615"/>
                <a:ext cx="404399" cy="360018"/>
              </a:xfrm>
              <a:custGeom>
                <a:avLst/>
                <a:gdLst/>
                <a:ahLst/>
                <a:cxnLst/>
                <a:rect l="l" t="t" r="r" b="b"/>
                <a:pathLst>
                  <a:path w="12693" h="11300" extrusionOk="0">
                    <a:moveTo>
                      <a:pt x="12692" y="1"/>
                    </a:moveTo>
                    <a:cubicBezTo>
                      <a:pt x="12192" y="393"/>
                      <a:pt x="11692" y="810"/>
                      <a:pt x="11192" y="1239"/>
                    </a:cubicBezTo>
                    <a:lnTo>
                      <a:pt x="9549" y="2620"/>
                    </a:lnTo>
                    <a:cubicBezTo>
                      <a:pt x="8596" y="3430"/>
                      <a:pt x="7680" y="4227"/>
                      <a:pt x="6739" y="5049"/>
                    </a:cubicBezTo>
                    <a:cubicBezTo>
                      <a:pt x="6715" y="5073"/>
                      <a:pt x="6668" y="5108"/>
                      <a:pt x="6632" y="5132"/>
                    </a:cubicBezTo>
                    <a:cubicBezTo>
                      <a:pt x="6513" y="5239"/>
                      <a:pt x="6418" y="5335"/>
                      <a:pt x="6299" y="5430"/>
                    </a:cubicBezTo>
                    <a:cubicBezTo>
                      <a:pt x="6144" y="5585"/>
                      <a:pt x="5977" y="5716"/>
                      <a:pt x="5822" y="5870"/>
                    </a:cubicBezTo>
                    <a:cubicBezTo>
                      <a:pt x="5775" y="5894"/>
                      <a:pt x="5739" y="5930"/>
                      <a:pt x="5715" y="5954"/>
                    </a:cubicBezTo>
                    <a:cubicBezTo>
                      <a:pt x="4834" y="6728"/>
                      <a:pt x="3953" y="7513"/>
                      <a:pt x="3096" y="8311"/>
                    </a:cubicBezTo>
                    <a:lnTo>
                      <a:pt x="1512" y="9764"/>
                    </a:lnTo>
                    <a:lnTo>
                      <a:pt x="738" y="10514"/>
                    </a:lnTo>
                    <a:lnTo>
                      <a:pt x="357" y="10895"/>
                    </a:lnTo>
                    <a:cubicBezTo>
                      <a:pt x="226" y="11026"/>
                      <a:pt x="107" y="11145"/>
                      <a:pt x="0" y="11300"/>
                    </a:cubicBezTo>
                    <a:cubicBezTo>
                      <a:pt x="83" y="11181"/>
                      <a:pt x="226" y="11061"/>
                      <a:pt x="345" y="10954"/>
                    </a:cubicBezTo>
                    <a:lnTo>
                      <a:pt x="369" y="10931"/>
                    </a:lnTo>
                    <a:lnTo>
                      <a:pt x="774" y="10573"/>
                    </a:lnTo>
                    <a:lnTo>
                      <a:pt x="1596" y="9871"/>
                    </a:lnTo>
                    <a:lnTo>
                      <a:pt x="3215" y="8454"/>
                    </a:lnTo>
                    <a:lnTo>
                      <a:pt x="4667" y="7180"/>
                    </a:lnTo>
                    <a:lnTo>
                      <a:pt x="4775" y="7085"/>
                    </a:lnTo>
                    <a:lnTo>
                      <a:pt x="6453" y="5608"/>
                    </a:lnTo>
                    <a:lnTo>
                      <a:pt x="9668" y="2763"/>
                    </a:lnTo>
                    <a:lnTo>
                      <a:pt x="11263" y="1310"/>
                    </a:lnTo>
                    <a:cubicBezTo>
                      <a:pt x="11740" y="882"/>
                      <a:pt x="12216" y="453"/>
                      <a:pt x="12692" y="1"/>
                    </a:cubicBezTo>
                    <a:close/>
                  </a:path>
                </a:pathLst>
              </a:custGeom>
              <a:solidFill>
                <a:srgbClr val="6166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" name="Google Shape;1434;p35"/>
              <p:cNvSpPr/>
              <p:nvPr/>
            </p:nvSpPr>
            <p:spPr>
              <a:xfrm>
                <a:off x="7519870" y="1109064"/>
                <a:ext cx="23545" cy="75922"/>
              </a:xfrm>
              <a:custGeom>
                <a:avLst/>
                <a:gdLst/>
                <a:ahLst/>
                <a:cxnLst/>
                <a:rect l="l" t="t" r="r" b="b"/>
                <a:pathLst>
                  <a:path w="739" h="2383" extrusionOk="0">
                    <a:moveTo>
                      <a:pt x="84" y="1"/>
                    </a:moveTo>
                    <a:cubicBezTo>
                      <a:pt x="60" y="25"/>
                      <a:pt x="25" y="60"/>
                      <a:pt x="1" y="96"/>
                    </a:cubicBezTo>
                    <a:lnTo>
                      <a:pt x="596" y="2275"/>
                    </a:lnTo>
                    <a:lnTo>
                      <a:pt x="620" y="2382"/>
                    </a:lnTo>
                    <a:lnTo>
                      <a:pt x="739" y="2346"/>
                    </a:lnTo>
                    <a:lnTo>
                      <a:pt x="679" y="2203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6166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" name="Google Shape;1435;p35"/>
              <p:cNvSpPr/>
              <p:nvPr/>
            </p:nvSpPr>
            <p:spPr>
              <a:xfrm>
                <a:off x="7548703" y="1076821"/>
                <a:ext cx="24691" cy="84620"/>
              </a:xfrm>
              <a:custGeom>
                <a:avLst/>
                <a:gdLst/>
                <a:ahLst/>
                <a:cxnLst/>
                <a:rect l="l" t="t" r="r" b="b"/>
                <a:pathLst>
                  <a:path w="775" h="2656" extrusionOk="0">
                    <a:moveTo>
                      <a:pt x="108" y="1"/>
                    </a:moveTo>
                    <a:cubicBezTo>
                      <a:pt x="60" y="25"/>
                      <a:pt x="36" y="72"/>
                      <a:pt x="1" y="96"/>
                    </a:cubicBezTo>
                    <a:lnTo>
                      <a:pt x="608" y="2501"/>
                    </a:lnTo>
                    <a:lnTo>
                      <a:pt x="656" y="2656"/>
                    </a:lnTo>
                    <a:lnTo>
                      <a:pt x="775" y="2632"/>
                    </a:lnTo>
                    <a:lnTo>
                      <a:pt x="715" y="2406"/>
                    </a:lnTo>
                    <a:lnTo>
                      <a:pt x="108" y="1"/>
                    </a:lnTo>
                    <a:close/>
                  </a:path>
                </a:pathLst>
              </a:custGeom>
              <a:solidFill>
                <a:srgbClr val="6166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" name="Google Shape;1436;p35"/>
              <p:cNvSpPr/>
              <p:nvPr/>
            </p:nvSpPr>
            <p:spPr>
              <a:xfrm>
                <a:off x="7502824" y="1216145"/>
                <a:ext cx="72099" cy="33708"/>
              </a:xfrm>
              <a:custGeom>
                <a:avLst/>
                <a:gdLst/>
                <a:ahLst/>
                <a:cxnLst/>
                <a:rect l="l" t="t" r="r" b="b"/>
                <a:pathLst>
                  <a:path w="2263" h="1058" extrusionOk="0">
                    <a:moveTo>
                      <a:pt x="23" y="0"/>
                    </a:moveTo>
                    <a:cubicBezTo>
                      <a:pt x="9" y="0"/>
                      <a:pt x="5" y="5"/>
                      <a:pt x="0" y="9"/>
                    </a:cubicBezTo>
                    <a:lnTo>
                      <a:pt x="48" y="57"/>
                    </a:lnTo>
                    <a:lnTo>
                      <a:pt x="24" y="116"/>
                    </a:lnTo>
                    <a:cubicBezTo>
                      <a:pt x="48" y="116"/>
                      <a:pt x="60" y="128"/>
                      <a:pt x="107" y="152"/>
                    </a:cubicBezTo>
                    <a:cubicBezTo>
                      <a:pt x="381" y="271"/>
                      <a:pt x="1369" y="712"/>
                      <a:pt x="2143" y="1057"/>
                    </a:cubicBezTo>
                    <a:cubicBezTo>
                      <a:pt x="2191" y="1021"/>
                      <a:pt x="2215" y="997"/>
                      <a:pt x="2262" y="962"/>
                    </a:cubicBezTo>
                    <a:cubicBezTo>
                      <a:pt x="976" y="390"/>
                      <a:pt x="429" y="152"/>
                      <a:pt x="202" y="57"/>
                    </a:cubicBezTo>
                    <a:cubicBezTo>
                      <a:pt x="91" y="12"/>
                      <a:pt x="45" y="0"/>
                      <a:pt x="23" y="0"/>
                    </a:cubicBezTo>
                    <a:close/>
                  </a:path>
                </a:pathLst>
              </a:custGeom>
              <a:solidFill>
                <a:srgbClr val="6166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" name="Google Shape;1437;p35"/>
              <p:cNvSpPr/>
              <p:nvPr/>
            </p:nvSpPr>
            <p:spPr>
              <a:xfrm>
                <a:off x="7065451" y="1272187"/>
                <a:ext cx="334594" cy="385060"/>
              </a:xfrm>
              <a:custGeom>
                <a:avLst/>
                <a:gdLst/>
                <a:ahLst/>
                <a:cxnLst/>
                <a:rect l="l" t="t" r="r" b="b"/>
                <a:pathLst>
                  <a:path w="10502" h="12086" extrusionOk="0">
                    <a:moveTo>
                      <a:pt x="0" y="0"/>
                    </a:moveTo>
                    <a:cubicBezTo>
                      <a:pt x="596" y="298"/>
                      <a:pt x="1179" y="667"/>
                      <a:pt x="1715" y="1072"/>
                    </a:cubicBezTo>
                    <a:cubicBezTo>
                      <a:pt x="2262" y="1465"/>
                      <a:pt x="2774" y="1917"/>
                      <a:pt x="3263" y="2382"/>
                    </a:cubicBezTo>
                    <a:cubicBezTo>
                      <a:pt x="4239" y="3299"/>
                      <a:pt x="5144" y="4311"/>
                      <a:pt x="5977" y="5370"/>
                    </a:cubicBezTo>
                    <a:cubicBezTo>
                      <a:pt x="6823" y="6430"/>
                      <a:pt x="7596" y="7525"/>
                      <a:pt x="8358" y="8644"/>
                    </a:cubicBezTo>
                    <a:cubicBezTo>
                      <a:pt x="8728" y="9192"/>
                      <a:pt x="9097" y="9764"/>
                      <a:pt x="9454" y="10335"/>
                    </a:cubicBezTo>
                    <a:cubicBezTo>
                      <a:pt x="9811" y="10918"/>
                      <a:pt x="10156" y="11502"/>
                      <a:pt x="10502" y="12085"/>
                    </a:cubicBezTo>
                    <a:cubicBezTo>
                      <a:pt x="9906" y="10859"/>
                      <a:pt x="9239" y="9680"/>
                      <a:pt x="8501" y="8537"/>
                    </a:cubicBezTo>
                    <a:cubicBezTo>
                      <a:pt x="7775" y="7394"/>
                      <a:pt x="6989" y="6287"/>
                      <a:pt x="6156" y="5215"/>
                    </a:cubicBezTo>
                    <a:cubicBezTo>
                      <a:pt x="5739" y="4680"/>
                      <a:pt x="5287" y="4180"/>
                      <a:pt x="4834" y="3668"/>
                    </a:cubicBezTo>
                    <a:cubicBezTo>
                      <a:pt x="4370" y="3179"/>
                      <a:pt x="3894" y="2691"/>
                      <a:pt x="3382" y="2239"/>
                    </a:cubicBezTo>
                    <a:cubicBezTo>
                      <a:pt x="2381" y="1334"/>
                      <a:pt x="1262" y="512"/>
                      <a:pt x="0" y="0"/>
                    </a:cubicBezTo>
                    <a:close/>
                  </a:path>
                </a:pathLst>
              </a:custGeom>
              <a:solidFill>
                <a:srgbClr val="6166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" name="Google Shape;1438;p35"/>
              <p:cNvSpPr/>
              <p:nvPr/>
            </p:nvSpPr>
            <p:spPr>
              <a:xfrm>
                <a:off x="7099955" y="1362096"/>
                <a:ext cx="91088" cy="37563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1179" extrusionOk="0">
                    <a:moveTo>
                      <a:pt x="2811" y="0"/>
                    </a:moveTo>
                    <a:lnTo>
                      <a:pt x="2680" y="48"/>
                    </a:lnTo>
                    <a:lnTo>
                      <a:pt x="1" y="1072"/>
                    </a:lnTo>
                    <a:cubicBezTo>
                      <a:pt x="25" y="1096"/>
                      <a:pt x="36" y="1143"/>
                      <a:pt x="72" y="1179"/>
                    </a:cubicBezTo>
                    <a:lnTo>
                      <a:pt x="2763" y="143"/>
                    </a:lnTo>
                    <a:lnTo>
                      <a:pt x="2858" y="119"/>
                    </a:lnTo>
                    <a:lnTo>
                      <a:pt x="2811" y="0"/>
                    </a:lnTo>
                    <a:close/>
                  </a:path>
                </a:pathLst>
              </a:custGeom>
              <a:solidFill>
                <a:srgbClr val="6166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" name="Google Shape;1439;p35"/>
              <p:cNvSpPr/>
              <p:nvPr/>
            </p:nvSpPr>
            <p:spPr>
              <a:xfrm>
                <a:off x="7123468" y="1384462"/>
                <a:ext cx="88794" cy="44413"/>
              </a:xfrm>
              <a:custGeom>
                <a:avLst/>
                <a:gdLst/>
                <a:ahLst/>
                <a:cxnLst/>
                <a:rect l="l" t="t" r="r" b="b"/>
                <a:pathLst>
                  <a:path w="2787" h="1394" extrusionOk="0">
                    <a:moveTo>
                      <a:pt x="2716" y="1"/>
                    </a:moveTo>
                    <a:cubicBezTo>
                      <a:pt x="2680" y="13"/>
                      <a:pt x="2632" y="36"/>
                      <a:pt x="2596" y="60"/>
                    </a:cubicBezTo>
                    <a:cubicBezTo>
                      <a:pt x="1834" y="417"/>
                      <a:pt x="691" y="977"/>
                      <a:pt x="1" y="1310"/>
                    </a:cubicBezTo>
                    <a:lnTo>
                      <a:pt x="96" y="1394"/>
                    </a:lnTo>
                    <a:cubicBezTo>
                      <a:pt x="906" y="1013"/>
                      <a:pt x="2323" y="322"/>
                      <a:pt x="2692" y="144"/>
                    </a:cubicBezTo>
                    <a:cubicBezTo>
                      <a:pt x="2739" y="120"/>
                      <a:pt x="2775" y="108"/>
                      <a:pt x="2787" y="108"/>
                    </a:cubicBezTo>
                    <a:lnTo>
                      <a:pt x="2716" y="1"/>
                    </a:lnTo>
                    <a:close/>
                  </a:path>
                </a:pathLst>
              </a:custGeom>
              <a:solidFill>
                <a:srgbClr val="6166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" name="Google Shape;1440;p35"/>
              <p:cNvSpPr/>
              <p:nvPr/>
            </p:nvSpPr>
            <p:spPr>
              <a:xfrm>
                <a:off x="7261549" y="1403801"/>
                <a:ext cx="20900" cy="44062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83" extrusionOk="0">
                    <a:moveTo>
                      <a:pt x="548" y="1"/>
                    </a:moveTo>
                    <a:lnTo>
                      <a:pt x="60" y="1180"/>
                    </a:lnTo>
                    <a:lnTo>
                      <a:pt x="1" y="1346"/>
                    </a:lnTo>
                    <a:lnTo>
                      <a:pt x="120" y="1382"/>
                    </a:lnTo>
                    <a:lnTo>
                      <a:pt x="167" y="1299"/>
                    </a:lnTo>
                    <a:lnTo>
                      <a:pt x="656" y="132"/>
                    </a:lnTo>
                    <a:cubicBezTo>
                      <a:pt x="644" y="96"/>
                      <a:pt x="608" y="60"/>
                      <a:pt x="548" y="1"/>
                    </a:cubicBezTo>
                    <a:close/>
                  </a:path>
                </a:pathLst>
              </a:custGeom>
              <a:solidFill>
                <a:srgbClr val="6166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441" name="Google Shape;1441;p35"/>
          <p:cNvGrpSpPr/>
          <p:nvPr/>
        </p:nvGrpSpPr>
        <p:grpSpPr>
          <a:xfrm>
            <a:off x="-14" y="-73516"/>
            <a:ext cx="1115259" cy="1974492"/>
            <a:chOff x="-14" y="-73516"/>
            <a:chExt cx="1115259" cy="1974492"/>
          </a:xfrm>
        </p:grpSpPr>
        <p:sp>
          <p:nvSpPr>
            <p:cNvPr id="1442" name="Google Shape;1442;p35"/>
            <p:cNvSpPr/>
            <p:nvPr/>
          </p:nvSpPr>
          <p:spPr>
            <a:xfrm>
              <a:off x="103531" y="209528"/>
              <a:ext cx="1011714" cy="1691447"/>
            </a:xfrm>
            <a:custGeom>
              <a:avLst/>
              <a:gdLst/>
              <a:ahLst/>
              <a:cxnLst/>
              <a:rect l="l" t="t" r="r" b="b"/>
              <a:pathLst>
                <a:path w="31755" h="53090" extrusionOk="0">
                  <a:moveTo>
                    <a:pt x="700" y="1"/>
                  </a:moveTo>
                  <a:cubicBezTo>
                    <a:pt x="541" y="1"/>
                    <a:pt x="394" y="59"/>
                    <a:pt x="275" y="160"/>
                  </a:cubicBezTo>
                  <a:cubicBezTo>
                    <a:pt x="144" y="279"/>
                    <a:pt x="60" y="458"/>
                    <a:pt x="36" y="672"/>
                  </a:cubicBezTo>
                  <a:cubicBezTo>
                    <a:pt x="1" y="1112"/>
                    <a:pt x="60" y="1565"/>
                    <a:pt x="84" y="2017"/>
                  </a:cubicBezTo>
                  <a:cubicBezTo>
                    <a:pt x="191" y="3482"/>
                    <a:pt x="203" y="4982"/>
                    <a:pt x="382" y="6423"/>
                  </a:cubicBezTo>
                  <a:cubicBezTo>
                    <a:pt x="727" y="9149"/>
                    <a:pt x="1572" y="11947"/>
                    <a:pt x="2477" y="14614"/>
                  </a:cubicBezTo>
                  <a:cubicBezTo>
                    <a:pt x="2644" y="15102"/>
                    <a:pt x="2823" y="15590"/>
                    <a:pt x="2989" y="16067"/>
                  </a:cubicBezTo>
                  <a:cubicBezTo>
                    <a:pt x="3120" y="16448"/>
                    <a:pt x="3251" y="16817"/>
                    <a:pt x="3370" y="17174"/>
                  </a:cubicBezTo>
                  <a:cubicBezTo>
                    <a:pt x="4323" y="19936"/>
                    <a:pt x="5620" y="22436"/>
                    <a:pt x="7144" y="24711"/>
                  </a:cubicBezTo>
                  <a:cubicBezTo>
                    <a:pt x="7383" y="25103"/>
                    <a:pt x="7645" y="25473"/>
                    <a:pt x="7895" y="25842"/>
                  </a:cubicBezTo>
                  <a:cubicBezTo>
                    <a:pt x="9359" y="27913"/>
                    <a:pt x="10966" y="29854"/>
                    <a:pt x="12657" y="31723"/>
                  </a:cubicBezTo>
                  <a:cubicBezTo>
                    <a:pt x="12943" y="32057"/>
                    <a:pt x="13229" y="32366"/>
                    <a:pt x="13526" y="32676"/>
                  </a:cubicBezTo>
                  <a:cubicBezTo>
                    <a:pt x="15026" y="34319"/>
                    <a:pt x="16586" y="35891"/>
                    <a:pt x="18134" y="37486"/>
                  </a:cubicBezTo>
                  <a:cubicBezTo>
                    <a:pt x="18408" y="37772"/>
                    <a:pt x="18694" y="38046"/>
                    <a:pt x="18955" y="38331"/>
                  </a:cubicBezTo>
                  <a:cubicBezTo>
                    <a:pt x="20563" y="39998"/>
                    <a:pt x="22158" y="41677"/>
                    <a:pt x="23658" y="43439"/>
                  </a:cubicBezTo>
                  <a:cubicBezTo>
                    <a:pt x="23932" y="43772"/>
                    <a:pt x="24206" y="44094"/>
                    <a:pt x="24480" y="44415"/>
                  </a:cubicBezTo>
                  <a:cubicBezTo>
                    <a:pt x="25552" y="45713"/>
                    <a:pt x="26564" y="47059"/>
                    <a:pt x="27504" y="48452"/>
                  </a:cubicBezTo>
                  <a:cubicBezTo>
                    <a:pt x="28421" y="49845"/>
                    <a:pt x="29290" y="51238"/>
                    <a:pt x="30028" y="52726"/>
                  </a:cubicBezTo>
                  <a:cubicBezTo>
                    <a:pt x="30100" y="52869"/>
                    <a:pt x="30207" y="52964"/>
                    <a:pt x="30326" y="53024"/>
                  </a:cubicBezTo>
                  <a:cubicBezTo>
                    <a:pt x="30411" y="53068"/>
                    <a:pt x="30505" y="53089"/>
                    <a:pt x="30598" y="53089"/>
                  </a:cubicBezTo>
                  <a:cubicBezTo>
                    <a:pt x="30780" y="53089"/>
                    <a:pt x="30962" y="53010"/>
                    <a:pt x="31088" y="52869"/>
                  </a:cubicBezTo>
                  <a:cubicBezTo>
                    <a:pt x="31195" y="52774"/>
                    <a:pt x="31267" y="52619"/>
                    <a:pt x="31278" y="52452"/>
                  </a:cubicBezTo>
                  <a:cubicBezTo>
                    <a:pt x="31755" y="48654"/>
                    <a:pt x="31255" y="44713"/>
                    <a:pt x="30600" y="40963"/>
                  </a:cubicBezTo>
                  <a:cubicBezTo>
                    <a:pt x="30540" y="40593"/>
                    <a:pt x="30481" y="40224"/>
                    <a:pt x="30397" y="39855"/>
                  </a:cubicBezTo>
                  <a:cubicBezTo>
                    <a:pt x="30362" y="39641"/>
                    <a:pt x="30326" y="39439"/>
                    <a:pt x="30278" y="39224"/>
                  </a:cubicBezTo>
                  <a:cubicBezTo>
                    <a:pt x="29969" y="37474"/>
                    <a:pt x="29600" y="35688"/>
                    <a:pt x="29183" y="33902"/>
                  </a:cubicBezTo>
                  <a:cubicBezTo>
                    <a:pt x="29088" y="33545"/>
                    <a:pt x="29004" y="33164"/>
                    <a:pt x="28909" y="32795"/>
                  </a:cubicBezTo>
                  <a:cubicBezTo>
                    <a:pt x="28219" y="29937"/>
                    <a:pt x="27385" y="27068"/>
                    <a:pt x="26337" y="24318"/>
                  </a:cubicBezTo>
                  <a:cubicBezTo>
                    <a:pt x="26194" y="23913"/>
                    <a:pt x="26040" y="23532"/>
                    <a:pt x="25873" y="23127"/>
                  </a:cubicBezTo>
                  <a:cubicBezTo>
                    <a:pt x="25075" y="21127"/>
                    <a:pt x="24170" y="19210"/>
                    <a:pt x="23135" y="17376"/>
                  </a:cubicBezTo>
                  <a:cubicBezTo>
                    <a:pt x="22896" y="16960"/>
                    <a:pt x="22658" y="16543"/>
                    <a:pt x="22408" y="16150"/>
                  </a:cubicBezTo>
                  <a:cubicBezTo>
                    <a:pt x="20670" y="13316"/>
                    <a:pt x="18598" y="10768"/>
                    <a:pt x="16098" y="8649"/>
                  </a:cubicBezTo>
                  <a:cubicBezTo>
                    <a:pt x="15717" y="8316"/>
                    <a:pt x="15312" y="7982"/>
                    <a:pt x="14895" y="7673"/>
                  </a:cubicBezTo>
                  <a:cubicBezTo>
                    <a:pt x="14836" y="7637"/>
                    <a:pt x="14788" y="7601"/>
                    <a:pt x="14729" y="7554"/>
                  </a:cubicBezTo>
                  <a:cubicBezTo>
                    <a:pt x="11455" y="5113"/>
                    <a:pt x="7597" y="3422"/>
                    <a:pt x="4001" y="1577"/>
                  </a:cubicBezTo>
                  <a:cubicBezTo>
                    <a:pt x="3715" y="1422"/>
                    <a:pt x="2834" y="874"/>
                    <a:pt x="1989" y="458"/>
                  </a:cubicBezTo>
                  <a:cubicBezTo>
                    <a:pt x="1584" y="255"/>
                    <a:pt x="1191" y="88"/>
                    <a:pt x="846" y="17"/>
                  </a:cubicBezTo>
                  <a:cubicBezTo>
                    <a:pt x="797" y="6"/>
                    <a:pt x="748" y="1"/>
                    <a:pt x="7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35"/>
            <p:cNvSpPr/>
            <p:nvPr/>
          </p:nvSpPr>
          <p:spPr>
            <a:xfrm>
              <a:off x="-14" y="-73516"/>
              <a:ext cx="1094009" cy="1973950"/>
            </a:xfrm>
            <a:custGeom>
              <a:avLst/>
              <a:gdLst/>
              <a:ahLst/>
              <a:cxnLst/>
              <a:rect l="l" t="t" r="r" b="b"/>
              <a:pathLst>
                <a:path w="34338" h="61957" extrusionOk="0">
                  <a:moveTo>
                    <a:pt x="938" y="1"/>
                  </a:moveTo>
                  <a:cubicBezTo>
                    <a:pt x="485" y="1"/>
                    <a:pt x="1" y="425"/>
                    <a:pt x="191" y="995"/>
                  </a:cubicBezTo>
                  <a:cubicBezTo>
                    <a:pt x="1131" y="3758"/>
                    <a:pt x="2251" y="6436"/>
                    <a:pt x="3525" y="9044"/>
                  </a:cubicBezTo>
                  <a:cubicBezTo>
                    <a:pt x="4977" y="12009"/>
                    <a:pt x="6608" y="14890"/>
                    <a:pt x="8370" y="17712"/>
                  </a:cubicBezTo>
                  <a:cubicBezTo>
                    <a:pt x="8192" y="18045"/>
                    <a:pt x="8049" y="18438"/>
                    <a:pt x="7906" y="18748"/>
                  </a:cubicBezTo>
                  <a:cubicBezTo>
                    <a:pt x="7180" y="20331"/>
                    <a:pt x="6454" y="21903"/>
                    <a:pt x="5727" y="23462"/>
                  </a:cubicBezTo>
                  <a:cubicBezTo>
                    <a:pt x="5894" y="23962"/>
                    <a:pt x="6073" y="24451"/>
                    <a:pt x="6239" y="24927"/>
                  </a:cubicBezTo>
                  <a:cubicBezTo>
                    <a:pt x="6954" y="23379"/>
                    <a:pt x="7644" y="21819"/>
                    <a:pt x="8359" y="20271"/>
                  </a:cubicBezTo>
                  <a:cubicBezTo>
                    <a:pt x="8525" y="19890"/>
                    <a:pt x="8704" y="19521"/>
                    <a:pt x="8870" y="19152"/>
                  </a:cubicBezTo>
                  <a:cubicBezTo>
                    <a:pt x="8918" y="19033"/>
                    <a:pt x="8978" y="18902"/>
                    <a:pt x="9037" y="18748"/>
                  </a:cubicBezTo>
                  <a:cubicBezTo>
                    <a:pt x="10418" y="20938"/>
                    <a:pt x="11883" y="23093"/>
                    <a:pt x="13347" y="25236"/>
                  </a:cubicBezTo>
                  <a:cubicBezTo>
                    <a:pt x="13323" y="25344"/>
                    <a:pt x="13276" y="25451"/>
                    <a:pt x="13240" y="25546"/>
                  </a:cubicBezTo>
                  <a:cubicBezTo>
                    <a:pt x="12550" y="27546"/>
                    <a:pt x="11835" y="29558"/>
                    <a:pt x="11133" y="31547"/>
                  </a:cubicBezTo>
                  <a:cubicBezTo>
                    <a:pt x="10895" y="32237"/>
                    <a:pt x="10645" y="32928"/>
                    <a:pt x="10383" y="33618"/>
                  </a:cubicBezTo>
                  <a:cubicBezTo>
                    <a:pt x="10645" y="33999"/>
                    <a:pt x="10895" y="34380"/>
                    <a:pt x="11145" y="34749"/>
                  </a:cubicBezTo>
                  <a:cubicBezTo>
                    <a:pt x="11335" y="34166"/>
                    <a:pt x="11537" y="33606"/>
                    <a:pt x="11740" y="33035"/>
                  </a:cubicBezTo>
                  <a:lnTo>
                    <a:pt x="13752" y="27320"/>
                  </a:lnTo>
                  <a:cubicBezTo>
                    <a:pt x="13871" y="26975"/>
                    <a:pt x="13990" y="26653"/>
                    <a:pt x="14109" y="26308"/>
                  </a:cubicBezTo>
                  <a:cubicBezTo>
                    <a:pt x="15324" y="28082"/>
                    <a:pt x="16586" y="29832"/>
                    <a:pt x="17812" y="31594"/>
                  </a:cubicBezTo>
                  <a:cubicBezTo>
                    <a:pt x="17383" y="33999"/>
                    <a:pt x="16800" y="36393"/>
                    <a:pt x="16300" y="38798"/>
                  </a:cubicBezTo>
                  <a:cubicBezTo>
                    <a:pt x="16157" y="39405"/>
                    <a:pt x="16038" y="40000"/>
                    <a:pt x="15907" y="40607"/>
                  </a:cubicBezTo>
                  <a:cubicBezTo>
                    <a:pt x="16193" y="40929"/>
                    <a:pt x="16490" y="41250"/>
                    <a:pt x="16776" y="41560"/>
                  </a:cubicBezTo>
                  <a:cubicBezTo>
                    <a:pt x="16955" y="40703"/>
                    <a:pt x="17145" y="39822"/>
                    <a:pt x="17324" y="38952"/>
                  </a:cubicBezTo>
                  <a:cubicBezTo>
                    <a:pt x="17753" y="36904"/>
                    <a:pt x="18157" y="34821"/>
                    <a:pt x="18622" y="32761"/>
                  </a:cubicBezTo>
                  <a:cubicBezTo>
                    <a:pt x="20372" y="35297"/>
                    <a:pt x="22110" y="37845"/>
                    <a:pt x="23765" y="40429"/>
                  </a:cubicBezTo>
                  <a:lnTo>
                    <a:pt x="23682" y="40655"/>
                  </a:lnTo>
                  <a:cubicBezTo>
                    <a:pt x="23479" y="41155"/>
                    <a:pt x="23289" y="41667"/>
                    <a:pt x="23087" y="42179"/>
                  </a:cubicBezTo>
                  <a:cubicBezTo>
                    <a:pt x="22694" y="43143"/>
                    <a:pt x="22289" y="44120"/>
                    <a:pt x="21896" y="45096"/>
                  </a:cubicBezTo>
                  <a:cubicBezTo>
                    <a:pt x="21717" y="45513"/>
                    <a:pt x="21551" y="45941"/>
                    <a:pt x="21384" y="46370"/>
                  </a:cubicBezTo>
                  <a:cubicBezTo>
                    <a:pt x="21658" y="46656"/>
                    <a:pt x="21932" y="46941"/>
                    <a:pt x="22205" y="47215"/>
                  </a:cubicBezTo>
                  <a:lnTo>
                    <a:pt x="22610" y="46191"/>
                  </a:lnTo>
                  <a:cubicBezTo>
                    <a:pt x="22979" y="45239"/>
                    <a:pt x="23348" y="44298"/>
                    <a:pt x="23718" y="43346"/>
                  </a:cubicBezTo>
                  <a:cubicBezTo>
                    <a:pt x="23896" y="42905"/>
                    <a:pt x="24063" y="42477"/>
                    <a:pt x="24241" y="42024"/>
                  </a:cubicBezTo>
                  <a:cubicBezTo>
                    <a:pt x="24301" y="41857"/>
                    <a:pt x="24372" y="41703"/>
                    <a:pt x="24456" y="41536"/>
                  </a:cubicBezTo>
                  <a:cubicBezTo>
                    <a:pt x="25658" y="43453"/>
                    <a:pt x="26813" y="45394"/>
                    <a:pt x="27909" y="47370"/>
                  </a:cubicBezTo>
                  <a:cubicBezTo>
                    <a:pt x="27551" y="48966"/>
                    <a:pt x="27218" y="50549"/>
                    <a:pt x="26932" y="52144"/>
                  </a:cubicBezTo>
                  <a:cubicBezTo>
                    <a:pt x="26920" y="52204"/>
                    <a:pt x="26920" y="52264"/>
                    <a:pt x="26908" y="52311"/>
                  </a:cubicBezTo>
                  <a:cubicBezTo>
                    <a:pt x="27194" y="52633"/>
                    <a:pt x="27456" y="52966"/>
                    <a:pt x="27730" y="53287"/>
                  </a:cubicBezTo>
                  <a:cubicBezTo>
                    <a:pt x="27790" y="52966"/>
                    <a:pt x="27849" y="52621"/>
                    <a:pt x="27909" y="52299"/>
                  </a:cubicBezTo>
                  <a:cubicBezTo>
                    <a:pt x="28123" y="51085"/>
                    <a:pt x="28361" y="49894"/>
                    <a:pt x="28623" y="48704"/>
                  </a:cubicBezTo>
                  <a:cubicBezTo>
                    <a:pt x="28754" y="48966"/>
                    <a:pt x="28897" y="49227"/>
                    <a:pt x="29040" y="49501"/>
                  </a:cubicBezTo>
                  <a:cubicBezTo>
                    <a:pt x="30242" y="51823"/>
                    <a:pt x="31361" y="54180"/>
                    <a:pt x="32219" y="56645"/>
                  </a:cubicBezTo>
                  <a:cubicBezTo>
                    <a:pt x="32814" y="58348"/>
                    <a:pt x="33266" y="60110"/>
                    <a:pt x="33576" y="61896"/>
                  </a:cubicBezTo>
                  <a:cubicBezTo>
                    <a:pt x="33661" y="61936"/>
                    <a:pt x="33755" y="61956"/>
                    <a:pt x="33849" y="61956"/>
                  </a:cubicBezTo>
                  <a:cubicBezTo>
                    <a:pt x="34030" y="61956"/>
                    <a:pt x="34212" y="61882"/>
                    <a:pt x="34338" y="61741"/>
                  </a:cubicBezTo>
                  <a:cubicBezTo>
                    <a:pt x="34064" y="57990"/>
                    <a:pt x="32564" y="54299"/>
                    <a:pt x="30980" y="50954"/>
                  </a:cubicBezTo>
                  <a:cubicBezTo>
                    <a:pt x="30540" y="50001"/>
                    <a:pt x="30064" y="49061"/>
                    <a:pt x="29587" y="48132"/>
                  </a:cubicBezTo>
                  <a:lnTo>
                    <a:pt x="29587" y="48132"/>
                  </a:lnTo>
                  <a:cubicBezTo>
                    <a:pt x="30707" y="48573"/>
                    <a:pt x="31814" y="49037"/>
                    <a:pt x="32933" y="49477"/>
                  </a:cubicBezTo>
                  <a:cubicBezTo>
                    <a:pt x="33243" y="49597"/>
                    <a:pt x="33540" y="49739"/>
                    <a:pt x="33838" y="49858"/>
                  </a:cubicBezTo>
                  <a:cubicBezTo>
                    <a:pt x="33778" y="49477"/>
                    <a:pt x="33707" y="49108"/>
                    <a:pt x="33647" y="48739"/>
                  </a:cubicBezTo>
                  <a:cubicBezTo>
                    <a:pt x="33540" y="48692"/>
                    <a:pt x="33421" y="48632"/>
                    <a:pt x="33326" y="48585"/>
                  </a:cubicBezTo>
                  <a:cubicBezTo>
                    <a:pt x="31861" y="47918"/>
                    <a:pt x="30361" y="47334"/>
                    <a:pt x="28873" y="46763"/>
                  </a:cubicBezTo>
                  <a:cubicBezTo>
                    <a:pt x="27813" y="44810"/>
                    <a:pt x="26694" y="42905"/>
                    <a:pt x="25527" y="41024"/>
                  </a:cubicBezTo>
                  <a:lnTo>
                    <a:pt x="25527" y="41024"/>
                  </a:lnTo>
                  <a:cubicBezTo>
                    <a:pt x="25658" y="41060"/>
                    <a:pt x="25789" y="41107"/>
                    <a:pt x="25920" y="41131"/>
                  </a:cubicBezTo>
                  <a:cubicBezTo>
                    <a:pt x="26385" y="41250"/>
                    <a:pt x="26861" y="41381"/>
                    <a:pt x="27325" y="41500"/>
                  </a:cubicBezTo>
                  <a:cubicBezTo>
                    <a:pt x="28290" y="41762"/>
                    <a:pt x="29242" y="42024"/>
                    <a:pt x="30206" y="42262"/>
                  </a:cubicBezTo>
                  <a:cubicBezTo>
                    <a:pt x="30945" y="42441"/>
                    <a:pt x="31683" y="42619"/>
                    <a:pt x="32409" y="42786"/>
                  </a:cubicBezTo>
                  <a:cubicBezTo>
                    <a:pt x="32326" y="42417"/>
                    <a:pt x="32242" y="42060"/>
                    <a:pt x="32147" y="41679"/>
                  </a:cubicBezTo>
                  <a:lnTo>
                    <a:pt x="30266" y="41143"/>
                  </a:lnTo>
                  <a:cubicBezTo>
                    <a:pt x="29218" y="40845"/>
                    <a:pt x="28147" y="40595"/>
                    <a:pt x="27075" y="40333"/>
                  </a:cubicBezTo>
                  <a:cubicBezTo>
                    <a:pt x="26539" y="40191"/>
                    <a:pt x="26004" y="40060"/>
                    <a:pt x="25480" y="39929"/>
                  </a:cubicBezTo>
                  <a:cubicBezTo>
                    <a:pt x="25230" y="39869"/>
                    <a:pt x="24956" y="39762"/>
                    <a:pt x="24706" y="39750"/>
                  </a:cubicBezTo>
                  <a:cubicBezTo>
                    <a:pt x="24480" y="39393"/>
                    <a:pt x="24253" y="39036"/>
                    <a:pt x="24027" y="38690"/>
                  </a:cubicBezTo>
                  <a:cubicBezTo>
                    <a:pt x="22563" y="36440"/>
                    <a:pt x="21051" y="34214"/>
                    <a:pt x="19527" y="32011"/>
                  </a:cubicBezTo>
                  <a:lnTo>
                    <a:pt x="19527" y="32011"/>
                  </a:lnTo>
                  <a:cubicBezTo>
                    <a:pt x="21598" y="32154"/>
                    <a:pt x="23658" y="32333"/>
                    <a:pt x="25718" y="32618"/>
                  </a:cubicBezTo>
                  <a:cubicBezTo>
                    <a:pt x="27016" y="32797"/>
                    <a:pt x="28290" y="33011"/>
                    <a:pt x="29575" y="33214"/>
                  </a:cubicBezTo>
                  <a:cubicBezTo>
                    <a:pt x="29421" y="32809"/>
                    <a:pt x="29278" y="32416"/>
                    <a:pt x="29111" y="32023"/>
                  </a:cubicBezTo>
                  <a:cubicBezTo>
                    <a:pt x="28051" y="31785"/>
                    <a:pt x="26980" y="31594"/>
                    <a:pt x="25896" y="31440"/>
                  </a:cubicBezTo>
                  <a:cubicBezTo>
                    <a:pt x="23515" y="31082"/>
                    <a:pt x="21134" y="30868"/>
                    <a:pt x="18729" y="30844"/>
                  </a:cubicBezTo>
                  <a:cubicBezTo>
                    <a:pt x="17479" y="29046"/>
                    <a:pt x="16240" y="27249"/>
                    <a:pt x="15002" y="25451"/>
                  </a:cubicBezTo>
                  <a:lnTo>
                    <a:pt x="15252" y="25451"/>
                  </a:lnTo>
                  <a:cubicBezTo>
                    <a:pt x="15916" y="25410"/>
                    <a:pt x="16573" y="25386"/>
                    <a:pt x="17230" y="25386"/>
                  </a:cubicBezTo>
                  <a:cubicBezTo>
                    <a:pt x="17539" y="25386"/>
                    <a:pt x="17848" y="25392"/>
                    <a:pt x="18157" y="25403"/>
                  </a:cubicBezTo>
                  <a:cubicBezTo>
                    <a:pt x="20003" y="25451"/>
                    <a:pt x="21836" y="25653"/>
                    <a:pt x="23670" y="25951"/>
                  </a:cubicBezTo>
                  <a:cubicBezTo>
                    <a:pt x="24563" y="26082"/>
                    <a:pt x="25468" y="26225"/>
                    <a:pt x="26373" y="26296"/>
                  </a:cubicBezTo>
                  <a:cubicBezTo>
                    <a:pt x="26135" y="25879"/>
                    <a:pt x="25896" y="25463"/>
                    <a:pt x="25646" y="25058"/>
                  </a:cubicBezTo>
                  <a:cubicBezTo>
                    <a:pt x="25111" y="24986"/>
                    <a:pt x="24575" y="24891"/>
                    <a:pt x="24027" y="24808"/>
                  </a:cubicBezTo>
                  <a:cubicBezTo>
                    <a:pt x="22086" y="24498"/>
                    <a:pt x="20158" y="24236"/>
                    <a:pt x="18193" y="24224"/>
                  </a:cubicBezTo>
                  <a:cubicBezTo>
                    <a:pt x="18092" y="24223"/>
                    <a:pt x="17991" y="24223"/>
                    <a:pt x="17890" y="24223"/>
                  </a:cubicBezTo>
                  <a:cubicBezTo>
                    <a:pt x="17003" y="24223"/>
                    <a:pt x="16117" y="24269"/>
                    <a:pt x="15240" y="24343"/>
                  </a:cubicBezTo>
                  <a:cubicBezTo>
                    <a:pt x="14943" y="24379"/>
                    <a:pt x="14621" y="24379"/>
                    <a:pt x="14300" y="24439"/>
                  </a:cubicBezTo>
                  <a:cubicBezTo>
                    <a:pt x="12823" y="22272"/>
                    <a:pt x="11407" y="20093"/>
                    <a:pt x="10013" y="17866"/>
                  </a:cubicBezTo>
                  <a:cubicBezTo>
                    <a:pt x="10299" y="17843"/>
                    <a:pt x="10597" y="17855"/>
                    <a:pt x="10811" y="17843"/>
                  </a:cubicBezTo>
                  <a:cubicBezTo>
                    <a:pt x="11240" y="17807"/>
                    <a:pt x="11668" y="17771"/>
                    <a:pt x="12097" y="17735"/>
                  </a:cubicBezTo>
                  <a:cubicBezTo>
                    <a:pt x="13424" y="17623"/>
                    <a:pt x="14714" y="17585"/>
                    <a:pt x="16013" y="17585"/>
                  </a:cubicBezTo>
                  <a:cubicBezTo>
                    <a:pt x="16370" y="17585"/>
                    <a:pt x="16727" y="17587"/>
                    <a:pt x="17086" y="17593"/>
                  </a:cubicBezTo>
                  <a:cubicBezTo>
                    <a:pt x="17848" y="17593"/>
                    <a:pt x="18586" y="17593"/>
                    <a:pt x="19336" y="17533"/>
                  </a:cubicBezTo>
                  <a:cubicBezTo>
                    <a:pt x="18943" y="17188"/>
                    <a:pt x="18550" y="16866"/>
                    <a:pt x="18134" y="16557"/>
                  </a:cubicBezTo>
                  <a:lnTo>
                    <a:pt x="17098" y="16521"/>
                  </a:lnTo>
                  <a:cubicBezTo>
                    <a:pt x="16246" y="16473"/>
                    <a:pt x="15392" y="16444"/>
                    <a:pt x="14536" y="16444"/>
                  </a:cubicBezTo>
                  <a:cubicBezTo>
                    <a:pt x="13681" y="16444"/>
                    <a:pt x="12823" y="16473"/>
                    <a:pt x="11966" y="16545"/>
                  </a:cubicBezTo>
                  <a:cubicBezTo>
                    <a:pt x="11121" y="16616"/>
                    <a:pt x="10228" y="16652"/>
                    <a:pt x="9394" y="16819"/>
                  </a:cubicBezTo>
                  <a:cubicBezTo>
                    <a:pt x="9001" y="16176"/>
                    <a:pt x="8620" y="15521"/>
                    <a:pt x="8228" y="14866"/>
                  </a:cubicBezTo>
                  <a:cubicBezTo>
                    <a:pt x="7180" y="13044"/>
                    <a:pt x="6168" y="11199"/>
                    <a:pt x="5239" y="9330"/>
                  </a:cubicBezTo>
                  <a:cubicBezTo>
                    <a:pt x="3822" y="6460"/>
                    <a:pt x="2560" y="3508"/>
                    <a:pt x="1548" y="460"/>
                  </a:cubicBezTo>
                  <a:cubicBezTo>
                    <a:pt x="1441" y="137"/>
                    <a:pt x="1194" y="1"/>
                    <a:pt x="9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44" name="Google Shape;1444;p35"/>
          <p:cNvSpPr/>
          <p:nvPr/>
        </p:nvSpPr>
        <p:spPr>
          <a:xfrm>
            <a:off x="8137061" y="1035117"/>
            <a:ext cx="1073172" cy="1139154"/>
          </a:xfrm>
          <a:custGeom>
            <a:avLst/>
            <a:gdLst/>
            <a:ahLst/>
            <a:cxnLst/>
            <a:rect l="l" t="t" r="r" b="b"/>
            <a:pathLst>
              <a:path w="33684" h="35755" extrusionOk="0">
                <a:moveTo>
                  <a:pt x="33683" y="0"/>
                </a:moveTo>
                <a:cubicBezTo>
                  <a:pt x="26956" y="953"/>
                  <a:pt x="19669" y="3762"/>
                  <a:pt x="14824" y="6048"/>
                </a:cubicBezTo>
                <a:cubicBezTo>
                  <a:pt x="10156" y="8251"/>
                  <a:pt x="5727" y="11251"/>
                  <a:pt x="3108" y="15431"/>
                </a:cubicBezTo>
                <a:cubicBezTo>
                  <a:pt x="488" y="19610"/>
                  <a:pt x="0" y="25158"/>
                  <a:pt x="2905" y="29182"/>
                </a:cubicBezTo>
                <a:cubicBezTo>
                  <a:pt x="5096" y="32218"/>
                  <a:pt x="8870" y="34016"/>
                  <a:pt x="12716" y="34909"/>
                </a:cubicBezTo>
                <a:cubicBezTo>
                  <a:pt x="15198" y="35496"/>
                  <a:pt x="17697" y="35754"/>
                  <a:pt x="20201" y="35754"/>
                </a:cubicBezTo>
                <a:cubicBezTo>
                  <a:pt x="24712" y="35754"/>
                  <a:pt x="29234" y="34914"/>
                  <a:pt x="33683" y="33635"/>
                </a:cubicBezTo>
                <a:lnTo>
                  <a:pt x="33683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45" name="Google Shape;1445;p35"/>
          <p:cNvGrpSpPr/>
          <p:nvPr/>
        </p:nvGrpSpPr>
        <p:grpSpPr>
          <a:xfrm>
            <a:off x="8351384" y="752041"/>
            <a:ext cx="763397" cy="646153"/>
            <a:chOff x="8351384" y="752041"/>
            <a:chExt cx="763397" cy="646153"/>
          </a:xfrm>
        </p:grpSpPr>
        <p:sp>
          <p:nvSpPr>
            <p:cNvPr id="1446" name="Google Shape;1446;p35"/>
            <p:cNvSpPr/>
            <p:nvPr/>
          </p:nvSpPr>
          <p:spPr>
            <a:xfrm>
              <a:off x="8775472" y="1160773"/>
              <a:ext cx="143434" cy="74903"/>
            </a:xfrm>
            <a:custGeom>
              <a:avLst/>
              <a:gdLst/>
              <a:ahLst/>
              <a:cxnLst/>
              <a:rect l="l" t="t" r="r" b="b"/>
              <a:pathLst>
                <a:path w="4502" h="2351" extrusionOk="0">
                  <a:moveTo>
                    <a:pt x="1189" y="1003"/>
                  </a:moveTo>
                  <a:cubicBezTo>
                    <a:pt x="1173" y="1084"/>
                    <a:pt x="1170" y="1161"/>
                    <a:pt x="1177" y="1235"/>
                  </a:cubicBezTo>
                  <a:lnTo>
                    <a:pt x="1177" y="1235"/>
                  </a:lnTo>
                  <a:cubicBezTo>
                    <a:pt x="1129" y="1189"/>
                    <a:pt x="1083" y="1141"/>
                    <a:pt x="1040" y="1090"/>
                  </a:cubicBezTo>
                  <a:lnTo>
                    <a:pt x="1040" y="1090"/>
                  </a:lnTo>
                  <a:cubicBezTo>
                    <a:pt x="1089" y="1059"/>
                    <a:pt x="1139" y="1030"/>
                    <a:pt x="1189" y="1003"/>
                  </a:cubicBezTo>
                  <a:close/>
                  <a:moveTo>
                    <a:pt x="2307" y="713"/>
                  </a:moveTo>
                  <a:cubicBezTo>
                    <a:pt x="2539" y="713"/>
                    <a:pt x="2776" y="748"/>
                    <a:pt x="3013" y="821"/>
                  </a:cubicBezTo>
                  <a:lnTo>
                    <a:pt x="3013" y="821"/>
                  </a:lnTo>
                  <a:cubicBezTo>
                    <a:pt x="3207" y="955"/>
                    <a:pt x="3386" y="1139"/>
                    <a:pt x="3524" y="1291"/>
                  </a:cubicBezTo>
                  <a:lnTo>
                    <a:pt x="3524" y="1291"/>
                  </a:lnTo>
                  <a:cubicBezTo>
                    <a:pt x="3370" y="1439"/>
                    <a:pt x="3196" y="1549"/>
                    <a:pt x="3011" y="1621"/>
                  </a:cubicBezTo>
                  <a:lnTo>
                    <a:pt x="3011" y="1621"/>
                  </a:lnTo>
                  <a:cubicBezTo>
                    <a:pt x="3175" y="1391"/>
                    <a:pt x="2940" y="1261"/>
                    <a:pt x="2681" y="1261"/>
                  </a:cubicBezTo>
                  <a:cubicBezTo>
                    <a:pt x="2522" y="1261"/>
                    <a:pt x="2354" y="1309"/>
                    <a:pt x="2263" y="1414"/>
                  </a:cubicBezTo>
                  <a:cubicBezTo>
                    <a:pt x="2387" y="1268"/>
                    <a:pt x="1595" y="1004"/>
                    <a:pt x="2223" y="714"/>
                  </a:cubicBezTo>
                  <a:lnTo>
                    <a:pt x="2223" y="714"/>
                  </a:lnTo>
                  <a:cubicBezTo>
                    <a:pt x="2251" y="713"/>
                    <a:pt x="2279" y="713"/>
                    <a:pt x="2307" y="713"/>
                  </a:cubicBezTo>
                  <a:close/>
                  <a:moveTo>
                    <a:pt x="2607" y="1"/>
                  </a:moveTo>
                  <a:cubicBezTo>
                    <a:pt x="2453" y="1"/>
                    <a:pt x="2289" y="26"/>
                    <a:pt x="2129" y="75"/>
                  </a:cubicBezTo>
                  <a:lnTo>
                    <a:pt x="2129" y="75"/>
                  </a:lnTo>
                  <a:cubicBezTo>
                    <a:pt x="1438" y="137"/>
                    <a:pt x="769" y="404"/>
                    <a:pt x="203" y="854"/>
                  </a:cubicBezTo>
                  <a:cubicBezTo>
                    <a:pt x="84" y="961"/>
                    <a:pt x="1" y="1092"/>
                    <a:pt x="108" y="1247"/>
                  </a:cubicBezTo>
                  <a:cubicBezTo>
                    <a:pt x="571" y="1993"/>
                    <a:pt x="1396" y="2350"/>
                    <a:pt x="2233" y="2350"/>
                  </a:cubicBezTo>
                  <a:cubicBezTo>
                    <a:pt x="3052" y="2350"/>
                    <a:pt x="3882" y="2008"/>
                    <a:pt x="4394" y="1354"/>
                  </a:cubicBezTo>
                  <a:cubicBezTo>
                    <a:pt x="4453" y="1259"/>
                    <a:pt x="4501" y="1128"/>
                    <a:pt x="4418" y="1033"/>
                  </a:cubicBezTo>
                  <a:cubicBezTo>
                    <a:pt x="4242" y="844"/>
                    <a:pt x="4061" y="665"/>
                    <a:pt x="3866" y="510"/>
                  </a:cubicBezTo>
                  <a:lnTo>
                    <a:pt x="3866" y="510"/>
                  </a:lnTo>
                  <a:cubicBezTo>
                    <a:pt x="3879" y="422"/>
                    <a:pt x="3829" y="338"/>
                    <a:pt x="3680" y="283"/>
                  </a:cubicBezTo>
                  <a:cubicBezTo>
                    <a:pt x="3559" y="238"/>
                    <a:pt x="3437" y="200"/>
                    <a:pt x="3314" y="169"/>
                  </a:cubicBezTo>
                  <a:lnTo>
                    <a:pt x="3314" y="169"/>
                  </a:lnTo>
                  <a:cubicBezTo>
                    <a:pt x="3141" y="92"/>
                    <a:pt x="2954" y="37"/>
                    <a:pt x="2751" y="9"/>
                  </a:cubicBezTo>
                  <a:cubicBezTo>
                    <a:pt x="2704" y="4"/>
                    <a:pt x="2656" y="1"/>
                    <a:pt x="2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35"/>
            <p:cNvSpPr/>
            <p:nvPr/>
          </p:nvSpPr>
          <p:spPr>
            <a:xfrm>
              <a:off x="8910144" y="1312362"/>
              <a:ext cx="166022" cy="85831"/>
            </a:xfrm>
            <a:custGeom>
              <a:avLst/>
              <a:gdLst/>
              <a:ahLst/>
              <a:cxnLst/>
              <a:rect l="l" t="t" r="r" b="b"/>
              <a:pathLst>
                <a:path w="5211" h="2694" extrusionOk="0">
                  <a:moveTo>
                    <a:pt x="2586" y="666"/>
                  </a:moveTo>
                  <a:cubicBezTo>
                    <a:pt x="2792" y="666"/>
                    <a:pt x="3007" y="694"/>
                    <a:pt x="3203" y="728"/>
                  </a:cubicBezTo>
                  <a:cubicBezTo>
                    <a:pt x="3929" y="883"/>
                    <a:pt x="3989" y="1657"/>
                    <a:pt x="3453" y="2085"/>
                  </a:cubicBezTo>
                  <a:cubicBezTo>
                    <a:pt x="3336" y="2178"/>
                    <a:pt x="3195" y="2216"/>
                    <a:pt x="3040" y="2216"/>
                  </a:cubicBezTo>
                  <a:cubicBezTo>
                    <a:pt x="2568" y="2216"/>
                    <a:pt x="1974" y="1864"/>
                    <a:pt x="1591" y="1645"/>
                  </a:cubicBezTo>
                  <a:lnTo>
                    <a:pt x="1591" y="1645"/>
                  </a:lnTo>
                  <a:cubicBezTo>
                    <a:pt x="1696" y="1664"/>
                    <a:pt x="1809" y="1672"/>
                    <a:pt x="1923" y="1672"/>
                  </a:cubicBezTo>
                  <a:cubicBezTo>
                    <a:pt x="2266" y="1672"/>
                    <a:pt x="2619" y="1601"/>
                    <a:pt x="2810" y="1537"/>
                  </a:cubicBezTo>
                  <a:cubicBezTo>
                    <a:pt x="3254" y="1393"/>
                    <a:pt x="3224" y="1007"/>
                    <a:pt x="2867" y="1007"/>
                  </a:cubicBezTo>
                  <a:cubicBezTo>
                    <a:pt x="2812" y="1007"/>
                    <a:pt x="2749" y="1017"/>
                    <a:pt x="2679" y="1037"/>
                  </a:cubicBezTo>
                  <a:cubicBezTo>
                    <a:pt x="2548" y="1073"/>
                    <a:pt x="2405" y="1097"/>
                    <a:pt x="2262" y="1133"/>
                  </a:cubicBezTo>
                  <a:cubicBezTo>
                    <a:pt x="1965" y="835"/>
                    <a:pt x="1989" y="680"/>
                    <a:pt x="2346" y="680"/>
                  </a:cubicBezTo>
                  <a:cubicBezTo>
                    <a:pt x="2423" y="670"/>
                    <a:pt x="2504" y="666"/>
                    <a:pt x="2586" y="666"/>
                  </a:cubicBezTo>
                  <a:close/>
                  <a:moveTo>
                    <a:pt x="1922" y="1"/>
                  </a:moveTo>
                  <a:cubicBezTo>
                    <a:pt x="1488" y="1"/>
                    <a:pt x="1060" y="87"/>
                    <a:pt x="715" y="371"/>
                  </a:cubicBezTo>
                  <a:cubicBezTo>
                    <a:pt x="226" y="775"/>
                    <a:pt x="0" y="1478"/>
                    <a:pt x="607" y="1895"/>
                  </a:cubicBezTo>
                  <a:cubicBezTo>
                    <a:pt x="1249" y="2322"/>
                    <a:pt x="2120" y="2694"/>
                    <a:pt x="2917" y="2694"/>
                  </a:cubicBezTo>
                  <a:cubicBezTo>
                    <a:pt x="3584" y="2694"/>
                    <a:pt x="4199" y="2433"/>
                    <a:pt x="4584" y="1728"/>
                  </a:cubicBezTo>
                  <a:cubicBezTo>
                    <a:pt x="5211" y="598"/>
                    <a:pt x="3853" y="149"/>
                    <a:pt x="2837" y="135"/>
                  </a:cubicBezTo>
                  <a:lnTo>
                    <a:pt x="2837" y="135"/>
                  </a:lnTo>
                  <a:cubicBezTo>
                    <a:pt x="2796" y="101"/>
                    <a:pt x="2730" y="75"/>
                    <a:pt x="2632" y="61"/>
                  </a:cubicBezTo>
                  <a:cubicBezTo>
                    <a:pt x="2403" y="27"/>
                    <a:pt x="2162" y="1"/>
                    <a:pt x="19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35"/>
            <p:cNvSpPr/>
            <p:nvPr/>
          </p:nvSpPr>
          <p:spPr>
            <a:xfrm>
              <a:off x="8480353" y="1216623"/>
              <a:ext cx="143784" cy="76528"/>
            </a:xfrm>
            <a:custGeom>
              <a:avLst/>
              <a:gdLst/>
              <a:ahLst/>
              <a:cxnLst/>
              <a:rect l="l" t="t" r="r" b="b"/>
              <a:pathLst>
                <a:path w="4513" h="2402" extrusionOk="0">
                  <a:moveTo>
                    <a:pt x="1281" y="756"/>
                  </a:moveTo>
                  <a:lnTo>
                    <a:pt x="1281" y="756"/>
                  </a:lnTo>
                  <a:cubicBezTo>
                    <a:pt x="1359" y="1142"/>
                    <a:pt x="1577" y="1431"/>
                    <a:pt x="1885" y="1610"/>
                  </a:cubicBezTo>
                  <a:lnTo>
                    <a:pt x="1885" y="1610"/>
                  </a:lnTo>
                  <a:cubicBezTo>
                    <a:pt x="1528" y="1471"/>
                    <a:pt x="1211" y="1223"/>
                    <a:pt x="1000" y="882"/>
                  </a:cubicBezTo>
                  <a:lnTo>
                    <a:pt x="1000" y="882"/>
                  </a:lnTo>
                  <a:cubicBezTo>
                    <a:pt x="1091" y="831"/>
                    <a:pt x="1185" y="788"/>
                    <a:pt x="1281" y="756"/>
                  </a:cubicBezTo>
                  <a:close/>
                  <a:moveTo>
                    <a:pt x="2213" y="782"/>
                  </a:moveTo>
                  <a:lnTo>
                    <a:pt x="2213" y="782"/>
                  </a:lnTo>
                  <a:cubicBezTo>
                    <a:pt x="2706" y="835"/>
                    <a:pt x="3130" y="1084"/>
                    <a:pt x="3465" y="1489"/>
                  </a:cubicBezTo>
                  <a:lnTo>
                    <a:pt x="3465" y="1489"/>
                  </a:lnTo>
                  <a:cubicBezTo>
                    <a:pt x="3340" y="1566"/>
                    <a:pt x="3207" y="1624"/>
                    <a:pt x="3070" y="1665"/>
                  </a:cubicBezTo>
                  <a:lnTo>
                    <a:pt x="3070" y="1665"/>
                  </a:lnTo>
                  <a:cubicBezTo>
                    <a:pt x="3240" y="1471"/>
                    <a:pt x="3188" y="1161"/>
                    <a:pt x="2787" y="1161"/>
                  </a:cubicBezTo>
                  <a:cubicBezTo>
                    <a:pt x="2513" y="1161"/>
                    <a:pt x="2316" y="998"/>
                    <a:pt x="2213" y="782"/>
                  </a:cubicBezTo>
                  <a:close/>
                  <a:moveTo>
                    <a:pt x="1947" y="1"/>
                  </a:moveTo>
                  <a:cubicBezTo>
                    <a:pt x="1323" y="1"/>
                    <a:pt x="728" y="205"/>
                    <a:pt x="203" y="613"/>
                  </a:cubicBezTo>
                  <a:cubicBezTo>
                    <a:pt x="120" y="673"/>
                    <a:pt x="0" y="816"/>
                    <a:pt x="48" y="935"/>
                  </a:cubicBezTo>
                  <a:cubicBezTo>
                    <a:pt x="500" y="1888"/>
                    <a:pt x="1491" y="2402"/>
                    <a:pt x="2487" y="2402"/>
                  </a:cubicBezTo>
                  <a:cubicBezTo>
                    <a:pt x="3144" y="2402"/>
                    <a:pt x="3804" y="2178"/>
                    <a:pt x="4311" y="1709"/>
                  </a:cubicBezTo>
                  <a:cubicBezTo>
                    <a:pt x="4430" y="1602"/>
                    <a:pt x="4513" y="1459"/>
                    <a:pt x="4406" y="1304"/>
                  </a:cubicBezTo>
                  <a:cubicBezTo>
                    <a:pt x="4056" y="758"/>
                    <a:pt x="3528" y="385"/>
                    <a:pt x="2928" y="216"/>
                  </a:cubicBezTo>
                  <a:lnTo>
                    <a:pt x="2928" y="216"/>
                  </a:lnTo>
                  <a:cubicBezTo>
                    <a:pt x="2900" y="174"/>
                    <a:pt x="2846" y="139"/>
                    <a:pt x="2763" y="113"/>
                  </a:cubicBezTo>
                  <a:cubicBezTo>
                    <a:pt x="2488" y="38"/>
                    <a:pt x="2215" y="1"/>
                    <a:pt x="19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35"/>
            <p:cNvSpPr/>
            <p:nvPr/>
          </p:nvSpPr>
          <p:spPr>
            <a:xfrm>
              <a:off x="8623373" y="964451"/>
              <a:ext cx="163888" cy="79300"/>
            </a:xfrm>
            <a:custGeom>
              <a:avLst/>
              <a:gdLst/>
              <a:ahLst/>
              <a:cxnLst/>
              <a:rect l="l" t="t" r="r" b="b"/>
              <a:pathLst>
                <a:path w="5144" h="2489" extrusionOk="0">
                  <a:moveTo>
                    <a:pt x="2539" y="613"/>
                  </a:moveTo>
                  <a:cubicBezTo>
                    <a:pt x="2496" y="757"/>
                    <a:pt x="2381" y="831"/>
                    <a:pt x="2257" y="831"/>
                  </a:cubicBezTo>
                  <a:cubicBezTo>
                    <a:pt x="2187" y="831"/>
                    <a:pt x="2114" y="807"/>
                    <a:pt x="2051" y="758"/>
                  </a:cubicBezTo>
                  <a:lnTo>
                    <a:pt x="2051" y="758"/>
                  </a:lnTo>
                  <a:cubicBezTo>
                    <a:pt x="2159" y="713"/>
                    <a:pt x="2268" y="671"/>
                    <a:pt x="2378" y="637"/>
                  </a:cubicBezTo>
                  <a:lnTo>
                    <a:pt x="2378" y="637"/>
                  </a:lnTo>
                  <a:cubicBezTo>
                    <a:pt x="2430" y="634"/>
                    <a:pt x="2485" y="625"/>
                    <a:pt x="2539" y="613"/>
                  </a:cubicBezTo>
                  <a:close/>
                  <a:moveTo>
                    <a:pt x="1650" y="446"/>
                  </a:moveTo>
                  <a:cubicBezTo>
                    <a:pt x="1675" y="446"/>
                    <a:pt x="1700" y="447"/>
                    <a:pt x="1726" y="449"/>
                  </a:cubicBezTo>
                  <a:lnTo>
                    <a:pt x="1726" y="449"/>
                  </a:lnTo>
                  <a:cubicBezTo>
                    <a:pt x="1594" y="508"/>
                    <a:pt x="1471" y="567"/>
                    <a:pt x="1357" y="623"/>
                  </a:cubicBezTo>
                  <a:cubicBezTo>
                    <a:pt x="1298" y="646"/>
                    <a:pt x="1024" y="766"/>
                    <a:pt x="1095" y="885"/>
                  </a:cubicBezTo>
                  <a:cubicBezTo>
                    <a:pt x="1300" y="1218"/>
                    <a:pt x="1681" y="1368"/>
                    <a:pt x="2078" y="1368"/>
                  </a:cubicBezTo>
                  <a:cubicBezTo>
                    <a:pt x="2601" y="1368"/>
                    <a:pt x="3150" y="1106"/>
                    <a:pt x="3354" y="654"/>
                  </a:cubicBezTo>
                  <a:lnTo>
                    <a:pt x="3354" y="654"/>
                  </a:lnTo>
                  <a:cubicBezTo>
                    <a:pt x="3453" y="703"/>
                    <a:pt x="3550" y="771"/>
                    <a:pt x="3643" y="861"/>
                  </a:cubicBezTo>
                  <a:cubicBezTo>
                    <a:pt x="3798" y="1027"/>
                    <a:pt x="3858" y="1230"/>
                    <a:pt x="3893" y="1444"/>
                  </a:cubicBezTo>
                  <a:cubicBezTo>
                    <a:pt x="3972" y="1888"/>
                    <a:pt x="3561" y="1982"/>
                    <a:pt x="3190" y="1982"/>
                  </a:cubicBezTo>
                  <a:cubicBezTo>
                    <a:pt x="3053" y="1982"/>
                    <a:pt x="2921" y="1969"/>
                    <a:pt x="2822" y="1956"/>
                  </a:cubicBezTo>
                  <a:cubicBezTo>
                    <a:pt x="2286" y="1897"/>
                    <a:pt x="1774" y="1658"/>
                    <a:pt x="1334" y="1349"/>
                  </a:cubicBezTo>
                  <a:cubicBezTo>
                    <a:pt x="702" y="918"/>
                    <a:pt x="1120" y="446"/>
                    <a:pt x="1650" y="446"/>
                  </a:cubicBezTo>
                  <a:close/>
                  <a:moveTo>
                    <a:pt x="1908" y="1"/>
                  </a:moveTo>
                  <a:cubicBezTo>
                    <a:pt x="1128" y="1"/>
                    <a:pt x="337" y="427"/>
                    <a:pt x="12" y="1158"/>
                  </a:cubicBezTo>
                  <a:cubicBezTo>
                    <a:pt x="0" y="1206"/>
                    <a:pt x="12" y="1230"/>
                    <a:pt x="36" y="1266"/>
                  </a:cubicBezTo>
                  <a:cubicBezTo>
                    <a:pt x="719" y="1949"/>
                    <a:pt x="1847" y="2489"/>
                    <a:pt x="2897" y="2489"/>
                  </a:cubicBezTo>
                  <a:cubicBezTo>
                    <a:pt x="3530" y="2489"/>
                    <a:pt x="4135" y="2292"/>
                    <a:pt x="4596" y="1813"/>
                  </a:cubicBezTo>
                  <a:cubicBezTo>
                    <a:pt x="5144" y="1242"/>
                    <a:pt x="4441" y="444"/>
                    <a:pt x="3941" y="182"/>
                  </a:cubicBezTo>
                  <a:cubicBezTo>
                    <a:pt x="3737" y="79"/>
                    <a:pt x="3511" y="36"/>
                    <a:pt x="3274" y="36"/>
                  </a:cubicBezTo>
                  <a:cubicBezTo>
                    <a:pt x="3059" y="36"/>
                    <a:pt x="2837" y="71"/>
                    <a:pt x="2616" y="127"/>
                  </a:cubicBezTo>
                  <a:lnTo>
                    <a:pt x="2616" y="127"/>
                  </a:lnTo>
                  <a:cubicBezTo>
                    <a:pt x="2391" y="42"/>
                    <a:pt x="2150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35"/>
            <p:cNvSpPr/>
            <p:nvPr/>
          </p:nvSpPr>
          <p:spPr>
            <a:xfrm>
              <a:off x="8962108" y="1015077"/>
              <a:ext cx="152673" cy="80096"/>
            </a:xfrm>
            <a:custGeom>
              <a:avLst/>
              <a:gdLst/>
              <a:ahLst/>
              <a:cxnLst/>
              <a:rect l="l" t="t" r="r" b="b"/>
              <a:pathLst>
                <a:path w="4792" h="2514" extrusionOk="0">
                  <a:moveTo>
                    <a:pt x="1365" y="577"/>
                  </a:moveTo>
                  <a:lnTo>
                    <a:pt x="1365" y="577"/>
                  </a:lnTo>
                  <a:cubicBezTo>
                    <a:pt x="1168" y="838"/>
                    <a:pt x="1076" y="1151"/>
                    <a:pt x="1200" y="1389"/>
                  </a:cubicBezTo>
                  <a:lnTo>
                    <a:pt x="1200" y="1389"/>
                  </a:lnTo>
                  <a:cubicBezTo>
                    <a:pt x="1197" y="1386"/>
                    <a:pt x="1194" y="1382"/>
                    <a:pt x="1191" y="1379"/>
                  </a:cubicBezTo>
                  <a:cubicBezTo>
                    <a:pt x="773" y="904"/>
                    <a:pt x="985" y="658"/>
                    <a:pt x="1365" y="577"/>
                  </a:cubicBezTo>
                  <a:close/>
                  <a:moveTo>
                    <a:pt x="2097" y="588"/>
                  </a:moveTo>
                  <a:cubicBezTo>
                    <a:pt x="2226" y="614"/>
                    <a:pt x="2345" y="652"/>
                    <a:pt x="2441" y="701"/>
                  </a:cubicBezTo>
                  <a:cubicBezTo>
                    <a:pt x="2474" y="714"/>
                    <a:pt x="2516" y="720"/>
                    <a:pt x="2562" y="720"/>
                  </a:cubicBezTo>
                  <a:cubicBezTo>
                    <a:pt x="2656" y="720"/>
                    <a:pt x="2771" y="695"/>
                    <a:pt x="2878" y="656"/>
                  </a:cubicBezTo>
                  <a:lnTo>
                    <a:pt x="2878" y="656"/>
                  </a:lnTo>
                  <a:cubicBezTo>
                    <a:pt x="3000" y="705"/>
                    <a:pt x="3103" y="751"/>
                    <a:pt x="3156" y="772"/>
                  </a:cubicBezTo>
                  <a:cubicBezTo>
                    <a:pt x="3608" y="951"/>
                    <a:pt x="3691" y="1296"/>
                    <a:pt x="3441" y="1701"/>
                  </a:cubicBezTo>
                  <a:cubicBezTo>
                    <a:pt x="3252" y="1980"/>
                    <a:pt x="2912" y="2067"/>
                    <a:pt x="2590" y="2067"/>
                  </a:cubicBezTo>
                  <a:cubicBezTo>
                    <a:pt x="2527" y="2067"/>
                    <a:pt x="2465" y="2064"/>
                    <a:pt x="2405" y="2058"/>
                  </a:cubicBezTo>
                  <a:cubicBezTo>
                    <a:pt x="2053" y="2014"/>
                    <a:pt x="1733" y="1852"/>
                    <a:pt x="1460" y="1631"/>
                  </a:cubicBezTo>
                  <a:lnTo>
                    <a:pt x="1460" y="1631"/>
                  </a:lnTo>
                  <a:cubicBezTo>
                    <a:pt x="1525" y="1664"/>
                    <a:pt x="1602" y="1692"/>
                    <a:pt x="1691" y="1713"/>
                  </a:cubicBezTo>
                  <a:cubicBezTo>
                    <a:pt x="1708" y="1717"/>
                    <a:pt x="1727" y="1719"/>
                    <a:pt x="1749" y="1719"/>
                  </a:cubicBezTo>
                  <a:cubicBezTo>
                    <a:pt x="2039" y="1719"/>
                    <a:pt x="2671" y="1360"/>
                    <a:pt x="2227" y="1260"/>
                  </a:cubicBezTo>
                  <a:cubicBezTo>
                    <a:pt x="1917" y="1191"/>
                    <a:pt x="2005" y="757"/>
                    <a:pt x="2097" y="588"/>
                  </a:cubicBezTo>
                  <a:close/>
                  <a:moveTo>
                    <a:pt x="2000" y="1"/>
                  </a:moveTo>
                  <a:cubicBezTo>
                    <a:pt x="1304" y="1"/>
                    <a:pt x="611" y="276"/>
                    <a:pt x="108" y="772"/>
                  </a:cubicBezTo>
                  <a:cubicBezTo>
                    <a:pt x="60" y="820"/>
                    <a:pt x="0" y="879"/>
                    <a:pt x="24" y="951"/>
                  </a:cubicBezTo>
                  <a:cubicBezTo>
                    <a:pt x="303" y="1961"/>
                    <a:pt x="1357" y="2514"/>
                    <a:pt x="2385" y="2514"/>
                  </a:cubicBezTo>
                  <a:cubicBezTo>
                    <a:pt x="3246" y="2514"/>
                    <a:pt x="4089" y="2126"/>
                    <a:pt x="4441" y="1296"/>
                  </a:cubicBezTo>
                  <a:cubicBezTo>
                    <a:pt x="4791" y="441"/>
                    <a:pt x="3373" y="70"/>
                    <a:pt x="2516" y="52"/>
                  </a:cubicBezTo>
                  <a:lnTo>
                    <a:pt x="2516" y="52"/>
                  </a:lnTo>
                  <a:cubicBezTo>
                    <a:pt x="2346" y="18"/>
                    <a:pt x="2173" y="1"/>
                    <a:pt x="20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35"/>
            <p:cNvSpPr/>
            <p:nvPr/>
          </p:nvSpPr>
          <p:spPr>
            <a:xfrm>
              <a:off x="8351384" y="1014344"/>
              <a:ext cx="150985" cy="71653"/>
            </a:xfrm>
            <a:custGeom>
              <a:avLst/>
              <a:gdLst/>
              <a:ahLst/>
              <a:cxnLst/>
              <a:rect l="l" t="t" r="r" b="b"/>
              <a:pathLst>
                <a:path w="4739" h="2249" extrusionOk="0">
                  <a:moveTo>
                    <a:pt x="2458" y="473"/>
                  </a:moveTo>
                  <a:lnTo>
                    <a:pt x="2458" y="473"/>
                  </a:lnTo>
                  <a:cubicBezTo>
                    <a:pt x="2705" y="537"/>
                    <a:pt x="2942" y="641"/>
                    <a:pt x="3179" y="783"/>
                  </a:cubicBezTo>
                  <a:cubicBezTo>
                    <a:pt x="3222" y="808"/>
                    <a:pt x="3264" y="834"/>
                    <a:pt x="3303" y="860"/>
                  </a:cubicBezTo>
                  <a:lnTo>
                    <a:pt x="3303" y="860"/>
                  </a:lnTo>
                  <a:cubicBezTo>
                    <a:pt x="3294" y="862"/>
                    <a:pt x="3284" y="864"/>
                    <a:pt x="3275" y="866"/>
                  </a:cubicBezTo>
                  <a:cubicBezTo>
                    <a:pt x="3223" y="877"/>
                    <a:pt x="3173" y="882"/>
                    <a:pt x="3124" y="882"/>
                  </a:cubicBezTo>
                  <a:cubicBezTo>
                    <a:pt x="2838" y="882"/>
                    <a:pt x="2611" y="705"/>
                    <a:pt x="2458" y="473"/>
                  </a:cubicBezTo>
                  <a:close/>
                  <a:moveTo>
                    <a:pt x="1218" y="939"/>
                  </a:moveTo>
                  <a:cubicBezTo>
                    <a:pt x="1234" y="939"/>
                    <a:pt x="1269" y="966"/>
                    <a:pt x="1334" y="1033"/>
                  </a:cubicBezTo>
                  <a:cubicBezTo>
                    <a:pt x="1374" y="1075"/>
                    <a:pt x="1444" y="1093"/>
                    <a:pt x="1527" y="1093"/>
                  </a:cubicBezTo>
                  <a:cubicBezTo>
                    <a:pt x="1641" y="1093"/>
                    <a:pt x="1780" y="1060"/>
                    <a:pt x="1899" y="1012"/>
                  </a:cubicBezTo>
                  <a:lnTo>
                    <a:pt x="1899" y="1012"/>
                  </a:lnTo>
                  <a:cubicBezTo>
                    <a:pt x="2137" y="1183"/>
                    <a:pt x="2435" y="1265"/>
                    <a:pt x="2745" y="1265"/>
                  </a:cubicBezTo>
                  <a:cubicBezTo>
                    <a:pt x="2873" y="1265"/>
                    <a:pt x="3003" y="1251"/>
                    <a:pt x="3132" y="1224"/>
                  </a:cubicBezTo>
                  <a:cubicBezTo>
                    <a:pt x="3278" y="1194"/>
                    <a:pt x="3428" y="1107"/>
                    <a:pt x="3514" y="1023"/>
                  </a:cubicBezTo>
                  <a:lnTo>
                    <a:pt x="3514" y="1023"/>
                  </a:lnTo>
                  <a:cubicBezTo>
                    <a:pt x="3810" y="1296"/>
                    <a:pt x="3844" y="1595"/>
                    <a:pt x="3215" y="1795"/>
                  </a:cubicBezTo>
                  <a:cubicBezTo>
                    <a:pt x="3090" y="1835"/>
                    <a:pt x="2958" y="1852"/>
                    <a:pt x="2824" y="1852"/>
                  </a:cubicBezTo>
                  <a:cubicBezTo>
                    <a:pt x="2475" y="1852"/>
                    <a:pt x="2111" y="1732"/>
                    <a:pt x="1810" y="1569"/>
                  </a:cubicBezTo>
                  <a:cubicBezTo>
                    <a:pt x="1655" y="1497"/>
                    <a:pt x="1524" y="1378"/>
                    <a:pt x="1393" y="1259"/>
                  </a:cubicBezTo>
                  <a:cubicBezTo>
                    <a:pt x="1330" y="1214"/>
                    <a:pt x="1169" y="939"/>
                    <a:pt x="1218" y="939"/>
                  </a:cubicBezTo>
                  <a:close/>
                  <a:moveTo>
                    <a:pt x="2300" y="0"/>
                  </a:moveTo>
                  <a:cubicBezTo>
                    <a:pt x="2217" y="0"/>
                    <a:pt x="2133" y="3"/>
                    <a:pt x="2048" y="9"/>
                  </a:cubicBezTo>
                  <a:cubicBezTo>
                    <a:pt x="1929" y="21"/>
                    <a:pt x="1370" y="104"/>
                    <a:pt x="1429" y="319"/>
                  </a:cubicBezTo>
                  <a:cubicBezTo>
                    <a:pt x="1447" y="385"/>
                    <a:pt x="1469" y="448"/>
                    <a:pt x="1495" y="507"/>
                  </a:cubicBezTo>
                  <a:lnTo>
                    <a:pt x="1495" y="507"/>
                  </a:lnTo>
                  <a:cubicBezTo>
                    <a:pt x="1227" y="517"/>
                    <a:pt x="946" y="617"/>
                    <a:pt x="715" y="735"/>
                  </a:cubicBezTo>
                  <a:cubicBezTo>
                    <a:pt x="0" y="1105"/>
                    <a:pt x="524" y="1605"/>
                    <a:pt x="1000" y="1878"/>
                  </a:cubicBezTo>
                  <a:cubicBezTo>
                    <a:pt x="1410" y="2133"/>
                    <a:pt x="1891" y="2248"/>
                    <a:pt x="2379" y="2248"/>
                  </a:cubicBezTo>
                  <a:cubicBezTo>
                    <a:pt x="3238" y="2248"/>
                    <a:pt x="4122" y="1891"/>
                    <a:pt x="4691" y="1307"/>
                  </a:cubicBezTo>
                  <a:cubicBezTo>
                    <a:pt x="4739" y="1259"/>
                    <a:pt x="4739" y="1212"/>
                    <a:pt x="4703" y="1164"/>
                  </a:cubicBezTo>
                  <a:cubicBezTo>
                    <a:pt x="4123" y="376"/>
                    <a:pt x="3251" y="0"/>
                    <a:pt x="23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35"/>
            <p:cNvSpPr/>
            <p:nvPr/>
          </p:nvSpPr>
          <p:spPr>
            <a:xfrm>
              <a:off x="8836165" y="809229"/>
              <a:ext cx="151749" cy="69519"/>
            </a:xfrm>
            <a:custGeom>
              <a:avLst/>
              <a:gdLst/>
              <a:ahLst/>
              <a:cxnLst/>
              <a:rect l="l" t="t" r="r" b="b"/>
              <a:pathLst>
                <a:path w="4763" h="2182" extrusionOk="0">
                  <a:moveTo>
                    <a:pt x="2002" y="460"/>
                  </a:moveTo>
                  <a:cubicBezTo>
                    <a:pt x="2712" y="530"/>
                    <a:pt x="3333" y="919"/>
                    <a:pt x="3787" y="1485"/>
                  </a:cubicBezTo>
                  <a:lnTo>
                    <a:pt x="3787" y="1485"/>
                  </a:lnTo>
                  <a:cubicBezTo>
                    <a:pt x="3465" y="1649"/>
                    <a:pt x="3139" y="1723"/>
                    <a:pt x="2789" y="1723"/>
                  </a:cubicBezTo>
                  <a:cubicBezTo>
                    <a:pt x="2620" y="1723"/>
                    <a:pt x="2445" y="1706"/>
                    <a:pt x="2263" y="1673"/>
                  </a:cubicBezTo>
                  <a:cubicBezTo>
                    <a:pt x="1917" y="1613"/>
                    <a:pt x="1596" y="1435"/>
                    <a:pt x="1310" y="1232"/>
                  </a:cubicBezTo>
                  <a:cubicBezTo>
                    <a:pt x="1024" y="1043"/>
                    <a:pt x="1038" y="940"/>
                    <a:pt x="1164" y="915"/>
                  </a:cubicBezTo>
                  <a:lnTo>
                    <a:pt x="1164" y="915"/>
                  </a:lnTo>
                  <a:cubicBezTo>
                    <a:pt x="1309" y="1200"/>
                    <a:pt x="1673" y="1370"/>
                    <a:pt x="2041" y="1370"/>
                  </a:cubicBezTo>
                  <a:cubicBezTo>
                    <a:pt x="2111" y="1370"/>
                    <a:pt x="2182" y="1364"/>
                    <a:pt x="2251" y="1351"/>
                  </a:cubicBezTo>
                  <a:cubicBezTo>
                    <a:pt x="2594" y="1287"/>
                    <a:pt x="2907" y="895"/>
                    <a:pt x="2534" y="895"/>
                  </a:cubicBezTo>
                  <a:cubicBezTo>
                    <a:pt x="2531" y="895"/>
                    <a:pt x="2529" y="895"/>
                    <a:pt x="2526" y="895"/>
                  </a:cubicBezTo>
                  <a:lnTo>
                    <a:pt x="2526" y="895"/>
                  </a:lnTo>
                  <a:cubicBezTo>
                    <a:pt x="2540" y="859"/>
                    <a:pt x="2534" y="823"/>
                    <a:pt x="2501" y="792"/>
                  </a:cubicBezTo>
                  <a:cubicBezTo>
                    <a:pt x="2350" y="653"/>
                    <a:pt x="2181" y="553"/>
                    <a:pt x="2003" y="487"/>
                  </a:cubicBezTo>
                  <a:lnTo>
                    <a:pt x="2003" y="487"/>
                  </a:lnTo>
                  <a:cubicBezTo>
                    <a:pt x="2002" y="478"/>
                    <a:pt x="2002" y="469"/>
                    <a:pt x="2002" y="460"/>
                  </a:cubicBezTo>
                  <a:close/>
                  <a:moveTo>
                    <a:pt x="2040" y="1"/>
                  </a:moveTo>
                  <a:cubicBezTo>
                    <a:pt x="1917" y="1"/>
                    <a:pt x="1793" y="6"/>
                    <a:pt x="1667" y="18"/>
                  </a:cubicBezTo>
                  <a:cubicBezTo>
                    <a:pt x="1489" y="30"/>
                    <a:pt x="1251" y="113"/>
                    <a:pt x="1179" y="304"/>
                  </a:cubicBezTo>
                  <a:cubicBezTo>
                    <a:pt x="1161" y="342"/>
                    <a:pt x="1146" y="380"/>
                    <a:pt x="1134" y="417"/>
                  </a:cubicBezTo>
                  <a:lnTo>
                    <a:pt x="1134" y="417"/>
                  </a:lnTo>
                  <a:cubicBezTo>
                    <a:pt x="728" y="488"/>
                    <a:pt x="338" y="693"/>
                    <a:pt x="48" y="994"/>
                  </a:cubicBezTo>
                  <a:cubicBezTo>
                    <a:pt x="1" y="1042"/>
                    <a:pt x="1" y="1113"/>
                    <a:pt x="48" y="1161"/>
                  </a:cubicBezTo>
                  <a:cubicBezTo>
                    <a:pt x="691" y="1850"/>
                    <a:pt x="1582" y="2182"/>
                    <a:pt x="2483" y="2182"/>
                  </a:cubicBezTo>
                  <a:cubicBezTo>
                    <a:pt x="3201" y="2182"/>
                    <a:pt x="3925" y="1972"/>
                    <a:pt x="4537" y="1566"/>
                  </a:cubicBezTo>
                  <a:cubicBezTo>
                    <a:pt x="4632" y="1506"/>
                    <a:pt x="4763" y="1411"/>
                    <a:pt x="4668" y="1280"/>
                  </a:cubicBezTo>
                  <a:cubicBezTo>
                    <a:pt x="4029" y="407"/>
                    <a:pt x="3077" y="1"/>
                    <a:pt x="20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35"/>
            <p:cNvSpPr/>
            <p:nvPr/>
          </p:nvSpPr>
          <p:spPr>
            <a:xfrm>
              <a:off x="8383244" y="752041"/>
              <a:ext cx="111924" cy="67671"/>
            </a:xfrm>
            <a:custGeom>
              <a:avLst/>
              <a:gdLst/>
              <a:ahLst/>
              <a:cxnLst/>
              <a:rect l="l" t="t" r="r" b="b"/>
              <a:pathLst>
                <a:path w="3513" h="2124" extrusionOk="0">
                  <a:moveTo>
                    <a:pt x="1189" y="616"/>
                  </a:moveTo>
                  <a:lnTo>
                    <a:pt x="1189" y="616"/>
                  </a:lnTo>
                  <a:cubicBezTo>
                    <a:pt x="1426" y="892"/>
                    <a:pt x="1747" y="1005"/>
                    <a:pt x="2083" y="1005"/>
                  </a:cubicBezTo>
                  <a:cubicBezTo>
                    <a:pt x="2196" y="1005"/>
                    <a:pt x="2310" y="993"/>
                    <a:pt x="2424" y="969"/>
                  </a:cubicBezTo>
                  <a:lnTo>
                    <a:pt x="2424" y="969"/>
                  </a:lnTo>
                  <a:cubicBezTo>
                    <a:pt x="2440" y="1092"/>
                    <a:pt x="2424" y="1222"/>
                    <a:pt x="2382" y="1348"/>
                  </a:cubicBezTo>
                  <a:cubicBezTo>
                    <a:pt x="2298" y="1600"/>
                    <a:pt x="2144" y="1695"/>
                    <a:pt x="1968" y="1695"/>
                  </a:cubicBezTo>
                  <a:cubicBezTo>
                    <a:pt x="1795" y="1695"/>
                    <a:pt x="1600" y="1603"/>
                    <a:pt x="1429" y="1479"/>
                  </a:cubicBezTo>
                  <a:cubicBezTo>
                    <a:pt x="1158" y="1271"/>
                    <a:pt x="996" y="961"/>
                    <a:pt x="904" y="639"/>
                  </a:cubicBezTo>
                  <a:lnTo>
                    <a:pt x="904" y="639"/>
                  </a:lnTo>
                  <a:cubicBezTo>
                    <a:pt x="999" y="625"/>
                    <a:pt x="1094" y="617"/>
                    <a:pt x="1189" y="616"/>
                  </a:cubicBezTo>
                  <a:close/>
                  <a:moveTo>
                    <a:pt x="2233" y="0"/>
                  </a:moveTo>
                  <a:cubicBezTo>
                    <a:pt x="1918" y="0"/>
                    <a:pt x="1591" y="105"/>
                    <a:pt x="1343" y="286"/>
                  </a:cubicBezTo>
                  <a:lnTo>
                    <a:pt x="1343" y="286"/>
                  </a:lnTo>
                  <a:cubicBezTo>
                    <a:pt x="993" y="317"/>
                    <a:pt x="642" y="399"/>
                    <a:pt x="298" y="527"/>
                  </a:cubicBezTo>
                  <a:cubicBezTo>
                    <a:pt x="227" y="563"/>
                    <a:pt x="0" y="646"/>
                    <a:pt x="12" y="753"/>
                  </a:cubicBezTo>
                  <a:cubicBezTo>
                    <a:pt x="167" y="1396"/>
                    <a:pt x="643" y="2039"/>
                    <a:pt x="1346" y="2110"/>
                  </a:cubicBezTo>
                  <a:cubicBezTo>
                    <a:pt x="1421" y="2119"/>
                    <a:pt x="1497" y="2123"/>
                    <a:pt x="1574" y="2123"/>
                  </a:cubicBezTo>
                  <a:cubicBezTo>
                    <a:pt x="2133" y="2123"/>
                    <a:pt x="2730" y="1897"/>
                    <a:pt x="3096" y="1468"/>
                  </a:cubicBezTo>
                  <a:cubicBezTo>
                    <a:pt x="3513" y="991"/>
                    <a:pt x="3287" y="360"/>
                    <a:pt x="2751" y="110"/>
                  </a:cubicBezTo>
                  <a:cubicBezTo>
                    <a:pt x="2594" y="35"/>
                    <a:pt x="2415" y="0"/>
                    <a:pt x="22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4" name="Google Shape;1454;p35"/>
          <p:cNvGrpSpPr/>
          <p:nvPr/>
        </p:nvGrpSpPr>
        <p:grpSpPr>
          <a:xfrm>
            <a:off x="8070665" y="1451368"/>
            <a:ext cx="623660" cy="800387"/>
            <a:chOff x="8070665" y="1451368"/>
            <a:chExt cx="623660" cy="800387"/>
          </a:xfrm>
        </p:grpSpPr>
        <p:sp>
          <p:nvSpPr>
            <p:cNvPr id="1455" name="Google Shape;1455;p35"/>
            <p:cNvSpPr/>
            <p:nvPr/>
          </p:nvSpPr>
          <p:spPr>
            <a:xfrm>
              <a:off x="8070665" y="1451368"/>
              <a:ext cx="623660" cy="800387"/>
            </a:xfrm>
            <a:custGeom>
              <a:avLst/>
              <a:gdLst/>
              <a:ahLst/>
              <a:cxnLst/>
              <a:rect l="l" t="t" r="r" b="b"/>
              <a:pathLst>
                <a:path w="19575" h="25122" extrusionOk="0">
                  <a:moveTo>
                    <a:pt x="546" y="1"/>
                  </a:moveTo>
                  <a:cubicBezTo>
                    <a:pt x="356" y="1"/>
                    <a:pt x="173" y="10"/>
                    <a:pt x="1" y="32"/>
                  </a:cubicBezTo>
                  <a:cubicBezTo>
                    <a:pt x="215" y="961"/>
                    <a:pt x="691" y="1913"/>
                    <a:pt x="941" y="2866"/>
                  </a:cubicBezTo>
                  <a:cubicBezTo>
                    <a:pt x="1132" y="3556"/>
                    <a:pt x="1239" y="4223"/>
                    <a:pt x="1310" y="4913"/>
                  </a:cubicBezTo>
                  <a:cubicBezTo>
                    <a:pt x="1322" y="5092"/>
                    <a:pt x="1358" y="5283"/>
                    <a:pt x="1370" y="5461"/>
                  </a:cubicBezTo>
                  <a:cubicBezTo>
                    <a:pt x="1477" y="6616"/>
                    <a:pt x="1513" y="7795"/>
                    <a:pt x="1691" y="8974"/>
                  </a:cubicBezTo>
                  <a:cubicBezTo>
                    <a:pt x="1703" y="9104"/>
                    <a:pt x="1727" y="9235"/>
                    <a:pt x="1751" y="9355"/>
                  </a:cubicBezTo>
                  <a:cubicBezTo>
                    <a:pt x="1775" y="9569"/>
                    <a:pt x="1822" y="9771"/>
                    <a:pt x="1846" y="9997"/>
                  </a:cubicBezTo>
                  <a:cubicBezTo>
                    <a:pt x="2049" y="11176"/>
                    <a:pt x="2299" y="12367"/>
                    <a:pt x="2584" y="13546"/>
                  </a:cubicBezTo>
                  <a:cubicBezTo>
                    <a:pt x="2620" y="13736"/>
                    <a:pt x="2680" y="13938"/>
                    <a:pt x="2727" y="14141"/>
                  </a:cubicBezTo>
                  <a:cubicBezTo>
                    <a:pt x="3180" y="15820"/>
                    <a:pt x="3715" y="17451"/>
                    <a:pt x="4370" y="18999"/>
                  </a:cubicBezTo>
                  <a:cubicBezTo>
                    <a:pt x="4466" y="19237"/>
                    <a:pt x="4573" y="19463"/>
                    <a:pt x="4680" y="19701"/>
                  </a:cubicBezTo>
                  <a:cubicBezTo>
                    <a:pt x="4858" y="20094"/>
                    <a:pt x="5037" y="20463"/>
                    <a:pt x="5228" y="20832"/>
                  </a:cubicBezTo>
                  <a:cubicBezTo>
                    <a:pt x="6594" y="23485"/>
                    <a:pt x="8784" y="25121"/>
                    <a:pt x="11809" y="25121"/>
                  </a:cubicBezTo>
                  <a:cubicBezTo>
                    <a:pt x="11974" y="25121"/>
                    <a:pt x="12142" y="25116"/>
                    <a:pt x="12312" y="25106"/>
                  </a:cubicBezTo>
                  <a:cubicBezTo>
                    <a:pt x="12919" y="25071"/>
                    <a:pt x="13526" y="24975"/>
                    <a:pt x="14110" y="24809"/>
                  </a:cubicBezTo>
                  <a:cubicBezTo>
                    <a:pt x="14336" y="24749"/>
                    <a:pt x="14562" y="24678"/>
                    <a:pt x="14776" y="24594"/>
                  </a:cubicBezTo>
                  <a:cubicBezTo>
                    <a:pt x="15003" y="24511"/>
                    <a:pt x="15229" y="24416"/>
                    <a:pt x="15431" y="24321"/>
                  </a:cubicBezTo>
                  <a:cubicBezTo>
                    <a:pt x="15800" y="24142"/>
                    <a:pt x="16146" y="23928"/>
                    <a:pt x="16467" y="23690"/>
                  </a:cubicBezTo>
                  <a:cubicBezTo>
                    <a:pt x="17551" y="22868"/>
                    <a:pt x="18324" y="21701"/>
                    <a:pt x="18801" y="20427"/>
                  </a:cubicBezTo>
                  <a:cubicBezTo>
                    <a:pt x="19456" y="18677"/>
                    <a:pt x="19575" y="16820"/>
                    <a:pt x="19277" y="14998"/>
                  </a:cubicBezTo>
                  <a:cubicBezTo>
                    <a:pt x="19217" y="14653"/>
                    <a:pt x="19146" y="14319"/>
                    <a:pt x="19075" y="13986"/>
                  </a:cubicBezTo>
                  <a:cubicBezTo>
                    <a:pt x="18729" y="12653"/>
                    <a:pt x="18182" y="11343"/>
                    <a:pt x="17467" y="10128"/>
                  </a:cubicBezTo>
                  <a:cubicBezTo>
                    <a:pt x="17360" y="9950"/>
                    <a:pt x="17241" y="9759"/>
                    <a:pt x="17122" y="9581"/>
                  </a:cubicBezTo>
                  <a:cubicBezTo>
                    <a:pt x="16896" y="9235"/>
                    <a:pt x="16658" y="8914"/>
                    <a:pt x="16408" y="8581"/>
                  </a:cubicBezTo>
                  <a:cubicBezTo>
                    <a:pt x="15443" y="7354"/>
                    <a:pt x="14348" y="6354"/>
                    <a:pt x="13181" y="5485"/>
                  </a:cubicBezTo>
                  <a:cubicBezTo>
                    <a:pt x="13026" y="5366"/>
                    <a:pt x="12883" y="5271"/>
                    <a:pt x="12717" y="5164"/>
                  </a:cubicBezTo>
                  <a:cubicBezTo>
                    <a:pt x="11240" y="4140"/>
                    <a:pt x="9669" y="3259"/>
                    <a:pt x="8037" y="2354"/>
                  </a:cubicBezTo>
                  <a:cubicBezTo>
                    <a:pt x="7883" y="2258"/>
                    <a:pt x="7716" y="2175"/>
                    <a:pt x="7549" y="2068"/>
                  </a:cubicBezTo>
                  <a:cubicBezTo>
                    <a:pt x="7442" y="2008"/>
                    <a:pt x="7359" y="1949"/>
                    <a:pt x="7252" y="1889"/>
                  </a:cubicBezTo>
                  <a:cubicBezTo>
                    <a:pt x="5954" y="1139"/>
                    <a:pt x="4287" y="603"/>
                    <a:pt x="2834" y="294"/>
                  </a:cubicBezTo>
                  <a:cubicBezTo>
                    <a:pt x="2159" y="151"/>
                    <a:pt x="1301" y="1"/>
                    <a:pt x="5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35"/>
            <p:cNvSpPr/>
            <p:nvPr/>
          </p:nvSpPr>
          <p:spPr>
            <a:xfrm>
              <a:off x="8086085" y="1460607"/>
              <a:ext cx="599127" cy="774357"/>
            </a:xfrm>
            <a:custGeom>
              <a:avLst/>
              <a:gdLst/>
              <a:ahLst/>
              <a:cxnLst/>
              <a:rect l="l" t="t" r="r" b="b"/>
              <a:pathLst>
                <a:path w="18805" h="24305" extrusionOk="0">
                  <a:moveTo>
                    <a:pt x="229" y="0"/>
                  </a:moveTo>
                  <a:cubicBezTo>
                    <a:pt x="113" y="0"/>
                    <a:pt x="1" y="151"/>
                    <a:pt x="112" y="242"/>
                  </a:cubicBezTo>
                  <a:cubicBezTo>
                    <a:pt x="1041" y="944"/>
                    <a:pt x="1838" y="1790"/>
                    <a:pt x="2612" y="2659"/>
                  </a:cubicBezTo>
                  <a:cubicBezTo>
                    <a:pt x="3374" y="3516"/>
                    <a:pt x="4089" y="4421"/>
                    <a:pt x="4755" y="5350"/>
                  </a:cubicBezTo>
                  <a:cubicBezTo>
                    <a:pt x="4946" y="5636"/>
                    <a:pt x="5160" y="5897"/>
                    <a:pt x="5351" y="6183"/>
                  </a:cubicBezTo>
                  <a:cubicBezTo>
                    <a:pt x="5267" y="6183"/>
                    <a:pt x="5172" y="6183"/>
                    <a:pt x="5101" y="6171"/>
                  </a:cubicBezTo>
                  <a:cubicBezTo>
                    <a:pt x="4827" y="6147"/>
                    <a:pt x="4553" y="6124"/>
                    <a:pt x="4279" y="6064"/>
                  </a:cubicBezTo>
                  <a:cubicBezTo>
                    <a:pt x="3267" y="5886"/>
                    <a:pt x="2291" y="5481"/>
                    <a:pt x="1410" y="4981"/>
                  </a:cubicBezTo>
                  <a:cubicBezTo>
                    <a:pt x="1219" y="4862"/>
                    <a:pt x="1029" y="4743"/>
                    <a:pt x="838" y="4623"/>
                  </a:cubicBezTo>
                  <a:lnTo>
                    <a:pt x="838" y="4623"/>
                  </a:lnTo>
                  <a:cubicBezTo>
                    <a:pt x="862" y="4802"/>
                    <a:pt x="886" y="4993"/>
                    <a:pt x="910" y="5171"/>
                  </a:cubicBezTo>
                  <a:cubicBezTo>
                    <a:pt x="1576" y="5636"/>
                    <a:pt x="2291" y="6017"/>
                    <a:pt x="3065" y="6290"/>
                  </a:cubicBezTo>
                  <a:cubicBezTo>
                    <a:pt x="3589" y="6469"/>
                    <a:pt x="4136" y="6600"/>
                    <a:pt x="4684" y="6659"/>
                  </a:cubicBezTo>
                  <a:cubicBezTo>
                    <a:pt x="4970" y="6683"/>
                    <a:pt x="5232" y="6719"/>
                    <a:pt x="5517" y="6719"/>
                  </a:cubicBezTo>
                  <a:lnTo>
                    <a:pt x="5744" y="6719"/>
                  </a:lnTo>
                  <a:cubicBezTo>
                    <a:pt x="6589" y="7969"/>
                    <a:pt x="7375" y="9243"/>
                    <a:pt x="8149" y="10541"/>
                  </a:cubicBezTo>
                  <a:cubicBezTo>
                    <a:pt x="8470" y="11077"/>
                    <a:pt x="8792" y="11601"/>
                    <a:pt x="9089" y="12136"/>
                  </a:cubicBezTo>
                  <a:cubicBezTo>
                    <a:pt x="8446" y="12089"/>
                    <a:pt x="7815" y="11982"/>
                    <a:pt x="7184" y="11851"/>
                  </a:cubicBezTo>
                  <a:cubicBezTo>
                    <a:pt x="5648" y="11505"/>
                    <a:pt x="4184" y="10934"/>
                    <a:pt x="2839" y="10136"/>
                  </a:cubicBezTo>
                  <a:cubicBezTo>
                    <a:pt x="2291" y="9815"/>
                    <a:pt x="1767" y="9457"/>
                    <a:pt x="1279" y="9088"/>
                  </a:cubicBezTo>
                  <a:lnTo>
                    <a:pt x="1279" y="9088"/>
                  </a:lnTo>
                  <a:cubicBezTo>
                    <a:pt x="1303" y="9291"/>
                    <a:pt x="1350" y="9505"/>
                    <a:pt x="1386" y="9719"/>
                  </a:cubicBezTo>
                  <a:cubicBezTo>
                    <a:pt x="3672" y="11481"/>
                    <a:pt x="6518" y="12541"/>
                    <a:pt x="9399" y="12696"/>
                  </a:cubicBezTo>
                  <a:cubicBezTo>
                    <a:pt x="10042" y="13827"/>
                    <a:pt x="10673" y="14982"/>
                    <a:pt x="11232" y="16137"/>
                  </a:cubicBezTo>
                  <a:cubicBezTo>
                    <a:pt x="11232" y="16137"/>
                    <a:pt x="11232" y="16147"/>
                    <a:pt x="11241" y="16148"/>
                  </a:cubicBezTo>
                  <a:lnTo>
                    <a:pt x="11241" y="16148"/>
                  </a:lnTo>
                  <a:cubicBezTo>
                    <a:pt x="11111" y="16137"/>
                    <a:pt x="10982" y="16137"/>
                    <a:pt x="10863" y="16125"/>
                  </a:cubicBezTo>
                  <a:lnTo>
                    <a:pt x="10101" y="16030"/>
                  </a:lnTo>
                  <a:cubicBezTo>
                    <a:pt x="9601" y="15958"/>
                    <a:pt x="9089" y="15875"/>
                    <a:pt x="8601" y="15768"/>
                  </a:cubicBezTo>
                  <a:cubicBezTo>
                    <a:pt x="6780" y="15375"/>
                    <a:pt x="5029" y="14756"/>
                    <a:pt x="3362" y="13934"/>
                  </a:cubicBezTo>
                  <a:cubicBezTo>
                    <a:pt x="2946" y="13732"/>
                    <a:pt x="2529" y="13506"/>
                    <a:pt x="2112" y="13279"/>
                  </a:cubicBezTo>
                  <a:lnTo>
                    <a:pt x="2112" y="13279"/>
                  </a:lnTo>
                  <a:cubicBezTo>
                    <a:pt x="2160" y="13470"/>
                    <a:pt x="2219" y="13684"/>
                    <a:pt x="2255" y="13875"/>
                  </a:cubicBezTo>
                  <a:cubicBezTo>
                    <a:pt x="3470" y="14589"/>
                    <a:pt x="4755" y="15172"/>
                    <a:pt x="6089" y="15637"/>
                  </a:cubicBezTo>
                  <a:cubicBezTo>
                    <a:pt x="6982" y="15946"/>
                    <a:pt x="7887" y="16184"/>
                    <a:pt x="8804" y="16375"/>
                  </a:cubicBezTo>
                  <a:cubicBezTo>
                    <a:pt x="9280" y="16482"/>
                    <a:pt x="9756" y="16554"/>
                    <a:pt x="10256" y="16613"/>
                  </a:cubicBezTo>
                  <a:cubicBezTo>
                    <a:pt x="10494" y="16649"/>
                    <a:pt x="10709" y="16673"/>
                    <a:pt x="10947" y="16708"/>
                  </a:cubicBezTo>
                  <a:cubicBezTo>
                    <a:pt x="11109" y="16708"/>
                    <a:pt x="11255" y="16724"/>
                    <a:pt x="11405" y="16724"/>
                  </a:cubicBezTo>
                  <a:cubicBezTo>
                    <a:pt x="11442" y="16724"/>
                    <a:pt x="11480" y="16723"/>
                    <a:pt x="11518" y="16720"/>
                  </a:cubicBezTo>
                  <a:cubicBezTo>
                    <a:pt x="12280" y="18292"/>
                    <a:pt x="12947" y="19899"/>
                    <a:pt x="13495" y="21554"/>
                  </a:cubicBezTo>
                  <a:cubicBezTo>
                    <a:pt x="12590" y="21364"/>
                    <a:pt x="11685" y="21173"/>
                    <a:pt x="10792" y="20947"/>
                  </a:cubicBezTo>
                  <a:cubicBezTo>
                    <a:pt x="8946" y="20494"/>
                    <a:pt x="7113" y="19983"/>
                    <a:pt x="5339" y="19304"/>
                  </a:cubicBezTo>
                  <a:cubicBezTo>
                    <a:pt x="4851" y="19125"/>
                    <a:pt x="4374" y="18923"/>
                    <a:pt x="3898" y="18709"/>
                  </a:cubicBezTo>
                  <a:lnTo>
                    <a:pt x="3898" y="18709"/>
                  </a:lnTo>
                  <a:cubicBezTo>
                    <a:pt x="4005" y="18947"/>
                    <a:pt x="4101" y="19173"/>
                    <a:pt x="4208" y="19411"/>
                  </a:cubicBezTo>
                  <a:cubicBezTo>
                    <a:pt x="5494" y="19983"/>
                    <a:pt x="6827" y="20423"/>
                    <a:pt x="8173" y="20828"/>
                  </a:cubicBezTo>
                  <a:cubicBezTo>
                    <a:pt x="9994" y="21364"/>
                    <a:pt x="11840" y="21780"/>
                    <a:pt x="13709" y="22161"/>
                  </a:cubicBezTo>
                  <a:cubicBezTo>
                    <a:pt x="13923" y="22876"/>
                    <a:pt x="14138" y="23590"/>
                    <a:pt x="14304" y="24304"/>
                  </a:cubicBezTo>
                  <a:cubicBezTo>
                    <a:pt x="14519" y="24221"/>
                    <a:pt x="14745" y="24126"/>
                    <a:pt x="14959" y="24019"/>
                  </a:cubicBezTo>
                  <a:cubicBezTo>
                    <a:pt x="14781" y="23281"/>
                    <a:pt x="14566" y="22554"/>
                    <a:pt x="14328" y="21816"/>
                  </a:cubicBezTo>
                  <a:cubicBezTo>
                    <a:pt x="14626" y="21566"/>
                    <a:pt x="14876" y="21256"/>
                    <a:pt x="15138" y="20971"/>
                  </a:cubicBezTo>
                  <a:cubicBezTo>
                    <a:pt x="15435" y="20625"/>
                    <a:pt x="15733" y="20292"/>
                    <a:pt x="16007" y="19911"/>
                  </a:cubicBezTo>
                  <a:cubicBezTo>
                    <a:pt x="16995" y="18637"/>
                    <a:pt x="17793" y="17232"/>
                    <a:pt x="18412" y="15768"/>
                  </a:cubicBezTo>
                  <a:cubicBezTo>
                    <a:pt x="18555" y="15411"/>
                    <a:pt x="18686" y="15053"/>
                    <a:pt x="18805" y="14696"/>
                  </a:cubicBezTo>
                  <a:cubicBezTo>
                    <a:pt x="18745" y="14351"/>
                    <a:pt x="18674" y="14006"/>
                    <a:pt x="18602" y="13684"/>
                  </a:cubicBezTo>
                  <a:cubicBezTo>
                    <a:pt x="18150" y="15172"/>
                    <a:pt x="17531" y="16577"/>
                    <a:pt x="16721" y="17911"/>
                  </a:cubicBezTo>
                  <a:cubicBezTo>
                    <a:pt x="16328" y="18578"/>
                    <a:pt x="15876" y="19221"/>
                    <a:pt x="15400" y="19828"/>
                  </a:cubicBezTo>
                  <a:cubicBezTo>
                    <a:pt x="15162" y="20125"/>
                    <a:pt x="14911" y="20423"/>
                    <a:pt x="14638" y="20709"/>
                  </a:cubicBezTo>
                  <a:cubicBezTo>
                    <a:pt x="14483" y="20887"/>
                    <a:pt x="14316" y="21042"/>
                    <a:pt x="14138" y="21209"/>
                  </a:cubicBezTo>
                  <a:cubicBezTo>
                    <a:pt x="14126" y="21161"/>
                    <a:pt x="14102" y="21137"/>
                    <a:pt x="14090" y="21090"/>
                  </a:cubicBezTo>
                  <a:cubicBezTo>
                    <a:pt x="13566" y="19590"/>
                    <a:pt x="12959" y="18113"/>
                    <a:pt x="12280" y="16673"/>
                  </a:cubicBezTo>
                  <a:cubicBezTo>
                    <a:pt x="12828" y="16184"/>
                    <a:pt x="13328" y="15625"/>
                    <a:pt x="13804" y="15065"/>
                  </a:cubicBezTo>
                  <a:cubicBezTo>
                    <a:pt x="14685" y="14006"/>
                    <a:pt x="15471" y="12863"/>
                    <a:pt x="16126" y="11660"/>
                  </a:cubicBezTo>
                  <a:cubicBezTo>
                    <a:pt x="16435" y="11065"/>
                    <a:pt x="16733" y="10446"/>
                    <a:pt x="16995" y="9827"/>
                  </a:cubicBezTo>
                  <a:cubicBezTo>
                    <a:pt x="16888" y="9648"/>
                    <a:pt x="16769" y="9457"/>
                    <a:pt x="16650" y="9279"/>
                  </a:cubicBezTo>
                  <a:cubicBezTo>
                    <a:pt x="16578" y="9457"/>
                    <a:pt x="16507" y="9648"/>
                    <a:pt x="16412" y="9827"/>
                  </a:cubicBezTo>
                  <a:cubicBezTo>
                    <a:pt x="15864" y="11041"/>
                    <a:pt x="15197" y="12220"/>
                    <a:pt x="14435" y="13327"/>
                  </a:cubicBezTo>
                  <a:cubicBezTo>
                    <a:pt x="13721" y="14351"/>
                    <a:pt x="12899" y="15268"/>
                    <a:pt x="12042" y="16161"/>
                  </a:cubicBezTo>
                  <a:cubicBezTo>
                    <a:pt x="11447" y="14934"/>
                    <a:pt x="10792" y="13720"/>
                    <a:pt x="10113" y="12529"/>
                  </a:cubicBezTo>
                  <a:cubicBezTo>
                    <a:pt x="10339" y="12267"/>
                    <a:pt x="10506" y="11958"/>
                    <a:pt x="10649" y="11660"/>
                  </a:cubicBezTo>
                  <a:cubicBezTo>
                    <a:pt x="10828" y="11327"/>
                    <a:pt x="10994" y="10981"/>
                    <a:pt x="11149" y="10648"/>
                  </a:cubicBezTo>
                  <a:cubicBezTo>
                    <a:pt x="11697" y="9434"/>
                    <a:pt x="12125" y="8172"/>
                    <a:pt x="12411" y="6874"/>
                  </a:cubicBezTo>
                  <a:cubicBezTo>
                    <a:pt x="12530" y="6314"/>
                    <a:pt x="12637" y="5743"/>
                    <a:pt x="12709" y="5183"/>
                  </a:cubicBezTo>
                  <a:cubicBezTo>
                    <a:pt x="12554" y="5064"/>
                    <a:pt x="12411" y="4957"/>
                    <a:pt x="12244" y="4850"/>
                  </a:cubicBezTo>
                  <a:cubicBezTo>
                    <a:pt x="12233" y="4909"/>
                    <a:pt x="12233" y="4993"/>
                    <a:pt x="12221" y="5052"/>
                  </a:cubicBezTo>
                  <a:cubicBezTo>
                    <a:pt x="11994" y="6326"/>
                    <a:pt x="11685" y="7600"/>
                    <a:pt x="11244" y="8826"/>
                  </a:cubicBezTo>
                  <a:cubicBezTo>
                    <a:pt x="11042" y="9434"/>
                    <a:pt x="10792" y="10017"/>
                    <a:pt x="10518" y="10612"/>
                  </a:cubicBezTo>
                  <a:cubicBezTo>
                    <a:pt x="10387" y="10910"/>
                    <a:pt x="10232" y="11208"/>
                    <a:pt x="10089" y="11493"/>
                  </a:cubicBezTo>
                  <a:cubicBezTo>
                    <a:pt x="9994" y="11672"/>
                    <a:pt x="9887" y="11851"/>
                    <a:pt x="9816" y="12029"/>
                  </a:cubicBezTo>
                  <a:cubicBezTo>
                    <a:pt x="9339" y="11196"/>
                    <a:pt x="8839" y="10362"/>
                    <a:pt x="8327" y="9541"/>
                  </a:cubicBezTo>
                  <a:cubicBezTo>
                    <a:pt x="7672" y="8469"/>
                    <a:pt x="7006" y="7410"/>
                    <a:pt x="6291" y="6386"/>
                  </a:cubicBezTo>
                  <a:cubicBezTo>
                    <a:pt x="6434" y="6159"/>
                    <a:pt x="6541" y="5862"/>
                    <a:pt x="6637" y="5624"/>
                  </a:cubicBezTo>
                  <a:cubicBezTo>
                    <a:pt x="6732" y="5362"/>
                    <a:pt x="6839" y="5088"/>
                    <a:pt x="6934" y="4826"/>
                  </a:cubicBezTo>
                  <a:cubicBezTo>
                    <a:pt x="7113" y="4278"/>
                    <a:pt x="7256" y="3719"/>
                    <a:pt x="7375" y="3159"/>
                  </a:cubicBezTo>
                  <a:cubicBezTo>
                    <a:pt x="7446" y="2790"/>
                    <a:pt x="7506" y="2409"/>
                    <a:pt x="7553" y="2040"/>
                  </a:cubicBezTo>
                  <a:cubicBezTo>
                    <a:pt x="7387" y="1956"/>
                    <a:pt x="7232" y="1861"/>
                    <a:pt x="7065" y="1766"/>
                  </a:cubicBezTo>
                  <a:cubicBezTo>
                    <a:pt x="7006" y="2159"/>
                    <a:pt x="6946" y="2552"/>
                    <a:pt x="6851" y="2957"/>
                  </a:cubicBezTo>
                  <a:cubicBezTo>
                    <a:pt x="6732" y="3516"/>
                    <a:pt x="6577" y="4064"/>
                    <a:pt x="6399" y="4600"/>
                  </a:cubicBezTo>
                  <a:cubicBezTo>
                    <a:pt x="6303" y="4874"/>
                    <a:pt x="6196" y="5135"/>
                    <a:pt x="6101" y="5409"/>
                  </a:cubicBezTo>
                  <a:cubicBezTo>
                    <a:pt x="6041" y="5540"/>
                    <a:pt x="5982" y="5695"/>
                    <a:pt x="5898" y="5826"/>
                  </a:cubicBezTo>
                  <a:cubicBezTo>
                    <a:pt x="5541" y="5314"/>
                    <a:pt x="5172" y="4814"/>
                    <a:pt x="4791" y="4326"/>
                  </a:cubicBezTo>
                  <a:cubicBezTo>
                    <a:pt x="4136" y="3480"/>
                    <a:pt x="3446" y="2695"/>
                    <a:pt x="2708" y="1933"/>
                  </a:cubicBezTo>
                  <a:cubicBezTo>
                    <a:pt x="2005" y="1206"/>
                    <a:pt x="1219" y="468"/>
                    <a:pt x="291" y="16"/>
                  </a:cubicBezTo>
                  <a:cubicBezTo>
                    <a:pt x="271" y="5"/>
                    <a:pt x="250" y="0"/>
                    <a:pt x="22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57" name="Google Shape;1457;p35"/>
          <p:cNvSpPr txBox="1">
            <a:spLocks noGrp="1"/>
          </p:cNvSpPr>
          <p:nvPr>
            <p:ph type="title"/>
          </p:nvPr>
        </p:nvSpPr>
        <p:spPr>
          <a:xfrm>
            <a:off x="1348650" y="3219450"/>
            <a:ext cx="3871500" cy="93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—Someone Famous</a:t>
            </a:r>
            <a:endParaRPr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2" name="Google Shape;1462;p36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WHAT IS THIS TOPIC ABOUT?</a:t>
            </a:r>
            <a:endParaRPr/>
          </a:p>
        </p:txBody>
      </p:sp>
      <p:sp>
        <p:nvSpPr>
          <p:cNvPr id="1463" name="Google Shape;1463;p36"/>
          <p:cNvSpPr txBox="1">
            <a:spLocks noGrp="1"/>
          </p:cNvSpPr>
          <p:nvPr>
            <p:ph type="subTitle" idx="1"/>
          </p:nvPr>
        </p:nvSpPr>
        <p:spPr>
          <a:xfrm>
            <a:off x="1479425" y="2874146"/>
            <a:ext cx="1857300" cy="42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1464" name="Google Shape;1464;p36"/>
          <p:cNvSpPr txBox="1">
            <a:spLocks noGrp="1"/>
          </p:cNvSpPr>
          <p:nvPr>
            <p:ph type="subTitle" idx="2"/>
          </p:nvPr>
        </p:nvSpPr>
        <p:spPr>
          <a:xfrm>
            <a:off x="3636563" y="2874163"/>
            <a:ext cx="1857300" cy="42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1465" name="Google Shape;1465;p36"/>
          <p:cNvSpPr txBox="1">
            <a:spLocks noGrp="1"/>
          </p:cNvSpPr>
          <p:nvPr>
            <p:ph type="subTitle" idx="3"/>
          </p:nvPr>
        </p:nvSpPr>
        <p:spPr>
          <a:xfrm>
            <a:off x="5807271" y="2874172"/>
            <a:ext cx="1857300" cy="42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1466" name="Google Shape;1466;p36"/>
          <p:cNvSpPr txBox="1">
            <a:spLocks noGrp="1"/>
          </p:cNvSpPr>
          <p:nvPr>
            <p:ph type="body" idx="4"/>
          </p:nvPr>
        </p:nvSpPr>
        <p:spPr>
          <a:xfrm>
            <a:off x="1627025" y="3181350"/>
            <a:ext cx="1562100" cy="85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Mercury is the closest planet to</a:t>
            </a:r>
            <a:br>
              <a:rPr lang="en"/>
            </a:br>
            <a:r>
              <a:rPr lang="en"/>
              <a:t>the Sun</a:t>
            </a:r>
            <a:endParaRPr/>
          </a:p>
        </p:txBody>
      </p:sp>
      <p:sp>
        <p:nvSpPr>
          <p:cNvPr id="1467" name="Google Shape;1467;p36"/>
          <p:cNvSpPr txBox="1">
            <a:spLocks noGrp="1"/>
          </p:cNvSpPr>
          <p:nvPr>
            <p:ph type="body" idx="5"/>
          </p:nvPr>
        </p:nvSpPr>
        <p:spPr>
          <a:xfrm>
            <a:off x="3784163" y="3181350"/>
            <a:ext cx="1562100" cy="85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Venus is the second planet from the Sun</a:t>
            </a:r>
            <a:endParaRPr/>
          </a:p>
        </p:txBody>
      </p:sp>
      <p:sp>
        <p:nvSpPr>
          <p:cNvPr id="1468" name="Google Shape;1468;p36"/>
          <p:cNvSpPr txBox="1">
            <a:spLocks noGrp="1"/>
          </p:cNvSpPr>
          <p:nvPr>
            <p:ph type="body" idx="6"/>
          </p:nvPr>
        </p:nvSpPr>
        <p:spPr>
          <a:xfrm>
            <a:off x="5954871" y="3181350"/>
            <a:ext cx="1562100" cy="85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Despite being red, Mars is a cold place</a:t>
            </a:r>
            <a:endParaRPr/>
          </a:p>
        </p:txBody>
      </p:sp>
      <p:grpSp>
        <p:nvGrpSpPr>
          <p:cNvPr id="1469" name="Google Shape;1469;p36"/>
          <p:cNvGrpSpPr/>
          <p:nvPr/>
        </p:nvGrpSpPr>
        <p:grpSpPr>
          <a:xfrm>
            <a:off x="6316513" y="2054863"/>
            <a:ext cx="838825" cy="771125"/>
            <a:chOff x="6316513" y="1826263"/>
            <a:chExt cx="838825" cy="771125"/>
          </a:xfrm>
        </p:grpSpPr>
        <p:sp>
          <p:nvSpPr>
            <p:cNvPr id="1470" name="Google Shape;1470;p36"/>
            <p:cNvSpPr/>
            <p:nvPr/>
          </p:nvSpPr>
          <p:spPr>
            <a:xfrm>
              <a:off x="6379913" y="1904088"/>
              <a:ext cx="775425" cy="545450"/>
            </a:xfrm>
            <a:custGeom>
              <a:avLst/>
              <a:gdLst/>
              <a:ahLst/>
              <a:cxnLst/>
              <a:rect l="l" t="t" r="r" b="b"/>
              <a:pathLst>
                <a:path w="31017" h="21818" extrusionOk="0">
                  <a:moveTo>
                    <a:pt x="13154" y="0"/>
                  </a:moveTo>
                  <a:cubicBezTo>
                    <a:pt x="10022" y="0"/>
                    <a:pt x="6742" y="1572"/>
                    <a:pt x="4203" y="3599"/>
                  </a:cubicBezTo>
                  <a:cubicBezTo>
                    <a:pt x="1822" y="5492"/>
                    <a:pt x="0" y="8731"/>
                    <a:pt x="703" y="11779"/>
                  </a:cubicBezTo>
                  <a:cubicBezTo>
                    <a:pt x="1203" y="13993"/>
                    <a:pt x="2739" y="16756"/>
                    <a:pt x="4525" y="18006"/>
                  </a:cubicBezTo>
                  <a:cubicBezTo>
                    <a:pt x="7245" y="19929"/>
                    <a:pt x="10439" y="21817"/>
                    <a:pt x="13890" y="21817"/>
                  </a:cubicBezTo>
                  <a:cubicBezTo>
                    <a:pt x="13943" y="21817"/>
                    <a:pt x="13996" y="21817"/>
                    <a:pt x="14050" y="21816"/>
                  </a:cubicBezTo>
                  <a:cubicBezTo>
                    <a:pt x="15133" y="21792"/>
                    <a:pt x="16241" y="21637"/>
                    <a:pt x="17336" y="21375"/>
                  </a:cubicBezTo>
                  <a:cubicBezTo>
                    <a:pt x="19670" y="20804"/>
                    <a:pt x="21991" y="19768"/>
                    <a:pt x="23992" y="18494"/>
                  </a:cubicBezTo>
                  <a:cubicBezTo>
                    <a:pt x="25123" y="17780"/>
                    <a:pt x="26206" y="16946"/>
                    <a:pt x="27040" y="15875"/>
                  </a:cubicBezTo>
                  <a:cubicBezTo>
                    <a:pt x="31016" y="10743"/>
                    <a:pt x="25468" y="5314"/>
                    <a:pt x="21634" y="3040"/>
                  </a:cubicBezTo>
                  <a:cubicBezTo>
                    <a:pt x="19646" y="1861"/>
                    <a:pt x="17372" y="754"/>
                    <a:pt x="15098" y="218"/>
                  </a:cubicBezTo>
                  <a:cubicBezTo>
                    <a:pt x="14462" y="69"/>
                    <a:pt x="13811" y="0"/>
                    <a:pt x="131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36"/>
            <p:cNvSpPr/>
            <p:nvPr/>
          </p:nvSpPr>
          <p:spPr>
            <a:xfrm>
              <a:off x="6316513" y="1826263"/>
              <a:ext cx="818575" cy="771125"/>
            </a:xfrm>
            <a:custGeom>
              <a:avLst/>
              <a:gdLst/>
              <a:ahLst/>
              <a:cxnLst/>
              <a:rect l="l" t="t" r="r" b="b"/>
              <a:pathLst>
                <a:path w="32743" h="30845" extrusionOk="0">
                  <a:moveTo>
                    <a:pt x="17015" y="277"/>
                  </a:moveTo>
                  <a:cubicBezTo>
                    <a:pt x="18699" y="277"/>
                    <a:pt x="20325" y="831"/>
                    <a:pt x="21848" y="1593"/>
                  </a:cubicBezTo>
                  <a:cubicBezTo>
                    <a:pt x="25110" y="3223"/>
                    <a:pt x="28062" y="5711"/>
                    <a:pt x="29979" y="8818"/>
                  </a:cubicBezTo>
                  <a:lnTo>
                    <a:pt x="29979" y="8818"/>
                  </a:lnTo>
                  <a:cubicBezTo>
                    <a:pt x="29976" y="8827"/>
                    <a:pt x="29976" y="8836"/>
                    <a:pt x="29980" y="8843"/>
                  </a:cubicBezTo>
                  <a:cubicBezTo>
                    <a:pt x="31076" y="10701"/>
                    <a:pt x="31647" y="12725"/>
                    <a:pt x="31647" y="14880"/>
                  </a:cubicBezTo>
                  <a:cubicBezTo>
                    <a:pt x="31647" y="17190"/>
                    <a:pt x="30861" y="19392"/>
                    <a:pt x="29921" y="21464"/>
                  </a:cubicBezTo>
                  <a:cubicBezTo>
                    <a:pt x="29075" y="23321"/>
                    <a:pt x="28135" y="25310"/>
                    <a:pt x="26944" y="27000"/>
                  </a:cubicBezTo>
                  <a:cubicBezTo>
                    <a:pt x="25766" y="28667"/>
                    <a:pt x="23908" y="29739"/>
                    <a:pt x="21967" y="30227"/>
                  </a:cubicBezTo>
                  <a:cubicBezTo>
                    <a:pt x="21180" y="30429"/>
                    <a:pt x="20369" y="30522"/>
                    <a:pt x="19557" y="30522"/>
                  </a:cubicBezTo>
                  <a:cubicBezTo>
                    <a:pt x="18452" y="30522"/>
                    <a:pt x="17345" y="30350"/>
                    <a:pt x="16288" y="30048"/>
                  </a:cubicBezTo>
                  <a:cubicBezTo>
                    <a:pt x="14276" y="29465"/>
                    <a:pt x="12597" y="28167"/>
                    <a:pt x="10990" y="26881"/>
                  </a:cubicBezTo>
                  <a:cubicBezTo>
                    <a:pt x="8097" y="24524"/>
                    <a:pt x="4572" y="22393"/>
                    <a:pt x="2608" y="19119"/>
                  </a:cubicBezTo>
                  <a:cubicBezTo>
                    <a:pt x="953" y="16344"/>
                    <a:pt x="1036" y="12630"/>
                    <a:pt x="2251" y="9713"/>
                  </a:cubicBezTo>
                  <a:cubicBezTo>
                    <a:pt x="3715" y="6200"/>
                    <a:pt x="7108" y="4438"/>
                    <a:pt x="10228" y="2652"/>
                  </a:cubicBezTo>
                  <a:cubicBezTo>
                    <a:pt x="11930" y="1676"/>
                    <a:pt x="13716" y="771"/>
                    <a:pt x="15657" y="402"/>
                  </a:cubicBezTo>
                  <a:cubicBezTo>
                    <a:pt x="16113" y="317"/>
                    <a:pt x="16566" y="277"/>
                    <a:pt x="17015" y="277"/>
                  </a:cubicBezTo>
                  <a:close/>
                  <a:moveTo>
                    <a:pt x="17682" y="0"/>
                  </a:moveTo>
                  <a:cubicBezTo>
                    <a:pt x="15288" y="0"/>
                    <a:pt x="12942" y="837"/>
                    <a:pt x="10680" y="2021"/>
                  </a:cubicBezTo>
                  <a:cubicBezTo>
                    <a:pt x="7239" y="3831"/>
                    <a:pt x="3382" y="5819"/>
                    <a:pt x="1596" y="9451"/>
                  </a:cubicBezTo>
                  <a:cubicBezTo>
                    <a:pt x="0" y="12677"/>
                    <a:pt x="108" y="16868"/>
                    <a:pt x="2084" y="19881"/>
                  </a:cubicBezTo>
                  <a:cubicBezTo>
                    <a:pt x="3072" y="21369"/>
                    <a:pt x="4430" y="22559"/>
                    <a:pt x="5799" y="23679"/>
                  </a:cubicBezTo>
                  <a:cubicBezTo>
                    <a:pt x="7311" y="24917"/>
                    <a:pt x="8859" y="26096"/>
                    <a:pt x="10383" y="27322"/>
                  </a:cubicBezTo>
                  <a:cubicBezTo>
                    <a:pt x="11895" y="28560"/>
                    <a:pt x="13490" y="29691"/>
                    <a:pt x="15359" y="30298"/>
                  </a:cubicBezTo>
                  <a:cubicBezTo>
                    <a:pt x="16515" y="30678"/>
                    <a:pt x="17739" y="30845"/>
                    <a:pt x="18959" y="30845"/>
                  </a:cubicBezTo>
                  <a:cubicBezTo>
                    <a:pt x="19424" y="30845"/>
                    <a:pt x="19888" y="30821"/>
                    <a:pt x="20348" y="30775"/>
                  </a:cubicBezTo>
                  <a:cubicBezTo>
                    <a:pt x="23801" y="30418"/>
                    <a:pt x="26837" y="28667"/>
                    <a:pt x="28552" y="25631"/>
                  </a:cubicBezTo>
                  <a:cubicBezTo>
                    <a:pt x="30599" y="21988"/>
                    <a:pt x="32743" y="17952"/>
                    <a:pt x="32457" y="13654"/>
                  </a:cubicBezTo>
                  <a:cubicBezTo>
                    <a:pt x="32374" y="11847"/>
                    <a:pt x="31769" y="10148"/>
                    <a:pt x="30843" y="8614"/>
                  </a:cubicBezTo>
                  <a:lnTo>
                    <a:pt x="30843" y="8614"/>
                  </a:lnTo>
                  <a:cubicBezTo>
                    <a:pt x="30842" y="8611"/>
                    <a:pt x="30840" y="8608"/>
                    <a:pt x="30838" y="8605"/>
                  </a:cubicBezTo>
                  <a:lnTo>
                    <a:pt x="30838" y="8605"/>
                  </a:lnTo>
                  <a:cubicBezTo>
                    <a:pt x="30838" y="8605"/>
                    <a:pt x="30838" y="8605"/>
                    <a:pt x="30838" y="8605"/>
                  </a:cubicBezTo>
                  <a:cubicBezTo>
                    <a:pt x="30836" y="8602"/>
                    <a:pt x="30834" y="8600"/>
                    <a:pt x="30832" y="8597"/>
                  </a:cubicBezTo>
                  <a:lnTo>
                    <a:pt x="30832" y="8597"/>
                  </a:lnTo>
                  <a:cubicBezTo>
                    <a:pt x="28713" y="5172"/>
                    <a:pt x="25393" y="2496"/>
                    <a:pt x="21729" y="866"/>
                  </a:cubicBezTo>
                  <a:cubicBezTo>
                    <a:pt x="20369" y="261"/>
                    <a:pt x="19018" y="0"/>
                    <a:pt x="176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36"/>
            <p:cNvSpPr/>
            <p:nvPr/>
          </p:nvSpPr>
          <p:spPr>
            <a:xfrm>
              <a:off x="6541785" y="2040010"/>
              <a:ext cx="388255" cy="342807"/>
            </a:xfrm>
            <a:custGeom>
              <a:avLst/>
              <a:gdLst/>
              <a:ahLst/>
              <a:cxnLst/>
              <a:rect l="l" t="t" r="r" b="b"/>
              <a:pathLst>
                <a:path w="19273" h="17017" extrusionOk="0">
                  <a:moveTo>
                    <a:pt x="5119" y="1"/>
                  </a:moveTo>
                  <a:cubicBezTo>
                    <a:pt x="2198" y="1"/>
                    <a:pt x="0" y="2389"/>
                    <a:pt x="0" y="5554"/>
                  </a:cubicBezTo>
                  <a:cubicBezTo>
                    <a:pt x="0" y="8974"/>
                    <a:pt x="2744" y="11311"/>
                    <a:pt x="6902" y="14855"/>
                  </a:cubicBezTo>
                  <a:cubicBezTo>
                    <a:pt x="7607" y="15458"/>
                    <a:pt x="8408" y="16138"/>
                    <a:pt x="9239" y="16867"/>
                  </a:cubicBezTo>
                  <a:cubicBezTo>
                    <a:pt x="9352" y="16966"/>
                    <a:pt x="9493" y="17016"/>
                    <a:pt x="9635" y="17016"/>
                  </a:cubicBezTo>
                  <a:cubicBezTo>
                    <a:pt x="9776" y="17016"/>
                    <a:pt x="9918" y="16966"/>
                    <a:pt x="10031" y="16867"/>
                  </a:cubicBezTo>
                  <a:cubicBezTo>
                    <a:pt x="10862" y="16138"/>
                    <a:pt x="11663" y="15458"/>
                    <a:pt x="12370" y="14855"/>
                  </a:cubicBezTo>
                  <a:cubicBezTo>
                    <a:pt x="16526" y="11314"/>
                    <a:pt x="19272" y="8974"/>
                    <a:pt x="19272" y="5554"/>
                  </a:cubicBezTo>
                  <a:cubicBezTo>
                    <a:pt x="19272" y="2389"/>
                    <a:pt x="17071" y="1"/>
                    <a:pt x="14153" y="1"/>
                  </a:cubicBezTo>
                  <a:cubicBezTo>
                    <a:pt x="13105" y="1"/>
                    <a:pt x="12148" y="332"/>
                    <a:pt x="11301" y="986"/>
                  </a:cubicBezTo>
                  <a:cubicBezTo>
                    <a:pt x="10491" y="1612"/>
                    <a:pt x="9952" y="2410"/>
                    <a:pt x="9636" y="2991"/>
                  </a:cubicBezTo>
                  <a:cubicBezTo>
                    <a:pt x="9317" y="2410"/>
                    <a:pt x="8778" y="1612"/>
                    <a:pt x="7968" y="986"/>
                  </a:cubicBezTo>
                  <a:cubicBezTo>
                    <a:pt x="7122" y="332"/>
                    <a:pt x="6164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473" name="Google Shape;1473;p36"/>
          <p:cNvGrpSpPr/>
          <p:nvPr/>
        </p:nvGrpSpPr>
        <p:grpSpPr>
          <a:xfrm>
            <a:off x="1970788" y="2073500"/>
            <a:ext cx="793275" cy="733850"/>
            <a:chOff x="1970788" y="1844900"/>
            <a:chExt cx="793275" cy="733850"/>
          </a:xfrm>
        </p:grpSpPr>
        <p:sp>
          <p:nvSpPr>
            <p:cNvPr id="1474" name="Google Shape;1474;p36"/>
            <p:cNvSpPr/>
            <p:nvPr/>
          </p:nvSpPr>
          <p:spPr>
            <a:xfrm>
              <a:off x="2107113" y="1911225"/>
              <a:ext cx="600100" cy="609475"/>
            </a:xfrm>
            <a:custGeom>
              <a:avLst/>
              <a:gdLst/>
              <a:ahLst/>
              <a:cxnLst/>
              <a:rect l="l" t="t" r="r" b="b"/>
              <a:pathLst>
                <a:path w="24004" h="24379" extrusionOk="0">
                  <a:moveTo>
                    <a:pt x="14564" y="0"/>
                  </a:moveTo>
                  <a:cubicBezTo>
                    <a:pt x="13696" y="0"/>
                    <a:pt x="12867" y="106"/>
                    <a:pt x="12157" y="341"/>
                  </a:cubicBezTo>
                  <a:cubicBezTo>
                    <a:pt x="8942" y="1377"/>
                    <a:pt x="5454" y="2817"/>
                    <a:pt x="3394" y="5675"/>
                  </a:cubicBezTo>
                  <a:cubicBezTo>
                    <a:pt x="2775" y="6556"/>
                    <a:pt x="2239" y="7520"/>
                    <a:pt x="1798" y="8568"/>
                  </a:cubicBezTo>
                  <a:cubicBezTo>
                    <a:pt x="846" y="10771"/>
                    <a:pt x="286" y="13259"/>
                    <a:pt x="96" y="15617"/>
                  </a:cubicBezTo>
                  <a:cubicBezTo>
                    <a:pt x="1" y="16950"/>
                    <a:pt x="13" y="18331"/>
                    <a:pt x="370" y="19641"/>
                  </a:cubicBezTo>
                  <a:cubicBezTo>
                    <a:pt x="1360" y="23235"/>
                    <a:pt x="4312" y="24378"/>
                    <a:pt x="7423" y="24378"/>
                  </a:cubicBezTo>
                  <a:cubicBezTo>
                    <a:pt x="9734" y="24378"/>
                    <a:pt x="12133" y="23748"/>
                    <a:pt x="13883" y="23022"/>
                  </a:cubicBezTo>
                  <a:cubicBezTo>
                    <a:pt x="16026" y="22129"/>
                    <a:pt x="18277" y="20963"/>
                    <a:pt x="20039" y="19474"/>
                  </a:cubicBezTo>
                  <a:cubicBezTo>
                    <a:pt x="22944" y="17045"/>
                    <a:pt x="24004" y="12652"/>
                    <a:pt x="23885" y="8735"/>
                  </a:cubicBezTo>
                  <a:cubicBezTo>
                    <a:pt x="23789" y="5699"/>
                    <a:pt x="22301" y="2282"/>
                    <a:pt x="19432" y="1008"/>
                  </a:cubicBezTo>
                  <a:cubicBezTo>
                    <a:pt x="18066" y="395"/>
                    <a:pt x="16244" y="0"/>
                    <a:pt x="145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6"/>
            <p:cNvSpPr/>
            <p:nvPr/>
          </p:nvSpPr>
          <p:spPr>
            <a:xfrm>
              <a:off x="1970788" y="1844900"/>
              <a:ext cx="793275" cy="733850"/>
            </a:xfrm>
            <a:custGeom>
              <a:avLst/>
              <a:gdLst/>
              <a:ahLst/>
              <a:cxnLst/>
              <a:rect l="l" t="t" r="r" b="b"/>
              <a:pathLst>
                <a:path w="31731" h="29354" extrusionOk="0">
                  <a:moveTo>
                    <a:pt x="20581" y="371"/>
                  </a:moveTo>
                  <a:cubicBezTo>
                    <a:pt x="21246" y="371"/>
                    <a:pt x="21911" y="429"/>
                    <a:pt x="22575" y="565"/>
                  </a:cubicBezTo>
                  <a:cubicBezTo>
                    <a:pt x="25730" y="1220"/>
                    <a:pt x="28480" y="3780"/>
                    <a:pt x="29838" y="6637"/>
                  </a:cubicBezTo>
                  <a:cubicBezTo>
                    <a:pt x="31374" y="9912"/>
                    <a:pt x="30647" y="13769"/>
                    <a:pt x="30171" y="17186"/>
                  </a:cubicBezTo>
                  <a:cubicBezTo>
                    <a:pt x="29683" y="20746"/>
                    <a:pt x="28552" y="24080"/>
                    <a:pt x="25385" y="26128"/>
                  </a:cubicBezTo>
                  <a:cubicBezTo>
                    <a:pt x="22508" y="28011"/>
                    <a:pt x="18857" y="29031"/>
                    <a:pt x="15371" y="29031"/>
                  </a:cubicBezTo>
                  <a:cubicBezTo>
                    <a:pt x="14885" y="29031"/>
                    <a:pt x="14401" y="29011"/>
                    <a:pt x="13924" y="28971"/>
                  </a:cubicBezTo>
                  <a:lnTo>
                    <a:pt x="13924" y="28971"/>
                  </a:lnTo>
                  <a:cubicBezTo>
                    <a:pt x="13912" y="28966"/>
                    <a:pt x="13895" y="28963"/>
                    <a:pt x="13871" y="28961"/>
                  </a:cubicBezTo>
                  <a:cubicBezTo>
                    <a:pt x="9764" y="28533"/>
                    <a:pt x="6716" y="26056"/>
                    <a:pt x="4584" y="22639"/>
                  </a:cubicBezTo>
                  <a:cubicBezTo>
                    <a:pt x="3453" y="20818"/>
                    <a:pt x="2549" y="18841"/>
                    <a:pt x="1679" y="16900"/>
                  </a:cubicBezTo>
                  <a:cubicBezTo>
                    <a:pt x="846" y="15031"/>
                    <a:pt x="655" y="13067"/>
                    <a:pt x="1120" y="11055"/>
                  </a:cubicBezTo>
                  <a:cubicBezTo>
                    <a:pt x="2037" y="7006"/>
                    <a:pt x="5251" y="4030"/>
                    <a:pt x="9133" y="2875"/>
                  </a:cubicBezTo>
                  <a:cubicBezTo>
                    <a:pt x="11276" y="2232"/>
                    <a:pt x="13478" y="1720"/>
                    <a:pt x="15645" y="1160"/>
                  </a:cubicBezTo>
                  <a:cubicBezTo>
                    <a:pt x="17261" y="735"/>
                    <a:pt x="18920" y="371"/>
                    <a:pt x="20581" y="371"/>
                  </a:cubicBezTo>
                  <a:close/>
                  <a:moveTo>
                    <a:pt x="21147" y="1"/>
                  </a:moveTo>
                  <a:cubicBezTo>
                    <a:pt x="19537" y="1"/>
                    <a:pt x="17938" y="309"/>
                    <a:pt x="16372" y="696"/>
                  </a:cubicBezTo>
                  <a:cubicBezTo>
                    <a:pt x="14193" y="1220"/>
                    <a:pt x="12050" y="1827"/>
                    <a:pt x="9895" y="2399"/>
                  </a:cubicBezTo>
                  <a:cubicBezTo>
                    <a:pt x="8085" y="2875"/>
                    <a:pt x="6275" y="3494"/>
                    <a:pt x="4763" y="4613"/>
                  </a:cubicBezTo>
                  <a:cubicBezTo>
                    <a:pt x="3334" y="5673"/>
                    <a:pt x="2156" y="7006"/>
                    <a:pt x="1298" y="8566"/>
                  </a:cubicBezTo>
                  <a:cubicBezTo>
                    <a:pt x="441" y="10102"/>
                    <a:pt x="1" y="11864"/>
                    <a:pt x="1" y="13602"/>
                  </a:cubicBezTo>
                  <a:cubicBezTo>
                    <a:pt x="1" y="15710"/>
                    <a:pt x="1025" y="17520"/>
                    <a:pt x="1894" y="19365"/>
                  </a:cubicBezTo>
                  <a:cubicBezTo>
                    <a:pt x="3572" y="22937"/>
                    <a:pt x="5620" y="26414"/>
                    <a:pt x="9287" y="28211"/>
                  </a:cubicBezTo>
                  <a:cubicBezTo>
                    <a:pt x="10502" y="28807"/>
                    <a:pt x="11835" y="29140"/>
                    <a:pt x="13169" y="29283"/>
                  </a:cubicBezTo>
                  <a:cubicBezTo>
                    <a:pt x="13206" y="29287"/>
                    <a:pt x="13242" y="29289"/>
                    <a:pt x="13278" y="29289"/>
                  </a:cubicBezTo>
                  <a:cubicBezTo>
                    <a:pt x="13293" y="29289"/>
                    <a:pt x="13308" y="29289"/>
                    <a:pt x="13322" y="29288"/>
                  </a:cubicBezTo>
                  <a:lnTo>
                    <a:pt x="13322" y="29288"/>
                  </a:lnTo>
                  <a:cubicBezTo>
                    <a:pt x="13835" y="29332"/>
                    <a:pt x="14349" y="29354"/>
                    <a:pt x="14864" y="29354"/>
                  </a:cubicBezTo>
                  <a:cubicBezTo>
                    <a:pt x="18347" y="29354"/>
                    <a:pt x="21844" y="28372"/>
                    <a:pt x="24920" y="26783"/>
                  </a:cubicBezTo>
                  <a:cubicBezTo>
                    <a:pt x="26587" y="25925"/>
                    <a:pt x="28040" y="24782"/>
                    <a:pt x="29088" y="23187"/>
                  </a:cubicBezTo>
                  <a:cubicBezTo>
                    <a:pt x="30076" y="21663"/>
                    <a:pt x="30576" y="19817"/>
                    <a:pt x="30873" y="18055"/>
                  </a:cubicBezTo>
                  <a:cubicBezTo>
                    <a:pt x="31207" y="16067"/>
                    <a:pt x="31433" y="14067"/>
                    <a:pt x="31588" y="12067"/>
                  </a:cubicBezTo>
                  <a:cubicBezTo>
                    <a:pt x="31731" y="9935"/>
                    <a:pt x="31481" y="7899"/>
                    <a:pt x="30528" y="5982"/>
                  </a:cubicBezTo>
                  <a:cubicBezTo>
                    <a:pt x="28992" y="2911"/>
                    <a:pt x="25718" y="387"/>
                    <a:pt x="22265" y="53"/>
                  </a:cubicBezTo>
                  <a:cubicBezTo>
                    <a:pt x="21892" y="17"/>
                    <a:pt x="21519" y="1"/>
                    <a:pt x="211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76" name="Google Shape;1476;p36"/>
            <p:cNvGrpSpPr/>
            <p:nvPr/>
          </p:nvGrpSpPr>
          <p:grpSpPr>
            <a:xfrm>
              <a:off x="2207860" y="2034275"/>
              <a:ext cx="400430" cy="377852"/>
              <a:chOff x="-46422300" y="3936925"/>
              <a:chExt cx="320575" cy="302475"/>
            </a:xfrm>
          </p:grpSpPr>
          <p:sp>
            <p:nvSpPr>
              <p:cNvPr id="1477" name="Google Shape;1477;p36"/>
              <p:cNvSpPr/>
              <p:nvPr/>
            </p:nvSpPr>
            <p:spPr>
              <a:xfrm>
                <a:off x="-46254550" y="3936925"/>
                <a:ext cx="152825" cy="300900"/>
              </a:xfrm>
              <a:custGeom>
                <a:avLst/>
                <a:gdLst/>
                <a:ahLst/>
                <a:cxnLst/>
                <a:rect l="l" t="t" r="r" b="b"/>
                <a:pathLst>
                  <a:path w="6113" h="12036" extrusionOk="0">
                    <a:moveTo>
                      <a:pt x="1418" y="0"/>
                    </a:moveTo>
                    <a:cubicBezTo>
                      <a:pt x="631" y="0"/>
                      <a:pt x="1" y="630"/>
                      <a:pt x="1" y="1418"/>
                    </a:cubicBezTo>
                    <a:lnTo>
                      <a:pt x="1" y="10617"/>
                    </a:lnTo>
                    <a:cubicBezTo>
                      <a:pt x="1" y="11405"/>
                      <a:pt x="631" y="12035"/>
                      <a:pt x="1418" y="12035"/>
                    </a:cubicBezTo>
                    <a:cubicBezTo>
                      <a:pt x="2332" y="12035"/>
                      <a:pt x="3120" y="11405"/>
                      <a:pt x="3403" y="10554"/>
                    </a:cubicBezTo>
                    <a:lnTo>
                      <a:pt x="3403" y="10554"/>
                    </a:lnTo>
                    <a:cubicBezTo>
                      <a:pt x="3309" y="10554"/>
                      <a:pt x="3246" y="10617"/>
                      <a:pt x="3151" y="10617"/>
                    </a:cubicBezTo>
                    <a:cubicBezTo>
                      <a:pt x="2332" y="10617"/>
                      <a:pt x="1513" y="10302"/>
                      <a:pt x="914" y="9672"/>
                    </a:cubicBezTo>
                    <a:cubicBezTo>
                      <a:pt x="788" y="9546"/>
                      <a:pt x="788" y="9294"/>
                      <a:pt x="914" y="9137"/>
                    </a:cubicBezTo>
                    <a:cubicBezTo>
                      <a:pt x="1024" y="9095"/>
                      <a:pt x="1128" y="9072"/>
                      <a:pt x="1221" y="9072"/>
                    </a:cubicBezTo>
                    <a:cubicBezTo>
                      <a:pt x="1341" y="9072"/>
                      <a:pt x="1442" y="9111"/>
                      <a:pt x="1513" y="9200"/>
                    </a:cubicBezTo>
                    <a:cubicBezTo>
                      <a:pt x="1998" y="9685"/>
                      <a:pt x="2614" y="9906"/>
                      <a:pt x="3224" y="9906"/>
                    </a:cubicBezTo>
                    <a:cubicBezTo>
                      <a:pt x="4477" y="9906"/>
                      <a:pt x="5703" y="8971"/>
                      <a:pt x="5703" y="7467"/>
                    </a:cubicBezTo>
                    <a:cubicBezTo>
                      <a:pt x="5703" y="7215"/>
                      <a:pt x="5672" y="6994"/>
                      <a:pt x="5609" y="6742"/>
                    </a:cubicBezTo>
                    <a:cubicBezTo>
                      <a:pt x="5010" y="7372"/>
                      <a:pt x="4191" y="7814"/>
                      <a:pt x="3246" y="7814"/>
                    </a:cubicBezTo>
                    <a:cubicBezTo>
                      <a:pt x="3025" y="7814"/>
                      <a:pt x="2868" y="7656"/>
                      <a:pt x="2868" y="7467"/>
                    </a:cubicBezTo>
                    <a:cubicBezTo>
                      <a:pt x="2868" y="7246"/>
                      <a:pt x="3025" y="7089"/>
                      <a:pt x="3246" y="7089"/>
                    </a:cubicBezTo>
                    <a:cubicBezTo>
                      <a:pt x="4065" y="7089"/>
                      <a:pt x="4821" y="6679"/>
                      <a:pt x="5231" y="6049"/>
                    </a:cubicBezTo>
                    <a:cubicBezTo>
                      <a:pt x="6113" y="4789"/>
                      <a:pt x="5640" y="3088"/>
                      <a:pt x="4254" y="2426"/>
                    </a:cubicBezTo>
                    <a:cubicBezTo>
                      <a:pt x="4128" y="3844"/>
                      <a:pt x="2931" y="4978"/>
                      <a:pt x="1450" y="4978"/>
                    </a:cubicBezTo>
                    <a:cubicBezTo>
                      <a:pt x="1261" y="4978"/>
                      <a:pt x="1103" y="4821"/>
                      <a:pt x="1103" y="4632"/>
                    </a:cubicBezTo>
                    <a:cubicBezTo>
                      <a:pt x="1103" y="4411"/>
                      <a:pt x="1261" y="4253"/>
                      <a:pt x="1450" y="4253"/>
                    </a:cubicBezTo>
                    <a:cubicBezTo>
                      <a:pt x="2616" y="4253"/>
                      <a:pt x="3561" y="3308"/>
                      <a:pt x="3561" y="2174"/>
                    </a:cubicBezTo>
                    <a:lnTo>
                      <a:pt x="3561" y="2143"/>
                    </a:lnTo>
                    <a:cubicBezTo>
                      <a:pt x="3561" y="945"/>
                      <a:pt x="2616" y="0"/>
                      <a:pt x="14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8" name="Google Shape;1478;p36"/>
              <p:cNvSpPr/>
              <p:nvPr/>
            </p:nvSpPr>
            <p:spPr>
              <a:xfrm>
                <a:off x="-46422300" y="3938500"/>
                <a:ext cx="152025" cy="300900"/>
              </a:xfrm>
              <a:custGeom>
                <a:avLst/>
                <a:gdLst/>
                <a:ahLst/>
                <a:cxnLst/>
                <a:rect l="l" t="t" r="r" b="b"/>
                <a:pathLst>
                  <a:path w="6081" h="12036" extrusionOk="0">
                    <a:moveTo>
                      <a:pt x="4726" y="0"/>
                    </a:moveTo>
                    <a:cubicBezTo>
                      <a:pt x="3529" y="0"/>
                      <a:pt x="2584" y="977"/>
                      <a:pt x="2584" y="2111"/>
                    </a:cubicBezTo>
                    <a:lnTo>
                      <a:pt x="2584" y="2143"/>
                    </a:lnTo>
                    <a:cubicBezTo>
                      <a:pt x="2584" y="3308"/>
                      <a:pt x="3529" y="4253"/>
                      <a:pt x="4663" y="4253"/>
                    </a:cubicBezTo>
                    <a:cubicBezTo>
                      <a:pt x="4883" y="4253"/>
                      <a:pt x="5041" y="4411"/>
                      <a:pt x="5041" y="4600"/>
                    </a:cubicBezTo>
                    <a:cubicBezTo>
                      <a:pt x="5041" y="4789"/>
                      <a:pt x="4883" y="4947"/>
                      <a:pt x="4663" y="4947"/>
                    </a:cubicBezTo>
                    <a:cubicBezTo>
                      <a:pt x="3214" y="4947"/>
                      <a:pt x="2048" y="3812"/>
                      <a:pt x="1890" y="2395"/>
                    </a:cubicBezTo>
                    <a:cubicBezTo>
                      <a:pt x="441" y="3056"/>
                      <a:pt x="0" y="4758"/>
                      <a:pt x="882" y="6018"/>
                    </a:cubicBezTo>
                    <a:cubicBezTo>
                      <a:pt x="1323" y="6648"/>
                      <a:pt x="2111" y="7057"/>
                      <a:pt x="2930" y="7057"/>
                    </a:cubicBezTo>
                    <a:cubicBezTo>
                      <a:pt x="3151" y="7057"/>
                      <a:pt x="3277" y="7215"/>
                      <a:pt x="3277" y="7435"/>
                    </a:cubicBezTo>
                    <a:cubicBezTo>
                      <a:pt x="3277" y="7625"/>
                      <a:pt x="3151" y="7782"/>
                      <a:pt x="2930" y="7782"/>
                    </a:cubicBezTo>
                    <a:cubicBezTo>
                      <a:pt x="1985" y="7782"/>
                      <a:pt x="1166" y="7341"/>
                      <a:pt x="567" y="6711"/>
                    </a:cubicBezTo>
                    <a:cubicBezTo>
                      <a:pt x="504" y="6963"/>
                      <a:pt x="441" y="7183"/>
                      <a:pt x="441" y="7435"/>
                    </a:cubicBezTo>
                    <a:cubicBezTo>
                      <a:pt x="441" y="8940"/>
                      <a:pt x="1695" y="9874"/>
                      <a:pt x="2958" y="9874"/>
                    </a:cubicBezTo>
                    <a:cubicBezTo>
                      <a:pt x="3572" y="9874"/>
                      <a:pt x="4188" y="9653"/>
                      <a:pt x="4663" y="9168"/>
                    </a:cubicBezTo>
                    <a:cubicBezTo>
                      <a:pt x="4726" y="9105"/>
                      <a:pt x="4813" y="9074"/>
                      <a:pt x="4903" y="9074"/>
                    </a:cubicBezTo>
                    <a:cubicBezTo>
                      <a:pt x="4994" y="9074"/>
                      <a:pt x="5088" y="9105"/>
                      <a:pt x="5167" y="9168"/>
                    </a:cubicBezTo>
                    <a:cubicBezTo>
                      <a:pt x="5293" y="9263"/>
                      <a:pt x="5293" y="9515"/>
                      <a:pt x="5167" y="9672"/>
                    </a:cubicBezTo>
                    <a:cubicBezTo>
                      <a:pt x="4600" y="10271"/>
                      <a:pt x="3812" y="10617"/>
                      <a:pt x="2930" y="10617"/>
                    </a:cubicBezTo>
                    <a:cubicBezTo>
                      <a:pt x="2867" y="10617"/>
                      <a:pt x="2773" y="10617"/>
                      <a:pt x="2710" y="10586"/>
                    </a:cubicBezTo>
                    <a:lnTo>
                      <a:pt x="2710" y="10586"/>
                    </a:lnTo>
                    <a:cubicBezTo>
                      <a:pt x="2962" y="11405"/>
                      <a:pt x="3749" y="12035"/>
                      <a:pt x="4663" y="12035"/>
                    </a:cubicBezTo>
                    <a:cubicBezTo>
                      <a:pt x="5450" y="12035"/>
                      <a:pt x="6081" y="11405"/>
                      <a:pt x="6081" y="10617"/>
                    </a:cubicBezTo>
                    <a:lnTo>
                      <a:pt x="6081" y="1450"/>
                    </a:lnTo>
                    <a:cubicBezTo>
                      <a:pt x="6081" y="599"/>
                      <a:pt x="5450" y="0"/>
                      <a:pt x="47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479" name="Google Shape;1479;p36"/>
          <p:cNvGrpSpPr/>
          <p:nvPr/>
        </p:nvGrpSpPr>
        <p:grpSpPr>
          <a:xfrm>
            <a:off x="4170300" y="2086750"/>
            <a:ext cx="803400" cy="707350"/>
            <a:chOff x="4170300" y="1858150"/>
            <a:chExt cx="803400" cy="707350"/>
          </a:xfrm>
        </p:grpSpPr>
        <p:sp>
          <p:nvSpPr>
            <p:cNvPr id="1480" name="Google Shape;1480;p36"/>
            <p:cNvSpPr/>
            <p:nvPr/>
          </p:nvSpPr>
          <p:spPr>
            <a:xfrm>
              <a:off x="4246300" y="1934575"/>
              <a:ext cx="671750" cy="553675"/>
            </a:xfrm>
            <a:custGeom>
              <a:avLst/>
              <a:gdLst/>
              <a:ahLst/>
              <a:cxnLst/>
              <a:rect l="l" t="t" r="r" b="b"/>
              <a:pathLst>
                <a:path w="26870" h="22147" extrusionOk="0">
                  <a:moveTo>
                    <a:pt x="17463" y="0"/>
                  </a:moveTo>
                  <a:cubicBezTo>
                    <a:pt x="14094" y="0"/>
                    <a:pt x="10319" y="274"/>
                    <a:pt x="7486" y="2346"/>
                  </a:cubicBezTo>
                  <a:cubicBezTo>
                    <a:pt x="6617" y="3001"/>
                    <a:pt x="5819" y="3775"/>
                    <a:pt x="5057" y="4608"/>
                  </a:cubicBezTo>
                  <a:cubicBezTo>
                    <a:pt x="3461" y="6406"/>
                    <a:pt x="2175" y="8609"/>
                    <a:pt x="1259" y="10787"/>
                  </a:cubicBezTo>
                  <a:cubicBezTo>
                    <a:pt x="747" y="12026"/>
                    <a:pt x="342" y="13335"/>
                    <a:pt x="270" y="14681"/>
                  </a:cubicBezTo>
                  <a:cubicBezTo>
                    <a:pt x="1" y="20557"/>
                    <a:pt x="6255" y="22147"/>
                    <a:pt x="10736" y="22147"/>
                  </a:cubicBezTo>
                  <a:cubicBezTo>
                    <a:pt x="11203" y="22147"/>
                    <a:pt x="11651" y="22130"/>
                    <a:pt x="12070" y="22098"/>
                  </a:cubicBezTo>
                  <a:cubicBezTo>
                    <a:pt x="14367" y="21920"/>
                    <a:pt x="16868" y="21503"/>
                    <a:pt x="19035" y="20634"/>
                  </a:cubicBezTo>
                  <a:cubicBezTo>
                    <a:pt x="22547" y="19241"/>
                    <a:pt x="24905" y="15383"/>
                    <a:pt x="26012" y="11621"/>
                  </a:cubicBezTo>
                  <a:cubicBezTo>
                    <a:pt x="26869" y="8704"/>
                    <a:pt x="26500" y="5001"/>
                    <a:pt x="24178" y="2894"/>
                  </a:cubicBezTo>
                  <a:cubicBezTo>
                    <a:pt x="22499" y="1381"/>
                    <a:pt x="19654" y="12"/>
                    <a:pt x="174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6"/>
            <p:cNvSpPr/>
            <p:nvPr/>
          </p:nvSpPr>
          <p:spPr>
            <a:xfrm>
              <a:off x="4170300" y="1858150"/>
              <a:ext cx="803400" cy="707350"/>
            </a:xfrm>
            <a:custGeom>
              <a:avLst/>
              <a:gdLst/>
              <a:ahLst/>
              <a:cxnLst/>
              <a:rect l="l" t="t" r="r" b="b"/>
              <a:pathLst>
                <a:path w="32136" h="28294" extrusionOk="0">
                  <a:moveTo>
                    <a:pt x="11789" y="350"/>
                  </a:moveTo>
                  <a:cubicBezTo>
                    <a:pt x="12219" y="350"/>
                    <a:pt x="12651" y="365"/>
                    <a:pt x="13086" y="390"/>
                  </a:cubicBezTo>
                  <a:cubicBezTo>
                    <a:pt x="15133" y="497"/>
                    <a:pt x="17205" y="628"/>
                    <a:pt x="19265" y="759"/>
                  </a:cubicBezTo>
                  <a:cubicBezTo>
                    <a:pt x="21253" y="878"/>
                    <a:pt x="23289" y="1128"/>
                    <a:pt x="25135" y="1938"/>
                  </a:cubicBezTo>
                  <a:cubicBezTo>
                    <a:pt x="28135" y="3248"/>
                    <a:pt x="30195" y="6343"/>
                    <a:pt x="30897" y="9451"/>
                  </a:cubicBezTo>
                  <a:cubicBezTo>
                    <a:pt x="31766" y="13309"/>
                    <a:pt x="29838" y="16928"/>
                    <a:pt x="28218" y="20298"/>
                  </a:cubicBezTo>
                  <a:cubicBezTo>
                    <a:pt x="26659" y="23572"/>
                    <a:pt x="24599" y="26536"/>
                    <a:pt x="20896" y="27489"/>
                  </a:cubicBezTo>
                  <a:cubicBezTo>
                    <a:pt x="19514" y="27845"/>
                    <a:pt x="18050" y="28016"/>
                    <a:pt x="16573" y="28016"/>
                  </a:cubicBezTo>
                  <a:cubicBezTo>
                    <a:pt x="13952" y="28016"/>
                    <a:pt x="11288" y="27479"/>
                    <a:pt x="8966" y="26489"/>
                  </a:cubicBezTo>
                  <a:cubicBezTo>
                    <a:pt x="8950" y="26483"/>
                    <a:pt x="8933" y="26479"/>
                    <a:pt x="8914" y="26476"/>
                  </a:cubicBezTo>
                  <a:lnTo>
                    <a:pt x="8914" y="26476"/>
                  </a:lnTo>
                  <a:cubicBezTo>
                    <a:pt x="5323" y="24854"/>
                    <a:pt x="3153" y="21752"/>
                    <a:pt x="2156" y="18000"/>
                  </a:cubicBezTo>
                  <a:cubicBezTo>
                    <a:pt x="1560" y="15797"/>
                    <a:pt x="1310" y="13475"/>
                    <a:pt x="1072" y="11213"/>
                  </a:cubicBezTo>
                  <a:cubicBezTo>
                    <a:pt x="846" y="9094"/>
                    <a:pt x="1322" y="7129"/>
                    <a:pt x="2441" y="5331"/>
                  </a:cubicBezTo>
                  <a:cubicBezTo>
                    <a:pt x="3441" y="3724"/>
                    <a:pt x="4930" y="2426"/>
                    <a:pt x="6585" y="1521"/>
                  </a:cubicBezTo>
                  <a:cubicBezTo>
                    <a:pt x="8220" y="617"/>
                    <a:pt x="9980" y="350"/>
                    <a:pt x="11789" y="350"/>
                  </a:cubicBezTo>
                  <a:close/>
                  <a:moveTo>
                    <a:pt x="12211" y="1"/>
                  </a:moveTo>
                  <a:cubicBezTo>
                    <a:pt x="10919" y="1"/>
                    <a:pt x="9640" y="126"/>
                    <a:pt x="8383" y="497"/>
                  </a:cubicBezTo>
                  <a:cubicBezTo>
                    <a:pt x="6799" y="938"/>
                    <a:pt x="5346" y="1724"/>
                    <a:pt x="4049" y="2736"/>
                  </a:cubicBezTo>
                  <a:cubicBezTo>
                    <a:pt x="2691" y="3807"/>
                    <a:pt x="1596" y="5224"/>
                    <a:pt x="882" y="6808"/>
                  </a:cubicBezTo>
                  <a:cubicBezTo>
                    <a:pt x="1" y="8737"/>
                    <a:pt x="72" y="10749"/>
                    <a:pt x="370" y="12797"/>
                  </a:cubicBezTo>
                  <a:cubicBezTo>
                    <a:pt x="941" y="16833"/>
                    <a:pt x="1477" y="20893"/>
                    <a:pt x="4287" y="24048"/>
                  </a:cubicBezTo>
                  <a:cubicBezTo>
                    <a:pt x="5345" y="25237"/>
                    <a:pt x="6677" y="26130"/>
                    <a:pt x="8128" y="26773"/>
                  </a:cubicBezTo>
                  <a:lnTo>
                    <a:pt x="8128" y="26773"/>
                  </a:lnTo>
                  <a:cubicBezTo>
                    <a:pt x="8129" y="26773"/>
                    <a:pt x="8131" y="26774"/>
                    <a:pt x="8133" y="26775"/>
                  </a:cubicBezTo>
                  <a:cubicBezTo>
                    <a:pt x="8133" y="26775"/>
                    <a:pt x="8133" y="26775"/>
                    <a:pt x="8133" y="26775"/>
                  </a:cubicBezTo>
                  <a:lnTo>
                    <a:pt x="8133" y="26775"/>
                  </a:lnTo>
                  <a:cubicBezTo>
                    <a:pt x="8138" y="26777"/>
                    <a:pt x="8143" y="26779"/>
                    <a:pt x="8149" y="26781"/>
                  </a:cubicBezTo>
                  <a:lnTo>
                    <a:pt x="8149" y="26781"/>
                  </a:lnTo>
                  <a:cubicBezTo>
                    <a:pt x="10588" y="27823"/>
                    <a:pt x="13241" y="28294"/>
                    <a:pt x="15898" y="28294"/>
                  </a:cubicBezTo>
                  <a:cubicBezTo>
                    <a:pt x="17296" y="28294"/>
                    <a:pt x="18694" y="28163"/>
                    <a:pt x="20063" y="27917"/>
                  </a:cubicBezTo>
                  <a:cubicBezTo>
                    <a:pt x="21896" y="27596"/>
                    <a:pt x="23634" y="26905"/>
                    <a:pt x="25075" y="25739"/>
                  </a:cubicBezTo>
                  <a:cubicBezTo>
                    <a:pt x="26480" y="24619"/>
                    <a:pt x="27492" y="23072"/>
                    <a:pt x="28337" y="21512"/>
                  </a:cubicBezTo>
                  <a:cubicBezTo>
                    <a:pt x="29290" y="19762"/>
                    <a:pt x="30111" y="17904"/>
                    <a:pt x="30873" y="16071"/>
                  </a:cubicBezTo>
                  <a:cubicBezTo>
                    <a:pt x="31707" y="14082"/>
                    <a:pt x="32136" y="12058"/>
                    <a:pt x="31850" y="9903"/>
                  </a:cubicBezTo>
                  <a:cubicBezTo>
                    <a:pt x="31374" y="6308"/>
                    <a:pt x="28885" y="2843"/>
                    <a:pt x="25528" y="1462"/>
                  </a:cubicBezTo>
                  <a:cubicBezTo>
                    <a:pt x="23861" y="771"/>
                    <a:pt x="22039" y="569"/>
                    <a:pt x="20277" y="438"/>
                  </a:cubicBezTo>
                  <a:cubicBezTo>
                    <a:pt x="18253" y="283"/>
                    <a:pt x="16205" y="212"/>
                    <a:pt x="14181" y="81"/>
                  </a:cubicBezTo>
                  <a:cubicBezTo>
                    <a:pt x="13521" y="33"/>
                    <a:pt x="12865" y="1"/>
                    <a:pt x="122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6"/>
            <p:cNvSpPr/>
            <p:nvPr/>
          </p:nvSpPr>
          <p:spPr>
            <a:xfrm>
              <a:off x="4402783" y="1965394"/>
              <a:ext cx="338435" cy="515614"/>
            </a:xfrm>
            <a:custGeom>
              <a:avLst/>
              <a:gdLst/>
              <a:ahLst/>
              <a:cxnLst/>
              <a:rect l="l" t="t" r="r" b="b"/>
              <a:pathLst>
                <a:path w="51571" h="78331" extrusionOk="0">
                  <a:moveTo>
                    <a:pt x="16346" y="9077"/>
                  </a:moveTo>
                  <a:cubicBezTo>
                    <a:pt x="16779" y="9378"/>
                    <a:pt x="17613" y="9845"/>
                    <a:pt x="19114" y="10512"/>
                  </a:cubicBezTo>
                  <a:cubicBezTo>
                    <a:pt x="20349" y="11046"/>
                    <a:pt x="22016" y="11446"/>
                    <a:pt x="23517" y="11746"/>
                  </a:cubicBezTo>
                  <a:cubicBezTo>
                    <a:pt x="21667" y="12035"/>
                    <a:pt x="19916" y="12299"/>
                    <a:pt x="19135" y="12299"/>
                  </a:cubicBezTo>
                  <a:cubicBezTo>
                    <a:pt x="19016" y="12299"/>
                    <a:pt x="18919" y="12293"/>
                    <a:pt x="18847" y="12280"/>
                  </a:cubicBezTo>
                  <a:cubicBezTo>
                    <a:pt x="17890" y="12143"/>
                    <a:pt x="16798" y="11109"/>
                    <a:pt x="15701" y="11109"/>
                  </a:cubicBezTo>
                  <a:cubicBezTo>
                    <a:pt x="15460" y="11109"/>
                    <a:pt x="15218" y="11159"/>
                    <a:pt x="14978" y="11279"/>
                  </a:cubicBezTo>
                  <a:cubicBezTo>
                    <a:pt x="15612" y="10245"/>
                    <a:pt x="16012" y="9411"/>
                    <a:pt x="16212" y="9211"/>
                  </a:cubicBezTo>
                  <a:lnTo>
                    <a:pt x="16346" y="9077"/>
                  </a:lnTo>
                  <a:close/>
                  <a:moveTo>
                    <a:pt x="14478" y="12280"/>
                  </a:moveTo>
                  <a:cubicBezTo>
                    <a:pt x="14811" y="12747"/>
                    <a:pt x="15979" y="13280"/>
                    <a:pt x="17947" y="13881"/>
                  </a:cubicBezTo>
                  <a:cubicBezTo>
                    <a:pt x="19307" y="14320"/>
                    <a:pt x="21244" y="14446"/>
                    <a:pt x="23023" y="14446"/>
                  </a:cubicBezTo>
                  <a:cubicBezTo>
                    <a:pt x="25434" y="14446"/>
                    <a:pt x="27554" y="14214"/>
                    <a:pt x="27554" y="14214"/>
                  </a:cubicBezTo>
                  <a:lnTo>
                    <a:pt x="33024" y="23955"/>
                  </a:lnTo>
                  <a:cubicBezTo>
                    <a:pt x="32457" y="24589"/>
                    <a:pt x="32024" y="25256"/>
                    <a:pt x="31623" y="25823"/>
                  </a:cubicBezTo>
                  <a:cubicBezTo>
                    <a:pt x="31623" y="25890"/>
                    <a:pt x="31557" y="25890"/>
                    <a:pt x="31557" y="25923"/>
                  </a:cubicBezTo>
                  <a:cubicBezTo>
                    <a:pt x="31523" y="25956"/>
                    <a:pt x="31490" y="25990"/>
                    <a:pt x="31490" y="26056"/>
                  </a:cubicBezTo>
                  <a:cubicBezTo>
                    <a:pt x="31456" y="26123"/>
                    <a:pt x="31356" y="26223"/>
                    <a:pt x="31323" y="26290"/>
                  </a:cubicBezTo>
                  <a:lnTo>
                    <a:pt x="31290" y="26357"/>
                  </a:lnTo>
                  <a:cubicBezTo>
                    <a:pt x="31190" y="26423"/>
                    <a:pt x="31156" y="26523"/>
                    <a:pt x="31056" y="26590"/>
                  </a:cubicBezTo>
                  <a:cubicBezTo>
                    <a:pt x="30956" y="26757"/>
                    <a:pt x="30789" y="26924"/>
                    <a:pt x="30623" y="27090"/>
                  </a:cubicBezTo>
                  <a:lnTo>
                    <a:pt x="30522" y="27190"/>
                  </a:lnTo>
                  <a:lnTo>
                    <a:pt x="30022" y="27691"/>
                  </a:lnTo>
                  <a:cubicBezTo>
                    <a:pt x="28875" y="28890"/>
                    <a:pt x="27464" y="29966"/>
                    <a:pt x="26106" y="29966"/>
                  </a:cubicBezTo>
                  <a:cubicBezTo>
                    <a:pt x="25726" y="29966"/>
                    <a:pt x="25350" y="29882"/>
                    <a:pt x="24985" y="29692"/>
                  </a:cubicBezTo>
                  <a:cubicBezTo>
                    <a:pt x="22950" y="27435"/>
                    <a:pt x="20803" y="26933"/>
                    <a:pt x="19293" y="26933"/>
                  </a:cubicBezTo>
                  <a:cubicBezTo>
                    <a:pt x="18081" y="26933"/>
                    <a:pt x="17280" y="27257"/>
                    <a:pt x="17280" y="27257"/>
                  </a:cubicBezTo>
                  <a:cubicBezTo>
                    <a:pt x="17280" y="27257"/>
                    <a:pt x="12610" y="24322"/>
                    <a:pt x="11109" y="23021"/>
                  </a:cubicBezTo>
                  <a:cubicBezTo>
                    <a:pt x="9574" y="21686"/>
                    <a:pt x="7373" y="20953"/>
                    <a:pt x="7606" y="20619"/>
                  </a:cubicBezTo>
                  <a:cubicBezTo>
                    <a:pt x="7806" y="20452"/>
                    <a:pt x="7973" y="20352"/>
                    <a:pt x="8173" y="20152"/>
                  </a:cubicBezTo>
                  <a:lnTo>
                    <a:pt x="8307" y="20052"/>
                  </a:lnTo>
                  <a:cubicBezTo>
                    <a:pt x="8473" y="19919"/>
                    <a:pt x="8640" y="19752"/>
                    <a:pt x="8807" y="19618"/>
                  </a:cubicBezTo>
                  <a:lnTo>
                    <a:pt x="8840" y="19585"/>
                  </a:lnTo>
                  <a:cubicBezTo>
                    <a:pt x="11309" y="17383"/>
                    <a:pt x="13177" y="14448"/>
                    <a:pt x="14478" y="12280"/>
                  </a:cubicBezTo>
                  <a:close/>
                  <a:moveTo>
                    <a:pt x="19579" y="1"/>
                  </a:moveTo>
                  <a:cubicBezTo>
                    <a:pt x="18923" y="1"/>
                    <a:pt x="17349" y="3520"/>
                    <a:pt x="15679" y="6042"/>
                  </a:cubicBezTo>
                  <a:cubicBezTo>
                    <a:pt x="14644" y="7610"/>
                    <a:pt x="9541" y="12380"/>
                    <a:pt x="5671" y="15916"/>
                  </a:cubicBezTo>
                  <a:cubicBezTo>
                    <a:pt x="4471" y="17050"/>
                    <a:pt x="3336" y="18051"/>
                    <a:pt x="2502" y="18784"/>
                  </a:cubicBezTo>
                  <a:cubicBezTo>
                    <a:pt x="2469" y="18851"/>
                    <a:pt x="2436" y="18884"/>
                    <a:pt x="2336" y="18918"/>
                  </a:cubicBezTo>
                  <a:cubicBezTo>
                    <a:pt x="2302" y="18951"/>
                    <a:pt x="2202" y="18985"/>
                    <a:pt x="2169" y="19085"/>
                  </a:cubicBezTo>
                  <a:cubicBezTo>
                    <a:pt x="2102" y="19151"/>
                    <a:pt x="2002" y="19251"/>
                    <a:pt x="1935" y="19285"/>
                  </a:cubicBezTo>
                  <a:lnTo>
                    <a:pt x="1869" y="19318"/>
                  </a:lnTo>
                  <a:cubicBezTo>
                    <a:pt x="1802" y="19418"/>
                    <a:pt x="1669" y="19485"/>
                    <a:pt x="1602" y="19585"/>
                  </a:cubicBezTo>
                  <a:lnTo>
                    <a:pt x="1535" y="19618"/>
                  </a:lnTo>
                  <a:lnTo>
                    <a:pt x="1368" y="19785"/>
                  </a:lnTo>
                  <a:cubicBezTo>
                    <a:pt x="1335" y="19785"/>
                    <a:pt x="1335" y="19852"/>
                    <a:pt x="1302" y="19852"/>
                  </a:cubicBezTo>
                  <a:lnTo>
                    <a:pt x="1168" y="19952"/>
                  </a:lnTo>
                  <a:lnTo>
                    <a:pt x="1135" y="20019"/>
                  </a:lnTo>
                  <a:lnTo>
                    <a:pt x="1001" y="20119"/>
                  </a:lnTo>
                  <a:cubicBezTo>
                    <a:pt x="1" y="21086"/>
                    <a:pt x="1769" y="22721"/>
                    <a:pt x="6305" y="27691"/>
                  </a:cubicBezTo>
                  <a:cubicBezTo>
                    <a:pt x="10875" y="32628"/>
                    <a:pt x="17346" y="35563"/>
                    <a:pt x="17346" y="35563"/>
                  </a:cubicBezTo>
                  <a:cubicBezTo>
                    <a:pt x="17346" y="35563"/>
                    <a:pt x="16946" y="41634"/>
                    <a:pt x="16946" y="54977"/>
                  </a:cubicBezTo>
                  <a:cubicBezTo>
                    <a:pt x="16846" y="55144"/>
                    <a:pt x="16779" y="55377"/>
                    <a:pt x="16679" y="55544"/>
                  </a:cubicBezTo>
                  <a:cubicBezTo>
                    <a:pt x="16646" y="55611"/>
                    <a:pt x="16613" y="55744"/>
                    <a:pt x="16546" y="55811"/>
                  </a:cubicBezTo>
                  <a:cubicBezTo>
                    <a:pt x="16512" y="55911"/>
                    <a:pt x="16512" y="55944"/>
                    <a:pt x="16479" y="56044"/>
                  </a:cubicBezTo>
                  <a:cubicBezTo>
                    <a:pt x="16146" y="56978"/>
                    <a:pt x="15945" y="57946"/>
                    <a:pt x="15845" y="58947"/>
                  </a:cubicBezTo>
                  <a:lnTo>
                    <a:pt x="15845" y="58980"/>
                  </a:lnTo>
                  <a:cubicBezTo>
                    <a:pt x="15278" y="64717"/>
                    <a:pt x="18214" y="70255"/>
                    <a:pt x="18614" y="72056"/>
                  </a:cubicBezTo>
                  <a:cubicBezTo>
                    <a:pt x="19114" y="74257"/>
                    <a:pt x="17713" y="76993"/>
                    <a:pt x="18380" y="77593"/>
                  </a:cubicBezTo>
                  <a:cubicBezTo>
                    <a:pt x="18550" y="77725"/>
                    <a:pt x="18812" y="77772"/>
                    <a:pt x="19137" y="77772"/>
                  </a:cubicBezTo>
                  <a:cubicBezTo>
                    <a:pt x="19969" y="77772"/>
                    <a:pt x="21220" y="77462"/>
                    <a:pt x="22431" y="77462"/>
                  </a:cubicBezTo>
                  <a:cubicBezTo>
                    <a:pt x="22790" y="77462"/>
                    <a:pt x="23145" y="77490"/>
                    <a:pt x="23484" y="77560"/>
                  </a:cubicBezTo>
                  <a:cubicBezTo>
                    <a:pt x="24672" y="77789"/>
                    <a:pt x="26329" y="78331"/>
                    <a:pt x="27380" y="78331"/>
                  </a:cubicBezTo>
                  <a:cubicBezTo>
                    <a:pt x="28012" y="78331"/>
                    <a:pt x="28425" y="78136"/>
                    <a:pt x="28388" y="77560"/>
                  </a:cubicBezTo>
                  <a:cubicBezTo>
                    <a:pt x="28321" y="75992"/>
                    <a:pt x="22383" y="74424"/>
                    <a:pt x="21283" y="73290"/>
                  </a:cubicBezTo>
                  <a:cubicBezTo>
                    <a:pt x="20315" y="72323"/>
                    <a:pt x="20215" y="67152"/>
                    <a:pt x="20515" y="58947"/>
                  </a:cubicBezTo>
                  <a:lnTo>
                    <a:pt x="20549" y="58947"/>
                  </a:lnTo>
                  <a:cubicBezTo>
                    <a:pt x="20615" y="57078"/>
                    <a:pt x="20615" y="57112"/>
                    <a:pt x="20649" y="55377"/>
                  </a:cubicBezTo>
                  <a:lnTo>
                    <a:pt x="20649" y="54944"/>
                  </a:lnTo>
                  <a:cubicBezTo>
                    <a:pt x="24351" y="47638"/>
                    <a:pt x="24485" y="38732"/>
                    <a:pt x="24351" y="36631"/>
                  </a:cubicBezTo>
                  <a:lnTo>
                    <a:pt x="24785" y="36631"/>
                  </a:lnTo>
                  <a:cubicBezTo>
                    <a:pt x="24870" y="36633"/>
                    <a:pt x="24956" y="36634"/>
                    <a:pt x="25043" y="36634"/>
                  </a:cubicBezTo>
                  <a:cubicBezTo>
                    <a:pt x="27859" y="36634"/>
                    <a:pt x="31687" y="35603"/>
                    <a:pt x="32657" y="34729"/>
                  </a:cubicBezTo>
                  <a:cubicBezTo>
                    <a:pt x="32991" y="34429"/>
                    <a:pt x="33391" y="34396"/>
                    <a:pt x="33892" y="34396"/>
                  </a:cubicBezTo>
                  <a:lnTo>
                    <a:pt x="33992" y="34396"/>
                  </a:lnTo>
                  <a:cubicBezTo>
                    <a:pt x="34058" y="34396"/>
                    <a:pt x="34158" y="34396"/>
                    <a:pt x="34225" y="34429"/>
                  </a:cubicBezTo>
                  <a:lnTo>
                    <a:pt x="34525" y="34429"/>
                  </a:lnTo>
                  <a:cubicBezTo>
                    <a:pt x="34792" y="34462"/>
                    <a:pt x="35026" y="34529"/>
                    <a:pt x="35326" y="34562"/>
                  </a:cubicBezTo>
                  <a:lnTo>
                    <a:pt x="35359" y="34562"/>
                  </a:lnTo>
                  <a:cubicBezTo>
                    <a:pt x="35426" y="34562"/>
                    <a:pt x="35559" y="34596"/>
                    <a:pt x="35693" y="34596"/>
                  </a:cubicBezTo>
                  <a:lnTo>
                    <a:pt x="35793" y="34596"/>
                  </a:lnTo>
                  <a:cubicBezTo>
                    <a:pt x="35893" y="34596"/>
                    <a:pt x="36026" y="34629"/>
                    <a:pt x="36160" y="34629"/>
                  </a:cubicBezTo>
                  <a:lnTo>
                    <a:pt x="37027" y="34629"/>
                  </a:lnTo>
                  <a:cubicBezTo>
                    <a:pt x="37161" y="34629"/>
                    <a:pt x="37294" y="34596"/>
                    <a:pt x="37394" y="34596"/>
                  </a:cubicBezTo>
                  <a:lnTo>
                    <a:pt x="37494" y="34596"/>
                  </a:lnTo>
                  <a:cubicBezTo>
                    <a:pt x="37561" y="34596"/>
                    <a:pt x="37694" y="34562"/>
                    <a:pt x="37761" y="34529"/>
                  </a:cubicBezTo>
                  <a:cubicBezTo>
                    <a:pt x="37828" y="34529"/>
                    <a:pt x="37861" y="34529"/>
                    <a:pt x="37894" y="34462"/>
                  </a:cubicBezTo>
                  <a:lnTo>
                    <a:pt x="38261" y="34362"/>
                  </a:lnTo>
                  <a:lnTo>
                    <a:pt x="38528" y="34229"/>
                  </a:lnTo>
                  <a:cubicBezTo>
                    <a:pt x="38562" y="34229"/>
                    <a:pt x="38562" y="34195"/>
                    <a:pt x="38595" y="34195"/>
                  </a:cubicBezTo>
                  <a:cubicBezTo>
                    <a:pt x="38662" y="34129"/>
                    <a:pt x="38695" y="34129"/>
                    <a:pt x="38728" y="34095"/>
                  </a:cubicBezTo>
                  <a:cubicBezTo>
                    <a:pt x="38762" y="34095"/>
                    <a:pt x="38762" y="34062"/>
                    <a:pt x="38828" y="34029"/>
                  </a:cubicBezTo>
                  <a:lnTo>
                    <a:pt x="38928" y="33895"/>
                  </a:lnTo>
                  <a:lnTo>
                    <a:pt x="39029" y="33795"/>
                  </a:lnTo>
                  <a:lnTo>
                    <a:pt x="39162" y="33695"/>
                  </a:lnTo>
                  <a:lnTo>
                    <a:pt x="39229" y="33595"/>
                  </a:lnTo>
                  <a:cubicBezTo>
                    <a:pt x="39262" y="33562"/>
                    <a:pt x="39329" y="33528"/>
                    <a:pt x="39329" y="33462"/>
                  </a:cubicBezTo>
                  <a:cubicBezTo>
                    <a:pt x="39329" y="33428"/>
                    <a:pt x="39362" y="33428"/>
                    <a:pt x="39362" y="33395"/>
                  </a:cubicBezTo>
                  <a:cubicBezTo>
                    <a:pt x="39395" y="33362"/>
                    <a:pt x="39429" y="33261"/>
                    <a:pt x="39496" y="33195"/>
                  </a:cubicBezTo>
                  <a:lnTo>
                    <a:pt x="39529" y="33128"/>
                  </a:lnTo>
                  <a:lnTo>
                    <a:pt x="39662" y="32895"/>
                  </a:lnTo>
                  <a:cubicBezTo>
                    <a:pt x="39662" y="32861"/>
                    <a:pt x="39696" y="32861"/>
                    <a:pt x="39696" y="32794"/>
                  </a:cubicBezTo>
                  <a:cubicBezTo>
                    <a:pt x="39729" y="32728"/>
                    <a:pt x="39729" y="32694"/>
                    <a:pt x="39796" y="32594"/>
                  </a:cubicBezTo>
                  <a:cubicBezTo>
                    <a:pt x="39796" y="32561"/>
                    <a:pt x="39829" y="32528"/>
                    <a:pt x="39829" y="32461"/>
                  </a:cubicBezTo>
                  <a:cubicBezTo>
                    <a:pt x="39862" y="32428"/>
                    <a:pt x="39862" y="32361"/>
                    <a:pt x="39896" y="32294"/>
                  </a:cubicBezTo>
                  <a:cubicBezTo>
                    <a:pt x="39896" y="32261"/>
                    <a:pt x="39963" y="32227"/>
                    <a:pt x="39963" y="32194"/>
                  </a:cubicBezTo>
                  <a:cubicBezTo>
                    <a:pt x="39996" y="32127"/>
                    <a:pt x="39996" y="32061"/>
                    <a:pt x="39996" y="32027"/>
                  </a:cubicBezTo>
                  <a:cubicBezTo>
                    <a:pt x="39996" y="31961"/>
                    <a:pt x="40029" y="31927"/>
                    <a:pt x="40029" y="31894"/>
                  </a:cubicBezTo>
                  <a:cubicBezTo>
                    <a:pt x="40029" y="31794"/>
                    <a:pt x="40063" y="31760"/>
                    <a:pt x="40063" y="31694"/>
                  </a:cubicBezTo>
                  <a:cubicBezTo>
                    <a:pt x="40063" y="31627"/>
                    <a:pt x="40129" y="31594"/>
                    <a:pt x="40129" y="31560"/>
                  </a:cubicBezTo>
                  <a:cubicBezTo>
                    <a:pt x="40129" y="31460"/>
                    <a:pt x="40163" y="31427"/>
                    <a:pt x="40163" y="31360"/>
                  </a:cubicBezTo>
                  <a:cubicBezTo>
                    <a:pt x="40163" y="31293"/>
                    <a:pt x="40196" y="31260"/>
                    <a:pt x="40196" y="31227"/>
                  </a:cubicBezTo>
                  <a:cubicBezTo>
                    <a:pt x="40196" y="31193"/>
                    <a:pt x="40229" y="31093"/>
                    <a:pt x="40229" y="31060"/>
                  </a:cubicBezTo>
                  <a:cubicBezTo>
                    <a:pt x="40296" y="30926"/>
                    <a:pt x="40329" y="30760"/>
                    <a:pt x="40363" y="30626"/>
                  </a:cubicBezTo>
                  <a:lnTo>
                    <a:pt x="40363" y="30593"/>
                  </a:lnTo>
                  <a:cubicBezTo>
                    <a:pt x="40463" y="30293"/>
                    <a:pt x="40496" y="30059"/>
                    <a:pt x="40563" y="29759"/>
                  </a:cubicBezTo>
                  <a:cubicBezTo>
                    <a:pt x="40963" y="28258"/>
                    <a:pt x="41330" y="26723"/>
                    <a:pt x="42131" y="25689"/>
                  </a:cubicBezTo>
                  <a:cubicBezTo>
                    <a:pt x="43095" y="24415"/>
                    <a:pt x="43739" y="24012"/>
                    <a:pt x="44468" y="24012"/>
                  </a:cubicBezTo>
                  <a:cubicBezTo>
                    <a:pt x="45150" y="24012"/>
                    <a:pt x="45906" y="24366"/>
                    <a:pt x="47068" y="24689"/>
                  </a:cubicBezTo>
                  <a:cubicBezTo>
                    <a:pt x="47285" y="24749"/>
                    <a:pt x="47479" y="24777"/>
                    <a:pt x="47653" y="24777"/>
                  </a:cubicBezTo>
                  <a:cubicBezTo>
                    <a:pt x="49398" y="24777"/>
                    <a:pt x="49081" y="21990"/>
                    <a:pt x="49536" y="21686"/>
                  </a:cubicBezTo>
                  <a:cubicBezTo>
                    <a:pt x="50036" y="21353"/>
                    <a:pt x="50670" y="20752"/>
                    <a:pt x="50470" y="20586"/>
                  </a:cubicBezTo>
                  <a:cubicBezTo>
                    <a:pt x="50337" y="19952"/>
                    <a:pt x="50036" y="18884"/>
                    <a:pt x="50136" y="18284"/>
                  </a:cubicBezTo>
                  <a:cubicBezTo>
                    <a:pt x="50136" y="18284"/>
                    <a:pt x="51571" y="15148"/>
                    <a:pt x="50136" y="13447"/>
                  </a:cubicBezTo>
                  <a:cubicBezTo>
                    <a:pt x="49328" y="12472"/>
                    <a:pt x="47705" y="11683"/>
                    <a:pt x="45910" y="11683"/>
                  </a:cubicBezTo>
                  <a:cubicBezTo>
                    <a:pt x="45556" y="11683"/>
                    <a:pt x="45195" y="11714"/>
                    <a:pt x="44833" y="11779"/>
                  </a:cubicBezTo>
                  <a:cubicBezTo>
                    <a:pt x="44499" y="10945"/>
                    <a:pt x="43665" y="10378"/>
                    <a:pt x="42698" y="10378"/>
                  </a:cubicBezTo>
                  <a:cubicBezTo>
                    <a:pt x="41464" y="10378"/>
                    <a:pt x="40396" y="11412"/>
                    <a:pt x="40396" y="12647"/>
                  </a:cubicBezTo>
                  <a:cubicBezTo>
                    <a:pt x="40396" y="13280"/>
                    <a:pt x="40663" y="13848"/>
                    <a:pt x="41030" y="14248"/>
                  </a:cubicBezTo>
                  <a:cubicBezTo>
                    <a:pt x="39862" y="16416"/>
                    <a:pt x="40463" y="20219"/>
                    <a:pt x="41797" y="21420"/>
                  </a:cubicBezTo>
                  <a:cubicBezTo>
                    <a:pt x="41530" y="21586"/>
                    <a:pt x="41163" y="21686"/>
                    <a:pt x="40496" y="21686"/>
                  </a:cubicBezTo>
                  <a:lnTo>
                    <a:pt x="40163" y="21686"/>
                  </a:lnTo>
                  <a:cubicBezTo>
                    <a:pt x="40029" y="21686"/>
                    <a:pt x="39896" y="21686"/>
                    <a:pt x="39796" y="21620"/>
                  </a:cubicBezTo>
                  <a:cubicBezTo>
                    <a:pt x="39348" y="21596"/>
                    <a:pt x="38916" y="21573"/>
                    <a:pt x="38513" y="21573"/>
                  </a:cubicBezTo>
                  <a:cubicBezTo>
                    <a:pt x="38346" y="21573"/>
                    <a:pt x="38184" y="21577"/>
                    <a:pt x="38028" y="21586"/>
                  </a:cubicBezTo>
                  <a:cubicBezTo>
                    <a:pt x="37027" y="19952"/>
                    <a:pt x="31123" y="10545"/>
                    <a:pt x="29955" y="10112"/>
                  </a:cubicBezTo>
                  <a:cubicBezTo>
                    <a:pt x="28821" y="9711"/>
                    <a:pt x="22016" y="9811"/>
                    <a:pt x="19615" y="9077"/>
                  </a:cubicBezTo>
                  <a:cubicBezTo>
                    <a:pt x="19515" y="8377"/>
                    <a:pt x="18948" y="7376"/>
                    <a:pt x="19048" y="6409"/>
                  </a:cubicBezTo>
                  <a:cubicBezTo>
                    <a:pt x="19281" y="5041"/>
                    <a:pt x="20215" y="138"/>
                    <a:pt x="19615" y="4"/>
                  </a:cubicBezTo>
                  <a:cubicBezTo>
                    <a:pt x="19603" y="2"/>
                    <a:pt x="19591" y="1"/>
                    <a:pt x="195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3" name="Google Shape;1483;p36"/>
          <p:cNvGrpSpPr/>
          <p:nvPr/>
        </p:nvGrpSpPr>
        <p:grpSpPr>
          <a:xfrm>
            <a:off x="3682925" y="1161025"/>
            <a:ext cx="1778150" cy="175625"/>
            <a:chOff x="-755025" y="11105125"/>
            <a:chExt cx="1778150" cy="175625"/>
          </a:xfrm>
        </p:grpSpPr>
        <p:sp>
          <p:nvSpPr>
            <p:cNvPr id="1484" name="Google Shape;1484;p36"/>
            <p:cNvSpPr/>
            <p:nvPr/>
          </p:nvSpPr>
          <p:spPr>
            <a:xfrm>
              <a:off x="-737775" y="11105125"/>
              <a:ext cx="1760900" cy="87075"/>
            </a:xfrm>
            <a:custGeom>
              <a:avLst/>
              <a:gdLst/>
              <a:ahLst/>
              <a:cxnLst/>
              <a:rect l="l" t="t" r="r" b="b"/>
              <a:pathLst>
                <a:path w="70436" h="3483" extrusionOk="0">
                  <a:moveTo>
                    <a:pt x="6596" y="0"/>
                  </a:moveTo>
                  <a:cubicBezTo>
                    <a:pt x="4691" y="0"/>
                    <a:pt x="2793" y="415"/>
                    <a:pt x="926" y="746"/>
                  </a:cubicBezTo>
                  <a:cubicBezTo>
                    <a:pt x="416" y="821"/>
                    <a:pt x="1" y="1353"/>
                    <a:pt x="524" y="1353"/>
                  </a:cubicBezTo>
                  <a:cubicBezTo>
                    <a:pt x="584" y="1353"/>
                    <a:pt x="656" y="1346"/>
                    <a:pt x="742" y="1331"/>
                  </a:cubicBezTo>
                  <a:cubicBezTo>
                    <a:pt x="2483" y="1024"/>
                    <a:pt x="4273" y="618"/>
                    <a:pt x="6059" y="618"/>
                  </a:cubicBezTo>
                  <a:cubicBezTo>
                    <a:pt x="6605" y="618"/>
                    <a:pt x="7150" y="656"/>
                    <a:pt x="7693" y="746"/>
                  </a:cubicBezTo>
                  <a:cubicBezTo>
                    <a:pt x="9748" y="1080"/>
                    <a:pt x="11686" y="1916"/>
                    <a:pt x="13691" y="2417"/>
                  </a:cubicBezTo>
                  <a:cubicBezTo>
                    <a:pt x="14873" y="2708"/>
                    <a:pt x="16062" y="2821"/>
                    <a:pt x="17252" y="2821"/>
                  </a:cubicBezTo>
                  <a:cubicBezTo>
                    <a:pt x="20435" y="2821"/>
                    <a:pt x="23632" y="2013"/>
                    <a:pt x="26757" y="1648"/>
                  </a:cubicBezTo>
                  <a:cubicBezTo>
                    <a:pt x="27758" y="1527"/>
                    <a:pt x="28769" y="1469"/>
                    <a:pt x="29780" y="1469"/>
                  </a:cubicBezTo>
                  <a:cubicBezTo>
                    <a:pt x="31285" y="1469"/>
                    <a:pt x="32790" y="1599"/>
                    <a:pt x="34260" y="1849"/>
                  </a:cubicBezTo>
                  <a:cubicBezTo>
                    <a:pt x="36515" y="2250"/>
                    <a:pt x="38654" y="3035"/>
                    <a:pt x="40926" y="3319"/>
                  </a:cubicBezTo>
                  <a:cubicBezTo>
                    <a:pt x="41873" y="3432"/>
                    <a:pt x="42820" y="3482"/>
                    <a:pt x="43767" y="3482"/>
                  </a:cubicBezTo>
                  <a:cubicBezTo>
                    <a:pt x="47027" y="3482"/>
                    <a:pt x="50276" y="2886"/>
                    <a:pt x="53474" y="2200"/>
                  </a:cubicBezTo>
                  <a:cubicBezTo>
                    <a:pt x="56747" y="1524"/>
                    <a:pt x="60130" y="772"/>
                    <a:pt x="63482" y="772"/>
                  </a:cubicBezTo>
                  <a:cubicBezTo>
                    <a:pt x="65349" y="772"/>
                    <a:pt x="67207" y="1005"/>
                    <a:pt x="69030" y="1615"/>
                  </a:cubicBezTo>
                  <a:cubicBezTo>
                    <a:pt x="69065" y="1627"/>
                    <a:pt x="69107" y="1632"/>
                    <a:pt x="69155" y="1632"/>
                  </a:cubicBezTo>
                  <a:cubicBezTo>
                    <a:pt x="69578" y="1632"/>
                    <a:pt x="70436" y="1213"/>
                    <a:pt x="70016" y="1064"/>
                  </a:cubicBezTo>
                  <a:cubicBezTo>
                    <a:pt x="67995" y="385"/>
                    <a:pt x="65976" y="126"/>
                    <a:pt x="63956" y="126"/>
                  </a:cubicBezTo>
                  <a:cubicBezTo>
                    <a:pt x="57408" y="126"/>
                    <a:pt x="50859" y="2850"/>
                    <a:pt x="44275" y="2850"/>
                  </a:cubicBezTo>
                  <a:cubicBezTo>
                    <a:pt x="43988" y="2850"/>
                    <a:pt x="43702" y="2845"/>
                    <a:pt x="43416" y="2835"/>
                  </a:cubicBezTo>
                  <a:cubicBezTo>
                    <a:pt x="40910" y="2734"/>
                    <a:pt x="38604" y="1999"/>
                    <a:pt x="36181" y="1481"/>
                  </a:cubicBezTo>
                  <a:cubicBezTo>
                    <a:pt x="34251" y="1054"/>
                    <a:pt x="32255" y="834"/>
                    <a:pt x="30275" y="834"/>
                  </a:cubicBezTo>
                  <a:cubicBezTo>
                    <a:pt x="30010" y="834"/>
                    <a:pt x="29745" y="838"/>
                    <a:pt x="29481" y="846"/>
                  </a:cubicBezTo>
                  <a:cubicBezTo>
                    <a:pt x="25623" y="968"/>
                    <a:pt x="21776" y="2189"/>
                    <a:pt x="17904" y="2189"/>
                  </a:cubicBezTo>
                  <a:cubicBezTo>
                    <a:pt x="16980" y="2189"/>
                    <a:pt x="16055" y="2120"/>
                    <a:pt x="15128" y="1949"/>
                  </a:cubicBezTo>
                  <a:cubicBezTo>
                    <a:pt x="12756" y="1515"/>
                    <a:pt x="10517" y="412"/>
                    <a:pt x="8094" y="94"/>
                  </a:cubicBezTo>
                  <a:cubicBezTo>
                    <a:pt x="7595" y="29"/>
                    <a:pt x="7095" y="0"/>
                    <a:pt x="65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6"/>
            <p:cNvSpPr/>
            <p:nvPr/>
          </p:nvSpPr>
          <p:spPr>
            <a:xfrm>
              <a:off x="-755025" y="11190450"/>
              <a:ext cx="1709800" cy="90300"/>
            </a:xfrm>
            <a:custGeom>
              <a:avLst/>
              <a:gdLst/>
              <a:ahLst/>
              <a:cxnLst/>
              <a:rect l="l" t="t" r="r" b="b"/>
              <a:pathLst>
                <a:path w="68392" h="3612" extrusionOk="0">
                  <a:moveTo>
                    <a:pt x="5970" y="0"/>
                  </a:moveTo>
                  <a:cubicBezTo>
                    <a:pt x="4266" y="0"/>
                    <a:pt x="2635" y="431"/>
                    <a:pt x="914" y="742"/>
                  </a:cubicBezTo>
                  <a:cubicBezTo>
                    <a:pt x="381" y="833"/>
                    <a:pt x="1" y="1479"/>
                    <a:pt x="570" y="1479"/>
                  </a:cubicBezTo>
                  <a:cubicBezTo>
                    <a:pt x="626" y="1479"/>
                    <a:pt x="690" y="1473"/>
                    <a:pt x="764" y="1460"/>
                  </a:cubicBezTo>
                  <a:cubicBezTo>
                    <a:pt x="2399" y="1175"/>
                    <a:pt x="3952" y="743"/>
                    <a:pt x="5571" y="743"/>
                  </a:cubicBezTo>
                  <a:cubicBezTo>
                    <a:pt x="6136" y="743"/>
                    <a:pt x="6709" y="796"/>
                    <a:pt x="7297" y="925"/>
                  </a:cubicBezTo>
                  <a:cubicBezTo>
                    <a:pt x="9285" y="1360"/>
                    <a:pt x="11157" y="2195"/>
                    <a:pt x="13162" y="2596"/>
                  </a:cubicBezTo>
                  <a:cubicBezTo>
                    <a:pt x="15089" y="2979"/>
                    <a:pt x="17009" y="3137"/>
                    <a:pt x="18926" y="3137"/>
                  </a:cubicBezTo>
                  <a:cubicBezTo>
                    <a:pt x="21196" y="3137"/>
                    <a:pt x="23461" y="2915"/>
                    <a:pt x="25727" y="2580"/>
                  </a:cubicBezTo>
                  <a:cubicBezTo>
                    <a:pt x="27297" y="2337"/>
                    <a:pt x="28844" y="2238"/>
                    <a:pt x="30381" y="2238"/>
                  </a:cubicBezTo>
                  <a:cubicBezTo>
                    <a:pt x="33294" y="2238"/>
                    <a:pt x="36174" y="2593"/>
                    <a:pt x="39127" y="2997"/>
                  </a:cubicBezTo>
                  <a:cubicBezTo>
                    <a:pt x="41895" y="3368"/>
                    <a:pt x="44724" y="3612"/>
                    <a:pt x="47545" y="3612"/>
                  </a:cubicBezTo>
                  <a:cubicBezTo>
                    <a:pt x="49168" y="3612"/>
                    <a:pt x="50788" y="3531"/>
                    <a:pt x="52393" y="3348"/>
                  </a:cubicBezTo>
                  <a:cubicBezTo>
                    <a:pt x="54833" y="3081"/>
                    <a:pt x="57222" y="2513"/>
                    <a:pt x="59645" y="2195"/>
                  </a:cubicBezTo>
                  <a:cubicBezTo>
                    <a:pt x="60998" y="2028"/>
                    <a:pt x="62352" y="1878"/>
                    <a:pt x="63705" y="1844"/>
                  </a:cubicBezTo>
                  <a:cubicBezTo>
                    <a:pt x="64397" y="1812"/>
                    <a:pt x="65130" y="1717"/>
                    <a:pt x="65852" y="1717"/>
                  </a:cubicBezTo>
                  <a:cubicBezTo>
                    <a:pt x="66246" y="1717"/>
                    <a:pt x="66636" y="1745"/>
                    <a:pt x="67013" y="1828"/>
                  </a:cubicBezTo>
                  <a:cubicBezTo>
                    <a:pt x="67039" y="1833"/>
                    <a:pt x="67067" y="1835"/>
                    <a:pt x="67096" y="1835"/>
                  </a:cubicBezTo>
                  <a:cubicBezTo>
                    <a:pt x="67548" y="1835"/>
                    <a:pt x="68392" y="1267"/>
                    <a:pt x="67749" y="1126"/>
                  </a:cubicBezTo>
                  <a:cubicBezTo>
                    <a:pt x="67363" y="1045"/>
                    <a:pt x="66973" y="1019"/>
                    <a:pt x="66583" y="1019"/>
                  </a:cubicBezTo>
                  <a:cubicBezTo>
                    <a:pt x="66163" y="1019"/>
                    <a:pt x="65742" y="1050"/>
                    <a:pt x="65326" y="1076"/>
                  </a:cubicBezTo>
                  <a:cubicBezTo>
                    <a:pt x="64240" y="1126"/>
                    <a:pt x="63154" y="1126"/>
                    <a:pt x="62084" y="1243"/>
                  </a:cubicBezTo>
                  <a:cubicBezTo>
                    <a:pt x="59829" y="1427"/>
                    <a:pt x="57606" y="1778"/>
                    <a:pt x="55401" y="2179"/>
                  </a:cubicBezTo>
                  <a:cubicBezTo>
                    <a:pt x="52849" y="2646"/>
                    <a:pt x="50250" y="2852"/>
                    <a:pt x="47651" y="2852"/>
                  </a:cubicBezTo>
                  <a:cubicBezTo>
                    <a:pt x="45604" y="2852"/>
                    <a:pt x="43557" y="2724"/>
                    <a:pt x="41533" y="2496"/>
                  </a:cubicBezTo>
                  <a:cubicBezTo>
                    <a:pt x="37939" y="2067"/>
                    <a:pt x="34355" y="1412"/>
                    <a:pt x="30748" y="1412"/>
                  </a:cubicBezTo>
                  <a:cubicBezTo>
                    <a:pt x="29861" y="1412"/>
                    <a:pt x="28973" y="1451"/>
                    <a:pt x="28082" y="1544"/>
                  </a:cubicBezTo>
                  <a:cubicBezTo>
                    <a:pt x="25944" y="1778"/>
                    <a:pt x="23855" y="2245"/>
                    <a:pt x="21716" y="2379"/>
                  </a:cubicBezTo>
                  <a:cubicBezTo>
                    <a:pt x="21020" y="2428"/>
                    <a:pt x="20313" y="2452"/>
                    <a:pt x="19603" y="2452"/>
                  </a:cubicBezTo>
                  <a:cubicBezTo>
                    <a:pt x="17878" y="2452"/>
                    <a:pt x="16134" y="2307"/>
                    <a:pt x="14465" y="2011"/>
                  </a:cubicBezTo>
                  <a:cubicBezTo>
                    <a:pt x="12076" y="1594"/>
                    <a:pt x="9870" y="541"/>
                    <a:pt x="7481" y="123"/>
                  </a:cubicBezTo>
                  <a:cubicBezTo>
                    <a:pt x="6968" y="37"/>
                    <a:pt x="6466" y="0"/>
                    <a:pt x="59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90" name="Google Shape;1490;p37"/>
          <p:cNvGrpSpPr/>
          <p:nvPr/>
        </p:nvGrpSpPr>
        <p:grpSpPr>
          <a:xfrm>
            <a:off x="2995961" y="1297054"/>
            <a:ext cx="2999677" cy="4151426"/>
            <a:chOff x="3442744" y="-1682254"/>
            <a:chExt cx="6437075" cy="8259900"/>
          </a:xfrm>
        </p:grpSpPr>
        <p:sp>
          <p:nvSpPr>
            <p:cNvPr id="1491" name="Google Shape;1491;p37"/>
            <p:cNvSpPr/>
            <p:nvPr/>
          </p:nvSpPr>
          <p:spPr>
            <a:xfrm rot="-6037928">
              <a:off x="2925539" y="-36519"/>
              <a:ext cx="7471482" cy="4968432"/>
            </a:xfrm>
            <a:custGeom>
              <a:avLst/>
              <a:gdLst/>
              <a:ahLst/>
              <a:cxnLst/>
              <a:rect l="l" t="t" r="r" b="b"/>
              <a:pathLst>
                <a:path w="196159" h="130443" extrusionOk="0">
                  <a:moveTo>
                    <a:pt x="72740" y="1"/>
                  </a:moveTo>
                  <a:cubicBezTo>
                    <a:pt x="52737" y="1"/>
                    <a:pt x="30806" y="9690"/>
                    <a:pt x="17678" y="29627"/>
                  </a:cubicBezTo>
                  <a:cubicBezTo>
                    <a:pt x="0" y="56461"/>
                    <a:pt x="4462" y="79786"/>
                    <a:pt x="24930" y="103412"/>
                  </a:cubicBezTo>
                  <a:cubicBezTo>
                    <a:pt x="41321" y="122376"/>
                    <a:pt x="66968" y="128091"/>
                    <a:pt x="90895" y="129945"/>
                  </a:cubicBezTo>
                  <a:cubicBezTo>
                    <a:pt x="95122" y="130270"/>
                    <a:pt x="99385" y="130443"/>
                    <a:pt x="103656" y="130443"/>
                  </a:cubicBezTo>
                  <a:cubicBezTo>
                    <a:pt x="126181" y="130443"/>
                    <a:pt x="148941" y="125645"/>
                    <a:pt x="167888" y="113103"/>
                  </a:cubicBezTo>
                  <a:cubicBezTo>
                    <a:pt x="196159" y="94423"/>
                    <a:pt x="191046" y="43963"/>
                    <a:pt x="160269" y="32100"/>
                  </a:cubicBezTo>
                  <a:cubicBezTo>
                    <a:pt x="125315" y="18616"/>
                    <a:pt x="125231" y="29343"/>
                    <a:pt x="105732" y="11549"/>
                  </a:cubicBezTo>
                  <a:cubicBezTo>
                    <a:pt x="97335" y="3897"/>
                    <a:pt x="85425" y="1"/>
                    <a:pt x="727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37"/>
            <p:cNvSpPr/>
            <p:nvPr/>
          </p:nvSpPr>
          <p:spPr>
            <a:xfrm rot="-6037928">
              <a:off x="3066184" y="-152145"/>
              <a:ext cx="7190196" cy="5199661"/>
            </a:xfrm>
            <a:custGeom>
              <a:avLst/>
              <a:gdLst/>
              <a:ahLst/>
              <a:cxnLst/>
              <a:rect l="l" t="t" r="r" b="b"/>
              <a:pathLst>
                <a:path w="188774" h="137832" extrusionOk="0">
                  <a:moveTo>
                    <a:pt x="69753" y="865"/>
                  </a:moveTo>
                  <a:cubicBezTo>
                    <a:pt x="78729" y="865"/>
                    <a:pt x="87688" y="2795"/>
                    <a:pt x="95523" y="7167"/>
                  </a:cubicBezTo>
                  <a:cubicBezTo>
                    <a:pt x="98497" y="8805"/>
                    <a:pt x="101204" y="10793"/>
                    <a:pt x="103693" y="13099"/>
                  </a:cubicBezTo>
                  <a:cubicBezTo>
                    <a:pt x="106233" y="15438"/>
                    <a:pt x="108890" y="17710"/>
                    <a:pt x="111730" y="19699"/>
                  </a:cubicBezTo>
                  <a:cubicBezTo>
                    <a:pt x="115590" y="22389"/>
                    <a:pt x="119767" y="24176"/>
                    <a:pt x="124362" y="25145"/>
                  </a:cubicBezTo>
                  <a:cubicBezTo>
                    <a:pt x="129742" y="26265"/>
                    <a:pt x="135172" y="26900"/>
                    <a:pt x="140519" y="28186"/>
                  </a:cubicBezTo>
                  <a:cubicBezTo>
                    <a:pt x="144696" y="29189"/>
                    <a:pt x="148807" y="30442"/>
                    <a:pt x="152883" y="31846"/>
                  </a:cubicBezTo>
                  <a:cubicBezTo>
                    <a:pt x="157127" y="33316"/>
                    <a:pt x="161438" y="34753"/>
                    <a:pt x="165331" y="37042"/>
                  </a:cubicBezTo>
                  <a:cubicBezTo>
                    <a:pt x="177378" y="44143"/>
                    <a:pt x="184346" y="57476"/>
                    <a:pt x="186401" y="70994"/>
                  </a:cubicBezTo>
                  <a:cubicBezTo>
                    <a:pt x="188489" y="84862"/>
                    <a:pt x="185599" y="100016"/>
                    <a:pt x="176610" y="111044"/>
                  </a:cubicBezTo>
                  <a:cubicBezTo>
                    <a:pt x="171046" y="117828"/>
                    <a:pt x="163209" y="122322"/>
                    <a:pt x="155373" y="126015"/>
                  </a:cubicBezTo>
                  <a:cubicBezTo>
                    <a:pt x="145665" y="130576"/>
                    <a:pt x="135273" y="133534"/>
                    <a:pt x="124696" y="135205"/>
                  </a:cubicBezTo>
                  <a:cubicBezTo>
                    <a:pt x="117151" y="136393"/>
                    <a:pt x="109522" y="136939"/>
                    <a:pt x="101892" y="136939"/>
                  </a:cubicBezTo>
                  <a:cubicBezTo>
                    <a:pt x="98792" y="136939"/>
                    <a:pt x="95693" y="136849"/>
                    <a:pt x="92599" y="136675"/>
                  </a:cubicBezTo>
                  <a:cubicBezTo>
                    <a:pt x="82824" y="136123"/>
                    <a:pt x="73033" y="134937"/>
                    <a:pt x="63509" y="132682"/>
                  </a:cubicBezTo>
                  <a:cubicBezTo>
                    <a:pt x="54136" y="130476"/>
                    <a:pt x="44946" y="127168"/>
                    <a:pt x="36675" y="122172"/>
                  </a:cubicBezTo>
                  <a:cubicBezTo>
                    <a:pt x="32548" y="119699"/>
                    <a:pt x="28672" y="116775"/>
                    <a:pt x="25180" y="113450"/>
                  </a:cubicBezTo>
                  <a:cubicBezTo>
                    <a:pt x="21354" y="109808"/>
                    <a:pt x="18012" y="105681"/>
                    <a:pt x="14954" y="101420"/>
                  </a:cubicBezTo>
                  <a:cubicBezTo>
                    <a:pt x="9123" y="93333"/>
                    <a:pt x="4444" y="84244"/>
                    <a:pt x="2640" y="74369"/>
                  </a:cubicBezTo>
                  <a:cubicBezTo>
                    <a:pt x="919" y="64778"/>
                    <a:pt x="2206" y="54970"/>
                    <a:pt x="5764" y="45931"/>
                  </a:cubicBezTo>
                  <a:cubicBezTo>
                    <a:pt x="7736" y="40918"/>
                    <a:pt x="10326" y="36156"/>
                    <a:pt x="13250" y="31612"/>
                  </a:cubicBezTo>
                  <a:cubicBezTo>
                    <a:pt x="13255" y="31604"/>
                    <a:pt x="13260" y="31596"/>
                    <a:pt x="13265" y="31589"/>
                  </a:cubicBezTo>
                  <a:lnTo>
                    <a:pt x="13265" y="31589"/>
                  </a:lnTo>
                  <a:cubicBezTo>
                    <a:pt x="22438" y="17566"/>
                    <a:pt x="36684" y="7349"/>
                    <a:pt x="52899" y="3074"/>
                  </a:cubicBezTo>
                  <a:cubicBezTo>
                    <a:pt x="58335" y="1645"/>
                    <a:pt x="64047" y="865"/>
                    <a:pt x="69753" y="865"/>
                  </a:cubicBezTo>
                  <a:close/>
                  <a:moveTo>
                    <a:pt x="69845" y="0"/>
                  </a:moveTo>
                  <a:cubicBezTo>
                    <a:pt x="67470" y="0"/>
                    <a:pt x="65105" y="131"/>
                    <a:pt x="62774" y="383"/>
                  </a:cubicBezTo>
                  <a:cubicBezTo>
                    <a:pt x="46617" y="2138"/>
                    <a:pt x="31212" y="9707"/>
                    <a:pt x="20000" y="21486"/>
                  </a:cubicBezTo>
                  <a:cubicBezTo>
                    <a:pt x="17064" y="24572"/>
                    <a:pt x="14461" y="27908"/>
                    <a:pt x="12125" y="31477"/>
                  </a:cubicBezTo>
                  <a:lnTo>
                    <a:pt x="12125" y="31477"/>
                  </a:lnTo>
                  <a:cubicBezTo>
                    <a:pt x="12121" y="31483"/>
                    <a:pt x="12117" y="31489"/>
                    <a:pt x="12114" y="31495"/>
                  </a:cubicBezTo>
                  <a:cubicBezTo>
                    <a:pt x="12114" y="31495"/>
                    <a:pt x="12114" y="31495"/>
                    <a:pt x="12114" y="31495"/>
                  </a:cubicBezTo>
                  <a:lnTo>
                    <a:pt x="12114" y="31495"/>
                  </a:lnTo>
                  <a:cubicBezTo>
                    <a:pt x="12102" y="31511"/>
                    <a:pt x="12092" y="31527"/>
                    <a:pt x="12083" y="31542"/>
                  </a:cubicBezTo>
                  <a:lnTo>
                    <a:pt x="12083" y="31542"/>
                  </a:lnTo>
                  <a:cubicBezTo>
                    <a:pt x="6284" y="40503"/>
                    <a:pt x="1853" y="50545"/>
                    <a:pt x="869" y="61269"/>
                  </a:cubicBezTo>
                  <a:cubicBezTo>
                    <a:pt x="0" y="70827"/>
                    <a:pt x="2038" y="80317"/>
                    <a:pt x="6115" y="88972"/>
                  </a:cubicBezTo>
                  <a:cubicBezTo>
                    <a:pt x="8321" y="93650"/>
                    <a:pt x="11044" y="98078"/>
                    <a:pt x="14085" y="102272"/>
                  </a:cubicBezTo>
                  <a:cubicBezTo>
                    <a:pt x="17260" y="106633"/>
                    <a:pt x="20719" y="110860"/>
                    <a:pt x="24662" y="114536"/>
                  </a:cubicBezTo>
                  <a:cubicBezTo>
                    <a:pt x="31796" y="121169"/>
                    <a:pt x="40385" y="126065"/>
                    <a:pt x="49474" y="129490"/>
                  </a:cubicBezTo>
                  <a:cubicBezTo>
                    <a:pt x="58647" y="132949"/>
                    <a:pt x="68305" y="134987"/>
                    <a:pt x="78029" y="136240"/>
                  </a:cubicBezTo>
                  <a:cubicBezTo>
                    <a:pt x="85900" y="137259"/>
                    <a:pt x="93838" y="137832"/>
                    <a:pt x="101785" y="137832"/>
                  </a:cubicBezTo>
                  <a:cubicBezTo>
                    <a:pt x="104265" y="137832"/>
                    <a:pt x="106745" y="137776"/>
                    <a:pt x="109224" y="137661"/>
                  </a:cubicBezTo>
                  <a:cubicBezTo>
                    <a:pt x="120051" y="137159"/>
                    <a:pt x="130845" y="135489"/>
                    <a:pt x="141204" y="132347"/>
                  </a:cubicBezTo>
                  <a:cubicBezTo>
                    <a:pt x="151263" y="129323"/>
                    <a:pt x="161188" y="124912"/>
                    <a:pt x="169776" y="118797"/>
                  </a:cubicBezTo>
                  <a:cubicBezTo>
                    <a:pt x="181622" y="110342"/>
                    <a:pt x="187671" y="96023"/>
                    <a:pt x="188239" y="81754"/>
                  </a:cubicBezTo>
                  <a:cubicBezTo>
                    <a:pt x="188773" y="67769"/>
                    <a:pt x="184329" y="52965"/>
                    <a:pt x="174404" y="42790"/>
                  </a:cubicBezTo>
                  <a:cubicBezTo>
                    <a:pt x="172048" y="40367"/>
                    <a:pt x="169375" y="38228"/>
                    <a:pt x="166468" y="36491"/>
                  </a:cubicBezTo>
                  <a:cubicBezTo>
                    <a:pt x="162658" y="34202"/>
                    <a:pt x="158414" y="32748"/>
                    <a:pt x="154237" y="31278"/>
                  </a:cubicBezTo>
                  <a:cubicBezTo>
                    <a:pt x="146985" y="28755"/>
                    <a:pt x="139600" y="26816"/>
                    <a:pt x="132031" y="25563"/>
                  </a:cubicBezTo>
                  <a:cubicBezTo>
                    <a:pt x="127503" y="24795"/>
                    <a:pt x="122858" y="24227"/>
                    <a:pt x="118597" y="22389"/>
                  </a:cubicBezTo>
                  <a:cubicBezTo>
                    <a:pt x="112749" y="19866"/>
                    <a:pt x="108188" y="15421"/>
                    <a:pt x="103443" y="11328"/>
                  </a:cubicBezTo>
                  <a:cubicBezTo>
                    <a:pt x="94227" y="3383"/>
                    <a:pt x="81919" y="0"/>
                    <a:pt x="698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93" name="Google Shape;1493;p37"/>
          <p:cNvSpPr txBox="1">
            <a:spLocks noGrp="1"/>
          </p:cNvSpPr>
          <p:nvPr>
            <p:ph type="body" idx="4294967295"/>
          </p:nvPr>
        </p:nvSpPr>
        <p:spPr>
          <a:xfrm>
            <a:off x="985000" y="2085323"/>
            <a:ext cx="1697100" cy="82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/>
              <a:t>Mercury is the smallest planet in the Solar System</a:t>
            </a:r>
            <a:endParaRPr sz="1400"/>
          </a:p>
        </p:txBody>
      </p:sp>
      <p:sp>
        <p:nvSpPr>
          <p:cNvPr id="1494" name="Google Shape;1494;p37"/>
          <p:cNvSpPr/>
          <p:nvPr/>
        </p:nvSpPr>
        <p:spPr>
          <a:xfrm>
            <a:off x="3228878" y="1743087"/>
            <a:ext cx="2686245" cy="3261174"/>
          </a:xfrm>
          <a:custGeom>
            <a:avLst/>
            <a:gdLst/>
            <a:ahLst/>
            <a:cxnLst/>
            <a:rect l="l" t="t" r="r" b="b"/>
            <a:pathLst>
              <a:path w="46209" h="55933" extrusionOk="0">
                <a:moveTo>
                  <a:pt x="23171" y="1"/>
                </a:moveTo>
                <a:cubicBezTo>
                  <a:pt x="23170" y="11"/>
                  <a:pt x="23169" y="21"/>
                  <a:pt x="23169" y="31"/>
                </a:cubicBezTo>
                <a:lnTo>
                  <a:pt x="23169" y="31"/>
                </a:lnTo>
                <a:cubicBezTo>
                  <a:pt x="23170" y="33"/>
                  <a:pt x="23172" y="34"/>
                  <a:pt x="23173" y="35"/>
                </a:cubicBezTo>
                <a:lnTo>
                  <a:pt x="23173" y="35"/>
                </a:lnTo>
                <a:cubicBezTo>
                  <a:pt x="23172" y="24"/>
                  <a:pt x="23172" y="12"/>
                  <a:pt x="23171" y="1"/>
                </a:cubicBezTo>
                <a:close/>
                <a:moveTo>
                  <a:pt x="23171" y="6239"/>
                </a:moveTo>
                <a:cubicBezTo>
                  <a:pt x="23171" y="6239"/>
                  <a:pt x="30376" y="13544"/>
                  <a:pt x="30676" y="15779"/>
                </a:cubicBezTo>
                <a:cubicBezTo>
                  <a:pt x="29942" y="19415"/>
                  <a:pt x="28475" y="24552"/>
                  <a:pt x="27707" y="25753"/>
                </a:cubicBezTo>
                <a:cubicBezTo>
                  <a:pt x="27541" y="25753"/>
                  <a:pt x="27374" y="25753"/>
                  <a:pt x="27207" y="25719"/>
                </a:cubicBezTo>
                <a:cubicBezTo>
                  <a:pt x="27040" y="25719"/>
                  <a:pt x="26873" y="25686"/>
                  <a:pt x="26673" y="25619"/>
                </a:cubicBezTo>
                <a:cubicBezTo>
                  <a:pt x="25706" y="25419"/>
                  <a:pt x="24772" y="24919"/>
                  <a:pt x="24772" y="24118"/>
                </a:cubicBezTo>
                <a:lnTo>
                  <a:pt x="24772" y="21716"/>
                </a:lnTo>
                <a:cubicBezTo>
                  <a:pt x="25839" y="21049"/>
                  <a:pt x="26773" y="19782"/>
                  <a:pt x="27340" y="18347"/>
                </a:cubicBezTo>
                <a:lnTo>
                  <a:pt x="27374" y="18347"/>
                </a:lnTo>
                <a:cubicBezTo>
                  <a:pt x="27386" y="18348"/>
                  <a:pt x="27399" y="18349"/>
                  <a:pt x="27412" y="18349"/>
                </a:cubicBezTo>
                <a:cubicBezTo>
                  <a:pt x="27799" y="18349"/>
                  <a:pt x="28175" y="17859"/>
                  <a:pt x="28208" y="17213"/>
                </a:cubicBezTo>
                <a:cubicBezTo>
                  <a:pt x="28274" y="16713"/>
                  <a:pt x="28141" y="16279"/>
                  <a:pt x="27941" y="16046"/>
                </a:cubicBezTo>
                <a:cubicBezTo>
                  <a:pt x="27941" y="15912"/>
                  <a:pt x="27974" y="15845"/>
                  <a:pt x="27974" y="15712"/>
                </a:cubicBezTo>
                <a:lnTo>
                  <a:pt x="27974" y="15679"/>
                </a:lnTo>
                <a:lnTo>
                  <a:pt x="27974" y="15579"/>
                </a:lnTo>
                <a:cubicBezTo>
                  <a:pt x="28141" y="13377"/>
                  <a:pt x="27441" y="11042"/>
                  <a:pt x="25005" y="10241"/>
                </a:cubicBezTo>
                <a:cubicBezTo>
                  <a:pt x="25005" y="10175"/>
                  <a:pt x="25039" y="10075"/>
                  <a:pt x="25039" y="9941"/>
                </a:cubicBezTo>
                <a:cubicBezTo>
                  <a:pt x="25039" y="8874"/>
                  <a:pt x="24172" y="8040"/>
                  <a:pt x="23137" y="8040"/>
                </a:cubicBezTo>
                <a:cubicBezTo>
                  <a:pt x="22037" y="8040"/>
                  <a:pt x="21203" y="8907"/>
                  <a:pt x="21203" y="9941"/>
                </a:cubicBezTo>
                <a:cubicBezTo>
                  <a:pt x="21203" y="10075"/>
                  <a:pt x="21203" y="10241"/>
                  <a:pt x="21269" y="10375"/>
                </a:cubicBezTo>
                <a:cubicBezTo>
                  <a:pt x="19201" y="11376"/>
                  <a:pt x="18334" y="13911"/>
                  <a:pt x="18301" y="15245"/>
                </a:cubicBezTo>
                <a:cubicBezTo>
                  <a:pt x="18301" y="15527"/>
                  <a:pt x="18330" y="15720"/>
                  <a:pt x="18361" y="15881"/>
                </a:cubicBezTo>
                <a:lnTo>
                  <a:pt x="18361" y="15881"/>
                </a:lnTo>
                <a:cubicBezTo>
                  <a:pt x="17999" y="16019"/>
                  <a:pt x="17868" y="16616"/>
                  <a:pt x="18101" y="17280"/>
                </a:cubicBezTo>
                <a:cubicBezTo>
                  <a:pt x="18277" y="17840"/>
                  <a:pt x="18689" y="18270"/>
                  <a:pt x="19036" y="18270"/>
                </a:cubicBezTo>
                <a:cubicBezTo>
                  <a:pt x="19081" y="18270"/>
                  <a:pt x="19125" y="18263"/>
                  <a:pt x="19168" y="18247"/>
                </a:cubicBezTo>
                <a:lnTo>
                  <a:pt x="19201" y="18247"/>
                </a:lnTo>
                <a:cubicBezTo>
                  <a:pt x="19735" y="19548"/>
                  <a:pt x="20502" y="20916"/>
                  <a:pt x="21536" y="21616"/>
                </a:cubicBezTo>
                <a:lnTo>
                  <a:pt x="21536" y="24085"/>
                </a:lnTo>
                <a:cubicBezTo>
                  <a:pt x="21536" y="24719"/>
                  <a:pt x="20903" y="25186"/>
                  <a:pt x="20169" y="25419"/>
                </a:cubicBezTo>
                <a:cubicBezTo>
                  <a:pt x="19935" y="25519"/>
                  <a:pt x="19668" y="25586"/>
                  <a:pt x="19368" y="25619"/>
                </a:cubicBezTo>
                <a:cubicBezTo>
                  <a:pt x="19235" y="25619"/>
                  <a:pt x="19135" y="25686"/>
                  <a:pt x="19001" y="25686"/>
                </a:cubicBezTo>
                <a:lnTo>
                  <a:pt x="18634" y="25686"/>
                </a:lnTo>
                <a:cubicBezTo>
                  <a:pt x="17867" y="24552"/>
                  <a:pt x="16433" y="19381"/>
                  <a:pt x="15665" y="15779"/>
                </a:cubicBezTo>
                <a:cubicBezTo>
                  <a:pt x="15932" y="13510"/>
                  <a:pt x="23171" y="6239"/>
                  <a:pt x="23171" y="6239"/>
                </a:cubicBezTo>
                <a:close/>
                <a:moveTo>
                  <a:pt x="23504" y="48902"/>
                </a:moveTo>
                <a:lnTo>
                  <a:pt x="23504" y="48936"/>
                </a:lnTo>
                <a:cubicBezTo>
                  <a:pt x="23471" y="48936"/>
                  <a:pt x="23471" y="48902"/>
                  <a:pt x="23504" y="48902"/>
                </a:cubicBezTo>
                <a:close/>
                <a:moveTo>
                  <a:pt x="23371" y="49770"/>
                </a:moveTo>
                <a:lnTo>
                  <a:pt x="23371" y="49770"/>
                </a:lnTo>
                <a:cubicBezTo>
                  <a:pt x="23630" y="50999"/>
                  <a:pt x="23520" y="52613"/>
                  <a:pt x="23467" y="53881"/>
                </a:cubicBezTo>
                <a:lnTo>
                  <a:pt x="23467" y="53881"/>
                </a:lnTo>
                <a:cubicBezTo>
                  <a:pt x="23454" y="52401"/>
                  <a:pt x="23246" y="50500"/>
                  <a:pt x="23371" y="49770"/>
                </a:cubicBezTo>
                <a:close/>
                <a:moveTo>
                  <a:pt x="23137" y="1"/>
                </a:moveTo>
                <a:cubicBezTo>
                  <a:pt x="21470" y="1569"/>
                  <a:pt x="20903" y="4337"/>
                  <a:pt x="21370" y="5938"/>
                </a:cubicBezTo>
                <a:cubicBezTo>
                  <a:pt x="21136" y="7206"/>
                  <a:pt x="13364" y="13043"/>
                  <a:pt x="12730" y="15178"/>
                </a:cubicBezTo>
                <a:cubicBezTo>
                  <a:pt x="12163" y="17280"/>
                  <a:pt x="14198" y="24585"/>
                  <a:pt x="16299" y="31257"/>
                </a:cubicBezTo>
                <a:cubicBezTo>
                  <a:pt x="16533" y="34059"/>
                  <a:pt x="17033" y="34892"/>
                  <a:pt x="17967" y="36060"/>
                </a:cubicBezTo>
                <a:cubicBezTo>
                  <a:pt x="18000" y="36127"/>
                  <a:pt x="18067" y="36227"/>
                  <a:pt x="18134" y="36293"/>
                </a:cubicBezTo>
                <a:cubicBezTo>
                  <a:pt x="18167" y="36394"/>
                  <a:pt x="18201" y="36527"/>
                  <a:pt x="18234" y="36627"/>
                </a:cubicBezTo>
                <a:lnTo>
                  <a:pt x="18367" y="37027"/>
                </a:lnTo>
                <a:cubicBezTo>
                  <a:pt x="18401" y="37127"/>
                  <a:pt x="18467" y="37294"/>
                  <a:pt x="18467" y="37428"/>
                </a:cubicBezTo>
                <a:cubicBezTo>
                  <a:pt x="18734" y="38895"/>
                  <a:pt x="18701" y="40863"/>
                  <a:pt x="18701" y="41397"/>
                </a:cubicBezTo>
                <a:cubicBezTo>
                  <a:pt x="16075" y="42130"/>
                  <a:pt x="13869" y="42830"/>
                  <a:pt x="11582" y="42830"/>
                </a:cubicBezTo>
                <a:cubicBezTo>
                  <a:pt x="10644" y="42830"/>
                  <a:pt x="9693" y="42713"/>
                  <a:pt x="8694" y="42431"/>
                </a:cubicBezTo>
                <a:cubicBezTo>
                  <a:pt x="8063" y="42246"/>
                  <a:pt x="7362" y="42151"/>
                  <a:pt x="6643" y="42151"/>
                </a:cubicBezTo>
                <a:cubicBezTo>
                  <a:pt x="3485" y="42151"/>
                  <a:pt x="0" y="43986"/>
                  <a:pt x="788" y="48035"/>
                </a:cubicBezTo>
                <a:cubicBezTo>
                  <a:pt x="655" y="49470"/>
                  <a:pt x="1789" y="51571"/>
                  <a:pt x="7793" y="51638"/>
                </a:cubicBezTo>
                <a:cubicBezTo>
                  <a:pt x="8125" y="51643"/>
                  <a:pt x="8456" y="51646"/>
                  <a:pt x="8786" y="51646"/>
                </a:cubicBezTo>
                <a:cubicBezTo>
                  <a:pt x="12505" y="51646"/>
                  <a:pt x="16000" y="51318"/>
                  <a:pt x="18246" y="51318"/>
                </a:cubicBezTo>
                <a:cubicBezTo>
                  <a:pt x="19356" y="51318"/>
                  <a:pt x="20161" y="51398"/>
                  <a:pt x="20536" y="51638"/>
                </a:cubicBezTo>
                <a:cubicBezTo>
                  <a:pt x="21736" y="52438"/>
                  <a:pt x="21570" y="55040"/>
                  <a:pt x="22704" y="55741"/>
                </a:cubicBezTo>
                <a:cubicBezTo>
                  <a:pt x="22803" y="55804"/>
                  <a:pt x="22891" y="55833"/>
                  <a:pt x="22967" y="55833"/>
                </a:cubicBezTo>
                <a:cubicBezTo>
                  <a:pt x="23264" y="55833"/>
                  <a:pt x="23397" y="55389"/>
                  <a:pt x="23445" y="54735"/>
                </a:cubicBezTo>
                <a:lnTo>
                  <a:pt x="23445" y="54735"/>
                </a:lnTo>
                <a:cubicBezTo>
                  <a:pt x="23446" y="55456"/>
                  <a:pt x="23521" y="55933"/>
                  <a:pt x="23808" y="55933"/>
                </a:cubicBezTo>
                <a:cubicBezTo>
                  <a:pt x="23865" y="55933"/>
                  <a:pt x="23930" y="55914"/>
                  <a:pt x="24005" y="55874"/>
                </a:cubicBezTo>
                <a:cubicBezTo>
                  <a:pt x="25206" y="55140"/>
                  <a:pt x="25239" y="52472"/>
                  <a:pt x="26373" y="51704"/>
                </a:cubicBezTo>
                <a:cubicBezTo>
                  <a:pt x="26746" y="51449"/>
                  <a:pt x="27546" y="51363"/>
                  <a:pt x="28650" y="51363"/>
                </a:cubicBezTo>
                <a:cubicBezTo>
                  <a:pt x="30868" y="51363"/>
                  <a:pt x="34314" y="51708"/>
                  <a:pt x="37998" y="51708"/>
                </a:cubicBezTo>
                <a:cubicBezTo>
                  <a:pt x="38214" y="51708"/>
                  <a:pt x="38431" y="51707"/>
                  <a:pt x="38649" y="51704"/>
                </a:cubicBezTo>
                <a:cubicBezTo>
                  <a:pt x="44486" y="51638"/>
                  <a:pt x="45553" y="49570"/>
                  <a:pt x="45420" y="48102"/>
                </a:cubicBezTo>
                <a:cubicBezTo>
                  <a:pt x="46208" y="44051"/>
                  <a:pt x="42764" y="42260"/>
                  <a:pt x="39585" y="42260"/>
                </a:cubicBezTo>
                <a:cubicBezTo>
                  <a:pt x="38864" y="42260"/>
                  <a:pt x="38156" y="42352"/>
                  <a:pt x="37514" y="42531"/>
                </a:cubicBezTo>
                <a:cubicBezTo>
                  <a:pt x="36515" y="42822"/>
                  <a:pt x="35566" y="42944"/>
                  <a:pt x="34632" y="42944"/>
                </a:cubicBezTo>
                <a:cubicBezTo>
                  <a:pt x="32356" y="42944"/>
                  <a:pt x="30166" y="42221"/>
                  <a:pt x="27541" y="41464"/>
                </a:cubicBezTo>
                <a:cubicBezTo>
                  <a:pt x="27541" y="40930"/>
                  <a:pt x="27507" y="38895"/>
                  <a:pt x="27807" y="37428"/>
                </a:cubicBezTo>
                <a:cubicBezTo>
                  <a:pt x="27874" y="37027"/>
                  <a:pt x="28008" y="36594"/>
                  <a:pt x="28141" y="36360"/>
                </a:cubicBezTo>
                <a:cubicBezTo>
                  <a:pt x="28174" y="36260"/>
                  <a:pt x="28208" y="36193"/>
                  <a:pt x="28308" y="36093"/>
                </a:cubicBezTo>
                <a:cubicBezTo>
                  <a:pt x="29208" y="34926"/>
                  <a:pt x="29709" y="34092"/>
                  <a:pt x="29976" y="31290"/>
                </a:cubicBezTo>
                <a:cubicBezTo>
                  <a:pt x="30009" y="31223"/>
                  <a:pt x="30009" y="31190"/>
                  <a:pt x="30042" y="31090"/>
                </a:cubicBezTo>
                <a:cubicBezTo>
                  <a:pt x="32077" y="24452"/>
                  <a:pt x="34145" y="17280"/>
                  <a:pt x="33512" y="15178"/>
                </a:cubicBezTo>
                <a:cubicBezTo>
                  <a:pt x="32911" y="13043"/>
                  <a:pt x="25172" y="7206"/>
                  <a:pt x="24872" y="5938"/>
                </a:cubicBezTo>
                <a:cubicBezTo>
                  <a:pt x="25336" y="4382"/>
                  <a:pt x="24813" y="1642"/>
                  <a:pt x="23173" y="35"/>
                </a:cubicBezTo>
                <a:lnTo>
                  <a:pt x="23173" y="35"/>
                </a:lnTo>
                <a:cubicBezTo>
                  <a:pt x="23369" y="3060"/>
                  <a:pt x="23171" y="6172"/>
                  <a:pt x="23171" y="6205"/>
                </a:cubicBezTo>
                <a:cubicBezTo>
                  <a:pt x="23138" y="6172"/>
                  <a:pt x="22972" y="3090"/>
                  <a:pt x="23169" y="31"/>
                </a:cubicBezTo>
                <a:lnTo>
                  <a:pt x="23169" y="31"/>
                </a:lnTo>
                <a:cubicBezTo>
                  <a:pt x="23158" y="21"/>
                  <a:pt x="23148" y="11"/>
                  <a:pt x="2313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5" name="Google Shape;1495;p37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FEATURES OF THE TOPIC</a:t>
            </a:r>
            <a:endParaRPr/>
          </a:p>
        </p:txBody>
      </p:sp>
      <p:grpSp>
        <p:nvGrpSpPr>
          <p:cNvPr id="1496" name="Google Shape;1496;p37"/>
          <p:cNvGrpSpPr/>
          <p:nvPr/>
        </p:nvGrpSpPr>
        <p:grpSpPr>
          <a:xfrm>
            <a:off x="3682925" y="1161025"/>
            <a:ext cx="1778150" cy="175625"/>
            <a:chOff x="-755025" y="11105125"/>
            <a:chExt cx="1778150" cy="175625"/>
          </a:xfrm>
        </p:grpSpPr>
        <p:sp>
          <p:nvSpPr>
            <p:cNvPr id="1497" name="Google Shape;1497;p37"/>
            <p:cNvSpPr/>
            <p:nvPr/>
          </p:nvSpPr>
          <p:spPr>
            <a:xfrm>
              <a:off x="-737775" y="11105125"/>
              <a:ext cx="1760900" cy="87075"/>
            </a:xfrm>
            <a:custGeom>
              <a:avLst/>
              <a:gdLst/>
              <a:ahLst/>
              <a:cxnLst/>
              <a:rect l="l" t="t" r="r" b="b"/>
              <a:pathLst>
                <a:path w="70436" h="3483" extrusionOk="0">
                  <a:moveTo>
                    <a:pt x="6596" y="0"/>
                  </a:moveTo>
                  <a:cubicBezTo>
                    <a:pt x="4691" y="0"/>
                    <a:pt x="2793" y="415"/>
                    <a:pt x="926" y="746"/>
                  </a:cubicBezTo>
                  <a:cubicBezTo>
                    <a:pt x="416" y="821"/>
                    <a:pt x="1" y="1353"/>
                    <a:pt x="524" y="1353"/>
                  </a:cubicBezTo>
                  <a:cubicBezTo>
                    <a:pt x="584" y="1353"/>
                    <a:pt x="656" y="1346"/>
                    <a:pt x="742" y="1331"/>
                  </a:cubicBezTo>
                  <a:cubicBezTo>
                    <a:pt x="2483" y="1024"/>
                    <a:pt x="4273" y="618"/>
                    <a:pt x="6059" y="618"/>
                  </a:cubicBezTo>
                  <a:cubicBezTo>
                    <a:pt x="6605" y="618"/>
                    <a:pt x="7150" y="656"/>
                    <a:pt x="7693" y="746"/>
                  </a:cubicBezTo>
                  <a:cubicBezTo>
                    <a:pt x="9748" y="1080"/>
                    <a:pt x="11686" y="1916"/>
                    <a:pt x="13691" y="2417"/>
                  </a:cubicBezTo>
                  <a:cubicBezTo>
                    <a:pt x="14873" y="2708"/>
                    <a:pt x="16062" y="2821"/>
                    <a:pt x="17252" y="2821"/>
                  </a:cubicBezTo>
                  <a:cubicBezTo>
                    <a:pt x="20435" y="2821"/>
                    <a:pt x="23632" y="2013"/>
                    <a:pt x="26757" y="1648"/>
                  </a:cubicBezTo>
                  <a:cubicBezTo>
                    <a:pt x="27758" y="1527"/>
                    <a:pt x="28769" y="1469"/>
                    <a:pt x="29780" y="1469"/>
                  </a:cubicBezTo>
                  <a:cubicBezTo>
                    <a:pt x="31285" y="1469"/>
                    <a:pt x="32790" y="1599"/>
                    <a:pt x="34260" y="1849"/>
                  </a:cubicBezTo>
                  <a:cubicBezTo>
                    <a:pt x="36515" y="2250"/>
                    <a:pt x="38654" y="3035"/>
                    <a:pt x="40926" y="3319"/>
                  </a:cubicBezTo>
                  <a:cubicBezTo>
                    <a:pt x="41873" y="3432"/>
                    <a:pt x="42820" y="3482"/>
                    <a:pt x="43767" y="3482"/>
                  </a:cubicBezTo>
                  <a:cubicBezTo>
                    <a:pt x="47027" y="3482"/>
                    <a:pt x="50276" y="2886"/>
                    <a:pt x="53474" y="2200"/>
                  </a:cubicBezTo>
                  <a:cubicBezTo>
                    <a:pt x="56747" y="1524"/>
                    <a:pt x="60130" y="772"/>
                    <a:pt x="63482" y="772"/>
                  </a:cubicBezTo>
                  <a:cubicBezTo>
                    <a:pt x="65349" y="772"/>
                    <a:pt x="67207" y="1005"/>
                    <a:pt x="69030" y="1615"/>
                  </a:cubicBezTo>
                  <a:cubicBezTo>
                    <a:pt x="69065" y="1627"/>
                    <a:pt x="69107" y="1632"/>
                    <a:pt x="69155" y="1632"/>
                  </a:cubicBezTo>
                  <a:cubicBezTo>
                    <a:pt x="69578" y="1632"/>
                    <a:pt x="70436" y="1213"/>
                    <a:pt x="70016" y="1064"/>
                  </a:cubicBezTo>
                  <a:cubicBezTo>
                    <a:pt x="67995" y="385"/>
                    <a:pt x="65976" y="126"/>
                    <a:pt x="63956" y="126"/>
                  </a:cubicBezTo>
                  <a:cubicBezTo>
                    <a:pt x="57408" y="126"/>
                    <a:pt x="50859" y="2850"/>
                    <a:pt x="44275" y="2850"/>
                  </a:cubicBezTo>
                  <a:cubicBezTo>
                    <a:pt x="43988" y="2850"/>
                    <a:pt x="43702" y="2845"/>
                    <a:pt x="43416" y="2835"/>
                  </a:cubicBezTo>
                  <a:cubicBezTo>
                    <a:pt x="40910" y="2734"/>
                    <a:pt x="38604" y="1999"/>
                    <a:pt x="36181" y="1481"/>
                  </a:cubicBezTo>
                  <a:cubicBezTo>
                    <a:pt x="34251" y="1054"/>
                    <a:pt x="32255" y="834"/>
                    <a:pt x="30275" y="834"/>
                  </a:cubicBezTo>
                  <a:cubicBezTo>
                    <a:pt x="30010" y="834"/>
                    <a:pt x="29745" y="838"/>
                    <a:pt x="29481" y="846"/>
                  </a:cubicBezTo>
                  <a:cubicBezTo>
                    <a:pt x="25623" y="968"/>
                    <a:pt x="21776" y="2189"/>
                    <a:pt x="17904" y="2189"/>
                  </a:cubicBezTo>
                  <a:cubicBezTo>
                    <a:pt x="16980" y="2189"/>
                    <a:pt x="16055" y="2120"/>
                    <a:pt x="15128" y="1949"/>
                  </a:cubicBezTo>
                  <a:cubicBezTo>
                    <a:pt x="12756" y="1515"/>
                    <a:pt x="10517" y="412"/>
                    <a:pt x="8094" y="94"/>
                  </a:cubicBezTo>
                  <a:cubicBezTo>
                    <a:pt x="7595" y="29"/>
                    <a:pt x="7095" y="0"/>
                    <a:pt x="65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37"/>
            <p:cNvSpPr/>
            <p:nvPr/>
          </p:nvSpPr>
          <p:spPr>
            <a:xfrm>
              <a:off x="-755025" y="11190450"/>
              <a:ext cx="1709800" cy="90300"/>
            </a:xfrm>
            <a:custGeom>
              <a:avLst/>
              <a:gdLst/>
              <a:ahLst/>
              <a:cxnLst/>
              <a:rect l="l" t="t" r="r" b="b"/>
              <a:pathLst>
                <a:path w="68392" h="3612" extrusionOk="0">
                  <a:moveTo>
                    <a:pt x="5970" y="0"/>
                  </a:moveTo>
                  <a:cubicBezTo>
                    <a:pt x="4266" y="0"/>
                    <a:pt x="2635" y="431"/>
                    <a:pt x="914" y="742"/>
                  </a:cubicBezTo>
                  <a:cubicBezTo>
                    <a:pt x="381" y="833"/>
                    <a:pt x="1" y="1479"/>
                    <a:pt x="570" y="1479"/>
                  </a:cubicBezTo>
                  <a:cubicBezTo>
                    <a:pt x="626" y="1479"/>
                    <a:pt x="690" y="1473"/>
                    <a:pt x="764" y="1460"/>
                  </a:cubicBezTo>
                  <a:cubicBezTo>
                    <a:pt x="2399" y="1175"/>
                    <a:pt x="3952" y="743"/>
                    <a:pt x="5571" y="743"/>
                  </a:cubicBezTo>
                  <a:cubicBezTo>
                    <a:pt x="6136" y="743"/>
                    <a:pt x="6709" y="796"/>
                    <a:pt x="7297" y="925"/>
                  </a:cubicBezTo>
                  <a:cubicBezTo>
                    <a:pt x="9285" y="1360"/>
                    <a:pt x="11157" y="2195"/>
                    <a:pt x="13162" y="2596"/>
                  </a:cubicBezTo>
                  <a:cubicBezTo>
                    <a:pt x="15089" y="2979"/>
                    <a:pt x="17009" y="3137"/>
                    <a:pt x="18926" y="3137"/>
                  </a:cubicBezTo>
                  <a:cubicBezTo>
                    <a:pt x="21196" y="3137"/>
                    <a:pt x="23461" y="2915"/>
                    <a:pt x="25727" y="2580"/>
                  </a:cubicBezTo>
                  <a:cubicBezTo>
                    <a:pt x="27297" y="2337"/>
                    <a:pt x="28844" y="2238"/>
                    <a:pt x="30381" y="2238"/>
                  </a:cubicBezTo>
                  <a:cubicBezTo>
                    <a:pt x="33294" y="2238"/>
                    <a:pt x="36174" y="2593"/>
                    <a:pt x="39127" y="2997"/>
                  </a:cubicBezTo>
                  <a:cubicBezTo>
                    <a:pt x="41895" y="3368"/>
                    <a:pt x="44724" y="3612"/>
                    <a:pt x="47545" y="3612"/>
                  </a:cubicBezTo>
                  <a:cubicBezTo>
                    <a:pt x="49168" y="3612"/>
                    <a:pt x="50788" y="3531"/>
                    <a:pt x="52393" y="3348"/>
                  </a:cubicBezTo>
                  <a:cubicBezTo>
                    <a:pt x="54833" y="3081"/>
                    <a:pt x="57222" y="2513"/>
                    <a:pt x="59645" y="2195"/>
                  </a:cubicBezTo>
                  <a:cubicBezTo>
                    <a:pt x="60998" y="2028"/>
                    <a:pt x="62352" y="1878"/>
                    <a:pt x="63705" y="1844"/>
                  </a:cubicBezTo>
                  <a:cubicBezTo>
                    <a:pt x="64397" y="1812"/>
                    <a:pt x="65130" y="1717"/>
                    <a:pt x="65852" y="1717"/>
                  </a:cubicBezTo>
                  <a:cubicBezTo>
                    <a:pt x="66246" y="1717"/>
                    <a:pt x="66636" y="1745"/>
                    <a:pt x="67013" y="1828"/>
                  </a:cubicBezTo>
                  <a:cubicBezTo>
                    <a:pt x="67039" y="1833"/>
                    <a:pt x="67067" y="1835"/>
                    <a:pt x="67096" y="1835"/>
                  </a:cubicBezTo>
                  <a:cubicBezTo>
                    <a:pt x="67548" y="1835"/>
                    <a:pt x="68392" y="1267"/>
                    <a:pt x="67749" y="1126"/>
                  </a:cubicBezTo>
                  <a:cubicBezTo>
                    <a:pt x="67363" y="1045"/>
                    <a:pt x="66973" y="1019"/>
                    <a:pt x="66583" y="1019"/>
                  </a:cubicBezTo>
                  <a:cubicBezTo>
                    <a:pt x="66163" y="1019"/>
                    <a:pt x="65742" y="1050"/>
                    <a:pt x="65326" y="1076"/>
                  </a:cubicBezTo>
                  <a:cubicBezTo>
                    <a:pt x="64240" y="1126"/>
                    <a:pt x="63154" y="1126"/>
                    <a:pt x="62084" y="1243"/>
                  </a:cubicBezTo>
                  <a:cubicBezTo>
                    <a:pt x="59829" y="1427"/>
                    <a:pt x="57606" y="1778"/>
                    <a:pt x="55401" y="2179"/>
                  </a:cubicBezTo>
                  <a:cubicBezTo>
                    <a:pt x="52849" y="2646"/>
                    <a:pt x="50250" y="2852"/>
                    <a:pt x="47651" y="2852"/>
                  </a:cubicBezTo>
                  <a:cubicBezTo>
                    <a:pt x="45604" y="2852"/>
                    <a:pt x="43557" y="2724"/>
                    <a:pt x="41533" y="2496"/>
                  </a:cubicBezTo>
                  <a:cubicBezTo>
                    <a:pt x="37939" y="2067"/>
                    <a:pt x="34355" y="1412"/>
                    <a:pt x="30748" y="1412"/>
                  </a:cubicBezTo>
                  <a:cubicBezTo>
                    <a:pt x="29861" y="1412"/>
                    <a:pt x="28973" y="1451"/>
                    <a:pt x="28082" y="1544"/>
                  </a:cubicBezTo>
                  <a:cubicBezTo>
                    <a:pt x="25944" y="1778"/>
                    <a:pt x="23855" y="2245"/>
                    <a:pt x="21716" y="2379"/>
                  </a:cubicBezTo>
                  <a:cubicBezTo>
                    <a:pt x="21020" y="2428"/>
                    <a:pt x="20313" y="2452"/>
                    <a:pt x="19603" y="2452"/>
                  </a:cubicBezTo>
                  <a:cubicBezTo>
                    <a:pt x="17878" y="2452"/>
                    <a:pt x="16134" y="2307"/>
                    <a:pt x="14465" y="2011"/>
                  </a:cubicBezTo>
                  <a:cubicBezTo>
                    <a:pt x="12076" y="1594"/>
                    <a:pt x="9870" y="541"/>
                    <a:pt x="7481" y="123"/>
                  </a:cubicBezTo>
                  <a:cubicBezTo>
                    <a:pt x="6968" y="37"/>
                    <a:pt x="6466" y="0"/>
                    <a:pt x="59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99" name="Google Shape;1499;p37"/>
          <p:cNvSpPr txBox="1">
            <a:spLocks noGrp="1"/>
          </p:cNvSpPr>
          <p:nvPr>
            <p:ph type="subTitle" idx="4294967295"/>
          </p:nvPr>
        </p:nvSpPr>
        <p:spPr>
          <a:xfrm>
            <a:off x="6427066" y="1761463"/>
            <a:ext cx="1790700" cy="4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rPr>
              <a:t>Mars</a:t>
            </a:r>
            <a:endParaRPr b="1">
              <a:solidFill>
                <a:schemeClr val="accent3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500" name="Google Shape;1500;p37"/>
          <p:cNvSpPr txBox="1">
            <a:spLocks noGrp="1"/>
          </p:cNvSpPr>
          <p:nvPr>
            <p:ph type="body" idx="4294967295"/>
          </p:nvPr>
        </p:nvSpPr>
        <p:spPr>
          <a:xfrm>
            <a:off x="6427073" y="2085323"/>
            <a:ext cx="1697100" cy="82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Despite being red, Mars is actually a cold place</a:t>
            </a:r>
            <a:endParaRPr sz="1400"/>
          </a:p>
        </p:txBody>
      </p:sp>
      <p:sp>
        <p:nvSpPr>
          <p:cNvPr id="1501" name="Google Shape;1501;p37"/>
          <p:cNvSpPr txBox="1">
            <a:spLocks noGrp="1"/>
          </p:cNvSpPr>
          <p:nvPr>
            <p:ph type="subTitle" idx="4294967295"/>
          </p:nvPr>
        </p:nvSpPr>
        <p:spPr>
          <a:xfrm>
            <a:off x="6427066" y="3009238"/>
            <a:ext cx="1790700" cy="4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rPr>
              <a:t>Neptune</a:t>
            </a:r>
            <a:endParaRPr b="1">
              <a:solidFill>
                <a:schemeClr val="accent3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502" name="Google Shape;1502;p37"/>
          <p:cNvSpPr txBox="1">
            <a:spLocks noGrp="1"/>
          </p:cNvSpPr>
          <p:nvPr>
            <p:ph type="body" idx="4294967295"/>
          </p:nvPr>
        </p:nvSpPr>
        <p:spPr>
          <a:xfrm>
            <a:off x="6427073" y="3332842"/>
            <a:ext cx="1668600" cy="82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Neptune is the farthest planet from the Sun</a:t>
            </a:r>
            <a:endParaRPr sz="1400"/>
          </a:p>
        </p:txBody>
      </p:sp>
      <p:sp>
        <p:nvSpPr>
          <p:cNvPr id="1503" name="Google Shape;1503;p37"/>
          <p:cNvSpPr txBox="1">
            <a:spLocks noGrp="1"/>
          </p:cNvSpPr>
          <p:nvPr>
            <p:ph type="subTitle" idx="4294967295"/>
          </p:nvPr>
        </p:nvSpPr>
        <p:spPr>
          <a:xfrm>
            <a:off x="891400" y="1761463"/>
            <a:ext cx="1790700" cy="4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rPr>
              <a:t>Mercury</a:t>
            </a:r>
            <a:endParaRPr b="1">
              <a:solidFill>
                <a:schemeClr val="accent3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504" name="Google Shape;1504;p37"/>
          <p:cNvSpPr txBox="1">
            <a:spLocks noGrp="1"/>
          </p:cNvSpPr>
          <p:nvPr>
            <p:ph type="subTitle" idx="4294967295"/>
          </p:nvPr>
        </p:nvSpPr>
        <p:spPr>
          <a:xfrm>
            <a:off x="891400" y="3009238"/>
            <a:ext cx="1790700" cy="4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rPr>
              <a:t>Jupiter</a:t>
            </a:r>
            <a:endParaRPr b="1">
              <a:solidFill>
                <a:schemeClr val="accent3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505" name="Google Shape;1505;p37"/>
          <p:cNvSpPr txBox="1">
            <a:spLocks noGrp="1"/>
          </p:cNvSpPr>
          <p:nvPr>
            <p:ph type="body" idx="4294967295"/>
          </p:nvPr>
        </p:nvSpPr>
        <p:spPr>
          <a:xfrm>
            <a:off x="1013500" y="3332842"/>
            <a:ext cx="1668600" cy="82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Jupiter is the biggest planet in the Solar System</a:t>
            </a:r>
            <a:endParaRPr sz="1400"/>
          </a:p>
        </p:txBody>
      </p:sp>
      <p:grpSp>
        <p:nvGrpSpPr>
          <p:cNvPr id="1506" name="Google Shape;1506;p37"/>
          <p:cNvGrpSpPr/>
          <p:nvPr/>
        </p:nvGrpSpPr>
        <p:grpSpPr>
          <a:xfrm>
            <a:off x="2409927" y="4343241"/>
            <a:ext cx="4365866" cy="1407681"/>
            <a:chOff x="2409927" y="4343241"/>
            <a:chExt cx="4365866" cy="1407681"/>
          </a:xfrm>
        </p:grpSpPr>
        <p:grpSp>
          <p:nvGrpSpPr>
            <p:cNvPr id="1507" name="Google Shape;1507;p37"/>
            <p:cNvGrpSpPr/>
            <p:nvPr/>
          </p:nvGrpSpPr>
          <p:grpSpPr>
            <a:xfrm>
              <a:off x="2409927" y="4414196"/>
              <a:ext cx="4324148" cy="1336726"/>
              <a:chOff x="2409927" y="4414196"/>
              <a:chExt cx="4324148" cy="1336726"/>
            </a:xfrm>
          </p:grpSpPr>
          <p:sp>
            <p:nvSpPr>
              <p:cNvPr id="1508" name="Google Shape;1508;p37"/>
              <p:cNvSpPr/>
              <p:nvPr/>
            </p:nvSpPr>
            <p:spPr>
              <a:xfrm>
                <a:off x="2409927" y="4414196"/>
                <a:ext cx="4324148" cy="1336726"/>
              </a:xfrm>
              <a:custGeom>
                <a:avLst/>
                <a:gdLst/>
                <a:ahLst/>
                <a:cxnLst/>
                <a:rect l="l" t="t" r="r" b="b"/>
                <a:pathLst>
                  <a:path w="141416" h="43716" extrusionOk="0">
                    <a:moveTo>
                      <a:pt x="27128" y="1"/>
                    </a:moveTo>
                    <a:cubicBezTo>
                      <a:pt x="23606" y="1"/>
                      <a:pt x="20431" y="943"/>
                      <a:pt x="17619" y="3394"/>
                    </a:cubicBezTo>
                    <a:cubicBezTo>
                      <a:pt x="1" y="18729"/>
                      <a:pt x="22620" y="43716"/>
                      <a:pt x="52731" y="43716"/>
                    </a:cubicBezTo>
                    <a:cubicBezTo>
                      <a:pt x="56379" y="43716"/>
                      <a:pt x="60136" y="43349"/>
                      <a:pt x="63946" y="42554"/>
                    </a:cubicBezTo>
                    <a:cubicBezTo>
                      <a:pt x="99212" y="35184"/>
                      <a:pt x="125525" y="32850"/>
                      <a:pt x="133907" y="20587"/>
                    </a:cubicBezTo>
                    <a:cubicBezTo>
                      <a:pt x="141415" y="9604"/>
                      <a:pt x="135077" y="2276"/>
                      <a:pt x="118905" y="2276"/>
                    </a:cubicBezTo>
                    <a:cubicBezTo>
                      <a:pt x="110970" y="2276"/>
                      <a:pt x="100669" y="4040"/>
                      <a:pt x="88473" y="8002"/>
                    </a:cubicBezTo>
                    <a:cubicBezTo>
                      <a:pt x="83197" y="9716"/>
                      <a:pt x="78133" y="10398"/>
                      <a:pt x="73289" y="10398"/>
                    </a:cubicBezTo>
                    <a:cubicBezTo>
                      <a:pt x="54380" y="10398"/>
                      <a:pt x="38831" y="1"/>
                      <a:pt x="271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509" name="Google Shape;1509;p37"/>
              <p:cNvGrpSpPr/>
              <p:nvPr/>
            </p:nvGrpSpPr>
            <p:grpSpPr>
              <a:xfrm>
                <a:off x="3028065" y="4629445"/>
                <a:ext cx="3354738" cy="441599"/>
                <a:chOff x="3028065" y="4629445"/>
                <a:chExt cx="3354738" cy="441599"/>
              </a:xfrm>
            </p:grpSpPr>
            <p:sp>
              <p:nvSpPr>
                <p:cNvPr id="1510" name="Google Shape;1510;p37"/>
                <p:cNvSpPr/>
                <p:nvPr/>
              </p:nvSpPr>
              <p:spPr>
                <a:xfrm>
                  <a:off x="3206589" y="4629445"/>
                  <a:ext cx="91641" cy="265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7" h="869" extrusionOk="0">
                      <a:moveTo>
                        <a:pt x="1064" y="1"/>
                      </a:moveTo>
                      <a:cubicBezTo>
                        <a:pt x="884" y="1"/>
                        <a:pt x="703" y="12"/>
                        <a:pt x="520" y="34"/>
                      </a:cubicBezTo>
                      <a:cubicBezTo>
                        <a:pt x="342" y="46"/>
                        <a:pt x="80" y="153"/>
                        <a:pt x="44" y="344"/>
                      </a:cubicBezTo>
                      <a:cubicBezTo>
                        <a:pt x="1" y="527"/>
                        <a:pt x="232" y="584"/>
                        <a:pt x="373" y="584"/>
                      </a:cubicBezTo>
                      <a:cubicBezTo>
                        <a:pt x="388" y="584"/>
                        <a:pt x="401" y="583"/>
                        <a:pt x="413" y="582"/>
                      </a:cubicBezTo>
                      <a:cubicBezTo>
                        <a:pt x="543" y="569"/>
                        <a:pt x="673" y="562"/>
                        <a:pt x="801" y="562"/>
                      </a:cubicBezTo>
                      <a:cubicBezTo>
                        <a:pt x="1250" y="562"/>
                        <a:pt x="1690" y="644"/>
                        <a:pt x="2116" y="820"/>
                      </a:cubicBezTo>
                      <a:cubicBezTo>
                        <a:pt x="2190" y="852"/>
                        <a:pt x="2271" y="869"/>
                        <a:pt x="2353" y="869"/>
                      </a:cubicBezTo>
                      <a:cubicBezTo>
                        <a:pt x="2483" y="869"/>
                        <a:pt x="2614" y="829"/>
                        <a:pt x="2723" y="749"/>
                      </a:cubicBezTo>
                      <a:cubicBezTo>
                        <a:pt x="2842" y="665"/>
                        <a:pt x="2997" y="451"/>
                        <a:pt x="2783" y="356"/>
                      </a:cubicBezTo>
                      <a:cubicBezTo>
                        <a:pt x="2227" y="119"/>
                        <a:pt x="1651" y="1"/>
                        <a:pt x="106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1" name="Google Shape;1511;p37"/>
                <p:cNvSpPr/>
                <p:nvPr/>
              </p:nvSpPr>
              <p:spPr>
                <a:xfrm>
                  <a:off x="3473702" y="4674153"/>
                  <a:ext cx="84333" cy="32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8" h="1053" extrusionOk="0">
                      <a:moveTo>
                        <a:pt x="679" y="1"/>
                      </a:moveTo>
                      <a:cubicBezTo>
                        <a:pt x="489" y="1"/>
                        <a:pt x="239" y="72"/>
                        <a:pt x="120" y="215"/>
                      </a:cubicBezTo>
                      <a:cubicBezTo>
                        <a:pt x="1" y="394"/>
                        <a:pt x="227" y="453"/>
                        <a:pt x="346" y="453"/>
                      </a:cubicBezTo>
                      <a:cubicBezTo>
                        <a:pt x="882" y="477"/>
                        <a:pt x="1370" y="680"/>
                        <a:pt x="1787" y="1001"/>
                      </a:cubicBezTo>
                      <a:cubicBezTo>
                        <a:pt x="1832" y="1037"/>
                        <a:pt x="1900" y="1052"/>
                        <a:pt x="1979" y="1052"/>
                      </a:cubicBezTo>
                      <a:cubicBezTo>
                        <a:pt x="2289" y="1052"/>
                        <a:pt x="2758" y="813"/>
                        <a:pt x="2596" y="680"/>
                      </a:cubicBezTo>
                      <a:cubicBezTo>
                        <a:pt x="2037" y="251"/>
                        <a:pt x="1382" y="25"/>
                        <a:pt x="679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2" name="Google Shape;1512;p37"/>
                <p:cNvSpPr/>
                <p:nvPr/>
              </p:nvSpPr>
              <p:spPr>
                <a:xfrm>
                  <a:off x="3028065" y="4785585"/>
                  <a:ext cx="38986" cy="185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5" h="608" extrusionOk="0">
                      <a:moveTo>
                        <a:pt x="691" y="0"/>
                      </a:moveTo>
                      <a:cubicBezTo>
                        <a:pt x="203" y="0"/>
                        <a:pt x="0" y="607"/>
                        <a:pt x="596" y="607"/>
                      </a:cubicBezTo>
                      <a:cubicBezTo>
                        <a:pt x="1072" y="607"/>
                        <a:pt x="1274" y="0"/>
                        <a:pt x="691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3" name="Google Shape;1513;p37"/>
                <p:cNvSpPr/>
                <p:nvPr/>
              </p:nvSpPr>
              <p:spPr>
                <a:xfrm>
                  <a:off x="3271265" y="4768093"/>
                  <a:ext cx="38252" cy="18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1" h="596" extrusionOk="0">
                      <a:moveTo>
                        <a:pt x="668" y="1"/>
                      </a:moveTo>
                      <a:cubicBezTo>
                        <a:pt x="179" y="1"/>
                        <a:pt x="1" y="596"/>
                        <a:pt x="584" y="596"/>
                      </a:cubicBezTo>
                      <a:cubicBezTo>
                        <a:pt x="1061" y="596"/>
                        <a:pt x="1251" y="1"/>
                        <a:pt x="66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4" name="Google Shape;1514;p37"/>
                <p:cNvSpPr/>
                <p:nvPr/>
              </p:nvSpPr>
              <p:spPr>
                <a:xfrm>
                  <a:off x="3126378" y="4891146"/>
                  <a:ext cx="91824" cy="25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823" extrusionOk="0">
                      <a:moveTo>
                        <a:pt x="677" y="1"/>
                      </a:moveTo>
                      <a:cubicBezTo>
                        <a:pt x="538" y="1"/>
                        <a:pt x="394" y="50"/>
                        <a:pt x="286" y="120"/>
                      </a:cubicBezTo>
                      <a:cubicBezTo>
                        <a:pt x="155" y="192"/>
                        <a:pt x="0" y="382"/>
                        <a:pt x="203" y="477"/>
                      </a:cubicBezTo>
                      <a:cubicBezTo>
                        <a:pt x="726" y="704"/>
                        <a:pt x="1282" y="822"/>
                        <a:pt x="1851" y="822"/>
                      </a:cubicBezTo>
                      <a:cubicBezTo>
                        <a:pt x="2058" y="822"/>
                        <a:pt x="2267" y="807"/>
                        <a:pt x="2477" y="775"/>
                      </a:cubicBezTo>
                      <a:cubicBezTo>
                        <a:pt x="2643" y="739"/>
                        <a:pt x="2917" y="668"/>
                        <a:pt x="2965" y="477"/>
                      </a:cubicBezTo>
                      <a:cubicBezTo>
                        <a:pt x="3003" y="325"/>
                        <a:pt x="2820" y="279"/>
                        <a:pt x="2684" y="279"/>
                      </a:cubicBezTo>
                      <a:cubicBezTo>
                        <a:pt x="2651" y="279"/>
                        <a:pt x="2620" y="282"/>
                        <a:pt x="2596" y="287"/>
                      </a:cubicBezTo>
                      <a:cubicBezTo>
                        <a:pt x="2439" y="309"/>
                        <a:pt x="2283" y="320"/>
                        <a:pt x="2130" y="320"/>
                      </a:cubicBezTo>
                      <a:cubicBezTo>
                        <a:pt x="1701" y="320"/>
                        <a:pt x="1288" y="233"/>
                        <a:pt x="893" y="49"/>
                      </a:cubicBezTo>
                      <a:cubicBezTo>
                        <a:pt x="826" y="15"/>
                        <a:pt x="752" y="1"/>
                        <a:pt x="67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5" name="Google Shape;1515;p37"/>
                <p:cNvSpPr/>
                <p:nvPr/>
              </p:nvSpPr>
              <p:spPr>
                <a:xfrm>
                  <a:off x="3440584" y="4902460"/>
                  <a:ext cx="54642" cy="102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" h="334" extrusionOk="0">
                      <a:moveTo>
                        <a:pt x="762" y="0"/>
                      </a:moveTo>
                      <a:cubicBezTo>
                        <a:pt x="548" y="0"/>
                        <a:pt x="322" y="60"/>
                        <a:pt x="143" y="167"/>
                      </a:cubicBezTo>
                      <a:cubicBezTo>
                        <a:pt x="0" y="238"/>
                        <a:pt x="24" y="333"/>
                        <a:pt x="191" y="333"/>
                      </a:cubicBezTo>
                      <a:lnTo>
                        <a:pt x="1036" y="333"/>
                      </a:lnTo>
                      <a:cubicBezTo>
                        <a:pt x="1250" y="333"/>
                        <a:pt x="1477" y="274"/>
                        <a:pt x="1655" y="167"/>
                      </a:cubicBezTo>
                      <a:cubicBezTo>
                        <a:pt x="1786" y="95"/>
                        <a:pt x="1774" y="0"/>
                        <a:pt x="160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6" name="Google Shape;1516;p37"/>
                <p:cNvSpPr/>
                <p:nvPr/>
              </p:nvSpPr>
              <p:spPr>
                <a:xfrm>
                  <a:off x="3742772" y="4795034"/>
                  <a:ext cx="111516" cy="41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7" h="1350" extrusionOk="0">
                      <a:moveTo>
                        <a:pt x="679" y="1"/>
                      </a:moveTo>
                      <a:cubicBezTo>
                        <a:pt x="489" y="1"/>
                        <a:pt x="239" y="60"/>
                        <a:pt x="120" y="239"/>
                      </a:cubicBezTo>
                      <a:cubicBezTo>
                        <a:pt x="0" y="418"/>
                        <a:pt x="203" y="489"/>
                        <a:pt x="346" y="489"/>
                      </a:cubicBezTo>
                      <a:cubicBezTo>
                        <a:pt x="1191" y="489"/>
                        <a:pt x="1977" y="775"/>
                        <a:pt x="2667" y="1299"/>
                      </a:cubicBezTo>
                      <a:cubicBezTo>
                        <a:pt x="2715" y="1334"/>
                        <a:pt x="2785" y="1350"/>
                        <a:pt x="2864" y="1350"/>
                      </a:cubicBezTo>
                      <a:cubicBezTo>
                        <a:pt x="3179" y="1350"/>
                        <a:pt x="3646" y="1106"/>
                        <a:pt x="3465" y="953"/>
                      </a:cubicBezTo>
                      <a:cubicBezTo>
                        <a:pt x="2667" y="334"/>
                        <a:pt x="1715" y="1"/>
                        <a:pt x="679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7" name="Google Shape;1517;p37"/>
                <p:cNvSpPr/>
                <p:nvPr/>
              </p:nvSpPr>
              <p:spPr>
                <a:xfrm>
                  <a:off x="3733660" y="4969307"/>
                  <a:ext cx="68127" cy="201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8" h="659" extrusionOk="0">
                      <a:moveTo>
                        <a:pt x="761" y="0"/>
                      </a:moveTo>
                      <a:cubicBezTo>
                        <a:pt x="604" y="0"/>
                        <a:pt x="434" y="52"/>
                        <a:pt x="298" y="124"/>
                      </a:cubicBezTo>
                      <a:cubicBezTo>
                        <a:pt x="227" y="148"/>
                        <a:pt x="1" y="303"/>
                        <a:pt x="191" y="362"/>
                      </a:cubicBezTo>
                      <a:cubicBezTo>
                        <a:pt x="560" y="445"/>
                        <a:pt x="953" y="553"/>
                        <a:pt x="1322" y="648"/>
                      </a:cubicBezTo>
                      <a:cubicBezTo>
                        <a:pt x="1361" y="655"/>
                        <a:pt x="1402" y="658"/>
                        <a:pt x="1443" y="658"/>
                      </a:cubicBezTo>
                      <a:cubicBezTo>
                        <a:pt x="1607" y="658"/>
                        <a:pt x="1787" y="607"/>
                        <a:pt x="1930" y="541"/>
                      </a:cubicBezTo>
                      <a:cubicBezTo>
                        <a:pt x="2013" y="505"/>
                        <a:pt x="2227" y="350"/>
                        <a:pt x="2037" y="303"/>
                      </a:cubicBezTo>
                      <a:cubicBezTo>
                        <a:pt x="1668" y="207"/>
                        <a:pt x="1275" y="112"/>
                        <a:pt x="906" y="17"/>
                      </a:cubicBezTo>
                      <a:cubicBezTo>
                        <a:pt x="860" y="5"/>
                        <a:pt x="811" y="0"/>
                        <a:pt x="761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8" name="Google Shape;1518;p37"/>
                <p:cNvSpPr/>
                <p:nvPr/>
              </p:nvSpPr>
              <p:spPr>
                <a:xfrm>
                  <a:off x="4019855" y="5056459"/>
                  <a:ext cx="57914" cy="1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4" h="477" extrusionOk="0">
                      <a:moveTo>
                        <a:pt x="691" y="0"/>
                      </a:moveTo>
                      <a:cubicBezTo>
                        <a:pt x="488" y="0"/>
                        <a:pt x="238" y="60"/>
                        <a:pt x="119" y="239"/>
                      </a:cubicBezTo>
                      <a:cubicBezTo>
                        <a:pt x="0" y="393"/>
                        <a:pt x="226" y="477"/>
                        <a:pt x="357" y="477"/>
                      </a:cubicBezTo>
                      <a:lnTo>
                        <a:pt x="1203" y="477"/>
                      </a:lnTo>
                      <a:cubicBezTo>
                        <a:pt x="1405" y="477"/>
                        <a:pt x="1655" y="417"/>
                        <a:pt x="1774" y="239"/>
                      </a:cubicBezTo>
                      <a:cubicBezTo>
                        <a:pt x="1893" y="72"/>
                        <a:pt x="1667" y="0"/>
                        <a:pt x="1536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9" name="Google Shape;1519;p37"/>
                <p:cNvSpPr/>
                <p:nvPr/>
              </p:nvSpPr>
              <p:spPr>
                <a:xfrm>
                  <a:off x="3997226" y="4817571"/>
                  <a:ext cx="139647" cy="462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7" h="1514" extrusionOk="0">
                      <a:moveTo>
                        <a:pt x="863" y="0"/>
                      </a:moveTo>
                      <a:cubicBezTo>
                        <a:pt x="493" y="0"/>
                        <a:pt x="0" y="468"/>
                        <a:pt x="478" y="609"/>
                      </a:cubicBezTo>
                      <a:cubicBezTo>
                        <a:pt x="1514" y="907"/>
                        <a:pt x="2538" y="1205"/>
                        <a:pt x="3586" y="1502"/>
                      </a:cubicBezTo>
                      <a:cubicBezTo>
                        <a:pt x="3615" y="1510"/>
                        <a:pt x="3647" y="1513"/>
                        <a:pt x="3680" y="1513"/>
                      </a:cubicBezTo>
                      <a:cubicBezTo>
                        <a:pt x="4053" y="1513"/>
                        <a:pt x="4566" y="1049"/>
                        <a:pt x="4074" y="907"/>
                      </a:cubicBezTo>
                      <a:cubicBezTo>
                        <a:pt x="3038" y="609"/>
                        <a:pt x="2002" y="312"/>
                        <a:pt x="966" y="14"/>
                      </a:cubicBezTo>
                      <a:cubicBezTo>
                        <a:pt x="934" y="4"/>
                        <a:pt x="899" y="0"/>
                        <a:pt x="86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0" name="Google Shape;1520;p37"/>
                <p:cNvSpPr/>
                <p:nvPr/>
              </p:nvSpPr>
              <p:spPr>
                <a:xfrm>
                  <a:off x="4325315" y="5009856"/>
                  <a:ext cx="45897" cy="20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1" h="656" extrusionOk="0">
                      <a:moveTo>
                        <a:pt x="501" y="0"/>
                      </a:moveTo>
                      <a:cubicBezTo>
                        <a:pt x="310" y="0"/>
                        <a:pt x="60" y="155"/>
                        <a:pt x="24" y="358"/>
                      </a:cubicBezTo>
                      <a:cubicBezTo>
                        <a:pt x="0" y="596"/>
                        <a:pt x="250" y="655"/>
                        <a:pt x="429" y="655"/>
                      </a:cubicBezTo>
                      <a:lnTo>
                        <a:pt x="1001" y="655"/>
                      </a:lnTo>
                      <a:cubicBezTo>
                        <a:pt x="1191" y="655"/>
                        <a:pt x="1441" y="512"/>
                        <a:pt x="1477" y="298"/>
                      </a:cubicBezTo>
                      <a:cubicBezTo>
                        <a:pt x="1501" y="72"/>
                        <a:pt x="1251" y="0"/>
                        <a:pt x="107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1" name="Google Shape;1521;p37"/>
                <p:cNvSpPr/>
                <p:nvPr/>
              </p:nvSpPr>
              <p:spPr>
                <a:xfrm>
                  <a:off x="4575456" y="4889708"/>
                  <a:ext cx="82651" cy="178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584" extrusionOk="0">
                      <a:moveTo>
                        <a:pt x="655" y="0"/>
                      </a:moveTo>
                      <a:cubicBezTo>
                        <a:pt x="452" y="0"/>
                        <a:pt x="202" y="60"/>
                        <a:pt x="95" y="250"/>
                      </a:cubicBezTo>
                      <a:cubicBezTo>
                        <a:pt x="0" y="429"/>
                        <a:pt x="179" y="584"/>
                        <a:pt x="345" y="584"/>
                      </a:cubicBezTo>
                      <a:lnTo>
                        <a:pt x="2048" y="584"/>
                      </a:lnTo>
                      <a:cubicBezTo>
                        <a:pt x="2250" y="584"/>
                        <a:pt x="2500" y="524"/>
                        <a:pt x="2608" y="334"/>
                      </a:cubicBezTo>
                      <a:cubicBezTo>
                        <a:pt x="2703" y="155"/>
                        <a:pt x="2524" y="0"/>
                        <a:pt x="235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2" name="Google Shape;1522;p37"/>
                <p:cNvSpPr/>
                <p:nvPr/>
              </p:nvSpPr>
              <p:spPr>
                <a:xfrm>
                  <a:off x="4980942" y="4917842"/>
                  <a:ext cx="155945" cy="19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0" h="633" extrusionOk="0">
                      <a:moveTo>
                        <a:pt x="3410" y="1"/>
                      </a:moveTo>
                      <a:cubicBezTo>
                        <a:pt x="2480" y="1"/>
                        <a:pt x="1555" y="96"/>
                        <a:pt x="635" y="283"/>
                      </a:cubicBezTo>
                      <a:cubicBezTo>
                        <a:pt x="352" y="364"/>
                        <a:pt x="1" y="633"/>
                        <a:pt x="271" y="633"/>
                      </a:cubicBezTo>
                      <a:cubicBezTo>
                        <a:pt x="319" y="633"/>
                        <a:pt x="388" y="624"/>
                        <a:pt x="480" y="604"/>
                      </a:cubicBezTo>
                      <a:cubicBezTo>
                        <a:pt x="1314" y="428"/>
                        <a:pt x="2138" y="343"/>
                        <a:pt x="2968" y="343"/>
                      </a:cubicBezTo>
                      <a:cubicBezTo>
                        <a:pt x="3371" y="343"/>
                        <a:pt x="3775" y="363"/>
                        <a:pt x="4183" y="402"/>
                      </a:cubicBezTo>
                      <a:cubicBezTo>
                        <a:pt x="4209" y="403"/>
                        <a:pt x="4235" y="404"/>
                        <a:pt x="4261" y="404"/>
                      </a:cubicBezTo>
                      <a:cubicBezTo>
                        <a:pt x="4446" y="404"/>
                        <a:pt x="4621" y="366"/>
                        <a:pt x="4778" y="283"/>
                      </a:cubicBezTo>
                      <a:cubicBezTo>
                        <a:pt x="4826" y="259"/>
                        <a:pt x="5099" y="92"/>
                        <a:pt x="4885" y="81"/>
                      </a:cubicBezTo>
                      <a:cubicBezTo>
                        <a:pt x="4392" y="27"/>
                        <a:pt x="3900" y="1"/>
                        <a:pt x="3410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3" name="Google Shape;1523;p37"/>
                <p:cNvSpPr/>
                <p:nvPr/>
              </p:nvSpPr>
              <p:spPr>
                <a:xfrm>
                  <a:off x="5334566" y="4923927"/>
                  <a:ext cx="38252" cy="18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1" h="620" extrusionOk="0">
                      <a:moveTo>
                        <a:pt x="655" y="1"/>
                      </a:moveTo>
                      <a:cubicBezTo>
                        <a:pt x="179" y="1"/>
                        <a:pt x="1" y="620"/>
                        <a:pt x="584" y="620"/>
                      </a:cubicBezTo>
                      <a:cubicBezTo>
                        <a:pt x="1072" y="620"/>
                        <a:pt x="1251" y="1"/>
                        <a:pt x="65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4" name="Google Shape;1524;p37"/>
                <p:cNvSpPr/>
                <p:nvPr/>
              </p:nvSpPr>
              <p:spPr>
                <a:xfrm>
                  <a:off x="5389181" y="4772833"/>
                  <a:ext cx="93965" cy="18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3" h="596" extrusionOk="0">
                      <a:moveTo>
                        <a:pt x="2727" y="1"/>
                      </a:moveTo>
                      <a:cubicBezTo>
                        <a:pt x="2072" y="84"/>
                        <a:pt x="1405" y="191"/>
                        <a:pt x="751" y="286"/>
                      </a:cubicBezTo>
                      <a:cubicBezTo>
                        <a:pt x="548" y="310"/>
                        <a:pt x="334" y="358"/>
                        <a:pt x="167" y="477"/>
                      </a:cubicBezTo>
                      <a:cubicBezTo>
                        <a:pt x="1" y="596"/>
                        <a:pt x="286" y="596"/>
                        <a:pt x="358" y="596"/>
                      </a:cubicBezTo>
                      <a:cubicBezTo>
                        <a:pt x="1013" y="501"/>
                        <a:pt x="1691" y="405"/>
                        <a:pt x="2346" y="310"/>
                      </a:cubicBezTo>
                      <a:cubicBezTo>
                        <a:pt x="2537" y="286"/>
                        <a:pt x="2763" y="239"/>
                        <a:pt x="2918" y="120"/>
                      </a:cubicBezTo>
                      <a:cubicBezTo>
                        <a:pt x="3072" y="1"/>
                        <a:pt x="2787" y="1"/>
                        <a:pt x="272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5" name="Google Shape;1525;p37"/>
                <p:cNvSpPr/>
                <p:nvPr/>
              </p:nvSpPr>
              <p:spPr>
                <a:xfrm>
                  <a:off x="5540275" y="4962518"/>
                  <a:ext cx="43359" cy="113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8" h="370" extrusionOk="0">
                      <a:moveTo>
                        <a:pt x="989" y="1"/>
                      </a:moveTo>
                      <a:cubicBezTo>
                        <a:pt x="798" y="1"/>
                        <a:pt x="1" y="370"/>
                        <a:pt x="441" y="370"/>
                      </a:cubicBezTo>
                      <a:cubicBezTo>
                        <a:pt x="632" y="370"/>
                        <a:pt x="1417" y="1"/>
                        <a:pt x="989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6" name="Google Shape;1526;p37"/>
                <p:cNvSpPr/>
                <p:nvPr/>
              </p:nvSpPr>
              <p:spPr>
                <a:xfrm>
                  <a:off x="5608376" y="4709472"/>
                  <a:ext cx="98307" cy="309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5" h="1012" extrusionOk="0">
                      <a:moveTo>
                        <a:pt x="2961" y="1"/>
                      </a:moveTo>
                      <a:cubicBezTo>
                        <a:pt x="2853" y="1"/>
                        <a:pt x="2735" y="30"/>
                        <a:pt x="2691" y="48"/>
                      </a:cubicBezTo>
                      <a:cubicBezTo>
                        <a:pt x="1929" y="239"/>
                        <a:pt x="1191" y="441"/>
                        <a:pt x="429" y="644"/>
                      </a:cubicBezTo>
                      <a:cubicBezTo>
                        <a:pt x="333" y="668"/>
                        <a:pt x="0" y="775"/>
                        <a:pt x="36" y="930"/>
                      </a:cubicBezTo>
                      <a:cubicBezTo>
                        <a:pt x="51" y="992"/>
                        <a:pt x="126" y="1011"/>
                        <a:pt x="212" y="1011"/>
                      </a:cubicBezTo>
                      <a:cubicBezTo>
                        <a:pt x="325" y="1011"/>
                        <a:pt x="458" y="979"/>
                        <a:pt x="512" y="965"/>
                      </a:cubicBezTo>
                      <a:cubicBezTo>
                        <a:pt x="1274" y="775"/>
                        <a:pt x="2024" y="572"/>
                        <a:pt x="2774" y="370"/>
                      </a:cubicBezTo>
                      <a:cubicBezTo>
                        <a:pt x="2870" y="346"/>
                        <a:pt x="3215" y="239"/>
                        <a:pt x="3167" y="96"/>
                      </a:cubicBezTo>
                      <a:cubicBezTo>
                        <a:pt x="3145" y="23"/>
                        <a:pt x="3057" y="1"/>
                        <a:pt x="296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7" name="Google Shape;1527;p37"/>
                <p:cNvSpPr/>
                <p:nvPr/>
              </p:nvSpPr>
              <p:spPr>
                <a:xfrm>
                  <a:off x="5852463" y="4654735"/>
                  <a:ext cx="112739" cy="27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7" h="889" extrusionOk="0">
                      <a:moveTo>
                        <a:pt x="806" y="1"/>
                      </a:moveTo>
                      <a:cubicBezTo>
                        <a:pt x="425" y="1"/>
                        <a:pt x="0" y="520"/>
                        <a:pt x="555" y="588"/>
                      </a:cubicBezTo>
                      <a:cubicBezTo>
                        <a:pt x="1317" y="695"/>
                        <a:pt x="2079" y="779"/>
                        <a:pt x="2817" y="886"/>
                      </a:cubicBezTo>
                      <a:cubicBezTo>
                        <a:pt x="2834" y="888"/>
                        <a:pt x="2850" y="889"/>
                        <a:pt x="2867" y="889"/>
                      </a:cubicBezTo>
                      <a:cubicBezTo>
                        <a:pt x="3260" y="889"/>
                        <a:pt x="3686" y="371"/>
                        <a:pt x="3127" y="303"/>
                      </a:cubicBezTo>
                      <a:cubicBezTo>
                        <a:pt x="2377" y="195"/>
                        <a:pt x="1615" y="112"/>
                        <a:pt x="864" y="5"/>
                      </a:cubicBezTo>
                      <a:cubicBezTo>
                        <a:pt x="845" y="2"/>
                        <a:pt x="825" y="1"/>
                        <a:pt x="806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8" name="Google Shape;1528;p37"/>
                <p:cNvSpPr/>
                <p:nvPr/>
              </p:nvSpPr>
              <p:spPr>
                <a:xfrm>
                  <a:off x="5820690" y="4857875"/>
                  <a:ext cx="71613" cy="298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976" extrusionOk="0">
                      <a:moveTo>
                        <a:pt x="854" y="0"/>
                      </a:moveTo>
                      <a:cubicBezTo>
                        <a:pt x="577" y="0"/>
                        <a:pt x="0" y="262"/>
                        <a:pt x="260" y="387"/>
                      </a:cubicBezTo>
                      <a:cubicBezTo>
                        <a:pt x="629" y="577"/>
                        <a:pt x="1010" y="756"/>
                        <a:pt x="1391" y="958"/>
                      </a:cubicBezTo>
                      <a:cubicBezTo>
                        <a:pt x="1418" y="970"/>
                        <a:pt x="1453" y="976"/>
                        <a:pt x="1495" y="976"/>
                      </a:cubicBezTo>
                      <a:cubicBezTo>
                        <a:pt x="1778" y="976"/>
                        <a:pt x="2341" y="722"/>
                        <a:pt x="2082" y="577"/>
                      </a:cubicBezTo>
                      <a:cubicBezTo>
                        <a:pt x="1713" y="387"/>
                        <a:pt x="1332" y="208"/>
                        <a:pt x="951" y="17"/>
                      </a:cubicBezTo>
                      <a:cubicBezTo>
                        <a:pt x="927" y="6"/>
                        <a:pt x="894" y="0"/>
                        <a:pt x="85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9" name="Google Shape;1529;p37"/>
                <p:cNvSpPr/>
                <p:nvPr/>
              </p:nvSpPr>
              <p:spPr>
                <a:xfrm>
                  <a:off x="6186882" y="5038967"/>
                  <a:ext cx="40118" cy="31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" h="1014" extrusionOk="0">
                      <a:moveTo>
                        <a:pt x="896" y="1"/>
                      </a:moveTo>
                      <a:cubicBezTo>
                        <a:pt x="880" y="1"/>
                        <a:pt x="867" y="1"/>
                        <a:pt x="858" y="1"/>
                      </a:cubicBezTo>
                      <a:cubicBezTo>
                        <a:pt x="680" y="25"/>
                        <a:pt x="454" y="108"/>
                        <a:pt x="370" y="287"/>
                      </a:cubicBezTo>
                      <a:cubicBezTo>
                        <a:pt x="275" y="477"/>
                        <a:pt x="168" y="656"/>
                        <a:pt x="84" y="846"/>
                      </a:cubicBezTo>
                      <a:cubicBezTo>
                        <a:pt x="0" y="1004"/>
                        <a:pt x="296" y="1013"/>
                        <a:pt x="416" y="1013"/>
                      </a:cubicBezTo>
                      <a:cubicBezTo>
                        <a:pt x="432" y="1013"/>
                        <a:pt x="445" y="1013"/>
                        <a:pt x="454" y="1013"/>
                      </a:cubicBezTo>
                      <a:cubicBezTo>
                        <a:pt x="632" y="989"/>
                        <a:pt x="858" y="906"/>
                        <a:pt x="942" y="727"/>
                      </a:cubicBezTo>
                      <a:cubicBezTo>
                        <a:pt x="1037" y="537"/>
                        <a:pt x="1144" y="358"/>
                        <a:pt x="1227" y="168"/>
                      </a:cubicBezTo>
                      <a:cubicBezTo>
                        <a:pt x="1312" y="10"/>
                        <a:pt x="1016" y="1"/>
                        <a:pt x="896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0" name="Google Shape;1530;p37"/>
                <p:cNvSpPr/>
                <p:nvPr/>
              </p:nvSpPr>
              <p:spPr>
                <a:xfrm>
                  <a:off x="5988114" y="4976891"/>
                  <a:ext cx="66995" cy="355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" h="1162" extrusionOk="0">
                      <a:moveTo>
                        <a:pt x="1782" y="1"/>
                      </a:moveTo>
                      <a:cubicBezTo>
                        <a:pt x="1673" y="1"/>
                        <a:pt x="1560" y="31"/>
                        <a:pt x="1477" y="66"/>
                      </a:cubicBezTo>
                      <a:cubicBezTo>
                        <a:pt x="1108" y="257"/>
                        <a:pt x="715" y="447"/>
                        <a:pt x="346" y="626"/>
                      </a:cubicBezTo>
                      <a:cubicBezTo>
                        <a:pt x="215" y="709"/>
                        <a:pt x="0" y="864"/>
                        <a:pt x="143" y="1055"/>
                      </a:cubicBezTo>
                      <a:cubicBezTo>
                        <a:pt x="209" y="1132"/>
                        <a:pt x="313" y="1162"/>
                        <a:pt x="420" y="1162"/>
                      </a:cubicBezTo>
                      <a:cubicBezTo>
                        <a:pt x="527" y="1162"/>
                        <a:pt x="637" y="1132"/>
                        <a:pt x="715" y="1090"/>
                      </a:cubicBezTo>
                      <a:cubicBezTo>
                        <a:pt x="1096" y="900"/>
                        <a:pt x="1477" y="709"/>
                        <a:pt x="1846" y="531"/>
                      </a:cubicBezTo>
                      <a:cubicBezTo>
                        <a:pt x="1989" y="459"/>
                        <a:pt x="2191" y="293"/>
                        <a:pt x="2060" y="114"/>
                      </a:cubicBezTo>
                      <a:cubicBezTo>
                        <a:pt x="1995" y="31"/>
                        <a:pt x="1890" y="1"/>
                        <a:pt x="178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1" name="Google Shape;1531;p37"/>
                <p:cNvSpPr/>
                <p:nvPr/>
              </p:nvSpPr>
              <p:spPr>
                <a:xfrm>
                  <a:off x="6119912" y="4812770"/>
                  <a:ext cx="36785" cy="249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3" h="817" extrusionOk="0">
                      <a:moveTo>
                        <a:pt x="851" y="0"/>
                      </a:moveTo>
                      <a:cubicBezTo>
                        <a:pt x="686" y="0"/>
                        <a:pt x="501" y="63"/>
                        <a:pt x="381" y="183"/>
                      </a:cubicBezTo>
                      <a:lnTo>
                        <a:pt x="96" y="469"/>
                      </a:lnTo>
                      <a:cubicBezTo>
                        <a:pt x="36" y="528"/>
                        <a:pt x="0" y="600"/>
                        <a:pt x="24" y="671"/>
                      </a:cubicBezTo>
                      <a:cubicBezTo>
                        <a:pt x="36" y="742"/>
                        <a:pt x="131" y="790"/>
                        <a:pt x="203" y="802"/>
                      </a:cubicBezTo>
                      <a:cubicBezTo>
                        <a:pt x="248" y="812"/>
                        <a:pt x="295" y="817"/>
                        <a:pt x="342" y="817"/>
                      </a:cubicBezTo>
                      <a:cubicBezTo>
                        <a:pt x="518" y="817"/>
                        <a:pt x="697" y="750"/>
                        <a:pt x="810" y="647"/>
                      </a:cubicBezTo>
                      <a:lnTo>
                        <a:pt x="1096" y="361"/>
                      </a:lnTo>
                      <a:cubicBezTo>
                        <a:pt x="1155" y="302"/>
                        <a:pt x="1203" y="230"/>
                        <a:pt x="1167" y="147"/>
                      </a:cubicBezTo>
                      <a:cubicBezTo>
                        <a:pt x="1155" y="76"/>
                        <a:pt x="1072" y="28"/>
                        <a:pt x="989" y="16"/>
                      </a:cubicBezTo>
                      <a:cubicBezTo>
                        <a:pt x="946" y="5"/>
                        <a:pt x="899" y="0"/>
                        <a:pt x="851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2" name="Google Shape;1532;p37"/>
                <p:cNvSpPr/>
                <p:nvPr/>
              </p:nvSpPr>
              <p:spPr>
                <a:xfrm>
                  <a:off x="6076581" y="4640668"/>
                  <a:ext cx="133287" cy="127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9" h="418" extrusionOk="0">
                      <a:moveTo>
                        <a:pt x="941" y="1"/>
                      </a:moveTo>
                      <a:cubicBezTo>
                        <a:pt x="655" y="1"/>
                        <a:pt x="1" y="417"/>
                        <a:pt x="584" y="417"/>
                      </a:cubicBezTo>
                      <a:lnTo>
                        <a:pt x="3418" y="417"/>
                      </a:lnTo>
                      <a:cubicBezTo>
                        <a:pt x="3691" y="417"/>
                        <a:pt x="4358" y="1"/>
                        <a:pt x="377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3" name="Google Shape;1533;p37"/>
                <p:cNvSpPr/>
                <p:nvPr/>
              </p:nvSpPr>
              <p:spPr>
                <a:xfrm>
                  <a:off x="6336539" y="4701827"/>
                  <a:ext cx="46264" cy="124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406" extrusionOk="0">
                      <a:moveTo>
                        <a:pt x="929" y="1"/>
                      </a:moveTo>
                      <a:cubicBezTo>
                        <a:pt x="667" y="1"/>
                        <a:pt x="1" y="406"/>
                        <a:pt x="572" y="406"/>
                      </a:cubicBezTo>
                      <a:cubicBezTo>
                        <a:pt x="846" y="406"/>
                        <a:pt x="1513" y="1"/>
                        <a:pt x="929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4" name="Google Shape;1534;p37"/>
                <p:cNvSpPr/>
                <p:nvPr/>
              </p:nvSpPr>
              <p:spPr>
                <a:xfrm>
                  <a:off x="6250396" y="4864174"/>
                  <a:ext cx="79930" cy="27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4" h="888" extrusionOk="0">
                      <a:moveTo>
                        <a:pt x="2238" y="1"/>
                      </a:moveTo>
                      <a:cubicBezTo>
                        <a:pt x="2224" y="1"/>
                        <a:pt x="2211" y="1"/>
                        <a:pt x="2198" y="2"/>
                      </a:cubicBezTo>
                      <a:cubicBezTo>
                        <a:pt x="1639" y="109"/>
                        <a:pt x="1067" y="192"/>
                        <a:pt x="508" y="300"/>
                      </a:cubicBezTo>
                      <a:cubicBezTo>
                        <a:pt x="329" y="335"/>
                        <a:pt x="55" y="419"/>
                        <a:pt x="32" y="633"/>
                      </a:cubicBezTo>
                      <a:cubicBezTo>
                        <a:pt x="0" y="811"/>
                        <a:pt x="207" y="887"/>
                        <a:pt x="355" y="887"/>
                      </a:cubicBezTo>
                      <a:cubicBezTo>
                        <a:pt x="376" y="887"/>
                        <a:pt x="395" y="886"/>
                        <a:pt x="413" y="883"/>
                      </a:cubicBezTo>
                      <a:cubicBezTo>
                        <a:pt x="984" y="776"/>
                        <a:pt x="1544" y="693"/>
                        <a:pt x="2115" y="585"/>
                      </a:cubicBezTo>
                      <a:cubicBezTo>
                        <a:pt x="2294" y="550"/>
                        <a:pt x="2556" y="466"/>
                        <a:pt x="2591" y="252"/>
                      </a:cubicBezTo>
                      <a:cubicBezTo>
                        <a:pt x="2613" y="66"/>
                        <a:pt x="2393" y="1"/>
                        <a:pt x="223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5" name="Google Shape;1535;p37"/>
                <p:cNvSpPr/>
                <p:nvPr/>
              </p:nvSpPr>
              <p:spPr>
                <a:xfrm>
                  <a:off x="6327793" y="4978542"/>
                  <a:ext cx="45897" cy="134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1" h="441" extrusionOk="0">
                      <a:moveTo>
                        <a:pt x="918" y="1"/>
                      </a:moveTo>
                      <a:cubicBezTo>
                        <a:pt x="644" y="1"/>
                        <a:pt x="1" y="441"/>
                        <a:pt x="584" y="441"/>
                      </a:cubicBezTo>
                      <a:cubicBezTo>
                        <a:pt x="882" y="441"/>
                        <a:pt x="1501" y="1"/>
                        <a:pt x="91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536" name="Google Shape;1536;p37"/>
            <p:cNvGrpSpPr/>
            <p:nvPr/>
          </p:nvGrpSpPr>
          <p:grpSpPr>
            <a:xfrm>
              <a:off x="6279901" y="4370721"/>
              <a:ext cx="495892" cy="1197882"/>
              <a:chOff x="5068064" y="3648846"/>
              <a:chExt cx="495892" cy="1197882"/>
            </a:xfrm>
          </p:grpSpPr>
          <p:sp>
            <p:nvSpPr>
              <p:cNvPr id="1537" name="Google Shape;1537;p37"/>
              <p:cNvSpPr/>
              <p:nvPr/>
            </p:nvSpPr>
            <p:spPr>
              <a:xfrm>
                <a:off x="5380801" y="4088925"/>
                <a:ext cx="116032" cy="255413"/>
              </a:xfrm>
              <a:custGeom>
                <a:avLst/>
                <a:gdLst/>
                <a:ahLst/>
                <a:cxnLst/>
                <a:rect l="l" t="t" r="r" b="b"/>
                <a:pathLst>
                  <a:path w="5264" h="11586" extrusionOk="0">
                    <a:moveTo>
                      <a:pt x="4644" y="1"/>
                    </a:moveTo>
                    <a:lnTo>
                      <a:pt x="4644" y="1"/>
                    </a:lnTo>
                    <a:cubicBezTo>
                      <a:pt x="1334" y="2442"/>
                      <a:pt x="1" y="11586"/>
                      <a:pt x="1" y="11586"/>
                    </a:cubicBezTo>
                    <a:cubicBezTo>
                      <a:pt x="5263" y="9383"/>
                      <a:pt x="4656" y="1"/>
                      <a:pt x="46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8" name="Google Shape;1538;p37"/>
              <p:cNvSpPr/>
              <p:nvPr/>
            </p:nvSpPr>
            <p:spPr>
              <a:xfrm>
                <a:off x="5299613" y="3778901"/>
                <a:ext cx="87421" cy="1067827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34922" extrusionOk="0">
                    <a:moveTo>
                      <a:pt x="274" y="0"/>
                    </a:moveTo>
                    <a:lnTo>
                      <a:pt x="239" y="12"/>
                    </a:lnTo>
                    <a:lnTo>
                      <a:pt x="120" y="36"/>
                    </a:lnTo>
                    <a:lnTo>
                      <a:pt x="72" y="60"/>
                    </a:lnTo>
                    <a:lnTo>
                      <a:pt x="36" y="72"/>
                    </a:lnTo>
                    <a:lnTo>
                      <a:pt x="12" y="72"/>
                    </a:lnTo>
                    <a:lnTo>
                      <a:pt x="1" y="131"/>
                    </a:lnTo>
                    <a:cubicBezTo>
                      <a:pt x="1" y="143"/>
                      <a:pt x="12" y="155"/>
                      <a:pt x="12" y="179"/>
                    </a:cubicBezTo>
                    <a:lnTo>
                      <a:pt x="12" y="191"/>
                    </a:lnTo>
                    <a:cubicBezTo>
                      <a:pt x="48" y="310"/>
                      <a:pt x="96" y="429"/>
                      <a:pt x="120" y="548"/>
                    </a:cubicBezTo>
                    <a:cubicBezTo>
                      <a:pt x="263" y="1072"/>
                      <a:pt x="405" y="1584"/>
                      <a:pt x="524" y="2108"/>
                    </a:cubicBezTo>
                    <a:cubicBezTo>
                      <a:pt x="1239" y="5013"/>
                      <a:pt x="1715" y="8037"/>
                      <a:pt x="2025" y="11025"/>
                    </a:cubicBezTo>
                    <a:lnTo>
                      <a:pt x="2025" y="11073"/>
                    </a:lnTo>
                    <a:cubicBezTo>
                      <a:pt x="2406" y="14800"/>
                      <a:pt x="2525" y="18514"/>
                      <a:pt x="2513" y="21884"/>
                    </a:cubicBezTo>
                    <a:lnTo>
                      <a:pt x="2513" y="22265"/>
                    </a:lnTo>
                    <a:cubicBezTo>
                      <a:pt x="2489" y="24848"/>
                      <a:pt x="2370" y="27242"/>
                      <a:pt x="2215" y="29313"/>
                    </a:cubicBezTo>
                    <a:cubicBezTo>
                      <a:pt x="2203" y="29468"/>
                      <a:pt x="2203" y="29599"/>
                      <a:pt x="2191" y="29742"/>
                    </a:cubicBezTo>
                    <a:cubicBezTo>
                      <a:pt x="2025" y="31921"/>
                      <a:pt x="1834" y="33695"/>
                      <a:pt x="1667" y="34921"/>
                    </a:cubicBezTo>
                    <a:lnTo>
                      <a:pt x="1965" y="34921"/>
                    </a:lnTo>
                    <a:cubicBezTo>
                      <a:pt x="2025" y="34445"/>
                      <a:pt x="2096" y="33933"/>
                      <a:pt x="2156" y="33373"/>
                    </a:cubicBezTo>
                    <a:cubicBezTo>
                      <a:pt x="2382" y="31445"/>
                      <a:pt x="2668" y="28337"/>
                      <a:pt x="2787" y="24479"/>
                    </a:cubicBezTo>
                    <a:cubicBezTo>
                      <a:pt x="2846" y="22658"/>
                      <a:pt x="2858" y="20610"/>
                      <a:pt x="2799" y="18419"/>
                    </a:cubicBezTo>
                    <a:cubicBezTo>
                      <a:pt x="2799" y="18181"/>
                      <a:pt x="2787" y="17955"/>
                      <a:pt x="2787" y="17717"/>
                    </a:cubicBezTo>
                    <a:cubicBezTo>
                      <a:pt x="2668" y="13847"/>
                      <a:pt x="2310" y="9561"/>
                      <a:pt x="1536" y="5334"/>
                    </a:cubicBezTo>
                    <a:cubicBezTo>
                      <a:pt x="1239" y="3703"/>
                      <a:pt x="858" y="2060"/>
                      <a:pt x="417" y="476"/>
                    </a:cubicBezTo>
                    <a:cubicBezTo>
                      <a:pt x="405" y="417"/>
                      <a:pt x="393" y="357"/>
                      <a:pt x="358" y="274"/>
                    </a:cubicBezTo>
                    <a:lnTo>
                      <a:pt x="334" y="155"/>
                    </a:lnTo>
                    <a:cubicBezTo>
                      <a:pt x="334" y="143"/>
                      <a:pt x="310" y="131"/>
                      <a:pt x="310" y="119"/>
                    </a:cubicBezTo>
                    <a:cubicBezTo>
                      <a:pt x="310" y="95"/>
                      <a:pt x="298" y="72"/>
                      <a:pt x="298" y="60"/>
                    </a:cubicBezTo>
                    <a:cubicBezTo>
                      <a:pt x="298" y="36"/>
                      <a:pt x="286" y="24"/>
                      <a:pt x="2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9" name="Google Shape;1539;p37"/>
              <p:cNvSpPr/>
              <p:nvPr/>
            </p:nvSpPr>
            <p:spPr>
              <a:xfrm>
                <a:off x="5204938" y="4233987"/>
                <a:ext cx="176616" cy="227955"/>
              </a:xfrm>
              <a:custGeom>
                <a:avLst/>
                <a:gdLst/>
                <a:ahLst/>
                <a:cxnLst/>
                <a:rect l="l" t="t" r="r" b="b"/>
                <a:pathLst>
                  <a:path w="5776" h="7455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  <a:moveTo>
                      <a:pt x="1" y="1"/>
                    </a:moveTo>
                    <a:cubicBezTo>
                      <a:pt x="9" y="28"/>
                      <a:pt x="951" y="5807"/>
                      <a:pt x="5775" y="7454"/>
                    </a:cubicBezTo>
                    <a:cubicBezTo>
                      <a:pt x="5775" y="7454"/>
                      <a:pt x="3823" y="1739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0" name="Google Shape;1540;p37"/>
              <p:cNvSpPr/>
              <p:nvPr/>
            </p:nvSpPr>
            <p:spPr>
              <a:xfrm>
                <a:off x="5222430" y="4513607"/>
                <a:ext cx="149279" cy="175882"/>
              </a:xfrm>
              <a:custGeom>
                <a:avLst/>
                <a:gdLst/>
                <a:ahLst/>
                <a:cxnLst/>
                <a:rect l="l" t="t" r="r" b="b"/>
                <a:pathLst>
                  <a:path w="4882" h="5752" extrusionOk="0">
                    <a:moveTo>
                      <a:pt x="0" y="1"/>
                    </a:moveTo>
                    <a:cubicBezTo>
                      <a:pt x="1" y="1"/>
                      <a:pt x="1977" y="5454"/>
                      <a:pt x="4882" y="5752"/>
                    </a:cubicBezTo>
                    <a:cubicBezTo>
                      <a:pt x="4882" y="5752"/>
                      <a:pt x="3834" y="1156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1" name="Google Shape;1541;p37"/>
              <p:cNvSpPr/>
              <p:nvPr/>
            </p:nvSpPr>
            <p:spPr>
              <a:xfrm>
                <a:off x="5304353" y="3777067"/>
                <a:ext cx="198448" cy="150105"/>
              </a:xfrm>
              <a:custGeom>
                <a:avLst/>
                <a:gdLst/>
                <a:ahLst/>
                <a:cxnLst/>
                <a:rect l="l" t="t" r="r" b="b"/>
                <a:pathLst>
                  <a:path w="6490" h="4909" extrusionOk="0">
                    <a:moveTo>
                      <a:pt x="0" y="1"/>
                    </a:moveTo>
                    <a:cubicBezTo>
                      <a:pt x="1" y="1"/>
                      <a:pt x="3853" y="4908"/>
                      <a:pt x="5294" y="4908"/>
                    </a:cubicBezTo>
                    <a:cubicBezTo>
                      <a:pt x="5495" y="4908"/>
                      <a:pt x="5649" y="4813"/>
                      <a:pt x="5739" y="4596"/>
                    </a:cubicBezTo>
                    <a:cubicBezTo>
                      <a:pt x="6489" y="2823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2" name="Google Shape;1542;p37"/>
              <p:cNvSpPr/>
              <p:nvPr/>
            </p:nvSpPr>
            <p:spPr>
              <a:xfrm>
                <a:off x="5309796" y="3779635"/>
                <a:ext cx="254160" cy="83110"/>
              </a:xfrm>
              <a:custGeom>
                <a:avLst/>
                <a:gdLst/>
                <a:ahLst/>
                <a:cxnLst/>
                <a:rect l="l" t="t" r="r" b="b"/>
                <a:pathLst>
                  <a:path w="8312" h="2718" extrusionOk="0">
                    <a:moveTo>
                      <a:pt x="1" y="0"/>
                    </a:moveTo>
                    <a:cubicBezTo>
                      <a:pt x="85" y="42"/>
                      <a:pt x="4821" y="2717"/>
                      <a:pt x="6685" y="2717"/>
                    </a:cubicBezTo>
                    <a:cubicBezTo>
                      <a:pt x="6944" y="2717"/>
                      <a:pt x="7148" y="2666"/>
                      <a:pt x="7276" y="2548"/>
                    </a:cubicBezTo>
                    <a:cubicBezTo>
                      <a:pt x="8311" y="1584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3" name="Google Shape;1543;p37"/>
              <p:cNvSpPr/>
              <p:nvPr/>
            </p:nvSpPr>
            <p:spPr>
              <a:xfrm>
                <a:off x="5310530" y="3772143"/>
                <a:ext cx="240431" cy="41983"/>
              </a:xfrm>
              <a:custGeom>
                <a:avLst/>
                <a:gdLst/>
                <a:ahLst/>
                <a:cxnLst/>
                <a:rect l="l" t="t" r="r" b="b"/>
                <a:pathLst>
                  <a:path w="7863" h="1373" extrusionOk="0">
                    <a:moveTo>
                      <a:pt x="4160" y="1"/>
                    </a:moveTo>
                    <a:cubicBezTo>
                      <a:pt x="2150" y="1"/>
                      <a:pt x="1" y="197"/>
                      <a:pt x="1" y="197"/>
                    </a:cubicBezTo>
                    <a:cubicBezTo>
                      <a:pt x="1" y="197"/>
                      <a:pt x="3859" y="1373"/>
                      <a:pt x="6076" y="1373"/>
                    </a:cubicBezTo>
                    <a:cubicBezTo>
                      <a:pt x="6827" y="1373"/>
                      <a:pt x="7390" y="1238"/>
                      <a:pt x="7549" y="876"/>
                    </a:cubicBezTo>
                    <a:cubicBezTo>
                      <a:pt x="7863" y="179"/>
                      <a:pt x="6074" y="1"/>
                      <a:pt x="41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4" name="Google Shape;1544;p37"/>
              <p:cNvSpPr/>
              <p:nvPr/>
            </p:nvSpPr>
            <p:spPr>
              <a:xfrm>
                <a:off x="5309796" y="3779635"/>
                <a:ext cx="123105" cy="186309"/>
              </a:xfrm>
              <a:custGeom>
                <a:avLst/>
                <a:gdLst/>
                <a:ahLst/>
                <a:cxnLst/>
                <a:rect l="l" t="t" r="r" b="b"/>
                <a:pathLst>
                  <a:path w="4026" h="609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1"/>
                      <a:pt x="531" y="6093"/>
                      <a:pt x="2090" y="6093"/>
                    </a:cubicBezTo>
                    <a:cubicBezTo>
                      <a:pt x="2184" y="6093"/>
                      <a:pt x="2281" y="6071"/>
                      <a:pt x="2382" y="6025"/>
                    </a:cubicBezTo>
                    <a:cubicBezTo>
                      <a:pt x="4025" y="5286"/>
                      <a:pt x="620" y="786"/>
                      <a:pt x="72" y="95"/>
                    </a:cubicBezTo>
                    <a:cubicBezTo>
                      <a:pt x="25" y="36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5" name="Google Shape;1545;p37"/>
              <p:cNvSpPr/>
              <p:nvPr/>
            </p:nvSpPr>
            <p:spPr>
              <a:xfrm>
                <a:off x="5239555" y="3767984"/>
                <a:ext cx="93842" cy="188296"/>
              </a:xfrm>
              <a:custGeom>
                <a:avLst/>
                <a:gdLst/>
                <a:ahLst/>
                <a:cxnLst/>
                <a:rect l="l" t="t" r="r" b="b"/>
                <a:pathLst>
                  <a:path w="3069" h="6158" extrusionOk="0">
                    <a:moveTo>
                      <a:pt x="2155" y="0"/>
                    </a:moveTo>
                    <a:lnTo>
                      <a:pt x="2155" y="0"/>
                    </a:lnTo>
                    <a:cubicBezTo>
                      <a:pt x="2155" y="0"/>
                      <a:pt x="0" y="6013"/>
                      <a:pt x="1762" y="6156"/>
                    </a:cubicBezTo>
                    <a:cubicBezTo>
                      <a:pt x="1776" y="6157"/>
                      <a:pt x="1789" y="6158"/>
                      <a:pt x="1803" y="6158"/>
                    </a:cubicBezTo>
                    <a:cubicBezTo>
                      <a:pt x="3068" y="6158"/>
                      <a:pt x="2320" y="24"/>
                      <a:pt x="21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6" name="Google Shape;1546;p37"/>
              <p:cNvSpPr/>
              <p:nvPr/>
            </p:nvSpPr>
            <p:spPr>
              <a:xfrm>
                <a:off x="5162769" y="3773795"/>
                <a:ext cx="141604" cy="176799"/>
              </a:xfrm>
              <a:custGeom>
                <a:avLst/>
                <a:gdLst/>
                <a:ahLst/>
                <a:cxnLst/>
                <a:rect l="l" t="t" r="r" b="b"/>
                <a:pathLst>
                  <a:path w="4631" h="5782" extrusionOk="0">
                    <a:moveTo>
                      <a:pt x="4630" y="1"/>
                    </a:moveTo>
                    <a:cubicBezTo>
                      <a:pt x="4626" y="1"/>
                      <a:pt x="4620" y="8"/>
                      <a:pt x="4614" y="19"/>
                    </a:cubicBezTo>
                    <a:lnTo>
                      <a:pt x="4614" y="19"/>
                    </a:lnTo>
                    <a:cubicBezTo>
                      <a:pt x="4625" y="7"/>
                      <a:pt x="4630" y="1"/>
                      <a:pt x="4630" y="1"/>
                    </a:cubicBezTo>
                    <a:close/>
                    <a:moveTo>
                      <a:pt x="4614" y="19"/>
                    </a:moveTo>
                    <a:lnTo>
                      <a:pt x="4614" y="19"/>
                    </a:lnTo>
                    <a:cubicBezTo>
                      <a:pt x="4310" y="361"/>
                      <a:pt x="0" y="5258"/>
                      <a:pt x="1678" y="5763"/>
                    </a:cubicBezTo>
                    <a:cubicBezTo>
                      <a:pt x="1719" y="5775"/>
                      <a:pt x="1760" y="5781"/>
                      <a:pt x="1801" y="5781"/>
                    </a:cubicBezTo>
                    <a:cubicBezTo>
                      <a:pt x="3050" y="5781"/>
                      <a:pt x="4404" y="380"/>
                      <a:pt x="4614" y="1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" name="Google Shape;1547;p37"/>
              <p:cNvSpPr/>
              <p:nvPr/>
            </p:nvSpPr>
            <p:spPr>
              <a:xfrm>
                <a:off x="5086259" y="3785445"/>
                <a:ext cx="208997" cy="12628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4130" extrusionOk="0">
                    <a:moveTo>
                      <a:pt x="6835" y="1"/>
                    </a:moveTo>
                    <a:cubicBezTo>
                      <a:pt x="6834" y="1"/>
                      <a:pt x="1" y="2703"/>
                      <a:pt x="1382" y="3977"/>
                    </a:cubicBezTo>
                    <a:cubicBezTo>
                      <a:pt x="1492" y="4082"/>
                      <a:pt x="1632" y="4129"/>
                      <a:pt x="1795" y="4129"/>
                    </a:cubicBezTo>
                    <a:cubicBezTo>
                      <a:pt x="3318" y="4129"/>
                      <a:pt x="6834" y="1"/>
                      <a:pt x="6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" name="Google Shape;1548;p37"/>
              <p:cNvSpPr/>
              <p:nvPr/>
            </p:nvSpPr>
            <p:spPr>
              <a:xfrm>
                <a:off x="5301815" y="3714348"/>
                <a:ext cx="245384" cy="66751"/>
              </a:xfrm>
              <a:custGeom>
                <a:avLst/>
                <a:gdLst/>
                <a:ahLst/>
                <a:cxnLst/>
                <a:rect l="l" t="t" r="r" b="b"/>
                <a:pathLst>
                  <a:path w="8025" h="2183" extrusionOk="0">
                    <a:moveTo>
                      <a:pt x="6992" y="0"/>
                    </a:moveTo>
                    <a:cubicBezTo>
                      <a:pt x="5172" y="0"/>
                      <a:pt x="0" y="2183"/>
                      <a:pt x="0" y="2183"/>
                    </a:cubicBezTo>
                    <a:cubicBezTo>
                      <a:pt x="0" y="2183"/>
                      <a:pt x="8025" y="1302"/>
                      <a:pt x="7596" y="230"/>
                    </a:cubicBezTo>
                    <a:cubicBezTo>
                      <a:pt x="7532" y="69"/>
                      <a:pt x="7315" y="0"/>
                      <a:pt x="699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" name="Google Shape;1549;p37"/>
              <p:cNvSpPr/>
              <p:nvPr/>
            </p:nvSpPr>
            <p:spPr>
              <a:xfrm>
                <a:off x="5068064" y="3779635"/>
                <a:ext cx="231196" cy="71979"/>
              </a:xfrm>
              <a:custGeom>
                <a:avLst/>
                <a:gdLst/>
                <a:ahLst/>
                <a:cxnLst/>
                <a:rect l="l" t="t" r="r" b="b"/>
                <a:pathLst>
                  <a:path w="7561" h="2354" extrusionOk="0">
                    <a:moveTo>
                      <a:pt x="7561" y="0"/>
                    </a:moveTo>
                    <a:cubicBezTo>
                      <a:pt x="7560" y="0"/>
                      <a:pt x="0" y="834"/>
                      <a:pt x="72" y="2024"/>
                    </a:cubicBezTo>
                    <a:cubicBezTo>
                      <a:pt x="88" y="2257"/>
                      <a:pt x="311" y="2354"/>
                      <a:pt x="672" y="2354"/>
                    </a:cubicBezTo>
                    <a:cubicBezTo>
                      <a:pt x="2450" y="2354"/>
                      <a:pt x="7560" y="0"/>
                      <a:pt x="756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0" name="Google Shape;1550;p37"/>
              <p:cNvSpPr/>
              <p:nvPr/>
            </p:nvSpPr>
            <p:spPr>
              <a:xfrm>
                <a:off x="5305087" y="3673157"/>
                <a:ext cx="188969" cy="110477"/>
              </a:xfrm>
              <a:custGeom>
                <a:avLst/>
                <a:gdLst/>
                <a:ahLst/>
                <a:cxnLst/>
                <a:rect l="l" t="t" r="r" b="b"/>
                <a:pathLst>
                  <a:path w="6180" h="3613" extrusionOk="0">
                    <a:moveTo>
                      <a:pt x="4301" y="0"/>
                    </a:moveTo>
                    <a:cubicBezTo>
                      <a:pt x="3020" y="0"/>
                      <a:pt x="0" y="3613"/>
                      <a:pt x="0" y="3613"/>
                    </a:cubicBezTo>
                    <a:cubicBezTo>
                      <a:pt x="0" y="3613"/>
                      <a:pt x="6180" y="755"/>
                      <a:pt x="4513" y="41"/>
                    </a:cubicBezTo>
                    <a:cubicBezTo>
                      <a:pt x="4449" y="13"/>
                      <a:pt x="4378" y="0"/>
                      <a:pt x="43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1" name="Google Shape;1551;p37"/>
              <p:cNvSpPr/>
              <p:nvPr/>
            </p:nvSpPr>
            <p:spPr>
              <a:xfrm>
                <a:off x="5081764" y="3759086"/>
                <a:ext cx="217498" cy="25379"/>
              </a:xfrm>
              <a:custGeom>
                <a:avLst/>
                <a:gdLst/>
                <a:ahLst/>
                <a:cxnLst/>
                <a:rect l="l" t="t" r="r" b="b"/>
                <a:pathLst>
                  <a:path w="7113" h="830" extrusionOk="0">
                    <a:moveTo>
                      <a:pt x="2164" y="0"/>
                    </a:moveTo>
                    <a:cubicBezTo>
                      <a:pt x="1155" y="0"/>
                      <a:pt x="352" y="91"/>
                      <a:pt x="207" y="362"/>
                    </a:cubicBezTo>
                    <a:cubicBezTo>
                      <a:pt x="0" y="728"/>
                      <a:pt x="1346" y="830"/>
                      <a:pt x="2903" y="830"/>
                    </a:cubicBezTo>
                    <a:cubicBezTo>
                      <a:pt x="4844" y="830"/>
                      <a:pt x="7113" y="672"/>
                      <a:pt x="7113" y="672"/>
                    </a:cubicBezTo>
                    <a:lnTo>
                      <a:pt x="7113" y="374"/>
                    </a:lnTo>
                    <a:cubicBezTo>
                      <a:pt x="7113" y="374"/>
                      <a:pt x="4212" y="0"/>
                      <a:pt x="216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2" name="Google Shape;1552;p37"/>
              <p:cNvSpPr/>
              <p:nvPr/>
            </p:nvSpPr>
            <p:spPr>
              <a:xfrm>
                <a:off x="5314536" y="3663066"/>
                <a:ext cx="84486" cy="108917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3562" extrusionOk="0">
                    <a:moveTo>
                      <a:pt x="1930" y="1"/>
                    </a:moveTo>
                    <a:cubicBezTo>
                      <a:pt x="1133" y="1"/>
                      <a:pt x="1" y="3562"/>
                      <a:pt x="1" y="3562"/>
                    </a:cubicBezTo>
                    <a:cubicBezTo>
                      <a:pt x="1" y="3562"/>
                      <a:pt x="2763" y="73"/>
                      <a:pt x="1953" y="2"/>
                    </a:cubicBezTo>
                    <a:cubicBezTo>
                      <a:pt x="1946" y="1"/>
                      <a:pt x="1938" y="1"/>
                      <a:pt x="19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3" name="Google Shape;1553;p37"/>
              <p:cNvSpPr/>
              <p:nvPr/>
            </p:nvSpPr>
            <p:spPr>
              <a:xfrm>
                <a:off x="5153259" y="3704165"/>
                <a:ext cx="151083" cy="78706"/>
              </a:xfrm>
              <a:custGeom>
                <a:avLst/>
                <a:gdLst/>
                <a:ahLst/>
                <a:cxnLst/>
                <a:rect l="l" t="t" r="r" b="b"/>
                <a:pathLst>
                  <a:path w="4941" h="2574" extrusionOk="0">
                    <a:moveTo>
                      <a:pt x="500" y="0"/>
                    </a:moveTo>
                    <a:cubicBezTo>
                      <a:pt x="322" y="0"/>
                      <a:pt x="206" y="55"/>
                      <a:pt x="179" y="182"/>
                    </a:cubicBezTo>
                    <a:cubicBezTo>
                      <a:pt x="0" y="1015"/>
                      <a:pt x="4620" y="2278"/>
                      <a:pt x="4644" y="2278"/>
                    </a:cubicBezTo>
                    <a:cubicBezTo>
                      <a:pt x="4644" y="2278"/>
                      <a:pt x="4882" y="2574"/>
                      <a:pt x="4921" y="2574"/>
                    </a:cubicBezTo>
                    <a:cubicBezTo>
                      <a:pt x="4940" y="2574"/>
                      <a:pt x="4910" y="2500"/>
                      <a:pt x="4775" y="2278"/>
                    </a:cubicBezTo>
                    <a:cubicBezTo>
                      <a:pt x="4421" y="1712"/>
                      <a:pt x="1492" y="0"/>
                      <a:pt x="5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4" name="Google Shape;1554;p37"/>
              <p:cNvSpPr/>
              <p:nvPr/>
            </p:nvSpPr>
            <p:spPr>
              <a:xfrm>
                <a:off x="5295118" y="3648846"/>
                <a:ext cx="70053" cy="119497"/>
              </a:xfrm>
              <a:custGeom>
                <a:avLst/>
                <a:gdLst/>
                <a:ahLst/>
                <a:cxnLst/>
                <a:rect l="l" t="t" r="r" b="b"/>
                <a:pathLst>
                  <a:path w="2291" h="3908" extrusionOk="0">
                    <a:moveTo>
                      <a:pt x="962" y="0"/>
                    </a:moveTo>
                    <a:cubicBezTo>
                      <a:pt x="1" y="0"/>
                      <a:pt x="279" y="3908"/>
                      <a:pt x="279" y="3908"/>
                    </a:cubicBezTo>
                    <a:lnTo>
                      <a:pt x="481" y="3908"/>
                    </a:lnTo>
                    <a:cubicBezTo>
                      <a:pt x="481" y="3908"/>
                      <a:pt x="2291" y="527"/>
                      <a:pt x="1136" y="38"/>
                    </a:cubicBezTo>
                    <a:cubicBezTo>
                      <a:pt x="1074" y="12"/>
                      <a:pt x="1016" y="0"/>
                      <a:pt x="96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5" name="Google Shape;1555;p37"/>
              <p:cNvSpPr/>
              <p:nvPr/>
            </p:nvSpPr>
            <p:spPr>
              <a:xfrm>
                <a:off x="5246374" y="3650345"/>
                <a:ext cx="56171" cy="120934"/>
              </a:xfrm>
              <a:custGeom>
                <a:avLst/>
                <a:gdLst/>
                <a:ahLst/>
                <a:cxnLst/>
                <a:rect l="l" t="t" r="r" b="b"/>
                <a:pathLst>
                  <a:path w="1837" h="3955" extrusionOk="0">
                    <a:moveTo>
                      <a:pt x="788" y="0"/>
                    </a:moveTo>
                    <a:cubicBezTo>
                      <a:pt x="0" y="0"/>
                      <a:pt x="1575" y="3954"/>
                      <a:pt x="1575" y="3954"/>
                    </a:cubicBezTo>
                    <a:lnTo>
                      <a:pt x="1837" y="3918"/>
                    </a:lnTo>
                    <a:cubicBezTo>
                      <a:pt x="1837" y="3918"/>
                      <a:pt x="1670" y="108"/>
                      <a:pt x="813" y="1"/>
                    </a:cubicBezTo>
                    <a:cubicBezTo>
                      <a:pt x="804" y="0"/>
                      <a:pt x="796" y="0"/>
                      <a:pt x="78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6" name="Google Shape;1556;p37"/>
              <p:cNvSpPr/>
              <p:nvPr/>
            </p:nvSpPr>
            <p:spPr>
              <a:xfrm>
                <a:off x="5194388" y="3671261"/>
                <a:ext cx="108153" cy="106930"/>
              </a:xfrm>
              <a:custGeom>
                <a:avLst/>
                <a:gdLst/>
                <a:ahLst/>
                <a:cxnLst/>
                <a:rect l="l" t="t" r="r" b="b"/>
                <a:pathLst>
                  <a:path w="3537" h="3497" extrusionOk="0">
                    <a:moveTo>
                      <a:pt x="971" y="0"/>
                    </a:moveTo>
                    <a:cubicBezTo>
                      <a:pt x="932" y="0"/>
                      <a:pt x="894" y="7"/>
                      <a:pt x="858" y="20"/>
                    </a:cubicBezTo>
                    <a:cubicBezTo>
                      <a:pt x="1" y="329"/>
                      <a:pt x="3513" y="3496"/>
                      <a:pt x="3513" y="3496"/>
                    </a:cubicBezTo>
                    <a:lnTo>
                      <a:pt x="3537" y="3234"/>
                    </a:lnTo>
                    <a:lnTo>
                      <a:pt x="3430" y="3175"/>
                    </a:lnTo>
                    <a:cubicBezTo>
                      <a:pt x="3430" y="3175"/>
                      <a:pt x="1848" y="0"/>
                      <a:pt x="97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7" name="Google Shape;1557;p37"/>
              <p:cNvSpPr/>
              <p:nvPr/>
            </p:nvSpPr>
            <p:spPr>
              <a:xfrm>
                <a:off x="5276311" y="3758168"/>
                <a:ext cx="55376" cy="37671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1232" extrusionOk="0">
                    <a:moveTo>
                      <a:pt x="992" y="1"/>
                    </a:moveTo>
                    <a:cubicBezTo>
                      <a:pt x="921" y="1"/>
                      <a:pt x="848" y="8"/>
                      <a:pt x="774" y="23"/>
                    </a:cubicBezTo>
                    <a:cubicBezTo>
                      <a:pt x="322" y="95"/>
                      <a:pt x="1" y="440"/>
                      <a:pt x="84" y="762"/>
                    </a:cubicBezTo>
                    <a:cubicBezTo>
                      <a:pt x="145" y="1036"/>
                      <a:pt x="466" y="1232"/>
                      <a:pt x="840" y="1232"/>
                    </a:cubicBezTo>
                    <a:cubicBezTo>
                      <a:pt x="904" y="1232"/>
                      <a:pt x="970" y="1226"/>
                      <a:pt x="1036" y="1214"/>
                    </a:cubicBezTo>
                    <a:cubicBezTo>
                      <a:pt x="1489" y="1119"/>
                      <a:pt x="1810" y="785"/>
                      <a:pt x="1727" y="464"/>
                    </a:cubicBezTo>
                    <a:cubicBezTo>
                      <a:pt x="1667" y="195"/>
                      <a:pt x="1357" y="1"/>
                      <a:pt x="99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58" name="Google Shape;1558;p37"/>
            <p:cNvGrpSpPr/>
            <p:nvPr/>
          </p:nvGrpSpPr>
          <p:grpSpPr>
            <a:xfrm>
              <a:off x="2502039" y="4367383"/>
              <a:ext cx="601111" cy="1359463"/>
              <a:chOff x="3615714" y="3568058"/>
              <a:chExt cx="601111" cy="1359463"/>
            </a:xfrm>
          </p:grpSpPr>
          <p:sp>
            <p:nvSpPr>
              <p:cNvPr id="1559" name="Google Shape;1559;p37"/>
              <p:cNvSpPr/>
              <p:nvPr/>
            </p:nvSpPr>
            <p:spPr>
              <a:xfrm>
                <a:off x="3831606" y="3822572"/>
                <a:ext cx="54642" cy="1104949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36136" extrusionOk="0">
                    <a:moveTo>
                      <a:pt x="810" y="0"/>
                    </a:moveTo>
                    <a:cubicBezTo>
                      <a:pt x="810" y="12"/>
                      <a:pt x="798" y="48"/>
                      <a:pt x="798" y="84"/>
                    </a:cubicBezTo>
                    <a:cubicBezTo>
                      <a:pt x="786" y="226"/>
                      <a:pt x="751" y="524"/>
                      <a:pt x="715" y="965"/>
                    </a:cubicBezTo>
                    <a:cubicBezTo>
                      <a:pt x="536" y="3036"/>
                      <a:pt x="132" y="8227"/>
                      <a:pt x="36" y="14550"/>
                    </a:cubicBezTo>
                    <a:cubicBezTo>
                      <a:pt x="24" y="14788"/>
                      <a:pt x="24" y="15014"/>
                      <a:pt x="24" y="15252"/>
                    </a:cubicBezTo>
                    <a:cubicBezTo>
                      <a:pt x="1" y="19550"/>
                      <a:pt x="96" y="24348"/>
                      <a:pt x="536" y="29016"/>
                    </a:cubicBezTo>
                    <a:cubicBezTo>
                      <a:pt x="548" y="29242"/>
                      <a:pt x="572" y="29456"/>
                      <a:pt x="596" y="29659"/>
                    </a:cubicBezTo>
                    <a:cubicBezTo>
                      <a:pt x="810" y="31873"/>
                      <a:pt x="1096" y="34052"/>
                      <a:pt x="1489" y="36136"/>
                    </a:cubicBezTo>
                    <a:lnTo>
                      <a:pt x="1787" y="36136"/>
                    </a:lnTo>
                    <a:cubicBezTo>
                      <a:pt x="1751" y="36005"/>
                      <a:pt x="1739" y="35862"/>
                      <a:pt x="1715" y="35719"/>
                    </a:cubicBezTo>
                    <a:cubicBezTo>
                      <a:pt x="1679" y="35493"/>
                      <a:pt x="1644" y="35266"/>
                      <a:pt x="1596" y="35040"/>
                    </a:cubicBezTo>
                    <a:cubicBezTo>
                      <a:pt x="977" y="31230"/>
                      <a:pt x="620" y="27146"/>
                      <a:pt x="453" y="23158"/>
                    </a:cubicBezTo>
                    <a:cubicBezTo>
                      <a:pt x="441" y="22955"/>
                      <a:pt x="441" y="22765"/>
                      <a:pt x="429" y="22574"/>
                    </a:cubicBezTo>
                    <a:cubicBezTo>
                      <a:pt x="251" y="17860"/>
                      <a:pt x="322" y="13300"/>
                      <a:pt x="465" y="9537"/>
                    </a:cubicBezTo>
                    <a:cubicBezTo>
                      <a:pt x="489" y="9180"/>
                      <a:pt x="501" y="8835"/>
                      <a:pt x="513" y="8489"/>
                    </a:cubicBezTo>
                    <a:cubicBezTo>
                      <a:pt x="679" y="5072"/>
                      <a:pt x="882" y="2405"/>
                      <a:pt x="1013" y="1036"/>
                    </a:cubicBezTo>
                    <a:cubicBezTo>
                      <a:pt x="1048" y="596"/>
                      <a:pt x="1084" y="274"/>
                      <a:pt x="1096" y="131"/>
                    </a:cubicBezTo>
                    <a:cubicBezTo>
                      <a:pt x="1108" y="72"/>
                      <a:pt x="1108" y="48"/>
                      <a:pt x="1108" y="24"/>
                    </a:cubicBezTo>
                    <a:lnTo>
                      <a:pt x="81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0" name="Google Shape;1560;p37"/>
              <p:cNvSpPr/>
              <p:nvPr/>
            </p:nvSpPr>
            <p:spPr>
              <a:xfrm>
                <a:off x="3839985" y="4333129"/>
                <a:ext cx="246485" cy="201231"/>
              </a:xfrm>
              <a:custGeom>
                <a:avLst/>
                <a:gdLst/>
                <a:ahLst/>
                <a:cxnLst/>
                <a:rect l="l" t="t" r="r" b="b"/>
                <a:pathLst>
                  <a:path w="8061" h="6581" extrusionOk="0">
                    <a:moveTo>
                      <a:pt x="6325" y="0"/>
                    </a:moveTo>
                    <a:cubicBezTo>
                      <a:pt x="5714" y="0"/>
                      <a:pt x="5100" y="244"/>
                      <a:pt x="4501" y="628"/>
                    </a:cubicBezTo>
                    <a:cubicBezTo>
                      <a:pt x="4465" y="640"/>
                      <a:pt x="4453" y="652"/>
                      <a:pt x="4430" y="675"/>
                    </a:cubicBezTo>
                    <a:cubicBezTo>
                      <a:pt x="4275" y="771"/>
                      <a:pt x="4132" y="878"/>
                      <a:pt x="3977" y="997"/>
                    </a:cubicBezTo>
                    <a:cubicBezTo>
                      <a:pt x="3953" y="1009"/>
                      <a:pt x="3929" y="1045"/>
                      <a:pt x="3906" y="1056"/>
                    </a:cubicBezTo>
                    <a:cubicBezTo>
                      <a:pt x="2120" y="2533"/>
                      <a:pt x="620" y="5081"/>
                      <a:pt x="155" y="5914"/>
                    </a:cubicBezTo>
                    <a:cubicBezTo>
                      <a:pt x="48" y="6069"/>
                      <a:pt x="0" y="6176"/>
                      <a:pt x="0" y="6176"/>
                    </a:cubicBezTo>
                    <a:lnTo>
                      <a:pt x="0" y="6271"/>
                    </a:lnTo>
                    <a:lnTo>
                      <a:pt x="24" y="6581"/>
                    </a:lnTo>
                    <a:cubicBezTo>
                      <a:pt x="24" y="6581"/>
                      <a:pt x="60" y="6545"/>
                      <a:pt x="167" y="6486"/>
                    </a:cubicBezTo>
                    <a:cubicBezTo>
                      <a:pt x="739" y="6164"/>
                      <a:pt x="2739" y="4962"/>
                      <a:pt x="4513" y="3676"/>
                    </a:cubicBezTo>
                    <a:cubicBezTo>
                      <a:pt x="4537" y="3652"/>
                      <a:pt x="4561" y="3628"/>
                      <a:pt x="4584" y="3616"/>
                    </a:cubicBezTo>
                    <a:cubicBezTo>
                      <a:pt x="6477" y="2235"/>
                      <a:pt x="8061" y="771"/>
                      <a:pt x="7216" y="223"/>
                    </a:cubicBezTo>
                    <a:cubicBezTo>
                      <a:pt x="7132" y="163"/>
                      <a:pt x="6989" y="104"/>
                      <a:pt x="6823" y="56"/>
                    </a:cubicBezTo>
                    <a:cubicBezTo>
                      <a:pt x="6657" y="18"/>
                      <a:pt x="6491" y="0"/>
                      <a:pt x="632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1" name="Google Shape;1561;p37"/>
              <p:cNvSpPr/>
              <p:nvPr/>
            </p:nvSpPr>
            <p:spPr>
              <a:xfrm>
                <a:off x="3621524" y="4041216"/>
                <a:ext cx="215571" cy="251041"/>
              </a:xfrm>
              <a:custGeom>
                <a:avLst/>
                <a:gdLst/>
                <a:ahLst/>
                <a:cxnLst/>
                <a:rect l="l" t="t" r="r" b="b"/>
                <a:pathLst>
                  <a:path w="7050" h="8210" extrusionOk="0">
                    <a:moveTo>
                      <a:pt x="1395" y="0"/>
                    </a:moveTo>
                    <a:cubicBezTo>
                      <a:pt x="1207" y="0"/>
                      <a:pt x="1020" y="36"/>
                      <a:pt x="834" y="113"/>
                    </a:cubicBezTo>
                    <a:cubicBezTo>
                      <a:pt x="703" y="173"/>
                      <a:pt x="584" y="244"/>
                      <a:pt x="489" y="339"/>
                    </a:cubicBezTo>
                    <a:cubicBezTo>
                      <a:pt x="1" y="827"/>
                      <a:pt x="394" y="1732"/>
                      <a:pt x="1179" y="2756"/>
                    </a:cubicBezTo>
                    <a:cubicBezTo>
                      <a:pt x="1191" y="2780"/>
                      <a:pt x="1203" y="2804"/>
                      <a:pt x="1227" y="2816"/>
                    </a:cubicBezTo>
                    <a:cubicBezTo>
                      <a:pt x="1358" y="2994"/>
                      <a:pt x="1501" y="3161"/>
                      <a:pt x="1656" y="3340"/>
                    </a:cubicBezTo>
                    <a:cubicBezTo>
                      <a:pt x="1668" y="3352"/>
                      <a:pt x="1691" y="3387"/>
                      <a:pt x="1703" y="3399"/>
                    </a:cubicBezTo>
                    <a:cubicBezTo>
                      <a:pt x="3442" y="5399"/>
                      <a:pt x="6240" y="7602"/>
                      <a:pt x="6894" y="8102"/>
                    </a:cubicBezTo>
                    <a:cubicBezTo>
                      <a:pt x="7002" y="8162"/>
                      <a:pt x="7049" y="8209"/>
                      <a:pt x="7049" y="8209"/>
                    </a:cubicBezTo>
                    <a:lnTo>
                      <a:pt x="7049" y="7745"/>
                    </a:lnTo>
                    <a:cubicBezTo>
                      <a:pt x="7049" y="7745"/>
                      <a:pt x="7002" y="7626"/>
                      <a:pt x="6882" y="7400"/>
                    </a:cubicBezTo>
                    <a:cubicBezTo>
                      <a:pt x="6573" y="6626"/>
                      <a:pt x="5763" y="4697"/>
                      <a:pt x="4727" y="2994"/>
                    </a:cubicBezTo>
                    <a:cubicBezTo>
                      <a:pt x="4704" y="2971"/>
                      <a:pt x="4692" y="2947"/>
                      <a:pt x="4680" y="2923"/>
                    </a:cubicBezTo>
                    <a:cubicBezTo>
                      <a:pt x="3708" y="1347"/>
                      <a:pt x="2542" y="0"/>
                      <a:pt x="13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2" name="Google Shape;1562;p37"/>
              <p:cNvSpPr/>
              <p:nvPr/>
            </p:nvSpPr>
            <p:spPr>
              <a:xfrm>
                <a:off x="3839618" y="3873579"/>
                <a:ext cx="278897" cy="243917"/>
              </a:xfrm>
              <a:custGeom>
                <a:avLst/>
                <a:gdLst/>
                <a:ahLst/>
                <a:cxnLst/>
                <a:rect l="l" t="t" r="r" b="b"/>
                <a:pathLst>
                  <a:path w="9121" h="7977" extrusionOk="0">
                    <a:moveTo>
                      <a:pt x="6964" y="0"/>
                    </a:moveTo>
                    <a:cubicBezTo>
                      <a:pt x="6017" y="0"/>
                      <a:pt x="4896" y="866"/>
                      <a:pt x="3822" y="2011"/>
                    </a:cubicBezTo>
                    <a:cubicBezTo>
                      <a:pt x="3811" y="2023"/>
                      <a:pt x="3787" y="2035"/>
                      <a:pt x="3763" y="2071"/>
                    </a:cubicBezTo>
                    <a:cubicBezTo>
                      <a:pt x="3608" y="2249"/>
                      <a:pt x="3430" y="2440"/>
                      <a:pt x="3263" y="2630"/>
                    </a:cubicBezTo>
                    <a:cubicBezTo>
                      <a:pt x="3251" y="2666"/>
                      <a:pt x="3215" y="2678"/>
                      <a:pt x="3203" y="2702"/>
                    </a:cubicBezTo>
                    <a:cubicBezTo>
                      <a:pt x="1882" y="4273"/>
                      <a:pt x="715" y="6071"/>
                      <a:pt x="239" y="6845"/>
                    </a:cubicBezTo>
                    <a:cubicBezTo>
                      <a:pt x="96" y="7083"/>
                      <a:pt x="1" y="7226"/>
                      <a:pt x="1" y="7226"/>
                    </a:cubicBezTo>
                    <a:lnTo>
                      <a:pt x="1" y="7381"/>
                    </a:lnTo>
                    <a:lnTo>
                      <a:pt x="36" y="7976"/>
                    </a:lnTo>
                    <a:cubicBezTo>
                      <a:pt x="36" y="7976"/>
                      <a:pt x="96" y="7941"/>
                      <a:pt x="191" y="7881"/>
                    </a:cubicBezTo>
                    <a:cubicBezTo>
                      <a:pt x="727" y="7583"/>
                      <a:pt x="2477" y="6571"/>
                      <a:pt x="4203" y="5369"/>
                    </a:cubicBezTo>
                    <a:cubicBezTo>
                      <a:pt x="4227" y="5357"/>
                      <a:pt x="4239" y="5345"/>
                      <a:pt x="4275" y="5321"/>
                    </a:cubicBezTo>
                    <a:cubicBezTo>
                      <a:pt x="6728" y="3595"/>
                      <a:pt x="9121" y="1452"/>
                      <a:pt x="7906" y="356"/>
                    </a:cubicBezTo>
                    <a:cubicBezTo>
                      <a:pt x="7871" y="321"/>
                      <a:pt x="7847" y="309"/>
                      <a:pt x="7811" y="285"/>
                    </a:cubicBezTo>
                    <a:cubicBezTo>
                      <a:pt x="7551" y="89"/>
                      <a:pt x="7267" y="0"/>
                      <a:pt x="69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3" name="Google Shape;1563;p37"/>
              <p:cNvSpPr/>
              <p:nvPr/>
            </p:nvSpPr>
            <p:spPr>
              <a:xfrm>
                <a:off x="3615714" y="4560641"/>
                <a:ext cx="238474" cy="170714"/>
              </a:xfrm>
              <a:custGeom>
                <a:avLst/>
                <a:gdLst/>
                <a:ahLst/>
                <a:cxnLst/>
                <a:rect l="l" t="t" r="r" b="b"/>
                <a:pathLst>
                  <a:path w="7799" h="5583" extrusionOk="0">
                    <a:moveTo>
                      <a:pt x="1059" y="0"/>
                    </a:moveTo>
                    <a:cubicBezTo>
                      <a:pt x="836" y="0"/>
                      <a:pt x="635" y="52"/>
                      <a:pt x="465" y="165"/>
                    </a:cubicBezTo>
                    <a:cubicBezTo>
                      <a:pt x="405" y="212"/>
                      <a:pt x="357" y="248"/>
                      <a:pt x="310" y="296"/>
                    </a:cubicBezTo>
                    <a:cubicBezTo>
                      <a:pt x="0" y="701"/>
                      <a:pt x="488" y="1308"/>
                      <a:pt x="1346" y="1963"/>
                    </a:cubicBezTo>
                    <a:cubicBezTo>
                      <a:pt x="1369" y="1998"/>
                      <a:pt x="1381" y="2010"/>
                      <a:pt x="1417" y="2022"/>
                    </a:cubicBezTo>
                    <a:cubicBezTo>
                      <a:pt x="1596" y="2165"/>
                      <a:pt x="1798" y="2296"/>
                      <a:pt x="2012" y="2439"/>
                    </a:cubicBezTo>
                    <a:cubicBezTo>
                      <a:pt x="2036" y="2475"/>
                      <a:pt x="2060" y="2487"/>
                      <a:pt x="2084" y="2498"/>
                    </a:cubicBezTo>
                    <a:cubicBezTo>
                      <a:pt x="4048" y="3808"/>
                      <a:pt x="6953" y="5177"/>
                      <a:pt x="7656" y="5511"/>
                    </a:cubicBezTo>
                    <a:lnTo>
                      <a:pt x="7799" y="5582"/>
                    </a:lnTo>
                    <a:lnTo>
                      <a:pt x="7799" y="5582"/>
                    </a:lnTo>
                    <a:lnTo>
                      <a:pt x="7751" y="5213"/>
                    </a:lnTo>
                    <a:lnTo>
                      <a:pt x="7739" y="5035"/>
                    </a:lnTo>
                    <a:cubicBezTo>
                      <a:pt x="7739" y="5035"/>
                      <a:pt x="7680" y="4975"/>
                      <a:pt x="7573" y="4856"/>
                    </a:cubicBezTo>
                    <a:cubicBezTo>
                      <a:pt x="7156" y="4392"/>
                      <a:pt x="5953" y="3118"/>
                      <a:pt x="4620" y="1987"/>
                    </a:cubicBezTo>
                    <a:cubicBezTo>
                      <a:pt x="4584" y="1963"/>
                      <a:pt x="4572" y="1939"/>
                      <a:pt x="4536" y="1927"/>
                    </a:cubicBezTo>
                    <a:cubicBezTo>
                      <a:pt x="3317" y="890"/>
                      <a:pt x="1990" y="0"/>
                      <a:pt x="105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4" name="Google Shape;1564;p37"/>
              <p:cNvSpPr/>
              <p:nvPr/>
            </p:nvSpPr>
            <p:spPr>
              <a:xfrm>
                <a:off x="3876405" y="4681584"/>
                <a:ext cx="340419" cy="235814"/>
              </a:xfrm>
              <a:custGeom>
                <a:avLst/>
                <a:gdLst/>
                <a:ahLst/>
                <a:cxnLst/>
                <a:rect l="l" t="t" r="r" b="b"/>
                <a:pathLst>
                  <a:path w="11133" h="7712" extrusionOk="0">
                    <a:moveTo>
                      <a:pt x="8961" y="1"/>
                    </a:moveTo>
                    <a:cubicBezTo>
                      <a:pt x="7939" y="1"/>
                      <a:pt x="6712" y="664"/>
                      <a:pt x="5501" y="1580"/>
                    </a:cubicBezTo>
                    <a:cubicBezTo>
                      <a:pt x="5465" y="1603"/>
                      <a:pt x="5453" y="1627"/>
                      <a:pt x="5417" y="1639"/>
                    </a:cubicBezTo>
                    <a:lnTo>
                      <a:pt x="4751" y="2175"/>
                    </a:lnTo>
                    <a:cubicBezTo>
                      <a:pt x="4727" y="2199"/>
                      <a:pt x="4703" y="2223"/>
                      <a:pt x="4679" y="2234"/>
                    </a:cubicBezTo>
                    <a:cubicBezTo>
                      <a:pt x="2548" y="4020"/>
                      <a:pt x="631" y="6366"/>
                      <a:pt x="119" y="6973"/>
                    </a:cubicBezTo>
                    <a:cubicBezTo>
                      <a:pt x="48" y="7080"/>
                      <a:pt x="0" y="7140"/>
                      <a:pt x="0" y="7140"/>
                    </a:cubicBezTo>
                    <a:lnTo>
                      <a:pt x="83" y="7533"/>
                    </a:lnTo>
                    <a:lnTo>
                      <a:pt x="107" y="7711"/>
                    </a:lnTo>
                    <a:cubicBezTo>
                      <a:pt x="107" y="7711"/>
                      <a:pt x="155" y="7687"/>
                      <a:pt x="238" y="7640"/>
                    </a:cubicBezTo>
                    <a:cubicBezTo>
                      <a:pt x="881" y="7318"/>
                      <a:pt x="3560" y="5890"/>
                      <a:pt x="5953" y="4354"/>
                    </a:cubicBezTo>
                    <a:cubicBezTo>
                      <a:pt x="5989" y="4342"/>
                      <a:pt x="6013" y="4306"/>
                      <a:pt x="6048" y="4294"/>
                    </a:cubicBezTo>
                    <a:cubicBezTo>
                      <a:pt x="8799" y="2532"/>
                      <a:pt x="11132" y="627"/>
                      <a:pt x="9573" y="91"/>
                    </a:cubicBezTo>
                    <a:cubicBezTo>
                      <a:pt x="9379" y="30"/>
                      <a:pt x="9174" y="1"/>
                      <a:pt x="89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5" name="Google Shape;1565;p37"/>
              <p:cNvSpPr/>
              <p:nvPr/>
            </p:nvSpPr>
            <p:spPr>
              <a:xfrm>
                <a:off x="3704181" y="3569832"/>
                <a:ext cx="428880" cy="258930"/>
              </a:xfrm>
              <a:custGeom>
                <a:avLst/>
                <a:gdLst/>
                <a:ahLst/>
                <a:cxnLst/>
                <a:rect l="l" t="t" r="r" b="b"/>
                <a:pathLst>
                  <a:path w="14026" h="8468" extrusionOk="0">
                    <a:moveTo>
                      <a:pt x="6698" y="1"/>
                    </a:moveTo>
                    <a:cubicBezTo>
                      <a:pt x="4912" y="1"/>
                      <a:pt x="4560" y="7563"/>
                      <a:pt x="4560" y="7563"/>
                    </a:cubicBezTo>
                    <a:cubicBezTo>
                      <a:pt x="4560" y="7563"/>
                      <a:pt x="3311" y="216"/>
                      <a:pt x="1816" y="216"/>
                    </a:cubicBezTo>
                    <a:cubicBezTo>
                      <a:pt x="1739" y="216"/>
                      <a:pt x="1662" y="235"/>
                      <a:pt x="1584" y="276"/>
                    </a:cubicBezTo>
                    <a:cubicBezTo>
                      <a:pt x="0" y="1110"/>
                      <a:pt x="4560" y="8277"/>
                      <a:pt x="4560" y="8277"/>
                    </a:cubicBezTo>
                    <a:lnTo>
                      <a:pt x="5668" y="8468"/>
                    </a:lnTo>
                    <a:cubicBezTo>
                      <a:pt x="5668" y="8468"/>
                      <a:pt x="14026" y="4241"/>
                      <a:pt x="12954" y="3324"/>
                    </a:cubicBezTo>
                    <a:cubicBezTo>
                      <a:pt x="12869" y="3251"/>
                      <a:pt x="12756" y="3217"/>
                      <a:pt x="12618" y="3217"/>
                    </a:cubicBezTo>
                    <a:cubicBezTo>
                      <a:pt x="11022" y="3217"/>
                      <a:pt x="6227" y="7789"/>
                      <a:pt x="6227" y="7789"/>
                    </a:cubicBezTo>
                    <a:cubicBezTo>
                      <a:pt x="6227" y="7789"/>
                      <a:pt x="11966" y="1514"/>
                      <a:pt x="10573" y="1145"/>
                    </a:cubicBezTo>
                    <a:cubicBezTo>
                      <a:pt x="10537" y="1136"/>
                      <a:pt x="10499" y="1131"/>
                      <a:pt x="10459" y="1131"/>
                    </a:cubicBezTo>
                    <a:cubicBezTo>
                      <a:pt x="8997" y="1131"/>
                      <a:pt x="5453" y="7587"/>
                      <a:pt x="5453" y="7587"/>
                    </a:cubicBezTo>
                    <a:cubicBezTo>
                      <a:pt x="5453" y="7587"/>
                      <a:pt x="8549" y="109"/>
                      <a:pt x="6739" y="2"/>
                    </a:cubicBezTo>
                    <a:cubicBezTo>
                      <a:pt x="6725" y="1"/>
                      <a:pt x="6711" y="1"/>
                      <a:pt x="669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6" name="Google Shape;1566;p37"/>
              <p:cNvSpPr/>
              <p:nvPr/>
            </p:nvSpPr>
            <p:spPr>
              <a:xfrm>
                <a:off x="3818854" y="3568058"/>
                <a:ext cx="22627" cy="16053"/>
              </a:xfrm>
              <a:custGeom>
                <a:avLst/>
                <a:gdLst/>
                <a:ahLst/>
                <a:cxnLst/>
                <a:rect l="l" t="t" r="r" b="b"/>
                <a:pathLst>
                  <a:path w="740" h="525" extrusionOk="0">
                    <a:moveTo>
                      <a:pt x="358" y="1"/>
                    </a:moveTo>
                    <a:cubicBezTo>
                      <a:pt x="1" y="1"/>
                      <a:pt x="5" y="525"/>
                      <a:pt x="370" y="525"/>
                    </a:cubicBezTo>
                    <a:cubicBezTo>
                      <a:pt x="739" y="525"/>
                      <a:pt x="739" y="1"/>
                      <a:pt x="370" y="1"/>
                    </a:cubicBezTo>
                    <a:cubicBezTo>
                      <a:pt x="366" y="1"/>
                      <a:pt x="362" y="1"/>
                      <a:pt x="35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7" name="Google Shape;1567;p37"/>
              <p:cNvSpPr/>
              <p:nvPr/>
            </p:nvSpPr>
            <p:spPr>
              <a:xfrm>
                <a:off x="3937932" y="3574633"/>
                <a:ext cx="24768" cy="17123"/>
              </a:xfrm>
              <a:custGeom>
                <a:avLst/>
                <a:gdLst/>
                <a:ahLst/>
                <a:cxnLst/>
                <a:rect l="l" t="t" r="r" b="b"/>
                <a:pathLst>
                  <a:path w="810" h="560" extrusionOk="0">
                    <a:moveTo>
                      <a:pt x="405" y="0"/>
                    </a:moveTo>
                    <a:cubicBezTo>
                      <a:pt x="0" y="0"/>
                      <a:pt x="0" y="560"/>
                      <a:pt x="405" y="560"/>
                    </a:cubicBezTo>
                    <a:cubicBezTo>
                      <a:pt x="810" y="560"/>
                      <a:pt x="810" y="0"/>
                      <a:pt x="40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8" name="Google Shape;1568;p37"/>
              <p:cNvSpPr/>
              <p:nvPr/>
            </p:nvSpPr>
            <p:spPr>
              <a:xfrm>
                <a:off x="4078109" y="3634691"/>
                <a:ext cx="13852" cy="9877"/>
              </a:xfrm>
              <a:custGeom>
                <a:avLst/>
                <a:gdLst/>
                <a:ahLst/>
                <a:cxnLst/>
                <a:rect l="l" t="t" r="r" b="b"/>
                <a:pathLst>
                  <a:path w="453" h="323" extrusionOk="0">
                    <a:moveTo>
                      <a:pt x="226" y="1"/>
                    </a:moveTo>
                    <a:cubicBezTo>
                      <a:pt x="0" y="1"/>
                      <a:pt x="0" y="322"/>
                      <a:pt x="226" y="322"/>
                    </a:cubicBezTo>
                    <a:cubicBezTo>
                      <a:pt x="453" y="322"/>
                      <a:pt x="453" y="1"/>
                      <a:pt x="22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9" name="Google Shape;1569;p37"/>
              <p:cNvSpPr/>
              <p:nvPr/>
            </p:nvSpPr>
            <p:spPr>
              <a:xfrm>
                <a:off x="3837814" y="3815661"/>
                <a:ext cx="48435" cy="38864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271" extrusionOk="0">
                    <a:moveTo>
                      <a:pt x="71" y="0"/>
                    </a:moveTo>
                    <a:cubicBezTo>
                      <a:pt x="71" y="0"/>
                      <a:pt x="0" y="1060"/>
                      <a:pt x="643" y="1250"/>
                    </a:cubicBezTo>
                    <a:cubicBezTo>
                      <a:pt x="690" y="1264"/>
                      <a:pt x="735" y="1271"/>
                      <a:pt x="779" y="1271"/>
                    </a:cubicBezTo>
                    <a:cubicBezTo>
                      <a:pt x="1328" y="1271"/>
                      <a:pt x="1584" y="238"/>
                      <a:pt x="1584" y="238"/>
                    </a:cubicBezTo>
                    <a:lnTo>
                      <a:pt x="7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0" name="Google Shape;1570;p37"/>
              <p:cNvSpPr/>
              <p:nvPr/>
            </p:nvSpPr>
            <p:spPr>
              <a:xfrm>
                <a:off x="3839985" y="3884465"/>
                <a:ext cx="241776" cy="213737"/>
              </a:xfrm>
              <a:custGeom>
                <a:avLst/>
                <a:gdLst/>
                <a:ahLst/>
                <a:cxnLst/>
                <a:rect l="l" t="t" r="r" b="b"/>
                <a:pathLst>
                  <a:path w="7907" h="6990" extrusionOk="0">
                    <a:moveTo>
                      <a:pt x="7906" y="0"/>
                    </a:moveTo>
                    <a:lnTo>
                      <a:pt x="7906" y="0"/>
                    </a:lnTo>
                    <a:cubicBezTo>
                      <a:pt x="7597" y="250"/>
                      <a:pt x="7287" y="500"/>
                      <a:pt x="6989" y="727"/>
                    </a:cubicBezTo>
                    <a:lnTo>
                      <a:pt x="5954" y="1596"/>
                    </a:lnTo>
                    <a:cubicBezTo>
                      <a:pt x="5358" y="2096"/>
                      <a:pt x="4787" y="2608"/>
                      <a:pt x="4203" y="3108"/>
                    </a:cubicBezTo>
                    <a:cubicBezTo>
                      <a:pt x="4191" y="3144"/>
                      <a:pt x="4156" y="3155"/>
                      <a:pt x="4144" y="3167"/>
                    </a:cubicBezTo>
                    <a:cubicBezTo>
                      <a:pt x="4072" y="3227"/>
                      <a:pt x="4013" y="3286"/>
                      <a:pt x="3929" y="3346"/>
                    </a:cubicBezTo>
                    <a:cubicBezTo>
                      <a:pt x="3834" y="3441"/>
                      <a:pt x="3739" y="3525"/>
                      <a:pt x="3632" y="3620"/>
                    </a:cubicBezTo>
                    <a:cubicBezTo>
                      <a:pt x="3620" y="3644"/>
                      <a:pt x="3596" y="3656"/>
                      <a:pt x="3572" y="3679"/>
                    </a:cubicBezTo>
                    <a:cubicBezTo>
                      <a:pt x="3025" y="4156"/>
                      <a:pt x="2477" y="4644"/>
                      <a:pt x="1941" y="5132"/>
                    </a:cubicBezTo>
                    <a:lnTo>
                      <a:pt x="953" y="6037"/>
                    </a:lnTo>
                    <a:lnTo>
                      <a:pt x="465" y="6501"/>
                    </a:lnTo>
                    <a:lnTo>
                      <a:pt x="227" y="6739"/>
                    </a:lnTo>
                    <a:cubicBezTo>
                      <a:pt x="143" y="6834"/>
                      <a:pt x="60" y="6906"/>
                      <a:pt x="0" y="6989"/>
                    </a:cubicBezTo>
                    <a:cubicBezTo>
                      <a:pt x="84" y="6918"/>
                      <a:pt x="155" y="6858"/>
                      <a:pt x="227" y="6787"/>
                    </a:cubicBezTo>
                    <a:lnTo>
                      <a:pt x="239" y="6775"/>
                    </a:lnTo>
                    <a:lnTo>
                      <a:pt x="500" y="6549"/>
                    </a:lnTo>
                    <a:lnTo>
                      <a:pt x="1001" y="6120"/>
                    </a:lnTo>
                    <a:lnTo>
                      <a:pt x="2013" y="5239"/>
                    </a:lnTo>
                    <a:lnTo>
                      <a:pt x="2917" y="4453"/>
                    </a:lnTo>
                    <a:lnTo>
                      <a:pt x="2977" y="4394"/>
                    </a:lnTo>
                    <a:lnTo>
                      <a:pt x="4025" y="3477"/>
                    </a:lnTo>
                    <a:lnTo>
                      <a:pt x="6037" y="1715"/>
                    </a:lnTo>
                    <a:lnTo>
                      <a:pt x="7025" y="822"/>
                    </a:lnTo>
                    <a:cubicBezTo>
                      <a:pt x="7311" y="536"/>
                      <a:pt x="7609" y="262"/>
                      <a:pt x="7906" y="0"/>
                    </a:cubicBezTo>
                    <a:close/>
                  </a:path>
                </a:pathLst>
              </a:custGeom>
              <a:solidFill>
                <a:srgbClr val="6166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1" name="Google Shape;1571;p37"/>
              <p:cNvSpPr/>
              <p:nvPr/>
            </p:nvSpPr>
            <p:spPr>
              <a:xfrm>
                <a:off x="3937565" y="3953636"/>
                <a:ext cx="14219" cy="4553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489" extrusionOk="0">
                    <a:moveTo>
                      <a:pt x="60" y="1"/>
                    </a:moveTo>
                    <a:cubicBezTo>
                      <a:pt x="48" y="24"/>
                      <a:pt x="12" y="48"/>
                      <a:pt x="0" y="72"/>
                    </a:cubicBezTo>
                    <a:lnTo>
                      <a:pt x="369" y="1429"/>
                    </a:lnTo>
                    <a:lnTo>
                      <a:pt x="381" y="1489"/>
                    </a:lnTo>
                    <a:lnTo>
                      <a:pt x="465" y="1477"/>
                    </a:lnTo>
                    <a:lnTo>
                      <a:pt x="429" y="1370"/>
                    </a:lnTo>
                    <a:lnTo>
                      <a:pt x="60" y="1"/>
                    </a:lnTo>
                    <a:close/>
                  </a:path>
                </a:pathLst>
              </a:custGeom>
              <a:solidFill>
                <a:srgbClr val="6166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2" name="Google Shape;1572;p37"/>
              <p:cNvSpPr/>
              <p:nvPr/>
            </p:nvSpPr>
            <p:spPr>
              <a:xfrm>
                <a:off x="3954659" y="3934340"/>
                <a:ext cx="14616" cy="50636"/>
              </a:xfrm>
              <a:custGeom>
                <a:avLst/>
                <a:gdLst/>
                <a:ahLst/>
                <a:cxnLst/>
                <a:rect l="l" t="t" r="r" b="b"/>
                <a:pathLst>
                  <a:path w="478" h="1656" extrusionOk="0">
                    <a:moveTo>
                      <a:pt x="60" y="0"/>
                    </a:moveTo>
                    <a:cubicBezTo>
                      <a:pt x="49" y="24"/>
                      <a:pt x="25" y="36"/>
                      <a:pt x="1" y="60"/>
                    </a:cubicBezTo>
                    <a:lnTo>
                      <a:pt x="382" y="1548"/>
                    </a:lnTo>
                    <a:lnTo>
                      <a:pt x="406" y="1655"/>
                    </a:lnTo>
                    <a:lnTo>
                      <a:pt x="477" y="1644"/>
                    </a:lnTo>
                    <a:lnTo>
                      <a:pt x="453" y="1489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6166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3" name="Google Shape;1573;p37"/>
              <p:cNvSpPr/>
              <p:nvPr/>
            </p:nvSpPr>
            <p:spPr>
              <a:xfrm>
                <a:off x="3927351" y="4017884"/>
                <a:ext cx="42992" cy="198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650" extrusionOk="0">
                    <a:moveTo>
                      <a:pt x="22" y="0"/>
                    </a:moveTo>
                    <a:cubicBezTo>
                      <a:pt x="14" y="0"/>
                      <a:pt x="9" y="3"/>
                      <a:pt x="1" y="7"/>
                    </a:cubicBezTo>
                    <a:lnTo>
                      <a:pt x="37" y="43"/>
                    </a:lnTo>
                    <a:lnTo>
                      <a:pt x="25" y="66"/>
                    </a:lnTo>
                    <a:cubicBezTo>
                      <a:pt x="25" y="66"/>
                      <a:pt x="37" y="66"/>
                      <a:pt x="60" y="90"/>
                    </a:cubicBezTo>
                    <a:cubicBezTo>
                      <a:pt x="227" y="162"/>
                      <a:pt x="858" y="447"/>
                      <a:pt x="1334" y="650"/>
                    </a:cubicBezTo>
                    <a:cubicBezTo>
                      <a:pt x="1358" y="638"/>
                      <a:pt x="1370" y="626"/>
                      <a:pt x="1406" y="602"/>
                    </a:cubicBezTo>
                    <a:cubicBezTo>
                      <a:pt x="620" y="245"/>
                      <a:pt x="275" y="102"/>
                      <a:pt x="144" y="43"/>
                    </a:cubicBezTo>
                    <a:cubicBezTo>
                      <a:pt x="64" y="11"/>
                      <a:pt x="38" y="0"/>
                      <a:pt x="22" y="0"/>
                    </a:cubicBezTo>
                    <a:close/>
                  </a:path>
                </a:pathLst>
              </a:custGeom>
              <a:solidFill>
                <a:srgbClr val="6166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4" name="Google Shape;1574;p37"/>
              <p:cNvSpPr/>
              <p:nvPr/>
            </p:nvSpPr>
            <p:spPr>
              <a:xfrm>
                <a:off x="3636814" y="4051583"/>
                <a:ext cx="200283" cy="229759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7514" extrusionOk="0">
                    <a:moveTo>
                      <a:pt x="1" y="0"/>
                    </a:moveTo>
                    <a:cubicBezTo>
                      <a:pt x="382" y="191"/>
                      <a:pt x="727" y="417"/>
                      <a:pt x="1060" y="667"/>
                    </a:cubicBezTo>
                    <a:cubicBezTo>
                      <a:pt x="1406" y="905"/>
                      <a:pt x="1739" y="1191"/>
                      <a:pt x="2037" y="1465"/>
                    </a:cubicBezTo>
                    <a:cubicBezTo>
                      <a:pt x="2632" y="2048"/>
                      <a:pt x="3192" y="2679"/>
                      <a:pt x="3715" y="3334"/>
                    </a:cubicBezTo>
                    <a:cubicBezTo>
                      <a:pt x="4251" y="3989"/>
                      <a:pt x="4728" y="4668"/>
                      <a:pt x="5204" y="5370"/>
                    </a:cubicBezTo>
                    <a:cubicBezTo>
                      <a:pt x="5442" y="5715"/>
                      <a:pt x="5668" y="6072"/>
                      <a:pt x="5894" y="6430"/>
                    </a:cubicBezTo>
                    <a:cubicBezTo>
                      <a:pt x="6109" y="6787"/>
                      <a:pt x="6335" y="7144"/>
                      <a:pt x="6549" y="7513"/>
                    </a:cubicBezTo>
                    <a:cubicBezTo>
                      <a:pt x="6168" y="6751"/>
                      <a:pt x="5740" y="6025"/>
                      <a:pt x="5299" y="5322"/>
                    </a:cubicBezTo>
                    <a:cubicBezTo>
                      <a:pt x="4847" y="4608"/>
                      <a:pt x="4358" y="3929"/>
                      <a:pt x="3835" y="3251"/>
                    </a:cubicBezTo>
                    <a:cubicBezTo>
                      <a:pt x="3573" y="2917"/>
                      <a:pt x="3287" y="2596"/>
                      <a:pt x="3001" y="2286"/>
                    </a:cubicBezTo>
                    <a:cubicBezTo>
                      <a:pt x="2703" y="1977"/>
                      <a:pt x="2406" y="1679"/>
                      <a:pt x="2096" y="1393"/>
                    </a:cubicBezTo>
                    <a:cubicBezTo>
                      <a:pt x="1465" y="834"/>
                      <a:pt x="763" y="322"/>
                      <a:pt x="1" y="0"/>
                    </a:cubicBezTo>
                    <a:close/>
                  </a:path>
                </a:pathLst>
              </a:custGeom>
              <a:solidFill>
                <a:srgbClr val="6166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5" name="Google Shape;1575;p37"/>
              <p:cNvSpPr/>
              <p:nvPr/>
            </p:nvSpPr>
            <p:spPr>
              <a:xfrm>
                <a:off x="3657577" y="4105097"/>
                <a:ext cx="54275" cy="2223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727" extrusionOk="0">
                    <a:moveTo>
                      <a:pt x="1751" y="0"/>
                    </a:moveTo>
                    <a:lnTo>
                      <a:pt x="1667" y="36"/>
                    </a:lnTo>
                    <a:lnTo>
                      <a:pt x="0" y="667"/>
                    </a:lnTo>
                    <a:cubicBezTo>
                      <a:pt x="12" y="691"/>
                      <a:pt x="24" y="715"/>
                      <a:pt x="48" y="727"/>
                    </a:cubicBezTo>
                    <a:lnTo>
                      <a:pt x="1727" y="96"/>
                    </a:lnTo>
                    <a:lnTo>
                      <a:pt x="1774" y="72"/>
                    </a:lnTo>
                    <a:lnTo>
                      <a:pt x="1751" y="0"/>
                    </a:lnTo>
                    <a:close/>
                  </a:path>
                </a:pathLst>
              </a:custGeom>
              <a:solidFill>
                <a:srgbClr val="6166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6" name="Google Shape;1576;p37"/>
              <p:cNvSpPr/>
              <p:nvPr/>
            </p:nvSpPr>
            <p:spPr>
              <a:xfrm>
                <a:off x="3671766" y="4118216"/>
                <a:ext cx="52838" cy="26969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882" extrusionOk="0">
                    <a:moveTo>
                      <a:pt x="1691" y="0"/>
                    </a:moveTo>
                    <a:cubicBezTo>
                      <a:pt x="1668" y="0"/>
                      <a:pt x="1644" y="12"/>
                      <a:pt x="1620" y="36"/>
                    </a:cubicBezTo>
                    <a:cubicBezTo>
                      <a:pt x="1144" y="274"/>
                      <a:pt x="417" y="607"/>
                      <a:pt x="1" y="822"/>
                    </a:cubicBezTo>
                    <a:cubicBezTo>
                      <a:pt x="13" y="834"/>
                      <a:pt x="25" y="869"/>
                      <a:pt x="48" y="881"/>
                    </a:cubicBezTo>
                    <a:cubicBezTo>
                      <a:pt x="548" y="643"/>
                      <a:pt x="1429" y="214"/>
                      <a:pt x="1668" y="107"/>
                    </a:cubicBezTo>
                    <a:lnTo>
                      <a:pt x="1727" y="83"/>
                    </a:lnTo>
                    <a:lnTo>
                      <a:pt x="1691" y="0"/>
                    </a:lnTo>
                    <a:close/>
                  </a:path>
                </a:pathLst>
              </a:custGeom>
              <a:solidFill>
                <a:srgbClr val="6166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7" name="Google Shape;1577;p37"/>
              <p:cNvSpPr/>
              <p:nvPr/>
            </p:nvSpPr>
            <p:spPr>
              <a:xfrm>
                <a:off x="3754423" y="4130570"/>
                <a:ext cx="12414" cy="26633"/>
              </a:xfrm>
              <a:custGeom>
                <a:avLst/>
                <a:gdLst/>
                <a:ahLst/>
                <a:cxnLst/>
                <a:rect l="l" t="t" r="r" b="b"/>
                <a:pathLst>
                  <a:path w="406" h="871" extrusionOk="0">
                    <a:moveTo>
                      <a:pt x="358" y="1"/>
                    </a:moveTo>
                    <a:lnTo>
                      <a:pt x="48" y="727"/>
                    </a:lnTo>
                    <a:lnTo>
                      <a:pt x="0" y="834"/>
                    </a:lnTo>
                    <a:lnTo>
                      <a:pt x="84" y="870"/>
                    </a:lnTo>
                    <a:lnTo>
                      <a:pt x="108" y="811"/>
                    </a:lnTo>
                    <a:lnTo>
                      <a:pt x="405" y="72"/>
                    </a:lnTo>
                    <a:cubicBezTo>
                      <a:pt x="393" y="49"/>
                      <a:pt x="358" y="13"/>
                      <a:pt x="358" y="1"/>
                    </a:cubicBezTo>
                    <a:close/>
                  </a:path>
                </a:pathLst>
              </a:custGeom>
              <a:solidFill>
                <a:srgbClr val="6166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8" name="Google Shape;1578;p37"/>
              <p:cNvSpPr/>
              <p:nvPr/>
            </p:nvSpPr>
            <p:spPr>
              <a:xfrm>
                <a:off x="3839985" y="4339948"/>
                <a:ext cx="220280" cy="184229"/>
              </a:xfrm>
              <a:custGeom>
                <a:avLst/>
                <a:gdLst/>
                <a:ahLst/>
                <a:cxnLst/>
                <a:rect l="l" t="t" r="r" b="b"/>
                <a:pathLst>
                  <a:path w="7204" h="6025" extrusionOk="0">
                    <a:moveTo>
                      <a:pt x="7204" y="0"/>
                    </a:moveTo>
                    <a:cubicBezTo>
                      <a:pt x="6454" y="250"/>
                      <a:pt x="5751" y="643"/>
                      <a:pt x="5084" y="1072"/>
                    </a:cubicBezTo>
                    <a:cubicBezTo>
                      <a:pt x="4918" y="1191"/>
                      <a:pt x="4751" y="1298"/>
                      <a:pt x="4584" y="1417"/>
                    </a:cubicBezTo>
                    <a:cubicBezTo>
                      <a:pt x="4430" y="1536"/>
                      <a:pt x="4275" y="1655"/>
                      <a:pt x="4108" y="1774"/>
                    </a:cubicBezTo>
                    <a:cubicBezTo>
                      <a:pt x="3953" y="1893"/>
                      <a:pt x="3799" y="2012"/>
                      <a:pt x="3656" y="2143"/>
                    </a:cubicBezTo>
                    <a:cubicBezTo>
                      <a:pt x="3501" y="2274"/>
                      <a:pt x="3358" y="2393"/>
                      <a:pt x="3203" y="2524"/>
                    </a:cubicBezTo>
                    <a:lnTo>
                      <a:pt x="2775" y="2929"/>
                    </a:lnTo>
                    <a:lnTo>
                      <a:pt x="2346" y="3346"/>
                    </a:lnTo>
                    <a:cubicBezTo>
                      <a:pt x="2191" y="3477"/>
                      <a:pt x="2060" y="3631"/>
                      <a:pt x="1929" y="3762"/>
                    </a:cubicBezTo>
                    <a:cubicBezTo>
                      <a:pt x="1786" y="3893"/>
                      <a:pt x="1655" y="4048"/>
                      <a:pt x="1524" y="4191"/>
                    </a:cubicBezTo>
                    <a:cubicBezTo>
                      <a:pt x="989" y="4774"/>
                      <a:pt x="477" y="5382"/>
                      <a:pt x="0" y="6025"/>
                    </a:cubicBezTo>
                    <a:cubicBezTo>
                      <a:pt x="262" y="5715"/>
                      <a:pt x="524" y="5417"/>
                      <a:pt x="774" y="5143"/>
                    </a:cubicBezTo>
                    <a:cubicBezTo>
                      <a:pt x="917" y="5001"/>
                      <a:pt x="1048" y="4870"/>
                      <a:pt x="1179" y="4715"/>
                    </a:cubicBezTo>
                    <a:cubicBezTo>
                      <a:pt x="1310" y="4572"/>
                      <a:pt x="1465" y="4417"/>
                      <a:pt x="1596" y="4286"/>
                    </a:cubicBezTo>
                    <a:cubicBezTo>
                      <a:pt x="2144" y="3715"/>
                      <a:pt x="2715" y="3167"/>
                      <a:pt x="3310" y="2643"/>
                    </a:cubicBezTo>
                    <a:cubicBezTo>
                      <a:pt x="3906" y="2131"/>
                      <a:pt x="4501" y="1619"/>
                      <a:pt x="5156" y="1179"/>
                    </a:cubicBezTo>
                    <a:cubicBezTo>
                      <a:pt x="5299" y="1060"/>
                      <a:pt x="5477" y="953"/>
                      <a:pt x="5644" y="845"/>
                    </a:cubicBezTo>
                    <a:lnTo>
                      <a:pt x="5894" y="679"/>
                    </a:lnTo>
                    <a:lnTo>
                      <a:pt x="6156" y="536"/>
                    </a:lnTo>
                    <a:lnTo>
                      <a:pt x="6406" y="381"/>
                    </a:lnTo>
                    <a:lnTo>
                      <a:pt x="6668" y="250"/>
                    </a:lnTo>
                    <a:lnTo>
                      <a:pt x="7204" y="0"/>
                    </a:lnTo>
                    <a:close/>
                  </a:path>
                </a:pathLst>
              </a:custGeom>
              <a:solidFill>
                <a:srgbClr val="6166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9" name="Google Shape;1579;p37"/>
              <p:cNvSpPr/>
              <p:nvPr/>
            </p:nvSpPr>
            <p:spPr>
              <a:xfrm>
                <a:off x="3974688" y="4351935"/>
                <a:ext cx="2599" cy="36815"/>
              </a:xfrm>
              <a:custGeom>
                <a:avLst/>
                <a:gdLst/>
                <a:ahLst/>
                <a:cxnLst/>
                <a:rect l="l" t="t" r="r" b="b"/>
                <a:pathLst>
                  <a:path w="85" h="1204" extrusionOk="0">
                    <a:moveTo>
                      <a:pt x="84" y="1"/>
                    </a:moveTo>
                    <a:cubicBezTo>
                      <a:pt x="60" y="13"/>
                      <a:pt x="36" y="25"/>
                      <a:pt x="1" y="37"/>
                    </a:cubicBezTo>
                    <a:lnTo>
                      <a:pt x="1" y="1203"/>
                    </a:lnTo>
                    <a:lnTo>
                      <a:pt x="84" y="1203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6166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0" name="Google Shape;1580;p37"/>
              <p:cNvSpPr/>
              <p:nvPr/>
            </p:nvSpPr>
            <p:spPr>
              <a:xfrm>
                <a:off x="3959399" y="4362883"/>
                <a:ext cx="4403" cy="35684"/>
              </a:xfrm>
              <a:custGeom>
                <a:avLst/>
                <a:gdLst/>
                <a:ahLst/>
                <a:cxnLst/>
                <a:rect l="l" t="t" r="r" b="b"/>
                <a:pathLst>
                  <a:path w="144" h="1167" extrusionOk="0">
                    <a:moveTo>
                      <a:pt x="72" y="0"/>
                    </a:moveTo>
                    <a:cubicBezTo>
                      <a:pt x="48" y="12"/>
                      <a:pt x="24" y="36"/>
                      <a:pt x="1" y="60"/>
                    </a:cubicBezTo>
                    <a:lnTo>
                      <a:pt x="72" y="1107"/>
                    </a:lnTo>
                    <a:lnTo>
                      <a:pt x="72" y="1167"/>
                    </a:lnTo>
                    <a:lnTo>
                      <a:pt x="144" y="1167"/>
                    </a:lnTo>
                    <a:lnTo>
                      <a:pt x="144" y="104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6166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" name="Google Shape;1581;p37"/>
              <p:cNvSpPr/>
              <p:nvPr/>
            </p:nvSpPr>
            <p:spPr>
              <a:xfrm>
                <a:off x="3930654" y="4425479"/>
                <a:ext cx="49536" cy="20059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656" extrusionOk="0">
                    <a:moveTo>
                      <a:pt x="24" y="1"/>
                    </a:moveTo>
                    <a:lnTo>
                      <a:pt x="0" y="60"/>
                    </a:lnTo>
                    <a:lnTo>
                      <a:pt x="60" y="96"/>
                    </a:lnTo>
                    <a:cubicBezTo>
                      <a:pt x="298" y="180"/>
                      <a:pt x="1143" y="513"/>
                      <a:pt x="1548" y="656"/>
                    </a:cubicBezTo>
                    <a:cubicBezTo>
                      <a:pt x="1572" y="632"/>
                      <a:pt x="1596" y="608"/>
                      <a:pt x="1619" y="596"/>
                    </a:cubicBezTo>
                    <a:cubicBezTo>
                      <a:pt x="1072" y="394"/>
                      <a:pt x="393" y="120"/>
                      <a:pt x="119" y="37"/>
                    </a:cubicBezTo>
                    <a:cubicBezTo>
                      <a:pt x="72" y="13"/>
                      <a:pt x="48" y="1"/>
                      <a:pt x="24" y="1"/>
                    </a:cubicBezTo>
                    <a:close/>
                  </a:path>
                </a:pathLst>
              </a:custGeom>
              <a:solidFill>
                <a:srgbClr val="6166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" name="Google Shape;1582;p37"/>
              <p:cNvSpPr/>
              <p:nvPr/>
            </p:nvSpPr>
            <p:spPr>
              <a:xfrm>
                <a:off x="3878943" y="4692378"/>
                <a:ext cx="296021" cy="219546"/>
              </a:xfrm>
              <a:custGeom>
                <a:avLst/>
                <a:gdLst/>
                <a:ahLst/>
                <a:cxnLst/>
                <a:rect l="l" t="t" r="r" b="b"/>
                <a:pathLst>
                  <a:path w="9681" h="7180" extrusionOk="0">
                    <a:moveTo>
                      <a:pt x="9680" y="0"/>
                    </a:moveTo>
                    <a:lnTo>
                      <a:pt x="9680" y="0"/>
                    </a:lnTo>
                    <a:cubicBezTo>
                      <a:pt x="8775" y="441"/>
                      <a:pt x="7894" y="929"/>
                      <a:pt x="7049" y="1489"/>
                    </a:cubicBezTo>
                    <a:cubicBezTo>
                      <a:pt x="6204" y="2036"/>
                      <a:pt x="5370" y="2620"/>
                      <a:pt x="4560" y="3227"/>
                    </a:cubicBezTo>
                    <a:cubicBezTo>
                      <a:pt x="3763" y="3834"/>
                      <a:pt x="2977" y="4477"/>
                      <a:pt x="2215" y="5132"/>
                    </a:cubicBezTo>
                    <a:cubicBezTo>
                      <a:pt x="1453" y="5787"/>
                      <a:pt x="715" y="6465"/>
                      <a:pt x="0" y="7180"/>
                    </a:cubicBezTo>
                    <a:cubicBezTo>
                      <a:pt x="369" y="6846"/>
                      <a:pt x="739" y="6513"/>
                      <a:pt x="1143" y="6191"/>
                    </a:cubicBezTo>
                    <a:cubicBezTo>
                      <a:pt x="1524" y="5858"/>
                      <a:pt x="1917" y="5537"/>
                      <a:pt x="2298" y="5215"/>
                    </a:cubicBezTo>
                    <a:cubicBezTo>
                      <a:pt x="3072" y="4584"/>
                      <a:pt x="3870" y="3953"/>
                      <a:pt x="4668" y="3346"/>
                    </a:cubicBezTo>
                    <a:cubicBezTo>
                      <a:pt x="5477" y="2727"/>
                      <a:pt x="6287" y="2155"/>
                      <a:pt x="7120" y="1584"/>
                    </a:cubicBezTo>
                    <a:cubicBezTo>
                      <a:pt x="7537" y="1298"/>
                      <a:pt x="7954" y="1024"/>
                      <a:pt x="8394" y="774"/>
                    </a:cubicBezTo>
                    <a:cubicBezTo>
                      <a:pt x="8811" y="488"/>
                      <a:pt x="9252" y="250"/>
                      <a:pt x="9680" y="0"/>
                    </a:cubicBezTo>
                    <a:close/>
                  </a:path>
                </a:pathLst>
              </a:custGeom>
              <a:solidFill>
                <a:srgbClr val="6166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" name="Google Shape;1583;p37"/>
              <p:cNvSpPr/>
              <p:nvPr/>
            </p:nvSpPr>
            <p:spPr>
              <a:xfrm>
                <a:off x="4041688" y="4729869"/>
                <a:ext cx="5137" cy="43726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430" extrusionOk="0">
                    <a:moveTo>
                      <a:pt x="72" y="1"/>
                    </a:moveTo>
                    <a:cubicBezTo>
                      <a:pt x="48" y="12"/>
                      <a:pt x="36" y="48"/>
                      <a:pt x="0" y="60"/>
                    </a:cubicBezTo>
                    <a:lnTo>
                      <a:pt x="96" y="1370"/>
                    </a:lnTo>
                    <a:lnTo>
                      <a:pt x="96" y="1429"/>
                    </a:lnTo>
                    <a:lnTo>
                      <a:pt x="167" y="1429"/>
                    </a:lnTo>
                    <a:lnTo>
                      <a:pt x="167" y="131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6166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" name="Google Shape;1584;p37"/>
              <p:cNvSpPr/>
              <p:nvPr/>
            </p:nvSpPr>
            <p:spPr>
              <a:xfrm>
                <a:off x="4019488" y="4748798"/>
                <a:ext cx="7308" cy="41188"/>
              </a:xfrm>
              <a:custGeom>
                <a:avLst/>
                <a:gdLst/>
                <a:ahLst/>
                <a:cxnLst/>
                <a:rect l="l" t="t" r="r" b="b"/>
                <a:pathLst>
                  <a:path w="239" h="1347" extrusionOk="0">
                    <a:moveTo>
                      <a:pt x="72" y="1"/>
                    </a:moveTo>
                    <a:cubicBezTo>
                      <a:pt x="48" y="13"/>
                      <a:pt x="24" y="36"/>
                      <a:pt x="0" y="60"/>
                    </a:cubicBezTo>
                    <a:lnTo>
                      <a:pt x="143" y="1263"/>
                    </a:lnTo>
                    <a:lnTo>
                      <a:pt x="167" y="1346"/>
                    </a:lnTo>
                    <a:lnTo>
                      <a:pt x="238" y="1334"/>
                    </a:lnTo>
                    <a:lnTo>
                      <a:pt x="226" y="1203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6166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" name="Google Shape;1585;p37"/>
              <p:cNvSpPr/>
              <p:nvPr/>
            </p:nvSpPr>
            <p:spPr>
              <a:xfrm>
                <a:off x="4004901" y="4802679"/>
                <a:ext cx="56477" cy="12048"/>
              </a:xfrm>
              <a:custGeom>
                <a:avLst/>
                <a:gdLst/>
                <a:ahLst/>
                <a:cxnLst/>
                <a:rect l="l" t="t" r="r" b="b"/>
                <a:pathLst>
                  <a:path w="1847" h="394" extrusionOk="0">
                    <a:moveTo>
                      <a:pt x="13" y="1"/>
                    </a:moveTo>
                    <a:lnTo>
                      <a:pt x="1" y="84"/>
                    </a:lnTo>
                    <a:lnTo>
                      <a:pt x="60" y="96"/>
                    </a:lnTo>
                    <a:lnTo>
                      <a:pt x="1751" y="394"/>
                    </a:lnTo>
                    <a:cubicBezTo>
                      <a:pt x="1787" y="382"/>
                      <a:pt x="1811" y="346"/>
                      <a:pt x="1846" y="334"/>
                    </a:cubicBezTo>
                    <a:lnTo>
                      <a:pt x="144" y="37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6166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6" name="Google Shape;1586;p37"/>
              <p:cNvSpPr/>
              <p:nvPr/>
            </p:nvSpPr>
            <p:spPr>
              <a:xfrm>
                <a:off x="3625163" y="4570396"/>
                <a:ext cx="229025" cy="151481"/>
              </a:xfrm>
              <a:custGeom>
                <a:avLst/>
                <a:gdLst/>
                <a:ahLst/>
                <a:cxnLst/>
                <a:rect l="l" t="t" r="r" b="b"/>
                <a:pathLst>
                  <a:path w="7490" h="4954" extrusionOk="0">
                    <a:moveTo>
                      <a:pt x="1" y="1"/>
                    </a:moveTo>
                    <a:lnTo>
                      <a:pt x="275" y="84"/>
                    </a:lnTo>
                    <a:cubicBezTo>
                      <a:pt x="358" y="120"/>
                      <a:pt x="453" y="144"/>
                      <a:pt x="537" y="191"/>
                    </a:cubicBezTo>
                    <a:cubicBezTo>
                      <a:pt x="703" y="263"/>
                      <a:pt x="882" y="334"/>
                      <a:pt x="1048" y="429"/>
                    </a:cubicBezTo>
                    <a:lnTo>
                      <a:pt x="1537" y="691"/>
                    </a:lnTo>
                    <a:lnTo>
                      <a:pt x="2013" y="989"/>
                    </a:lnTo>
                    <a:cubicBezTo>
                      <a:pt x="2644" y="1394"/>
                      <a:pt x="3263" y="1810"/>
                      <a:pt x="3870" y="2263"/>
                    </a:cubicBezTo>
                    <a:cubicBezTo>
                      <a:pt x="4489" y="2691"/>
                      <a:pt x="5097" y="3156"/>
                      <a:pt x="5692" y="3596"/>
                    </a:cubicBezTo>
                    <a:lnTo>
                      <a:pt x="7490" y="4954"/>
                    </a:lnTo>
                    <a:lnTo>
                      <a:pt x="7490" y="4954"/>
                    </a:lnTo>
                    <a:lnTo>
                      <a:pt x="6644" y="4227"/>
                    </a:lnTo>
                    <a:cubicBezTo>
                      <a:pt x="6347" y="3989"/>
                      <a:pt x="6061" y="3751"/>
                      <a:pt x="5763" y="3513"/>
                    </a:cubicBezTo>
                    <a:cubicBezTo>
                      <a:pt x="5168" y="3037"/>
                      <a:pt x="4573" y="2584"/>
                      <a:pt x="3966" y="2144"/>
                    </a:cubicBezTo>
                    <a:cubicBezTo>
                      <a:pt x="3358" y="1703"/>
                      <a:pt x="2727" y="1287"/>
                      <a:pt x="2072" y="906"/>
                    </a:cubicBezTo>
                    <a:cubicBezTo>
                      <a:pt x="1418" y="536"/>
                      <a:pt x="751" y="155"/>
                      <a:pt x="1" y="1"/>
                    </a:cubicBezTo>
                    <a:close/>
                  </a:path>
                </a:pathLst>
              </a:custGeom>
              <a:solidFill>
                <a:srgbClr val="6166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7" name="Google Shape;1587;p37"/>
              <p:cNvSpPr/>
              <p:nvPr/>
            </p:nvSpPr>
            <p:spPr>
              <a:xfrm>
                <a:off x="3656843" y="4605349"/>
                <a:ext cx="43726" cy="17154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561" extrusionOk="0">
                    <a:moveTo>
                      <a:pt x="1394" y="1"/>
                    </a:moveTo>
                    <a:cubicBezTo>
                      <a:pt x="1370" y="13"/>
                      <a:pt x="1322" y="24"/>
                      <a:pt x="1286" y="48"/>
                    </a:cubicBezTo>
                    <a:cubicBezTo>
                      <a:pt x="870" y="191"/>
                      <a:pt x="370" y="370"/>
                      <a:pt x="1" y="501"/>
                    </a:cubicBezTo>
                    <a:cubicBezTo>
                      <a:pt x="24" y="536"/>
                      <a:pt x="36" y="548"/>
                      <a:pt x="72" y="560"/>
                    </a:cubicBezTo>
                    <a:cubicBezTo>
                      <a:pt x="477" y="429"/>
                      <a:pt x="977" y="239"/>
                      <a:pt x="1370" y="108"/>
                    </a:cubicBezTo>
                    <a:cubicBezTo>
                      <a:pt x="1394" y="108"/>
                      <a:pt x="1406" y="84"/>
                      <a:pt x="1429" y="84"/>
                    </a:cubicBezTo>
                    <a:lnTo>
                      <a:pt x="1394" y="1"/>
                    </a:lnTo>
                    <a:close/>
                  </a:path>
                </a:pathLst>
              </a:custGeom>
              <a:solidFill>
                <a:srgbClr val="6166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8" name="Google Shape;1588;p37"/>
              <p:cNvSpPr/>
              <p:nvPr/>
            </p:nvSpPr>
            <p:spPr>
              <a:xfrm>
                <a:off x="3677240" y="4619201"/>
                <a:ext cx="44062" cy="18591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608" extrusionOk="0">
                    <a:moveTo>
                      <a:pt x="1417" y="0"/>
                    </a:moveTo>
                    <a:lnTo>
                      <a:pt x="1310" y="48"/>
                    </a:lnTo>
                    <a:lnTo>
                      <a:pt x="0" y="548"/>
                    </a:lnTo>
                    <a:cubicBezTo>
                      <a:pt x="24" y="572"/>
                      <a:pt x="48" y="583"/>
                      <a:pt x="72" y="607"/>
                    </a:cubicBezTo>
                    <a:lnTo>
                      <a:pt x="1381" y="107"/>
                    </a:lnTo>
                    <a:lnTo>
                      <a:pt x="1441" y="83"/>
                    </a:lnTo>
                    <a:lnTo>
                      <a:pt x="1417" y="0"/>
                    </a:lnTo>
                    <a:close/>
                  </a:path>
                </a:pathLst>
              </a:custGeom>
              <a:solidFill>
                <a:srgbClr val="6166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9" name="Google Shape;1589;p37"/>
              <p:cNvSpPr/>
              <p:nvPr/>
            </p:nvSpPr>
            <p:spPr>
              <a:xfrm>
                <a:off x="3755157" y="4619904"/>
                <a:ext cx="2935" cy="26266"/>
              </a:xfrm>
              <a:custGeom>
                <a:avLst/>
                <a:gdLst/>
                <a:ahLst/>
                <a:cxnLst/>
                <a:rect l="l" t="t" r="r" b="b"/>
                <a:pathLst>
                  <a:path w="96" h="859" extrusionOk="0">
                    <a:moveTo>
                      <a:pt x="0" y="1"/>
                    </a:moveTo>
                    <a:lnTo>
                      <a:pt x="24" y="739"/>
                    </a:lnTo>
                    <a:lnTo>
                      <a:pt x="24" y="858"/>
                    </a:lnTo>
                    <a:lnTo>
                      <a:pt x="96" y="858"/>
                    </a:lnTo>
                    <a:lnTo>
                      <a:pt x="96" y="787"/>
                    </a:lnTo>
                    <a:lnTo>
                      <a:pt x="72" y="60"/>
                    </a:lnTo>
                    <a:cubicBezTo>
                      <a:pt x="36" y="49"/>
                      <a:pt x="24" y="13"/>
                      <a:pt x="0" y="1"/>
                    </a:cubicBezTo>
                    <a:close/>
                  </a:path>
                </a:pathLst>
              </a:custGeom>
              <a:solidFill>
                <a:srgbClr val="6166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90" name="Google Shape;1590;p37"/>
            <p:cNvGrpSpPr/>
            <p:nvPr/>
          </p:nvGrpSpPr>
          <p:grpSpPr>
            <a:xfrm>
              <a:off x="4404514" y="4343241"/>
              <a:ext cx="475868" cy="935221"/>
              <a:chOff x="4294001" y="4012716"/>
              <a:chExt cx="475868" cy="935221"/>
            </a:xfrm>
          </p:grpSpPr>
          <p:sp>
            <p:nvSpPr>
              <p:cNvPr id="1591" name="Google Shape;1591;p37"/>
              <p:cNvSpPr/>
              <p:nvPr/>
            </p:nvSpPr>
            <p:spPr>
              <a:xfrm>
                <a:off x="4567811" y="4130233"/>
                <a:ext cx="164935" cy="817704"/>
              </a:xfrm>
              <a:custGeom>
                <a:avLst/>
                <a:gdLst/>
                <a:ahLst/>
                <a:cxnLst/>
                <a:rect l="l" t="t" r="r" b="b"/>
                <a:pathLst>
                  <a:path w="5394" h="26742" extrusionOk="0">
                    <a:moveTo>
                      <a:pt x="191" y="0"/>
                    </a:moveTo>
                    <a:cubicBezTo>
                      <a:pt x="119" y="0"/>
                      <a:pt x="48" y="60"/>
                      <a:pt x="48" y="143"/>
                    </a:cubicBezTo>
                    <a:cubicBezTo>
                      <a:pt x="48" y="179"/>
                      <a:pt x="0" y="1310"/>
                      <a:pt x="12" y="3119"/>
                    </a:cubicBezTo>
                    <a:cubicBezTo>
                      <a:pt x="36" y="3286"/>
                      <a:pt x="36" y="3453"/>
                      <a:pt x="36" y="3631"/>
                    </a:cubicBezTo>
                    <a:cubicBezTo>
                      <a:pt x="48" y="4929"/>
                      <a:pt x="107" y="6501"/>
                      <a:pt x="238" y="8239"/>
                    </a:cubicBezTo>
                    <a:cubicBezTo>
                      <a:pt x="250" y="8513"/>
                      <a:pt x="274" y="8775"/>
                      <a:pt x="298" y="9049"/>
                    </a:cubicBezTo>
                    <a:cubicBezTo>
                      <a:pt x="310" y="9168"/>
                      <a:pt x="310" y="9275"/>
                      <a:pt x="333" y="9394"/>
                    </a:cubicBezTo>
                    <a:cubicBezTo>
                      <a:pt x="357" y="9644"/>
                      <a:pt x="369" y="9894"/>
                      <a:pt x="405" y="10168"/>
                    </a:cubicBezTo>
                    <a:cubicBezTo>
                      <a:pt x="417" y="10358"/>
                      <a:pt x="429" y="10561"/>
                      <a:pt x="464" y="10775"/>
                    </a:cubicBezTo>
                    <a:cubicBezTo>
                      <a:pt x="512" y="11275"/>
                      <a:pt x="572" y="11787"/>
                      <a:pt x="643" y="12323"/>
                    </a:cubicBezTo>
                    <a:cubicBezTo>
                      <a:pt x="655" y="12466"/>
                      <a:pt x="691" y="12621"/>
                      <a:pt x="702" y="12763"/>
                    </a:cubicBezTo>
                    <a:cubicBezTo>
                      <a:pt x="726" y="12942"/>
                      <a:pt x="762" y="13144"/>
                      <a:pt x="786" y="13335"/>
                    </a:cubicBezTo>
                    <a:cubicBezTo>
                      <a:pt x="822" y="13502"/>
                      <a:pt x="833" y="13645"/>
                      <a:pt x="869" y="13811"/>
                    </a:cubicBezTo>
                    <a:lnTo>
                      <a:pt x="869" y="13859"/>
                    </a:lnTo>
                    <a:cubicBezTo>
                      <a:pt x="881" y="13954"/>
                      <a:pt x="893" y="14049"/>
                      <a:pt x="905" y="14157"/>
                    </a:cubicBezTo>
                    <a:cubicBezTo>
                      <a:pt x="1012" y="14883"/>
                      <a:pt x="1167" y="15645"/>
                      <a:pt x="1310" y="16395"/>
                    </a:cubicBezTo>
                    <a:cubicBezTo>
                      <a:pt x="1369" y="16669"/>
                      <a:pt x="1417" y="16919"/>
                      <a:pt x="1476" y="17169"/>
                    </a:cubicBezTo>
                    <a:cubicBezTo>
                      <a:pt x="1703" y="18157"/>
                      <a:pt x="1941" y="19121"/>
                      <a:pt x="2215" y="20086"/>
                    </a:cubicBezTo>
                    <a:cubicBezTo>
                      <a:pt x="2262" y="20241"/>
                      <a:pt x="2310" y="20407"/>
                      <a:pt x="2357" y="20550"/>
                    </a:cubicBezTo>
                    <a:cubicBezTo>
                      <a:pt x="3024" y="22765"/>
                      <a:pt x="3905" y="24896"/>
                      <a:pt x="5036" y="26741"/>
                    </a:cubicBezTo>
                    <a:lnTo>
                      <a:pt x="5394" y="26741"/>
                    </a:lnTo>
                    <a:cubicBezTo>
                      <a:pt x="4179" y="24836"/>
                      <a:pt x="3262" y="22562"/>
                      <a:pt x="2560" y="20133"/>
                    </a:cubicBezTo>
                    <a:cubicBezTo>
                      <a:pt x="2512" y="19991"/>
                      <a:pt x="2477" y="19824"/>
                      <a:pt x="2429" y="19657"/>
                    </a:cubicBezTo>
                    <a:cubicBezTo>
                      <a:pt x="2143" y="18633"/>
                      <a:pt x="1893" y="17609"/>
                      <a:pt x="1679" y="16562"/>
                    </a:cubicBezTo>
                    <a:cubicBezTo>
                      <a:pt x="1619" y="16300"/>
                      <a:pt x="1560" y="16026"/>
                      <a:pt x="1524" y="15764"/>
                    </a:cubicBezTo>
                    <a:cubicBezTo>
                      <a:pt x="1441" y="15323"/>
                      <a:pt x="1369" y="14907"/>
                      <a:pt x="1298" y="14490"/>
                    </a:cubicBezTo>
                    <a:cubicBezTo>
                      <a:pt x="1286" y="14371"/>
                      <a:pt x="1250" y="14276"/>
                      <a:pt x="1238" y="14157"/>
                    </a:cubicBezTo>
                    <a:cubicBezTo>
                      <a:pt x="1119" y="13406"/>
                      <a:pt x="1012" y="12668"/>
                      <a:pt x="929" y="11930"/>
                    </a:cubicBezTo>
                    <a:cubicBezTo>
                      <a:pt x="905" y="11775"/>
                      <a:pt x="881" y="11609"/>
                      <a:pt x="869" y="11442"/>
                    </a:cubicBezTo>
                    <a:cubicBezTo>
                      <a:pt x="750" y="10549"/>
                      <a:pt x="667" y="9692"/>
                      <a:pt x="595" y="8858"/>
                    </a:cubicBezTo>
                    <a:cubicBezTo>
                      <a:pt x="583" y="8739"/>
                      <a:pt x="583" y="8620"/>
                      <a:pt x="572" y="8501"/>
                    </a:cubicBezTo>
                    <a:cubicBezTo>
                      <a:pt x="548" y="8465"/>
                      <a:pt x="548" y="8442"/>
                      <a:pt x="548" y="8406"/>
                    </a:cubicBezTo>
                    <a:cubicBezTo>
                      <a:pt x="524" y="8168"/>
                      <a:pt x="512" y="7941"/>
                      <a:pt x="488" y="7703"/>
                    </a:cubicBezTo>
                    <a:cubicBezTo>
                      <a:pt x="405" y="6370"/>
                      <a:pt x="357" y="5144"/>
                      <a:pt x="333" y="4096"/>
                    </a:cubicBezTo>
                    <a:cubicBezTo>
                      <a:pt x="310" y="3977"/>
                      <a:pt x="310" y="3870"/>
                      <a:pt x="310" y="3750"/>
                    </a:cubicBezTo>
                    <a:cubicBezTo>
                      <a:pt x="298" y="3155"/>
                      <a:pt x="298" y="2607"/>
                      <a:pt x="298" y="2143"/>
                    </a:cubicBezTo>
                    <a:cubicBezTo>
                      <a:pt x="298" y="1715"/>
                      <a:pt x="310" y="1357"/>
                      <a:pt x="310" y="1060"/>
                    </a:cubicBezTo>
                    <a:cubicBezTo>
                      <a:pt x="333" y="500"/>
                      <a:pt x="345" y="191"/>
                      <a:pt x="345" y="167"/>
                    </a:cubicBezTo>
                    <a:cubicBezTo>
                      <a:pt x="345" y="71"/>
                      <a:pt x="286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2" name="Google Shape;1592;p37"/>
              <p:cNvSpPr/>
              <p:nvPr/>
            </p:nvSpPr>
            <p:spPr>
              <a:xfrm>
                <a:off x="4294001" y="4257567"/>
                <a:ext cx="289814" cy="186156"/>
              </a:xfrm>
              <a:custGeom>
                <a:avLst/>
                <a:gdLst/>
                <a:ahLst/>
                <a:cxnLst/>
                <a:rect l="l" t="t" r="r" b="b"/>
                <a:pathLst>
                  <a:path w="9478" h="6088" extrusionOk="0">
                    <a:moveTo>
                      <a:pt x="3419" y="0"/>
                    </a:moveTo>
                    <a:cubicBezTo>
                      <a:pt x="3186" y="0"/>
                      <a:pt x="2958" y="43"/>
                      <a:pt x="2739" y="134"/>
                    </a:cubicBezTo>
                    <a:cubicBezTo>
                      <a:pt x="1" y="1277"/>
                      <a:pt x="9478" y="6087"/>
                      <a:pt x="9478" y="6087"/>
                    </a:cubicBezTo>
                    <a:lnTo>
                      <a:pt x="9478" y="5551"/>
                    </a:lnTo>
                    <a:cubicBezTo>
                      <a:pt x="9478" y="5551"/>
                      <a:pt x="6093" y="0"/>
                      <a:pt x="341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" name="Google Shape;1593;p37"/>
              <p:cNvSpPr/>
              <p:nvPr/>
            </p:nvSpPr>
            <p:spPr>
              <a:xfrm>
                <a:off x="4577046" y="4273254"/>
                <a:ext cx="166617" cy="134419"/>
              </a:xfrm>
              <a:custGeom>
                <a:avLst/>
                <a:gdLst/>
                <a:ahLst/>
                <a:cxnLst/>
                <a:rect l="l" t="t" r="r" b="b"/>
                <a:pathLst>
                  <a:path w="5449" h="4396" extrusionOk="0">
                    <a:moveTo>
                      <a:pt x="4099" y="0"/>
                    </a:moveTo>
                    <a:cubicBezTo>
                      <a:pt x="2829" y="0"/>
                      <a:pt x="1" y="3971"/>
                      <a:pt x="91" y="4038"/>
                    </a:cubicBezTo>
                    <a:lnTo>
                      <a:pt x="43" y="4396"/>
                    </a:lnTo>
                    <a:cubicBezTo>
                      <a:pt x="43" y="4396"/>
                      <a:pt x="5449" y="526"/>
                      <a:pt x="4294" y="38"/>
                    </a:cubicBezTo>
                    <a:cubicBezTo>
                      <a:pt x="4234" y="12"/>
                      <a:pt x="4169" y="0"/>
                      <a:pt x="40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" name="Google Shape;1594;p37"/>
              <p:cNvSpPr/>
              <p:nvPr/>
            </p:nvSpPr>
            <p:spPr>
              <a:xfrm>
                <a:off x="4405770" y="4132405"/>
                <a:ext cx="164232" cy="110691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3620" extrusionOk="0">
                    <a:moveTo>
                      <a:pt x="1787" y="1"/>
                    </a:moveTo>
                    <a:cubicBezTo>
                      <a:pt x="1589" y="1"/>
                      <a:pt x="1407" y="66"/>
                      <a:pt x="1251" y="215"/>
                    </a:cubicBezTo>
                    <a:cubicBezTo>
                      <a:pt x="1" y="1405"/>
                      <a:pt x="5370" y="3620"/>
                      <a:pt x="5370" y="3620"/>
                    </a:cubicBezTo>
                    <a:lnTo>
                      <a:pt x="5370" y="3191"/>
                    </a:lnTo>
                    <a:cubicBezTo>
                      <a:pt x="5370" y="3191"/>
                      <a:pt x="3174" y="1"/>
                      <a:pt x="178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37"/>
              <p:cNvSpPr/>
              <p:nvPr/>
            </p:nvSpPr>
            <p:spPr>
              <a:xfrm>
                <a:off x="4569983" y="4012716"/>
                <a:ext cx="150380" cy="192516"/>
              </a:xfrm>
              <a:custGeom>
                <a:avLst/>
                <a:gdLst/>
                <a:ahLst/>
                <a:cxnLst/>
                <a:rect l="l" t="t" r="r" b="b"/>
                <a:pathLst>
                  <a:path w="4918" h="6296" extrusionOk="0">
                    <a:moveTo>
                      <a:pt x="3152" y="0"/>
                    </a:moveTo>
                    <a:cubicBezTo>
                      <a:pt x="1537" y="0"/>
                      <a:pt x="0" y="5712"/>
                      <a:pt x="0" y="5712"/>
                    </a:cubicBezTo>
                    <a:lnTo>
                      <a:pt x="0" y="6296"/>
                    </a:lnTo>
                    <a:cubicBezTo>
                      <a:pt x="0" y="6296"/>
                      <a:pt x="4918" y="295"/>
                      <a:pt x="3263" y="9"/>
                    </a:cubicBezTo>
                    <a:cubicBezTo>
                      <a:pt x="3226" y="3"/>
                      <a:pt x="3189" y="0"/>
                      <a:pt x="31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37"/>
              <p:cNvSpPr/>
              <p:nvPr/>
            </p:nvSpPr>
            <p:spPr>
              <a:xfrm>
                <a:off x="4569983" y="4190567"/>
                <a:ext cx="115430" cy="69656"/>
              </a:xfrm>
              <a:custGeom>
                <a:avLst/>
                <a:gdLst/>
                <a:ahLst/>
                <a:cxnLst/>
                <a:rect l="l" t="t" r="r" b="b"/>
                <a:pathLst>
                  <a:path w="3775" h="2278" extrusionOk="0">
                    <a:moveTo>
                      <a:pt x="2801" y="1"/>
                    </a:moveTo>
                    <a:cubicBezTo>
                      <a:pt x="1902" y="1"/>
                      <a:pt x="0" y="2063"/>
                      <a:pt x="0" y="2063"/>
                    </a:cubicBezTo>
                    <a:lnTo>
                      <a:pt x="0" y="2278"/>
                    </a:lnTo>
                    <a:cubicBezTo>
                      <a:pt x="0" y="2278"/>
                      <a:pt x="3775" y="468"/>
                      <a:pt x="3013" y="51"/>
                    </a:cubicBezTo>
                    <a:cubicBezTo>
                      <a:pt x="2951" y="16"/>
                      <a:pt x="2880" y="1"/>
                      <a:pt x="280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37"/>
              <p:cNvSpPr/>
              <p:nvPr/>
            </p:nvSpPr>
            <p:spPr>
              <a:xfrm>
                <a:off x="4587443" y="4407315"/>
                <a:ext cx="182425" cy="90662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2965" extrusionOk="0">
                    <a:moveTo>
                      <a:pt x="4437" y="1"/>
                    </a:moveTo>
                    <a:cubicBezTo>
                      <a:pt x="2978" y="1"/>
                      <a:pt x="1" y="2595"/>
                      <a:pt x="1" y="2595"/>
                    </a:cubicBezTo>
                    <a:lnTo>
                      <a:pt x="49" y="2964"/>
                    </a:lnTo>
                    <a:cubicBezTo>
                      <a:pt x="49" y="2964"/>
                      <a:pt x="5966" y="1464"/>
                      <a:pt x="5025" y="250"/>
                    </a:cubicBezTo>
                    <a:cubicBezTo>
                      <a:pt x="4887" y="75"/>
                      <a:pt x="4684" y="1"/>
                      <a:pt x="44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37"/>
              <p:cNvSpPr/>
              <p:nvPr/>
            </p:nvSpPr>
            <p:spPr>
              <a:xfrm>
                <a:off x="4438918" y="4536911"/>
                <a:ext cx="157291" cy="143561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4695" extrusionOk="0">
                    <a:moveTo>
                      <a:pt x="5084" y="0"/>
                    </a:moveTo>
                    <a:cubicBezTo>
                      <a:pt x="5084" y="0"/>
                      <a:pt x="0" y="3155"/>
                      <a:pt x="1512" y="4489"/>
                    </a:cubicBezTo>
                    <a:cubicBezTo>
                      <a:pt x="1675" y="4631"/>
                      <a:pt x="1845" y="4694"/>
                      <a:pt x="2019" y="4694"/>
                    </a:cubicBezTo>
                    <a:cubicBezTo>
                      <a:pt x="3450" y="4694"/>
                      <a:pt x="5144" y="417"/>
                      <a:pt x="5144" y="417"/>
                    </a:cubicBezTo>
                    <a:lnTo>
                      <a:pt x="5084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37"/>
              <p:cNvSpPr/>
              <p:nvPr/>
            </p:nvSpPr>
            <p:spPr>
              <a:xfrm>
                <a:off x="4450936" y="4443491"/>
                <a:ext cx="140534" cy="78523"/>
              </a:xfrm>
              <a:custGeom>
                <a:avLst/>
                <a:gdLst/>
                <a:ahLst/>
                <a:cxnLst/>
                <a:rect l="l" t="t" r="r" b="b"/>
                <a:pathLst>
                  <a:path w="4596" h="2568" extrusionOk="0">
                    <a:moveTo>
                      <a:pt x="1409" y="0"/>
                    </a:moveTo>
                    <a:cubicBezTo>
                      <a:pt x="1287" y="0"/>
                      <a:pt x="1173" y="25"/>
                      <a:pt x="1072" y="79"/>
                    </a:cubicBezTo>
                    <a:cubicBezTo>
                      <a:pt x="0" y="662"/>
                      <a:pt x="4596" y="2567"/>
                      <a:pt x="4596" y="2567"/>
                    </a:cubicBezTo>
                    <a:lnTo>
                      <a:pt x="4596" y="2246"/>
                    </a:lnTo>
                    <a:cubicBezTo>
                      <a:pt x="4596" y="2246"/>
                      <a:pt x="2585" y="0"/>
                      <a:pt x="14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600" name="Google Shape;1600;p37"/>
          <p:cNvGrpSpPr/>
          <p:nvPr/>
        </p:nvGrpSpPr>
        <p:grpSpPr>
          <a:xfrm>
            <a:off x="2771775" y="2019300"/>
            <a:ext cx="1891465" cy="453156"/>
            <a:chOff x="2771775" y="2019300"/>
            <a:chExt cx="1891465" cy="453156"/>
          </a:xfrm>
        </p:grpSpPr>
        <p:grpSp>
          <p:nvGrpSpPr>
            <p:cNvPr id="1601" name="Google Shape;1601;p37"/>
            <p:cNvGrpSpPr/>
            <p:nvPr/>
          </p:nvGrpSpPr>
          <p:grpSpPr>
            <a:xfrm>
              <a:off x="4480633" y="2305732"/>
              <a:ext cx="182607" cy="166724"/>
              <a:chOff x="1467664" y="1591324"/>
              <a:chExt cx="499881" cy="456277"/>
            </a:xfrm>
          </p:grpSpPr>
          <p:sp>
            <p:nvSpPr>
              <p:cNvPr id="1602" name="Google Shape;1602;p37"/>
              <p:cNvSpPr/>
              <p:nvPr/>
            </p:nvSpPr>
            <p:spPr>
              <a:xfrm>
                <a:off x="1467664" y="1679271"/>
                <a:ext cx="455085" cy="318648"/>
              </a:xfrm>
              <a:custGeom>
                <a:avLst/>
                <a:gdLst/>
                <a:ahLst/>
                <a:cxnLst/>
                <a:rect l="l" t="t" r="r" b="b"/>
                <a:pathLst>
                  <a:path w="14883" h="10421" extrusionOk="0">
                    <a:moveTo>
                      <a:pt x="8229" y="1"/>
                    </a:moveTo>
                    <a:cubicBezTo>
                      <a:pt x="8145" y="1"/>
                      <a:pt x="8061" y="3"/>
                      <a:pt x="7977" y="8"/>
                    </a:cubicBezTo>
                    <a:cubicBezTo>
                      <a:pt x="7453" y="31"/>
                      <a:pt x="6918" y="127"/>
                      <a:pt x="6406" y="258"/>
                    </a:cubicBezTo>
                    <a:cubicBezTo>
                      <a:pt x="5287" y="555"/>
                      <a:pt x="4203" y="1103"/>
                      <a:pt x="3262" y="1734"/>
                    </a:cubicBezTo>
                    <a:cubicBezTo>
                      <a:pt x="2727" y="2091"/>
                      <a:pt x="2215" y="2508"/>
                      <a:pt x="1834" y="3020"/>
                    </a:cubicBezTo>
                    <a:cubicBezTo>
                      <a:pt x="0" y="5544"/>
                      <a:pt x="2739" y="8068"/>
                      <a:pt x="4620" y="9092"/>
                    </a:cubicBezTo>
                    <a:cubicBezTo>
                      <a:pt x="5584" y="9628"/>
                      <a:pt x="6703" y="10128"/>
                      <a:pt x="7787" y="10342"/>
                    </a:cubicBezTo>
                    <a:cubicBezTo>
                      <a:pt x="8053" y="10396"/>
                      <a:pt x="8323" y="10421"/>
                      <a:pt x="8596" y="10421"/>
                    </a:cubicBezTo>
                    <a:cubicBezTo>
                      <a:pt x="10138" y="10421"/>
                      <a:pt x="11740" y="9612"/>
                      <a:pt x="12954" y="8580"/>
                    </a:cubicBezTo>
                    <a:cubicBezTo>
                      <a:pt x="14061" y="7640"/>
                      <a:pt x="14883" y="6056"/>
                      <a:pt x="14514" y="4603"/>
                    </a:cubicBezTo>
                    <a:cubicBezTo>
                      <a:pt x="14240" y="3556"/>
                      <a:pt x="13454" y="2246"/>
                      <a:pt x="12597" y="1686"/>
                    </a:cubicBezTo>
                    <a:cubicBezTo>
                      <a:pt x="11308" y="838"/>
                      <a:pt x="9814" y="1"/>
                      <a:pt x="82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37"/>
              <p:cNvSpPr/>
              <p:nvPr/>
            </p:nvSpPr>
            <p:spPr>
              <a:xfrm>
                <a:off x="1469835" y="1591324"/>
                <a:ext cx="497710" cy="456277"/>
              </a:xfrm>
              <a:custGeom>
                <a:avLst/>
                <a:gdLst/>
                <a:ahLst/>
                <a:cxnLst/>
                <a:rect l="l" t="t" r="r" b="b"/>
                <a:pathLst>
                  <a:path w="16277" h="14922" extrusionOk="0">
                    <a:moveTo>
                      <a:pt x="6397" y="319"/>
                    </a:moveTo>
                    <a:cubicBezTo>
                      <a:pt x="7375" y="319"/>
                      <a:pt x="8371" y="630"/>
                      <a:pt x="9216" y="1122"/>
                    </a:cubicBezTo>
                    <a:cubicBezTo>
                      <a:pt x="9978" y="1574"/>
                      <a:pt x="10657" y="2181"/>
                      <a:pt x="11371" y="2705"/>
                    </a:cubicBezTo>
                    <a:cubicBezTo>
                      <a:pt x="12026" y="3181"/>
                      <a:pt x="12681" y="3658"/>
                      <a:pt x="13300" y="4170"/>
                    </a:cubicBezTo>
                    <a:cubicBezTo>
                      <a:pt x="14562" y="5277"/>
                      <a:pt x="15169" y="6658"/>
                      <a:pt x="15122" y="8325"/>
                    </a:cubicBezTo>
                    <a:cubicBezTo>
                      <a:pt x="15062" y="10444"/>
                      <a:pt x="13693" y="11813"/>
                      <a:pt x="12014" y="12861"/>
                    </a:cubicBezTo>
                    <a:cubicBezTo>
                      <a:pt x="11288" y="13325"/>
                      <a:pt x="10538" y="13802"/>
                      <a:pt x="9752" y="14159"/>
                    </a:cubicBezTo>
                    <a:cubicBezTo>
                      <a:pt x="9179" y="14426"/>
                      <a:pt x="8617" y="14546"/>
                      <a:pt x="8056" y="14546"/>
                    </a:cubicBezTo>
                    <a:cubicBezTo>
                      <a:pt x="7393" y="14546"/>
                      <a:pt x="6732" y="14378"/>
                      <a:pt x="6061" y="14087"/>
                    </a:cubicBezTo>
                    <a:cubicBezTo>
                      <a:pt x="4442" y="13373"/>
                      <a:pt x="2953" y="12182"/>
                      <a:pt x="1965" y="10706"/>
                    </a:cubicBezTo>
                    <a:cubicBezTo>
                      <a:pt x="1955" y="10693"/>
                      <a:pt x="1942" y="10683"/>
                      <a:pt x="1927" y="10675"/>
                    </a:cubicBezTo>
                    <a:lnTo>
                      <a:pt x="1927" y="10675"/>
                    </a:lnTo>
                    <a:cubicBezTo>
                      <a:pt x="940" y="9068"/>
                      <a:pt x="887" y="7333"/>
                      <a:pt x="1465" y="5563"/>
                    </a:cubicBezTo>
                    <a:cubicBezTo>
                      <a:pt x="1727" y="4741"/>
                      <a:pt x="2120" y="3979"/>
                      <a:pt x="2489" y="3205"/>
                    </a:cubicBezTo>
                    <a:cubicBezTo>
                      <a:pt x="2894" y="2348"/>
                      <a:pt x="3322" y="1586"/>
                      <a:pt x="4132" y="1014"/>
                    </a:cubicBezTo>
                    <a:cubicBezTo>
                      <a:pt x="4812" y="527"/>
                      <a:pt x="5598" y="319"/>
                      <a:pt x="6397" y="319"/>
                    </a:cubicBezTo>
                    <a:close/>
                    <a:moveTo>
                      <a:pt x="6904" y="1"/>
                    </a:moveTo>
                    <a:cubicBezTo>
                      <a:pt x="5473" y="1"/>
                      <a:pt x="4000" y="511"/>
                      <a:pt x="2918" y="1455"/>
                    </a:cubicBezTo>
                    <a:cubicBezTo>
                      <a:pt x="2263" y="2014"/>
                      <a:pt x="1906" y="2824"/>
                      <a:pt x="1548" y="3574"/>
                    </a:cubicBezTo>
                    <a:cubicBezTo>
                      <a:pt x="1060" y="4610"/>
                      <a:pt x="596" y="5598"/>
                      <a:pt x="346" y="6717"/>
                    </a:cubicBezTo>
                    <a:cubicBezTo>
                      <a:pt x="1" y="8193"/>
                      <a:pt x="298" y="9681"/>
                      <a:pt x="1095" y="10954"/>
                    </a:cubicBezTo>
                    <a:lnTo>
                      <a:pt x="1095" y="10954"/>
                    </a:lnTo>
                    <a:cubicBezTo>
                      <a:pt x="1095" y="10955"/>
                      <a:pt x="1096" y="10955"/>
                      <a:pt x="1096" y="10956"/>
                    </a:cubicBezTo>
                    <a:cubicBezTo>
                      <a:pt x="1096" y="10956"/>
                      <a:pt x="1096" y="10956"/>
                      <a:pt x="1096" y="10956"/>
                    </a:cubicBezTo>
                    <a:lnTo>
                      <a:pt x="1096" y="10956"/>
                    </a:lnTo>
                    <a:cubicBezTo>
                      <a:pt x="1098" y="10959"/>
                      <a:pt x="1099" y="10961"/>
                      <a:pt x="1101" y="10964"/>
                    </a:cubicBezTo>
                    <a:lnTo>
                      <a:pt x="1101" y="10964"/>
                    </a:lnTo>
                    <a:cubicBezTo>
                      <a:pt x="2173" y="12555"/>
                      <a:pt x="3718" y="13743"/>
                      <a:pt x="5466" y="14504"/>
                    </a:cubicBezTo>
                    <a:cubicBezTo>
                      <a:pt x="6138" y="14795"/>
                      <a:pt x="6815" y="14922"/>
                      <a:pt x="7490" y="14922"/>
                    </a:cubicBezTo>
                    <a:cubicBezTo>
                      <a:pt x="8500" y="14922"/>
                      <a:pt x="9502" y="14637"/>
                      <a:pt x="10466" y="14195"/>
                    </a:cubicBezTo>
                    <a:cubicBezTo>
                      <a:pt x="12050" y="13444"/>
                      <a:pt x="13871" y="12385"/>
                      <a:pt x="14967" y="11016"/>
                    </a:cubicBezTo>
                    <a:cubicBezTo>
                      <a:pt x="16110" y="9575"/>
                      <a:pt x="16276" y="7384"/>
                      <a:pt x="15538" y="5741"/>
                    </a:cubicBezTo>
                    <a:cubicBezTo>
                      <a:pt x="14860" y="4158"/>
                      <a:pt x="13145" y="3157"/>
                      <a:pt x="11824" y="2181"/>
                    </a:cubicBezTo>
                    <a:cubicBezTo>
                      <a:pt x="10300" y="1062"/>
                      <a:pt x="8990" y="50"/>
                      <a:pt x="7049" y="2"/>
                    </a:cubicBezTo>
                    <a:cubicBezTo>
                      <a:pt x="7001" y="1"/>
                      <a:pt x="6953" y="1"/>
                      <a:pt x="690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04" name="Google Shape;1604;p37"/>
            <p:cNvGrpSpPr/>
            <p:nvPr/>
          </p:nvGrpSpPr>
          <p:grpSpPr>
            <a:xfrm>
              <a:off x="2771775" y="2019300"/>
              <a:ext cx="1770200" cy="396000"/>
              <a:chOff x="2771775" y="2019300"/>
              <a:chExt cx="1770200" cy="396000"/>
            </a:xfrm>
          </p:grpSpPr>
          <p:grpSp>
            <p:nvGrpSpPr>
              <p:cNvPr id="1605" name="Google Shape;1605;p37"/>
              <p:cNvGrpSpPr/>
              <p:nvPr/>
            </p:nvGrpSpPr>
            <p:grpSpPr>
              <a:xfrm>
                <a:off x="2971800" y="2403288"/>
                <a:ext cx="1570175" cy="2413"/>
                <a:chOff x="2971800" y="3257125"/>
                <a:chExt cx="1570175" cy="2413"/>
              </a:xfrm>
            </p:grpSpPr>
            <p:cxnSp>
              <p:nvCxnSpPr>
                <p:cNvPr id="1606" name="Google Shape;1606;p37"/>
                <p:cNvCxnSpPr/>
                <p:nvPr/>
              </p:nvCxnSpPr>
              <p:spPr>
                <a:xfrm>
                  <a:off x="2971800" y="3259538"/>
                  <a:ext cx="848400" cy="0"/>
                </a:xfrm>
                <a:prstGeom prst="straightConnector1">
                  <a:avLst/>
                </a:prstGeom>
                <a:noFill/>
                <a:ln w="19050" cap="flat" cmpd="sng">
                  <a:solidFill>
                    <a:schemeClr val="accent5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07" name="Google Shape;1607;p37"/>
                <p:cNvCxnSpPr/>
                <p:nvPr/>
              </p:nvCxnSpPr>
              <p:spPr>
                <a:xfrm rot="10800000" flipH="1">
                  <a:off x="3820175" y="3257125"/>
                  <a:ext cx="721800" cy="2400"/>
                </a:xfrm>
                <a:prstGeom prst="straightConnector1">
                  <a:avLst/>
                </a:prstGeom>
                <a:noFill/>
                <a:ln w="19050" cap="flat" cmpd="sng">
                  <a:solidFill>
                    <a:schemeClr val="accent5"/>
                  </a:solidFill>
                  <a:prstDash val="dash"/>
                  <a:round/>
                  <a:headEnd type="none" w="med" len="med"/>
                  <a:tailEnd type="none" w="med" len="med"/>
                </a:ln>
              </p:spPr>
            </p:cxnSp>
          </p:grpSp>
          <p:cxnSp>
            <p:nvCxnSpPr>
              <p:cNvPr id="1608" name="Google Shape;1608;p37"/>
              <p:cNvCxnSpPr/>
              <p:nvPr/>
            </p:nvCxnSpPr>
            <p:spPr>
              <a:xfrm>
                <a:off x="2972475" y="2019300"/>
                <a:ext cx="0" cy="3960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accent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09" name="Google Shape;1609;p37"/>
              <p:cNvCxnSpPr/>
              <p:nvPr/>
            </p:nvCxnSpPr>
            <p:spPr>
              <a:xfrm>
                <a:off x="2771775" y="2019300"/>
                <a:ext cx="2103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accent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1610" name="Google Shape;1610;p37"/>
          <p:cNvGrpSpPr/>
          <p:nvPr/>
        </p:nvGrpSpPr>
        <p:grpSpPr>
          <a:xfrm>
            <a:off x="4480604" y="2019294"/>
            <a:ext cx="1828866" cy="781702"/>
            <a:chOff x="4480633" y="2019300"/>
            <a:chExt cx="1852579" cy="781702"/>
          </a:xfrm>
        </p:grpSpPr>
        <p:grpSp>
          <p:nvGrpSpPr>
            <p:cNvPr id="1611" name="Google Shape;1611;p37"/>
            <p:cNvGrpSpPr/>
            <p:nvPr/>
          </p:nvGrpSpPr>
          <p:grpSpPr>
            <a:xfrm>
              <a:off x="4480633" y="2634279"/>
              <a:ext cx="182607" cy="166724"/>
              <a:chOff x="1467664" y="1591324"/>
              <a:chExt cx="499881" cy="456277"/>
            </a:xfrm>
          </p:grpSpPr>
          <p:sp>
            <p:nvSpPr>
              <p:cNvPr id="1612" name="Google Shape;1612;p37"/>
              <p:cNvSpPr/>
              <p:nvPr/>
            </p:nvSpPr>
            <p:spPr>
              <a:xfrm>
                <a:off x="1467664" y="1679271"/>
                <a:ext cx="455085" cy="318648"/>
              </a:xfrm>
              <a:custGeom>
                <a:avLst/>
                <a:gdLst/>
                <a:ahLst/>
                <a:cxnLst/>
                <a:rect l="l" t="t" r="r" b="b"/>
                <a:pathLst>
                  <a:path w="14883" h="10421" extrusionOk="0">
                    <a:moveTo>
                      <a:pt x="8229" y="1"/>
                    </a:moveTo>
                    <a:cubicBezTo>
                      <a:pt x="8145" y="1"/>
                      <a:pt x="8061" y="3"/>
                      <a:pt x="7977" y="8"/>
                    </a:cubicBezTo>
                    <a:cubicBezTo>
                      <a:pt x="7453" y="31"/>
                      <a:pt x="6918" y="127"/>
                      <a:pt x="6406" y="258"/>
                    </a:cubicBezTo>
                    <a:cubicBezTo>
                      <a:pt x="5287" y="555"/>
                      <a:pt x="4203" y="1103"/>
                      <a:pt x="3262" y="1734"/>
                    </a:cubicBezTo>
                    <a:cubicBezTo>
                      <a:pt x="2727" y="2091"/>
                      <a:pt x="2215" y="2508"/>
                      <a:pt x="1834" y="3020"/>
                    </a:cubicBezTo>
                    <a:cubicBezTo>
                      <a:pt x="0" y="5544"/>
                      <a:pt x="2739" y="8068"/>
                      <a:pt x="4620" y="9092"/>
                    </a:cubicBezTo>
                    <a:cubicBezTo>
                      <a:pt x="5584" y="9628"/>
                      <a:pt x="6703" y="10128"/>
                      <a:pt x="7787" y="10342"/>
                    </a:cubicBezTo>
                    <a:cubicBezTo>
                      <a:pt x="8053" y="10396"/>
                      <a:pt x="8323" y="10421"/>
                      <a:pt x="8596" y="10421"/>
                    </a:cubicBezTo>
                    <a:cubicBezTo>
                      <a:pt x="10138" y="10421"/>
                      <a:pt x="11740" y="9612"/>
                      <a:pt x="12954" y="8580"/>
                    </a:cubicBezTo>
                    <a:cubicBezTo>
                      <a:pt x="14061" y="7640"/>
                      <a:pt x="14883" y="6056"/>
                      <a:pt x="14514" y="4603"/>
                    </a:cubicBezTo>
                    <a:cubicBezTo>
                      <a:pt x="14240" y="3556"/>
                      <a:pt x="13454" y="2246"/>
                      <a:pt x="12597" y="1686"/>
                    </a:cubicBezTo>
                    <a:cubicBezTo>
                      <a:pt x="11308" y="838"/>
                      <a:pt x="9814" y="1"/>
                      <a:pt x="82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3" name="Google Shape;1613;p37"/>
              <p:cNvSpPr/>
              <p:nvPr/>
            </p:nvSpPr>
            <p:spPr>
              <a:xfrm>
                <a:off x="1469835" y="1591324"/>
                <a:ext cx="497710" cy="456277"/>
              </a:xfrm>
              <a:custGeom>
                <a:avLst/>
                <a:gdLst/>
                <a:ahLst/>
                <a:cxnLst/>
                <a:rect l="l" t="t" r="r" b="b"/>
                <a:pathLst>
                  <a:path w="16277" h="14922" extrusionOk="0">
                    <a:moveTo>
                      <a:pt x="6397" y="319"/>
                    </a:moveTo>
                    <a:cubicBezTo>
                      <a:pt x="7375" y="319"/>
                      <a:pt x="8371" y="630"/>
                      <a:pt x="9216" y="1122"/>
                    </a:cubicBezTo>
                    <a:cubicBezTo>
                      <a:pt x="9978" y="1574"/>
                      <a:pt x="10657" y="2181"/>
                      <a:pt x="11371" y="2705"/>
                    </a:cubicBezTo>
                    <a:cubicBezTo>
                      <a:pt x="12026" y="3181"/>
                      <a:pt x="12681" y="3658"/>
                      <a:pt x="13300" y="4170"/>
                    </a:cubicBezTo>
                    <a:cubicBezTo>
                      <a:pt x="14562" y="5277"/>
                      <a:pt x="15169" y="6658"/>
                      <a:pt x="15122" y="8325"/>
                    </a:cubicBezTo>
                    <a:cubicBezTo>
                      <a:pt x="15062" y="10444"/>
                      <a:pt x="13693" y="11813"/>
                      <a:pt x="12014" y="12861"/>
                    </a:cubicBezTo>
                    <a:cubicBezTo>
                      <a:pt x="11288" y="13325"/>
                      <a:pt x="10538" y="13802"/>
                      <a:pt x="9752" y="14159"/>
                    </a:cubicBezTo>
                    <a:cubicBezTo>
                      <a:pt x="9179" y="14426"/>
                      <a:pt x="8617" y="14546"/>
                      <a:pt x="8056" y="14546"/>
                    </a:cubicBezTo>
                    <a:cubicBezTo>
                      <a:pt x="7393" y="14546"/>
                      <a:pt x="6732" y="14378"/>
                      <a:pt x="6061" y="14087"/>
                    </a:cubicBezTo>
                    <a:cubicBezTo>
                      <a:pt x="4442" y="13373"/>
                      <a:pt x="2953" y="12182"/>
                      <a:pt x="1965" y="10706"/>
                    </a:cubicBezTo>
                    <a:cubicBezTo>
                      <a:pt x="1955" y="10693"/>
                      <a:pt x="1942" y="10683"/>
                      <a:pt x="1927" y="10675"/>
                    </a:cubicBezTo>
                    <a:lnTo>
                      <a:pt x="1927" y="10675"/>
                    </a:lnTo>
                    <a:cubicBezTo>
                      <a:pt x="940" y="9068"/>
                      <a:pt x="887" y="7333"/>
                      <a:pt x="1465" y="5563"/>
                    </a:cubicBezTo>
                    <a:cubicBezTo>
                      <a:pt x="1727" y="4741"/>
                      <a:pt x="2120" y="3979"/>
                      <a:pt x="2489" y="3205"/>
                    </a:cubicBezTo>
                    <a:cubicBezTo>
                      <a:pt x="2894" y="2348"/>
                      <a:pt x="3322" y="1586"/>
                      <a:pt x="4132" y="1014"/>
                    </a:cubicBezTo>
                    <a:cubicBezTo>
                      <a:pt x="4812" y="527"/>
                      <a:pt x="5598" y="319"/>
                      <a:pt x="6397" y="319"/>
                    </a:cubicBezTo>
                    <a:close/>
                    <a:moveTo>
                      <a:pt x="6904" y="1"/>
                    </a:moveTo>
                    <a:cubicBezTo>
                      <a:pt x="5473" y="1"/>
                      <a:pt x="4000" y="511"/>
                      <a:pt x="2918" y="1455"/>
                    </a:cubicBezTo>
                    <a:cubicBezTo>
                      <a:pt x="2263" y="2014"/>
                      <a:pt x="1906" y="2824"/>
                      <a:pt x="1548" y="3574"/>
                    </a:cubicBezTo>
                    <a:cubicBezTo>
                      <a:pt x="1060" y="4610"/>
                      <a:pt x="596" y="5598"/>
                      <a:pt x="346" y="6717"/>
                    </a:cubicBezTo>
                    <a:cubicBezTo>
                      <a:pt x="1" y="8193"/>
                      <a:pt x="298" y="9681"/>
                      <a:pt x="1095" y="10954"/>
                    </a:cubicBezTo>
                    <a:lnTo>
                      <a:pt x="1095" y="10954"/>
                    </a:lnTo>
                    <a:cubicBezTo>
                      <a:pt x="1095" y="10955"/>
                      <a:pt x="1096" y="10955"/>
                      <a:pt x="1096" y="10956"/>
                    </a:cubicBezTo>
                    <a:cubicBezTo>
                      <a:pt x="1096" y="10956"/>
                      <a:pt x="1096" y="10956"/>
                      <a:pt x="1096" y="10956"/>
                    </a:cubicBezTo>
                    <a:lnTo>
                      <a:pt x="1096" y="10956"/>
                    </a:lnTo>
                    <a:cubicBezTo>
                      <a:pt x="1098" y="10959"/>
                      <a:pt x="1099" y="10961"/>
                      <a:pt x="1101" y="10964"/>
                    </a:cubicBezTo>
                    <a:lnTo>
                      <a:pt x="1101" y="10964"/>
                    </a:lnTo>
                    <a:cubicBezTo>
                      <a:pt x="2173" y="12555"/>
                      <a:pt x="3718" y="13743"/>
                      <a:pt x="5466" y="14504"/>
                    </a:cubicBezTo>
                    <a:cubicBezTo>
                      <a:pt x="6138" y="14795"/>
                      <a:pt x="6815" y="14922"/>
                      <a:pt x="7490" y="14922"/>
                    </a:cubicBezTo>
                    <a:cubicBezTo>
                      <a:pt x="8500" y="14922"/>
                      <a:pt x="9502" y="14637"/>
                      <a:pt x="10466" y="14195"/>
                    </a:cubicBezTo>
                    <a:cubicBezTo>
                      <a:pt x="12050" y="13444"/>
                      <a:pt x="13871" y="12385"/>
                      <a:pt x="14967" y="11016"/>
                    </a:cubicBezTo>
                    <a:cubicBezTo>
                      <a:pt x="16110" y="9575"/>
                      <a:pt x="16276" y="7384"/>
                      <a:pt x="15538" y="5741"/>
                    </a:cubicBezTo>
                    <a:cubicBezTo>
                      <a:pt x="14860" y="4158"/>
                      <a:pt x="13145" y="3157"/>
                      <a:pt x="11824" y="2181"/>
                    </a:cubicBezTo>
                    <a:cubicBezTo>
                      <a:pt x="10300" y="1062"/>
                      <a:pt x="8990" y="50"/>
                      <a:pt x="7049" y="2"/>
                    </a:cubicBezTo>
                    <a:cubicBezTo>
                      <a:pt x="7001" y="1"/>
                      <a:pt x="6953" y="1"/>
                      <a:pt x="690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14" name="Google Shape;1614;p37"/>
            <p:cNvGrpSpPr/>
            <p:nvPr/>
          </p:nvGrpSpPr>
          <p:grpSpPr>
            <a:xfrm>
              <a:off x="4572000" y="2019300"/>
              <a:ext cx="1761213" cy="700200"/>
              <a:chOff x="4572000" y="2019300"/>
              <a:chExt cx="1761213" cy="700200"/>
            </a:xfrm>
          </p:grpSpPr>
          <p:grpSp>
            <p:nvGrpSpPr>
              <p:cNvPr id="1615" name="Google Shape;1615;p37"/>
              <p:cNvGrpSpPr/>
              <p:nvPr/>
            </p:nvGrpSpPr>
            <p:grpSpPr>
              <a:xfrm flipH="1">
                <a:off x="4572000" y="2708825"/>
                <a:ext cx="1570175" cy="2413"/>
                <a:chOff x="2971800" y="3257125"/>
                <a:chExt cx="1570175" cy="2413"/>
              </a:xfrm>
            </p:grpSpPr>
            <p:cxnSp>
              <p:nvCxnSpPr>
                <p:cNvPr id="1616" name="Google Shape;1616;p37"/>
                <p:cNvCxnSpPr/>
                <p:nvPr/>
              </p:nvCxnSpPr>
              <p:spPr>
                <a:xfrm>
                  <a:off x="2971800" y="3259538"/>
                  <a:ext cx="848400" cy="0"/>
                </a:xfrm>
                <a:prstGeom prst="straightConnector1">
                  <a:avLst/>
                </a:prstGeom>
                <a:noFill/>
                <a:ln w="19050" cap="flat" cmpd="sng">
                  <a:solidFill>
                    <a:schemeClr val="accent5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17" name="Google Shape;1617;p37"/>
                <p:cNvCxnSpPr/>
                <p:nvPr/>
              </p:nvCxnSpPr>
              <p:spPr>
                <a:xfrm rot="10800000" flipH="1">
                  <a:off x="3820175" y="3257125"/>
                  <a:ext cx="721800" cy="2400"/>
                </a:xfrm>
                <a:prstGeom prst="straightConnector1">
                  <a:avLst/>
                </a:prstGeom>
                <a:noFill/>
                <a:ln w="19050" cap="flat" cmpd="sng">
                  <a:solidFill>
                    <a:schemeClr val="accent5"/>
                  </a:solidFill>
                  <a:prstDash val="dash"/>
                  <a:round/>
                  <a:headEnd type="none" w="med" len="med"/>
                  <a:tailEnd type="none" w="med" len="med"/>
                </a:ln>
              </p:spPr>
            </p:cxnSp>
          </p:grpSp>
          <p:cxnSp>
            <p:nvCxnSpPr>
              <p:cNvPr id="1618" name="Google Shape;1618;p37"/>
              <p:cNvCxnSpPr/>
              <p:nvPr/>
            </p:nvCxnSpPr>
            <p:spPr>
              <a:xfrm>
                <a:off x="6132513" y="2019300"/>
                <a:ext cx="0" cy="7002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accent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19" name="Google Shape;1619;p37"/>
              <p:cNvCxnSpPr/>
              <p:nvPr/>
            </p:nvCxnSpPr>
            <p:spPr>
              <a:xfrm rot="10800000">
                <a:off x="6122913" y="2019300"/>
                <a:ext cx="2103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accent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1620" name="Google Shape;1620;p37"/>
          <p:cNvGrpSpPr/>
          <p:nvPr/>
        </p:nvGrpSpPr>
        <p:grpSpPr>
          <a:xfrm>
            <a:off x="4480604" y="3257544"/>
            <a:ext cx="1828866" cy="543170"/>
            <a:chOff x="4480633" y="3257550"/>
            <a:chExt cx="1852579" cy="543170"/>
          </a:xfrm>
        </p:grpSpPr>
        <p:grpSp>
          <p:nvGrpSpPr>
            <p:cNvPr id="1621" name="Google Shape;1621;p37"/>
            <p:cNvGrpSpPr/>
            <p:nvPr/>
          </p:nvGrpSpPr>
          <p:grpSpPr>
            <a:xfrm>
              <a:off x="4480633" y="3633996"/>
              <a:ext cx="182607" cy="166724"/>
              <a:chOff x="1467664" y="1591324"/>
              <a:chExt cx="499881" cy="456277"/>
            </a:xfrm>
          </p:grpSpPr>
          <p:sp>
            <p:nvSpPr>
              <p:cNvPr id="1622" name="Google Shape;1622;p37"/>
              <p:cNvSpPr/>
              <p:nvPr/>
            </p:nvSpPr>
            <p:spPr>
              <a:xfrm>
                <a:off x="1467664" y="1679271"/>
                <a:ext cx="455085" cy="318648"/>
              </a:xfrm>
              <a:custGeom>
                <a:avLst/>
                <a:gdLst/>
                <a:ahLst/>
                <a:cxnLst/>
                <a:rect l="l" t="t" r="r" b="b"/>
                <a:pathLst>
                  <a:path w="14883" h="10421" extrusionOk="0">
                    <a:moveTo>
                      <a:pt x="8229" y="1"/>
                    </a:moveTo>
                    <a:cubicBezTo>
                      <a:pt x="8145" y="1"/>
                      <a:pt x="8061" y="3"/>
                      <a:pt x="7977" y="8"/>
                    </a:cubicBezTo>
                    <a:cubicBezTo>
                      <a:pt x="7453" y="31"/>
                      <a:pt x="6918" y="127"/>
                      <a:pt x="6406" y="258"/>
                    </a:cubicBezTo>
                    <a:cubicBezTo>
                      <a:pt x="5287" y="555"/>
                      <a:pt x="4203" y="1103"/>
                      <a:pt x="3262" y="1734"/>
                    </a:cubicBezTo>
                    <a:cubicBezTo>
                      <a:pt x="2727" y="2091"/>
                      <a:pt x="2215" y="2508"/>
                      <a:pt x="1834" y="3020"/>
                    </a:cubicBezTo>
                    <a:cubicBezTo>
                      <a:pt x="0" y="5544"/>
                      <a:pt x="2739" y="8068"/>
                      <a:pt x="4620" y="9092"/>
                    </a:cubicBezTo>
                    <a:cubicBezTo>
                      <a:pt x="5584" y="9628"/>
                      <a:pt x="6703" y="10128"/>
                      <a:pt x="7787" y="10342"/>
                    </a:cubicBezTo>
                    <a:cubicBezTo>
                      <a:pt x="8053" y="10396"/>
                      <a:pt x="8323" y="10421"/>
                      <a:pt x="8596" y="10421"/>
                    </a:cubicBezTo>
                    <a:cubicBezTo>
                      <a:pt x="10138" y="10421"/>
                      <a:pt x="11740" y="9612"/>
                      <a:pt x="12954" y="8580"/>
                    </a:cubicBezTo>
                    <a:cubicBezTo>
                      <a:pt x="14061" y="7640"/>
                      <a:pt x="14883" y="6056"/>
                      <a:pt x="14514" y="4603"/>
                    </a:cubicBezTo>
                    <a:cubicBezTo>
                      <a:pt x="14240" y="3556"/>
                      <a:pt x="13454" y="2246"/>
                      <a:pt x="12597" y="1686"/>
                    </a:cubicBezTo>
                    <a:cubicBezTo>
                      <a:pt x="11308" y="838"/>
                      <a:pt x="9814" y="1"/>
                      <a:pt x="82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3" name="Google Shape;1623;p37"/>
              <p:cNvSpPr/>
              <p:nvPr/>
            </p:nvSpPr>
            <p:spPr>
              <a:xfrm>
                <a:off x="1469835" y="1591324"/>
                <a:ext cx="497710" cy="456277"/>
              </a:xfrm>
              <a:custGeom>
                <a:avLst/>
                <a:gdLst/>
                <a:ahLst/>
                <a:cxnLst/>
                <a:rect l="l" t="t" r="r" b="b"/>
                <a:pathLst>
                  <a:path w="16277" h="14922" extrusionOk="0">
                    <a:moveTo>
                      <a:pt x="6397" y="319"/>
                    </a:moveTo>
                    <a:cubicBezTo>
                      <a:pt x="7375" y="319"/>
                      <a:pt x="8371" y="630"/>
                      <a:pt x="9216" y="1122"/>
                    </a:cubicBezTo>
                    <a:cubicBezTo>
                      <a:pt x="9978" y="1574"/>
                      <a:pt x="10657" y="2181"/>
                      <a:pt x="11371" y="2705"/>
                    </a:cubicBezTo>
                    <a:cubicBezTo>
                      <a:pt x="12026" y="3181"/>
                      <a:pt x="12681" y="3658"/>
                      <a:pt x="13300" y="4170"/>
                    </a:cubicBezTo>
                    <a:cubicBezTo>
                      <a:pt x="14562" y="5277"/>
                      <a:pt x="15169" y="6658"/>
                      <a:pt x="15122" y="8325"/>
                    </a:cubicBezTo>
                    <a:cubicBezTo>
                      <a:pt x="15062" y="10444"/>
                      <a:pt x="13693" y="11813"/>
                      <a:pt x="12014" y="12861"/>
                    </a:cubicBezTo>
                    <a:cubicBezTo>
                      <a:pt x="11288" y="13325"/>
                      <a:pt x="10538" y="13802"/>
                      <a:pt x="9752" y="14159"/>
                    </a:cubicBezTo>
                    <a:cubicBezTo>
                      <a:pt x="9179" y="14426"/>
                      <a:pt x="8617" y="14546"/>
                      <a:pt x="8056" y="14546"/>
                    </a:cubicBezTo>
                    <a:cubicBezTo>
                      <a:pt x="7393" y="14546"/>
                      <a:pt x="6732" y="14378"/>
                      <a:pt x="6061" y="14087"/>
                    </a:cubicBezTo>
                    <a:cubicBezTo>
                      <a:pt x="4442" y="13373"/>
                      <a:pt x="2953" y="12182"/>
                      <a:pt x="1965" y="10706"/>
                    </a:cubicBezTo>
                    <a:cubicBezTo>
                      <a:pt x="1955" y="10693"/>
                      <a:pt x="1942" y="10683"/>
                      <a:pt x="1927" y="10675"/>
                    </a:cubicBezTo>
                    <a:lnTo>
                      <a:pt x="1927" y="10675"/>
                    </a:lnTo>
                    <a:cubicBezTo>
                      <a:pt x="940" y="9068"/>
                      <a:pt x="887" y="7333"/>
                      <a:pt x="1465" y="5563"/>
                    </a:cubicBezTo>
                    <a:cubicBezTo>
                      <a:pt x="1727" y="4741"/>
                      <a:pt x="2120" y="3979"/>
                      <a:pt x="2489" y="3205"/>
                    </a:cubicBezTo>
                    <a:cubicBezTo>
                      <a:pt x="2894" y="2348"/>
                      <a:pt x="3322" y="1586"/>
                      <a:pt x="4132" y="1014"/>
                    </a:cubicBezTo>
                    <a:cubicBezTo>
                      <a:pt x="4812" y="527"/>
                      <a:pt x="5598" y="319"/>
                      <a:pt x="6397" y="319"/>
                    </a:cubicBezTo>
                    <a:close/>
                    <a:moveTo>
                      <a:pt x="6904" y="1"/>
                    </a:moveTo>
                    <a:cubicBezTo>
                      <a:pt x="5473" y="1"/>
                      <a:pt x="4000" y="511"/>
                      <a:pt x="2918" y="1455"/>
                    </a:cubicBezTo>
                    <a:cubicBezTo>
                      <a:pt x="2263" y="2014"/>
                      <a:pt x="1906" y="2824"/>
                      <a:pt x="1548" y="3574"/>
                    </a:cubicBezTo>
                    <a:cubicBezTo>
                      <a:pt x="1060" y="4610"/>
                      <a:pt x="596" y="5598"/>
                      <a:pt x="346" y="6717"/>
                    </a:cubicBezTo>
                    <a:cubicBezTo>
                      <a:pt x="1" y="8193"/>
                      <a:pt x="298" y="9681"/>
                      <a:pt x="1095" y="10954"/>
                    </a:cubicBezTo>
                    <a:lnTo>
                      <a:pt x="1095" y="10954"/>
                    </a:lnTo>
                    <a:cubicBezTo>
                      <a:pt x="1095" y="10955"/>
                      <a:pt x="1096" y="10955"/>
                      <a:pt x="1096" y="10956"/>
                    </a:cubicBezTo>
                    <a:cubicBezTo>
                      <a:pt x="1096" y="10956"/>
                      <a:pt x="1096" y="10956"/>
                      <a:pt x="1096" y="10956"/>
                    </a:cubicBezTo>
                    <a:lnTo>
                      <a:pt x="1096" y="10956"/>
                    </a:lnTo>
                    <a:cubicBezTo>
                      <a:pt x="1098" y="10959"/>
                      <a:pt x="1099" y="10961"/>
                      <a:pt x="1101" y="10964"/>
                    </a:cubicBezTo>
                    <a:lnTo>
                      <a:pt x="1101" y="10964"/>
                    </a:lnTo>
                    <a:cubicBezTo>
                      <a:pt x="2173" y="12555"/>
                      <a:pt x="3718" y="13743"/>
                      <a:pt x="5466" y="14504"/>
                    </a:cubicBezTo>
                    <a:cubicBezTo>
                      <a:pt x="6138" y="14795"/>
                      <a:pt x="6815" y="14922"/>
                      <a:pt x="7490" y="14922"/>
                    </a:cubicBezTo>
                    <a:cubicBezTo>
                      <a:pt x="8500" y="14922"/>
                      <a:pt x="9502" y="14637"/>
                      <a:pt x="10466" y="14195"/>
                    </a:cubicBezTo>
                    <a:cubicBezTo>
                      <a:pt x="12050" y="13444"/>
                      <a:pt x="13871" y="12385"/>
                      <a:pt x="14967" y="11016"/>
                    </a:cubicBezTo>
                    <a:cubicBezTo>
                      <a:pt x="16110" y="9575"/>
                      <a:pt x="16276" y="7384"/>
                      <a:pt x="15538" y="5741"/>
                    </a:cubicBezTo>
                    <a:cubicBezTo>
                      <a:pt x="14860" y="4158"/>
                      <a:pt x="13145" y="3157"/>
                      <a:pt x="11824" y="2181"/>
                    </a:cubicBezTo>
                    <a:cubicBezTo>
                      <a:pt x="10300" y="1062"/>
                      <a:pt x="8990" y="50"/>
                      <a:pt x="7049" y="2"/>
                    </a:cubicBezTo>
                    <a:cubicBezTo>
                      <a:pt x="7001" y="1"/>
                      <a:pt x="6953" y="1"/>
                      <a:pt x="690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24" name="Google Shape;1624;p37"/>
            <p:cNvGrpSpPr/>
            <p:nvPr/>
          </p:nvGrpSpPr>
          <p:grpSpPr>
            <a:xfrm>
              <a:off x="4572000" y="3257550"/>
              <a:ext cx="1761213" cy="500700"/>
              <a:chOff x="4572000" y="3257550"/>
              <a:chExt cx="1761213" cy="500700"/>
            </a:xfrm>
          </p:grpSpPr>
          <p:grpSp>
            <p:nvGrpSpPr>
              <p:cNvPr id="1625" name="Google Shape;1625;p37"/>
              <p:cNvGrpSpPr/>
              <p:nvPr/>
            </p:nvGrpSpPr>
            <p:grpSpPr>
              <a:xfrm flipH="1">
                <a:off x="4572000" y="3747050"/>
                <a:ext cx="1570175" cy="2413"/>
                <a:chOff x="2971800" y="3257125"/>
                <a:chExt cx="1570175" cy="2413"/>
              </a:xfrm>
            </p:grpSpPr>
            <p:cxnSp>
              <p:nvCxnSpPr>
                <p:cNvPr id="1626" name="Google Shape;1626;p37"/>
                <p:cNvCxnSpPr/>
                <p:nvPr/>
              </p:nvCxnSpPr>
              <p:spPr>
                <a:xfrm>
                  <a:off x="2971800" y="3259538"/>
                  <a:ext cx="848400" cy="0"/>
                </a:xfrm>
                <a:prstGeom prst="straightConnector1">
                  <a:avLst/>
                </a:prstGeom>
                <a:noFill/>
                <a:ln w="19050" cap="flat" cmpd="sng">
                  <a:solidFill>
                    <a:schemeClr val="accent5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7" name="Google Shape;1627;p37"/>
                <p:cNvCxnSpPr/>
                <p:nvPr/>
              </p:nvCxnSpPr>
              <p:spPr>
                <a:xfrm rot="10800000" flipH="1">
                  <a:off x="3820175" y="3257125"/>
                  <a:ext cx="721800" cy="2400"/>
                </a:xfrm>
                <a:prstGeom prst="straightConnector1">
                  <a:avLst/>
                </a:prstGeom>
                <a:noFill/>
                <a:ln w="19050" cap="flat" cmpd="sng">
                  <a:solidFill>
                    <a:schemeClr val="accent5"/>
                  </a:solidFill>
                  <a:prstDash val="dash"/>
                  <a:round/>
                  <a:headEnd type="none" w="med" len="med"/>
                  <a:tailEnd type="none" w="med" len="med"/>
                </a:ln>
              </p:spPr>
            </p:cxnSp>
          </p:grpSp>
          <p:cxnSp>
            <p:nvCxnSpPr>
              <p:cNvPr id="1628" name="Google Shape;1628;p37"/>
              <p:cNvCxnSpPr/>
              <p:nvPr/>
            </p:nvCxnSpPr>
            <p:spPr>
              <a:xfrm>
                <a:off x="6132513" y="3257550"/>
                <a:ext cx="0" cy="5007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accent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29" name="Google Shape;1629;p37"/>
              <p:cNvCxnSpPr/>
              <p:nvPr/>
            </p:nvCxnSpPr>
            <p:spPr>
              <a:xfrm rot="10800000">
                <a:off x="6122913" y="3257550"/>
                <a:ext cx="2103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accent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1630" name="Google Shape;1630;p37"/>
          <p:cNvGrpSpPr/>
          <p:nvPr/>
        </p:nvGrpSpPr>
        <p:grpSpPr>
          <a:xfrm>
            <a:off x="2771775" y="3257550"/>
            <a:ext cx="1891465" cy="252716"/>
            <a:chOff x="2771775" y="3257550"/>
            <a:chExt cx="1891465" cy="252716"/>
          </a:xfrm>
        </p:grpSpPr>
        <p:grpSp>
          <p:nvGrpSpPr>
            <p:cNvPr id="1631" name="Google Shape;1631;p37"/>
            <p:cNvGrpSpPr/>
            <p:nvPr/>
          </p:nvGrpSpPr>
          <p:grpSpPr>
            <a:xfrm>
              <a:off x="4480633" y="3343543"/>
              <a:ext cx="182607" cy="166724"/>
              <a:chOff x="1467664" y="1591324"/>
              <a:chExt cx="499881" cy="456277"/>
            </a:xfrm>
          </p:grpSpPr>
          <p:sp>
            <p:nvSpPr>
              <p:cNvPr id="1632" name="Google Shape;1632;p37"/>
              <p:cNvSpPr/>
              <p:nvPr/>
            </p:nvSpPr>
            <p:spPr>
              <a:xfrm>
                <a:off x="1467664" y="1679271"/>
                <a:ext cx="455085" cy="318648"/>
              </a:xfrm>
              <a:custGeom>
                <a:avLst/>
                <a:gdLst/>
                <a:ahLst/>
                <a:cxnLst/>
                <a:rect l="l" t="t" r="r" b="b"/>
                <a:pathLst>
                  <a:path w="14883" h="10421" extrusionOk="0">
                    <a:moveTo>
                      <a:pt x="8229" y="1"/>
                    </a:moveTo>
                    <a:cubicBezTo>
                      <a:pt x="8145" y="1"/>
                      <a:pt x="8061" y="3"/>
                      <a:pt x="7977" y="8"/>
                    </a:cubicBezTo>
                    <a:cubicBezTo>
                      <a:pt x="7453" y="31"/>
                      <a:pt x="6918" y="127"/>
                      <a:pt x="6406" y="258"/>
                    </a:cubicBezTo>
                    <a:cubicBezTo>
                      <a:pt x="5287" y="555"/>
                      <a:pt x="4203" y="1103"/>
                      <a:pt x="3262" y="1734"/>
                    </a:cubicBezTo>
                    <a:cubicBezTo>
                      <a:pt x="2727" y="2091"/>
                      <a:pt x="2215" y="2508"/>
                      <a:pt x="1834" y="3020"/>
                    </a:cubicBezTo>
                    <a:cubicBezTo>
                      <a:pt x="0" y="5544"/>
                      <a:pt x="2739" y="8068"/>
                      <a:pt x="4620" y="9092"/>
                    </a:cubicBezTo>
                    <a:cubicBezTo>
                      <a:pt x="5584" y="9628"/>
                      <a:pt x="6703" y="10128"/>
                      <a:pt x="7787" y="10342"/>
                    </a:cubicBezTo>
                    <a:cubicBezTo>
                      <a:pt x="8053" y="10396"/>
                      <a:pt x="8323" y="10421"/>
                      <a:pt x="8596" y="10421"/>
                    </a:cubicBezTo>
                    <a:cubicBezTo>
                      <a:pt x="10138" y="10421"/>
                      <a:pt x="11740" y="9612"/>
                      <a:pt x="12954" y="8580"/>
                    </a:cubicBezTo>
                    <a:cubicBezTo>
                      <a:pt x="14061" y="7640"/>
                      <a:pt x="14883" y="6056"/>
                      <a:pt x="14514" y="4603"/>
                    </a:cubicBezTo>
                    <a:cubicBezTo>
                      <a:pt x="14240" y="3556"/>
                      <a:pt x="13454" y="2246"/>
                      <a:pt x="12597" y="1686"/>
                    </a:cubicBezTo>
                    <a:cubicBezTo>
                      <a:pt x="11308" y="838"/>
                      <a:pt x="9814" y="1"/>
                      <a:pt x="82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" name="Google Shape;1633;p37"/>
              <p:cNvSpPr/>
              <p:nvPr/>
            </p:nvSpPr>
            <p:spPr>
              <a:xfrm>
                <a:off x="1469835" y="1591324"/>
                <a:ext cx="497710" cy="456277"/>
              </a:xfrm>
              <a:custGeom>
                <a:avLst/>
                <a:gdLst/>
                <a:ahLst/>
                <a:cxnLst/>
                <a:rect l="l" t="t" r="r" b="b"/>
                <a:pathLst>
                  <a:path w="16277" h="14922" extrusionOk="0">
                    <a:moveTo>
                      <a:pt x="6397" y="319"/>
                    </a:moveTo>
                    <a:cubicBezTo>
                      <a:pt x="7375" y="319"/>
                      <a:pt x="8371" y="630"/>
                      <a:pt x="9216" y="1122"/>
                    </a:cubicBezTo>
                    <a:cubicBezTo>
                      <a:pt x="9978" y="1574"/>
                      <a:pt x="10657" y="2181"/>
                      <a:pt x="11371" y="2705"/>
                    </a:cubicBezTo>
                    <a:cubicBezTo>
                      <a:pt x="12026" y="3181"/>
                      <a:pt x="12681" y="3658"/>
                      <a:pt x="13300" y="4170"/>
                    </a:cubicBezTo>
                    <a:cubicBezTo>
                      <a:pt x="14562" y="5277"/>
                      <a:pt x="15169" y="6658"/>
                      <a:pt x="15122" y="8325"/>
                    </a:cubicBezTo>
                    <a:cubicBezTo>
                      <a:pt x="15062" y="10444"/>
                      <a:pt x="13693" y="11813"/>
                      <a:pt x="12014" y="12861"/>
                    </a:cubicBezTo>
                    <a:cubicBezTo>
                      <a:pt x="11288" y="13325"/>
                      <a:pt x="10538" y="13802"/>
                      <a:pt x="9752" y="14159"/>
                    </a:cubicBezTo>
                    <a:cubicBezTo>
                      <a:pt x="9179" y="14426"/>
                      <a:pt x="8617" y="14546"/>
                      <a:pt x="8056" y="14546"/>
                    </a:cubicBezTo>
                    <a:cubicBezTo>
                      <a:pt x="7393" y="14546"/>
                      <a:pt x="6732" y="14378"/>
                      <a:pt x="6061" y="14087"/>
                    </a:cubicBezTo>
                    <a:cubicBezTo>
                      <a:pt x="4442" y="13373"/>
                      <a:pt x="2953" y="12182"/>
                      <a:pt x="1965" y="10706"/>
                    </a:cubicBezTo>
                    <a:cubicBezTo>
                      <a:pt x="1955" y="10693"/>
                      <a:pt x="1942" y="10683"/>
                      <a:pt x="1927" y="10675"/>
                    </a:cubicBezTo>
                    <a:lnTo>
                      <a:pt x="1927" y="10675"/>
                    </a:lnTo>
                    <a:cubicBezTo>
                      <a:pt x="940" y="9068"/>
                      <a:pt x="887" y="7333"/>
                      <a:pt x="1465" y="5563"/>
                    </a:cubicBezTo>
                    <a:cubicBezTo>
                      <a:pt x="1727" y="4741"/>
                      <a:pt x="2120" y="3979"/>
                      <a:pt x="2489" y="3205"/>
                    </a:cubicBezTo>
                    <a:cubicBezTo>
                      <a:pt x="2894" y="2348"/>
                      <a:pt x="3322" y="1586"/>
                      <a:pt x="4132" y="1014"/>
                    </a:cubicBezTo>
                    <a:cubicBezTo>
                      <a:pt x="4812" y="527"/>
                      <a:pt x="5598" y="319"/>
                      <a:pt x="6397" y="319"/>
                    </a:cubicBezTo>
                    <a:close/>
                    <a:moveTo>
                      <a:pt x="6904" y="1"/>
                    </a:moveTo>
                    <a:cubicBezTo>
                      <a:pt x="5473" y="1"/>
                      <a:pt x="4000" y="511"/>
                      <a:pt x="2918" y="1455"/>
                    </a:cubicBezTo>
                    <a:cubicBezTo>
                      <a:pt x="2263" y="2014"/>
                      <a:pt x="1906" y="2824"/>
                      <a:pt x="1548" y="3574"/>
                    </a:cubicBezTo>
                    <a:cubicBezTo>
                      <a:pt x="1060" y="4610"/>
                      <a:pt x="596" y="5598"/>
                      <a:pt x="346" y="6717"/>
                    </a:cubicBezTo>
                    <a:cubicBezTo>
                      <a:pt x="1" y="8193"/>
                      <a:pt x="298" y="9681"/>
                      <a:pt x="1095" y="10954"/>
                    </a:cubicBezTo>
                    <a:lnTo>
                      <a:pt x="1095" y="10954"/>
                    </a:lnTo>
                    <a:cubicBezTo>
                      <a:pt x="1095" y="10955"/>
                      <a:pt x="1096" y="10955"/>
                      <a:pt x="1096" y="10956"/>
                    </a:cubicBezTo>
                    <a:cubicBezTo>
                      <a:pt x="1096" y="10956"/>
                      <a:pt x="1096" y="10956"/>
                      <a:pt x="1096" y="10956"/>
                    </a:cubicBezTo>
                    <a:lnTo>
                      <a:pt x="1096" y="10956"/>
                    </a:lnTo>
                    <a:cubicBezTo>
                      <a:pt x="1098" y="10959"/>
                      <a:pt x="1099" y="10961"/>
                      <a:pt x="1101" y="10964"/>
                    </a:cubicBezTo>
                    <a:lnTo>
                      <a:pt x="1101" y="10964"/>
                    </a:lnTo>
                    <a:cubicBezTo>
                      <a:pt x="2173" y="12555"/>
                      <a:pt x="3718" y="13743"/>
                      <a:pt x="5466" y="14504"/>
                    </a:cubicBezTo>
                    <a:cubicBezTo>
                      <a:pt x="6138" y="14795"/>
                      <a:pt x="6815" y="14922"/>
                      <a:pt x="7490" y="14922"/>
                    </a:cubicBezTo>
                    <a:cubicBezTo>
                      <a:pt x="8500" y="14922"/>
                      <a:pt x="9502" y="14637"/>
                      <a:pt x="10466" y="14195"/>
                    </a:cubicBezTo>
                    <a:cubicBezTo>
                      <a:pt x="12050" y="13444"/>
                      <a:pt x="13871" y="12385"/>
                      <a:pt x="14967" y="11016"/>
                    </a:cubicBezTo>
                    <a:cubicBezTo>
                      <a:pt x="16110" y="9575"/>
                      <a:pt x="16276" y="7384"/>
                      <a:pt x="15538" y="5741"/>
                    </a:cubicBezTo>
                    <a:cubicBezTo>
                      <a:pt x="14860" y="4158"/>
                      <a:pt x="13145" y="3157"/>
                      <a:pt x="11824" y="2181"/>
                    </a:cubicBezTo>
                    <a:cubicBezTo>
                      <a:pt x="10300" y="1062"/>
                      <a:pt x="8990" y="50"/>
                      <a:pt x="7049" y="2"/>
                    </a:cubicBezTo>
                    <a:cubicBezTo>
                      <a:pt x="7001" y="1"/>
                      <a:pt x="6953" y="1"/>
                      <a:pt x="690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34" name="Google Shape;1634;p37"/>
            <p:cNvGrpSpPr/>
            <p:nvPr/>
          </p:nvGrpSpPr>
          <p:grpSpPr>
            <a:xfrm>
              <a:off x="2771775" y="3257550"/>
              <a:ext cx="1770200" cy="199650"/>
              <a:chOff x="2771775" y="3257550"/>
              <a:chExt cx="1770200" cy="199650"/>
            </a:xfrm>
          </p:grpSpPr>
          <p:grpSp>
            <p:nvGrpSpPr>
              <p:cNvPr id="1635" name="Google Shape;1635;p37"/>
              <p:cNvGrpSpPr/>
              <p:nvPr/>
            </p:nvGrpSpPr>
            <p:grpSpPr>
              <a:xfrm>
                <a:off x="2971800" y="3441513"/>
                <a:ext cx="1570175" cy="2413"/>
                <a:chOff x="2971800" y="3257125"/>
                <a:chExt cx="1570175" cy="2413"/>
              </a:xfrm>
            </p:grpSpPr>
            <p:cxnSp>
              <p:nvCxnSpPr>
                <p:cNvPr id="1636" name="Google Shape;1636;p37"/>
                <p:cNvCxnSpPr/>
                <p:nvPr/>
              </p:nvCxnSpPr>
              <p:spPr>
                <a:xfrm>
                  <a:off x="2971800" y="3259538"/>
                  <a:ext cx="848400" cy="0"/>
                </a:xfrm>
                <a:prstGeom prst="straightConnector1">
                  <a:avLst/>
                </a:prstGeom>
                <a:noFill/>
                <a:ln w="19050" cap="flat" cmpd="sng">
                  <a:solidFill>
                    <a:schemeClr val="accent5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7" name="Google Shape;1637;p37"/>
                <p:cNvCxnSpPr/>
                <p:nvPr/>
              </p:nvCxnSpPr>
              <p:spPr>
                <a:xfrm rot="10800000" flipH="1">
                  <a:off x="3820175" y="3257125"/>
                  <a:ext cx="721800" cy="2400"/>
                </a:xfrm>
                <a:prstGeom prst="straightConnector1">
                  <a:avLst/>
                </a:prstGeom>
                <a:noFill/>
                <a:ln w="19050" cap="flat" cmpd="sng">
                  <a:solidFill>
                    <a:schemeClr val="accent5"/>
                  </a:solidFill>
                  <a:prstDash val="dash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638" name="Google Shape;1638;p37"/>
              <p:cNvGrpSpPr/>
              <p:nvPr/>
            </p:nvGrpSpPr>
            <p:grpSpPr>
              <a:xfrm>
                <a:off x="2771775" y="3257550"/>
                <a:ext cx="677050" cy="199650"/>
                <a:chOff x="2771775" y="3257550"/>
                <a:chExt cx="677050" cy="199650"/>
              </a:xfrm>
            </p:grpSpPr>
            <p:cxnSp>
              <p:nvCxnSpPr>
                <p:cNvPr id="1639" name="Google Shape;1639;p37"/>
                <p:cNvCxnSpPr/>
                <p:nvPr/>
              </p:nvCxnSpPr>
              <p:spPr>
                <a:xfrm>
                  <a:off x="2972475" y="3257550"/>
                  <a:ext cx="0" cy="195900"/>
                </a:xfrm>
                <a:prstGeom prst="straightConnector1">
                  <a:avLst/>
                </a:prstGeom>
                <a:noFill/>
                <a:ln w="19050" cap="flat" cmpd="sng">
                  <a:solidFill>
                    <a:schemeClr val="accent5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40" name="Google Shape;1640;p37"/>
                <p:cNvCxnSpPr/>
                <p:nvPr/>
              </p:nvCxnSpPr>
              <p:spPr>
                <a:xfrm>
                  <a:off x="2771775" y="3257550"/>
                  <a:ext cx="210300" cy="0"/>
                </a:xfrm>
                <a:prstGeom prst="straightConnector1">
                  <a:avLst/>
                </a:prstGeom>
                <a:noFill/>
                <a:ln w="19050" cap="flat" cmpd="sng">
                  <a:solidFill>
                    <a:schemeClr val="accent5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1641" name="Google Shape;1641;p37"/>
                <p:cNvSpPr txBox="1"/>
                <p:nvPr/>
              </p:nvSpPr>
              <p:spPr>
                <a:xfrm>
                  <a:off x="2976025" y="3402000"/>
                  <a:ext cx="472800" cy="552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t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Lato"/>
                    <a:ea typeface="Lato"/>
                    <a:cs typeface="Lato"/>
                    <a:sym typeface="Lato"/>
                  </a:endParaRPr>
                </a:p>
              </p:txBody>
            </p:sp>
          </p:grpSp>
        </p:grp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6" name="Google Shape;1646;p38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RECOMMENDATIONS</a:t>
            </a:r>
            <a:endParaRPr/>
          </a:p>
        </p:txBody>
      </p:sp>
      <p:sp>
        <p:nvSpPr>
          <p:cNvPr id="1647" name="Google Shape;1647;p38"/>
          <p:cNvSpPr txBox="1">
            <a:spLocks noGrp="1"/>
          </p:cNvSpPr>
          <p:nvPr>
            <p:ph type="subTitle" idx="1"/>
          </p:nvPr>
        </p:nvSpPr>
        <p:spPr>
          <a:xfrm>
            <a:off x="2134739" y="1943100"/>
            <a:ext cx="1790700" cy="4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1648" name="Google Shape;1648;p38"/>
          <p:cNvSpPr txBox="1">
            <a:spLocks noGrp="1"/>
          </p:cNvSpPr>
          <p:nvPr>
            <p:ph type="body" idx="2"/>
          </p:nvPr>
        </p:nvSpPr>
        <p:spPr>
          <a:xfrm>
            <a:off x="2134739" y="2266950"/>
            <a:ext cx="2143200" cy="84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smallest planet in the Solar System</a:t>
            </a:r>
            <a:endParaRPr/>
          </a:p>
          <a:p>
            <a:pPr marL="0" lvl="0" indent="0" algn="l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</a:pPr>
            <a:endParaRPr/>
          </a:p>
        </p:txBody>
      </p:sp>
      <p:sp>
        <p:nvSpPr>
          <p:cNvPr id="1649" name="Google Shape;1649;p38"/>
          <p:cNvSpPr txBox="1">
            <a:spLocks noGrp="1"/>
          </p:cNvSpPr>
          <p:nvPr>
            <p:ph type="subTitle" idx="3"/>
          </p:nvPr>
        </p:nvSpPr>
        <p:spPr>
          <a:xfrm>
            <a:off x="2134739" y="3228975"/>
            <a:ext cx="1790700" cy="4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Jupiter</a:t>
            </a:r>
            <a:endParaRPr/>
          </a:p>
        </p:txBody>
      </p:sp>
      <p:sp>
        <p:nvSpPr>
          <p:cNvPr id="1650" name="Google Shape;1650;p38"/>
          <p:cNvSpPr txBox="1">
            <a:spLocks noGrp="1"/>
          </p:cNvSpPr>
          <p:nvPr>
            <p:ph type="body" idx="4"/>
          </p:nvPr>
        </p:nvSpPr>
        <p:spPr>
          <a:xfrm>
            <a:off x="2134739" y="3552825"/>
            <a:ext cx="2143200" cy="84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Jupiter is the biggest planet in the Solar System</a:t>
            </a:r>
            <a:endParaRPr/>
          </a:p>
        </p:txBody>
      </p:sp>
      <p:sp>
        <p:nvSpPr>
          <p:cNvPr id="1651" name="Google Shape;1651;p38"/>
          <p:cNvSpPr txBox="1">
            <a:spLocks noGrp="1"/>
          </p:cNvSpPr>
          <p:nvPr>
            <p:ph type="subTitle" idx="5"/>
          </p:nvPr>
        </p:nvSpPr>
        <p:spPr>
          <a:xfrm>
            <a:off x="5839964" y="1943100"/>
            <a:ext cx="1790700" cy="4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1652" name="Google Shape;1652;p38"/>
          <p:cNvSpPr txBox="1">
            <a:spLocks noGrp="1"/>
          </p:cNvSpPr>
          <p:nvPr>
            <p:ph type="body" idx="6"/>
          </p:nvPr>
        </p:nvSpPr>
        <p:spPr>
          <a:xfrm>
            <a:off x="5839964" y="2266950"/>
            <a:ext cx="2143200" cy="84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has a beautiful name and is the second planet from the Sun</a:t>
            </a:r>
            <a:endParaRPr/>
          </a:p>
          <a:p>
            <a:pPr marL="0" lvl="0" indent="0" algn="l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</a:pPr>
            <a:endParaRPr/>
          </a:p>
        </p:txBody>
      </p:sp>
      <p:sp>
        <p:nvSpPr>
          <p:cNvPr id="1653" name="Google Shape;1653;p38"/>
          <p:cNvSpPr txBox="1">
            <a:spLocks noGrp="1"/>
          </p:cNvSpPr>
          <p:nvPr>
            <p:ph type="subTitle" idx="7"/>
          </p:nvPr>
        </p:nvSpPr>
        <p:spPr>
          <a:xfrm>
            <a:off x="5839964" y="3228975"/>
            <a:ext cx="1790700" cy="4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Neptune</a:t>
            </a:r>
            <a:endParaRPr/>
          </a:p>
        </p:txBody>
      </p:sp>
      <p:sp>
        <p:nvSpPr>
          <p:cNvPr id="1654" name="Google Shape;1654;p38"/>
          <p:cNvSpPr txBox="1">
            <a:spLocks noGrp="1"/>
          </p:cNvSpPr>
          <p:nvPr>
            <p:ph type="body" idx="8"/>
          </p:nvPr>
        </p:nvSpPr>
        <p:spPr>
          <a:xfrm>
            <a:off x="5839964" y="3552825"/>
            <a:ext cx="2143200" cy="84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Neptune is the fourth-largest planet in the Solar System</a:t>
            </a:r>
            <a:endParaRPr/>
          </a:p>
        </p:txBody>
      </p:sp>
      <p:grpSp>
        <p:nvGrpSpPr>
          <p:cNvPr id="1655" name="Google Shape;1655;p38"/>
          <p:cNvGrpSpPr/>
          <p:nvPr/>
        </p:nvGrpSpPr>
        <p:grpSpPr>
          <a:xfrm>
            <a:off x="1186824" y="2090701"/>
            <a:ext cx="911740" cy="843443"/>
            <a:chOff x="1137147" y="1785901"/>
            <a:chExt cx="911740" cy="843443"/>
          </a:xfrm>
        </p:grpSpPr>
        <p:grpSp>
          <p:nvGrpSpPr>
            <p:cNvPr id="1656" name="Google Shape;1656;p38"/>
            <p:cNvGrpSpPr/>
            <p:nvPr/>
          </p:nvGrpSpPr>
          <p:grpSpPr>
            <a:xfrm>
              <a:off x="1137147" y="1785901"/>
              <a:ext cx="911740" cy="843443"/>
              <a:chOff x="1137147" y="1785901"/>
              <a:chExt cx="911740" cy="843443"/>
            </a:xfrm>
          </p:grpSpPr>
          <p:sp>
            <p:nvSpPr>
              <p:cNvPr id="1657" name="Google Shape;1657;p38"/>
              <p:cNvSpPr/>
              <p:nvPr/>
            </p:nvSpPr>
            <p:spPr>
              <a:xfrm>
                <a:off x="1293850" y="1862011"/>
                <a:ext cx="689666" cy="700383"/>
              </a:xfrm>
              <a:custGeom>
                <a:avLst/>
                <a:gdLst/>
                <a:ahLst/>
                <a:cxnLst/>
                <a:rect l="l" t="t" r="r" b="b"/>
                <a:pathLst>
                  <a:path w="24003" h="24376" extrusionOk="0">
                    <a:moveTo>
                      <a:pt x="14549" y="1"/>
                    </a:moveTo>
                    <a:cubicBezTo>
                      <a:pt x="13687" y="1"/>
                      <a:pt x="12861" y="105"/>
                      <a:pt x="12156" y="339"/>
                    </a:cubicBezTo>
                    <a:cubicBezTo>
                      <a:pt x="8942" y="1375"/>
                      <a:pt x="5465" y="2827"/>
                      <a:pt x="3393" y="5673"/>
                    </a:cubicBezTo>
                    <a:cubicBezTo>
                      <a:pt x="2786" y="6542"/>
                      <a:pt x="2250" y="7530"/>
                      <a:pt x="1798" y="8566"/>
                    </a:cubicBezTo>
                    <a:cubicBezTo>
                      <a:pt x="845" y="10769"/>
                      <a:pt x="298" y="13257"/>
                      <a:pt x="107" y="15626"/>
                    </a:cubicBezTo>
                    <a:cubicBezTo>
                      <a:pt x="0" y="16948"/>
                      <a:pt x="12" y="18329"/>
                      <a:pt x="369" y="19639"/>
                    </a:cubicBezTo>
                    <a:cubicBezTo>
                      <a:pt x="1360" y="23233"/>
                      <a:pt x="4311" y="24376"/>
                      <a:pt x="7423" y="24376"/>
                    </a:cubicBezTo>
                    <a:cubicBezTo>
                      <a:pt x="9733" y="24376"/>
                      <a:pt x="12132" y="23746"/>
                      <a:pt x="13883" y="23020"/>
                    </a:cubicBezTo>
                    <a:cubicBezTo>
                      <a:pt x="16026" y="22127"/>
                      <a:pt x="18276" y="20960"/>
                      <a:pt x="20050" y="19472"/>
                    </a:cubicBezTo>
                    <a:cubicBezTo>
                      <a:pt x="22943" y="17043"/>
                      <a:pt x="24003" y="12662"/>
                      <a:pt x="23884" y="8733"/>
                    </a:cubicBezTo>
                    <a:cubicBezTo>
                      <a:pt x="23801" y="5697"/>
                      <a:pt x="22312" y="2279"/>
                      <a:pt x="19431" y="1005"/>
                    </a:cubicBezTo>
                    <a:cubicBezTo>
                      <a:pt x="18068" y="399"/>
                      <a:pt x="16237" y="1"/>
                      <a:pt x="145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" name="Google Shape;1658;p38"/>
              <p:cNvSpPr/>
              <p:nvPr/>
            </p:nvSpPr>
            <p:spPr>
              <a:xfrm>
                <a:off x="1137147" y="1785901"/>
                <a:ext cx="911740" cy="843443"/>
              </a:xfrm>
              <a:custGeom>
                <a:avLst/>
                <a:gdLst/>
                <a:ahLst/>
                <a:cxnLst/>
                <a:rect l="l" t="t" r="r" b="b"/>
                <a:pathLst>
                  <a:path w="31732" h="29355" extrusionOk="0">
                    <a:moveTo>
                      <a:pt x="20582" y="364"/>
                    </a:moveTo>
                    <a:cubicBezTo>
                      <a:pt x="21247" y="364"/>
                      <a:pt x="21912" y="423"/>
                      <a:pt x="22575" y="559"/>
                    </a:cubicBezTo>
                    <a:cubicBezTo>
                      <a:pt x="25730" y="1214"/>
                      <a:pt x="28493" y="3774"/>
                      <a:pt x="29850" y="6631"/>
                    </a:cubicBezTo>
                    <a:cubicBezTo>
                      <a:pt x="31374" y="9905"/>
                      <a:pt x="30648" y="13763"/>
                      <a:pt x="30171" y="17180"/>
                    </a:cubicBezTo>
                    <a:cubicBezTo>
                      <a:pt x="29683" y="20740"/>
                      <a:pt x="28552" y="24074"/>
                      <a:pt x="25397" y="26133"/>
                    </a:cubicBezTo>
                    <a:cubicBezTo>
                      <a:pt x="22510" y="28006"/>
                      <a:pt x="18858" y="29025"/>
                      <a:pt x="15372" y="29025"/>
                    </a:cubicBezTo>
                    <a:cubicBezTo>
                      <a:pt x="14887" y="29025"/>
                      <a:pt x="14405" y="29005"/>
                      <a:pt x="13928" y="28965"/>
                    </a:cubicBezTo>
                    <a:lnTo>
                      <a:pt x="13928" y="28965"/>
                    </a:lnTo>
                    <a:cubicBezTo>
                      <a:pt x="13915" y="28960"/>
                      <a:pt x="13897" y="28957"/>
                      <a:pt x="13872" y="28955"/>
                    </a:cubicBezTo>
                    <a:cubicBezTo>
                      <a:pt x="9764" y="28527"/>
                      <a:pt x="6716" y="26050"/>
                      <a:pt x="4585" y="22633"/>
                    </a:cubicBezTo>
                    <a:cubicBezTo>
                      <a:pt x="3454" y="20811"/>
                      <a:pt x="2549" y="18835"/>
                      <a:pt x="1692" y="16906"/>
                    </a:cubicBezTo>
                    <a:cubicBezTo>
                      <a:pt x="858" y="15025"/>
                      <a:pt x="656" y="13060"/>
                      <a:pt x="1120" y="11048"/>
                    </a:cubicBezTo>
                    <a:cubicBezTo>
                      <a:pt x="2037" y="7000"/>
                      <a:pt x="5264" y="4024"/>
                      <a:pt x="9145" y="2869"/>
                    </a:cubicBezTo>
                    <a:cubicBezTo>
                      <a:pt x="11288" y="2226"/>
                      <a:pt x="13491" y="1726"/>
                      <a:pt x="15646" y="1154"/>
                    </a:cubicBezTo>
                    <a:cubicBezTo>
                      <a:pt x="17262" y="729"/>
                      <a:pt x="18920" y="364"/>
                      <a:pt x="20582" y="364"/>
                    </a:cubicBezTo>
                    <a:close/>
                    <a:moveTo>
                      <a:pt x="21099" y="1"/>
                    </a:moveTo>
                    <a:cubicBezTo>
                      <a:pt x="19508" y="1"/>
                      <a:pt x="17932" y="307"/>
                      <a:pt x="16372" y="690"/>
                    </a:cubicBezTo>
                    <a:cubicBezTo>
                      <a:pt x="14205" y="1214"/>
                      <a:pt x="12062" y="1821"/>
                      <a:pt x="9907" y="2392"/>
                    </a:cubicBezTo>
                    <a:cubicBezTo>
                      <a:pt x="8085" y="2869"/>
                      <a:pt x="6287" y="3488"/>
                      <a:pt x="4763" y="4607"/>
                    </a:cubicBezTo>
                    <a:cubicBezTo>
                      <a:pt x="3335" y="5667"/>
                      <a:pt x="2168" y="7000"/>
                      <a:pt x="1299" y="8572"/>
                    </a:cubicBezTo>
                    <a:cubicBezTo>
                      <a:pt x="453" y="10096"/>
                      <a:pt x="1" y="11846"/>
                      <a:pt x="1" y="13596"/>
                    </a:cubicBezTo>
                    <a:cubicBezTo>
                      <a:pt x="1" y="15715"/>
                      <a:pt x="1037" y="17513"/>
                      <a:pt x="1894" y="19359"/>
                    </a:cubicBezTo>
                    <a:cubicBezTo>
                      <a:pt x="3573" y="22931"/>
                      <a:pt x="5633" y="26407"/>
                      <a:pt x="9288" y="28217"/>
                    </a:cubicBezTo>
                    <a:cubicBezTo>
                      <a:pt x="10502" y="28812"/>
                      <a:pt x="11836" y="29134"/>
                      <a:pt x="13181" y="29289"/>
                    </a:cubicBezTo>
                    <a:cubicBezTo>
                      <a:pt x="13202" y="29290"/>
                      <a:pt x="13222" y="29290"/>
                      <a:pt x="13243" y="29290"/>
                    </a:cubicBezTo>
                    <a:cubicBezTo>
                      <a:pt x="13255" y="29290"/>
                      <a:pt x="13267" y="29290"/>
                      <a:pt x="13279" y="29290"/>
                    </a:cubicBezTo>
                    <a:lnTo>
                      <a:pt x="13279" y="29290"/>
                    </a:lnTo>
                    <a:cubicBezTo>
                      <a:pt x="13792" y="29334"/>
                      <a:pt x="14307" y="29355"/>
                      <a:pt x="14823" y="29355"/>
                    </a:cubicBezTo>
                    <a:cubicBezTo>
                      <a:pt x="18320" y="29355"/>
                      <a:pt x="21832" y="28372"/>
                      <a:pt x="24921" y="26776"/>
                    </a:cubicBezTo>
                    <a:cubicBezTo>
                      <a:pt x="26588" y="25919"/>
                      <a:pt x="28040" y="24776"/>
                      <a:pt x="29088" y="23181"/>
                    </a:cubicBezTo>
                    <a:cubicBezTo>
                      <a:pt x="30088" y="21669"/>
                      <a:pt x="30576" y="19811"/>
                      <a:pt x="30874" y="18049"/>
                    </a:cubicBezTo>
                    <a:cubicBezTo>
                      <a:pt x="31219" y="16061"/>
                      <a:pt x="31433" y="14060"/>
                      <a:pt x="31588" y="12060"/>
                    </a:cubicBezTo>
                    <a:cubicBezTo>
                      <a:pt x="31731" y="9941"/>
                      <a:pt x="31481" y="7893"/>
                      <a:pt x="30529" y="5976"/>
                    </a:cubicBezTo>
                    <a:cubicBezTo>
                      <a:pt x="28993" y="2916"/>
                      <a:pt x="25718" y="380"/>
                      <a:pt x="22266" y="59"/>
                    </a:cubicBezTo>
                    <a:cubicBezTo>
                      <a:pt x="21876" y="19"/>
                      <a:pt x="21487" y="1"/>
                      <a:pt x="2109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59" name="Google Shape;1659;p38"/>
            <p:cNvGrpSpPr/>
            <p:nvPr/>
          </p:nvGrpSpPr>
          <p:grpSpPr>
            <a:xfrm>
              <a:off x="1409592" y="1967823"/>
              <a:ext cx="406797" cy="466547"/>
              <a:chOff x="3895050" y="3806775"/>
              <a:chExt cx="419725" cy="481175"/>
            </a:xfrm>
          </p:grpSpPr>
          <p:sp>
            <p:nvSpPr>
              <p:cNvPr id="1660" name="Google Shape;1660;p38"/>
              <p:cNvSpPr/>
              <p:nvPr/>
            </p:nvSpPr>
            <p:spPr>
              <a:xfrm>
                <a:off x="3895050" y="3942650"/>
                <a:ext cx="419725" cy="345300"/>
              </a:xfrm>
              <a:custGeom>
                <a:avLst/>
                <a:gdLst/>
                <a:ahLst/>
                <a:cxnLst/>
                <a:rect l="l" t="t" r="r" b="b"/>
                <a:pathLst>
                  <a:path w="16789" h="13812" extrusionOk="0">
                    <a:moveTo>
                      <a:pt x="4448" y="1"/>
                    </a:moveTo>
                    <a:cubicBezTo>
                      <a:pt x="4233" y="1"/>
                      <a:pt x="4016" y="18"/>
                      <a:pt x="3801" y="54"/>
                    </a:cubicBezTo>
                    <a:cubicBezTo>
                      <a:pt x="1545" y="418"/>
                      <a:pt x="1" y="2604"/>
                      <a:pt x="356" y="4929"/>
                    </a:cubicBezTo>
                    <a:cubicBezTo>
                      <a:pt x="994" y="9100"/>
                      <a:pt x="2205" y="11942"/>
                      <a:pt x="3858" y="13147"/>
                    </a:cubicBezTo>
                    <a:cubicBezTo>
                      <a:pt x="4470" y="13592"/>
                      <a:pt x="5129" y="13811"/>
                      <a:pt x="5863" y="13811"/>
                    </a:cubicBezTo>
                    <a:cubicBezTo>
                      <a:pt x="6071" y="13811"/>
                      <a:pt x="6286" y="13793"/>
                      <a:pt x="6508" y="13758"/>
                    </a:cubicBezTo>
                    <a:cubicBezTo>
                      <a:pt x="7125" y="13659"/>
                      <a:pt x="7610" y="13406"/>
                      <a:pt x="7999" y="12987"/>
                    </a:cubicBezTo>
                    <a:lnTo>
                      <a:pt x="8396" y="12557"/>
                    </a:lnTo>
                    <a:lnTo>
                      <a:pt x="8791" y="12987"/>
                    </a:lnTo>
                    <a:cubicBezTo>
                      <a:pt x="9179" y="13406"/>
                      <a:pt x="9667" y="13659"/>
                      <a:pt x="10281" y="13758"/>
                    </a:cubicBezTo>
                    <a:cubicBezTo>
                      <a:pt x="10503" y="13793"/>
                      <a:pt x="10718" y="13811"/>
                      <a:pt x="10927" y="13811"/>
                    </a:cubicBezTo>
                    <a:cubicBezTo>
                      <a:pt x="11660" y="13811"/>
                      <a:pt x="12319" y="13592"/>
                      <a:pt x="12931" y="13147"/>
                    </a:cubicBezTo>
                    <a:cubicBezTo>
                      <a:pt x="14587" y="11942"/>
                      <a:pt x="15795" y="9100"/>
                      <a:pt x="16433" y="4929"/>
                    </a:cubicBezTo>
                    <a:cubicBezTo>
                      <a:pt x="16788" y="2604"/>
                      <a:pt x="15244" y="418"/>
                      <a:pt x="12988" y="54"/>
                    </a:cubicBezTo>
                    <a:cubicBezTo>
                      <a:pt x="12773" y="18"/>
                      <a:pt x="12556" y="1"/>
                      <a:pt x="12341" y="1"/>
                    </a:cubicBezTo>
                    <a:cubicBezTo>
                      <a:pt x="11461" y="1"/>
                      <a:pt x="10599" y="293"/>
                      <a:pt x="9893" y="840"/>
                    </a:cubicBezTo>
                    <a:cubicBezTo>
                      <a:pt x="9601" y="1063"/>
                      <a:pt x="9263" y="1216"/>
                      <a:pt x="8905" y="1292"/>
                    </a:cubicBezTo>
                    <a:cubicBezTo>
                      <a:pt x="8736" y="1326"/>
                      <a:pt x="8567" y="1343"/>
                      <a:pt x="8397" y="1343"/>
                    </a:cubicBezTo>
                    <a:cubicBezTo>
                      <a:pt x="8296" y="1343"/>
                      <a:pt x="8196" y="1337"/>
                      <a:pt x="8095" y="1325"/>
                    </a:cubicBezTo>
                    <a:cubicBezTo>
                      <a:pt x="7658" y="1273"/>
                      <a:pt x="7246" y="1105"/>
                      <a:pt x="6896" y="840"/>
                    </a:cubicBezTo>
                    <a:cubicBezTo>
                      <a:pt x="6190" y="293"/>
                      <a:pt x="5328" y="1"/>
                      <a:pt x="44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  <p:sp>
            <p:nvSpPr>
              <p:cNvPr id="1661" name="Google Shape;1661;p38"/>
              <p:cNvSpPr/>
              <p:nvPr/>
            </p:nvSpPr>
            <p:spPr>
              <a:xfrm>
                <a:off x="4016325" y="3806775"/>
                <a:ext cx="199225" cy="142475"/>
              </a:xfrm>
              <a:custGeom>
                <a:avLst/>
                <a:gdLst/>
                <a:ahLst/>
                <a:cxnLst/>
                <a:rect l="l" t="t" r="r" b="b"/>
                <a:pathLst>
                  <a:path w="7969" h="5699" extrusionOk="0">
                    <a:moveTo>
                      <a:pt x="1350" y="0"/>
                    </a:moveTo>
                    <a:cubicBezTo>
                      <a:pt x="1132" y="0"/>
                      <a:pt x="925" y="129"/>
                      <a:pt x="832" y="343"/>
                    </a:cubicBezTo>
                    <a:cubicBezTo>
                      <a:pt x="799" y="424"/>
                      <a:pt x="1" y="2330"/>
                      <a:pt x="678" y="4101"/>
                    </a:cubicBezTo>
                    <a:cubicBezTo>
                      <a:pt x="736" y="4242"/>
                      <a:pt x="796" y="4381"/>
                      <a:pt x="868" y="4516"/>
                    </a:cubicBezTo>
                    <a:cubicBezTo>
                      <a:pt x="1534" y="4691"/>
                      <a:pt x="2157" y="4995"/>
                      <a:pt x="2702" y="5414"/>
                    </a:cubicBezTo>
                    <a:cubicBezTo>
                      <a:pt x="2950" y="5603"/>
                      <a:pt x="3247" y="5698"/>
                      <a:pt x="3544" y="5698"/>
                    </a:cubicBezTo>
                    <a:cubicBezTo>
                      <a:pt x="3840" y="5698"/>
                      <a:pt x="4137" y="5603"/>
                      <a:pt x="4385" y="5414"/>
                    </a:cubicBezTo>
                    <a:cubicBezTo>
                      <a:pt x="4442" y="5368"/>
                      <a:pt x="4503" y="5326"/>
                      <a:pt x="4563" y="5284"/>
                    </a:cubicBezTo>
                    <a:cubicBezTo>
                      <a:pt x="4870" y="4592"/>
                      <a:pt x="5355" y="3968"/>
                      <a:pt x="6020" y="3417"/>
                    </a:cubicBezTo>
                    <a:cubicBezTo>
                      <a:pt x="6478" y="3035"/>
                      <a:pt x="6987" y="2722"/>
                      <a:pt x="7532" y="2484"/>
                    </a:cubicBezTo>
                    <a:cubicBezTo>
                      <a:pt x="7824" y="2372"/>
                      <a:pt x="7969" y="2044"/>
                      <a:pt x="7854" y="1752"/>
                    </a:cubicBezTo>
                    <a:cubicBezTo>
                      <a:pt x="7768" y="1529"/>
                      <a:pt x="7554" y="1392"/>
                      <a:pt x="7327" y="1392"/>
                    </a:cubicBezTo>
                    <a:cubicBezTo>
                      <a:pt x="7260" y="1392"/>
                      <a:pt x="7192" y="1404"/>
                      <a:pt x="7125" y="1430"/>
                    </a:cubicBezTo>
                    <a:lnTo>
                      <a:pt x="7125" y="1433"/>
                    </a:lnTo>
                    <a:cubicBezTo>
                      <a:pt x="7089" y="1445"/>
                      <a:pt x="6243" y="1776"/>
                      <a:pt x="5334" y="2520"/>
                    </a:cubicBezTo>
                    <a:cubicBezTo>
                      <a:pt x="4997" y="2794"/>
                      <a:pt x="4689" y="3098"/>
                      <a:pt x="4412" y="3429"/>
                    </a:cubicBezTo>
                    <a:cubicBezTo>
                      <a:pt x="4367" y="3194"/>
                      <a:pt x="4301" y="2965"/>
                      <a:pt x="4217" y="2743"/>
                    </a:cubicBezTo>
                    <a:cubicBezTo>
                      <a:pt x="3536" y="972"/>
                      <a:pt x="1669" y="90"/>
                      <a:pt x="1588" y="54"/>
                    </a:cubicBezTo>
                    <a:cubicBezTo>
                      <a:pt x="1511" y="17"/>
                      <a:pt x="1430" y="0"/>
                      <a:pt x="135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</p:grpSp>
      </p:grpSp>
      <p:grpSp>
        <p:nvGrpSpPr>
          <p:cNvPr id="1662" name="Google Shape;1662;p38"/>
          <p:cNvGrpSpPr/>
          <p:nvPr/>
        </p:nvGrpSpPr>
        <p:grpSpPr>
          <a:xfrm>
            <a:off x="4899798" y="3398989"/>
            <a:ext cx="873727" cy="889098"/>
            <a:chOff x="4881382" y="3322789"/>
            <a:chExt cx="873727" cy="889098"/>
          </a:xfrm>
        </p:grpSpPr>
        <p:grpSp>
          <p:nvGrpSpPr>
            <p:cNvPr id="1663" name="Google Shape;1663;p38"/>
            <p:cNvGrpSpPr/>
            <p:nvPr/>
          </p:nvGrpSpPr>
          <p:grpSpPr>
            <a:xfrm>
              <a:off x="4881382" y="3322789"/>
              <a:ext cx="873727" cy="889098"/>
              <a:chOff x="4881382" y="3322789"/>
              <a:chExt cx="873727" cy="889098"/>
            </a:xfrm>
          </p:grpSpPr>
          <p:sp>
            <p:nvSpPr>
              <p:cNvPr id="1664" name="Google Shape;1664;p38"/>
              <p:cNvSpPr/>
              <p:nvPr/>
            </p:nvSpPr>
            <p:spPr>
              <a:xfrm>
                <a:off x="4960394" y="3378299"/>
                <a:ext cx="772473" cy="673806"/>
              </a:xfrm>
              <a:custGeom>
                <a:avLst/>
                <a:gdLst/>
                <a:ahLst/>
                <a:cxnLst/>
                <a:rect l="l" t="t" r="r" b="b"/>
                <a:pathLst>
                  <a:path w="26885" h="23451" extrusionOk="0">
                    <a:moveTo>
                      <a:pt x="10201" y="1"/>
                    </a:moveTo>
                    <a:cubicBezTo>
                      <a:pt x="9632" y="1"/>
                      <a:pt x="9068" y="26"/>
                      <a:pt x="8514" y="75"/>
                    </a:cubicBezTo>
                    <a:cubicBezTo>
                      <a:pt x="5477" y="325"/>
                      <a:pt x="2168" y="2016"/>
                      <a:pt x="1060" y="4945"/>
                    </a:cubicBezTo>
                    <a:cubicBezTo>
                      <a:pt x="263" y="7052"/>
                      <a:pt x="1" y="10207"/>
                      <a:pt x="798" y="12255"/>
                    </a:cubicBezTo>
                    <a:cubicBezTo>
                      <a:pt x="2013" y="15410"/>
                      <a:pt x="3656" y="18804"/>
                      <a:pt x="6609" y="20709"/>
                    </a:cubicBezTo>
                    <a:cubicBezTo>
                      <a:pt x="7502" y="21268"/>
                      <a:pt x="8514" y="21768"/>
                      <a:pt x="9573" y="22149"/>
                    </a:cubicBezTo>
                    <a:cubicBezTo>
                      <a:pt x="11835" y="22983"/>
                      <a:pt x="14348" y="23387"/>
                      <a:pt x="16717" y="23447"/>
                    </a:cubicBezTo>
                    <a:cubicBezTo>
                      <a:pt x="16852" y="23449"/>
                      <a:pt x="16986" y="23451"/>
                      <a:pt x="17121" y="23451"/>
                    </a:cubicBezTo>
                    <a:cubicBezTo>
                      <a:pt x="18335" y="23451"/>
                      <a:pt x="19560" y="23345"/>
                      <a:pt x="20718" y="22959"/>
                    </a:cubicBezTo>
                    <a:cubicBezTo>
                      <a:pt x="26885" y="20887"/>
                      <a:pt x="25278" y="13279"/>
                      <a:pt x="23337" y="9255"/>
                    </a:cubicBezTo>
                    <a:cubicBezTo>
                      <a:pt x="22349" y="7171"/>
                      <a:pt x="21039" y="5004"/>
                      <a:pt x="19455" y="3302"/>
                    </a:cubicBezTo>
                    <a:cubicBezTo>
                      <a:pt x="17247" y="940"/>
                      <a:pt x="13653" y="1"/>
                      <a:pt x="1020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" name="Google Shape;1665;p38"/>
              <p:cNvSpPr/>
              <p:nvPr/>
            </p:nvSpPr>
            <p:spPr>
              <a:xfrm>
                <a:off x="4881382" y="3322789"/>
                <a:ext cx="873727" cy="889098"/>
              </a:xfrm>
              <a:custGeom>
                <a:avLst/>
                <a:gdLst/>
                <a:ahLst/>
                <a:cxnLst/>
                <a:rect l="l" t="t" r="r" b="b"/>
                <a:pathLst>
                  <a:path w="30409" h="30944" extrusionOk="0">
                    <a:moveTo>
                      <a:pt x="11466" y="342"/>
                    </a:moveTo>
                    <a:cubicBezTo>
                      <a:pt x="11902" y="342"/>
                      <a:pt x="12339" y="356"/>
                      <a:pt x="12776" y="376"/>
                    </a:cubicBezTo>
                    <a:cubicBezTo>
                      <a:pt x="14562" y="447"/>
                      <a:pt x="16371" y="543"/>
                      <a:pt x="18145" y="793"/>
                    </a:cubicBezTo>
                    <a:cubicBezTo>
                      <a:pt x="19812" y="1019"/>
                      <a:pt x="21443" y="1459"/>
                      <a:pt x="22908" y="2293"/>
                    </a:cubicBezTo>
                    <a:cubicBezTo>
                      <a:pt x="24563" y="3233"/>
                      <a:pt x="25718" y="4746"/>
                      <a:pt x="26646" y="6377"/>
                    </a:cubicBezTo>
                    <a:cubicBezTo>
                      <a:pt x="28456" y="9544"/>
                      <a:pt x="29516" y="13258"/>
                      <a:pt x="29397" y="16926"/>
                    </a:cubicBezTo>
                    <a:cubicBezTo>
                      <a:pt x="29398" y="16932"/>
                      <a:pt x="29401" y="16938"/>
                      <a:pt x="29408" y="16943"/>
                    </a:cubicBezTo>
                    <a:lnTo>
                      <a:pt x="29408" y="16943"/>
                    </a:lnTo>
                    <a:cubicBezTo>
                      <a:pt x="29176" y="21232"/>
                      <a:pt x="26713" y="24477"/>
                      <a:pt x="23229" y="26808"/>
                    </a:cubicBezTo>
                    <a:cubicBezTo>
                      <a:pt x="21443" y="27998"/>
                      <a:pt x="19467" y="29129"/>
                      <a:pt x="17502" y="30011"/>
                    </a:cubicBezTo>
                    <a:cubicBezTo>
                      <a:pt x="16569" y="30430"/>
                      <a:pt x="15577" y="30609"/>
                      <a:pt x="14580" y="30609"/>
                    </a:cubicBezTo>
                    <a:cubicBezTo>
                      <a:pt x="13426" y="30609"/>
                      <a:pt x="12266" y="30370"/>
                      <a:pt x="11180" y="29987"/>
                    </a:cubicBezTo>
                    <a:cubicBezTo>
                      <a:pt x="9478" y="29379"/>
                      <a:pt x="7966" y="28320"/>
                      <a:pt x="6727" y="27034"/>
                    </a:cubicBezTo>
                    <a:cubicBezTo>
                      <a:pt x="5251" y="25486"/>
                      <a:pt x="4453" y="23534"/>
                      <a:pt x="3810" y="21521"/>
                    </a:cubicBezTo>
                    <a:cubicBezTo>
                      <a:pt x="3132" y="19414"/>
                      <a:pt x="2405" y="17295"/>
                      <a:pt x="1774" y="15152"/>
                    </a:cubicBezTo>
                    <a:cubicBezTo>
                      <a:pt x="1143" y="13068"/>
                      <a:pt x="703" y="10865"/>
                      <a:pt x="1084" y="8698"/>
                    </a:cubicBezTo>
                    <a:cubicBezTo>
                      <a:pt x="1655" y="5579"/>
                      <a:pt x="3989" y="2721"/>
                      <a:pt x="6763" y="1293"/>
                    </a:cubicBezTo>
                    <a:cubicBezTo>
                      <a:pt x="8236" y="533"/>
                      <a:pt x="9843" y="342"/>
                      <a:pt x="11466" y="342"/>
                    </a:cubicBezTo>
                    <a:close/>
                    <a:moveTo>
                      <a:pt x="12499" y="0"/>
                    </a:moveTo>
                    <a:cubicBezTo>
                      <a:pt x="10038" y="0"/>
                      <a:pt x="7624" y="347"/>
                      <a:pt x="5418" y="1674"/>
                    </a:cubicBezTo>
                    <a:cubicBezTo>
                      <a:pt x="2417" y="3460"/>
                      <a:pt x="226" y="6829"/>
                      <a:pt x="96" y="10341"/>
                    </a:cubicBezTo>
                    <a:cubicBezTo>
                      <a:pt x="0" y="12485"/>
                      <a:pt x="667" y="14628"/>
                      <a:pt x="1322" y="16652"/>
                    </a:cubicBezTo>
                    <a:cubicBezTo>
                      <a:pt x="2024" y="18783"/>
                      <a:pt x="2655" y="20962"/>
                      <a:pt x="3405" y="23069"/>
                    </a:cubicBezTo>
                    <a:cubicBezTo>
                      <a:pt x="4679" y="26570"/>
                      <a:pt x="7299" y="29249"/>
                      <a:pt x="10835" y="30439"/>
                    </a:cubicBezTo>
                    <a:cubicBezTo>
                      <a:pt x="11860" y="30786"/>
                      <a:pt x="12925" y="30943"/>
                      <a:pt x="13997" y="30943"/>
                    </a:cubicBezTo>
                    <a:cubicBezTo>
                      <a:pt x="14582" y="30943"/>
                      <a:pt x="15168" y="30896"/>
                      <a:pt x="15752" y="30808"/>
                    </a:cubicBezTo>
                    <a:cubicBezTo>
                      <a:pt x="17657" y="30511"/>
                      <a:pt x="19288" y="29451"/>
                      <a:pt x="20943" y="28558"/>
                    </a:cubicBezTo>
                    <a:cubicBezTo>
                      <a:pt x="24408" y="26689"/>
                      <a:pt x="27789" y="24438"/>
                      <a:pt x="29409" y="20700"/>
                    </a:cubicBezTo>
                    <a:cubicBezTo>
                      <a:pt x="29945" y="19426"/>
                      <a:pt x="30195" y="18057"/>
                      <a:pt x="30278" y="16687"/>
                    </a:cubicBezTo>
                    <a:cubicBezTo>
                      <a:pt x="30409" y="12485"/>
                      <a:pt x="29028" y="8115"/>
                      <a:pt x="26611" y="4674"/>
                    </a:cubicBezTo>
                    <a:cubicBezTo>
                      <a:pt x="24289" y="1376"/>
                      <a:pt x="20539" y="519"/>
                      <a:pt x="16729" y="221"/>
                    </a:cubicBezTo>
                    <a:cubicBezTo>
                      <a:pt x="15323" y="113"/>
                      <a:pt x="13903" y="0"/>
                      <a:pt x="1249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66" name="Google Shape;1666;p38"/>
            <p:cNvGrpSpPr/>
            <p:nvPr/>
          </p:nvGrpSpPr>
          <p:grpSpPr>
            <a:xfrm>
              <a:off x="5092980" y="3501865"/>
              <a:ext cx="450507" cy="447589"/>
              <a:chOff x="-15296200" y="3326900"/>
              <a:chExt cx="304850" cy="302875"/>
            </a:xfrm>
          </p:grpSpPr>
          <p:sp>
            <p:nvSpPr>
              <p:cNvPr id="1667" name="Google Shape;1667;p38"/>
              <p:cNvSpPr/>
              <p:nvPr/>
            </p:nvSpPr>
            <p:spPr>
              <a:xfrm>
                <a:off x="-15182775" y="3326900"/>
                <a:ext cx="77200" cy="157175"/>
              </a:xfrm>
              <a:custGeom>
                <a:avLst/>
                <a:gdLst/>
                <a:ahLst/>
                <a:cxnLst/>
                <a:rect l="l" t="t" r="r" b="b"/>
                <a:pathLst>
                  <a:path w="3088" h="6287" extrusionOk="0">
                    <a:moveTo>
                      <a:pt x="1556" y="1"/>
                    </a:moveTo>
                    <a:cubicBezTo>
                      <a:pt x="1434" y="1"/>
                      <a:pt x="1308" y="48"/>
                      <a:pt x="1229" y="143"/>
                    </a:cubicBezTo>
                    <a:cubicBezTo>
                      <a:pt x="1198" y="237"/>
                      <a:pt x="410" y="1560"/>
                      <a:pt x="0" y="3451"/>
                    </a:cubicBezTo>
                    <a:cubicBezTo>
                      <a:pt x="630" y="4333"/>
                      <a:pt x="1166" y="5278"/>
                      <a:pt x="1544" y="6286"/>
                    </a:cubicBezTo>
                    <a:cubicBezTo>
                      <a:pt x="1954" y="5309"/>
                      <a:pt x="2458" y="4364"/>
                      <a:pt x="3088" y="3451"/>
                    </a:cubicBezTo>
                    <a:cubicBezTo>
                      <a:pt x="2678" y="1529"/>
                      <a:pt x="1891" y="237"/>
                      <a:pt x="1859" y="143"/>
                    </a:cubicBezTo>
                    <a:cubicBezTo>
                      <a:pt x="1796" y="48"/>
                      <a:pt x="1678" y="1"/>
                      <a:pt x="155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" name="Google Shape;1668;p38"/>
              <p:cNvSpPr/>
              <p:nvPr/>
            </p:nvSpPr>
            <p:spPr>
              <a:xfrm>
                <a:off x="-15260825" y="3363175"/>
                <a:ext cx="108800" cy="199650"/>
              </a:xfrm>
              <a:custGeom>
                <a:avLst/>
                <a:gdLst/>
                <a:ahLst/>
                <a:cxnLst/>
                <a:rect l="l" t="t" r="r" b="b"/>
                <a:pathLst>
                  <a:path w="4352" h="7986" extrusionOk="0">
                    <a:moveTo>
                      <a:pt x="432" y="1"/>
                    </a:moveTo>
                    <a:cubicBezTo>
                      <a:pt x="212" y="1"/>
                      <a:pt x="0" y="182"/>
                      <a:pt x="66" y="424"/>
                    </a:cubicBezTo>
                    <a:lnTo>
                      <a:pt x="949" y="3638"/>
                    </a:lnTo>
                    <a:cubicBezTo>
                      <a:pt x="1075" y="4047"/>
                      <a:pt x="1201" y="4520"/>
                      <a:pt x="1264" y="4961"/>
                    </a:cubicBezTo>
                    <a:cubicBezTo>
                      <a:pt x="1642" y="5497"/>
                      <a:pt x="2051" y="6001"/>
                      <a:pt x="2587" y="6410"/>
                    </a:cubicBezTo>
                    <a:cubicBezTo>
                      <a:pt x="3406" y="7072"/>
                      <a:pt x="3721" y="7292"/>
                      <a:pt x="4351" y="7986"/>
                    </a:cubicBezTo>
                    <a:lnTo>
                      <a:pt x="4351" y="6064"/>
                    </a:lnTo>
                    <a:cubicBezTo>
                      <a:pt x="4351" y="6001"/>
                      <a:pt x="4351" y="5938"/>
                      <a:pt x="4320" y="5906"/>
                    </a:cubicBezTo>
                    <a:cubicBezTo>
                      <a:pt x="3721" y="4205"/>
                      <a:pt x="2839" y="2693"/>
                      <a:pt x="1705" y="1338"/>
                    </a:cubicBezTo>
                    <a:lnTo>
                      <a:pt x="697" y="109"/>
                    </a:lnTo>
                    <a:cubicBezTo>
                      <a:pt x="621" y="34"/>
                      <a:pt x="526" y="1"/>
                      <a:pt x="43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" name="Google Shape;1669;p38"/>
              <p:cNvSpPr/>
              <p:nvPr/>
            </p:nvSpPr>
            <p:spPr>
              <a:xfrm>
                <a:off x="-15135525" y="3362475"/>
                <a:ext cx="109325" cy="200350"/>
              </a:xfrm>
              <a:custGeom>
                <a:avLst/>
                <a:gdLst/>
                <a:ahLst/>
                <a:cxnLst/>
                <a:rect l="l" t="t" r="r" b="b"/>
                <a:pathLst>
                  <a:path w="4373" h="8014" extrusionOk="0">
                    <a:moveTo>
                      <a:pt x="3945" y="1"/>
                    </a:moveTo>
                    <a:cubicBezTo>
                      <a:pt x="3846" y="1"/>
                      <a:pt x="3742" y="41"/>
                      <a:pt x="3655" y="137"/>
                    </a:cubicBezTo>
                    <a:lnTo>
                      <a:pt x="2647" y="1366"/>
                    </a:lnTo>
                    <a:cubicBezTo>
                      <a:pt x="1513" y="2721"/>
                      <a:pt x="599" y="4296"/>
                      <a:pt x="32" y="5934"/>
                    </a:cubicBezTo>
                    <a:cubicBezTo>
                      <a:pt x="32" y="5966"/>
                      <a:pt x="1" y="6060"/>
                      <a:pt x="1" y="6092"/>
                    </a:cubicBezTo>
                    <a:lnTo>
                      <a:pt x="1" y="8014"/>
                    </a:lnTo>
                    <a:cubicBezTo>
                      <a:pt x="631" y="7320"/>
                      <a:pt x="914" y="7163"/>
                      <a:pt x="1765" y="6438"/>
                    </a:cubicBezTo>
                    <a:cubicBezTo>
                      <a:pt x="2301" y="6060"/>
                      <a:pt x="2710" y="5525"/>
                      <a:pt x="3088" y="4989"/>
                    </a:cubicBezTo>
                    <a:cubicBezTo>
                      <a:pt x="3151" y="4517"/>
                      <a:pt x="3246" y="4075"/>
                      <a:pt x="3403" y="3666"/>
                    </a:cubicBezTo>
                    <a:lnTo>
                      <a:pt x="4285" y="452"/>
                    </a:lnTo>
                    <a:cubicBezTo>
                      <a:pt x="4373" y="211"/>
                      <a:pt x="4171" y="1"/>
                      <a:pt x="394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" name="Google Shape;1670;p38"/>
              <p:cNvSpPr/>
              <p:nvPr/>
            </p:nvSpPr>
            <p:spPr>
              <a:xfrm>
                <a:off x="-15296200" y="3416600"/>
                <a:ext cx="143375" cy="213175"/>
              </a:xfrm>
              <a:custGeom>
                <a:avLst/>
                <a:gdLst/>
                <a:ahLst/>
                <a:cxnLst/>
                <a:rect l="l" t="t" r="r" b="b"/>
                <a:pathLst>
                  <a:path w="5735" h="8527" extrusionOk="0">
                    <a:moveTo>
                      <a:pt x="346" y="0"/>
                    </a:moveTo>
                    <a:cubicBezTo>
                      <a:pt x="170" y="0"/>
                      <a:pt x="1" y="123"/>
                      <a:pt x="1" y="335"/>
                    </a:cubicBezTo>
                    <a:lnTo>
                      <a:pt x="1" y="3171"/>
                    </a:lnTo>
                    <a:cubicBezTo>
                      <a:pt x="1" y="6132"/>
                      <a:pt x="2458" y="8526"/>
                      <a:pt x="5357" y="8526"/>
                    </a:cubicBezTo>
                    <a:lnTo>
                      <a:pt x="5735" y="8526"/>
                    </a:lnTo>
                    <a:lnTo>
                      <a:pt x="5735" y="7581"/>
                    </a:lnTo>
                    <a:cubicBezTo>
                      <a:pt x="5735" y="7172"/>
                      <a:pt x="5577" y="6731"/>
                      <a:pt x="5262" y="6384"/>
                    </a:cubicBezTo>
                    <a:cubicBezTo>
                      <a:pt x="4695" y="5723"/>
                      <a:pt x="4254" y="5471"/>
                      <a:pt x="3529" y="4840"/>
                    </a:cubicBezTo>
                    <a:cubicBezTo>
                      <a:pt x="2584" y="4084"/>
                      <a:pt x="1828" y="3108"/>
                      <a:pt x="1387" y="2005"/>
                    </a:cubicBezTo>
                    <a:lnTo>
                      <a:pt x="694" y="241"/>
                    </a:lnTo>
                    <a:cubicBezTo>
                      <a:pt x="625" y="75"/>
                      <a:pt x="483" y="0"/>
                      <a:pt x="3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" name="Google Shape;1671;p38"/>
              <p:cNvSpPr/>
              <p:nvPr/>
            </p:nvSpPr>
            <p:spPr>
              <a:xfrm>
                <a:off x="-15134725" y="3416100"/>
                <a:ext cx="143375" cy="213675"/>
              </a:xfrm>
              <a:custGeom>
                <a:avLst/>
                <a:gdLst/>
                <a:ahLst/>
                <a:cxnLst/>
                <a:rect l="l" t="t" r="r" b="b"/>
                <a:pathLst>
                  <a:path w="5735" h="8547" extrusionOk="0">
                    <a:moveTo>
                      <a:pt x="5357" y="1"/>
                    </a:moveTo>
                    <a:cubicBezTo>
                      <a:pt x="5224" y="1"/>
                      <a:pt x="5094" y="71"/>
                      <a:pt x="5041" y="229"/>
                    </a:cubicBezTo>
                    <a:lnTo>
                      <a:pt x="4348" y="2025"/>
                    </a:lnTo>
                    <a:cubicBezTo>
                      <a:pt x="3907" y="3128"/>
                      <a:pt x="3151" y="4104"/>
                      <a:pt x="2206" y="4860"/>
                    </a:cubicBezTo>
                    <a:cubicBezTo>
                      <a:pt x="1481" y="5427"/>
                      <a:pt x="1040" y="5743"/>
                      <a:pt x="473" y="6341"/>
                    </a:cubicBezTo>
                    <a:cubicBezTo>
                      <a:pt x="158" y="6688"/>
                      <a:pt x="0" y="7129"/>
                      <a:pt x="0" y="7601"/>
                    </a:cubicBezTo>
                    <a:lnTo>
                      <a:pt x="0" y="8546"/>
                    </a:lnTo>
                    <a:lnTo>
                      <a:pt x="378" y="8546"/>
                    </a:lnTo>
                    <a:cubicBezTo>
                      <a:pt x="3308" y="8546"/>
                      <a:pt x="5734" y="6152"/>
                      <a:pt x="5734" y="3191"/>
                    </a:cubicBezTo>
                    <a:lnTo>
                      <a:pt x="5734" y="355"/>
                    </a:lnTo>
                    <a:cubicBezTo>
                      <a:pt x="5734" y="136"/>
                      <a:pt x="5543" y="1"/>
                      <a:pt x="53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672" name="Google Shape;1672;p38"/>
          <p:cNvGrpSpPr/>
          <p:nvPr/>
        </p:nvGrpSpPr>
        <p:grpSpPr>
          <a:xfrm>
            <a:off x="1160836" y="3400486"/>
            <a:ext cx="963715" cy="886110"/>
            <a:chOff x="1131123" y="3324286"/>
            <a:chExt cx="963715" cy="886110"/>
          </a:xfrm>
        </p:grpSpPr>
        <p:grpSp>
          <p:nvGrpSpPr>
            <p:cNvPr id="1673" name="Google Shape;1673;p38"/>
            <p:cNvGrpSpPr/>
            <p:nvPr/>
          </p:nvGrpSpPr>
          <p:grpSpPr>
            <a:xfrm>
              <a:off x="1131123" y="3324286"/>
              <a:ext cx="963715" cy="886110"/>
              <a:chOff x="1131123" y="3324286"/>
              <a:chExt cx="963715" cy="886110"/>
            </a:xfrm>
          </p:grpSpPr>
          <p:sp>
            <p:nvSpPr>
              <p:cNvPr id="1674" name="Google Shape;1674;p38"/>
              <p:cNvSpPr/>
              <p:nvPr/>
            </p:nvSpPr>
            <p:spPr>
              <a:xfrm>
                <a:off x="1203642" y="3414101"/>
                <a:ext cx="891196" cy="626685"/>
              </a:xfrm>
              <a:custGeom>
                <a:avLst/>
                <a:gdLst/>
                <a:ahLst/>
                <a:cxnLst/>
                <a:rect l="l" t="t" r="r" b="b"/>
                <a:pathLst>
                  <a:path w="31017" h="21811" extrusionOk="0">
                    <a:moveTo>
                      <a:pt x="13141" y="0"/>
                    </a:moveTo>
                    <a:cubicBezTo>
                      <a:pt x="10009" y="0"/>
                      <a:pt x="6740" y="1569"/>
                      <a:pt x="4216" y="3593"/>
                    </a:cubicBezTo>
                    <a:cubicBezTo>
                      <a:pt x="1834" y="5486"/>
                      <a:pt x="1" y="8724"/>
                      <a:pt x="703" y="11784"/>
                    </a:cubicBezTo>
                    <a:cubicBezTo>
                      <a:pt x="1203" y="13987"/>
                      <a:pt x="2739" y="16749"/>
                      <a:pt x="4525" y="17999"/>
                    </a:cubicBezTo>
                    <a:cubicBezTo>
                      <a:pt x="7246" y="19922"/>
                      <a:pt x="10439" y="21810"/>
                      <a:pt x="13891" y="21810"/>
                    </a:cubicBezTo>
                    <a:cubicBezTo>
                      <a:pt x="13944" y="21810"/>
                      <a:pt x="13997" y="21810"/>
                      <a:pt x="14050" y="21809"/>
                    </a:cubicBezTo>
                    <a:cubicBezTo>
                      <a:pt x="15134" y="21785"/>
                      <a:pt x="16241" y="21630"/>
                      <a:pt x="17336" y="21369"/>
                    </a:cubicBezTo>
                    <a:cubicBezTo>
                      <a:pt x="19670" y="20797"/>
                      <a:pt x="22004" y="19761"/>
                      <a:pt x="23992" y="18499"/>
                    </a:cubicBezTo>
                    <a:cubicBezTo>
                      <a:pt x="25123" y="17785"/>
                      <a:pt x="26206" y="16951"/>
                      <a:pt x="27040" y="15868"/>
                    </a:cubicBezTo>
                    <a:cubicBezTo>
                      <a:pt x="31017" y="10736"/>
                      <a:pt x="25468" y="5307"/>
                      <a:pt x="21634" y="3033"/>
                    </a:cubicBezTo>
                    <a:cubicBezTo>
                      <a:pt x="19646" y="1854"/>
                      <a:pt x="17372" y="747"/>
                      <a:pt x="15110" y="223"/>
                    </a:cubicBezTo>
                    <a:cubicBezTo>
                      <a:pt x="14465" y="71"/>
                      <a:pt x="13806" y="0"/>
                      <a:pt x="131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" name="Google Shape;1675;p38"/>
              <p:cNvSpPr/>
              <p:nvPr/>
            </p:nvSpPr>
            <p:spPr>
              <a:xfrm>
                <a:off x="1131123" y="3324286"/>
                <a:ext cx="940788" cy="886110"/>
              </a:xfrm>
              <a:custGeom>
                <a:avLst/>
                <a:gdLst/>
                <a:ahLst/>
                <a:cxnLst/>
                <a:rect l="l" t="t" r="r" b="b"/>
                <a:pathLst>
                  <a:path w="32743" h="30840" extrusionOk="0">
                    <a:moveTo>
                      <a:pt x="17003" y="272"/>
                    </a:moveTo>
                    <a:cubicBezTo>
                      <a:pt x="18687" y="272"/>
                      <a:pt x="20314" y="825"/>
                      <a:pt x="21837" y="1587"/>
                    </a:cubicBezTo>
                    <a:cubicBezTo>
                      <a:pt x="25097" y="3217"/>
                      <a:pt x="28049" y="5704"/>
                      <a:pt x="29966" y="8821"/>
                    </a:cubicBezTo>
                    <a:lnTo>
                      <a:pt x="29966" y="8821"/>
                    </a:lnTo>
                    <a:cubicBezTo>
                      <a:pt x="29965" y="8827"/>
                      <a:pt x="29966" y="8833"/>
                      <a:pt x="29969" y="8838"/>
                    </a:cubicBezTo>
                    <a:cubicBezTo>
                      <a:pt x="31076" y="10695"/>
                      <a:pt x="31636" y="12719"/>
                      <a:pt x="31636" y="14874"/>
                    </a:cubicBezTo>
                    <a:cubicBezTo>
                      <a:pt x="31636" y="17184"/>
                      <a:pt x="30850" y="19387"/>
                      <a:pt x="29909" y="21458"/>
                    </a:cubicBezTo>
                    <a:cubicBezTo>
                      <a:pt x="29064" y="23316"/>
                      <a:pt x="28123" y="25316"/>
                      <a:pt x="26933" y="26995"/>
                    </a:cubicBezTo>
                    <a:cubicBezTo>
                      <a:pt x="25754" y="28662"/>
                      <a:pt x="23897" y="29733"/>
                      <a:pt x="21968" y="30221"/>
                    </a:cubicBezTo>
                    <a:cubicBezTo>
                      <a:pt x="21175" y="30423"/>
                      <a:pt x="20362" y="30516"/>
                      <a:pt x="19547" y="30516"/>
                    </a:cubicBezTo>
                    <a:cubicBezTo>
                      <a:pt x="18441" y="30516"/>
                      <a:pt x="17333" y="30345"/>
                      <a:pt x="16277" y="30043"/>
                    </a:cubicBezTo>
                    <a:cubicBezTo>
                      <a:pt x="14264" y="29459"/>
                      <a:pt x="12586" y="28174"/>
                      <a:pt x="10978" y="26876"/>
                    </a:cubicBezTo>
                    <a:cubicBezTo>
                      <a:pt x="8097" y="24518"/>
                      <a:pt x="4561" y="22399"/>
                      <a:pt x="2596" y="19125"/>
                    </a:cubicBezTo>
                    <a:cubicBezTo>
                      <a:pt x="953" y="16339"/>
                      <a:pt x="1025" y="12624"/>
                      <a:pt x="2239" y="9719"/>
                    </a:cubicBezTo>
                    <a:cubicBezTo>
                      <a:pt x="3704" y="6195"/>
                      <a:pt x="7097" y="4433"/>
                      <a:pt x="10216" y="2647"/>
                    </a:cubicBezTo>
                    <a:cubicBezTo>
                      <a:pt x="11919" y="1682"/>
                      <a:pt x="13705" y="765"/>
                      <a:pt x="15646" y="396"/>
                    </a:cubicBezTo>
                    <a:cubicBezTo>
                      <a:pt x="16101" y="311"/>
                      <a:pt x="16554" y="272"/>
                      <a:pt x="17003" y="272"/>
                    </a:cubicBezTo>
                    <a:close/>
                    <a:moveTo>
                      <a:pt x="17677" y="0"/>
                    </a:moveTo>
                    <a:cubicBezTo>
                      <a:pt x="15280" y="0"/>
                      <a:pt x="12930" y="831"/>
                      <a:pt x="10669" y="2016"/>
                    </a:cubicBezTo>
                    <a:cubicBezTo>
                      <a:pt x="7228" y="3825"/>
                      <a:pt x="3370" y="5814"/>
                      <a:pt x="1584" y="9445"/>
                    </a:cubicBezTo>
                    <a:cubicBezTo>
                      <a:pt x="1" y="12672"/>
                      <a:pt x="96" y="16863"/>
                      <a:pt x="2084" y="19875"/>
                    </a:cubicBezTo>
                    <a:cubicBezTo>
                      <a:pt x="3061" y="21363"/>
                      <a:pt x="4418" y="22554"/>
                      <a:pt x="5787" y="23673"/>
                    </a:cubicBezTo>
                    <a:cubicBezTo>
                      <a:pt x="7299" y="24911"/>
                      <a:pt x="8847" y="26090"/>
                      <a:pt x="10371" y="27316"/>
                    </a:cubicBezTo>
                    <a:cubicBezTo>
                      <a:pt x="11883" y="28555"/>
                      <a:pt x="13479" y="29686"/>
                      <a:pt x="15360" y="30293"/>
                    </a:cubicBezTo>
                    <a:cubicBezTo>
                      <a:pt x="16507" y="30672"/>
                      <a:pt x="17728" y="30839"/>
                      <a:pt x="18948" y="30839"/>
                    </a:cubicBezTo>
                    <a:cubicBezTo>
                      <a:pt x="19413" y="30839"/>
                      <a:pt x="19877" y="30815"/>
                      <a:pt x="20337" y="30769"/>
                    </a:cubicBezTo>
                    <a:cubicBezTo>
                      <a:pt x="23789" y="30412"/>
                      <a:pt x="26825" y="28662"/>
                      <a:pt x="28540" y="25626"/>
                    </a:cubicBezTo>
                    <a:cubicBezTo>
                      <a:pt x="30600" y="21982"/>
                      <a:pt x="32743" y="17946"/>
                      <a:pt x="32457" y="13636"/>
                    </a:cubicBezTo>
                    <a:cubicBezTo>
                      <a:pt x="32362" y="11851"/>
                      <a:pt x="31755" y="10149"/>
                      <a:pt x="30839" y="8602"/>
                    </a:cubicBezTo>
                    <a:lnTo>
                      <a:pt x="30839" y="8602"/>
                    </a:lnTo>
                    <a:cubicBezTo>
                      <a:pt x="30839" y="8601"/>
                      <a:pt x="30838" y="8601"/>
                      <a:pt x="30838" y="8600"/>
                    </a:cubicBezTo>
                    <a:lnTo>
                      <a:pt x="30838" y="8600"/>
                    </a:lnTo>
                    <a:cubicBezTo>
                      <a:pt x="30838" y="8600"/>
                      <a:pt x="30838" y="8600"/>
                      <a:pt x="30838" y="8600"/>
                    </a:cubicBezTo>
                    <a:cubicBezTo>
                      <a:pt x="30836" y="8597"/>
                      <a:pt x="30834" y="8594"/>
                      <a:pt x="30833" y="8591"/>
                    </a:cubicBezTo>
                    <a:lnTo>
                      <a:pt x="30833" y="8591"/>
                    </a:lnTo>
                    <a:cubicBezTo>
                      <a:pt x="28701" y="5166"/>
                      <a:pt x="25382" y="2490"/>
                      <a:pt x="21730" y="861"/>
                    </a:cubicBezTo>
                    <a:cubicBezTo>
                      <a:pt x="20369" y="259"/>
                      <a:pt x="19016" y="0"/>
                      <a:pt x="176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6" name="Google Shape;1676;p38"/>
            <p:cNvGrpSpPr/>
            <p:nvPr/>
          </p:nvGrpSpPr>
          <p:grpSpPr>
            <a:xfrm>
              <a:off x="1369708" y="3518306"/>
              <a:ext cx="486566" cy="414708"/>
              <a:chOff x="-19835275" y="3330250"/>
              <a:chExt cx="329250" cy="280625"/>
            </a:xfrm>
          </p:grpSpPr>
          <p:sp>
            <p:nvSpPr>
              <p:cNvPr id="1677" name="Google Shape;1677;p38"/>
              <p:cNvSpPr/>
              <p:nvPr/>
            </p:nvSpPr>
            <p:spPr>
              <a:xfrm>
                <a:off x="-19768325" y="3361750"/>
                <a:ext cx="197725" cy="249125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9965" extrusionOk="0">
                    <a:moveTo>
                      <a:pt x="3927" y="1"/>
                    </a:moveTo>
                    <a:cubicBezTo>
                      <a:pt x="3797" y="1"/>
                      <a:pt x="3671" y="56"/>
                      <a:pt x="3624" y="166"/>
                    </a:cubicBezTo>
                    <a:lnTo>
                      <a:pt x="1103" y="5302"/>
                    </a:lnTo>
                    <a:cubicBezTo>
                      <a:pt x="1" y="7412"/>
                      <a:pt x="1607" y="9964"/>
                      <a:pt x="3970" y="9964"/>
                    </a:cubicBezTo>
                    <a:cubicBezTo>
                      <a:pt x="6333" y="9964"/>
                      <a:pt x="7908" y="7412"/>
                      <a:pt x="6837" y="5302"/>
                    </a:cubicBezTo>
                    <a:lnTo>
                      <a:pt x="4254" y="166"/>
                    </a:lnTo>
                    <a:cubicBezTo>
                      <a:pt x="4191" y="56"/>
                      <a:pt x="4057" y="1"/>
                      <a:pt x="392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" name="Google Shape;1678;p38"/>
              <p:cNvSpPr/>
              <p:nvPr/>
            </p:nvSpPr>
            <p:spPr>
              <a:xfrm>
                <a:off x="-19622625" y="3330250"/>
                <a:ext cx="116600" cy="189250"/>
              </a:xfrm>
              <a:custGeom>
                <a:avLst/>
                <a:gdLst/>
                <a:ahLst/>
                <a:cxnLst/>
                <a:rect l="l" t="t" r="r" b="b"/>
                <a:pathLst>
                  <a:path w="4664" h="7570" extrusionOk="0">
                    <a:moveTo>
                      <a:pt x="1683" y="1"/>
                    </a:moveTo>
                    <a:cubicBezTo>
                      <a:pt x="1553" y="1"/>
                      <a:pt x="1419" y="56"/>
                      <a:pt x="1356" y="166"/>
                    </a:cubicBezTo>
                    <a:lnTo>
                      <a:pt x="1" y="2939"/>
                    </a:lnTo>
                    <a:lnTo>
                      <a:pt x="1608" y="6215"/>
                    </a:lnTo>
                    <a:cubicBezTo>
                      <a:pt x="1828" y="6625"/>
                      <a:pt x="1954" y="7097"/>
                      <a:pt x="1986" y="7570"/>
                    </a:cubicBezTo>
                    <a:cubicBezTo>
                      <a:pt x="3687" y="7381"/>
                      <a:pt x="4664" y="5585"/>
                      <a:pt x="3876" y="4010"/>
                    </a:cubicBezTo>
                    <a:lnTo>
                      <a:pt x="1986" y="166"/>
                    </a:lnTo>
                    <a:cubicBezTo>
                      <a:pt x="1938" y="56"/>
                      <a:pt x="1812" y="1"/>
                      <a:pt x="16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" name="Google Shape;1679;p38"/>
              <p:cNvSpPr/>
              <p:nvPr/>
            </p:nvSpPr>
            <p:spPr>
              <a:xfrm>
                <a:off x="-19835275" y="3330250"/>
                <a:ext cx="116600" cy="189250"/>
              </a:xfrm>
              <a:custGeom>
                <a:avLst/>
                <a:gdLst/>
                <a:ahLst/>
                <a:cxnLst/>
                <a:rect l="l" t="t" r="r" b="b"/>
                <a:pathLst>
                  <a:path w="4664" h="7570" extrusionOk="0">
                    <a:moveTo>
                      <a:pt x="2982" y="1"/>
                    </a:moveTo>
                    <a:cubicBezTo>
                      <a:pt x="2852" y="1"/>
                      <a:pt x="2726" y="56"/>
                      <a:pt x="2679" y="166"/>
                    </a:cubicBezTo>
                    <a:lnTo>
                      <a:pt x="788" y="4010"/>
                    </a:lnTo>
                    <a:cubicBezTo>
                      <a:pt x="1" y="5522"/>
                      <a:pt x="977" y="7381"/>
                      <a:pt x="2679" y="7570"/>
                    </a:cubicBezTo>
                    <a:cubicBezTo>
                      <a:pt x="2710" y="7097"/>
                      <a:pt x="2868" y="6593"/>
                      <a:pt x="3057" y="6152"/>
                    </a:cubicBezTo>
                    <a:lnTo>
                      <a:pt x="4663" y="2876"/>
                    </a:lnTo>
                    <a:lnTo>
                      <a:pt x="3309" y="166"/>
                    </a:lnTo>
                    <a:cubicBezTo>
                      <a:pt x="3246" y="56"/>
                      <a:pt x="3112" y="1"/>
                      <a:pt x="29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680" name="Google Shape;1680;p38"/>
          <p:cNvGrpSpPr/>
          <p:nvPr/>
        </p:nvGrpSpPr>
        <p:grpSpPr>
          <a:xfrm>
            <a:off x="4874985" y="2110856"/>
            <a:ext cx="923348" cy="812727"/>
            <a:chOff x="4845272" y="1806056"/>
            <a:chExt cx="923348" cy="812727"/>
          </a:xfrm>
        </p:grpSpPr>
        <p:grpSp>
          <p:nvGrpSpPr>
            <p:cNvPr id="1681" name="Google Shape;1681;p38"/>
            <p:cNvGrpSpPr/>
            <p:nvPr/>
          </p:nvGrpSpPr>
          <p:grpSpPr>
            <a:xfrm>
              <a:off x="4845272" y="1806056"/>
              <a:ext cx="923348" cy="812727"/>
              <a:chOff x="4845272" y="1806056"/>
              <a:chExt cx="923348" cy="812727"/>
            </a:xfrm>
          </p:grpSpPr>
          <p:sp>
            <p:nvSpPr>
              <p:cNvPr id="1682" name="Google Shape;1682;p38"/>
              <p:cNvSpPr/>
              <p:nvPr/>
            </p:nvSpPr>
            <p:spPr>
              <a:xfrm>
                <a:off x="4932674" y="1893659"/>
                <a:ext cx="772330" cy="636425"/>
              </a:xfrm>
              <a:custGeom>
                <a:avLst/>
                <a:gdLst/>
                <a:ahLst/>
                <a:cxnLst/>
                <a:rect l="l" t="t" r="r" b="b"/>
                <a:pathLst>
                  <a:path w="26880" h="22150" extrusionOk="0">
                    <a:moveTo>
                      <a:pt x="17473" y="0"/>
                    </a:moveTo>
                    <a:cubicBezTo>
                      <a:pt x="14092" y="0"/>
                      <a:pt x="10330" y="274"/>
                      <a:pt x="7484" y="2346"/>
                    </a:cubicBezTo>
                    <a:cubicBezTo>
                      <a:pt x="6627" y="3000"/>
                      <a:pt x="5805" y="3762"/>
                      <a:pt x="5055" y="4608"/>
                    </a:cubicBezTo>
                    <a:cubicBezTo>
                      <a:pt x="3472" y="6417"/>
                      <a:pt x="2174" y="8608"/>
                      <a:pt x="1269" y="10787"/>
                    </a:cubicBezTo>
                    <a:cubicBezTo>
                      <a:pt x="745" y="12025"/>
                      <a:pt x="340" y="13335"/>
                      <a:pt x="269" y="14692"/>
                    </a:cubicBezTo>
                    <a:cubicBezTo>
                      <a:pt x="0" y="20553"/>
                      <a:pt x="6228" y="22150"/>
                      <a:pt x="10700" y="22150"/>
                    </a:cubicBezTo>
                    <a:cubicBezTo>
                      <a:pt x="11180" y="22150"/>
                      <a:pt x="11639" y="22131"/>
                      <a:pt x="12068" y="22098"/>
                    </a:cubicBezTo>
                    <a:cubicBezTo>
                      <a:pt x="14378" y="21919"/>
                      <a:pt x="16878" y="21503"/>
                      <a:pt x="19033" y="20645"/>
                    </a:cubicBezTo>
                    <a:cubicBezTo>
                      <a:pt x="22545" y="19240"/>
                      <a:pt x="24915" y="15383"/>
                      <a:pt x="26010" y="11620"/>
                    </a:cubicBezTo>
                    <a:cubicBezTo>
                      <a:pt x="26879" y="8703"/>
                      <a:pt x="26510" y="5001"/>
                      <a:pt x="24189" y="2893"/>
                    </a:cubicBezTo>
                    <a:cubicBezTo>
                      <a:pt x="22498" y="1381"/>
                      <a:pt x="19664" y="12"/>
                      <a:pt x="174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" name="Google Shape;1683;p38"/>
              <p:cNvSpPr/>
              <p:nvPr/>
            </p:nvSpPr>
            <p:spPr>
              <a:xfrm>
                <a:off x="4845272" y="1806056"/>
                <a:ext cx="923348" cy="812727"/>
              </a:xfrm>
              <a:custGeom>
                <a:avLst/>
                <a:gdLst/>
                <a:ahLst/>
                <a:cxnLst/>
                <a:rect l="l" t="t" r="r" b="b"/>
                <a:pathLst>
                  <a:path w="32136" h="28286" extrusionOk="0">
                    <a:moveTo>
                      <a:pt x="11790" y="342"/>
                    </a:moveTo>
                    <a:cubicBezTo>
                      <a:pt x="12219" y="342"/>
                      <a:pt x="12652" y="357"/>
                      <a:pt x="13086" y="382"/>
                    </a:cubicBezTo>
                    <a:cubicBezTo>
                      <a:pt x="15146" y="489"/>
                      <a:pt x="17205" y="620"/>
                      <a:pt x="19265" y="751"/>
                    </a:cubicBezTo>
                    <a:cubicBezTo>
                      <a:pt x="21254" y="870"/>
                      <a:pt x="23290" y="1120"/>
                      <a:pt x="25135" y="1930"/>
                    </a:cubicBezTo>
                    <a:cubicBezTo>
                      <a:pt x="28135" y="3240"/>
                      <a:pt x="30195" y="6335"/>
                      <a:pt x="30898" y="9443"/>
                    </a:cubicBezTo>
                    <a:cubicBezTo>
                      <a:pt x="31767" y="13300"/>
                      <a:pt x="29838" y="16920"/>
                      <a:pt x="28219" y="20289"/>
                    </a:cubicBezTo>
                    <a:cubicBezTo>
                      <a:pt x="26659" y="23563"/>
                      <a:pt x="24599" y="26528"/>
                      <a:pt x="20896" y="27481"/>
                    </a:cubicBezTo>
                    <a:cubicBezTo>
                      <a:pt x="19515" y="27837"/>
                      <a:pt x="18051" y="28007"/>
                      <a:pt x="16573" y="28007"/>
                    </a:cubicBezTo>
                    <a:cubicBezTo>
                      <a:pt x="13952" y="28007"/>
                      <a:pt x="11289" y="27470"/>
                      <a:pt x="8966" y="26480"/>
                    </a:cubicBezTo>
                    <a:cubicBezTo>
                      <a:pt x="8945" y="26473"/>
                      <a:pt x="8922" y="26468"/>
                      <a:pt x="8895" y="26466"/>
                    </a:cubicBezTo>
                    <a:lnTo>
                      <a:pt x="8895" y="26466"/>
                    </a:lnTo>
                    <a:cubicBezTo>
                      <a:pt x="5311" y="24827"/>
                      <a:pt x="3151" y="21733"/>
                      <a:pt x="2168" y="17991"/>
                    </a:cubicBezTo>
                    <a:cubicBezTo>
                      <a:pt x="1573" y="15789"/>
                      <a:pt x="1311" y="13467"/>
                      <a:pt x="1072" y="11205"/>
                    </a:cubicBezTo>
                    <a:cubicBezTo>
                      <a:pt x="858" y="9085"/>
                      <a:pt x="1323" y="7121"/>
                      <a:pt x="2442" y="5323"/>
                    </a:cubicBezTo>
                    <a:cubicBezTo>
                      <a:pt x="3442" y="3716"/>
                      <a:pt x="4930" y="2418"/>
                      <a:pt x="6585" y="1513"/>
                    </a:cubicBezTo>
                    <a:cubicBezTo>
                      <a:pt x="8221" y="609"/>
                      <a:pt x="9981" y="342"/>
                      <a:pt x="11790" y="342"/>
                    </a:cubicBezTo>
                    <a:close/>
                    <a:moveTo>
                      <a:pt x="12254" y="1"/>
                    </a:moveTo>
                    <a:cubicBezTo>
                      <a:pt x="10947" y="1"/>
                      <a:pt x="9654" y="121"/>
                      <a:pt x="8383" y="489"/>
                    </a:cubicBezTo>
                    <a:cubicBezTo>
                      <a:pt x="6799" y="930"/>
                      <a:pt x="5347" y="1727"/>
                      <a:pt x="4049" y="2739"/>
                    </a:cubicBezTo>
                    <a:cubicBezTo>
                      <a:pt x="2692" y="3811"/>
                      <a:pt x="1596" y="5216"/>
                      <a:pt x="882" y="6799"/>
                    </a:cubicBezTo>
                    <a:cubicBezTo>
                      <a:pt x="1" y="8728"/>
                      <a:pt x="72" y="10740"/>
                      <a:pt x="370" y="12800"/>
                    </a:cubicBezTo>
                    <a:cubicBezTo>
                      <a:pt x="942" y="16825"/>
                      <a:pt x="1477" y="20896"/>
                      <a:pt x="4287" y="24052"/>
                    </a:cubicBezTo>
                    <a:cubicBezTo>
                      <a:pt x="5345" y="25217"/>
                      <a:pt x="6665" y="26133"/>
                      <a:pt x="8127" y="26764"/>
                    </a:cubicBezTo>
                    <a:lnTo>
                      <a:pt x="8127" y="26764"/>
                    </a:lnTo>
                    <a:cubicBezTo>
                      <a:pt x="8128" y="26765"/>
                      <a:pt x="8130" y="26766"/>
                      <a:pt x="8133" y="26766"/>
                    </a:cubicBezTo>
                    <a:cubicBezTo>
                      <a:pt x="8133" y="26766"/>
                      <a:pt x="8133" y="26766"/>
                      <a:pt x="8133" y="26766"/>
                    </a:cubicBezTo>
                    <a:lnTo>
                      <a:pt x="8133" y="26766"/>
                    </a:lnTo>
                    <a:cubicBezTo>
                      <a:pt x="8137" y="26768"/>
                      <a:pt x="8141" y="26770"/>
                      <a:pt x="8145" y="26771"/>
                    </a:cubicBezTo>
                    <a:lnTo>
                      <a:pt x="8145" y="26771"/>
                    </a:lnTo>
                    <a:cubicBezTo>
                      <a:pt x="10593" y="27814"/>
                      <a:pt x="13251" y="28285"/>
                      <a:pt x="15907" y="28285"/>
                    </a:cubicBezTo>
                    <a:cubicBezTo>
                      <a:pt x="17303" y="28285"/>
                      <a:pt x="18698" y="28155"/>
                      <a:pt x="20063" y="27909"/>
                    </a:cubicBezTo>
                    <a:cubicBezTo>
                      <a:pt x="21897" y="27588"/>
                      <a:pt x="23635" y="26897"/>
                      <a:pt x="25076" y="25730"/>
                    </a:cubicBezTo>
                    <a:cubicBezTo>
                      <a:pt x="26480" y="24611"/>
                      <a:pt x="27492" y="23063"/>
                      <a:pt x="28338" y="21504"/>
                    </a:cubicBezTo>
                    <a:cubicBezTo>
                      <a:pt x="29290" y="19765"/>
                      <a:pt x="30112" y="17896"/>
                      <a:pt x="30874" y="16074"/>
                    </a:cubicBezTo>
                    <a:cubicBezTo>
                      <a:pt x="31707" y="14074"/>
                      <a:pt x="32136" y="12050"/>
                      <a:pt x="31850" y="9895"/>
                    </a:cubicBezTo>
                    <a:cubicBezTo>
                      <a:pt x="31374" y="6299"/>
                      <a:pt x="28886" y="2835"/>
                      <a:pt x="25528" y="1454"/>
                    </a:cubicBezTo>
                    <a:cubicBezTo>
                      <a:pt x="23861" y="775"/>
                      <a:pt x="22039" y="561"/>
                      <a:pt x="20277" y="430"/>
                    </a:cubicBezTo>
                    <a:cubicBezTo>
                      <a:pt x="18253" y="275"/>
                      <a:pt x="16205" y="203"/>
                      <a:pt x="14181" y="72"/>
                    </a:cubicBezTo>
                    <a:cubicBezTo>
                      <a:pt x="13536" y="29"/>
                      <a:pt x="12893" y="1"/>
                      <a:pt x="1225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84" name="Google Shape;1684;p38"/>
            <p:cNvSpPr/>
            <p:nvPr/>
          </p:nvSpPr>
          <p:spPr>
            <a:xfrm>
              <a:off x="5135240" y="1988907"/>
              <a:ext cx="343404" cy="446998"/>
            </a:xfrm>
            <a:custGeom>
              <a:avLst/>
              <a:gdLst/>
              <a:ahLst/>
              <a:cxnLst/>
              <a:rect l="l" t="t" r="r" b="b"/>
              <a:pathLst>
                <a:path w="9295" h="12099" extrusionOk="0">
                  <a:moveTo>
                    <a:pt x="4601" y="1"/>
                  </a:moveTo>
                  <a:cubicBezTo>
                    <a:pt x="3624" y="1"/>
                    <a:pt x="2836" y="788"/>
                    <a:pt x="2836" y="1796"/>
                  </a:cubicBezTo>
                  <a:cubicBezTo>
                    <a:pt x="2836" y="2647"/>
                    <a:pt x="3467" y="3372"/>
                    <a:pt x="4254" y="3529"/>
                  </a:cubicBezTo>
                  <a:lnTo>
                    <a:pt x="4254" y="4789"/>
                  </a:lnTo>
                  <a:cubicBezTo>
                    <a:pt x="3656" y="4033"/>
                    <a:pt x="2742" y="3561"/>
                    <a:pt x="1765" y="3561"/>
                  </a:cubicBezTo>
                  <a:lnTo>
                    <a:pt x="348" y="3561"/>
                  </a:lnTo>
                  <a:cubicBezTo>
                    <a:pt x="158" y="3561"/>
                    <a:pt x="1" y="3718"/>
                    <a:pt x="1" y="3907"/>
                  </a:cubicBezTo>
                  <a:cubicBezTo>
                    <a:pt x="1" y="5671"/>
                    <a:pt x="1450" y="7152"/>
                    <a:pt x="3214" y="7152"/>
                  </a:cubicBezTo>
                  <a:lnTo>
                    <a:pt x="4286" y="7152"/>
                  </a:lnTo>
                  <a:lnTo>
                    <a:pt x="4286" y="9988"/>
                  </a:lnTo>
                  <a:cubicBezTo>
                    <a:pt x="3845" y="9547"/>
                    <a:pt x="3340" y="9231"/>
                    <a:pt x="2805" y="9042"/>
                  </a:cubicBezTo>
                  <a:cubicBezTo>
                    <a:pt x="2836" y="8885"/>
                    <a:pt x="2868" y="8727"/>
                    <a:pt x="2868" y="8570"/>
                  </a:cubicBezTo>
                  <a:cubicBezTo>
                    <a:pt x="2868" y="7782"/>
                    <a:pt x="2238" y="7152"/>
                    <a:pt x="1450" y="7152"/>
                  </a:cubicBezTo>
                  <a:cubicBezTo>
                    <a:pt x="663" y="7152"/>
                    <a:pt x="32" y="7782"/>
                    <a:pt x="32" y="8570"/>
                  </a:cubicBezTo>
                  <a:cubicBezTo>
                    <a:pt x="32" y="9358"/>
                    <a:pt x="663" y="9988"/>
                    <a:pt x="1450" y="9988"/>
                  </a:cubicBezTo>
                  <a:cubicBezTo>
                    <a:pt x="1797" y="9988"/>
                    <a:pt x="2112" y="9862"/>
                    <a:pt x="2364" y="9610"/>
                  </a:cubicBezTo>
                  <a:cubicBezTo>
                    <a:pt x="3183" y="9830"/>
                    <a:pt x="3908" y="10366"/>
                    <a:pt x="4286" y="11122"/>
                  </a:cubicBezTo>
                  <a:lnTo>
                    <a:pt x="4286" y="11752"/>
                  </a:lnTo>
                  <a:cubicBezTo>
                    <a:pt x="4286" y="11941"/>
                    <a:pt x="4443" y="12098"/>
                    <a:pt x="4632" y="12098"/>
                  </a:cubicBezTo>
                  <a:cubicBezTo>
                    <a:pt x="4853" y="12098"/>
                    <a:pt x="5010" y="11941"/>
                    <a:pt x="5010" y="11752"/>
                  </a:cubicBezTo>
                  <a:lnTo>
                    <a:pt x="5010" y="11342"/>
                  </a:lnTo>
                  <a:lnTo>
                    <a:pt x="6050" y="11342"/>
                  </a:lnTo>
                  <a:cubicBezTo>
                    <a:pt x="7846" y="11342"/>
                    <a:pt x="9295" y="9893"/>
                    <a:pt x="9295" y="8129"/>
                  </a:cubicBezTo>
                  <a:cubicBezTo>
                    <a:pt x="9200" y="7971"/>
                    <a:pt x="9043" y="7814"/>
                    <a:pt x="8854" y="7814"/>
                  </a:cubicBezTo>
                  <a:lnTo>
                    <a:pt x="7436" y="7814"/>
                  </a:lnTo>
                  <a:cubicBezTo>
                    <a:pt x="6428" y="7814"/>
                    <a:pt x="5546" y="8286"/>
                    <a:pt x="4947" y="9042"/>
                  </a:cubicBezTo>
                  <a:lnTo>
                    <a:pt x="4947" y="6837"/>
                  </a:lnTo>
                  <a:cubicBezTo>
                    <a:pt x="5357" y="6081"/>
                    <a:pt x="6050" y="5545"/>
                    <a:pt x="6901" y="5325"/>
                  </a:cubicBezTo>
                  <a:cubicBezTo>
                    <a:pt x="7121" y="5545"/>
                    <a:pt x="7436" y="5671"/>
                    <a:pt x="7814" y="5671"/>
                  </a:cubicBezTo>
                  <a:cubicBezTo>
                    <a:pt x="8602" y="5671"/>
                    <a:pt x="9200" y="5041"/>
                    <a:pt x="9200" y="4254"/>
                  </a:cubicBezTo>
                  <a:cubicBezTo>
                    <a:pt x="9200" y="3466"/>
                    <a:pt x="8602" y="2836"/>
                    <a:pt x="7814" y="2836"/>
                  </a:cubicBezTo>
                  <a:cubicBezTo>
                    <a:pt x="7027" y="2836"/>
                    <a:pt x="6396" y="3466"/>
                    <a:pt x="6396" y="4254"/>
                  </a:cubicBezTo>
                  <a:cubicBezTo>
                    <a:pt x="6396" y="4411"/>
                    <a:pt x="6428" y="4569"/>
                    <a:pt x="6459" y="4726"/>
                  </a:cubicBezTo>
                  <a:cubicBezTo>
                    <a:pt x="5861" y="4947"/>
                    <a:pt x="5357" y="5262"/>
                    <a:pt x="4947" y="5671"/>
                  </a:cubicBezTo>
                  <a:lnTo>
                    <a:pt x="4947" y="3529"/>
                  </a:lnTo>
                  <a:cubicBezTo>
                    <a:pt x="5798" y="3372"/>
                    <a:pt x="6365" y="2615"/>
                    <a:pt x="6365" y="1796"/>
                  </a:cubicBezTo>
                  <a:cubicBezTo>
                    <a:pt x="6365" y="788"/>
                    <a:pt x="5577" y="1"/>
                    <a:pt x="46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5" name="Google Shape;1685;p38"/>
          <p:cNvGrpSpPr/>
          <p:nvPr/>
        </p:nvGrpSpPr>
        <p:grpSpPr>
          <a:xfrm>
            <a:off x="3682925" y="1161025"/>
            <a:ext cx="1778150" cy="175625"/>
            <a:chOff x="-755025" y="11105125"/>
            <a:chExt cx="1778150" cy="175625"/>
          </a:xfrm>
        </p:grpSpPr>
        <p:sp>
          <p:nvSpPr>
            <p:cNvPr id="1686" name="Google Shape;1686;p38"/>
            <p:cNvSpPr/>
            <p:nvPr/>
          </p:nvSpPr>
          <p:spPr>
            <a:xfrm>
              <a:off x="-737775" y="11105125"/>
              <a:ext cx="1760900" cy="87075"/>
            </a:xfrm>
            <a:custGeom>
              <a:avLst/>
              <a:gdLst/>
              <a:ahLst/>
              <a:cxnLst/>
              <a:rect l="l" t="t" r="r" b="b"/>
              <a:pathLst>
                <a:path w="70436" h="3483" extrusionOk="0">
                  <a:moveTo>
                    <a:pt x="6596" y="0"/>
                  </a:moveTo>
                  <a:cubicBezTo>
                    <a:pt x="4691" y="0"/>
                    <a:pt x="2793" y="415"/>
                    <a:pt x="926" y="746"/>
                  </a:cubicBezTo>
                  <a:cubicBezTo>
                    <a:pt x="416" y="821"/>
                    <a:pt x="1" y="1353"/>
                    <a:pt x="524" y="1353"/>
                  </a:cubicBezTo>
                  <a:cubicBezTo>
                    <a:pt x="584" y="1353"/>
                    <a:pt x="656" y="1346"/>
                    <a:pt x="742" y="1331"/>
                  </a:cubicBezTo>
                  <a:cubicBezTo>
                    <a:pt x="2483" y="1024"/>
                    <a:pt x="4273" y="618"/>
                    <a:pt x="6059" y="618"/>
                  </a:cubicBezTo>
                  <a:cubicBezTo>
                    <a:pt x="6605" y="618"/>
                    <a:pt x="7150" y="656"/>
                    <a:pt x="7693" y="746"/>
                  </a:cubicBezTo>
                  <a:cubicBezTo>
                    <a:pt x="9748" y="1080"/>
                    <a:pt x="11686" y="1916"/>
                    <a:pt x="13691" y="2417"/>
                  </a:cubicBezTo>
                  <a:cubicBezTo>
                    <a:pt x="14873" y="2708"/>
                    <a:pt x="16062" y="2821"/>
                    <a:pt x="17252" y="2821"/>
                  </a:cubicBezTo>
                  <a:cubicBezTo>
                    <a:pt x="20435" y="2821"/>
                    <a:pt x="23632" y="2013"/>
                    <a:pt x="26757" y="1648"/>
                  </a:cubicBezTo>
                  <a:cubicBezTo>
                    <a:pt x="27758" y="1527"/>
                    <a:pt x="28769" y="1469"/>
                    <a:pt x="29780" y="1469"/>
                  </a:cubicBezTo>
                  <a:cubicBezTo>
                    <a:pt x="31285" y="1469"/>
                    <a:pt x="32790" y="1599"/>
                    <a:pt x="34260" y="1849"/>
                  </a:cubicBezTo>
                  <a:cubicBezTo>
                    <a:pt x="36515" y="2250"/>
                    <a:pt x="38654" y="3035"/>
                    <a:pt x="40926" y="3319"/>
                  </a:cubicBezTo>
                  <a:cubicBezTo>
                    <a:pt x="41873" y="3432"/>
                    <a:pt x="42820" y="3482"/>
                    <a:pt x="43767" y="3482"/>
                  </a:cubicBezTo>
                  <a:cubicBezTo>
                    <a:pt x="47027" y="3482"/>
                    <a:pt x="50276" y="2886"/>
                    <a:pt x="53474" y="2200"/>
                  </a:cubicBezTo>
                  <a:cubicBezTo>
                    <a:pt x="56747" y="1524"/>
                    <a:pt x="60130" y="772"/>
                    <a:pt x="63482" y="772"/>
                  </a:cubicBezTo>
                  <a:cubicBezTo>
                    <a:pt x="65349" y="772"/>
                    <a:pt x="67207" y="1005"/>
                    <a:pt x="69030" y="1615"/>
                  </a:cubicBezTo>
                  <a:cubicBezTo>
                    <a:pt x="69065" y="1627"/>
                    <a:pt x="69107" y="1632"/>
                    <a:pt x="69155" y="1632"/>
                  </a:cubicBezTo>
                  <a:cubicBezTo>
                    <a:pt x="69578" y="1632"/>
                    <a:pt x="70436" y="1213"/>
                    <a:pt x="70016" y="1064"/>
                  </a:cubicBezTo>
                  <a:cubicBezTo>
                    <a:pt x="67995" y="385"/>
                    <a:pt x="65976" y="126"/>
                    <a:pt x="63956" y="126"/>
                  </a:cubicBezTo>
                  <a:cubicBezTo>
                    <a:pt x="57408" y="126"/>
                    <a:pt x="50859" y="2850"/>
                    <a:pt x="44275" y="2850"/>
                  </a:cubicBezTo>
                  <a:cubicBezTo>
                    <a:pt x="43988" y="2850"/>
                    <a:pt x="43702" y="2845"/>
                    <a:pt x="43416" y="2835"/>
                  </a:cubicBezTo>
                  <a:cubicBezTo>
                    <a:pt x="40910" y="2734"/>
                    <a:pt x="38604" y="1999"/>
                    <a:pt x="36181" y="1481"/>
                  </a:cubicBezTo>
                  <a:cubicBezTo>
                    <a:pt x="34251" y="1054"/>
                    <a:pt x="32255" y="834"/>
                    <a:pt x="30275" y="834"/>
                  </a:cubicBezTo>
                  <a:cubicBezTo>
                    <a:pt x="30010" y="834"/>
                    <a:pt x="29745" y="838"/>
                    <a:pt x="29481" y="846"/>
                  </a:cubicBezTo>
                  <a:cubicBezTo>
                    <a:pt x="25623" y="968"/>
                    <a:pt x="21776" y="2189"/>
                    <a:pt x="17904" y="2189"/>
                  </a:cubicBezTo>
                  <a:cubicBezTo>
                    <a:pt x="16980" y="2189"/>
                    <a:pt x="16055" y="2120"/>
                    <a:pt x="15128" y="1949"/>
                  </a:cubicBezTo>
                  <a:cubicBezTo>
                    <a:pt x="12756" y="1515"/>
                    <a:pt x="10517" y="412"/>
                    <a:pt x="8094" y="94"/>
                  </a:cubicBezTo>
                  <a:cubicBezTo>
                    <a:pt x="7595" y="29"/>
                    <a:pt x="7095" y="0"/>
                    <a:pt x="65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38"/>
            <p:cNvSpPr/>
            <p:nvPr/>
          </p:nvSpPr>
          <p:spPr>
            <a:xfrm>
              <a:off x="-755025" y="11190450"/>
              <a:ext cx="1709800" cy="90300"/>
            </a:xfrm>
            <a:custGeom>
              <a:avLst/>
              <a:gdLst/>
              <a:ahLst/>
              <a:cxnLst/>
              <a:rect l="l" t="t" r="r" b="b"/>
              <a:pathLst>
                <a:path w="68392" h="3612" extrusionOk="0">
                  <a:moveTo>
                    <a:pt x="5970" y="0"/>
                  </a:moveTo>
                  <a:cubicBezTo>
                    <a:pt x="4266" y="0"/>
                    <a:pt x="2635" y="431"/>
                    <a:pt x="914" y="742"/>
                  </a:cubicBezTo>
                  <a:cubicBezTo>
                    <a:pt x="381" y="833"/>
                    <a:pt x="1" y="1479"/>
                    <a:pt x="570" y="1479"/>
                  </a:cubicBezTo>
                  <a:cubicBezTo>
                    <a:pt x="626" y="1479"/>
                    <a:pt x="690" y="1473"/>
                    <a:pt x="764" y="1460"/>
                  </a:cubicBezTo>
                  <a:cubicBezTo>
                    <a:pt x="2399" y="1175"/>
                    <a:pt x="3952" y="743"/>
                    <a:pt x="5571" y="743"/>
                  </a:cubicBezTo>
                  <a:cubicBezTo>
                    <a:pt x="6136" y="743"/>
                    <a:pt x="6709" y="796"/>
                    <a:pt x="7297" y="925"/>
                  </a:cubicBezTo>
                  <a:cubicBezTo>
                    <a:pt x="9285" y="1360"/>
                    <a:pt x="11157" y="2195"/>
                    <a:pt x="13162" y="2596"/>
                  </a:cubicBezTo>
                  <a:cubicBezTo>
                    <a:pt x="15089" y="2979"/>
                    <a:pt x="17009" y="3137"/>
                    <a:pt x="18926" y="3137"/>
                  </a:cubicBezTo>
                  <a:cubicBezTo>
                    <a:pt x="21196" y="3137"/>
                    <a:pt x="23461" y="2915"/>
                    <a:pt x="25727" y="2580"/>
                  </a:cubicBezTo>
                  <a:cubicBezTo>
                    <a:pt x="27297" y="2337"/>
                    <a:pt x="28844" y="2238"/>
                    <a:pt x="30381" y="2238"/>
                  </a:cubicBezTo>
                  <a:cubicBezTo>
                    <a:pt x="33294" y="2238"/>
                    <a:pt x="36174" y="2593"/>
                    <a:pt x="39127" y="2997"/>
                  </a:cubicBezTo>
                  <a:cubicBezTo>
                    <a:pt x="41895" y="3368"/>
                    <a:pt x="44724" y="3612"/>
                    <a:pt x="47545" y="3612"/>
                  </a:cubicBezTo>
                  <a:cubicBezTo>
                    <a:pt x="49168" y="3612"/>
                    <a:pt x="50788" y="3531"/>
                    <a:pt x="52393" y="3348"/>
                  </a:cubicBezTo>
                  <a:cubicBezTo>
                    <a:pt x="54833" y="3081"/>
                    <a:pt x="57222" y="2513"/>
                    <a:pt x="59645" y="2195"/>
                  </a:cubicBezTo>
                  <a:cubicBezTo>
                    <a:pt x="60998" y="2028"/>
                    <a:pt x="62352" y="1878"/>
                    <a:pt x="63705" y="1844"/>
                  </a:cubicBezTo>
                  <a:cubicBezTo>
                    <a:pt x="64397" y="1812"/>
                    <a:pt x="65130" y="1717"/>
                    <a:pt x="65852" y="1717"/>
                  </a:cubicBezTo>
                  <a:cubicBezTo>
                    <a:pt x="66246" y="1717"/>
                    <a:pt x="66636" y="1745"/>
                    <a:pt x="67013" y="1828"/>
                  </a:cubicBezTo>
                  <a:cubicBezTo>
                    <a:pt x="67039" y="1833"/>
                    <a:pt x="67067" y="1835"/>
                    <a:pt x="67096" y="1835"/>
                  </a:cubicBezTo>
                  <a:cubicBezTo>
                    <a:pt x="67548" y="1835"/>
                    <a:pt x="68392" y="1267"/>
                    <a:pt x="67749" y="1126"/>
                  </a:cubicBezTo>
                  <a:cubicBezTo>
                    <a:pt x="67363" y="1045"/>
                    <a:pt x="66973" y="1019"/>
                    <a:pt x="66583" y="1019"/>
                  </a:cubicBezTo>
                  <a:cubicBezTo>
                    <a:pt x="66163" y="1019"/>
                    <a:pt x="65742" y="1050"/>
                    <a:pt x="65326" y="1076"/>
                  </a:cubicBezTo>
                  <a:cubicBezTo>
                    <a:pt x="64240" y="1126"/>
                    <a:pt x="63154" y="1126"/>
                    <a:pt x="62084" y="1243"/>
                  </a:cubicBezTo>
                  <a:cubicBezTo>
                    <a:pt x="59829" y="1427"/>
                    <a:pt x="57606" y="1778"/>
                    <a:pt x="55401" y="2179"/>
                  </a:cubicBezTo>
                  <a:cubicBezTo>
                    <a:pt x="52849" y="2646"/>
                    <a:pt x="50250" y="2852"/>
                    <a:pt x="47651" y="2852"/>
                  </a:cubicBezTo>
                  <a:cubicBezTo>
                    <a:pt x="45604" y="2852"/>
                    <a:pt x="43557" y="2724"/>
                    <a:pt x="41533" y="2496"/>
                  </a:cubicBezTo>
                  <a:cubicBezTo>
                    <a:pt x="37939" y="2067"/>
                    <a:pt x="34355" y="1412"/>
                    <a:pt x="30748" y="1412"/>
                  </a:cubicBezTo>
                  <a:cubicBezTo>
                    <a:pt x="29861" y="1412"/>
                    <a:pt x="28973" y="1451"/>
                    <a:pt x="28082" y="1544"/>
                  </a:cubicBezTo>
                  <a:cubicBezTo>
                    <a:pt x="25944" y="1778"/>
                    <a:pt x="23855" y="2245"/>
                    <a:pt x="21716" y="2379"/>
                  </a:cubicBezTo>
                  <a:cubicBezTo>
                    <a:pt x="21020" y="2428"/>
                    <a:pt x="20313" y="2452"/>
                    <a:pt x="19603" y="2452"/>
                  </a:cubicBezTo>
                  <a:cubicBezTo>
                    <a:pt x="17878" y="2452"/>
                    <a:pt x="16134" y="2307"/>
                    <a:pt x="14465" y="2011"/>
                  </a:cubicBezTo>
                  <a:cubicBezTo>
                    <a:pt x="12076" y="1594"/>
                    <a:pt x="9870" y="541"/>
                    <a:pt x="7481" y="123"/>
                  </a:cubicBezTo>
                  <a:cubicBezTo>
                    <a:pt x="6968" y="37"/>
                    <a:pt x="6466" y="0"/>
                    <a:pt x="59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Yoga Workshop by Slidesgo">
  <a:themeElements>
    <a:clrScheme name="Simple Light">
      <a:dk1>
        <a:srgbClr val="000000"/>
      </a:dk1>
      <a:lt1>
        <a:srgbClr val="FFFFFF"/>
      </a:lt1>
      <a:dk2>
        <a:srgbClr val="24273F"/>
      </a:dk2>
      <a:lt2>
        <a:srgbClr val="EEEEEE"/>
      </a:lt2>
      <a:accent1>
        <a:srgbClr val="3B3F66"/>
      </a:accent1>
      <a:accent2>
        <a:srgbClr val="F9BF39"/>
      </a:accent2>
      <a:accent3>
        <a:srgbClr val="F56C6D"/>
      </a:accent3>
      <a:accent4>
        <a:srgbClr val="F4D392"/>
      </a:accent4>
      <a:accent5>
        <a:srgbClr val="EEC4BE"/>
      </a:accent5>
      <a:accent6>
        <a:srgbClr val="FFEFD9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853</Words>
  <Application>Microsoft Office PowerPoint</Application>
  <PresentationFormat>全屏显示(16:9)</PresentationFormat>
  <Paragraphs>187</Paragraphs>
  <Slides>35</Slides>
  <Notes>35</Notes>
  <HiddenSlides>0</HiddenSlides>
  <MMClips>0</MMClips>
  <ScaleCrop>false</ScaleCrop>
  <HeadingPairs>
    <vt:vector size="6" baseType="variant">
      <vt:variant>
        <vt:lpstr>已用的字体</vt:lpstr>
      </vt:variant>
      <vt:variant>
        <vt:i4>8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35</vt:i4>
      </vt:variant>
    </vt:vector>
  </HeadingPairs>
  <TitlesOfParts>
    <vt:vector size="45" baseType="lpstr">
      <vt:lpstr>Lato</vt:lpstr>
      <vt:lpstr>Proxima Nova</vt:lpstr>
      <vt:lpstr>Roboto Medium</vt:lpstr>
      <vt:lpstr>Amatic SC</vt:lpstr>
      <vt:lpstr>Proxima Nova Semibold</vt:lpstr>
      <vt:lpstr>Arial</vt:lpstr>
      <vt:lpstr>Calibri</vt:lpstr>
      <vt:lpstr>Montserrat</vt:lpstr>
      <vt:lpstr>Yoga Workshop by Slidesgo</vt:lpstr>
      <vt:lpstr>Slidesgo Final Pages</vt:lpstr>
      <vt:lpstr>YOGA WORKSHOP</vt:lpstr>
      <vt:lpstr>01</vt:lpstr>
      <vt:lpstr>SECTION</vt:lpstr>
      <vt:lpstr>INTRODUCTION</vt:lpstr>
      <vt:lpstr>CONCEPT 1</vt:lpstr>
      <vt:lpstr>—Someone Famous</vt:lpstr>
      <vt:lpstr>WHAT IS THIS TOPIC ABOUT?</vt:lpstr>
      <vt:lpstr>FEATURES OF THE TOPIC</vt:lpstr>
      <vt:lpstr>RECOMMENDATIONS</vt:lpstr>
      <vt:lpstr>THIS IS A TABLE</vt:lpstr>
      <vt:lpstr>1,408,000</vt:lpstr>
      <vt:lpstr>THIS IS A GRAPH</vt:lpstr>
      <vt:lpstr>THIS IS A MAP</vt:lpstr>
      <vt:lpstr>EXAMPLES</vt:lpstr>
      <vt:lpstr>PRACTICAL EXERCISE</vt:lpstr>
      <vt:lpstr>THESE ARE PERCENTAGES</vt:lpstr>
      <vt:lpstr>A Picture Is Worth a Thousand Words</vt:lpstr>
      <vt:lpstr>THIS IS A TIMELINE</vt:lpstr>
      <vt:lpstr>SNEAK PEEK</vt:lpstr>
      <vt:lpstr>THANKS</vt:lpstr>
      <vt:lpstr>Fonts &amp; colors used</vt:lpstr>
      <vt:lpstr>Use our editable graphic resources...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...and our sets of editable icons</vt:lpstr>
      <vt:lpstr>Educational Icons</vt:lpstr>
      <vt:lpstr>Business Icons</vt:lpstr>
      <vt:lpstr>Help &amp; Support Icons</vt:lpstr>
      <vt:lpstr>Creative Process Icons</vt:lpstr>
      <vt:lpstr>Nature Icons</vt:lpstr>
      <vt:lpstr>SEO &amp; Marketing Icons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YOGA WORKSHOP</dc:title>
  <cp:lastModifiedBy>刘 龙</cp:lastModifiedBy>
  <cp:revision>2</cp:revision>
  <dcterms:modified xsi:type="dcterms:W3CDTF">2020-08-11T02:58:10Z</dcterms:modified>
</cp:coreProperties>
</file>